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288" r:id="rId2"/>
    <p:sldId id="28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0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A817657-D100-13B4-A05F-54EDB75A70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F62A84E-A8B7-6F27-CF47-36E134748B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9F49B35-5106-6D36-9F37-633B91E409A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26A46402-FB61-DC37-7235-7BC8C404A8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64CFD906-13D0-2E63-3694-C11A847CF26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2FAB50B5-7870-2670-B62D-9B5BBF956F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5455AD-A578-48D8-B99D-98DBA29194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B72000B-BA19-045A-15C0-64A11B40E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EFCDADBD-C314-C490-DF09-9DBC50F1BA1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63252A8F-A105-087E-79C9-041C3E0833F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E9006EE3-45BA-4492-D0D4-282AB3C0D57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F5CC2276-3861-3F32-167A-1B0166E5CAD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2">
              <a:extLst>
                <a:ext uri="{FF2B5EF4-FFF2-40B4-BE49-F238E27FC236}">
                  <a16:creationId xmlns:a16="http://schemas.microsoft.com/office/drawing/2014/main" id="{901A31D6-2B12-BFBE-C723-976EB96D06D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13">
              <a:extLst>
                <a:ext uri="{FF2B5EF4-FFF2-40B4-BE49-F238E27FC236}">
                  <a16:creationId xmlns:a16="http://schemas.microsoft.com/office/drawing/2014/main" id="{CA57570D-7CB3-ED6D-F0A7-9898A113B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17B254C5-C06D-ABDD-965F-6607FE401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47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1E1FAD1-C33E-928E-A19D-9EABE255FB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400F574-0922-6E36-994F-69FC003567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C4156AC9-11EC-6915-A496-FE54986E21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CD2F970C-0D1D-487F-BA46-D831CF450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42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C9CE5A-29DD-3FA8-3B2B-A06E6863A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B37D73-8F83-B3D7-B18E-5909C2812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90002E-FC50-1DC5-AAB8-A9F7D2675A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7AB5D5-5367-4BEB-886A-2A2C571203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929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8CBCB0-B9AD-6C62-28D5-F5F05293E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FFAA3A-2C64-9F8B-085A-E81923E54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6BF883-4C4A-BCC6-970F-E5114B5BFD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1A5988-3839-41AB-BC4E-4AE016A5A4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7591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804CCD-9EE4-1C2A-8A1F-30503DED59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A7107E-290C-0E2E-837E-10CE085A3F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D09C6E-53FA-875E-954E-CC455E6246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FF5D46-A34D-420E-B0C2-9D5711DB7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974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96CD9F-4721-4CB0-F58C-1BE81941C3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F0E5E1-4F6C-EFCC-DB8B-A0A8253D62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9EE87F-9030-F64B-0535-04DB05BF20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D9F78C-7A0B-4CF4-B13A-72272C537D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39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4C59DE-FE1B-8A2E-632D-D69971FE2A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27450C-A0AB-AD95-BE11-BC16A65BE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9EEC06-4660-88D6-9359-B7239A36D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57EC6-E7E8-4838-8704-B08BFB4EA9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36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BDBA79-DE62-B53E-2A5F-42FD2AE49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8BDE0A-788A-FCB7-96A9-5009FCD6C1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932102-5393-8DDF-3447-F8850E6350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2F6DC-657E-4B49-BB7F-E5C6D06B6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95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B22539-2B01-DC31-94A5-566317153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23D89-D0B1-32A7-FB67-EA8A7B686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C3906B-01B3-86E6-0F25-DF56A5F656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7E709-6DA4-4DDA-A0C3-A175970297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77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677466-2F65-9220-CE88-8B69B790F3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B52AAD8-08A8-5E5E-A34D-2BC4CE2CF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00A68FE-6A10-2D7C-1F83-05355FF499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AF3EF-7385-4011-997B-91829B250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10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DD2E74-966B-12EC-37AF-EF342B3356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B67930-FDB6-43BB-259B-F1AF77E100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0B9C82D-1E52-09EF-2F28-E8C946E54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339ACD-B550-4100-B921-01B66BD2CC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58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8F6205-1F4D-CAF4-73B9-CEB602C4D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5A73C69-5CE4-9DF7-DD10-1AE5BA5327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3E43B09-3267-C23E-F45C-419BD8097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C7006-3131-4409-8008-EA31EEE61E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09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FA5F97-3DAE-FA22-06D4-D541DCD204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1EAB68-4EC4-5EF6-13B1-88009758BF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80262C-20C8-3CF0-18C1-5C10C5D9A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9CE41-17A8-46D5-BA17-C8E27787F7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93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951AA4-F0C9-A574-B363-AF11F90B6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83EFD-BDB5-030E-3973-E84C44389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A4E01A-7261-78C8-9556-944243A4EA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AC304-50A4-4875-83D5-E36B147D2E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232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EA89E88-044F-7B88-3992-79C3C4C103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FD13E5-8529-6591-2A4D-253156D3A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5CFA5C00-5B15-C41F-C46A-39067588E5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0FD7C322-6DFD-ABA2-4F52-D52E89DC5F4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8D8F6528-36BB-DAE5-5527-58070D94E98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E0D4B7D-4F33-4867-88E7-E49A4453F9EB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AFEE354E-E869-0938-BBA1-819F1A553450}"/>
              </a:ext>
            </a:extLst>
          </p:cNvPr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73736" name="Line 8">
              <a:extLst>
                <a:ext uri="{FF2B5EF4-FFF2-40B4-BE49-F238E27FC236}">
                  <a16:creationId xmlns:a16="http://schemas.microsoft.com/office/drawing/2014/main" id="{7CB07085-5297-D718-D92B-7D03E1B06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37" name="Rectangle 9">
              <a:extLst>
                <a:ext uri="{FF2B5EF4-FFF2-40B4-BE49-F238E27FC236}">
                  <a16:creationId xmlns:a16="http://schemas.microsoft.com/office/drawing/2014/main" id="{66893D32-DBD4-17D4-26EE-8D1B60C41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8" name="Rectangle 10">
              <a:extLst>
                <a:ext uri="{FF2B5EF4-FFF2-40B4-BE49-F238E27FC236}">
                  <a16:creationId xmlns:a16="http://schemas.microsoft.com/office/drawing/2014/main" id="{749C81E0-42C6-215F-67CB-75BAB58E8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39" name="Rectangle 11">
              <a:extLst>
                <a:ext uri="{FF2B5EF4-FFF2-40B4-BE49-F238E27FC236}">
                  <a16:creationId xmlns:a16="http://schemas.microsoft.com/office/drawing/2014/main" id="{841EB8A7-A158-D58F-5B1A-C101FAE9F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740" name="Rectangle 12">
              <a:extLst>
                <a:ext uri="{FF2B5EF4-FFF2-40B4-BE49-F238E27FC236}">
                  <a16:creationId xmlns:a16="http://schemas.microsoft.com/office/drawing/2014/main" id="{2F96B586-51E2-B0CE-D00B-B232B14F0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  <p:sldLayoutId id="2147483679" r:id="rId12"/>
    <p:sldLayoutId id="214748367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>
            <a:extLst>
              <a:ext uri="{FF2B5EF4-FFF2-40B4-BE49-F238E27FC236}">
                <a16:creationId xmlns:a16="http://schemas.microsoft.com/office/drawing/2014/main" id="{30601605-6FCE-D604-FB16-FA2FA96586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2286000" cy="12954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Sample PAR</a:t>
            </a:r>
          </a:p>
        </p:txBody>
      </p:sp>
      <p:pic>
        <p:nvPicPr>
          <p:cNvPr id="3075" name="Picture 2" descr="Illustration 6: Personnel Activity Report">
            <a:extLst>
              <a:ext uri="{FF2B5EF4-FFF2-40B4-BE49-F238E27FC236}">
                <a16:creationId xmlns:a16="http://schemas.microsoft.com/office/drawing/2014/main" id="{AB253A4C-AF57-B51F-6C12-C293955CAA0C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-457200"/>
            <a:ext cx="5949950" cy="7696200"/>
          </a:xfrm>
          <a:noFill/>
        </p:spPr>
      </p:pic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1070824B-B916-8159-B8DE-321FEF86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105BD8C-EDFB-48C3-A0C4-C28227C4BA7E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73F2A01E-6632-FFEE-23FF-338D2C385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E8BF9B-0223-4E60-BAD7-0E61DC1D7FE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46C4C49-D5F7-E715-0C19-72E405777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2743200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Sample PAR</a:t>
            </a:r>
          </a:p>
        </p:txBody>
      </p:sp>
      <p:pic>
        <p:nvPicPr>
          <p:cNvPr id="4100" name="Picture 3" descr="Sample Personnel Activity Report">
            <a:extLst>
              <a:ext uri="{FF2B5EF4-FFF2-40B4-BE49-F238E27FC236}">
                <a16:creationId xmlns:a16="http://schemas.microsoft.com/office/drawing/2014/main" id="{DFE03054-378F-0986-8BD4-D58C46F5C5E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0"/>
            <a:ext cx="5765800" cy="7543800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Quadrant</vt:lpstr>
      <vt:lpstr>Sample PAR</vt:lpstr>
      <vt:lpstr>Sample PAR</vt:lpstr>
    </vt:vector>
  </TitlesOfParts>
  <Company>Brustein and manasevit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Tiffany Winters</dc:creator>
  <cp:lastModifiedBy>Timothy Ramsay</cp:lastModifiedBy>
  <cp:revision>7</cp:revision>
  <dcterms:created xsi:type="dcterms:W3CDTF">2007-12-10T21:30:13Z</dcterms:created>
  <dcterms:modified xsi:type="dcterms:W3CDTF">2025-05-15T20:08:02Z</dcterms:modified>
</cp:coreProperties>
</file>