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322" r:id="rId2"/>
    <p:sldId id="258" r:id="rId3"/>
    <p:sldId id="259" r:id="rId4"/>
    <p:sldId id="261" r:id="rId5"/>
    <p:sldId id="308" r:id="rId6"/>
    <p:sldId id="309"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0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6F4DDF-DD2D-C5DE-E24E-6CCEEB6C773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49B0EB0D-478A-CACC-F95D-D0DD3AFA391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A2E50C0-81BD-40E4-94FD-CB7898A46E5F}" type="datetimeFigureOut">
              <a:rPr lang="en-US"/>
              <a:pPr>
                <a:defRPr/>
              </a:pPr>
              <a:t>5/15/2025</a:t>
            </a:fld>
            <a:endParaRPr lang="en-US"/>
          </a:p>
        </p:txBody>
      </p:sp>
      <p:sp>
        <p:nvSpPr>
          <p:cNvPr id="4" name="Slide Image Placeholder 3">
            <a:extLst>
              <a:ext uri="{FF2B5EF4-FFF2-40B4-BE49-F238E27FC236}">
                <a16:creationId xmlns:a16="http://schemas.microsoft.com/office/drawing/2014/main" id="{8B8E6BE9-DF5D-4FCA-A09F-F1FE2886298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3FF59E50-F5D0-AE2B-2DB7-49BE1A54327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B04C78D-BA4E-0F96-EBBD-8F9B4918133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C30C38D5-53CA-E029-B3F8-A98F1B77BC3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2E8862A-18E9-42B6-B060-3FC69C1CBF1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Straight Connector 6">
            <a:extLst>
              <a:ext uri="{FF2B5EF4-FFF2-40B4-BE49-F238E27FC236}">
                <a16:creationId xmlns:a16="http://schemas.microsoft.com/office/drawing/2014/main" id="{32A017BF-E92B-979D-8BE2-FF57EED009DB}"/>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3" name="Date Placeholder 15">
            <a:extLst>
              <a:ext uri="{FF2B5EF4-FFF2-40B4-BE49-F238E27FC236}">
                <a16:creationId xmlns:a16="http://schemas.microsoft.com/office/drawing/2014/main" id="{BF6AB893-4F73-1EDA-AB76-DDE051EAA34B}"/>
              </a:ext>
            </a:extLst>
          </p:cNvPr>
          <p:cNvSpPr>
            <a:spLocks noGrp="1"/>
          </p:cNvSpPr>
          <p:nvPr>
            <p:ph type="dt" sz="half" idx="10"/>
          </p:nvPr>
        </p:nvSpPr>
        <p:spPr/>
        <p:txBody>
          <a:bodyPr/>
          <a:lstStyle>
            <a:lvl1pPr>
              <a:defRPr/>
            </a:lvl1pPr>
          </a:lstStyle>
          <a:p>
            <a:pPr>
              <a:defRPr/>
            </a:pPr>
            <a:fld id="{D259DB38-B6B1-4FFF-813F-C49EB5FDDCAC}" type="datetime1">
              <a:rPr lang="en-US"/>
              <a:pPr>
                <a:defRPr/>
              </a:pPr>
              <a:t>5/15/2025</a:t>
            </a:fld>
            <a:endParaRPr lang="en-US"/>
          </a:p>
        </p:txBody>
      </p:sp>
      <p:sp>
        <p:nvSpPr>
          <p:cNvPr id="4" name="Footer Placeholder 1">
            <a:extLst>
              <a:ext uri="{FF2B5EF4-FFF2-40B4-BE49-F238E27FC236}">
                <a16:creationId xmlns:a16="http://schemas.microsoft.com/office/drawing/2014/main" id="{2F6CB7AA-C84F-7D1C-5495-9856EBCAEBF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4">
            <a:extLst>
              <a:ext uri="{FF2B5EF4-FFF2-40B4-BE49-F238E27FC236}">
                <a16:creationId xmlns:a16="http://schemas.microsoft.com/office/drawing/2014/main" id="{F8AD2F36-A042-EA6C-333D-041A2E014447}"/>
              </a:ext>
            </a:extLst>
          </p:cNvPr>
          <p:cNvSpPr>
            <a:spLocks noGrp="1"/>
          </p:cNvSpPr>
          <p:nvPr>
            <p:ph type="sldNum" sz="quarter" idx="12"/>
          </p:nvPr>
        </p:nvSpPr>
        <p:spPr>
          <a:xfrm>
            <a:off x="8229600" y="6473825"/>
            <a:ext cx="758825" cy="247650"/>
          </a:xfrm>
        </p:spPr>
        <p:txBody>
          <a:bodyPr/>
          <a:lstStyle>
            <a:lvl1pPr>
              <a:defRPr/>
            </a:lvl1pPr>
          </a:lstStyle>
          <a:p>
            <a:fld id="{971C6908-AFEC-4269-AEED-D82595183B4B}" type="slidenum">
              <a:rPr lang="en-US" altLang="en-US"/>
              <a:pPr/>
              <a:t>‹#›</a:t>
            </a:fld>
            <a:endParaRPr lang="en-US" altLang="en-US"/>
          </a:p>
        </p:txBody>
      </p:sp>
    </p:spTree>
    <p:extLst>
      <p:ext uri="{BB962C8B-B14F-4D97-AF65-F5344CB8AC3E}">
        <p14:creationId xmlns:p14="http://schemas.microsoft.com/office/powerpoint/2010/main" val="1573252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C49EA686-286E-67E9-EB10-1CBA2E35ED22}"/>
              </a:ext>
            </a:extLst>
          </p:cNvPr>
          <p:cNvSpPr>
            <a:spLocks noGrp="1"/>
          </p:cNvSpPr>
          <p:nvPr>
            <p:ph type="dt" sz="half" idx="10"/>
          </p:nvPr>
        </p:nvSpPr>
        <p:spPr/>
        <p:txBody>
          <a:bodyPr/>
          <a:lstStyle>
            <a:lvl1pPr>
              <a:defRPr/>
            </a:lvl1pPr>
          </a:lstStyle>
          <a:p>
            <a:pPr>
              <a:defRPr/>
            </a:pPr>
            <a:fld id="{1347B126-7FD7-4FD1-B285-81B9D802D7F6}" type="datetime1">
              <a:rPr lang="en-US"/>
              <a:pPr>
                <a:defRPr/>
              </a:pPr>
              <a:t>5/15/2025</a:t>
            </a:fld>
            <a:endParaRPr lang="en-US"/>
          </a:p>
        </p:txBody>
      </p:sp>
      <p:sp>
        <p:nvSpPr>
          <p:cNvPr id="5" name="Footer Placeholder 27">
            <a:extLst>
              <a:ext uri="{FF2B5EF4-FFF2-40B4-BE49-F238E27FC236}">
                <a16:creationId xmlns:a16="http://schemas.microsoft.com/office/drawing/2014/main" id="{70752FA8-5AB5-1421-3193-E8C2C3801AB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BFDDA4AC-CF18-7065-FF98-B310DEFD5557}"/>
              </a:ext>
            </a:extLst>
          </p:cNvPr>
          <p:cNvSpPr>
            <a:spLocks noGrp="1"/>
          </p:cNvSpPr>
          <p:nvPr>
            <p:ph type="sldNum" sz="quarter" idx="12"/>
          </p:nvPr>
        </p:nvSpPr>
        <p:spPr/>
        <p:txBody>
          <a:bodyPr/>
          <a:lstStyle>
            <a:lvl1pPr>
              <a:defRPr/>
            </a:lvl1pPr>
          </a:lstStyle>
          <a:p>
            <a:fld id="{D5707DB5-7A60-4B99-AE90-1348C81BAC1A}" type="slidenum">
              <a:rPr lang="en-US" altLang="en-US"/>
              <a:pPr/>
              <a:t>‹#›</a:t>
            </a:fld>
            <a:endParaRPr lang="en-US" altLang="en-US"/>
          </a:p>
        </p:txBody>
      </p:sp>
    </p:spTree>
    <p:extLst>
      <p:ext uri="{BB962C8B-B14F-4D97-AF65-F5344CB8AC3E}">
        <p14:creationId xmlns:p14="http://schemas.microsoft.com/office/powerpoint/2010/main" val="357530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B60691-553D-B236-4407-56C237AB89CE}"/>
              </a:ext>
            </a:extLst>
          </p:cNvPr>
          <p:cNvSpPr>
            <a:spLocks noGrp="1"/>
          </p:cNvSpPr>
          <p:nvPr>
            <p:ph type="dt" sz="half" idx="10"/>
          </p:nvPr>
        </p:nvSpPr>
        <p:spPr/>
        <p:txBody>
          <a:bodyPr/>
          <a:lstStyle>
            <a:lvl1pPr>
              <a:defRPr/>
            </a:lvl1pPr>
          </a:lstStyle>
          <a:p>
            <a:pPr>
              <a:defRPr/>
            </a:pPr>
            <a:fld id="{6BC04C53-51FA-44A8-BAC7-4C0B7CA07DA3}" type="datetime1">
              <a:rPr lang="en-US"/>
              <a:pPr>
                <a:defRPr/>
              </a:pPr>
              <a:t>5/15/2025</a:t>
            </a:fld>
            <a:endParaRPr lang="en-US"/>
          </a:p>
        </p:txBody>
      </p:sp>
      <p:sp>
        <p:nvSpPr>
          <p:cNvPr id="5" name="Footer Placeholder 4">
            <a:extLst>
              <a:ext uri="{FF2B5EF4-FFF2-40B4-BE49-F238E27FC236}">
                <a16:creationId xmlns:a16="http://schemas.microsoft.com/office/drawing/2014/main" id="{F3EBF7A1-52DD-346B-D429-DDDC52261B0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D98686A-CCCA-AD32-C6CF-D091E8A22777}"/>
              </a:ext>
            </a:extLst>
          </p:cNvPr>
          <p:cNvSpPr>
            <a:spLocks noGrp="1"/>
          </p:cNvSpPr>
          <p:nvPr>
            <p:ph type="sldNum" sz="quarter" idx="12"/>
          </p:nvPr>
        </p:nvSpPr>
        <p:spPr/>
        <p:txBody>
          <a:bodyPr/>
          <a:lstStyle>
            <a:lvl1pPr>
              <a:defRPr/>
            </a:lvl1pPr>
          </a:lstStyle>
          <a:p>
            <a:fld id="{28663108-56E8-419B-8F22-C92C9D500D67}" type="slidenum">
              <a:rPr lang="en-US" altLang="en-US"/>
              <a:pPr/>
              <a:t>‹#›</a:t>
            </a:fld>
            <a:endParaRPr lang="en-US" altLang="en-US"/>
          </a:p>
        </p:txBody>
      </p:sp>
    </p:spTree>
    <p:extLst>
      <p:ext uri="{BB962C8B-B14F-4D97-AF65-F5344CB8AC3E}">
        <p14:creationId xmlns:p14="http://schemas.microsoft.com/office/powerpoint/2010/main" val="1228102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7010400" cy="1295400"/>
          </a:xfrm>
        </p:spPr>
        <p:txBody>
          <a:bodyPr/>
          <a:lstStyle/>
          <a:p>
            <a:r>
              <a:rPr lang="en-US"/>
              <a:t>Click to edit Master title style</a:t>
            </a:r>
          </a:p>
        </p:txBody>
      </p:sp>
      <p:sp>
        <p:nvSpPr>
          <p:cNvPr id="3" name="Text Placeholder 2"/>
          <p:cNvSpPr>
            <a:spLocks noGrp="1"/>
          </p:cNvSpPr>
          <p:nvPr>
            <p:ph type="body" sz="half" idx="1"/>
          </p:nvPr>
        </p:nvSpPr>
        <p:spPr>
          <a:xfrm>
            <a:off x="1676400" y="1981200"/>
            <a:ext cx="3429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57800" y="1981200"/>
            <a:ext cx="3429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8E50A182-1EAF-1B48-00DC-B6093ED37440}"/>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2325E5B7-0BAA-02C4-A454-9B3202A260A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1F776138-3393-22BF-5150-2AEC59512AF1}"/>
              </a:ext>
            </a:extLst>
          </p:cNvPr>
          <p:cNvSpPr>
            <a:spLocks noGrp="1"/>
          </p:cNvSpPr>
          <p:nvPr>
            <p:ph type="sldNum" sz="quarter" idx="12"/>
          </p:nvPr>
        </p:nvSpPr>
        <p:spPr/>
        <p:txBody>
          <a:bodyPr/>
          <a:lstStyle>
            <a:lvl1pPr>
              <a:defRPr/>
            </a:lvl1pPr>
          </a:lstStyle>
          <a:p>
            <a:fld id="{5FEED2EF-C55D-4987-989D-A6CFBE48E5AC}" type="slidenum">
              <a:rPr lang="en-US" altLang="en-US"/>
              <a:pPr/>
              <a:t>‹#›</a:t>
            </a:fld>
            <a:endParaRPr lang="en-US" altLang="en-US"/>
          </a:p>
        </p:txBody>
      </p:sp>
    </p:spTree>
    <p:extLst>
      <p:ext uri="{BB962C8B-B14F-4D97-AF65-F5344CB8AC3E}">
        <p14:creationId xmlns:p14="http://schemas.microsoft.com/office/powerpoint/2010/main" val="3766354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24">
            <a:extLst>
              <a:ext uri="{FF2B5EF4-FFF2-40B4-BE49-F238E27FC236}">
                <a16:creationId xmlns:a16="http://schemas.microsoft.com/office/drawing/2014/main" id="{2863BCEE-D7CE-C505-54E3-2CC98EA14586}"/>
              </a:ext>
            </a:extLst>
          </p:cNvPr>
          <p:cNvSpPr>
            <a:spLocks noGrp="1"/>
          </p:cNvSpPr>
          <p:nvPr>
            <p:ph type="dt" sz="half" idx="10"/>
          </p:nvPr>
        </p:nvSpPr>
        <p:spPr/>
        <p:txBody>
          <a:bodyPr/>
          <a:lstStyle>
            <a:lvl1pPr>
              <a:defRPr/>
            </a:lvl1pPr>
          </a:lstStyle>
          <a:p>
            <a:pPr>
              <a:defRPr/>
            </a:pPr>
            <a:fld id="{8D2DA603-FECE-4BA2-B488-29233A03B1D3}" type="datetime1">
              <a:rPr lang="en-US"/>
              <a:pPr>
                <a:defRPr/>
              </a:pPr>
              <a:t>5/15/2025</a:t>
            </a:fld>
            <a:endParaRPr lang="en-US"/>
          </a:p>
        </p:txBody>
      </p:sp>
      <p:sp>
        <p:nvSpPr>
          <p:cNvPr id="3" name="Footer Placeholder 18">
            <a:extLst>
              <a:ext uri="{FF2B5EF4-FFF2-40B4-BE49-F238E27FC236}">
                <a16:creationId xmlns:a16="http://schemas.microsoft.com/office/drawing/2014/main" id="{376A37C8-1159-8473-59B2-70F4487AD027}"/>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4" name="Slide Number Placeholder 15">
            <a:extLst>
              <a:ext uri="{FF2B5EF4-FFF2-40B4-BE49-F238E27FC236}">
                <a16:creationId xmlns:a16="http://schemas.microsoft.com/office/drawing/2014/main" id="{0022CD4E-E024-81E3-1A6E-C0FD1CA8526D}"/>
              </a:ext>
            </a:extLst>
          </p:cNvPr>
          <p:cNvSpPr>
            <a:spLocks noGrp="1"/>
          </p:cNvSpPr>
          <p:nvPr>
            <p:ph type="sldNum" sz="quarter" idx="12"/>
          </p:nvPr>
        </p:nvSpPr>
        <p:spPr>
          <a:xfrm>
            <a:off x="8229600" y="6473825"/>
            <a:ext cx="758825" cy="247650"/>
          </a:xfrm>
        </p:spPr>
        <p:txBody>
          <a:bodyPr/>
          <a:lstStyle>
            <a:lvl1pPr>
              <a:defRPr/>
            </a:lvl1pPr>
          </a:lstStyle>
          <a:p>
            <a:fld id="{52B4DC23-AEEF-4D21-AAE6-A819810A9D71}" type="slidenum">
              <a:rPr lang="en-US" altLang="en-US"/>
              <a:pPr/>
              <a:t>‹#›</a:t>
            </a:fld>
            <a:endParaRPr lang="en-US" altLang="en-US"/>
          </a:p>
        </p:txBody>
      </p:sp>
    </p:spTree>
    <p:extLst>
      <p:ext uri="{BB962C8B-B14F-4D97-AF65-F5344CB8AC3E}">
        <p14:creationId xmlns:p14="http://schemas.microsoft.com/office/powerpoint/2010/main" val="4037021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Straight Connector 6">
            <a:extLst>
              <a:ext uri="{FF2B5EF4-FFF2-40B4-BE49-F238E27FC236}">
                <a16:creationId xmlns:a16="http://schemas.microsoft.com/office/drawing/2014/main" id="{D6D1DC1A-7664-1C87-1FFC-B99CAEC1B77A}"/>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3" name="Date Placeholder 18">
            <a:extLst>
              <a:ext uri="{FF2B5EF4-FFF2-40B4-BE49-F238E27FC236}">
                <a16:creationId xmlns:a16="http://schemas.microsoft.com/office/drawing/2014/main" id="{A9376A3F-5159-7CA8-81AB-DDEE3D2419A5}"/>
              </a:ext>
            </a:extLst>
          </p:cNvPr>
          <p:cNvSpPr>
            <a:spLocks noGrp="1"/>
          </p:cNvSpPr>
          <p:nvPr>
            <p:ph type="dt" sz="half" idx="10"/>
          </p:nvPr>
        </p:nvSpPr>
        <p:spPr/>
        <p:txBody>
          <a:bodyPr/>
          <a:lstStyle>
            <a:lvl1pPr>
              <a:defRPr/>
            </a:lvl1pPr>
          </a:lstStyle>
          <a:p>
            <a:pPr>
              <a:defRPr/>
            </a:pPr>
            <a:fld id="{77479840-AB32-4303-9293-7CE07286A431}" type="datetime1">
              <a:rPr lang="en-US"/>
              <a:pPr>
                <a:defRPr/>
              </a:pPr>
              <a:t>5/15/2025</a:t>
            </a:fld>
            <a:endParaRPr lang="en-US"/>
          </a:p>
        </p:txBody>
      </p:sp>
      <p:sp>
        <p:nvSpPr>
          <p:cNvPr id="4" name="Footer Placeholder 10">
            <a:extLst>
              <a:ext uri="{FF2B5EF4-FFF2-40B4-BE49-F238E27FC236}">
                <a16:creationId xmlns:a16="http://schemas.microsoft.com/office/drawing/2014/main" id="{9A70432A-47DE-186A-871E-4D192A33C2E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5">
            <a:extLst>
              <a:ext uri="{FF2B5EF4-FFF2-40B4-BE49-F238E27FC236}">
                <a16:creationId xmlns:a16="http://schemas.microsoft.com/office/drawing/2014/main" id="{7C8DC1AC-D4CA-7EDC-D902-C87CA8253D08}"/>
              </a:ext>
            </a:extLst>
          </p:cNvPr>
          <p:cNvSpPr>
            <a:spLocks noGrp="1"/>
          </p:cNvSpPr>
          <p:nvPr>
            <p:ph type="sldNum" sz="quarter" idx="12"/>
          </p:nvPr>
        </p:nvSpPr>
        <p:spPr/>
        <p:txBody>
          <a:bodyPr/>
          <a:lstStyle>
            <a:lvl1pPr>
              <a:defRPr/>
            </a:lvl1pPr>
          </a:lstStyle>
          <a:p>
            <a:fld id="{2769EAD1-8A7A-4393-9679-C2883E602046}" type="slidenum">
              <a:rPr lang="en-US" altLang="en-US"/>
              <a:pPr/>
              <a:t>‹#›</a:t>
            </a:fld>
            <a:endParaRPr lang="en-US" altLang="en-US"/>
          </a:p>
        </p:txBody>
      </p:sp>
    </p:spTree>
    <p:extLst>
      <p:ext uri="{BB962C8B-B14F-4D97-AF65-F5344CB8AC3E}">
        <p14:creationId xmlns:p14="http://schemas.microsoft.com/office/powerpoint/2010/main" val="184278190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0">
            <a:extLst>
              <a:ext uri="{FF2B5EF4-FFF2-40B4-BE49-F238E27FC236}">
                <a16:creationId xmlns:a16="http://schemas.microsoft.com/office/drawing/2014/main" id="{D1F31683-417D-40A1-0630-FCF6980C16FF}"/>
              </a:ext>
            </a:extLst>
          </p:cNvPr>
          <p:cNvSpPr>
            <a:spLocks noGrp="1"/>
          </p:cNvSpPr>
          <p:nvPr>
            <p:ph type="dt" sz="half" idx="10"/>
          </p:nvPr>
        </p:nvSpPr>
        <p:spPr/>
        <p:txBody>
          <a:bodyPr/>
          <a:lstStyle>
            <a:lvl1pPr>
              <a:defRPr/>
            </a:lvl1pPr>
          </a:lstStyle>
          <a:p>
            <a:pPr>
              <a:defRPr/>
            </a:pPr>
            <a:fld id="{EE73C067-2FAE-487F-96CD-41F129F693AC}" type="datetime1">
              <a:rPr lang="en-US"/>
              <a:pPr>
                <a:defRPr/>
              </a:pPr>
              <a:t>5/15/2025</a:t>
            </a:fld>
            <a:endParaRPr lang="en-US"/>
          </a:p>
        </p:txBody>
      </p:sp>
      <p:sp>
        <p:nvSpPr>
          <p:cNvPr id="3" name="Footer Placeholder 27">
            <a:extLst>
              <a:ext uri="{FF2B5EF4-FFF2-40B4-BE49-F238E27FC236}">
                <a16:creationId xmlns:a16="http://schemas.microsoft.com/office/drawing/2014/main" id="{270C45EB-26BF-7962-3068-A5FB1009FEC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35879712-A51B-47DD-042C-4776A8C3DF9A}"/>
              </a:ext>
            </a:extLst>
          </p:cNvPr>
          <p:cNvSpPr>
            <a:spLocks noGrp="1"/>
          </p:cNvSpPr>
          <p:nvPr>
            <p:ph type="sldNum" sz="quarter" idx="12"/>
          </p:nvPr>
        </p:nvSpPr>
        <p:spPr/>
        <p:txBody>
          <a:bodyPr/>
          <a:lstStyle>
            <a:lvl1pPr>
              <a:defRPr/>
            </a:lvl1pPr>
          </a:lstStyle>
          <a:p>
            <a:fld id="{57254F45-205A-41B8-B54D-36089898D2E8}" type="slidenum">
              <a:rPr lang="en-US" altLang="en-US"/>
              <a:pPr/>
              <a:t>‹#›</a:t>
            </a:fld>
            <a:endParaRPr lang="en-US" altLang="en-US"/>
          </a:p>
        </p:txBody>
      </p:sp>
    </p:spTree>
    <p:extLst>
      <p:ext uri="{BB962C8B-B14F-4D97-AF65-F5344CB8AC3E}">
        <p14:creationId xmlns:p14="http://schemas.microsoft.com/office/powerpoint/2010/main" val="1148408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Straight Connector 10">
            <a:extLst>
              <a:ext uri="{FF2B5EF4-FFF2-40B4-BE49-F238E27FC236}">
                <a16:creationId xmlns:a16="http://schemas.microsoft.com/office/drawing/2014/main" id="{9541ACFA-EE4B-F177-6B3D-D0370FD91F9A}"/>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9">
            <a:extLst>
              <a:ext uri="{FF2B5EF4-FFF2-40B4-BE49-F238E27FC236}">
                <a16:creationId xmlns:a16="http://schemas.microsoft.com/office/drawing/2014/main" id="{4F78FF8C-1F69-3A1C-9245-3F528A5D9995}"/>
              </a:ext>
            </a:extLst>
          </p:cNvPr>
          <p:cNvSpPr>
            <a:spLocks noGrp="1"/>
          </p:cNvSpPr>
          <p:nvPr>
            <p:ph type="dt" sz="half" idx="10"/>
          </p:nvPr>
        </p:nvSpPr>
        <p:spPr/>
        <p:txBody>
          <a:bodyPr/>
          <a:lstStyle>
            <a:lvl1pPr>
              <a:defRPr/>
            </a:lvl1pPr>
          </a:lstStyle>
          <a:p>
            <a:pPr>
              <a:defRPr/>
            </a:pPr>
            <a:fld id="{CE118074-E2E2-42DF-AAE6-9BCA22D0505E}" type="datetime1">
              <a:rPr lang="en-US"/>
              <a:pPr>
                <a:defRPr/>
              </a:pPr>
              <a:t>5/15/2025</a:t>
            </a:fld>
            <a:endParaRPr lang="en-US"/>
          </a:p>
        </p:txBody>
      </p:sp>
      <p:sp>
        <p:nvSpPr>
          <p:cNvPr id="5" name="Footer Placeholder 5">
            <a:extLst>
              <a:ext uri="{FF2B5EF4-FFF2-40B4-BE49-F238E27FC236}">
                <a16:creationId xmlns:a16="http://schemas.microsoft.com/office/drawing/2014/main" id="{E3EB7891-2D72-51D6-CB51-3DB182B72FE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6">
            <a:extLst>
              <a:ext uri="{FF2B5EF4-FFF2-40B4-BE49-F238E27FC236}">
                <a16:creationId xmlns:a16="http://schemas.microsoft.com/office/drawing/2014/main" id="{A941E49A-E6F7-647A-C287-7CB362D9D8AD}"/>
              </a:ext>
            </a:extLst>
          </p:cNvPr>
          <p:cNvSpPr>
            <a:spLocks noGrp="1"/>
          </p:cNvSpPr>
          <p:nvPr>
            <p:ph type="sldNum" sz="quarter" idx="12"/>
          </p:nvPr>
        </p:nvSpPr>
        <p:spPr>
          <a:xfrm>
            <a:off x="8229600" y="6477000"/>
            <a:ext cx="762000" cy="247650"/>
          </a:xfrm>
        </p:spPr>
        <p:txBody>
          <a:bodyPr/>
          <a:lstStyle>
            <a:lvl1pPr>
              <a:defRPr/>
            </a:lvl1pPr>
          </a:lstStyle>
          <a:p>
            <a:fld id="{0977AE96-3697-477C-AFEB-CF5064A01E0E}" type="slidenum">
              <a:rPr lang="en-US" altLang="en-US"/>
              <a:pPr/>
              <a:t>‹#›</a:t>
            </a:fld>
            <a:endParaRPr lang="en-US" altLang="en-US"/>
          </a:p>
        </p:txBody>
      </p:sp>
    </p:spTree>
    <p:extLst>
      <p:ext uri="{BB962C8B-B14F-4D97-AF65-F5344CB8AC3E}">
        <p14:creationId xmlns:p14="http://schemas.microsoft.com/office/powerpoint/2010/main" val="3476519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2" name="Date Placeholder 10">
            <a:extLst>
              <a:ext uri="{FF2B5EF4-FFF2-40B4-BE49-F238E27FC236}">
                <a16:creationId xmlns:a16="http://schemas.microsoft.com/office/drawing/2014/main" id="{06E21F3C-4E9F-E8C6-17AD-3980A6BEFEBB}"/>
              </a:ext>
            </a:extLst>
          </p:cNvPr>
          <p:cNvSpPr>
            <a:spLocks noGrp="1"/>
          </p:cNvSpPr>
          <p:nvPr>
            <p:ph type="dt" sz="half" idx="10"/>
          </p:nvPr>
        </p:nvSpPr>
        <p:spPr/>
        <p:txBody>
          <a:bodyPr/>
          <a:lstStyle>
            <a:lvl1pPr>
              <a:defRPr/>
            </a:lvl1pPr>
          </a:lstStyle>
          <a:p>
            <a:pPr>
              <a:defRPr/>
            </a:pPr>
            <a:fld id="{B208093E-92B6-4439-9A18-D5DA3F68AD25}" type="datetime1">
              <a:rPr lang="en-US"/>
              <a:pPr>
                <a:defRPr/>
              </a:pPr>
              <a:t>5/15/2025</a:t>
            </a:fld>
            <a:endParaRPr lang="en-US"/>
          </a:p>
        </p:txBody>
      </p:sp>
      <p:sp>
        <p:nvSpPr>
          <p:cNvPr id="3" name="Footer Placeholder 27">
            <a:extLst>
              <a:ext uri="{FF2B5EF4-FFF2-40B4-BE49-F238E27FC236}">
                <a16:creationId xmlns:a16="http://schemas.microsoft.com/office/drawing/2014/main" id="{EBA6AC89-EE3E-C8B5-F731-3769F53496F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372AAECC-0A46-46E3-B04E-499EAA64BA93}"/>
              </a:ext>
            </a:extLst>
          </p:cNvPr>
          <p:cNvSpPr>
            <a:spLocks noGrp="1"/>
          </p:cNvSpPr>
          <p:nvPr>
            <p:ph type="sldNum" sz="quarter" idx="12"/>
          </p:nvPr>
        </p:nvSpPr>
        <p:spPr/>
        <p:txBody>
          <a:bodyPr/>
          <a:lstStyle>
            <a:lvl1pPr>
              <a:defRPr/>
            </a:lvl1pPr>
          </a:lstStyle>
          <a:p>
            <a:fld id="{07A0CB64-64D5-4E6C-A44C-EA4FA1DB6090}" type="slidenum">
              <a:rPr lang="en-US" altLang="en-US"/>
              <a:pPr/>
              <a:t>‹#›</a:t>
            </a:fld>
            <a:endParaRPr lang="en-US" altLang="en-US"/>
          </a:p>
        </p:txBody>
      </p:sp>
    </p:spTree>
    <p:extLst>
      <p:ext uri="{BB962C8B-B14F-4D97-AF65-F5344CB8AC3E}">
        <p14:creationId xmlns:p14="http://schemas.microsoft.com/office/powerpoint/2010/main" val="479123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5FC3BBEF-3313-0CF3-9405-42DB3C8FDBD8}"/>
              </a:ext>
            </a:extLst>
          </p:cNvPr>
          <p:cNvSpPr>
            <a:spLocks noGrp="1"/>
          </p:cNvSpPr>
          <p:nvPr>
            <p:ph type="dt" sz="half" idx="10"/>
          </p:nvPr>
        </p:nvSpPr>
        <p:spPr/>
        <p:txBody>
          <a:bodyPr/>
          <a:lstStyle>
            <a:lvl1pPr>
              <a:defRPr/>
            </a:lvl1pPr>
          </a:lstStyle>
          <a:p>
            <a:pPr>
              <a:defRPr/>
            </a:pPr>
            <a:fld id="{B198956A-D3CC-4E80-9143-B459E1F2B0E8}" type="datetime1">
              <a:rPr lang="en-US"/>
              <a:pPr>
                <a:defRPr/>
              </a:pPr>
              <a:t>5/15/2025</a:t>
            </a:fld>
            <a:endParaRPr lang="en-US"/>
          </a:p>
        </p:txBody>
      </p:sp>
      <p:sp>
        <p:nvSpPr>
          <p:cNvPr id="3" name="Footer Placeholder 23">
            <a:extLst>
              <a:ext uri="{FF2B5EF4-FFF2-40B4-BE49-F238E27FC236}">
                <a16:creationId xmlns:a16="http://schemas.microsoft.com/office/drawing/2014/main" id="{5C21BEF7-A346-E248-35E5-1AF5A6F5990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0A63525A-9534-C54E-D76B-4787610DF483}"/>
              </a:ext>
            </a:extLst>
          </p:cNvPr>
          <p:cNvSpPr>
            <a:spLocks noGrp="1"/>
          </p:cNvSpPr>
          <p:nvPr>
            <p:ph type="sldNum" sz="quarter" idx="12"/>
          </p:nvPr>
        </p:nvSpPr>
        <p:spPr/>
        <p:txBody>
          <a:bodyPr/>
          <a:lstStyle>
            <a:lvl1pPr>
              <a:defRPr/>
            </a:lvl1pPr>
          </a:lstStyle>
          <a:p>
            <a:fld id="{5E329278-96BC-4AAC-85C5-061BCD12E7DF}" type="slidenum">
              <a:rPr lang="en-US" altLang="en-US"/>
              <a:pPr/>
              <a:t>‹#›</a:t>
            </a:fld>
            <a:endParaRPr lang="en-US" altLang="en-US"/>
          </a:p>
        </p:txBody>
      </p:sp>
    </p:spTree>
    <p:extLst>
      <p:ext uri="{BB962C8B-B14F-4D97-AF65-F5344CB8AC3E}">
        <p14:creationId xmlns:p14="http://schemas.microsoft.com/office/powerpoint/2010/main" val="92514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Straight Connector 7">
            <a:extLst>
              <a:ext uri="{FF2B5EF4-FFF2-40B4-BE49-F238E27FC236}">
                <a16:creationId xmlns:a16="http://schemas.microsoft.com/office/drawing/2014/main" id="{5E9EEF88-D394-E9C6-F94C-0EA5533837F9}"/>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4">
            <a:extLst>
              <a:ext uri="{FF2B5EF4-FFF2-40B4-BE49-F238E27FC236}">
                <a16:creationId xmlns:a16="http://schemas.microsoft.com/office/drawing/2014/main" id="{839CEA9D-846D-B0A9-6A3A-EE6A2F914C17}"/>
              </a:ext>
            </a:extLst>
          </p:cNvPr>
          <p:cNvSpPr>
            <a:spLocks noGrp="1"/>
          </p:cNvSpPr>
          <p:nvPr>
            <p:ph type="dt" sz="half" idx="10"/>
          </p:nvPr>
        </p:nvSpPr>
        <p:spPr/>
        <p:txBody>
          <a:bodyPr/>
          <a:lstStyle>
            <a:lvl1pPr>
              <a:defRPr/>
            </a:lvl1pPr>
          </a:lstStyle>
          <a:p>
            <a:pPr>
              <a:defRPr/>
            </a:pPr>
            <a:fld id="{BAA037CC-847B-4A20-A13C-CA30111E58E7}" type="datetime1">
              <a:rPr lang="en-US"/>
              <a:pPr>
                <a:defRPr/>
              </a:pPr>
              <a:t>5/15/2025</a:t>
            </a:fld>
            <a:endParaRPr lang="en-US"/>
          </a:p>
        </p:txBody>
      </p:sp>
      <p:sp>
        <p:nvSpPr>
          <p:cNvPr id="4" name="Footer Placeholder 28">
            <a:extLst>
              <a:ext uri="{FF2B5EF4-FFF2-40B4-BE49-F238E27FC236}">
                <a16:creationId xmlns:a16="http://schemas.microsoft.com/office/drawing/2014/main" id="{00546D63-61D8-67C4-5872-2B9B67F1507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6">
            <a:extLst>
              <a:ext uri="{FF2B5EF4-FFF2-40B4-BE49-F238E27FC236}">
                <a16:creationId xmlns:a16="http://schemas.microsoft.com/office/drawing/2014/main" id="{C880311A-8B3A-E1C7-E410-7E4D504A1EE5}"/>
              </a:ext>
            </a:extLst>
          </p:cNvPr>
          <p:cNvSpPr>
            <a:spLocks noGrp="1"/>
          </p:cNvSpPr>
          <p:nvPr>
            <p:ph type="sldNum" sz="quarter" idx="12"/>
          </p:nvPr>
        </p:nvSpPr>
        <p:spPr/>
        <p:txBody>
          <a:bodyPr/>
          <a:lstStyle>
            <a:lvl1pPr>
              <a:defRPr/>
            </a:lvl1pPr>
          </a:lstStyle>
          <a:p>
            <a:fld id="{3CB03768-6283-466B-A68A-590F56FEE69B}" type="slidenum">
              <a:rPr lang="en-US" altLang="en-US"/>
              <a:pPr/>
              <a:t>‹#›</a:t>
            </a:fld>
            <a:endParaRPr lang="en-US" altLang="en-US"/>
          </a:p>
        </p:txBody>
      </p:sp>
    </p:spTree>
    <p:extLst>
      <p:ext uri="{BB962C8B-B14F-4D97-AF65-F5344CB8AC3E}">
        <p14:creationId xmlns:p14="http://schemas.microsoft.com/office/powerpoint/2010/main" val="267425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2" name="Date Placeholder 6">
            <a:extLst>
              <a:ext uri="{FF2B5EF4-FFF2-40B4-BE49-F238E27FC236}">
                <a16:creationId xmlns:a16="http://schemas.microsoft.com/office/drawing/2014/main" id="{0DADA4F4-8340-57A4-95B9-ED4D1398675B}"/>
              </a:ext>
            </a:extLst>
          </p:cNvPr>
          <p:cNvSpPr>
            <a:spLocks noGrp="1"/>
          </p:cNvSpPr>
          <p:nvPr>
            <p:ph type="dt" sz="half" idx="10"/>
          </p:nvPr>
        </p:nvSpPr>
        <p:spPr/>
        <p:txBody>
          <a:bodyPr/>
          <a:lstStyle>
            <a:lvl1pPr>
              <a:defRPr/>
            </a:lvl1pPr>
          </a:lstStyle>
          <a:p>
            <a:pPr>
              <a:defRPr/>
            </a:pPr>
            <a:fld id="{7C296A1B-1E80-4205-BB21-05FC579E2358}" type="datetime1">
              <a:rPr lang="en-US"/>
              <a:pPr>
                <a:defRPr/>
              </a:pPr>
              <a:t>5/15/2025</a:t>
            </a:fld>
            <a:endParaRPr lang="en-US"/>
          </a:p>
        </p:txBody>
      </p:sp>
      <p:sp>
        <p:nvSpPr>
          <p:cNvPr id="3" name="Footer Placeholder 4">
            <a:extLst>
              <a:ext uri="{FF2B5EF4-FFF2-40B4-BE49-F238E27FC236}">
                <a16:creationId xmlns:a16="http://schemas.microsoft.com/office/drawing/2014/main" id="{EFEAD613-A8C3-2EE6-3BF6-3C8A54D6868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0">
            <a:extLst>
              <a:ext uri="{FF2B5EF4-FFF2-40B4-BE49-F238E27FC236}">
                <a16:creationId xmlns:a16="http://schemas.microsoft.com/office/drawing/2014/main" id="{A14A5C45-E3E4-A9CF-8ECC-4429F9D6996B}"/>
              </a:ext>
            </a:extLst>
          </p:cNvPr>
          <p:cNvSpPr>
            <a:spLocks noGrp="1"/>
          </p:cNvSpPr>
          <p:nvPr>
            <p:ph type="sldNum" sz="quarter" idx="12"/>
          </p:nvPr>
        </p:nvSpPr>
        <p:spPr/>
        <p:txBody>
          <a:bodyPr/>
          <a:lstStyle>
            <a:lvl1pPr>
              <a:defRPr/>
            </a:lvl1pPr>
          </a:lstStyle>
          <a:p>
            <a:fld id="{0EF555A9-986B-411C-9A5F-CC688224DD4D}" type="slidenum">
              <a:rPr lang="en-US" altLang="en-US"/>
              <a:pPr/>
              <a:t>‹#›</a:t>
            </a:fld>
            <a:endParaRPr lang="en-US" altLang="en-US"/>
          </a:p>
        </p:txBody>
      </p:sp>
    </p:spTree>
    <p:extLst>
      <p:ext uri="{BB962C8B-B14F-4D97-AF65-F5344CB8AC3E}">
        <p14:creationId xmlns:p14="http://schemas.microsoft.com/office/powerpoint/2010/main" val="2511412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64A67F0E-8B44-E269-57A5-C3ECC3A3496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Text Placeholder 7">
            <a:extLst>
              <a:ext uri="{FF2B5EF4-FFF2-40B4-BE49-F238E27FC236}">
                <a16:creationId xmlns:a16="http://schemas.microsoft.com/office/drawing/2014/main" id="{845E19C7-D4D8-1624-F3C4-DD5A6C567838}"/>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F1738797-6209-9850-E504-033441C7CE34}"/>
              </a:ext>
            </a:extLst>
          </p:cNvPr>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9D0B4B4D-EDE5-4D5F-BBC0-05043F19A60C}" type="datetime1">
              <a:rPr lang="en-US"/>
              <a:pPr>
                <a:defRPr/>
              </a:pPr>
              <a:t>5/15/2025</a:t>
            </a:fld>
            <a:endParaRPr lang="en-US"/>
          </a:p>
        </p:txBody>
      </p:sp>
      <p:sp>
        <p:nvSpPr>
          <p:cNvPr id="28" name="Footer Placeholder 27">
            <a:extLst>
              <a:ext uri="{FF2B5EF4-FFF2-40B4-BE49-F238E27FC236}">
                <a16:creationId xmlns:a16="http://schemas.microsoft.com/office/drawing/2014/main" id="{98EE980B-4470-7F58-8202-804401C31CB3}"/>
              </a:ext>
            </a:extLst>
          </p:cNvPr>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en-US"/>
          </a:p>
        </p:txBody>
      </p:sp>
      <p:sp>
        <p:nvSpPr>
          <p:cNvPr id="5" name="Slide Number Placeholder 4">
            <a:extLst>
              <a:ext uri="{FF2B5EF4-FFF2-40B4-BE49-F238E27FC236}">
                <a16:creationId xmlns:a16="http://schemas.microsoft.com/office/drawing/2014/main" id="{3A126E73-BFB5-423E-9456-1669ED4DD1A1}"/>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latin typeface="Verdana" panose="020B0604030504040204" pitchFamily="34" charset="0"/>
              </a:defRPr>
            </a:lvl1pPr>
          </a:lstStyle>
          <a:p>
            <a:fld id="{83454B2E-D67F-453A-8B5C-857D57AAE48B}" type="slidenum">
              <a:rPr lang="en-US" altLang="en-US"/>
              <a:pPr/>
              <a:t>‹#›</a:t>
            </a:fld>
            <a:endParaRPr lang="en-US" altLang="en-US"/>
          </a:p>
        </p:txBody>
      </p:sp>
      <p:sp>
        <p:nvSpPr>
          <p:cNvPr id="10" name="Title Placeholder 9">
            <a:extLst>
              <a:ext uri="{FF2B5EF4-FFF2-40B4-BE49-F238E27FC236}">
                <a16:creationId xmlns:a16="http://schemas.microsoft.com/office/drawing/2014/main" id="{52556591-3FC0-D68C-91ED-453E0AA162B6}"/>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BAB3183A-042B-7D60-DE4D-318CA0DE515E}"/>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1">
            <a:extLst>
              <a:ext uri="{FF2B5EF4-FFF2-40B4-BE49-F238E27FC236}">
                <a16:creationId xmlns:a16="http://schemas.microsoft.com/office/drawing/2014/main" id="{A38A07B5-853C-5842-4E0A-FD161AAD402C}"/>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2" r:id="rId4"/>
    <p:sldLayoutId id="2147483688" r:id="rId5"/>
    <p:sldLayoutId id="2147483683" r:id="rId6"/>
    <p:sldLayoutId id="2147483689" r:id="rId7"/>
    <p:sldLayoutId id="2147483690" r:id="rId8"/>
    <p:sldLayoutId id="2147483691" r:id="rId9"/>
    <p:sldLayoutId id="2147483684" r:id="rId10"/>
    <p:sldLayoutId id="2147483692" r:id="rId11"/>
    <p:sldLayoutId id="2147483693" r:id="rId12"/>
  </p:sldLayoutIdLst>
  <p:hf hdr="0" ftr="0" dt="0"/>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Verdana" panose="020B0604030504040204" pitchFamily="34" charset="0"/>
        </a:defRPr>
      </a:lvl2pPr>
      <a:lvl3pPr algn="l" rtl="0" fontAlgn="base">
        <a:spcBef>
          <a:spcPct val="0"/>
        </a:spcBef>
        <a:spcAft>
          <a:spcPct val="0"/>
        </a:spcAft>
        <a:defRPr sz="3600">
          <a:solidFill>
            <a:schemeClr val="tx2"/>
          </a:solidFill>
          <a:latin typeface="Verdana" panose="020B0604030504040204" pitchFamily="34" charset="0"/>
        </a:defRPr>
      </a:lvl3pPr>
      <a:lvl4pPr algn="l" rtl="0" fontAlgn="base">
        <a:spcBef>
          <a:spcPct val="0"/>
        </a:spcBef>
        <a:spcAft>
          <a:spcPct val="0"/>
        </a:spcAft>
        <a:defRPr sz="3600">
          <a:solidFill>
            <a:schemeClr val="tx2"/>
          </a:solidFill>
          <a:latin typeface="Verdana" panose="020B0604030504040204" pitchFamily="34" charset="0"/>
        </a:defRPr>
      </a:lvl4pPr>
      <a:lvl5pPr algn="l" rtl="0" fontAlgn="base">
        <a:spcBef>
          <a:spcPct val="0"/>
        </a:spcBef>
        <a:spcAft>
          <a:spcPct val="0"/>
        </a:spcAft>
        <a:defRPr sz="3600">
          <a:solidFill>
            <a:schemeClr val="tx2"/>
          </a:solidFill>
          <a:latin typeface="Verdana" panose="020B0604030504040204" pitchFamily="34" charset="0"/>
        </a:defRPr>
      </a:lvl5pPr>
      <a:lvl6pPr marL="457200" algn="l" rtl="0" fontAlgn="base">
        <a:spcBef>
          <a:spcPct val="0"/>
        </a:spcBef>
        <a:spcAft>
          <a:spcPct val="0"/>
        </a:spcAft>
        <a:defRPr sz="3600">
          <a:solidFill>
            <a:schemeClr val="tx2"/>
          </a:solidFill>
          <a:latin typeface="Verdana" panose="020B0604030504040204" pitchFamily="34" charset="0"/>
        </a:defRPr>
      </a:lvl6pPr>
      <a:lvl7pPr marL="914400" algn="l" rtl="0" fontAlgn="base">
        <a:spcBef>
          <a:spcPct val="0"/>
        </a:spcBef>
        <a:spcAft>
          <a:spcPct val="0"/>
        </a:spcAft>
        <a:defRPr sz="3600">
          <a:solidFill>
            <a:schemeClr val="tx2"/>
          </a:solidFill>
          <a:latin typeface="Verdana" panose="020B0604030504040204" pitchFamily="34" charset="0"/>
        </a:defRPr>
      </a:lvl7pPr>
      <a:lvl8pPr marL="1371600" algn="l" rtl="0" fontAlgn="base">
        <a:spcBef>
          <a:spcPct val="0"/>
        </a:spcBef>
        <a:spcAft>
          <a:spcPct val="0"/>
        </a:spcAft>
        <a:defRPr sz="3600">
          <a:solidFill>
            <a:schemeClr val="tx2"/>
          </a:solidFill>
          <a:latin typeface="Verdana" panose="020B0604030504040204" pitchFamily="34" charset="0"/>
        </a:defRPr>
      </a:lvl8pPr>
      <a:lvl9pPr marL="1828800" algn="l" rtl="0" fontAlgn="base">
        <a:spcBef>
          <a:spcPct val="0"/>
        </a:spcBef>
        <a:spcAft>
          <a:spcPct val="0"/>
        </a:spcAft>
        <a:defRPr sz="3600">
          <a:solidFill>
            <a:schemeClr val="tx2"/>
          </a:solidFill>
          <a:latin typeface="Verdana" panose="020B0604030504040204" pitchFamily="34" charset="0"/>
        </a:defRPr>
      </a:lvl9pPr>
    </p:titleStyle>
    <p:bodyStyle>
      <a:lvl1pPr marL="342900" indent="-342900" algn="l" rtl="0" fontAlgn="base">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anose="05020102010507070707"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hyperlink" Target="http://www.bruman.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AFAF679-7F0E-B57C-5A29-302B709C7BD5}"/>
              </a:ext>
            </a:extLst>
          </p:cNvPr>
          <p:cNvSpPr>
            <a:spLocks noGrp="1"/>
          </p:cNvSpPr>
          <p:nvPr>
            <p:ph type="ctrTitle"/>
          </p:nvPr>
        </p:nvSpPr>
        <p:spPr>
          <a:xfrm>
            <a:off x="304800" y="457200"/>
            <a:ext cx="8458200" cy="1222375"/>
          </a:xfrm>
        </p:spPr>
        <p:txBody>
          <a:bodyPr>
            <a:normAutofit fontScale="90000"/>
          </a:bodyPr>
          <a:lstStyle/>
          <a:p>
            <a:pPr algn="ctr" fontAlgn="auto">
              <a:spcAft>
                <a:spcPts val="0"/>
              </a:spcAft>
              <a:defRPr/>
            </a:pPr>
            <a:r>
              <a:rPr lang="en-US" cap="none" dirty="0"/>
              <a:t>Roadmap of EDGAR and OMB Circulars</a:t>
            </a:r>
            <a:br>
              <a:rPr lang="en-US" cap="none" dirty="0"/>
            </a:br>
            <a:br>
              <a:rPr lang="en-US" cap="none" dirty="0"/>
            </a:br>
            <a:r>
              <a:rPr lang="en-US" sz="3100" cap="none" dirty="0"/>
              <a:t>NY Regional 21</a:t>
            </a:r>
            <a:r>
              <a:rPr lang="en-US" sz="3100" cap="none" baseline="30000" dirty="0"/>
              <a:t>st</a:t>
            </a:r>
            <a:r>
              <a:rPr lang="en-US" sz="3100" cap="none" dirty="0"/>
              <a:t> </a:t>
            </a:r>
            <a:r>
              <a:rPr lang="en-US" sz="3100" cap="none" dirty="0" err="1"/>
              <a:t>CCLC</a:t>
            </a:r>
            <a:r>
              <a:rPr lang="en-US" sz="3100" cap="none" dirty="0"/>
              <a:t> Training Sessions</a:t>
            </a:r>
          </a:p>
        </p:txBody>
      </p:sp>
      <p:sp>
        <p:nvSpPr>
          <p:cNvPr id="15364" name="Rectangle 5">
            <a:extLst>
              <a:ext uri="{FF2B5EF4-FFF2-40B4-BE49-F238E27FC236}">
                <a16:creationId xmlns:a16="http://schemas.microsoft.com/office/drawing/2014/main" id="{49B16C5B-7CD3-4D40-797A-4A7FA00D5DC9}"/>
              </a:ext>
            </a:extLst>
          </p:cNvPr>
          <p:cNvSpPr>
            <a:spLocks noChangeArrowheads="1"/>
          </p:cNvSpPr>
          <p:nvPr/>
        </p:nvSpPr>
        <p:spPr bwMode="auto">
          <a:xfrm>
            <a:off x="304800" y="5561012"/>
            <a:ext cx="4572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r>
              <a:rPr lang="en-US" altLang="en-US"/>
              <a:t>March 2011</a:t>
            </a:r>
          </a:p>
          <a:p>
            <a:r>
              <a:rPr lang="en-US" altLang="en-US"/>
              <a:t>By: Brustein &amp; Manasevit</a:t>
            </a:r>
          </a:p>
          <a:p>
            <a:r>
              <a:rPr lang="en-US" altLang="en-US">
                <a:hlinkClick r:id="rId2"/>
              </a:rPr>
              <a:t>www.bruman.com</a:t>
            </a:r>
            <a:endParaRPr lang="en-US" altLang="en-US"/>
          </a:p>
        </p:txBody>
      </p:sp>
      <p:pic>
        <p:nvPicPr>
          <p:cNvPr id="15363" name="Picture 3" descr="MCj03233750000[1]">
            <a:extLst>
              <a:ext uri="{FF2B5EF4-FFF2-40B4-BE49-F238E27FC236}">
                <a16:creationId xmlns:a16="http://schemas.microsoft.com/office/drawing/2014/main" id="{461C46B9-F749-1499-3008-9947FB3715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851150"/>
            <a:ext cx="2994025" cy="240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B781B907-6DD8-B1BB-7EB3-9174ACB85AC2}"/>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fld id="{BA26F67F-E564-4599-B393-CE455D5C308B}" type="slidenum">
              <a:rPr lang="en-US" altLang="en-US">
                <a:solidFill>
                  <a:srgbClr val="D38E27"/>
                </a:solidFill>
              </a:rPr>
              <a:pPr/>
              <a:t>1</a:t>
            </a:fld>
            <a:endParaRPr lang="en-US" altLang="en-US">
              <a:solidFill>
                <a:srgbClr val="D38E27"/>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79107-6F39-93D9-25D9-5038DA957C6A}"/>
              </a:ext>
            </a:extLst>
          </p:cNvPr>
          <p:cNvSpPr>
            <a:spLocks noGrp="1"/>
          </p:cNvSpPr>
          <p:nvPr>
            <p:ph type="title"/>
          </p:nvPr>
        </p:nvSpPr>
        <p:spPr>
          <a:xfrm>
            <a:off x="228600" y="457200"/>
            <a:ext cx="8686800" cy="838200"/>
          </a:xfrm>
        </p:spPr>
        <p:txBody>
          <a:bodyPr>
            <a:normAutofit fontScale="90000"/>
          </a:bodyPr>
          <a:lstStyle/>
          <a:p>
            <a:pPr fontAlgn="auto">
              <a:spcAft>
                <a:spcPts val="0"/>
              </a:spcAft>
              <a:defRPr/>
            </a:pPr>
            <a:r>
              <a:rPr lang="en-US" cap="none" dirty="0"/>
              <a:t>Roadmap of EDGAR and OMB Circulars</a:t>
            </a:r>
            <a:endParaRPr lang="en-US" dirty="0"/>
          </a:p>
        </p:txBody>
      </p:sp>
      <p:sp>
        <p:nvSpPr>
          <p:cNvPr id="3" name="Content Placeholder 2">
            <a:extLst>
              <a:ext uri="{FF2B5EF4-FFF2-40B4-BE49-F238E27FC236}">
                <a16:creationId xmlns:a16="http://schemas.microsoft.com/office/drawing/2014/main" id="{3E87EF51-D94B-2124-A4A7-D31A5B0DF7DF}"/>
              </a:ext>
            </a:extLst>
          </p:cNvPr>
          <p:cNvSpPr>
            <a:spLocks noGrp="1"/>
          </p:cNvSpPr>
          <p:nvPr>
            <p:ph idx="1"/>
          </p:nvPr>
        </p:nvSpPr>
        <p:spPr/>
        <p:txBody>
          <a:bodyPr>
            <a:normAutofit fontScale="77500" lnSpcReduction="20000"/>
          </a:bodyPr>
          <a:lstStyle/>
          <a:p>
            <a:pPr marL="514350" indent="-514350" fontAlgn="auto">
              <a:spcAft>
                <a:spcPts val="0"/>
              </a:spcAft>
              <a:buFont typeface="+mj-lt"/>
              <a:buAutoNum type="alphaLcParenR"/>
              <a:defRPr/>
            </a:pPr>
            <a:r>
              <a:rPr lang="en-US" dirty="0"/>
              <a:t>80.20(b) (p. 58) – Standards for Financial Management Systems</a:t>
            </a:r>
          </a:p>
          <a:p>
            <a:pPr marL="514350" indent="-514350" fontAlgn="auto">
              <a:spcAft>
                <a:spcPts val="0"/>
              </a:spcAft>
              <a:buFont typeface="+mj-lt"/>
              <a:buAutoNum type="alphaLcParenR"/>
              <a:defRPr/>
            </a:pPr>
            <a:r>
              <a:rPr lang="en-US" dirty="0"/>
              <a:t>80.22 (p. 60) – Allowable Costs</a:t>
            </a:r>
          </a:p>
          <a:p>
            <a:pPr marL="514350" indent="-514350" fontAlgn="auto">
              <a:spcAft>
                <a:spcPts val="0"/>
              </a:spcAft>
              <a:buFont typeface="+mj-lt"/>
              <a:buAutoNum type="alphaLcParenR"/>
              <a:defRPr/>
            </a:pPr>
            <a:r>
              <a:rPr lang="en-US" dirty="0"/>
              <a:t>A-87 Basic Guidelines (p. 8)</a:t>
            </a:r>
          </a:p>
          <a:p>
            <a:pPr marL="514350" indent="-514350" fontAlgn="auto">
              <a:spcAft>
                <a:spcPts val="0"/>
              </a:spcAft>
              <a:buFont typeface="+mj-lt"/>
              <a:buAutoNum type="alphaLcParenR"/>
              <a:defRPr/>
            </a:pPr>
            <a:r>
              <a:rPr lang="en-US" dirty="0"/>
              <a:t>A-87 Composition  of Cost (p. 10)</a:t>
            </a:r>
          </a:p>
          <a:p>
            <a:pPr marL="514350" indent="-514350" fontAlgn="auto">
              <a:spcAft>
                <a:spcPts val="0"/>
              </a:spcAft>
              <a:buFont typeface="+mj-lt"/>
              <a:buAutoNum type="alphaLcParenR"/>
              <a:defRPr/>
            </a:pPr>
            <a:r>
              <a:rPr lang="en-US" dirty="0"/>
              <a:t>80.23 (p. 60-61) - Period of Availability of Funds</a:t>
            </a:r>
          </a:p>
          <a:p>
            <a:pPr marL="514350" indent="-514350" fontAlgn="auto">
              <a:spcAft>
                <a:spcPts val="0"/>
              </a:spcAft>
              <a:buFont typeface="+mj-lt"/>
              <a:buAutoNum type="alphaLcParenR"/>
              <a:defRPr/>
            </a:pPr>
            <a:r>
              <a:rPr lang="en-US" dirty="0"/>
              <a:t>76.707 (p. 38) - When Obligations Are Made</a:t>
            </a:r>
          </a:p>
          <a:p>
            <a:pPr marL="514350" indent="-514350" fontAlgn="auto">
              <a:spcAft>
                <a:spcPts val="0"/>
              </a:spcAft>
              <a:buFont typeface="+mj-lt"/>
              <a:buAutoNum type="alphaLcParenR"/>
              <a:defRPr/>
            </a:pPr>
            <a:r>
              <a:rPr lang="en-US" dirty="0"/>
              <a:t>76.708 (p. 39) - When Certain </a:t>
            </a:r>
            <a:r>
              <a:rPr lang="en-US" dirty="0" err="1"/>
              <a:t>Subgrantees</a:t>
            </a:r>
            <a:r>
              <a:rPr lang="en-US" dirty="0"/>
              <a:t> May Begin to Obligate Funds</a:t>
            </a:r>
          </a:p>
          <a:p>
            <a:pPr marL="514350" indent="-514350" fontAlgn="auto">
              <a:spcAft>
                <a:spcPts val="0"/>
              </a:spcAft>
              <a:buFont typeface="+mj-lt"/>
              <a:buAutoNum type="alphaLcParenR"/>
              <a:defRPr/>
            </a:pPr>
            <a:r>
              <a:rPr lang="en-US" dirty="0"/>
              <a:t>76.710 (</a:t>
            </a:r>
            <a:r>
              <a:rPr lang="en-US" dirty="0" err="1"/>
              <a:t>p.40</a:t>
            </a:r>
            <a:r>
              <a:rPr lang="en-US" dirty="0"/>
              <a:t>) - Obligations Made During a Carryover Period are Subject to Current Statutes, Regulations, and Applications.</a:t>
            </a:r>
          </a:p>
        </p:txBody>
      </p:sp>
      <p:sp>
        <p:nvSpPr>
          <p:cNvPr id="4" name="Slide Number Placeholder 3">
            <a:extLst>
              <a:ext uri="{FF2B5EF4-FFF2-40B4-BE49-F238E27FC236}">
                <a16:creationId xmlns:a16="http://schemas.microsoft.com/office/drawing/2014/main" id="{74F0ED03-FDD7-2DC4-C314-2DF2B5A1756E}"/>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fld id="{5C5EE6CB-A85B-4C0E-96D9-9E133C76627E}" type="slidenum">
              <a:rPr lang="en-US" altLang="en-US">
                <a:solidFill>
                  <a:srgbClr val="D38E27"/>
                </a:solidFill>
              </a:rPr>
              <a:pPr/>
              <a:t>2</a:t>
            </a:fld>
            <a:endParaRPr lang="en-US" altLang="en-US">
              <a:solidFill>
                <a:srgbClr val="D38E27"/>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28B24-1B62-004A-63A6-4348C0FEF86D}"/>
              </a:ext>
            </a:extLst>
          </p:cNvPr>
          <p:cNvSpPr>
            <a:spLocks noGrp="1"/>
          </p:cNvSpPr>
          <p:nvPr>
            <p:ph type="title"/>
          </p:nvPr>
        </p:nvSpPr>
        <p:spPr/>
        <p:txBody>
          <a:bodyPr>
            <a:normAutofit fontScale="90000"/>
          </a:bodyPr>
          <a:lstStyle/>
          <a:p>
            <a:pPr fontAlgn="auto">
              <a:spcAft>
                <a:spcPts val="0"/>
              </a:spcAft>
              <a:defRPr/>
            </a:pPr>
            <a:r>
              <a:rPr lang="en-US" cap="none" dirty="0"/>
              <a:t>Roadmap of EDGAR and OMB Circulars</a:t>
            </a:r>
            <a:endParaRPr lang="en-US" dirty="0"/>
          </a:p>
        </p:txBody>
      </p:sp>
      <p:sp>
        <p:nvSpPr>
          <p:cNvPr id="3" name="Content Placeholder 2">
            <a:extLst>
              <a:ext uri="{FF2B5EF4-FFF2-40B4-BE49-F238E27FC236}">
                <a16:creationId xmlns:a16="http://schemas.microsoft.com/office/drawing/2014/main" id="{7A47AA7F-F2BA-BA84-3FA8-B33197DA6EF2}"/>
              </a:ext>
            </a:extLst>
          </p:cNvPr>
          <p:cNvSpPr>
            <a:spLocks noGrp="1"/>
          </p:cNvSpPr>
          <p:nvPr>
            <p:ph idx="1"/>
          </p:nvPr>
        </p:nvSpPr>
        <p:spPr/>
        <p:txBody>
          <a:bodyPr>
            <a:normAutofit fontScale="85000" lnSpcReduction="20000"/>
          </a:bodyPr>
          <a:lstStyle/>
          <a:p>
            <a:pPr marL="514350" indent="-514350" fontAlgn="auto">
              <a:spcAft>
                <a:spcPts val="0"/>
              </a:spcAft>
              <a:buFont typeface="+mj-lt"/>
              <a:buAutoNum type="alphaLcParenR" startAt="9"/>
              <a:defRPr/>
            </a:pPr>
            <a:r>
              <a:rPr lang="en-US" dirty="0"/>
              <a:t>80.32 (p. 67) - Equipment</a:t>
            </a:r>
          </a:p>
          <a:p>
            <a:pPr marL="514350" indent="-514350" fontAlgn="auto">
              <a:spcAft>
                <a:spcPts val="0"/>
              </a:spcAft>
              <a:buFont typeface="+mj-lt"/>
              <a:buAutoNum type="alphaLcParenR" startAt="9"/>
              <a:defRPr/>
            </a:pPr>
            <a:r>
              <a:rPr lang="en-US" dirty="0"/>
              <a:t>80.36 (p. 69) - Procurement</a:t>
            </a:r>
          </a:p>
          <a:p>
            <a:pPr marL="514350" indent="-514350" fontAlgn="auto">
              <a:spcAft>
                <a:spcPts val="0"/>
              </a:spcAft>
              <a:buFont typeface="+mj-lt"/>
              <a:buAutoNum type="alphaLcParenR" startAt="9"/>
              <a:defRPr/>
            </a:pPr>
            <a:r>
              <a:rPr lang="en-US" dirty="0"/>
              <a:t>80.42 (p. 79) – Retention and Access Requirements for Records</a:t>
            </a:r>
          </a:p>
          <a:p>
            <a:pPr marL="514350" indent="-514350" fontAlgn="auto">
              <a:spcAft>
                <a:spcPts val="0"/>
              </a:spcAft>
              <a:buFont typeface="+mj-lt"/>
              <a:buAutoNum type="alphaLcParenR" startAt="9"/>
              <a:defRPr/>
            </a:pPr>
            <a:r>
              <a:rPr lang="en-US" dirty="0"/>
              <a:t>76.730 (p. 42) – Records Related to Grant Funds</a:t>
            </a:r>
          </a:p>
          <a:p>
            <a:pPr marL="514350" indent="-514350" fontAlgn="auto">
              <a:spcAft>
                <a:spcPts val="0"/>
              </a:spcAft>
              <a:buFont typeface="+mj-lt"/>
              <a:buAutoNum type="alphaLcParenR" startAt="9"/>
              <a:defRPr/>
            </a:pPr>
            <a:r>
              <a:rPr lang="en-US" dirty="0"/>
              <a:t>80.40 (p. 76) – Monitoring and Reporting Program Performance</a:t>
            </a:r>
          </a:p>
          <a:p>
            <a:pPr marL="514350" indent="-514350" fontAlgn="auto">
              <a:spcAft>
                <a:spcPts val="0"/>
              </a:spcAft>
              <a:buFont typeface="+mj-lt"/>
              <a:buAutoNum type="alphaLcParenR" startAt="9"/>
              <a:defRPr/>
            </a:pPr>
            <a:r>
              <a:rPr lang="en-US" dirty="0"/>
              <a:t>80.43 (p. 80) - Enforcement</a:t>
            </a:r>
          </a:p>
          <a:p>
            <a:pPr marL="514350" indent="-514350" fontAlgn="auto">
              <a:spcAft>
                <a:spcPts val="0"/>
              </a:spcAft>
              <a:buFont typeface="+mj-lt"/>
              <a:buAutoNum type="alphaLcParenR" startAt="9"/>
              <a:defRPr/>
            </a:pPr>
            <a:r>
              <a:rPr lang="en-US" dirty="0"/>
              <a:t>76.401 (p. 19) – Disapproval of an Application – Opportunity for a Hearing</a:t>
            </a:r>
          </a:p>
          <a:p>
            <a:pPr fontAlgn="auto">
              <a:spcAft>
                <a:spcPts val="0"/>
              </a:spcAft>
              <a:buFont typeface="Wingdings 2"/>
              <a:buChar char=""/>
              <a:defRPr/>
            </a:pPr>
            <a:endParaRPr lang="en-US" dirty="0"/>
          </a:p>
          <a:p>
            <a:pPr fontAlgn="auto">
              <a:spcAft>
                <a:spcPts val="0"/>
              </a:spcAft>
              <a:buFont typeface="Wingdings 2"/>
              <a:buChar char=""/>
              <a:defRPr/>
            </a:pPr>
            <a:endParaRPr lang="en-US" dirty="0"/>
          </a:p>
          <a:p>
            <a:pPr fontAlgn="auto">
              <a:spcAft>
                <a:spcPts val="0"/>
              </a:spcAft>
              <a:buFont typeface="Wingdings 2"/>
              <a:buChar char=""/>
              <a:defRPr/>
            </a:pPr>
            <a:endParaRPr lang="en-US" dirty="0"/>
          </a:p>
        </p:txBody>
      </p:sp>
      <p:sp>
        <p:nvSpPr>
          <p:cNvPr id="4" name="Slide Number Placeholder 3">
            <a:extLst>
              <a:ext uri="{FF2B5EF4-FFF2-40B4-BE49-F238E27FC236}">
                <a16:creationId xmlns:a16="http://schemas.microsoft.com/office/drawing/2014/main" id="{9DF95534-21BD-2404-332D-2671D2BD3F13}"/>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fld id="{C2B1590A-D512-49EF-A55F-D9FA84D0A6B5}" type="slidenum">
              <a:rPr lang="en-US" altLang="en-US">
                <a:solidFill>
                  <a:srgbClr val="D38E27"/>
                </a:solidFill>
              </a:rPr>
              <a:pPr/>
              <a:t>3</a:t>
            </a:fld>
            <a:endParaRPr lang="en-US" altLang="en-US">
              <a:solidFill>
                <a:srgbClr val="D38E27"/>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9E200-DA26-10F8-799A-47D86AB6F2CF}"/>
              </a:ext>
            </a:extLst>
          </p:cNvPr>
          <p:cNvSpPr>
            <a:spLocks noGrp="1"/>
          </p:cNvSpPr>
          <p:nvPr>
            <p:ph type="title"/>
          </p:nvPr>
        </p:nvSpPr>
        <p:spPr/>
        <p:txBody>
          <a:bodyPr>
            <a:normAutofit fontScale="90000"/>
          </a:bodyPr>
          <a:lstStyle/>
          <a:p>
            <a:pPr fontAlgn="auto">
              <a:spcAft>
                <a:spcPts val="0"/>
              </a:spcAft>
              <a:defRPr/>
            </a:pPr>
            <a:r>
              <a:rPr lang="en-US" cap="none" dirty="0"/>
              <a:t>Roadmap of EDGAR and OMB Circulars</a:t>
            </a:r>
            <a:endParaRPr lang="en-US" dirty="0"/>
          </a:p>
        </p:txBody>
      </p:sp>
      <p:sp>
        <p:nvSpPr>
          <p:cNvPr id="3" name="Content Placeholder 2">
            <a:extLst>
              <a:ext uri="{FF2B5EF4-FFF2-40B4-BE49-F238E27FC236}">
                <a16:creationId xmlns:a16="http://schemas.microsoft.com/office/drawing/2014/main" id="{749ECBC3-D240-C735-8E31-629F1BFBE2FD}"/>
              </a:ext>
            </a:extLst>
          </p:cNvPr>
          <p:cNvSpPr>
            <a:spLocks noGrp="1"/>
          </p:cNvSpPr>
          <p:nvPr>
            <p:ph idx="1"/>
          </p:nvPr>
        </p:nvSpPr>
        <p:spPr>
          <a:xfrm>
            <a:off x="304800" y="1554163"/>
            <a:ext cx="8610600" cy="5075237"/>
          </a:xfrm>
        </p:spPr>
        <p:txBody>
          <a:bodyPr>
            <a:normAutofit fontScale="70000" lnSpcReduction="20000"/>
          </a:bodyPr>
          <a:lstStyle/>
          <a:p>
            <a:pPr marL="514350" indent="-514350" fontAlgn="auto">
              <a:spcAft>
                <a:spcPts val="0"/>
              </a:spcAft>
              <a:buFont typeface="+mj-lt"/>
              <a:buAutoNum type="alphaLcParenR" startAt="16"/>
              <a:defRPr/>
            </a:pPr>
            <a:r>
              <a:rPr lang="en-US" dirty="0"/>
              <a:t>Appendix B to A-87  – Selected Items of Cost</a:t>
            </a:r>
          </a:p>
          <a:p>
            <a:pPr lvl="1" fontAlgn="auto">
              <a:spcAft>
                <a:spcPts val="0"/>
              </a:spcAft>
              <a:buFont typeface="Wingdings 2"/>
              <a:buChar char=""/>
              <a:defRPr/>
            </a:pPr>
            <a:r>
              <a:rPr lang="en-US" dirty="0"/>
              <a:t>Advertising (p. 1) (outreach)</a:t>
            </a:r>
          </a:p>
          <a:p>
            <a:pPr lvl="1" fontAlgn="auto">
              <a:spcAft>
                <a:spcPts val="0"/>
              </a:spcAft>
              <a:buFont typeface="Wingdings 2"/>
              <a:buChar char=""/>
              <a:defRPr/>
            </a:pPr>
            <a:r>
              <a:rPr lang="en-US" dirty="0"/>
              <a:t>Personnel Costs (p. 2 – salaries and wages </a:t>
            </a:r>
            <a:r>
              <a:rPr lang="en-US" dirty="0" err="1"/>
              <a:t>p.6</a:t>
            </a:r>
            <a:r>
              <a:rPr lang="en-US" dirty="0"/>
              <a:t>)</a:t>
            </a:r>
          </a:p>
          <a:p>
            <a:pPr lvl="1" fontAlgn="auto">
              <a:spcAft>
                <a:spcPts val="0"/>
              </a:spcAft>
              <a:buFont typeface="Wingdings 2"/>
              <a:buChar char=""/>
              <a:defRPr/>
            </a:pPr>
            <a:r>
              <a:rPr lang="en-US" dirty="0"/>
              <a:t>Meetings (p. 8)</a:t>
            </a:r>
          </a:p>
          <a:p>
            <a:pPr lvl="1" fontAlgn="auto">
              <a:spcAft>
                <a:spcPts val="0"/>
              </a:spcAft>
              <a:buFont typeface="Wingdings 2"/>
              <a:buChar char=""/>
              <a:defRPr/>
            </a:pPr>
            <a:r>
              <a:rPr lang="en-US" dirty="0"/>
              <a:t>Travel (p. 9)</a:t>
            </a:r>
          </a:p>
          <a:p>
            <a:pPr marL="514350" indent="-514350" fontAlgn="auto">
              <a:spcAft>
                <a:spcPts val="0"/>
              </a:spcAft>
              <a:buFont typeface="+mj-lt"/>
              <a:buAutoNum type="alphaLcParenR" startAt="17"/>
              <a:defRPr/>
            </a:pPr>
            <a:r>
              <a:rPr lang="en-US" dirty="0"/>
              <a:t>A-133 – Single Audits</a:t>
            </a:r>
          </a:p>
          <a:p>
            <a:pPr lvl="1" fontAlgn="auto">
              <a:spcAft>
                <a:spcPts val="0"/>
              </a:spcAft>
              <a:buFont typeface="Wingdings 2"/>
              <a:buChar char=""/>
              <a:defRPr/>
            </a:pPr>
            <a:r>
              <a:rPr lang="en-US" dirty="0"/>
              <a:t>210 (p. 1) – </a:t>
            </a:r>
            <a:r>
              <a:rPr lang="en-US" dirty="0" err="1"/>
              <a:t>Subrecipient</a:t>
            </a:r>
            <a:r>
              <a:rPr lang="en-US" dirty="0"/>
              <a:t> and Vendor Determinations</a:t>
            </a:r>
          </a:p>
          <a:p>
            <a:pPr lvl="1" fontAlgn="auto">
              <a:spcAft>
                <a:spcPts val="0"/>
              </a:spcAft>
              <a:buFont typeface="Wingdings 2"/>
              <a:buChar char=""/>
              <a:defRPr/>
            </a:pPr>
            <a:r>
              <a:rPr lang="en-US" dirty="0"/>
              <a:t>Comp. Supp. </a:t>
            </a:r>
          </a:p>
          <a:p>
            <a:pPr lvl="1" fontAlgn="auto">
              <a:spcAft>
                <a:spcPts val="0"/>
              </a:spcAft>
              <a:buFont typeface="Wingdings 2"/>
              <a:buChar char=""/>
              <a:defRPr/>
            </a:pPr>
            <a:r>
              <a:rPr lang="en-US" dirty="0"/>
              <a:t>200 (p. 2) – Audit Requirements</a:t>
            </a:r>
          </a:p>
          <a:p>
            <a:pPr lvl="1" fontAlgn="auto">
              <a:spcAft>
                <a:spcPts val="0"/>
              </a:spcAft>
              <a:buFont typeface="Wingdings 2"/>
              <a:buChar char=""/>
              <a:defRPr/>
            </a:pPr>
            <a:r>
              <a:rPr lang="en-US" dirty="0"/>
              <a:t>320 (p. 3) – Report Submission</a:t>
            </a:r>
          </a:p>
          <a:p>
            <a:pPr lvl="1" fontAlgn="auto">
              <a:spcAft>
                <a:spcPts val="0"/>
              </a:spcAft>
              <a:buFont typeface="Wingdings 2"/>
              <a:buChar char=""/>
              <a:defRPr/>
            </a:pPr>
            <a:r>
              <a:rPr lang="en-US" dirty="0"/>
              <a:t>Pass Through (p. 8)</a:t>
            </a:r>
          </a:p>
          <a:p>
            <a:pPr marL="514350" indent="-514350" fontAlgn="auto">
              <a:spcAft>
                <a:spcPts val="0"/>
              </a:spcAft>
              <a:buFont typeface="+mj-lt"/>
              <a:buAutoNum type="alphaLcParenR" startAt="18"/>
              <a:defRPr/>
            </a:pPr>
            <a:r>
              <a:rPr lang="en-US" dirty="0"/>
              <a:t>81.32 (p. 84) - Proportionality</a:t>
            </a:r>
          </a:p>
          <a:p>
            <a:pPr marL="514350" indent="-514350" fontAlgn="auto">
              <a:spcAft>
                <a:spcPts val="0"/>
              </a:spcAft>
              <a:buFont typeface="+mj-lt"/>
              <a:buAutoNum type="alphaLcParenR" startAt="18"/>
              <a:defRPr/>
            </a:pPr>
            <a:r>
              <a:rPr lang="en-US" dirty="0"/>
              <a:t>Appendix to Part 81 (p. 86) – Illustrations of Proportionality</a:t>
            </a:r>
          </a:p>
          <a:p>
            <a:pPr marL="514350" indent="-514350" fontAlgn="auto">
              <a:spcAft>
                <a:spcPts val="0"/>
              </a:spcAft>
              <a:buFont typeface="+mj-lt"/>
              <a:buAutoNum type="alphaLcParenR" startAt="18"/>
              <a:defRPr/>
            </a:pPr>
            <a:r>
              <a:rPr lang="en-US" dirty="0"/>
              <a:t>81.33 (p. 84) – Mitigating Circumstances</a:t>
            </a:r>
          </a:p>
        </p:txBody>
      </p:sp>
      <p:sp>
        <p:nvSpPr>
          <p:cNvPr id="4" name="Slide Number Placeholder 3">
            <a:extLst>
              <a:ext uri="{FF2B5EF4-FFF2-40B4-BE49-F238E27FC236}">
                <a16:creationId xmlns:a16="http://schemas.microsoft.com/office/drawing/2014/main" id="{AB02B3EE-6772-2659-8B94-67FADA2083D4}"/>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fld id="{2E24CB75-D5D8-4ADF-A181-98E44811568F}" type="slidenum">
              <a:rPr lang="en-US" altLang="en-US">
                <a:solidFill>
                  <a:srgbClr val="D38E27"/>
                </a:solidFill>
              </a:rPr>
              <a:pPr/>
              <a:t>4</a:t>
            </a:fld>
            <a:endParaRPr lang="en-US" altLang="en-US">
              <a:solidFill>
                <a:srgbClr val="D38E27"/>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8D945B71-178A-7140-384C-2A9FBC7AFDA9}"/>
              </a:ext>
            </a:extLst>
          </p:cNvPr>
          <p:cNvSpPr>
            <a:spLocks noGrp="1" noChangeArrowheads="1"/>
          </p:cNvSpPr>
          <p:nvPr>
            <p:ph type="ctrTitle"/>
          </p:nvPr>
        </p:nvSpPr>
        <p:spPr>
          <a:xfrm>
            <a:off x="1981200" y="685800"/>
            <a:ext cx="5867400" cy="1143000"/>
          </a:xfrm>
        </p:spPr>
        <p:txBody>
          <a:bodyPr/>
          <a:lstStyle/>
          <a:p>
            <a:pPr fontAlgn="auto">
              <a:spcAft>
                <a:spcPts val="0"/>
              </a:spcAft>
              <a:defRPr/>
            </a:pPr>
            <a:r>
              <a:rPr lang="en-US" sz="5700" b="1"/>
              <a:t>QUESTIONS?</a:t>
            </a:r>
          </a:p>
        </p:txBody>
      </p:sp>
      <p:pic>
        <p:nvPicPr>
          <p:cNvPr id="19458" name="Picture 3" descr="MCj04344030000[1]">
            <a:extLst>
              <a:ext uri="{FF2B5EF4-FFF2-40B4-BE49-F238E27FC236}">
                <a16:creationId xmlns:a16="http://schemas.microsoft.com/office/drawing/2014/main" id="{004EA8F1-CDCD-5E14-7C13-DB9433C82A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2286000"/>
            <a:ext cx="21209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F32F3BD3-E4A1-4703-D970-73AB24B71273}"/>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fld id="{5A41C266-4A8C-48B7-8F0E-AA33DC43326B}" type="slidenum">
              <a:rPr lang="en-US" altLang="en-US">
                <a:solidFill>
                  <a:srgbClr val="D38E27"/>
                </a:solidFill>
              </a:rPr>
              <a:pPr/>
              <a:t>5</a:t>
            </a:fld>
            <a:endParaRPr lang="en-US" altLang="en-US">
              <a:solidFill>
                <a:srgbClr val="D38E27"/>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1E9AE720-0CA4-EEC1-30D6-2D5C4036A619}"/>
              </a:ext>
            </a:extLst>
          </p:cNvPr>
          <p:cNvSpPr>
            <a:spLocks noGrp="1" noChangeArrowheads="1"/>
          </p:cNvSpPr>
          <p:nvPr>
            <p:ph type="title"/>
          </p:nvPr>
        </p:nvSpPr>
        <p:spPr/>
        <p:txBody>
          <a:bodyPr/>
          <a:lstStyle/>
          <a:p>
            <a:pPr fontAlgn="auto">
              <a:spcAft>
                <a:spcPts val="0"/>
              </a:spcAft>
              <a:defRPr/>
            </a:pPr>
            <a:r>
              <a:rPr lang="en-US" sz="3800" b="1" dirty="0"/>
              <a:t>The Disclaimer!</a:t>
            </a:r>
          </a:p>
        </p:txBody>
      </p:sp>
      <p:sp>
        <p:nvSpPr>
          <p:cNvPr id="20482" name="Rectangle 3">
            <a:extLst>
              <a:ext uri="{FF2B5EF4-FFF2-40B4-BE49-F238E27FC236}">
                <a16:creationId xmlns:a16="http://schemas.microsoft.com/office/drawing/2014/main" id="{FF5E5864-C242-769D-EF5E-CF1779FB119F}"/>
              </a:ext>
            </a:extLst>
          </p:cNvPr>
          <p:cNvSpPr>
            <a:spLocks noGrp="1" noChangeArrowheads="1"/>
          </p:cNvSpPr>
          <p:nvPr>
            <p:ph idx="1"/>
          </p:nvPr>
        </p:nvSpPr>
        <p:spPr/>
        <p:txBody>
          <a:bodyPr/>
          <a:lstStyle/>
          <a:p>
            <a:pPr marL="0" indent="0" algn="ctr">
              <a:lnSpc>
                <a:spcPct val="80000"/>
              </a:lnSpc>
              <a:buFont typeface="Wingdings" panose="05000000000000000000" pitchFamily="2" charset="2"/>
              <a:buNone/>
            </a:pPr>
            <a:r>
              <a:rPr lang="en-US" altLang="en-US" sz="2400">
                <a:cs typeface="Times New Roman" panose="02020603050405020304" pitchFamily="18" charset="0"/>
              </a:rPr>
              <a:t>This presentation is intended solely to provide general information and does not constitute legal advice.  Attendance at the presentation or later review of these printed materials does not create an attorney-client relationship with Brustein &amp; Manasevit.  You should not take any action based upon any information in this presentation without first consulting legal counsel familiar with your particular circumstances.</a:t>
            </a:r>
          </a:p>
        </p:txBody>
      </p:sp>
      <p:sp>
        <p:nvSpPr>
          <p:cNvPr id="130052" name="Slide Number Placeholder 3">
            <a:extLst>
              <a:ext uri="{FF2B5EF4-FFF2-40B4-BE49-F238E27FC236}">
                <a16:creationId xmlns:a16="http://schemas.microsoft.com/office/drawing/2014/main" id="{D66D7556-9854-B7D9-DD7F-990D3C4468FB}"/>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fld id="{544F7E63-BE2A-4FC3-9316-66E68E8DFE0F}" type="slidenum">
              <a:rPr lang="en-US" altLang="en-US">
                <a:solidFill>
                  <a:srgbClr val="D38E27"/>
                </a:solidFill>
              </a:rPr>
              <a:pPr/>
              <a:t>6</a:t>
            </a:fld>
            <a:endParaRPr lang="en-US" altLang="en-US">
              <a:solidFill>
                <a:srgbClr val="D38E27"/>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4">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000000"/>
      </a:hlink>
      <a:folHlink>
        <a:srgbClr val="FFC42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64">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000000"/>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461</TotalTime>
  <Words>415</Words>
  <Application>Microsoft Office PowerPoint</Application>
  <PresentationFormat>On-screen Show (4:3)</PresentationFormat>
  <Paragraphs>46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Verdana</vt:lpstr>
      <vt:lpstr>Arial</vt:lpstr>
      <vt:lpstr>Wingdings 2</vt:lpstr>
      <vt:lpstr>Calibri</vt:lpstr>
      <vt:lpstr>Times New Roman</vt:lpstr>
      <vt:lpstr>Wingdings</vt:lpstr>
      <vt:lpstr>Trek</vt:lpstr>
      <vt:lpstr>Roadmap of EDGAR and OMB Circulars  NY Regional 21st CCLC Training Sessions</vt:lpstr>
      <vt:lpstr>Roadmap of EDGAR and OMB Circulars</vt:lpstr>
      <vt:lpstr>Roadmap of EDGAR and OMB Circulars</vt:lpstr>
      <vt:lpstr>Roadmap of EDGAR and OMB Circulars</vt:lpstr>
      <vt:lpstr>QUESTIONS?</vt:lpstr>
      <vt:lpstr>The 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TRW</dc:creator>
  <cp:lastModifiedBy>Timothy Ramsay</cp:lastModifiedBy>
  <cp:revision>70</cp:revision>
  <dcterms:created xsi:type="dcterms:W3CDTF">2011-01-19T17:46:56Z</dcterms:created>
  <dcterms:modified xsi:type="dcterms:W3CDTF">2025-05-15T20:17:35Z</dcterms:modified>
</cp:coreProperties>
</file>