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removePersonalInfoOnSave="1" embedTrueTypeFonts="1">
  <p:sldMasterIdLst>
    <p:sldMasterId id="2147483648" r:id="rId1"/>
  </p:sldMasterIdLst>
  <p:notesMasterIdLst>
    <p:notesMasterId r:id="rId12"/>
  </p:notesMasterIdLst>
  <p:handoutMasterIdLst>
    <p:handoutMasterId r:id="rId13"/>
  </p:handoutMasterIdLst>
  <p:sldIdLst>
    <p:sldId id="281" r:id="rId2"/>
    <p:sldId id="266" r:id="rId3"/>
    <p:sldId id="267" r:id="rId4"/>
    <p:sldId id="259" r:id="rId5"/>
    <p:sldId id="268" r:id="rId6"/>
    <p:sldId id="269" r:id="rId7"/>
    <p:sldId id="279" r:id="rId8"/>
    <p:sldId id="275" r:id="rId9"/>
    <p:sldId id="272" r:id="rId10"/>
    <p:sldId id="280" r:id="rId11"/>
  </p:sldIdLst>
  <p:sldSz cx="12192000" cy="6858000"/>
  <p:notesSz cx="7010400" cy="9296400"/>
  <p:embeddedFontLst>
    <p:embeddedFont>
      <p:font typeface="Calibri" panose="020F0502020204030204" pitchFamily="34" charset="0"/>
      <p:regular r:id="rId14"/>
      <p:bold r:id="rId15"/>
      <p:italic r:id="rId16"/>
      <p:boldItalic r:id="rId17"/>
    </p:embeddedFont>
    <p:embeddedFont>
      <p:font typeface="Calibri Light" panose="020F0302020204030204" pitchFamily="34" charset="0"/>
      <p:regular r:id="rId18"/>
      <p:italic r:id="rId19"/>
    </p:embeddedFont>
    <p:embeddedFont>
      <p:font typeface="Open Sans" panose="020B0606030504020204" pitchFamily="34" charset="0"/>
      <p:regular r:id="rId20"/>
      <p:bold r:id="rId21"/>
      <p:italic r:id="rId22"/>
      <p:boldItalic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294B"/>
    <a:srgbClr val="B4C5E7"/>
    <a:srgbClr val="AA72D4"/>
    <a:srgbClr val="E20000"/>
    <a:srgbClr val="FF5D5D"/>
    <a:srgbClr val="86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396" autoAdjust="0"/>
    <p:restoredTop sz="94640" autoAdjust="0"/>
  </p:normalViewPr>
  <p:slideViewPr>
    <p:cSldViewPr snapToGrid="0">
      <p:cViewPr varScale="1">
        <p:scale>
          <a:sx n="78" d="100"/>
          <a:sy n="78" d="100"/>
        </p:scale>
        <p:origin x="804" y="96"/>
      </p:cViewPr>
      <p:guideLst>
        <p:guide orient="horz" pos="2160"/>
        <p:guide pos="3840"/>
      </p:guideLst>
    </p:cSldViewPr>
  </p:slideViewPr>
  <p:outlineViewPr>
    <p:cViewPr>
      <p:scale>
        <a:sx n="33" d="100"/>
        <a:sy n="33" d="100"/>
      </p:scale>
      <p:origin x="0" y="-498"/>
    </p:cViewPr>
    <p:sldLst>
      <p:sld r:id="rId1" collapse="1"/>
    </p:sldLst>
  </p:outlineViewPr>
  <p:notesTextViewPr>
    <p:cViewPr>
      <p:scale>
        <a:sx n="1" d="1"/>
        <a:sy n="1" d="1"/>
      </p:scale>
      <p:origin x="0" y="0"/>
    </p:cViewPr>
  </p:notesTextViewPr>
  <p:notesViewPr>
    <p:cSldViewPr snapToGrid="0">
      <p:cViewPr varScale="1">
        <p:scale>
          <a:sx n="122" d="100"/>
          <a:sy n="122" d="100"/>
        </p:scale>
        <p:origin x="4860" y="11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font" Target="fonts/font5.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4.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theme" Target="theme/theme1.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E9411963-FC2E-4FB4-9D73-43CC6E521440}" type="datetimeFigureOut">
              <a:rPr lang="en-US" smtClean="0"/>
              <a:pPr/>
              <a:t>3/29/2024</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E81FD5F1-FFDB-47BA-8D6C-BBC2AE41EB0B}" type="slidenum">
              <a:rPr lang="en-US" smtClean="0"/>
              <a:pPr/>
              <a:t>‹#›</a:t>
            </a:fld>
            <a:endParaRPr 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092506E2-08E5-472C-86E4-652DA323066D}" type="datetimeFigureOut">
              <a:rPr lang="en-US" smtClean="0"/>
              <a:pPr/>
              <a:t>3/29/2024</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D3E11073-2CF5-4861-8628-AF012B32AEDE}"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E11073-2CF5-4861-8628-AF012B32AEDE}" type="slidenum">
              <a:rPr lang="en-US" smtClean="0"/>
              <a:pPr/>
              <a:t>1</a:t>
            </a:fld>
            <a:endParaRPr lang="en-US" dirty="0"/>
          </a:p>
        </p:txBody>
      </p:sp>
    </p:spTree>
    <p:extLst>
      <p:ext uri="{BB962C8B-B14F-4D97-AF65-F5344CB8AC3E}">
        <p14:creationId xmlns:p14="http://schemas.microsoft.com/office/powerpoint/2010/main" val="16248612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4BBDD01-DD3A-48E7-B8CF-BE9FA8CA03B5}" type="slidenum">
              <a:rPr lang="en-US" smtClean="0"/>
              <a:pPr>
                <a:defRPr/>
              </a:pPr>
              <a:t>2</a:t>
            </a:fld>
            <a:endParaRPr lang="en-US"/>
          </a:p>
        </p:txBody>
      </p:sp>
    </p:spTree>
    <p:extLst>
      <p:ext uri="{BB962C8B-B14F-4D97-AF65-F5344CB8AC3E}">
        <p14:creationId xmlns:p14="http://schemas.microsoft.com/office/powerpoint/2010/main" val="31781610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E11073-2CF5-4861-8628-AF012B32AEDE}" type="slidenum">
              <a:rPr lang="en-US" smtClean="0"/>
              <a:pPr/>
              <a:t>4</a:t>
            </a:fld>
            <a:endParaRPr lang="en-US" dirty="0"/>
          </a:p>
        </p:txBody>
      </p:sp>
    </p:spTree>
    <p:extLst>
      <p:ext uri="{BB962C8B-B14F-4D97-AF65-F5344CB8AC3E}">
        <p14:creationId xmlns:p14="http://schemas.microsoft.com/office/powerpoint/2010/main" val="30081435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E11073-2CF5-4861-8628-AF012B32AEDE}" type="slidenum">
              <a:rPr lang="en-US" smtClean="0"/>
              <a:pPr/>
              <a:t>5</a:t>
            </a:fld>
            <a:endParaRPr lang="en-US" dirty="0"/>
          </a:p>
        </p:txBody>
      </p:sp>
    </p:spTree>
    <p:extLst>
      <p:ext uri="{BB962C8B-B14F-4D97-AF65-F5344CB8AC3E}">
        <p14:creationId xmlns:p14="http://schemas.microsoft.com/office/powerpoint/2010/main" val="16248612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E11073-2CF5-4861-8628-AF012B32AEDE}" type="slidenum">
              <a:rPr lang="en-US" smtClean="0"/>
              <a:pPr/>
              <a:t>6</a:t>
            </a:fld>
            <a:endParaRPr lang="en-US" dirty="0"/>
          </a:p>
        </p:txBody>
      </p:sp>
    </p:spTree>
    <p:extLst>
      <p:ext uri="{BB962C8B-B14F-4D97-AF65-F5344CB8AC3E}">
        <p14:creationId xmlns:p14="http://schemas.microsoft.com/office/powerpoint/2010/main" val="16248612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E11073-2CF5-4861-8628-AF012B32AEDE}" type="slidenum">
              <a:rPr lang="en-US" smtClean="0"/>
              <a:pPr/>
              <a:t>7</a:t>
            </a:fld>
            <a:endParaRPr lang="en-US" dirty="0"/>
          </a:p>
        </p:txBody>
      </p:sp>
    </p:spTree>
    <p:extLst>
      <p:ext uri="{BB962C8B-B14F-4D97-AF65-F5344CB8AC3E}">
        <p14:creationId xmlns:p14="http://schemas.microsoft.com/office/powerpoint/2010/main" val="12698249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E11073-2CF5-4861-8628-AF012B32AEDE}" type="slidenum">
              <a:rPr lang="en-US" smtClean="0"/>
              <a:pPr/>
              <a:t>8</a:t>
            </a:fld>
            <a:endParaRPr lang="en-US" dirty="0"/>
          </a:p>
        </p:txBody>
      </p:sp>
    </p:spTree>
    <p:extLst>
      <p:ext uri="{BB962C8B-B14F-4D97-AF65-F5344CB8AC3E}">
        <p14:creationId xmlns:p14="http://schemas.microsoft.com/office/powerpoint/2010/main" val="33195600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print">
            <a:lum/>
          </a:blip>
          <a:srcRect/>
          <a:stretch>
            <a:fillRect t="-5000" b="-5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5999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D58546-263E-BDDC-F2D1-B26F155CE9E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08A6EF2-FCB8-9867-883E-ED21C67EC52B}"/>
              </a:ext>
            </a:extLst>
          </p:cNvPr>
          <p:cNvSpPr>
            <a:spLocks noGrp="1"/>
          </p:cNvSpPr>
          <p:nvPr>
            <p:ph type="dt" sz="half" idx="10"/>
          </p:nvPr>
        </p:nvSpPr>
        <p:spPr/>
        <p:txBody>
          <a:bodyPr/>
          <a:lstStyle/>
          <a:p>
            <a:endParaRPr lang="en-US" dirty="0"/>
          </a:p>
        </p:txBody>
      </p:sp>
      <p:sp>
        <p:nvSpPr>
          <p:cNvPr id="4" name="Footer Placeholder 3">
            <a:extLst>
              <a:ext uri="{FF2B5EF4-FFF2-40B4-BE49-F238E27FC236}">
                <a16:creationId xmlns:a16="http://schemas.microsoft.com/office/drawing/2014/main" id="{7AEFB162-365E-983B-065D-353F2DD30BC1}"/>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670ED0CD-68EF-5F0E-8175-C7203B35E7C2}"/>
              </a:ext>
            </a:extLst>
          </p:cNvPr>
          <p:cNvSpPr>
            <a:spLocks noGrp="1"/>
          </p:cNvSpPr>
          <p:nvPr>
            <p:ph type="sldNum" sz="quarter" idx="12"/>
          </p:nvPr>
        </p:nvSpPr>
        <p:spPr/>
        <p:txBody>
          <a:bodyPr/>
          <a:lstStyle/>
          <a:p>
            <a:fld id="{0335FC68-20AA-4E79-AB89-77063C4B5F6B}" type="slidenum">
              <a:rPr lang="en-US" smtClean="0"/>
              <a:pPr/>
              <a:t>‹#›</a:t>
            </a:fld>
            <a:endParaRPr lang="en-US" dirty="0"/>
          </a:p>
        </p:txBody>
      </p:sp>
    </p:spTree>
    <p:extLst>
      <p:ext uri="{BB962C8B-B14F-4D97-AF65-F5344CB8AC3E}">
        <p14:creationId xmlns:p14="http://schemas.microsoft.com/office/powerpoint/2010/main" val="30600837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452495D-B035-2ADD-5514-1F4463E8BB12}"/>
              </a:ext>
            </a:extLst>
          </p:cNvPr>
          <p:cNvSpPr>
            <a:spLocks noGrp="1"/>
          </p:cNvSpPr>
          <p:nvPr>
            <p:ph type="dt" sz="half" idx="10"/>
          </p:nvPr>
        </p:nvSpPr>
        <p:spPr/>
        <p:txBody>
          <a:bodyPr/>
          <a:lstStyle/>
          <a:p>
            <a:endParaRPr lang="en-US" dirty="0"/>
          </a:p>
        </p:txBody>
      </p:sp>
      <p:sp>
        <p:nvSpPr>
          <p:cNvPr id="3" name="Footer Placeholder 2">
            <a:extLst>
              <a:ext uri="{FF2B5EF4-FFF2-40B4-BE49-F238E27FC236}">
                <a16:creationId xmlns:a16="http://schemas.microsoft.com/office/drawing/2014/main" id="{763610D6-9C16-76F7-90FF-42BC8EA1E4DB}"/>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97DDFBB6-D0C6-0B22-2883-AA9456D4DD1C}"/>
              </a:ext>
            </a:extLst>
          </p:cNvPr>
          <p:cNvSpPr>
            <a:spLocks noGrp="1"/>
          </p:cNvSpPr>
          <p:nvPr>
            <p:ph type="sldNum" sz="quarter" idx="12"/>
          </p:nvPr>
        </p:nvSpPr>
        <p:spPr/>
        <p:txBody>
          <a:bodyPr/>
          <a:lstStyle/>
          <a:p>
            <a:fld id="{0335FC68-20AA-4E79-AB89-77063C4B5F6B}" type="slidenum">
              <a:rPr lang="en-US" smtClean="0"/>
              <a:pPr/>
              <a:t>‹#›</a:t>
            </a:fld>
            <a:endParaRPr lang="en-US" dirty="0"/>
          </a:p>
        </p:txBody>
      </p:sp>
    </p:spTree>
    <p:extLst>
      <p:ext uri="{BB962C8B-B14F-4D97-AF65-F5344CB8AC3E}">
        <p14:creationId xmlns:p14="http://schemas.microsoft.com/office/powerpoint/2010/main" val="17174454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90F0D-6016-2459-E064-693A1641407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831E315-0435-308A-1912-A5791F58BA9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9B3CC65-9F7E-F958-413B-4B0681A55B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B8AF6AC-4B7F-728A-00E7-F9F72DCC760B}"/>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F66A2631-9B99-B0DE-7DED-81954859D4D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34B7A98-DEAE-84B8-32F6-697F110191DF}"/>
              </a:ext>
            </a:extLst>
          </p:cNvPr>
          <p:cNvSpPr>
            <a:spLocks noGrp="1"/>
          </p:cNvSpPr>
          <p:nvPr>
            <p:ph type="sldNum" sz="quarter" idx="12"/>
          </p:nvPr>
        </p:nvSpPr>
        <p:spPr/>
        <p:txBody>
          <a:bodyPr/>
          <a:lstStyle/>
          <a:p>
            <a:fld id="{0335FC68-20AA-4E79-AB89-77063C4B5F6B}" type="slidenum">
              <a:rPr lang="en-US" smtClean="0"/>
              <a:pPr/>
              <a:t>‹#›</a:t>
            </a:fld>
            <a:endParaRPr lang="en-US" dirty="0"/>
          </a:p>
        </p:txBody>
      </p:sp>
    </p:spTree>
    <p:extLst>
      <p:ext uri="{BB962C8B-B14F-4D97-AF65-F5344CB8AC3E}">
        <p14:creationId xmlns:p14="http://schemas.microsoft.com/office/powerpoint/2010/main" val="7189965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282CC-11A5-5DE6-A932-D96892C307A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6F599F7-83F6-3818-72CD-778FFA85C7B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1D7415EF-4ECD-44B6-FB7B-6B4922B89C1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0E208E3-1C59-77C6-C0E8-B9F8D69C6C39}"/>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8E6AB71D-3B47-D690-7990-DDABA1DBF6F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40E6D5B-B75F-2AA9-8578-D57A098E7E6F}"/>
              </a:ext>
            </a:extLst>
          </p:cNvPr>
          <p:cNvSpPr>
            <a:spLocks noGrp="1"/>
          </p:cNvSpPr>
          <p:nvPr>
            <p:ph type="sldNum" sz="quarter" idx="12"/>
          </p:nvPr>
        </p:nvSpPr>
        <p:spPr/>
        <p:txBody>
          <a:bodyPr/>
          <a:lstStyle/>
          <a:p>
            <a:fld id="{0335FC68-20AA-4E79-AB89-77063C4B5F6B}" type="slidenum">
              <a:rPr lang="en-US" smtClean="0"/>
              <a:pPr/>
              <a:t>‹#›</a:t>
            </a:fld>
            <a:endParaRPr lang="en-US" dirty="0"/>
          </a:p>
        </p:txBody>
      </p:sp>
    </p:spTree>
    <p:extLst>
      <p:ext uri="{BB962C8B-B14F-4D97-AF65-F5344CB8AC3E}">
        <p14:creationId xmlns:p14="http://schemas.microsoft.com/office/powerpoint/2010/main" val="25730267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84602-78D7-E1EA-3171-86ABCB29326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CF0FAC0-AC44-BF9E-BD23-96FC4E8FF39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E77B38-E2B3-E36E-9A23-BB70692BF92F}"/>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45D11664-580C-2059-507D-84EF373F5C3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BF4AE56-54B1-5FE5-F0F1-36FB845377B4}"/>
              </a:ext>
            </a:extLst>
          </p:cNvPr>
          <p:cNvSpPr>
            <a:spLocks noGrp="1"/>
          </p:cNvSpPr>
          <p:nvPr>
            <p:ph type="sldNum" sz="quarter" idx="12"/>
          </p:nvPr>
        </p:nvSpPr>
        <p:spPr/>
        <p:txBody>
          <a:bodyPr/>
          <a:lstStyle/>
          <a:p>
            <a:fld id="{0335FC68-20AA-4E79-AB89-77063C4B5F6B}" type="slidenum">
              <a:rPr lang="en-US" smtClean="0"/>
              <a:pPr/>
              <a:t>‹#›</a:t>
            </a:fld>
            <a:endParaRPr lang="en-US" dirty="0"/>
          </a:p>
        </p:txBody>
      </p:sp>
    </p:spTree>
    <p:extLst>
      <p:ext uri="{BB962C8B-B14F-4D97-AF65-F5344CB8AC3E}">
        <p14:creationId xmlns:p14="http://schemas.microsoft.com/office/powerpoint/2010/main" val="34902457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55DEE07-EC41-C602-26C3-3E61904E5CA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DB621A0-9E86-56EE-AC77-A0C82D0FD01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5C2B88-2B41-D55C-AFB3-C06B4F966831}"/>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381A772D-4D1E-13B2-6FD3-2765641F8FC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41861A5-946B-B774-E762-CDDAEC829BC8}"/>
              </a:ext>
            </a:extLst>
          </p:cNvPr>
          <p:cNvSpPr>
            <a:spLocks noGrp="1"/>
          </p:cNvSpPr>
          <p:nvPr>
            <p:ph type="sldNum" sz="quarter" idx="12"/>
          </p:nvPr>
        </p:nvSpPr>
        <p:spPr/>
        <p:txBody>
          <a:bodyPr/>
          <a:lstStyle/>
          <a:p>
            <a:fld id="{0335FC68-20AA-4E79-AB89-77063C4B5F6B}" type="slidenum">
              <a:rPr lang="en-US" smtClean="0"/>
              <a:pPr/>
              <a:t>‹#›</a:t>
            </a:fld>
            <a:endParaRPr lang="en-US" dirty="0"/>
          </a:p>
        </p:txBody>
      </p:sp>
    </p:spTree>
    <p:extLst>
      <p:ext uri="{BB962C8B-B14F-4D97-AF65-F5344CB8AC3E}">
        <p14:creationId xmlns:p14="http://schemas.microsoft.com/office/powerpoint/2010/main" val="18553858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cstate="print">
            <a:lum/>
          </a:blip>
          <a:srcRect/>
          <a:stretch>
            <a:fillRect t="-5000" b="-5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37002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cstate="print">
            <a:lum/>
          </a:blip>
          <a:srcRect/>
          <a:stretch>
            <a:fillRect t="-25000" b="-25000"/>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A505924-4EEF-26F4-DFE0-8F313A855D37}"/>
              </a:ext>
            </a:extLst>
          </p:cNvPr>
          <p:cNvSpPr>
            <a:spLocks noGrp="1"/>
          </p:cNvSpPr>
          <p:nvPr>
            <p:ph idx="1"/>
          </p:nvPr>
        </p:nvSpPr>
        <p:spPr>
          <a:xfrm>
            <a:off x="318348" y="923544"/>
            <a:ext cx="11563963" cy="5232190"/>
          </a:xfrm>
        </p:spPr>
        <p:txBody>
          <a:bodyPr/>
          <a:lstStyle>
            <a:lvl1pPr marL="341313" indent="-341313">
              <a:buSzPct val="80000"/>
              <a:buFontTx/>
              <a:buBlip>
                <a:blip r:embed="rId3"/>
              </a:buBlip>
              <a:defRPr sz="2400">
                <a:latin typeface="Open Sans" pitchFamily="2" charset="0"/>
                <a:ea typeface="Open Sans" pitchFamily="2" charset="0"/>
                <a:cs typeface="Open Sans" pitchFamily="2" charset="0"/>
              </a:defRPr>
            </a:lvl1pPr>
            <a:lvl2pPr marL="914400" indent="-341313">
              <a:buSzPct val="80000"/>
              <a:buFontTx/>
              <a:buBlip>
                <a:blip r:embed="rId4"/>
              </a:buBlip>
              <a:defRPr sz="2000">
                <a:latin typeface="Open Sans" pitchFamily="2" charset="0"/>
                <a:ea typeface="Open Sans" pitchFamily="2" charset="0"/>
                <a:cs typeface="Open Sans" pitchFamily="2" charset="0"/>
              </a:defRPr>
            </a:lvl2pPr>
            <a:lvl3pPr marL="1371600" indent="-225425">
              <a:buFont typeface="Wingdings" pitchFamily="2" charset="2"/>
              <a:buChar char="§"/>
              <a:defRPr sz="1600">
                <a:latin typeface="Open Sans" pitchFamily="2" charset="0"/>
                <a:ea typeface="Open Sans" pitchFamily="2" charset="0"/>
                <a:cs typeface="Open Sans" pitchFamily="2" charset="0"/>
              </a:defRPr>
            </a:lvl3pPr>
          </a:lstStyle>
          <a:p>
            <a:pPr lvl="0"/>
            <a:r>
              <a:rPr lang="en-US" dirty="0"/>
              <a:t>Click to edit Master text styles</a:t>
            </a:r>
          </a:p>
          <a:p>
            <a:pPr lvl="1"/>
            <a:r>
              <a:rPr lang="en-US" dirty="0"/>
              <a:t>Second level</a:t>
            </a:r>
          </a:p>
          <a:p>
            <a:pPr lvl="2"/>
            <a:r>
              <a:rPr lang="en-US" dirty="0"/>
              <a:t>Third level</a:t>
            </a:r>
          </a:p>
        </p:txBody>
      </p:sp>
      <p:sp>
        <p:nvSpPr>
          <p:cNvPr id="8" name="Parallelogram 7">
            <a:extLst>
              <a:ext uri="{FF2B5EF4-FFF2-40B4-BE49-F238E27FC236}">
                <a16:creationId xmlns:a16="http://schemas.microsoft.com/office/drawing/2014/main" id="{8322D394-11CE-833A-FAD8-BCEBC87E0D5B}"/>
              </a:ext>
            </a:extLst>
          </p:cNvPr>
          <p:cNvSpPr/>
          <p:nvPr userDrawn="1"/>
        </p:nvSpPr>
        <p:spPr>
          <a:xfrm flipV="1">
            <a:off x="623152" y="138854"/>
            <a:ext cx="11430000" cy="557109"/>
          </a:xfrm>
          <a:prstGeom prst="parallelogram">
            <a:avLst>
              <a:gd name="adj" fmla="val 101596"/>
            </a:avLst>
          </a:prstGeom>
          <a:solidFill>
            <a:srgbClr val="11294B"/>
          </a:solidFill>
          <a:ln w="19050">
            <a:solidFill>
              <a:schemeClr val="accent1">
                <a:lumMod val="60000"/>
                <a:lumOff val="40000"/>
              </a:schemeClr>
            </a:solidFill>
          </a:ln>
          <a:effectLst>
            <a:outerShdw blurRad="50800" dist="38100" dir="2700000" algn="tl" rotWithShape="0">
              <a:prstClr val="black">
                <a:alpha val="40000"/>
              </a:prstClr>
            </a:outerShdw>
            <a:softEdge rad="127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7" name="Rectangle 6">
            <a:extLst>
              <a:ext uri="{FF2B5EF4-FFF2-40B4-BE49-F238E27FC236}">
                <a16:creationId xmlns:a16="http://schemas.microsoft.com/office/drawing/2014/main" id="{6842A510-5D01-F650-96C2-EBA9C7A696FC}"/>
              </a:ext>
            </a:extLst>
          </p:cNvPr>
          <p:cNvSpPr/>
          <p:nvPr userDrawn="1"/>
        </p:nvSpPr>
        <p:spPr>
          <a:xfrm>
            <a:off x="81281" y="74509"/>
            <a:ext cx="1280160" cy="685800"/>
          </a:xfrm>
          <a:prstGeom prst="rect">
            <a:avLst/>
          </a:prstGeom>
          <a:solidFill>
            <a:srgbClr val="11294B"/>
          </a:solidFill>
          <a:ln w="38100">
            <a:solidFill>
              <a:schemeClr val="accent1">
                <a:lumMod val="60000"/>
                <a:lumOff val="40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latin typeface="Open Sans" pitchFamily="2" charset="0"/>
              <a:ea typeface="Open Sans" pitchFamily="2" charset="0"/>
              <a:cs typeface="Open Sans" pitchFamily="2" charset="0"/>
            </a:endParaRPr>
          </a:p>
        </p:txBody>
      </p:sp>
      <p:sp>
        <p:nvSpPr>
          <p:cNvPr id="2" name="Title 1">
            <a:extLst>
              <a:ext uri="{FF2B5EF4-FFF2-40B4-BE49-F238E27FC236}">
                <a16:creationId xmlns:a16="http://schemas.microsoft.com/office/drawing/2014/main" id="{36EED855-341E-7C48-9A1D-68021A0665DE}"/>
              </a:ext>
            </a:extLst>
          </p:cNvPr>
          <p:cNvSpPr>
            <a:spLocks noGrp="1"/>
          </p:cNvSpPr>
          <p:nvPr>
            <p:ph type="title"/>
          </p:nvPr>
        </p:nvSpPr>
        <p:spPr>
          <a:xfrm>
            <a:off x="1383451" y="136519"/>
            <a:ext cx="10515600" cy="574571"/>
          </a:xfrm>
        </p:spPr>
        <p:txBody>
          <a:bodyPr>
            <a:noAutofit/>
          </a:bodyPr>
          <a:lstStyle>
            <a:lvl1pPr>
              <a:defRPr sz="2800" b="1">
                <a:solidFill>
                  <a:schemeClr val="bg1">
                    <a:lumMod val="85000"/>
                  </a:schemeClr>
                </a:solidFill>
                <a:latin typeface="Open Sans" pitchFamily="2" charset="0"/>
                <a:ea typeface="Open Sans" pitchFamily="2" charset="0"/>
                <a:cs typeface="Open Sans" pitchFamily="2" charset="0"/>
              </a:defRPr>
            </a:lvl1pPr>
          </a:lstStyle>
          <a:p>
            <a:r>
              <a:rPr lang="en-US" dirty="0"/>
              <a:t>Click to edit Master title style</a:t>
            </a:r>
          </a:p>
        </p:txBody>
      </p:sp>
      <p:pic>
        <p:nvPicPr>
          <p:cNvPr id="9" name="Picture 8">
            <a:extLst>
              <a:ext uri="{FF2B5EF4-FFF2-40B4-BE49-F238E27FC236}">
                <a16:creationId xmlns:a16="http://schemas.microsoft.com/office/drawing/2014/main" id="{C5EFE33E-A2C6-4A6F-DF8B-6FAB4E4ADF25}"/>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303245" y="6355080"/>
            <a:ext cx="1574737" cy="382682"/>
          </a:xfrm>
          <a:prstGeom prst="rect">
            <a:avLst/>
          </a:prstGeom>
        </p:spPr>
      </p:pic>
      <p:sp>
        <p:nvSpPr>
          <p:cNvPr id="10" name="Slide Number Placeholder 6">
            <a:extLst>
              <a:ext uri="{FF2B5EF4-FFF2-40B4-BE49-F238E27FC236}">
                <a16:creationId xmlns:a16="http://schemas.microsoft.com/office/drawing/2014/main" id="{744D970A-4ECB-562A-AB20-193C68EDD4FD}"/>
              </a:ext>
            </a:extLst>
          </p:cNvPr>
          <p:cNvSpPr>
            <a:spLocks noGrp="1"/>
          </p:cNvSpPr>
          <p:nvPr>
            <p:ph type="sldNum" sz="quarter" idx="12"/>
          </p:nvPr>
        </p:nvSpPr>
        <p:spPr>
          <a:xfrm>
            <a:off x="9154578" y="6363859"/>
            <a:ext cx="2743200" cy="365125"/>
          </a:xfrm>
        </p:spPr>
        <p:txBody>
          <a:bodyPr/>
          <a:lstStyle>
            <a:lvl1pPr>
              <a:defRPr b="1"/>
            </a:lvl1pPr>
          </a:lstStyle>
          <a:p>
            <a:fld id="{0335FC68-20AA-4E79-AB89-77063C4B5F6B}" type="slidenum">
              <a:rPr lang="en-US" smtClean="0"/>
              <a:pPr/>
              <a:t>‹#›</a:t>
            </a:fld>
            <a:endParaRPr lang="en-US" dirty="0"/>
          </a:p>
        </p:txBody>
      </p:sp>
    </p:spTree>
    <p:extLst>
      <p:ext uri="{BB962C8B-B14F-4D97-AF65-F5344CB8AC3E}">
        <p14:creationId xmlns:p14="http://schemas.microsoft.com/office/powerpoint/2010/main" val="3248111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cstate="print">
            <a:lum/>
          </a:blip>
          <a:srcRect/>
          <a:stretch>
            <a:fillRect t="-25000" b="-25000"/>
          </a:stretch>
        </a:blipFill>
        <a:effectLst/>
      </p:bgPr>
    </p:bg>
    <p:spTree>
      <p:nvGrpSpPr>
        <p:cNvPr id="1" name=""/>
        <p:cNvGrpSpPr/>
        <p:nvPr/>
      </p:nvGrpSpPr>
      <p:grpSpPr>
        <a:xfrm>
          <a:off x="0" y="0"/>
          <a:ext cx="0" cy="0"/>
          <a:chOff x="0" y="0"/>
          <a:chExt cx="0" cy="0"/>
        </a:xfrm>
      </p:grpSpPr>
      <p:sp>
        <p:nvSpPr>
          <p:cNvPr id="4" name="Freeform: Shape 3">
            <a:extLst>
              <a:ext uri="{FF2B5EF4-FFF2-40B4-BE49-F238E27FC236}">
                <a16:creationId xmlns:a16="http://schemas.microsoft.com/office/drawing/2014/main" id="{825318A2-8988-F98D-C434-FDA9C7541213}"/>
              </a:ext>
            </a:extLst>
          </p:cNvPr>
          <p:cNvSpPr/>
          <p:nvPr userDrawn="1"/>
        </p:nvSpPr>
        <p:spPr>
          <a:xfrm flipV="1">
            <a:off x="6016" y="164917"/>
            <a:ext cx="12180367" cy="557109"/>
          </a:xfrm>
          <a:custGeom>
            <a:avLst/>
            <a:gdLst>
              <a:gd name="connsiteX0" fmla="*/ 0 w 11194628"/>
              <a:gd name="connsiteY0" fmla="*/ 557109 h 557109"/>
              <a:gd name="connsiteX1" fmla="*/ 160872 w 11194628"/>
              <a:gd name="connsiteY1" fmla="*/ 557109 h 557109"/>
              <a:gd name="connsiteX2" fmla="*/ 733210 w 11194628"/>
              <a:gd name="connsiteY2" fmla="*/ 557109 h 557109"/>
              <a:gd name="connsiteX3" fmla="*/ 10628628 w 11194628"/>
              <a:gd name="connsiteY3" fmla="*/ 557109 h 557109"/>
              <a:gd name="connsiteX4" fmla="*/ 11194628 w 11194628"/>
              <a:gd name="connsiteY4" fmla="*/ 0 h 557109"/>
              <a:gd name="connsiteX5" fmla="*/ 733210 w 11194628"/>
              <a:gd name="connsiteY5" fmla="*/ 0 h 557109"/>
              <a:gd name="connsiteX6" fmla="*/ 726872 w 11194628"/>
              <a:gd name="connsiteY6" fmla="*/ 0 h 557109"/>
              <a:gd name="connsiteX7" fmla="*/ 0 w 11194628"/>
              <a:gd name="connsiteY7" fmla="*/ 0 h 557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94628" h="557109">
                <a:moveTo>
                  <a:pt x="0" y="557109"/>
                </a:moveTo>
                <a:lnTo>
                  <a:pt x="160872" y="557109"/>
                </a:lnTo>
                <a:lnTo>
                  <a:pt x="733210" y="557109"/>
                </a:lnTo>
                <a:lnTo>
                  <a:pt x="10628628" y="557109"/>
                </a:lnTo>
                <a:lnTo>
                  <a:pt x="11194628" y="0"/>
                </a:lnTo>
                <a:lnTo>
                  <a:pt x="733210" y="0"/>
                </a:lnTo>
                <a:lnTo>
                  <a:pt x="726872" y="0"/>
                </a:lnTo>
                <a:lnTo>
                  <a:pt x="0" y="0"/>
                </a:lnTo>
                <a:close/>
              </a:path>
            </a:pathLst>
          </a:custGeom>
          <a:solidFill>
            <a:srgbClr val="B4C5E7"/>
          </a:solidFill>
          <a:ln w="19050">
            <a:noFill/>
          </a:ln>
          <a:effectLst>
            <a:outerShdw blurRad="50800" dist="38100" dir="2700000" algn="tl" rotWithShape="0">
              <a:prstClr val="black">
                <a:alpha val="40000"/>
              </a:prstClr>
            </a:outerShdw>
            <a:softEdge rad="12700"/>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sp>
        <p:nvSpPr>
          <p:cNvPr id="5" name="Freeform: Shape 4">
            <a:extLst>
              <a:ext uri="{FF2B5EF4-FFF2-40B4-BE49-F238E27FC236}">
                <a16:creationId xmlns:a16="http://schemas.microsoft.com/office/drawing/2014/main" id="{1A7323B0-65D5-0AFF-07BD-AEB3297A9AA1}"/>
              </a:ext>
            </a:extLst>
          </p:cNvPr>
          <p:cNvSpPr/>
          <p:nvPr userDrawn="1"/>
        </p:nvSpPr>
        <p:spPr>
          <a:xfrm flipV="1">
            <a:off x="0" y="115077"/>
            <a:ext cx="12070080" cy="557109"/>
          </a:xfrm>
          <a:custGeom>
            <a:avLst/>
            <a:gdLst>
              <a:gd name="connsiteX0" fmla="*/ 0 w 11194628"/>
              <a:gd name="connsiteY0" fmla="*/ 557109 h 557109"/>
              <a:gd name="connsiteX1" fmla="*/ 160872 w 11194628"/>
              <a:gd name="connsiteY1" fmla="*/ 557109 h 557109"/>
              <a:gd name="connsiteX2" fmla="*/ 733210 w 11194628"/>
              <a:gd name="connsiteY2" fmla="*/ 557109 h 557109"/>
              <a:gd name="connsiteX3" fmla="*/ 10628628 w 11194628"/>
              <a:gd name="connsiteY3" fmla="*/ 557109 h 557109"/>
              <a:gd name="connsiteX4" fmla="*/ 11194628 w 11194628"/>
              <a:gd name="connsiteY4" fmla="*/ 0 h 557109"/>
              <a:gd name="connsiteX5" fmla="*/ 733210 w 11194628"/>
              <a:gd name="connsiteY5" fmla="*/ 0 h 557109"/>
              <a:gd name="connsiteX6" fmla="*/ 726872 w 11194628"/>
              <a:gd name="connsiteY6" fmla="*/ 0 h 557109"/>
              <a:gd name="connsiteX7" fmla="*/ 0 w 11194628"/>
              <a:gd name="connsiteY7" fmla="*/ 0 h 557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94628" h="557109">
                <a:moveTo>
                  <a:pt x="0" y="557109"/>
                </a:moveTo>
                <a:lnTo>
                  <a:pt x="160872" y="557109"/>
                </a:lnTo>
                <a:lnTo>
                  <a:pt x="733210" y="557109"/>
                </a:lnTo>
                <a:lnTo>
                  <a:pt x="10628628" y="557109"/>
                </a:lnTo>
                <a:lnTo>
                  <a:pt x="11194628" y="0"/>
                </a:lnTo>
                <a:lnTo>
                  <a:pt x="733210" y="0"/>
                </a:lnTo>
                <a:lnTo>
                  <a:pt x="726872" y="0"/>
                </a:lnTo>
                <a:lnTo>
                  <a:pt x="0" y="0"/>
                </a:lnTo>
                <a:close/>
              </a:path>
            </a:pathLst>
          </a:custGeom>
          <a:solidFill>
            <a:srgbClr val="11294B"/>
          </a:solidFill>
          <a:ln w="19050">
            <a:noFill/>
          </a:ln>
          <a:effectLst>
            <a:outerShdw blurRad="50800" dist="38100" dir="2700000" algn="tl" rotWithShape="0">
              <a:prstClr val="black">
                <a:alpha val="40000"/>
              </a:prstClr>
            </a:outerShdw>
            <a:softEdge rad="12700"/>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sp>
        <p:nvSpPr>
          <p:cNvPr id="2" name="Title 1">
            <a:extLst>
              <a:ext uri="{FF2B5EF4-FFF2-40B4-BE49-F238E27FC236}">
                <a16:creationId xmlns:a16="http://schemas.microsoft.com/office/drawing/2014/main" id="{36EED855-341E-7C48-9A1D-68021A0665DE}"/>
              </a:ext>
            </a:extLst>
          </p:cNvPr>
          <p:cNvSpPr>
            <a:spLocks noGrp="1"/>
          </p:cNvSpPr>
          <p:nvPr>
            <p:ph type="title"/>
          </p:nvPr>
        </p:nvSpPr>
        <p:spPr>
          <a:xfrm>
            <a:off x="278471" y="130045"/>
            <a:ext cx="10515600" cy="574571"/>
          </a:xfrm>
        </p:spPr>
        <p:txBody>
          <a:bodyPr>
            <a:noAutofit/>
          </a:bodyPr>
          <a:lstStyle>
            <a:lvl1pPr>
              <a:defRPr sz="2800" b="1">
                <a:solidFill>
                  <a:schemeClr val="bg1">
                    <a:lumMod val="85000"/>
                  </a:schemeClr>
                </a:solidFill>
                <a:effectLst>
                  <a:outerShdw blurRad="50800" dist="38100" dir="2700000" algn="tl" rotWithShape="0">
                    <a:prstClr val="black">
                      <a:alpha val="40000"/>
                    </a:prstClr>
                  </a:outerShdw>
                </a:effectLst>
                <a:latin typeface="Open Sans" pitchFamily="2" charset="0"/>
                <a:ea typeface="Open Sans" pitchFamily="2" charset="0"/>
                <a:cs typeface="Open Sans" pitchFamily="2"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5B23025C-91A4-742A-F113-D4CB548ED88F}"/>
              </a:ext>
            </a:extLst>
          </p:cNvPr>
          <p:cNvSpPr>
            <a:spLocks noGrp="1"/>
          </p:cNvSpPr>
          <p:nvPr>
            <p:ph idx="1"/>
          </p:nvPr>
        </p:nvSpPr>
        <p:spPr>
          <a:xfrm>
            <a:off x="312332" y="917528"/>
            <a:ext cx="11563963" cy="5232190"/>
          </a:xfrm>
        </p:spPr>
        <p:txBody>
          <a:bodyPr/>
          <a:lstStyle>
            <a:lvl1pPr marL="341313" indent="-341313">
              <a:buSzPct val="80000"/>
              <a:buFontTx/>
              <a:buBlip>
                <a:blip r:embed="rId3"/>
              </a:buBlip>
              <a:defRPr sz="2400">
                <a:latin typeface="Open Sans" pitchFamily="2" charset="0"/>
                <a:ea typeface="Open Sans" pitchFamily="2" charset="0"/>
                <a:cs typeface="Open Sans" pitchFamily="2" charset="0"/>
              </a:defRPr>
            </a:lvl1pPr>
            <a:lvl2pPr marL="914400" indent="-341313">
              <a:buSzPct val="80000"/>
              <a:buFontTx/>
              <a:buBlip>
                <a:blip r:embed="rId4"/>
              </a:buBlip>
              <a:defRPr sz="2000">
                <a:latin typeface="Open Sans" pitchFamily="2" charset="0"/>
                <a:ea typeface="Open Sans" pitchFamily="2" charset="0"/>
                <a:cs typeface="Open Sans" pitchFamily="2" charset="0"/>
              </a:defRPr>
            </a:lvl2pPr>
            <a:lvl3pPr marL="1371600" indent="-225425">
              <a:buFont typeface="Wingdings" pitchFamily="2" charset="2"/>
              <a:buChar char="§"/>
              <a:defRPr sz="1600">
                <a:latin typeface="Open Sans" pitchFamily="2" charset="0"/>
                <a:ea typeface="Open Sans" pitchFamily="2" charset="0"/>
                <a:cs typeface="Open Sans" pitchFamily="2" charset="0"/>
              </a:defRPr>
            </a:lvl3pPr>
          </a:lstStyle>
          <a:p>
            <a:pPr lvl="0"/>
            <a:r>
              <a:rPr lang="en-US" dirty="0"/>
              <a:t>Click to edit Master text styles</a:t>
            </a:r>
          </a:p>
          <a:p>
            <a:pPr lvl="1"/>
            <a:r>
              <a:rPr lang="en-US" dirty="0"/>
              <a:t>Second level</a:t>
            </a:r>
          </a:p>
          <a:p>
            <a:pPr lvl="2"/>
            <a:r>
              <a:rPr lang="en-US" dirty="0"/>
              <a:t>Third level</a:t>
            </a:r>
          </a:p>
        </p:txBody>
      </p:sp>
      <p:sp>
        <p:nvSpPr>
          <p:cNvPr id="15" name="Freeform: Shape 14">
            <a:extLst>
              <a:ext uri="{FF2B5EF4-FFF2-40B4-BE49-F238E27FC236}">
                <a16:creationId xmlns:a16="http://schemas.microsoft.com/office/drawing/2014/main" id="{513FCC30-2E89-5BD4-0535-8F0007EC05CA}"/>
              </a:ext>
            </a:extLst>
          </p:cNvPr>
          <p:cNvSpPr/>
          <p:nvPr userDrawn="1"/>
        </p:nvSpPr>
        <p:spPr>
          <a:xfrm flipV="1">
            <a:off x="-25024" y="6507917"/>
            <a:ext cx="12217023" cy="289194"/>
          </a:xfrm>
          <a:custGeom>
            <a:avLst/>
            <a:gdLst>
              <a:gd name="connsiteX0" fmla="*/ 10717326 w 12192000"/>
              <a:gd name="connsiteY0" fmla="*/ 289194 h 289194"/>
              <a:gd name="connsiteX1" fmla="*/ 12192000 w 12192000"/>
              <a:gd name="connsiteY1" fmla="*/ 289194 h 289194"/>
              <a:gd name="connsiteX2" fmla="*/ 12192000 w 12192000"/>
              <a:gd name="connsiteY2" fmla="*/ 1 h 289194"/>
              <a:gd name="connsiteX3" fmla="*/ 12180366 w 12192000"/>
              <a:gd name="connsiteY3" fmla="*/ 1 h 289194"/>
              <a:gd name="connsiteX4" fmla="*/ 12180367 w 12192000"/>
              <a:gd name="connsiteY4" fmla="*/ 0 h 289194"/>
              <a:gd name="connsiteX5" fmla="*/ 335556 w 12192000"/>
              <a:gd name="connsiteY5" fmla="*/ 0 h 289194"/>
              <a:gd name="connsiteX6" fmla="*/ 0 w 12192000"/>
              <a:gd name="connsiteY6" fmla="*/ 289193 h 289194"/>
              <a:gd name="connsiteX7" fmla="*/ 10717326 w 12192000"/>
              <a:gd name="connsiteY7" fmla="*/ 289193 h 289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89194">
                <a:moveTo>
                  <a:pt x="10717326" y="289194"/>
                </a:moveTo>
                <a:lnTo>
                  <a:pt x="12192000" y="289194"/>
                </a:lnTo>
                <a:lnTo>
                  <a:pt x="12192000" y="1"/>
                </a:lnTo>
                <a:lnTo>
                  <a:pt x="12180366" y="1"/>
                </a:lnTo>
                <a:lnTo>
                  <a:pt x="12180367" y="0"/>
                </a:lnTo>
                <a:lnTo>
                  <a:pt x="335556" y="0"/>
                </a:lnTo>
                <a:lnTo>
                  <a:pt x="0" y="289193"/>
                </a:lnTo>
                <a:lnTo>
                  <a:pt x="10717326" y="289193"/>
                </a:lnTo>
                <a:close/>
              </a:path>
            </a:pathLst>
          </a:custGeom>
          <a:solidFill>
            <a:srgbClr val="B4C5E7"/>
          </a:solidFill>
          <a:ln w="19050">
            <a:noFill/>
          </a:ln>
          <a:effectLst>
            <a:outerShdw blurRad="50800" dist="38100" dir="2700000" algn="tl" rotWithShape="0">
              <a:prstClr val="black">
                <a:alpha val="40000"/>
              </a:prstClr>
            </a:outerShdw>
            <a:softEdge rad="12700"/>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p>
        </p:txBody>
      </p:sp>
      <p:sp>
        <p:nvSpPr>
          <p:cNvPr id="14" name="Freeform: Shape 13">
            <a:extLst>
              <a:ext uri="{FF2B5EF4-FFF2-40B4-BE49-F238E27FC236}">
                <a16:creationId xmlns:a16="http://schemas.microsoft.com/office/drawing/2014/main" id="{8FD22B4C-FE70-106B-3A65-A78409AD11CC}"/>
              </a:ext>
            </a:extLst>
          </p:cNvPr>
          <p:cNvSpPr/>
          <p:nvPr userDrawn="1"/>
        </p:nvSpPr>
        <p:spPr>
          <a:xfrm flipV="1">
            <a:off x="81886" y="6546587"/>
            <a:ext cx="12110113" cy="289194"/>
          </a:xfrm>
          <a:custGeom>
            <a:avLst/>
            <a:gdLst>
              <a:gd name="connsiteX0" fmla="*/ 10717326 w 12192000"/>
              <a:gd name="connsiteY0" fmla="*/ 289194 h 289194"/>
              <a:gd name="connsiteX1" fmla="*/ 12192000 w 12192000"/>
              <a:gd name="connsiteY1" fmla="*/ 289194 h 289194"/>
              <a:gd name="connsiteX2" fmla="*/ 12192000 w 12192000"/>
              <a:gd name="connsiteY2" fmla="*/ 1 h 289194"/>
              <a:gd name="connsiteX3" fmla="*/ 12180366 w 12192000"/>
              <a:gd name="connsiteY3" fmla="*/ 1 h 289194"/>
              <a:gd name="connsiteX4" fmla="*/ 12180367 w 12192000"/>
              <a:gd name="connsiteY4" fmla="*/ 0 h 289194"/>
              <a:gd name="connsiteX5" fmla="*/ 335556 w 12192000"/>
              <a:gd name="connsiteY5" fmla="*/ 0 h 289194"/>
              <a:gd name="connsiteX6" fmla="*/ 0 w 12192000"/>
              <a:gd name="connsiteY6" fmla="*/ 289193 h 289194"/>
              <a:gd name="connsiteX7" fmla="*/ 10717326 w 12192000"/>
              <a:gd name="connsiteY7" fmla="*/ 289193 h 289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89194">
                <a:moveTo>
                  <a:pt x="10717326" y="289194"/>
                </a:moveTo>
                <a:lnTo>
                  <a:pt x="12192000" y="289194"/>
                </a:lnTo>
                <a:lnTo>
                  <a:pt x="12192000" y="1"/>
                </a:lnTo>
                <a:lnTo>
                  <a:pt x="12180366" y="1"/>
                </a:lnTo>
                <a:lnTo>
                  <a:pt x="12180367" y="0"/>
                </a:lnTo>
                <a:lnTo>
                  <a:pt x="335556" y="0"/>
                </a:lnTo>
                <a:lnTo>
                  <a:pt x="0" y="289193"/>
                </a:lnTo>
                <a:lnTo>
                  <a:pt x="10717326" y="289193"/>
                </a:lnTo>
                <a:close/>
              </a:path>
            </a:pathLst>
          </a:custGeom>
          <a:solidFill>
            <a:srgbClr val="11294B"/>
          </a:solidFill>
          <a:ln w="19050">
            <a:noFill/>
          </a:ln>
          <a:effectLst>
            <a:outerShdw blurRad="50800" dist="38100" dir="2700000" algn="tl" rotWithShape="0">
              <a:prstClr val="black">
                <a:alpha val="40000"/>
              </a:prstClr>
            </a:outerShdw>
            <a:softEdge rad="12700"/>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p>
        </p:txBody>
      </p:sp>
      <p:sp>
        <p:nvSpPr>
          <p:cNvPr id="6" name="Slide Number Placeholder 6">
            <a:extLst>
              <a:ext uri="{FF2B5EF4-FFF2-40B4-BE49-F238E27FC236}">
                <a16:creationId xmlns:a16="http://schemas.microsoft.com/office/drawing/2014/main" id="{744D970A-4ECB-562A-AB20-193C68EDD4FD}"/>
              </a:ext>
            </a:extLst>
          </p:cNvPr>
          <p:cNvSpPr>
            <a:spLocks noGrp="1"/>
          </p:cNvSpPr>
          <p:nvPr>
            <p:ph type="sldNum" sz="quarter" idx="12"/>
          </p:nvPr>
        </p:nvSpPr>
        <p:spPr>
          <a:xfrm>
            <a:off x="11750724" y="6505907"/>
            <a:ext cx="379342" cy="365125"/>
          </a:xfrm>
        </p:spPr>
        <p:txBody>
          <a:bodyPr/>
          <a:lstStyle>
            <a:lvl1pPr>
              <a:defRPr sz="1200" b="1">
                <a:solidFill>
                  <a:schemeClr val="bg1">
                    <a:lumMod val="75000"/>
                  </a:schemeClr>
                </a:solidFill>
              </a:defRPr>
            </a:lvl1pPr>
          </a:lstStyle>
          <a:p>
            <a:fld id="{0335FC68-20AA-4E79-AB89-77063C4B5F6B}" type="slidenum">
              <a:rPr lang="en-US" smtClean="0"/>
              <a:pPr/>
              <a:t>‹#›</a:t>
            </a:fld>
            <a:endParaRPr lang="en-US" dirty="0"/>
          </a:p>
        </p:txBody>
      </p:sp>
      <p:sp>
        <p:nvSpPr>
          <p:cNvPr id="16" name="TextBox 15">
            <a:extLst>
              <a:ext uri="{FF2B5EF4-FFF2-40B4-BE49-F238E27FC236}">
                <a16:creationId xmlns:a16="http://schemas.microsoft.com/office/drawing/2014/main" id="{4DB236BD-564D-8299-D248-254E13FDD388}"/>
              </a:ext>
            </a:extLst>
          </p:cNvPr>
          <p:cNvSpPr txBox="1"/>
          <p:nvPr userDrawn="1"/>
        </p:nvSpPr>
        <p:spPr>
          <a:xfrm>
            <a:off x="4346809" y="6565359"/>
            <a:ext cx="3507474" cy="246221"/>
          </a:xfrm>
          <a:prstGeom prst="rect">
            <a:avLst/>
          </a:prstGeom>
          <a:noFill/>
        </p:spPr>
        <p:txBody>
          <a:bodyPr wrap="square" rtlCol="0">
            <a:spAutoFit/>
          </a:bodyPr>
          <a:lstStyle/>
          <a:p>
            <a:pPr algn="ctr"/>
            <a:r>
              <a:rPr lang="en-US" sz="1000" b="1" dirty="0">
                <a:solidFill>
                  <a:schemeClr val="bg1">
                    <a:lumMod val="75000"/>
                  </a:schemeClr>
                </a:solidFill>
                <a:latin typeface="Open Sans" pitchFamily="2" charset="0"/>
                <a:ea typeface="Open Sans" pitchFamily="2" charset="0"/>
                <a:cs typeface="Open Sans" pitchFamily="2" charset="0"/>
              </a:rPr>
              <a:t>2024 NYSESLAT Turnkey Training</a:t>
            </a:r>
          </a:p>
        </p:txBody>
      </p:sp>
    </p:spTree>
    <p:extLst>
      <p:ext uri="{BB962C8B-B14F-4D97-AF65-F5344CB8AC3E}">
        <p14:creationId xmlns:p14="http://schemas.microsoft.com/office/powerpoint/2010/main" val="22454277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bg>
      <p:bgPr>
        <a:blipFill dpi="0" rotWithShape="1">
          <a:blip r:embed="rId2" cstate="print">
            <a:lum/>
          </a:blip>
          <a:srcRect/>
          <a:stretch>
            <a:fillRect t="-25000" b="-25000"/>
          </a:stretch>
        </a:blipFill>
        <a:effectLst/>
      </p:bgPr>
    </p:bg>
    <p:spTree>
      <p:nvGrpSpPr>
        <p:cNvPr id="1" name=""/>
        <p:cNvGrpSpPr/>
        <p:nvPr/>
      </p:nvGrpSpPr>
      <p:grpSpPr>
        <a:xfrm>
          <a:off x="0" y="0"/>
          <a:ext cx="0" cy="0"/>
          <a:chOff x="0" y="0"/>
          <a:chExt cx="0" cy="0"/>
        </a:xfrm>
      </p:grpSpPr>
      <p:sp>
        <p:nvSpPr>
          <p:cNvPr id="4" name="Freeform: Shape 3">
            <a:extLst>
              <a:ext uri="{FF2B5EF4-FFF2-40B4-BE49-F238E27FC236}">
                <a16:creationId xmlns:a16="http://schemas.microsoft.com/office/drawing/2014/main" id="{825318A2-8988-F98D-C434-FDA9C7541213}"/>
              </a:ext>
            </a:extLst>
          </p:cNvPr>
          <p:cNvSpPr/>
          <p:nvPr userDrawn="1"/>
        </p:nvSpPr>
        <p:spPr>
          <a:xfrm flipV="1">
            <a:off x="6016" y="164917"/>
            <a:ext cx="12180367" cy="557109"/>
          </a:xfrm>
          <a:custGeom>
            <a:avLst/>
            <a:gdLst>
              <a:gd name="connsiteX0" fmla="*/ 0 w 11194628"/>
              <a:gd name="connsiteY0" fmla="*/ 557109 h 557109"/>
              <a:gd name="connsiteX1" fmla="*/ 160872 w 11194628"/>
              <a:gd name="connsiteY1" fmla="*/ 557109 h 557109"/>
              <a:gd name="connsiteX2" fmla="*/ 733210 w 11194628"/>
              <a:gd name="connsiteY2" fmla="*/ 557109 h 557109"/>
              <a:gd name="connsiteX3" fmla="*/ 10628628 w 11194628"/>
              <a:gd name="connsiteY3" fmla="*/ 557109 h 557109"/>
              <a:gd name="connsiteX4" fmla="*/ 11194628 w 11194628"/>
              <a:gd name="connsiteY4" fmla="*/ 0 h 557109"/>
              <a:gd name="connsiteX5" fmla="*/ 733210 w 11194628"/>
              <a:gd name="connsiteY5" fmla="*/ 0 h 557109"/>
              <a:gd name="connsiteX6" fmla="*/ 726872 w 11194628"/>
              <a:gd name="connsiteY6" fmla="*/ 0 h 557109"/>
              <a:gd name="connsiteX7" fmla="*/ 0 w 11194628"/>
              <a:gd name="connsiteY7" fmla="*/ 0 h 557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94628" h="557109">
                <a:moveTo>
                  <a:pt x="0" y="557109"/>
                </a:moveTo>
                <a:lnTo>
                  <a:pt x="160872" y="557109"/>
                </a:lnTo>
                <a:lnTo>
                  <a:pt x="733210" y="557109"/>
                </a:lnTo>
                <a:lnTo>
                  <a:pt x="10628628" y="557109"/>
                </a:lnTo>
                <a:lnTo>
                  <a:pt x="11194628" y="0"/>
                </a:lnTo>
                <a:lnTo>
                  <a:pt x="733210" y="0"/>
                </a:lnTo>
                <a:lnTo>
                  <a:pt x="726872" y="0"/>
                </a:lnTo>
                <a:lnTo>
                  <a:pt x="0" y="0"/>
                </a:lnTo>
                <a:close/>
              </a:path>
            </a:pathLst>
          </a:custGeom>
          <a:solidFill>
            <a:srgbClr val="B4C5E7"/>
          </a:solidFill>
          <a:ln w="19050">
            <a:noFill/>
          </a:ln>
          <a:effectLst>
            <a:outerShdw blurRad="50800" dist="38100" dir="2700000" algn="tl" rotWithShape="0">
              <a:prstClr val="black">
                <a:alpha val="40000"/>
              </a:prstClr>
            </a:outerShdw>
            <a:softEdge rad="12700"/>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sp>
        <p:nvSpPr>
          <p:cNvPr id="5" name="Freeform: Shape 4">
            <a:extLst>
              <a:ext uri="{FF2B5EF4-FFF2-40B4-BE49-F238E27FC236}">
                <a16:creationId xmlns:a16="http://schemas.microsoft.com/office/drawing/2014/main" id="{1A7323B0-65D5-0AFF-07BD-AEB3297A9AA1}"/>
              </a:ext>
            </a:extLst>
          </p:cNvPr>
          <p:cNvSpPr/>
          <p:nvPr userDrawn="1"/>
        </p:nvSpPr>
        <p:spPr>
          <a:xfrm flipV="1">
            <a:off x="0" y="115077"/>
            <a:ext cx="12070080" cy="557109"/>
          </a:xfrm>
          <a:custGeom>
            <a:avLst/>
            <a:gdLst>
              <a:gd name="connsiteX0" fmla="*/ 0 w 11194628"/>
              <a:gd name="connsiteY0" fmla="*/ 557109 h 557109"/>
              <a:gd name="connsiteX1" fmla="*/ 160872 w 11194628"/>
              <a:gd name="connsiteY1" fmla="*/ 557109 h 557109"/>
              <a:gd name="connsiteX2" fmla="*/ 733210 w 11194628"/>
              <a:gd name="connsiteY2" fmla="*/ 557109 h 557109"/>
              <a:gd name="connsiteX3" fmla="*/ 10628628 w 11194628"/>
              <a:gd name="connsiteY3" fmla="*/ 557109 h 557109"/>
              <a:gd name="connsiteX4" fmla="*/ 11194628 w 11194628"/>
              <a:gd name="connsiteY4" fmla="*/ 0 h 557109"/>
              <a:gd name="connsiteX5" fmla="*/ 733210 w 11194628"/>
              <a:gd name="connsiteY5" fmla="*/ 0 h 557109"/>
              <a:gd name="connsiteX6" fmla="*/ 726872 w 11194628"/>
              <a:gd name="connsiteY6" fmla="*/ 0 h 557109"/>
              <a:gd name="connsiteX7" fmla="*/ 0 w 11194628"/>
              <a:gd name="connsiteY7" fmla="*/ 0 h 557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94628" h="557109">
                <a:moveTo>
                  <a:pt x="0" y="557109"/>
                </a:moveTo>
                <a:lnTo>
                  <a:pt x="160872" y="557109"/>
                </a:lnTo>
                <a:lnTo>
                  <a:pt x="733210" y="557109"/>
                </a:lnTo>
                <a:lnTo>
                  <a:pt x="10628628" y="557109"/>
                </a:lnTo>
                <a:lnTo>
                  <a:pt x="11194628" y="0"/>
                </a:lnTo>
                <a:lnTo>
                  <a:pt x="733210" y="0"/>
                </a:lnTo>
                <a:lnTo>
                  <a:pt x="726872" y="0"/>
                </a:lnTo>
                <a:lnTo>
                  <a:pt x="0" y="0"/>
                </a:lnTo>
                <a:close/>
              </a:path>
            </a:pathLst>
          </a:custGeom>
          <a:solidFill>
            <a:srgbClr val="11294B"/>
          </a:solidFill>
          <a:ln w="19050">
            <a:noFill/>
          </a:ln>
          <a:effectLst>
            <a:outerShdw blurRad="50800" dist="38100" dir="2700000" algn="tl" rotWithShape="0">
              <a:prstClr val="black">
                <a:alpha val="40000"/>
              </a:prstClr>
            </a:outerShdw>
            <a:softEdge rad="12700"/>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sp>
        <p:nvSpPr>
          <p:cNvPr id="2" name="Title 1">
            <a:extLst>
              <a:ext uri="{FF2B5EF4-FFF2-40B4-BE49-F238E27FC236}">
                <a16:creationId xmlns:a16="http://schemas.microsoft.com/office/drawing/2014/main" id="{36EED855-341E-7C48-9A1D-68021A0665DE}"/>
              </a:ext>
            </a:extLst>
          </p:cNvPr>
          <p:cNvSpPr>
            <a:spLocks noGrp="1"/>
          </p:cNvSpPr>
          <p:nvPr>
            <p:ph type="title"/>
          </p:nvPr>
        </p:nvSpPr>
        <p:spPr>
          <a:xfrm>
            <a:off x="278471" y="130045"/>
            <a:ext cx="10515600" cy="574571"/>
          </a:xfrm>
        </p:spPr>
        <p:txBody>
          <a:bodyPr>
            <a:noAutofit/>
          </a:bodyPr>
          <a:lstStyle>
            <a:lvl1pPr>
              <a:defRPr sz="2800" b="1">
                <a:solidFill>
                  <a:schemeClr val="bg1">
                    <a:lumMod val="85000"/>
                  </a:schemeClr>
                </a:solidFill>
                <a:effectLst>
                  <a:outerShdw blurRad="50800" dist="38100" dir="2700000" algn="tl" rotWithShape="0">
                    <a:prstClr val="black">
                      <a:alpha val="40000"/>
                    </a:prstClr>
                  </a:outerShdw>
                </a:effectLst>
                <a:latin typeface="Open Sans" pitchFamily="2" charset="0"/>
                <a:ea typeface="Open Sans" pitchFamily="2" charset="0"/>
                <a:cs typeface="Open Sans" pitchFamily="2"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5B23025C-91A4-742A-F113-D4CB548ED88F}"/>
              </a:ext>
            </a:extLst>
          </p:cNvPr>
          <p:cNvSpPr>
            <a:spLocks noGrp="1"/>
          </p:cNvSpPr>
          <p:nvPr>
            <p:ph idx="1"/>
          </p:nvPr>
        </p:nvSpPr>
        <p:spPr>
          <a:xfrm>
            <a:off x="312332" y="917528"/>
            <a:ext cx="11563963" cy="5232190"/>
          </a:xfrm>
        </p:spPr>
        <p:txBody>
          <a:bodyPr/>
          <a:lstStyle>
            <a:lvl1pPr marL="341313" indent="-341313">
              <a:buSzPct val="80000"/>
              <a:buFontTx/>
              <a:buBlip>
                <a:blip r:embed="rId3"/>
              </a:buBlip>
              <a:defRPr sz="2400">
                <a:latin typeface="Open Sans" pitchFamily="2" charset="0"/>
                <a:ea typeface="Open Sans" pitchFamily="2" charset="0"/>
                <a:cs typeface="Open Sans" pitchFamily="2" charset="0"/>
              </a:defRPr>
            </a:lvl1pPr>
            <a:lvl2pPr marL="914400" indent="-341313">
              <a:buSzPct val="80000"/>
              <a:buFontTx/>
              <a:buBlip>
                <a:blip r:embed="rId4"/>
              </a:buBlip>
              <a:defRPr sz="2000">
                <a:latin typeface="Open Sans" pitchFamily="2" charset="0"/>
                <a:ea typeface="Open Sans" pitchFamily="2" charset="0"/>
                <a:cs typeface="Open Sans" pitchFamily="2" charset="0"/>
              </a:defRPr>
            </a:lvl2pPr>
            <a:lvl3pPr marL="1371600" indent="-225425">
              <a:buFont typeface="Wingdings" pitchFamily="2" charset="2"/>
              <a:buChar char="§"/>
              <a:defRPr sz="1600">
                <a:latin typeface="Open Sans" pitchFamily="2" charset="0"/>
                <a:ea typeface="Open Sans" pitchFamily="2" charset="0"/>
                <a:cs typeface="Open Sans" pitchFamily="2" charset="0"/>
              </a:defRPr>
            </a:lvl3pPr>
          </a:lstStyle>
          <a:p>
            <a:pPr lvl="0"/>
            <a:r>
              <a:rPr lang="en-US" dirty="0"/>
              <a:t>Click to edit Master text styles</a:t>
            </a:r>
          </a:p>
          <a:p>
            <a:pPr lvl="1"/>
            <a:r>
              <a:rPr lang="en-US" dirty="0"/>
              <a:t>Second level</a:t>
            </a:r>
          </a:p>
          <a:p>
            <a:pPr lvl="2"/>
            <a:r>
              <a:rPr lang="en-US" dirty="0"/>
              <a:t>Third level</a:t>
            </a:r>
          </a:p>
        </p:txBody>
      </p:sp>
      <p:sp>
        <p:nvSpPr>
          <p:cNvPr id="15" name="Freeform: Shape 14">
            <a:extLst>
              <a:ext uri="{FF2B5EF4-FFF2-40B4-BE49-F238E27FC236}">
                <a16:creationId xmlns:a16="http://schemas.microsoft.com/office/drawing/2014/main" id="{513FCC30-2E89-5BD4-0535-8F0007EC05CA}"/>
              </a:ext>
            </a:extLst>
          </p:cNvPr>
          <p:cNvSpPr/>
          <p:nvPr userDrawn="1"/>
        </p:nvSpPr>
        <p:spPr>
          <a:xfrm>
            <a:off x="-31000" y="6575309"/>
            <a:ext cx="12217023" cy="289194"/>
          </a:xfrm>
          <a:custGeom>
            <a:avLst/>
            <a:gdLst>
              <a:gd name="connsiteX0" fmla="*/ 10717326 w 12192000"/>
              <a:gd name="connsiteY0" fmla="*/ 289194 h 289194"/>
              <a:gd name="connsiteX1" fmla="*/ 12192000 w 12192000"/>
              <a:gd name="connsiteY1" fmla="*/ 289194 h 289194"/>
              <a:gd name="connsiteX2" fmla="*/ 12192000 w 12192000"/>
              <a:gd name="connsiteY2" fmla="*/ 1 h 289194"/>
              <a:gd name="connsiteX3" fmla="*/ 12180366 w 12192000"/>
              <a:gd name="connsiteY3" fmla="*/ 1 h 289194"/>
              <a:gd name="connsiteX4" fmla="*/ 12180367 w 12192000"/>
              <a:gd name="connsiteY4" fmla="*/ 0 h 289194"/>
              <a:gd name="connsiteX5" fmla="*/ 335556 w 12192000"/>
              <a:gd name="connsiteY5" fmla="*/ 0 h 289194"/>
              <a:gd name="connsiteX6" fmla="*/ 0 w 12192000"/>
              <a:gd name="connsiteY6" fmla="*/ 289193 h 289194"/>
              <a:gd name="connsiteX7" fmla="*/ 10717326 w 12192000"/>
              <a:gd name="connsiteY7" fmla="*/ 289193 h 289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89194">
                <a:moveTo>
                  <a:pt x="10717326" y="289194"/>
                </a:moveTo>
                <a:lnTo>
                  <a:pt x="12192000" y="289194"/>
                </a:lnTo>
                <a:lnTo>
                  <a:pt x="12192000" y="1"/>
                </a:lnTo>
                <a:lnTo>
                  <a:pt x="12180366" y="1"/>
                </a:lnTo>
                <a:lnTo>
                  <a:pt x="12180367" y="0"/>
                </a:lnTo>
                <a:lnTo>
                  <a:pt x="335556" y="0"/>
                </a:lnTo>
                <a:lnTo>
                  <a:pt x="0" y="289193"/>
                </a:lnTo>
                <a:lnTo>
                  <a:pt x="10717326" y="289193"/>
                </a:lnTo>
                <a:close/>
              </a:path>
            </a:pathLst>
          </a:custGeom>
          <a:solidFill>
            <a:srgbClr val="B4C5E7"/>
          </a:solidFill>
          <a:ln w="19050">
            <a:noFill/>
          </a:ln>
          <a:effectLst>
            <a:outerShdw blurRad="50800" dist="38100" dir="18900000" algn="bl" rotWithShape="0">
              <a:prstClr val="black">
                <a:alpha val="40000"/>
              </a:prstClr>
            </a:outerShdw>
            <a:softEdge rad="12700"/>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p>
        </p:txBody>
      </p:sp>
      <p:sp>
        <p:nvSpPr>
          <p:cNvPr id="14" name="Freeform: Shape 13">
            <a:extLst>
              <a:ext uri="{FF2B5EF4-FFF2-40B4-BE49-F238E27FC236}">
                <a16:creationId xmlns:a16="http://schemas.microsoft.com/office/drawing/2014/main" id="{8FD22B4C-FE70-106B-3A65-A78409AD11CC}"/>
              </a:ext>
            </a:extLst>
          </p:cNvPr>
          <p:cNvSpPr/>
          <p:nvPr userDrawn="1"/>
        </p:nvSpPr>
        <p:spPr>
          <a:xfrm>
            <a:off x="67390" y="6551405"/>
            <a:ext cx="12110113" cy="289194"/>
          </a:xfrm>
          <a:custGeom>
            <a:avLst/>
            <a:gdLst>
              <a:gd name="connsiteX0" fmla="*/ 10717326 w 12192000"/>
              <a:gd name="connsiteY0" fmla="*/ 289194 h 289194"/>
              <a:gd name="connsiteX1" fmla="*/ 12192000 w 12192000"/>
              <a:gd name="connsiteY1" fmla="*/ 289194 h 289194"/>
              <a:gd name="connsiteX2" fmla="*/ 12192000 w 12192000"/>
              <a:gd name="connsiteY2" fmla="*/ 1 h 289194"/>
              <a:gd name="connsiteX3" fmla="*/ 12180366 w 12192000"/>
              <a:gd name="connsiteY3" fmla="*/ 1 h 289194"/>
              <a:gd name="connsiteX4" fmla="*/ 12180367 w 12192000"/>
              <a:gd name="connsiteY4" fmla="*/ 0 h 289194"/>
              <a:gd name="connsiteX5" fmla="*/ 335556 w 12192000"/>
              <a:gd name="connsiteY5" fmla="*/ 0 h 289194"/>
              <a:gd name="connsiteX6" fmla="*/ 0 w 12192000"/>
              <a:gd name="connsiteY6" fmla="*/ 289193 h 289194"/>
              <a:gd name="connsiteX7" fmla="*/ 10717326 w 12192000"/>
              <a:gd name="connsiteY7" fmla="*/ 289193 h 289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89194">
                <a:moveTo>
                  <a:pt x="10717326" y="289194"/>
                </a:moveTo>
                <a:lnTo>
                  <a:pt x="12192000" y="289194"/>
                </a:lnTo>
                <a:lnTo>
                  <a:pt x="12192000" y="1"/>
                </a:lnTo>
                <a:lnTo>
                  <a:pt x="12180366" y="1"/>
                </a:lnTo>
                <a:lnTo>
                  <a:pt x="12180367" y="0"/>
                </a:lnTo>
                <a:lnTo>
                  <a:pt x="335556" y="0"/>
                </a:lnTo>
                <a:lnTo>
                  <a:pt x="0" y="289193"/>
                </a:lnTo>
                <a:lnTo>
                  <a:pt x="10717326" y="289193"/>
                </a:lnTo>
                <a:close/>
              </a:path>
            </a:pathLst>
          </a:custGeom>
          <a:solidFill>
            <a:srgbClr val="11294B"/>
          </a:solidFill>
          <a:ln w="19050">
            <a:noFill/>
          </a:ln>
          <a:effectLst>
            <a:outerShdw blurRad="50800" dist="38100" dir="5400000" algn="t" rotWithShape="0">
              <a:prstClr val="black">
                <a:alpha val="40000"/>
              </a:prstClr>
            </a:outerShdw>
            <a:softEdge rad="12700"/>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p>
        </p:txBody>
      </p:sp>
      <p:sp>
        <p:nvSpPr>
          <p:cNvPr id="6" name="Slide Number Placeholder 6">
            <a:extLst>
              <a:ext uri="{FF2B5EF4-FFF2-40B4-BE49-F238E27FC236}">
                <a16:creationId xmlns:a16="http://schemas.microsoft.com/office/drawing/2014/main" id="{744D970A-4ECB-562A-AB20-193C68EDD4FD}"/>
              </a:ext>
            </a:extLst>
          </p:cNvPr>
          <p:cNvSpPr>
            <a:spLocks noGrp="1"/>
          </p:cNvSpPr>
          <p:nvPr>
            <p:ph type="sldNum" sz="quarter" idx="12"/>
          </p:nvPr>
        </p:nvSpPr>
        <p:spPr>
          <a:xfrm>
            <a:off x="11750724" y="6511883"/>
            <a:ext cx="379342" cy="365125"/>
          </a:xfrm>
        </p:spPr>
        <p:txBody>
          <a:bodyPr/>
          <a:lstStyle>
            <a:lvl1pPr>
              <a:defRPr sz="1200" b="1">
                <a:solidFill>
                  <a:schemeClr val="bg1">
                    <a:lumMod val="75000"/>
                  </a:schemeClr>
                </a:solidFill>
              </a:defRPr>
            </a:lvl1pPr>
          </a:lstStyle>
          <a:p>
            <a:fld id="{0335FC68-20AA-4E79-AB89-77063C4B5F6B}" type="slidenum">
              <a:rPr lang="en-US" smtClean="0"/>
              <a:pPr/>
              <a:t>‹#›</a:t>
            </a:fld>
            <a:endParaRPr lang="en-US" dirty="0"/>
          </a:p>
        </p:txBody>
      </p:sp>
      <p:sp>
        <p:nvSpPr>
          <p:cNvPr id="16" name="TextBox 15">
            <a:extLst>
              <a:ext uri="{FF2B5EF4-FFF2-40B4-BE49-F238E27FC236}">
                <a16:creationId xmlns:a16="http://schemas.microsoft.com/office/drawing/2014/main" id="{4DB236BD-564D-8299-D248-254E13FDD388}"/>
              </a:ext>
            </a:extLst>
          </p:cNvPr>
          <p:cNvSpPr txBox="1"/>
          <p:nvPr userDrawn="1"/>
        </p:nvSpPr>
        <p:spPr>
          <a:xfrm>
            <a:off x="4346809" y="6571335"/>
            <a:ext cx="3507474" cy="246221"/>
          </a:xfrm>
          <a:prstGeom prst="rect">
            <a:avLst/>
          </a:prstGeom>
          <a:noFill/>
        </p:spPr>
        <p:txBody>
          <a:bodyPr wrap="square" rtlCol="0">
            <a:spAutoFit/>
          </a:bodyPr>
          <a:lstStyle/>
          <a:p>
            <a:pPr algn="ctr"/>
            <a:r>
              <a:rPr lang="en-US" sz="1000" b="1" dirty="0">
                <a:solidFill>
                  <a:schemeClr val="bg1">
                    <a:lumMod val="75000"/>
                  </a:schemeClr>
                </a:solidFill>
                <a:latin typeface="Open Sans" pitchFamily="2" charset="0"/>
                <a:ea typeface="Open Sans" pitchFamily="2" charset="0"/>
                <a:cs typeface="Open Sans" pitchFamily="2" charset="0"/>
              </a:rPr>
              <a:t>2024 NYSESLAT Turnkey Training</a:t>
            </a:r>
          </a:p>
        </p:txBody>
      </p:sp>
    </p:spTree>
    <p:extLst>
      <p:ext uri="{BB962C8B-B14F-4D97-AF65-F5344CB8AC3E}">
        <p14:creationId xmlns:p14="http://schemas.microsoft.com/office/powerpoint/2010/main" val="5219868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le and Content">
    <p:bg>
      <p:bgPr>
        <a:blipFill dpi="0" rotWithShape="1">
          <a:blip r:embed="rId2" cstate="print">
            <a:lum/>
          </a:blip>
          <a:srcRect/>
          <a:stretch>
            <a:fillRect t="-25000" b="-25000"/>
          </a:stretch>
        </a:blipFill>
        <a:effectLst/>
      </p:bgPr>
    </p:bg>
    <p:spTree>
      <p:nvGrpSpPr>
        <p:cNvPr id="1" name=""/>
        <p:cNvGrpSpPr/>
        <p:nvPr/>
      </p:nvGrpSpPr>
      <p:grpSpPr>
        <a:xfrm>
          <a:off x="0" y="0"/>
          <a:ext cx="0" cy="0"/>
          <a:chOff x="0" y="0"/>
          <a:chExt cx="0" cy="0"/>
        </a:xfrm>
      </p:grpSpPr>
      <p:sp>
        <p:nvSpPr>
          <p:cNvPr id="4" name="Freeform: Shape 3">
            <a:extLst>
              <a:ext uri="{FF2B5EF4-FFF2-40B4-BE49-F238E27FC236}">
                <a16:creationId xmlns:a16="http://schemas.microsoft.com/office/drawing/2014/main" id="{825318A2-8988-F98D-C434-FDA9C7541213}"/>
              </a:ext>
            </a:extLst>
          </p:cNvPr>
          <p:cNvSpPr/>
          <p:nvPr userDrawn="1"/>
        </p:nvSpPr>
        <p:spPr>
          <a:xfrm flipV="1">
            <a:off x="6016" y="164917"/>
            <a:ext cx="12180367" cy="557109"/>
          </a:xfrm>
          <a:custGeom>
            <a:avLst/>
            <a:gdLst>
              <a:gd name="connsiteX0" fmla="*/ 0 w 11194628"/>
              <a:gd name="connsiteY0" fmla="*/ 557109 h 557109"/>
              <a:gd name="connsiteX1" fmla="*/ 160872 w 11194628"/>
              <a:gd name="connsiteY1" fmla="*/ 557109 h 557109"/>
              <a:gd name="connsiteX2" fmla="*/ 733210 w 11194628"/>
              <a:gd name="connsiteY2" fmla="*/ 557109 h 557109"/>
              <a:gd name="connsiteX3" fmla="*/ 10628628 w 11194628"/>
              <a:gd name="connsiteY3" fmla="*/ 557109 h 557109"/>
              <a:gd name="connsiteX4" fmla="*/ 11194628 w 11194628"/>
              <a:gd name="connsiteY4" fmla="*/ 0 h 557109"/>
              <a:gd name="connsiteX5" fmla="*/ 733210 w 11194628"/>
              <a:gd name="connsiteY5" fmla="*/ 0 h 557109"/>
              <a:gd name="connsiteX6" fmla="*/ 726872 w 11194628"/>
              <a:gd name="connsiteY6" fmla="*/ 0 h 557109"/>
              <a:gd name="connsiteX7" fmla="*/ 0 w 11194628"/>
              <a:gd name="connsiteY7" fmla="*/ 0 h 557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94628" h="557109">
                <a:moveTo>
                  <a:pt x="0" y="557109"/>
                </a:moveTo>
                <a:lnTo>
                  <a:pt x="160872" y="557109"/>
                </a:lnTo>
                <a:lnTo>
                  <a:pt x="733210" y="557109"/>
                </a:lnTo>
                <a:lnTo>
                  <a:pt x="10628628" y="557109"/>
                </a:lnTo>
                <a:lnTo>
                  <a:pt x="11194628" y="0"/>
                </a:lnTo>
                <a:lnTo>
                  <a:pt x="733210" y="0"/>
                </a:lnTo>
                <a:lnTo>
                  <a:pt x="726872" y="0"/>
                </a:lnTo>
                <a:lnTo>
                  <a:pt x="0" y="0"/>
                </a:lnTo>
                <a:close/>
              </a:path>
            </a:pathLst>
          </a:custGeom>
          <a:solidFill>
            <a:srgbClr val="B4C5E7"/>
          </a:solidFill>
          <a:ln w="19050">
            <a:noFill/>
          </a:ln>
          <a:effectLst>
            <a:outerShdw blurRad="50800" dist="38100" dir="2700000" algn="tl" rotWithShape="0">
              <a:prstClr val="black">
                <a:alpha val="40000"/>
              </a:prstClr>
            </a:outerShdw>
            <a:softEdge rad="12700"/>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sp>
        <p:nvSpPr>
          <p:cNvPr id="5" name="Freeform: Shape 4">
            <a:extLst>
              <a:ext uri="{FF2B5EF4-FFF2-40B4-BE49-F238E27FC236}">
                <a16:creationId xmlns:a16="http://schemas.microsoft.com/office/drawing/2014/main" id="{1A7323B0-65D5-0AFF-07BD-AEB3297A9AA1}"/>
              </a:ext>
            </a:extLst>
          </p:cNvPr>
          <p:cNvSpPr/>
          <p:nvPr userDrawn="1"/>
        </p:nvSpPr>
        <p:spPr>
          <a:xfrm flipV="1">
            <a:off x="0" y="115077"/>
            <a:ext cx="12070080" cy="557109"/>
          </a:xfrm>
          <a:custGeom>
            <a:avLst/>
            <a:gdLst>
              <a:gd name="connsiteX0" fmla="*/ 0 w 11194628"/>
              <a:gd name="connsiteY0" fmla="*/ 557109 h 557109"/>
              <a:gd name="connsiteX1" fmla="*/ 160872 w 11194628"/>
              <a:gd name="connsiteY1" fmla="*/ 557109 h 557109"/>
              <a:gd name="connsiteX2" fmla="*/ 733210 w 11194628"/>
              <a:gd name="connsiteY2" fmla="*/ 557109 h 557109"/>
              <a:gd name="connsiteX3" fmla="*/ 10628628 w 11194628"/>
              <a:gd name="connsiteY3" fmla="*/ 557109 h 557109"/>
              <a:gd name="connsiteX4" fmla="*/ 11194628 w 11194628"/>
              <a:gd name="connsiteY4" fmla="*/ 0 h 557109"/>
              <a:gd name="connsiteX5" fmla="*/ 733210 w 11194628"/>
              <a:gd name="connsiteY5" fmla="*/ 0 h 557109"/>
              <a:gd name="connsiteX6" fmla="*/ 726872 w 11194628"/>
              <a:gd name="connsiteY6" fmla="*/ 0 h 557109"/>
              <a:gd name="connsiteX7" fmla="*/ 0 w 11194628"/>
              <a:gd name="connsiteY7" fmla="*/ 0 h 557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94628" h="557109">
                <a:moveTo>
                  <a:pt x="0" y="557109"/>
                </a:moveTo>
                <a:lnTo>
                  <a:pt x="160872" y="557109"/>
                </a:lnTo>
                <a:lnTo>
                  <a:pt x="733210" y="557109"/>
                </a:lnTo>
                <a:lnTo>
                  <a:pt x="10628628" y="557109"/>
                </a:lnTo>
                <a:lnTo>
                  <a:pt x="11194628" y="0"/>
                </a:lnTo>
                <a:lnTo>
                  <a:pt x="733210" y="0"/>
                </a:lnTo>
                <a:lnTo>
                  <a:pt x="726872" y="0"/>
                </a:lnTo>
                <a:lnTo>
                  <a:pt x="0" y="0"/>
                </a:lnTo>
                <a:close/>
              </a:path>
            </a:pathLst>
          </a:custGeom>
          <a:solidFill>
            <a:srgbClr val="11294B"/>
          </a:solidFill>
          <a:ln w="19050">
            <a:noFill/>
          </a:ln>
          <a:effectLst>
            <a:outerShdw blurRad="50800" dist="38100" dir="2700000" algn="tl" rotWithShape="0">
              <a:prstClr val="black">
                <a:alpha val="40000"/>
              </a:prstClr>
            </a:outerShdw>
            <a:softEdge rad="12700"/>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sp>
        <p:nvSpPr>
          <p:cNvPr id="2" name="Title 1">
            <a:extLst>
              <a:ext uri="{FF2B5EF4-FFF2-40B4-BE49-F238E27FC236}">
                <a16:creationId xmlns:a16="http://schemas.microsoft.com/office/drawing/2014/main" id="{36EED855-341E-7C48-9A1D-68021A0665DE}"/>
              </a:ext>
            </a:extLst>
          </p:cNvPr>
          <p:cNvSpPr>
            <a:spLocks noGrp="1"/>
          </p:cNvSpPr>
          <p:nvPr>
            <p:ph type="title"/>
          </p:nvPr>
        </p:nvSpPr>
        <p:spPr>
          <a:xfrm>
            <a:off x="278471" y="130045"/>
            <a:ext cx="10515600" cy="574571"/>
          </a:xfrm>
        </p:spPr>
        <p:txBody>
          <a:bodyPr>
            <a:noAutofit/>
          </a:bodyPr>
          <a:lstStyle>
            <a:lvl1pPr>
              <a:defRPr sz="2800" b="1">
                <a:solidFill>
                  <a:schemeClr val="bg1">
                    <a:lumMod val="85000"/>
                  </a:schemeClr>
                </a:solidFill>
                <a:effectLst>
                  <a:outerShdw blurRad="50800" dist="38100" dir="2700000" algn="tl" rotWithShape="0">
                    <a:prstClr val="black">
                      <a:alpha val="40000"/>
                    </a:prstClr>
                  </a:outerShdw>
                </a:effectLst>
                <a:latin typeface="Open Sans" pitchFamily="2" charset="0"/>
                <a:ea typeface="Open Sans" pitchFamily="2" charset="0"/>
                <a:cs typeface="Open Sans" pitchFamily="2"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5B23025C-91A4-742A-F113-D4CB548ED88F}"/>
              </a:ext>
            </a:extLst>
          </p:cNvPr>
          <p:cNvSpPr>
            <a:spLocks noGrp="1"/>
          </p:cNvSpPr>
          <p:nvPr>
            <p:ph idx="1"/>
          </p:nvPr>
        </p:nvSpPr>
        <p:spPr>
          <a:xfrm>
            <a:off x="312332" y="917528"/>
            <a:ext cx="11563963" cy="5232190"/>
          </a:xfrm>
        </p:spPr>
        <p:txBody>
          <a:bodyPr/>
          <a:lstStyle>
            <a:lvl1pPr marL="341313" indent="-341313">
              <a:buSzPct val="80000"/>
              <a:buFontTx/>
              <a:buBlip>
                <a:blip r:embed="rId3"/>
              </a:buBlip>
              <a:defRPr sz="2400">
                <a:latin typeface="Open Sans" pitchFamily="2" charset="0"/>
                <a:ea typeface="Open Sans" pitchFamily="2" charset="0"/>
                <a:cs typeface="Open Sans" pitchFamily="2" charset="0"/>
              </a:defRPr>
            </a:lvl1pPr>
            <a:lvl2pPr marL="914400" indent="-341313">
              <a:buSzPct val="80000"/>
              <a:buFontTx/>
              <a:buBlip>
                <a:blip r:embed="rId4"/>
              </a:buBlip>
              <a:defRPr sz="2000">
                <a:latin typeface="Open Sans" pitchFamily="2" charset="0"/>
                <a:ea typeface="Open Sans" pitchFamily="2" charset="0"/>
                <a:cs typeface="Open Sans" pitchFamily="2" charset="0"/>
              </a:defRPr>
            </a:lvl2pPr>
            <a:lvl3pPr marL="1371600" indent="-225425">
              <a:buFont typeface="Wingdings" pitchFamily="2" charset="2"/>
              <a:buChar char="§"/>
              <a:defRPr sz="1600">
                <a:latin typeface="Open Sans" pitchFamily="2" charset="0"/>
                <a:ea typeface="Open Sans" pitchFamily="2" charset="0"/>
                <a:cs typeface="Open Sans" pitchFamily="2" charset="0"/>
              </a:defRPr>
            </a:lvl3pPr>
          </a:lstStyle>
          <a:p>
            <a:pPr lvl="0"/>
            <a:r>
              <a:rPr lang="en-US" dirty="0"/>
              <a:t>Click to edit Master text styles</a:t>
            </a:r>
          </a:p>
          <a:p>
            <a:pPr lvl="1"/>
            <a:r>
              <a:rPr lang="en-US" dirty="0"/>
              <a:t>Second level</a:t>
            </a:r>
          </a:p>
          <a:p>
            <a:pPr lvl="2"/>
            <a:r>
              <a:rPr lang="en-US" dirty="0"/>
              <a:t>Third level</a:t>
            </a:r>
          </a:p>
        </p:txBody>
      </p:sp>
      <p:sp>
        <p:nvSpPr>
          <p:cNvPr id="6" name="Slide Number Placeholder 6">
            <a:extLst>
              <a:ext uri="{FF2B5EF4-FFF2-40B4-BE49-F238E27FC236}">
                <a16:creationId xmlns:a16="http://schemas.microsoft.com/office/drawing/2014/main" id="{744D970A-4ECB-562A-AB20-193C68EDD4FD}"/>
              </a:ext>
            </a:extLst>
          </p:cNvPr>
          <p:cNvSpPr>
            <a:spLocks noGrp="1"/>
          </p:cNvSpPr>
          <p:nvPr>
            <p:ph type="sldNum" sz="quarter" idx="12"/>
          </p:nvPr>
        </p:nvSpPr>
        <p:spPr>
          <a:xfrm>
            <a:off x="11750724" y="6511883"/>
            <a:ext cx="379342" cy="365125"/>
          </a:xfrm>
        </p:spPr>
        <p:txBody>
          <a:bodyPr/>
          <a:lstStyle>
            <a:lvl1pPr>
              <a:defRPr sz="1200" b="1">
                <a:solidFill>
                  <a:schemeClr val="bg1">
                    <a:lumMod val="50000"/>
                  </a:schemeClr>
                </a:solidFill>
              </a:defRPr>
            </a:lvl1pPr>
          </a:lstStyle>
          <a:p>
            <a:fld id="{0335FC68-20AA-4E79-AB89-77063C4B5F6B}" type="slidenum">
              <a:rPr lang="en-US" smtClean="0"/>
              <a:pPr/>
              <a:t>‹#›</a:t>
            </a:fld>
            <a:endParaRPr lang="en-US" dirty="0"/>
          </a:p>
        </p:txBody>
      </p:sp>
    </p:spTree>
    <p:extLst>
      <p:ext uri="{BB962C8B-B14F-4D97-AF65-F5344CB8AC3E}">
        <p14:creationId xmlns:p14="http://schemas.microsoft.com/office/powerpoint/2010/main" val="42889798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cstate="print">
            <a:lum/>
          </a:blip>
          <a:srcRect/>
          <a:stretch>
            <a:fillRect t="-6000" b="-6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6CE9869-B0BA-B326-258E-3125EF53A38A}"/>
              </a:ext>
            </a:extLst>
          </p:cNvPr>
          <p:cNvSpPr/>
          <p:nvPr userDrawn="1"/>
        </p:nvSpPr>
        <p:spPr>
          <a:xfrm>
            <a:off x="839253" y="3346025"/>
            <a:ext cx="10515600" cy="1463040"/>
          </a:xfrm>
          <a:custGeom>
            <a:avLst/>
            <a:gdLst>
              <a:gd name="connsiteX0" fmla="*/ 0 w 10515600"/>
              <a:gd name="connsiteY0" fmla="*/ 0 h 1463040"/>
              <a:gd name="connsiteX1" fmla="*/ 10515600 w 10515600"/>
              <a:gd name="connsiteY1" fmla="*/ 0 h 1463040"/>
              <a:gd name="connsiteX2" fmla="*/ 10515600 w 10515600"/>
              <a:gd name="connsiteY2" fmla="*/ 1463040 h 1463040"/>
              <a:gd name="connsiteX3" fmla="*/ 0 w 10515600"/>
              <a:gd name="connsiteY3" fmla="*/ 1463040 h 1463040"/>
              <a:gd name="connsiteX4" fmla="*/ 0 w 10515600"/>
              <a:gd name="connsiteY4" fmla="*/ 0 h 1463040"/>
              <a:gd name="connsiteX0" fmla="*/ 0 w 10515600"/>
              <a:gd name="connsiteY0" fmla="*/ 0 h 1463040"/>
              <a:gd name="connsiteX1" fmla="*/ 10515600 w 10515600"/>
              <a:gd name="connsiteY1" fmla="*/ 0 h 1463040"/>
              <a:gd name="connsiteX2" fmla="*/ 10515600 w 10515600"/>
              <a:gd name="connsiteY2" fmla="*/ 1463040 h 1463040"/>
              <a:gd name="connsiteX3" fmla="*/ 677334 w 10515600"/>
              <a:gd name="connsiteY3" fmla="*/ 1463040 h 1463040"/>
              <a:gd name="connsiteX4" fmla="*/ 0 w 10515600"/>
              <a:gd name="connsiteY4" fmla="*/ 0 h 1463040"/>
              <a:gd name="connsiteX0" fmla="*/ 0 w 10515600"/>
              <a:gd name="connsiteY0" fmla="*/ 0 h 1463040"/>
              <a:gd name="connsiteX1" fmla="*/ 10515600 w 10515600"/>
              <a:gd name="connsiteY1" fmla="*/ 0 h 1463040"/>
              <a:gd name="connsiteX2" fmla="*/ 9838267 w 10515600"/>
              <a:gd name="connsiteY2" fmla="*/ 1449494 h 1463040"/>
              <a:gd name="connsiteX3" fmla="*/ 677334 w 10515600"/>
              <a:gd name="connsiteY3" fmla="*/ 1463040 h 1463040"/>
              <a:gd name="connsiteX4" fmla="*/ 0 w 10515600"/>
              <a:gd name="connsiteY4" fmla="*/ 0 h 1463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15600" h="1463040">
                <a:moveTo>
                  <a:pt x="0" y="0"/>
                </a:moveTo>
                <a:lnTo>
                  <a:pt x="10515600" y="0"/>
                </a:lnTo>
                <a:lnTo>
                  <a:pt x="9838267" y="1449494"/>
                </a:lnTo>
                <a:lnTo>
                  <a:pt x="677334" y="1463040"/>
                </a:lnTo>
                <a:lnTo>
                  <a:pt x="0" y="0"/>
                </a:lnTo>
                <a:close/>
              </a:path>
            </a:pathLst>
          </a:custGeom>
          <a:solidFill>
            <a:schemeClr val="bg1">
              <a:lumMod val="85000"/>
              <a:alpha val="60000"/>
            </a:schemeClr>
          </a:solidFill>
          <a:ln>
            <a:noFill/>
          </a:ln>
          <a:effectLst/>
          <a:scene3d>
            <a:camera prst="orthographicFront"/>
            <a:lightRig rig="threePt" dir="t"/>
          </a:scene3d>
          <a:sp3d>
            <a:bevelT w="139700" h="139700" prst="divo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A586F5C-9A31-E576-1F8F-5304C4A35E06}"/>
              </a:ext>
            </a:extLst>
          </p:cNvPr>
          <p:cNvSpPr>
            <a:spLocks noGrp="1"/>
          </p:cNvSpPr>
          <p:nvPr>
            <p:ph type="title"/>
          </p:nvPr>
        </p:nvSpPr>
        <p:spPr>
          <a:xfrm>
            <a:off x="839253" y="3624420"/>
            <a:ext cx="10515600" cy="960434"/>
          </a:xfrm>
        </p:spPr>
        <p:txBody>
          <a:bodyPr anchor="ctr">
            <a:normAutofit/>
          </a:bodyPr>
          <a:lstStyle>
            <a:lvl1pPr algn="ctr">
              <a:defRPr sz="4400" b="1">
                <a:ln>
                  <a:solidFill>
                    <a:schemeClr val="bg1">
                      <a:lumMod val="85000"/>
                    </a:schemeClr>
                  </a:solidFill>
                </a:ln>
                <a:solidFill>
                  <a:srgbClr val="11294B"/>
                </a:solidFill>
                <a:effectLst>
                  <a:outerShdw blurRad="50800" dist="38100" dir="2700000" algn="tl" rotWithShape="0">
                    <a:prstClr val="black">
                      <a:alpha val="40000"/>
                    </a:prstClr>
                  </a:outerShdw>
                </a:effectLst>
                <a:latin typeface="Open Sans" pitchFamily="2" charset="0"/>
                <a:ea typeface="Open Sans" pitchFamily="2" charset="0"/>
                <a:cs typeface="Open Sans" pitchFamily="2" charset="0"/>
              </a:defRPr>
            </a:lvl1pPr>
          </a:lstStyle>
          <a:p>
            <a:r>
              <a:rPr lang="en-US" dirty="0"/>
              <a:t>Click to edit Master title style</a:t>
            </a:r>
          </a:p>
        </p:txBody>
      </p:sp>
      <p:pic>
        <p:nvPicPr>
          <p:cNvPr id="8" name="Picture 7">
            <a:extLst>
              <a:ext uri="{FF2B5EF4-FFF2-40B4-BE49-F238E27FC236}">
                <a16:creationId xmlns:a16="http://schemas.microsoft.com/office/drawing/2014/main" id="{A3A65C1D-D077-D102-5967-60E7CA92901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03245" y="6356536"/>
            <a:ext cx="1574737" cy="382682"/>
          </a:xfrm>
          <a:prstGeom prst="rect">
            <a:avLst/>
          </a:prstGeom>
        </p:spPr>
      </p:pic>
      <p:sp>
        <p:nvSpPr>
          <p:cNvPr id="9" name="Rectangle 8">
            <a:extLst>
              <a:ext uri="{FF2B5EF4-FFF2-40B4-BE49-F238E27FC236}">
                <a16:creationId xmlns:a16="http://schemas.microsoft.com/office/drawing/2014/main" id="{F6C6AFF6-1CC2-E315-E2A1-D4A9FB599A4C}"/>
              </a:ext>
            </a:extLst>
          </p:cNvPr>
          <p:cNvSpPr/>
          <p:nvPr userDrawn="1"/>
        </p:nvSpPr>
        <p:spPr>
          <a:xfrm>
            <a:off x="5276426" y="1476590"/>
            <a:ext cx="1645920" cy="1645920"/>
          </a:xfrm>
          <a:prstGeom prst="rect">
            <a:avLst/>
          </a:prstGeom>
          <a:solidFill>
            <a:srgbClr val="11294B"/>
          </a:solidFill>
          <a:ln w="76200">
            <a:solidFill>
              <a:schemeClr val="accent1">
                <a:lumMod val="60000"/>
                <a:lumOff val="4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latin typeface="Open Sans" pitchFamily="2" charset="0"/>
              <a:ea typeface="Open Sans" pitchFamily="2" charset="0"/>
              <a:cs typeface="Open Sans" pitchFamily="2" charset="0"/>
            </a:endParaRPr>
          </a:p>
        </p:txBody>
      </p:sp>
      <p:sp>
        <p:nvSpPr>
          <p:cNvPr id="6" name="Slide Number Placeholder 6">
            <a:extLst>
              <a:ext uri="{FF2B5EF4-FFF2-40B4-BE49-F238E27FC236}">
                <a16:creationId xmlns:a16="http://schemas.microsoft.com/office/drawing/2014/main" id="{744D970A-4ECB-562A-AB20-193C68EDD4FD}"/>
              </a:ext>
            </a:extLst>
          </p:cNvPr>
          <p:cNvSpPr>
            <a:spLocks noGrp="1"/>
          </p:cNvSpPr>
          <p:nvPr>
            <p:ph type="sldNum" sz="quarter" idx="12"/>
          </p:nvPr>
        </p:nvSpPr>
        <p:spPr>
          <a:xfrm>
            <a:off x="9154578" y="6365315"/>
            <a:ext cx="2743200" cy="365125"/>
          </a:xfrm>
        </p:spPr>
        <p:txBody>
          <a:bodyPr/>
          <a:lstStyle>
            <a:lvl1pPr>
              <a:defRPr b="1"/>
            </a:lvl1pPr>
          </a:lstStyle>
          <a:p>
            <a:fld id="{0335FC68-20AA-4E79-AB89-77063C4B5F6B}" type="slidenum">
              <a:rPr lang="en-US" smtClean="0"/>
              <a:pPr/>
              <a:t>‹#›</a:t>
            </a:fld>
            <a:endParaRPr lang="en-US" dirty="0"/>
          </a:p>
        </p:txBody>
      </p:sp>
    </p:spTree>
    <p:extLst>
      <p:ext uri="{BB962C8B-B14F-4D97-AF65-F5344CB8AC3E}">
        <p14:creationId xmlns:p14="http://schemas.microsoft.com/office/powerpoint/2010/main" val="14808496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63DF30-5A56-D530-E693-E759D46D48C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5AAFB6C-1924-1804-68F5-BD47C251CC2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3B596D8-F70A-DA86-2393-C7AE7503A77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E13A747-0372-BB07-3C2F-B4A8BF64D33E}"/>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3CA5B835-8F7C-2847-EBFF-2A66D853DB5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44D970A-4ECB-562A-AB20-193C68EDD4FD}"/>
              </a:ext>
            </a:extLst>
          </p:cNvPr>
          <p:cNvSpPr>
            <a:spLocks noGrp="1"/>
          </p:cNvSpPr>
          <p:nvPr>
            <p:ph type="sldNum" sz="quarter" idx="12"/>
          </p:nvPr>
        </p:nvSpPr>
        <p:spPr/>
        <p:txBody>
          <a:bodyPr/>
          <a:lstStyle/>
          <a:p>
            <a:fld id="{0335FC68-20AA-4E79-AB89-77063C4B5F6B}" type="slidenum">
              <a:rPr lang="en-US" smtClean="0"/>
              <a:pPr/>
              <a:t>‹#›</a:t>
            </a:fld>
            <a:endParaRPr lang="en-US" dirty="0"/>
          </a:p>
        </p:txBody>
      </p:sp>
    </p:spTree>
    <p:extLst>
      <p:ext uri="{BB962C8B-B14F-4D97-AF65-F5344CB8AC3E}">
        <p14:creationId xmlns:p14="http://schemas.microsoft.com/office/powerpoint/2010/main" val="13360817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2CF4B2-1F0B-781C-59CE-C7ADAAA0EB8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C27FE21-5AA0-FBA1-C227-A11A1ECA6F6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C5FBB44-43D8-CA85-7AE4-76934D8DA58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60D33FD-5FD7-A882-0B45-041FE37F4B9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F2EFC25-CD1E-8177-DBF6-8EFBF581018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42FB68F-0A1D-F659-A00C-2FDA5E5D5EE1}"/>
              </a:ext>
            </a:extLst>
          </p:cNvPr>
          <p:cNvSpPr>
            <a:spLocks noGrp="1"/>
          </p:cNvSpPr>
          <p:nvPr>
            <p:ph type="dt" sz="half" idx="10"/>
          </p:nvPr>
        </p:nvSpPr>
        <p:spPr/>
        <p:txBody>
          <a:bodyPr/>
          <a:lstStyle/>
          <a:p>
            <a:endParaRPr lang="en-US" dirty="0"/>
          </a:p>
        </p:txBody>
      </p:sp>
      <p:sp>
        <p:nvSpPr>
          <p:cNvPr id="8" name="Footer Placeholder 7">
            <a:extLst>
              <a:ext uri="{FF2B5EF4-FFF2-40B4-BE49-F238E27FC236}">
                <a16:creationId xmlns:a16="http://schemas.microsoft.com/office/drawing/2014/main" id="{AB7E2139-D6E3-8BA4-EEA3-980947EFE577}"/>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F90F247B-8E9A-B785-0735-75B6F2D14A6A}"/>
              </a:ext>
            </a:extLst>
          </p:cNvPr>
          <p:cNvSpPr>
            <a:spLocks noGrp="1"/>
          </p:cNvSpPr>
          <p:nvPr>
            <p:ph type="sldNum" sz="quarter" idx="12"/>
          </p:nvPr>
        </p:nvSpPr>
        <p:spPr/>
        <p:txBody>
          <a:bodyPr/>
          <a:lstStyle/>
          <a:p>
            <a:fld id="{0335FC68-20AA-4E79-AB89-77063C4B5F6B}" type="slidenum">
              <a:rPr lang="en-US" smtClean="0"/>
              <a:pPr/>
              <a:t>‹#›</a:t>
            </a:fld>
            <a:endParaRPr lang="en-US" dirty="0"/>
          </a:p>
        </p:txBody>
      </p:sp>
    </p:spTree>
    <p:extLst>
      <p:ext uri="{BB962C8B-B14F-4D97-AF65-F5344CB8AC3E}">
        <p14:creationId xmlns:p14="http://schemas.microsoft.com/office/powerpoint/2010/main" val="17342588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E764490-BDAF-50D5-8AAF-0C3149A1C5E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93CB4E5-F1DD-6E14-3E17-7DCCE62C095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0D771E-643E-67D9-D342-537941B6905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a:extLst>
              <a:ext uri="{FF2B5EF4-FFF2-40B4-BE49-F238E27FC236}">
                <a16:creationId xmlns:a16="http://schemas.microsoft.com/office/drawing/2014/main" id="{417915AC-3D64-74E6-3652-6C89422A34F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EFF4F083-E67A-62A2-B8C8-AF301D3E0C2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35FC68-20AA-4E79-AB89-77063C4B5F6B}" type="slidenum">
              <a:rPr lang="en-US" smtClean="0"/>
              <a:pPr/>
              <a:t>‹#›</a:t>
            </a:fld>
            <a:endParaRPr lang="en-US" dirty="0"/>
          </a:p>
        </p:txBody>
      </p:sp>
    </p:spTree>
    <p:extLst>
      <p:ext uri="{BB962C8B-B14F-4D97-AF65-F5344CB8AC3E}">
        <p14:creationId xmlns:p14="http://schemas.microsoft.com/office/powerpoint/2010/main" val="506713133"/>
      </p:ext>
    </p:extLst>
  </p:cSld>
  <p:clrMap bg1="lt1" tx1="dk1" bg2="lt2" tx2="dk2" accent1="accent1" accent2="accent2" accent3="accent3" accent4="accent4" accent5="accent5" accent6="accent6" hlink="hlink" folHlink="folHlink"/>
  <p:sldLayoutIdLst>
    <p:sldLayoutId id="2147483649" r:id="rId1"/>
    <p:sldLayoutId id="2147483663" r:id="rId2"/>
    <p:sldLayoutId id="2147483650" r:id="rId3"/>
    <p:sldLayoutId id="2147483660" r:id="rId4"/>
    <p:sldLayoutId id="2147483661" r:id="rId5"/>
    <p:sldLayoutId id="2147483662" r:id="rId6"/>
    <p:sldLayoutId id="2147483651" r:id="rId7"/>
    <p:sldLayoutId id="2147483652" r:id="rId8"/>
    <p:sldLayoutId id="2147483653" r:id="rId9"/>
    <p:sldLayoutId id="2147483654" r:id="rId10"/>
    <p:sldLayoutId id="2147483655" r:id="rId11"/>
    <p:sldLayoutId id="2147483656" r:id="rId12"/>
    <p:sldLayoutId id="2147483657" r:id="rId13"/>
    <p:sldLayoutId id="2147483658" r:id="rId14"/>
    <p:sldLayoutId id="2147483659" r:id="rId1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hyperlink" Target="https://www.nysed.gov/state-assessment/test-samplers-and-directions-administration"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hyperlink" Target="https://www.nysed.gov/state-assessment/nyseslat-school-administrators-manua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6">
            <a:extLst>
              <a:ext uri="{FF2B5EF4-FFF2-40B4-BE49-F238E27FC236}">
                <a16:creationId xmlns:a16="http://schemas.microsoft.com/office/drawing/2014/main" id="{A3860A7F-3488-5206-0623-F7B8DB9CBC7F}"/>
              </a:ext>
              <a:ext uri="{C183D7F6-B498-43B3-948B-1728B52AA6E4}">
                <adec:decorative xmlns:adec="http://schemas.microsoft.com/office/drawing/2017/decorative" val="1"/>
              </a:ext>
            </a:extLst>
          </p:cNvPr>
          <p:cNvSpPr/>
          <p:nvPr/>
        </p:nvSpPr>
        <p:spPr>
          <a:xfrm flipV="1">
            <a:off x="3812168" y="1219637"/>
            <a:ext cx="4572000" cy="825611"/>
          </a:xfrm>
          <a:custGeom>
            <a:avLst/>
            <a:gdLst>
              <a:gd name="connsiteX0" fmla="*/ 0 w 10515600"/>
              <a:gd name="connsiteY0" fmla="*/ 0 h 1463040"/>
              <a:gd name="connsiteX1" fmla="*/ 10515600 w 10515600"/>
              <a:gd name="connsiteY1" fmla="*/ 0 h 1463040"/>
              <a:gd name="connsiteX2" fmla="*/ 10515600 w 10515600"/>
              <a:gd name="connsiteY2" fmla="*/ 1463040 h 1463040"/>
              <a:gd name="connsiteX3" fmla="*/ 0 w 10515600"/>
              <a:gd name="connsiteY3" fmla="*/ 1463040 h 1463040"/>
              <a:gd name="connsiteX4" fmla="*/ 0 w 10515600"/>
              <a:gd name="connsiteY4" fmla="*/ 0 h 1463040"/>
              <a:gd name="connsiteX0" fmla="*/ 0 w 10515600"/>
              <a:gd name="connsiteY0" fmla="*/ 0 h 1463040"/>
              <a:gd name="connsiteX1" fmla="*/ 10515600 w 10515600"/>
              <a:gd name="connsiteY1" fmla="*/ 0 h 1463040"/>
              <a:gd name="connsiteX2" fmla="*/ 10515600 w 10515600"/>
              <a:gd name="connsiteY2" fmla="*/ 1463040 h 1463040"/>
              <a:gd name="connsiteX3" fmla="*/ 677334 w 10515600"/>
              <a:gd name="connsiteY3" fmla="*/ 1463040 h 1463040"/>
              <a:gd name="connsiteX4" fmla="*/ 0 w 10515600"/>
              <a:gd name="connsiteY4" fmla="*/ 0 h 1463040"/>
              <a:gd name="connsiteX0" fmla="*/ 0 w 10515600"/>
              <a:gd name="connsiteY0" fmla="*/ 0 h 1463040"/>
              <a:gd name="connsiteX1" fmla="*/ 10515600 w 10515600"/>
              <a:gd name="connsiteY1" fmla="*/ 0 h 1463040"/>
              <a:gd name="connsiteX2" fmla="*/ 9838267 w 10515600"/>
              <a:gd name="connsiteY2" fmla="*/ 1449494 h 1463040"/>
              <a:gd name="connsiteX3" fmla="*/ 677334 w 10515600"/>
              <a:gd name="connsiteY3" fmla="*/ 1463040 h 1463040"/>
              <a:gd name="connsiteX4" fmla="*/ 0 w 10515600"/>
              <a:gd name="connsiteY4" fmla="*/ 0 h 1463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15600" h="1463040">
                <a:moveTo>
                  <a:pt x="0" y="0"/>
                </a:moveTo>
                <a:lnTo>
                  <a:pt x="10515600" y="0"/>
                </a:lnTo>
                <a:lnTo>
                  <a:pt x="9838267" y="1449494"/>
                </a:lnTo>
                <a:lnTo>
                  <a:pt x="677334" y="1463040"/>
                </a:lnTo>
                <a:lnTo>
                  <a:pt x="0" y="0"/>
                </a:lnTo>
                <a:close/>
              </a:path>
            </a:pathLst>
          </a:custGeom>
          <a:solidFill>
            <a:srgbClr val="11294B"/>
          </a:solidFill>
          <a:ln w="57150">
            <a:solidFill>
              <a:schemeClr val="accent1">
                <a:lumMod val="40000"/>
                <a:lumOff val="60000"/>
              </a:schemeClr>
            </a:solidFill>
          </a:ln>
          <a:effectLst>
            <a:outerShdw blurRad="50800" dist="38100" dir="16200000" rotWithShape="0">
              <a:prstClr val="black">
                <a:alpha val="40000"/>
              </a:prstClr>
            </a:outerShdw>
          </a:effectLst>
          <a:scene3d>
            <a:camera prst="orthographicFront"/>
            <a:lightRig rig="threePt" dir="t"/>
          </a:scene3d>
          <a:sp3d>
            <a:bevelT w="139700" h="139700" prst="divo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8">
            <a:extLst>
              <a:ext uri="{FF2B5EF4-FFF2-40B4-BE49-F238E27FC236}">
                <a16:creationId xmlns:a16="http://schemas.microsoft.com/office/drawing/2014/main" id="{D0500C54-70DB-1E92-0800-DE136C0C3A2B}"/>
              </a:ext>
            </a:extLst>
          </p:cNvPr>
          <p:cNvSpPr>
            <a:spLocks noGrp="1"/>
          </p:cNvSpPr>
          <p:nvPr>
            <p:ph type="title" idx="4294967295"/>
          </p:nvPr>
        </p:nvSpPr>
        <p:spPr>
          <a:xfrm>
            <a:off x="2170" y="2060967"/>
            <a:ext cx="12192000" cy="2743200"/>
          </a:xfrm>
          <a:prstGeom prst="rect">
            <a:avLst/>
          </a:prstGeom>
          <a:solidFill>
            <a:srgbClr val="11294B"/>
          </a:solidFill>
          <a:ln w="38100" cap="flat" cmpd="sng" algn="ctr">
            <a:noFill/>
            <a:prstDash val="solid"/>
            <a:miter lim="800000"/>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solidFill>
                    <a:schemeClr val="tx1">
                      <a:lumMod val="95000"/>
                      <a:lumOff val="5000"/>
                    </a:schemeClr>
                  </a:solidFill>
                </a:ln>
                <a:solidFill>
                  <a:schemeClr val="bg1">
                    <a:lumMod val="85000"/>
                  </a:schemeClr>
                </a:solidFill>
                <a:effectLst>
                  <a:outerShdw blurRad="38100" dist="38100" dir="2700000" algn="tl">
                    <a:srgbClr val="000000">
                      <a:alpha val="43137"/>
                    </a:srgbClr>
                  </a:outerShdw>
                </a:effectLst>
                <a:uLnTx/>
                <a:uFillTx/>
                <a:latin typeface="Open Sans" panose="020B0606030504020204" pitchFamily="34" charset="0"/>
                <a:ea typeface="Open Sans" panose="020B0606030504020204" pitchFamily="34" charset="0"/>
                <a:cs typeface="Open Sans" panose="020B0606030504020204" pitchFamily="34" charset="0"/>
              </a:rPr>
              <a:t>An Introduction and Overview</a:t>
            </a:r>
            <a:br>
              <a:rPr kumimoji="0" lang="en-US" sz="5400" b="1" i="0" u="none" strike="noStrike" kern="1200" cap="none" spc="0" normalizeH="0" baseline="0" noProof="0" dirty="0">
                <a:ln>
                  <a:solidFill>
                    <a:schemeClr val="tx1">
                      <a:lumMod val="95000"/>
                      <a:lumOff val="5000"/>
                    </a:schemeClr>
                  </a:solidFill>
                </a:ln>
                <a:solidFill>
                  <a:schemeClr val="bg1">
                    <a:lumMod val="85000"/>
                  </a:schemeClr>
                </a:solidFill>
                <a:effectLst>
                  <a:outerShdw blurRad="38100" dist="38100" dir="2700000" algn="tl">
                    <a:srgbClr val="000000">
                      <a:alpha val="43137"/>
                    </a:srgbClr>
                  </a:outerShdw>
                </a:effectLst>
                <a:uLnTx/>
                <a:uFillTx/>
                <a:latin typeface="Open Sans" panose="020B0606030504020204" pitchFamily="34" charset="0"/>
                <a:ea typeface="Open Sans" panose="020B0606030504020204" pitchFamily="34" charset="0"/>
                <a:cs typeface="Open Sans" panose="020B0606030504020204" pitchFamily="34" charset="0"/>
              </a:rPr>
            </a:br>
            <a:r>
              <a:rPr kumimoji="0" lang="en-US" sz="5400" b="1" i="0" u="none" strike="noStrike" kern="1200" cap="none" spc="0" normalizeH="0" baseline="0" noProof="0" dirty="0">
                <a:ln>
                  <a:solidFill>
                    <a:schemeClr val="tx1">
                      <a:lumMod val="95000"/>
                      <a:lumOff val="5000"/>
                    </a:schemeClr>
                  </a:solidFill>
                </a:ln>
                <a:solidFill>
                  <a:schemeClr val="bg1">
                    <a:lumMod val="85000"/>
                  </a:schemeClr>
                </a:solidFill>
                <a:effectLst>
                  <a:outerShdw blurRad="38100" dist="38100" dir="2700000" algn="tl">
                    <a:srgbClr val="000000">
                      <a:alpha val="43137"/>
                    </a:srgbClr>
                  </a:outerShdw>
                </a:effectLst>
                <a:uLnTx/>
                <a:uFillTx/>
                <a:latin typeface="Open Sans" panose="020B0606030504020204" pitchFamily="34" charset="0"/>
                <a:ea typeface="Open Sans" panose="020B0606030504020204" pitchFamily="34" charset="0"/>
                <a:cs typeface="Open Sans" panose="020B0606030504020204" pitchFamily="34" charset="0"/>
              </a:rPr>
              <a:t>of the Grade 1 NYSESLAT</a:t>
            </a:r>
            <a:endParaRPr kumimoji="0" lang="en-US" sz="3600" b="1" i="0" u="none" strike="noStrike" kern="1200" cap="none" spc="0" normalizeH="0" baseline="0" noProof="0" dirty="0">
              <a:ln>
                <a:solidFill>
                  <a:schemeClr val="tx1">
                    <a:lumMod val="95000"/>
                    <a:lumOff val="5000"/>
                  </a:schemeClr>
                </a:solidFill>
              </a:ln>
              <a:solidFill>
                <a:srgbClr val="B4C5E7"/>
              </a:solidFill>
              <a:effectLst>
                <a:outerShdw blurRad="38100" dist="38100" dir="2700000" algn="tl">
                  <a:srgbClr val="000000">
                    <a:alpha val="43137"/>
                  </a:srgbClr>
                </a:outerShdw>
              </a:effectLst>
              <a:uLnTx/>
              <a:uFillTx/>
              <a:latin typeface="Open Sans" panose="020B0606030504020204" pitchFamily="34" charset="0"/>
              <a:ea typeface="Open Sans" panose="020B0606030504020204" pitchFamily="34" charset="0"/>
              <a:cs typeface="Open Sans" panose="020B0606030504020204" pitchFamily="34" charset="0"/>
            </a:endParaRPr>
          </a:p>
        </p:txBody>
      </p:sp>
      <p:cxnSp>
        <p:nvCxnSpPr>
          <p:cNvPr id="11" name="Straight Connector 10">
            <a:extLst>
              <a:ext uri="{FF2B5EF4-FFF2-40B4-BE49-F238E27FC236}">
                <a16:creationId xmlns:a16="http://schemas.microsoft.com/office/drawing/2014/main" id="{66721621-397A-D3F6-C7EB-C6A1D31D0FDA}"/>
              </a:ext>
              <a:ext uri="{C183D7F6-B498-43B3-948B-1728B52AA6E4}">
                <adec:decorative xmlns:adec="http://schemas.microsoft.com/office/drawing/2017/decorative" val="1"/>
              </a:ext>
            </a:extLst>
          </p:cNvPr>
          <p:cNvCxnSpPr>
            <a:cxnSpLocks/>
          </p:cNvCxnSpPr>
          <p:nvPr/>
        </p:nvCxnSpPr>
        <p:spPr>
          <a:xfrm>
            <a:off x="2170" y="4800503"/>
            <a:ext cx="12192000" cy="0"/>
          </a:xfrm>
          <a:prstGeom prst="line">
            <a:avLst/>
          </a:prstGeom>
          <a:ln w="57150">
            <a:solidFill>
              <a:schemeClr val="accent1">
                <a:lumMod val="40000"/>
                <a:lumOff val="60000"/>
              </a:schemeClr>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686CE76-1CE1-B6EA-84EE-EE03A375E4AF}"/>
              </a:ext>
              <a:ext uri="{C183D7F6-B498-43B3-948B-1728B52AA6E4}">
                <adec:decorative xmlns:adec="http://schemas.microsoft.com/office/drawing/2017/decorative" val="1"/>
              </a:ext>
            </a:extLst>
          </p:cNvPr>
          <p:cNvCxnSpPr>
            <a:cxnSpLocks/>
          </p:cNvCxnSpPr>
          <p:nvPr/>
        </p:nvCxnSpPr>
        <p:spPr>
          <a:xfrm>
            <a:off x="2170" y="2044312"/>
            <a:ext cx="12192000" cy="0"/>
          </a:xfrm>
          <a:prstGeom prst="line">
            <a:avLst/>
          </a:prstGeom>
          <a:ln w="57150">
            <a:solidFill>
              <a:schemeClr val="accent1">
                <a:lumMod val="40000"/>
                <a:lumOff val="60000"/>
              </a:schemeClr>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13" name="Picture 12" descr="Logo for the New York State Testing Program. NYSESLAT">
            <a:extLst>
              <a:ext uri="{FF2B5EF4-FFF2-40B4-BE49-F238E27FC236}">
                <a16:creationId xmlns:a16="http://schemas.microsoft.com/office/drawing/2014/main" id="{B2DD5507-4FB0-9A77-4384-9A77ED19998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4610602" y="1281831"/>
            <a:ext cx="2822639" cy="707886"/>
          </a:xfrm>
          <a:prstGeom prst="rect">
            <a:avLst/>
          </a:prstGeom>
        </p:spPr>
      </p:pic>
    </p:spTree>
    <p:extLst>
      <p:ext uri="{BB962C8B-B14F-4D97-AF65-F5344CB8AC3E}">
        <p14:creationId xmlns:p14="http://schemas.microsoft.com/office/powerpoint/2010/main" val="31020130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77F660C2-D611-6B78-AC43-E0EBCDFD34BD}"/>
              </a:ext>
            </a:extLst>
          </p:cNvPr>
          <p:cNvSpPr>
            <a:spLocks noGrp="1"/>
          </p:cNvSpPr>
          <p:nvPr>
            <p:ph type="title" idx="4294967295"/>
          </p:nvPr>
        </p:nvSpPr>
        <p:spPr>
          <a:xfrm>
            <a:off x="0" y="441379"/>
            <a:ext cx="12192000" cy="1280160"/>
          </a:xfrm>
          <a:prstGeom prst="rect">
            <a:avLst/>
          </a:prstGeom>
          <a:solidFill>
            <a:srgbClr val="11294B"/>
          </a:solidFill>
          <a:ln w="38100" cap="flat" cmpd="sng" algn="ctr">
            <a:noFill/>
            <a:prstDash val="solid"/>
            <a:miter lim="800000"/>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solidFill>
                    <a:schemeClr val="tx1">
                      <a:lumMod val="95000"/>
                      <a:lumOff val="5000"/>
                    </a:schemeClr>
                  </a:solidFill>
                </a:ln>
                <a:solidFill>
                  <a:srgbClr val="B4C5E7"/>
                </a:solidFill>
                <a:effectLst>
                  <a:outerShdw blurRad="38100" dist="38100" dir="2700000" algn="tl">
                    <a:srgbClr val="000000">
                      <a:alpha val="43137"/>
                    </a:srgbClr>
                  </a:outerShdw>
                </a:effectLst>
                <a:uLnTx/>
                <a:uFillTx/>
                <a:latin typeface="Open Sans" panose="020B0606030504020204" pitchFamily="34" charset="0"/>
                <a:ea typeface="Open Sans" panose="020B0606030504020204" pitchFamily="34" charset="0"/>
                <a:cs typeface="Open Sans" panose="020B0606030504020204" pitchFamily="34" charset="0"/>
              </a:rPr>
              <a:t>Next Training Session</a:t>
            </a:r>
            <a:r>
              <a:rPr kumimoji="0" lang="en-US" sz="3600" b="1" i="0" u="none" strike="noStrike" kern="1200" cap="none" spc="0" normalizeH="0" baseline="0" noProof="0" dirty="0">
                <a:ln>
                  <a:solidFill>
                    <a:schemeClr val="tx1">
                      <a:lumMod val="95000"/>
                      <a:lumOff val="5000"/>
                    </a:schemeClr>
                  </a:solidFill>
                </a:ln>
                <a:solidFill>
                  <a:schemeClr val="bg1">
                    <a:lumMod val="85000"/>
                  </a:schemeClr>
                </a:solidFill>
                <a:effectLst>
                  <a:outerShdw blurRad="38100" dist="38100" dir="2700000" algn="tl">
                    <a:srgbClr val="000000">
                      <a:alpha val="43137"/>
                    </a:srgbClr>
                  </a:outerShdw>
                </a:effectLst>
                <a:uLnTx/>
                <a:uFillTx/>
                <a:latin typeface="Open Sans" panose="020B0606030504020204" pitchFamily="34" charset="0"/>
                <a:ea typeface="Open Sans" panose="020B0606030504020204" pitchFamily="34" charset="0"/>
                <a:cs typeface="Open Sans" panose="020B0606030504020204" pitchFamily="34" charset="0"/>
              </a:rPr>
              <a:t>–Administering</a:t>
            </a:r>
            <a:br>
              <a:rPr kumimoji="0" lang="en-US" sz="3600" b="1" i="0" u="none" strike="noStrike" kern="1200" cap="none" spc="0" normalizeH="0" baseline="0" noProof="0" dirty="0">
                <a:ln>
                  <a:solidFill>
                    <a:schemeClr val="tx1">
                      <a:lumMod val="95000"/>
                      <a:lumOff val="5000"/>
                    </a:schemeClr>
                  </a:solidFill>
                </a:ln>
                <a:solidFill>
                  <a:schemeClr val="bg1">
                    <a:lumMod val="85000"/>
                  </a:schemeClr>
                </a:solidFill>
                <a:effectLst>
                  <a:outerShdw blurRad="38100" dist="38100" dir="2700000" algn="tl">
                    <a:srgbClr val="000000">
                      <a:alpha val="43137"/>
                    </a:srgbClr>
                  </a:outerShdw>
                </a:effectLst>
                <a:uLnTx/>
                <a:uFillTx/>
                <a:latin typeface="Open Sans" panose="020B0606030504020204" pitchFamily="34" charset="0"/>
                <a:ea typeface="Open Sans" panose="020B0606030504020204" pitchFamily="34" charset="0"/>
                <a:cs typeface="Open Sans" panose="020B0606030504020204" pitchFamily="34" charset="0"/>
              </a:rPr>
            </a:br>
            <a:r>
              <a:rPr kumimoji="0" lang="en-US" sz="3600" b="1" i="0" u="none" strike="noStrike" kern="1200" cap="none" spc="0" normalizeH="0" baseline="0" noProof="0" dirty="0">
                <a:ln>
                  <a:solidFill>
                    <a:schemeClr val="tx1">
                      <a:lumMod val="95000"/>
                      <a:lumOff val="5000"/>
                    </a:schemeClr>
                  </a:solidFill>
                </a:ln>
                <a:solidFill>
                  <a:schemeClr val="bg1">
                    <a:lumMod val="85000"/>
                  </a:schemeClr>
                </a:solidFill>
                <a:effectLst>
                  <a:outerShdw blurRad="38100" dist="38100" dir="2700000" algn="tl">
                    <a:srgbClr val="000000">
                      <a:alpha val="43137"/>
                    </a:srgbClr>
                  </a:outerShdw>
                </a:effectLst>
                <a:uLnTx/>
                <a:uFillTx/>
                <a:latin typeface="Open Sans" panose="020B0606030504020204" pitchFamily="34" charset="0"/>
                <a:ea typeface="Open Sans" panose="020B0606030504020204" pitchFamily="34" charset="0"/>
                <a:cs typeface="Open Sans" panose="020B0606030504020204" pitchFamily="34" charset="0"/>
              </a:rPr>
              <a:t>and Scoring the Grade 1 Speaking Test</a:t>
            </a:r>
            <a:endParaRPr kumimoji="0" lang="en-US" sz="3600" b="1" i="0" u="none" strike="noStrike" kern="1200" cap="none" spc="0" normalizeH="0" baseline="0" noProof="0" dirty="0">
              <a:ln>
                <a:solidFill>
                  <a:schemeClr val="tx1">
                    <a:lumMod val="95000"/>
                    <a:lumOff val="5000"/>
                  </a:schemeClr>
                </a:solidFill>
              </a:ln>
              <a:solidFill>
                <a:srgbClr val="B4C5E7"/>
              </a:solidFill>
              <a:effectLst>
                <a:outerShdw blurRad="38100" dist="38100" dir="2700000" algn="tl">
                  <a:srgbClr val="000000">
                    <a:alpha val="43137"/>
                  </a:srgbClr>
                </a:outerShdw>
              </a:effectLst>
              <a:uLnTx/>
              <a:uFillTx/>
              <a:latin typeface="Open Sans" panose="020B0606030504020204" pitchFamily="34" charset="0"/>
              <a:ea typeface="Open Sans" panose="020B0606030504020204" pitchFamily="34" charset="0"/>
              <a:cs typeface="Open Sans" panose="020B0606030504020204" pitchFamily="34" charset="0"/>
            </a:endParaRPr>
          </a:p>
        </p:txBody>
      </p:sp>
      <p:cxnSp>
        <p:nvCxnSpPr>
          <p:cNvPr id="22" name="Straight Connector 21">
            <a:extLst>
              <a:ext uri="{FF2B5EF4-FFF2-40B4-BE49-F238E27FC236}">
                <a16:creationId xmlns:a16="http://schemas.microsoft.com/office/drawing/2014/main" id="{1D241F3B-A1E4-BB23-4E2B-9E3C848ACEA8}"/>
              </a:ext>
              <a:ext uri="{C183D7F6-B498-43B3-948B-1728B52AA6E4}">
                <adec:decorative xmlns:adec="http://schemas.microsoft.com/office/drawing/2017/decorative" val="1"/>
              </a:ext>
            </a:extLst>
          </p:cNvPr>
          <p:cNvCxnSpPr>
            <a:cxnSpLocks/>
          </p:cNvCxnSpPr>
          <p:nvPr/>
        </p:nvCxnSpPr>
        <p:spPr>
          <a:xfrm>
            <a:off x="0" y="1737998"/>
            <a:ext cx="12192000" cy="0"/>
          </a:xfrm>
          <a:prstGeom prst="line">
            <a:avLst/>
          </a:prstGeom>
          <a:ln w="57150">
            <a:solidFill>
              <a:schemeClr val="accent1">
                <a:lumMod val="40000"/>
                <a:lumOff val="60000"/>
              </a:schemeClr>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A4BF188-EF3F-7855-C575-09767C9BF9A8}"/>
              </a:ext>
              <a:ext uri="{C183D7F6-B498-43B3-948B-1728B52AA6E4}">
                <adec:decorative xmlns:adec="http://schemas.microsoft.com/office/drawing/2017/decorative" val="1"/>
              </a:ext>
            </a:extLst>
          </p:cNvPr>
          <p:cNvCxnSpPr>
            <a:cxnSpLocks/>
          </p:cNvCxnSpPr>
          <p:nvPr/>
        </p:nvCxnSpPr>
        <p:spPr>
          <a:xfrm>
            <a:off x="0" y="431162"/>
            <a:ext cx="12192000" cy="0"/>
          </a:xfrm>
          <a:prstGeom prst="line">
            <a:avLst/>
          </a:prstGeom>
          <a:ln w="57150">
            <a:solidFill>
              <a:schemeClr val="accent1">
                <a:lumMod val="40000"/>
                <a:lumOff val="60000"/>
              </a:schemeClr>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AF982604-A204-7A5B-ED03-D92D91B9FC12}"/>
              </a:ext>
              <a:ext uri="{C183D7F6-B498-43B3-948B-1728B52AA6E4}">
                <adec:decorative xmlns:adec="http://schemas.microsoft.com/office/drawing/2017/decorative" val="1"/>
              </a:ext>
            </a:extLst>
          </p:cNvPr>
          <p:cNvSpPr/>
          <p:nvPr/>
        </p:nvSpPr>
        <p:spPr>
          <a:xfrm>
            <a:off x="427148" y="3735457"/>
            <a:ext cx="11338560" cy="1737360"/>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346075" indent="-284163">
              <a:spcBef>
                <a:spcPts val="600"/>
              </a:spcBef>
              <a:tabLst>
                <a:tab pos="169863" algn="l"/>
              </a:tabLst>
            </a:pPr>
            <a:endParaRPr lang="en-US" sz="1400" dirty="0">
              <a:solidFill>
                <a:schemeClr val="tx1"/>
              </a:solidFill>
              <a:latin typeface="Open Sans" pitchFamily="2" charset="0"/>
              <a:ea typeface="Open Sans" pitchFamily="2" charset="0"/>
              <a:cs typeface="Open Sans" pitchFamily="2" charset="0"/>
            </a:endParaRPr>
          </a:p>
        </p:txBody>
      </p:sp>
      <p:sp>
        <p:nvSpPr>
          <p:cNvPr id="33" name="TextBox 32"/>
          <p:cNvSpPr txBox="1"/>
          <p:nvPr/>
        </p:nvSpPr>
        <p:spPr>
          <a:xfrm>
            <a:off x="432489" y="3881305"/>
            <a:ext cx="11333220" cy="1477328"/>
          </a:xfrm>
          <a:prstGeom prst="rect">
            <a:avLst/>
          </a:prstGeom>
          <a:noFill/>
        </p:spPr>
        <p:txBody>
          <a:bodyPr wrap="square" rtlCol="0">
            <a:spAutoFit/>
          </a:bodyPr>
          <a:lstStyle/>
          <a:p>
            <a:pPr marL="346075" indent="-284163">
              <a:spcBef>
                <a:spcPts val="1800"/>
              </a:spcBef>
              <a:buBlip>
                <a:blip r:embed="rId2"/>
              </a:buBlip>
              <a:tabLst>
                <a:tab pos="169863" algn="l"/>
              </a:tabLst>
            </a:pPr>
            <a:r>
              <a:rPr lang="en-US" sz="2000" dirty="0">
                <a:latin typeface="Open Sans" pitchFamily="2" charset="0"/>
                <a:ea typeface="Open Sans" pitchFamily="2" charset="0"/>
                <a:cs typeface="Open Sans" pitchFamily="2" charset="0"/>
              </a:rPr>
              <a:t>Speaking Test Design</a:t>
            </a:r>
          </a:p>
          <a:p>
            <a:pPr marL="346075" indent="-284163">
              <a:spcBef>
                <a:spcPts val="1800"/>
              </a:spcBef>
              <a:buBlip>
                <a:blip r:embed="rId2"/>
              </a:buBlip>
              <a:tabLst>
                <a:tab pos="169863" algn="l"/>
              </a:tabLst>
            </a:pPr>
            <a:r>
              <a:rPr lang="en-US" sz="2000" dirty="0">
                <a:latin typeface="Open Sans" pitchFamily="2" charset="0"/>
                <a:ea typeface="Open Sans" pitchFamily="2" charset="0"/>
                <a:cs typeface="Open Sans" pitchFamily="2" charset="0"/>
              </a:rPr>
              <a:t>Speaking Rubric description</a:t>
            </a:r>
          </a:p>
          <a:p>
            <a:pPr marL="346075" indent="-284163">
              <a:spcBef>
                <a:spcPts val="1800"/>
              </a:spcBef>
              <a:buBlip>
                <a:blip r:embed="rId2"/>
              </a:buBlip>
              <a:tabLst>
                <a:tab pos="169863" algn="l"/>
              </a:tabLst>
            </a:pPr>
            <a:r>
              <a:rPr lang="en-US" sz="2000" dirty="0">
                <a:latin typeface="Open Sans" pitchFamily="2" charset="0"/>
                <a:ea typeface="Open Sans" pitchFamily="2" charset="0"/>
                <a:cs typeface="Open Sans" pitchFamily="2" charset="0"/>
              </a:rPr>
              <a:t>Application of the Speaking Rubric to sample items and Grade 1 student spoken responses</a:t>
            </a:r>
            <a:r>
              <a:rPr lang="en-US" b="1" dirty="0">
                <a:solidFill>
                  <a:srgbClr val="11294B"/>
                </a:solidFill>
                <a:latin typeface="Open Sans" pitchFamily="34" charset="0"/>
                <a:ea typeface="Open Sans" pitchFamily="34" charset="0"/>
                <a:cs typeface="Open Sans" pitchFamily="34" charset="0"/>
              </a:rPr>
              <a:t> </a:t>
            </a:r>
          </a:p>
        </p:txBody>
      </p:sp>
      <p:sp>
        <p:nvSpPr>
          <p:cNvPr id="2" name="Rectangle: Top Corners Snipped 1">
            <a:extLst>
              <a:ext uri="{FF2B5EF4-FFF2-40B4-BE49-F238E27FC236}">
                <a16:creationId xmlns:a16="http://schemas.microsoft.com/office/drawing/2014/main" id="{D014F76D-A7E2-BD8E-A546-0B0849F6F61F}"/>
              </a:ext>
              <a:ext uri="{C183D7F6-B498-43B3-948B-1728B52AA6E4}">
                <adec:decorative xmlns:adec="http://schemas.microsoft.com/office/drawing/2017/decorative" val="1"/>
              </a:ext>
            </a:extLst>
          </p:cNvPr>
          <p:cNvSpPr/>
          <p:nvPr/>
        </p:nvSpPr>
        <p:spPr>
          <a:xfrm>
            <a:off x="427148" y="3205666"/>
            <a:ext cx="11338560" cy="548640"/>
          </a:xfrm>
          <a:prstGeom prst="snip2SameRect">
            <a:avLst>
              <a:gd name="adj1" fmla="val 50000"/>
              <a:gd name="adj2" fmla="val 0"/>
            </a:avLst>
          </a:prstGeom>
          <a:solidFill>
            <a:srgbClr val="11294B">
              <a:alpha val="89804"/>
            </a:srgbClr>
          </a:solidFill>
          <a:ln w="28575">
            <a:solidFill>
              <a:srgbClr val="B4C5E7"/>
            </a:solidFill>
          </a:ln>
          <a:effectLst>
            <a:outerShdw blurRad="50800" dist="38100" algn="l" rotWithShape="0">
              <a:prstClr val="black">
                <a:alpha val="40000"/>
              </a:prstClr>
            </a:outerShdw>
          </a:effectLst>
          <a:scene3d>
            <a:camera prst="orthographicFront"/>
            <a:lightRig rig="threePt" dir="t"/>
          </a:scene3d>
          <a:sp3d>
            <a:bevelT w="165100" prst="coolSlant"/>
          </a:sp3d>
        </p:spPr>
        <p:txBody>
          <a:bodyPr vert="horz" lIns="91440" tIns="45720" rIns="91440" bIns="45720"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2000" b="1" dirty="0">
              <a:solidFill>
                <a:srgbClr val="B4C5E7"/>
              </a:solidFill>
              <a:latin typeface="Open Sans" pitchFamily="34" charset="0"/>
              <a:ea typeface="Open Sans" pitchFamily="34" charset="0"/>
              <a:cs typeface="Open Sans" pitchFamily="34" charset="0"/>
            </a:endParaRPr>
          </a:p>
        </p:txBody>
      </p:sp>
      <p:sp>
        <p:nvSpPr>
          <p:cNvPr id="27" name="TextBox 8">
            <a:extLst>
              <a:ext uri="{FF2B5EF4-FFF2-40B4-BE49-F238E27FC236}">
                <a16:creationId xmlns:a16="http://schemas.microsoft.com/office/drawing/2014/main" id="{F1D773F4-31D7-08A2-1D99-3CA3294A3929}"/>
              </a:ext>
            </a:extLst>
          </p:cNvPr>
          <p:cNvSpPr txBox="1"/>
          <p:nvPr/>
        </p:nvSpPr>
        <p:spPr>
          <a:xfrm>
            <a:off x="3415874" y="3249154"/>
            <a:ext cx="5361109"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b="1" dirty="0">
                <a:solidFill>
                  <a:srgbClr val="B4C5E7"/>
                </a:solidFill>
                <a:latin typeface="Open Sans" pitchFamily="2" charset="0"/>
                <a:ea typeface="Open Sans" pitchFamily="2" charset="0"/>
                <a:cs typeface="Open Sans" pitchFamily="2" charset="0"/>
              </a:rPr>
              <a:t>Speaking </a:t>
            </a:r>
            <a:r>
              <a:rPr lang="en-US" sz="2400" b="1" dirty="0">
                <a:solidFill>
                  <a:schemeClr val="bg1">
                    <a:lumMod val="85000"/>
                  </a:schemeClr>
                </a:solidFill>
                <a:latin typeface="Open Sans" pitchFamily="2" charset="0"/>
                <a:ea typeface="Open Sans" pitchFamily="2" charset="0"/>
                <a:cs typeface="Open Sans" pitchFamily="2" charset="0"/>
              </a:rPr>
              <a:t>Presentation</a:t>
            </a:r>
            <a:endParaRPr lang="en-US" sz="2400" b="1" dirty="0">
              <a:solidFill>
                <a:srgbClr val="B4C5E7"/>
              </a:solidFill>
              <a:latin typeface="Open Sans" pitchFamily="2" charset="0"/>
              <a:ea typeface="Open Sans" pitchFamily="2" charset="0"/>
              <a:cs typeface="Open Sans" pitchFamily="2" charset="0"/>
            </a:endParaRPr>
          </a:p>
        </p:txBody>
      </p:sp>
    </p:spTree>
    <p:extLst>
      <p:ext uri="{BB962C8B-B14F-4D97-AF65-F5344CB8AC3E}">
        <p14:creationId xmlns:p14="http://schemas.microsoft.com/office/powerpoint/2010/main" val="16274936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0A04D7-5211-F8C9-7E50-E320E30FED9D}"/>
              </a:ext>
            </a:extLst>
          </p:cNvPr>
          <p:cNvSpPr>
            <a:spLocks noGrp="1"/>
          </p:cNvSpPr>
          <p:nvPr>
            <p:ph type="title"/>
          </p:nvPr>
        </p:nvSpPr>
        <p:spPr/>
        <p:txBody>
          <a:bodyPr/>
          <a:lstStyle/>
          <a:p>
            <a:r>
              <a:rPr lang="en-US" dirty="0"/>
              <a:t>What is the NYSESLAT?</a:t>
            </a:r>
          </a:p>
        </p:txBody>
      </p:sp>
      <p:sp>
        <p:nvSpPr>
          <p:cNvPr id="3" name="Content Placeholder 2">
            <a:extLst>
              <a:ext uri="{FF2B5EF4-FFF2-40B4-BE49-F238E27FC236}">
                <a16:creationId xmlns:a16="http://schemas.microsoft.com/office/drawing/2014/main" id="{5CF3E2C1-FCC6-45E0-3511-71271C700CFE}"/>
              </a:ext>
            </a:extLst>
          </p:cNvPr>
          <p:cNvSpPr>
            <a:spLocks noGrp="1"/>
          </p:cNvSpPr>
          <p:nvPr>
            <p:ph idx="1"/>
          </p:nvPr>
        </p:nvSpPr>
        <p:spPr/>
        <p:txBody>
          <a:bodyPr/>
          <a:lstStyle/>
          <a:p>
            <a:pPr>
              <a:lnSpc>
                <a:spcPct val="100000"/>
              </a:lnSpc>
              <a:spcAft>
                <a:spcPts val="600"/>
              </a:spcAft>
            </a:pPr>
            <a:r>
              <a:rPr lang="en-US" sz="2400" dirty="0"/>
              <a:t>NYSESLAT annually assesses English language proficiency of NYS English Language Learners (ELLs) in Grades K–12</a:t>
            </a:r>
          </a:p>
          <a:p>
            <a:pPr lvl="1">
              <a:lnSpc>
                <a:spcPct val="100000"/>
              </a:lnSpc>
              <a:spcBef>
                <a:spcPts val="600"/>
              </a:spcBef>
              <a:spcAft>
                <a:spcPts val="600"/>
              </a:spcAft>
            </a:pPr>
            <a:r>
              <a:rPr lang="en-US" dirty="0"/>
              <a:t>Kindergarten and Grades 1, 2, 3–4, 5–6, 7–8, and 9–12</a:t>
            </a:r>
          </a:p>
          <a:p>
            <a:pPr>
              <a:lnSpc>
                <a:spcPct val="100000"/>
              </a:lnSpc>
              <a:spcAft>
                <a:spcPts val="600"/>
              </a:spcAft>
            </a:pPr>
            <a:r>
              <a:rPr lang="en-US" sz="2400" dirty="0"/>
              <a:t>Provides information about the English language development of ELLs</a:t>
            </a:r>
          </a:p>
          <a:p>
            <a:pPr>
              <a:lnSpc>
                <a:spcPct val="100000"/>
              </a:lnSpc>
              <a:spcAft>
                <a:spcPts val="600"/>
              </a:spcAft>
            </a:pPr>
            <a:r>
              <a:rPr lang="en-US" sz="2400" dirty="0"/>
              <a:t>NYSESLAT results help determine the level of English language education services provided to ELLs</a:t>
            </a:r>
          </a:p>
          <a:p>
            <a:pPr>
              <a:lnSpc>
                <a:spcPct val="100000"/>
              </a:lnSpc>
              <a:spcAft>
                <a:spcPts val="600"/>
              </a:spcAft>
            </a:pPr>
            <a:r>
              <a:rPr lang="en-US" dirty="0"/>
              <a:t>Five Performance Levels</a:t>
            </a:r>
          </a:p>
          <a:p>
            <a:pPr lvl="1">
              <a:lnSpc>
                <a:spcPct val="100000"/>
              </a:lnSpc>
              <a:spcBef>
                <a:spcPts val="600"/>
              </a:spcBef>
              <a:spcAft>
                <a:spcPts val="600"/>
              </a:spcAft>
            </a:pPr>
            <a:r>
              <a:rPr lang="en-US" dirty="0"/>
              <a:t>Entering, Emerging, Transitioning, Expanding, and Commanding</a:t>
            </a:r>
          </a:p>
          <a:p>
            <a:pPr>
              <a:lnSpc>
                <a:spcPct val="100000"/>
              </a:lnSpc>
              <a:spcAft>
                <a:spcPts val="600"/>
              </a:spcAft>
            </a:pPr>
            <a:endParaRPr lang="en-US" sz="2400" dirty="0"/>
          </a:p>
        </p:txBody>
      </p:sp>
      <p:sp>
        <p:nvSpPr>
          <p:cNvPr id="4" name="Slide Number Placeholder 3">
            <a:extLst>
              <a:ext uri="{FF2B5EF4-FFF2-40B4-BE49-F238E27FC236}">
                <a16:creationId xmlns:a16="http://schemas.microsoft.com/office/drawing/2014/main" id="{31FBA33D-84DA-B6C8-85A4-E51A00198E8D}"/>
              </a:ext>
            </a:extLst>
          </p:cNvPr>
          <p:cNvSpPr>
            <a:spLocks noGrp="1"/>
          </p:cNvSpPr>
          <p:nvPr>
            <p:ph type="sldNum" sz="quarter" idx="12"/>
          </p:nvPr>
        </p:nvSpPr>
        <p:spPr/>
        <p:txBody>
          <a:bodyPr/>
          <a:lstStyle/>
          <a:p>
            <a:fld id="{0335FC68-20AA-4E79-AB89-77063C4B5F6B}" type="slidenum">
              <a:rPr lang="en-US" smtClean="0"/>
              <a:pPr/>
              <a:t>1</a:t>
            </a:fld>
            <a:endParaRPr lang="en-US" dirty="0"/>
          </a:p>
        </p:txBody>
      </p:sp>
    </p:spTree>
    <p:extLst>
      <p:ext uri="{BB962C8B-B14F-4D97-AF65-F5344CB8AC3E}">
        <p14:creationId xmlns:p14="http://schemas.microsoft.com/office/powerpoint/2010/main" val="15318818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57D09-72C8-C0F9-CD8F-52E6197CFA11}"/>
              </a:ext>
            </a:extLst>
          </p:cNvPr>
          <p:cNvSpPr>
            <a:spLocks noGrp="1"/>
          </p:cNvSpPr>
          <p:nvPr>
            <p:ph type="title"/>
          </p:nvPr>
        </p:nvSpPr>
        <p:spPr/>
        <p:txBody>
          <a:bodyPr/>
          <a:lstStyle/>
          <a:p>
            <a:r>
              <a:rPr lang="en-US" dirty="0"/>
              <a:t>Separating Grade 1 and Grade 2 NYSESLAT</a:t>
            </a:r>
          </a:p>
        </p:txBody>
      </p:sp>
      <p:sp>
        <p:nvSpPr>
          <p:cNvPr id="3" name="Content Placeholder 2">
            <a:extLst>
              <a:ext uri="{FF2B5EF4-FFF2-40B4-BE49-F238E27FC236}">
                <a16:creationId xmlns:a16="http://schemas.microsoft.com/office/drawing/2014/main" id="{1094B763-4CDD-6CCB-69C3-FEEB7CC03201}"/>
              </a:ext>
            </a:extLst>
          </p:cNvPr>
          <p:cNvSpPr>
            <a:spLocks noGrp="1"/>
          </p:cNvSpPr>
          <p:nvPr>
            <p:ph idx="1"/>
          </p:nvPr>
        </p:nvSpPr>
        <p:spPr>
          <a:xfrm>
            <a:off x="310896" y="917528"/>
            <a:ext cx="6715027" cy="5658636"/>
          </a:xfrm>
        </p:spPr>
        <p:txBody>
          <a:bodyPr/>
          <a:lstStyle/>
          <a:p>
            <a:pPr>
              <a:lnSpc>
                <a:spcPct val="100000"/>
              </a:lnSpc>
              <a:spcAft>
                <a:spcPts val="600"/>
              </a:spcAft>
            </a:pPr>
            <a:r>
              <a:rPr lang="en-US" sz="2400" dirty="0"/>
              <a:t>Based on feedback from New York State educators, a new Grade 1 NYSESLAT was developed</a:t>
            </a:r>
          </a:p>
          <a:p>
            <a:pPr>
              <a:lnSpc>
                <a:spcPct val="100000"/>
              </a:lnSpc>
              <a:spcAft>
                <a:spcPts val="600"/>
              </a:spcAft>
            </a:pPr>
            <a:r>
              <a:rPr lang="en-US" dirty="0"/>
              <a:t>The Grade 2 test will remain the same as the prior Grades 1–2 band</a:t>
            </a:r>
          </a:p>
          <a:p>
            <a:pPr>
              <a:lnSpc>
                <a:spcPct val="100000"/>
              </a:lnSpc>
            </a:pPr>
            <a:r>
              <a:rPr lang="en-US" dirty="0"/>
              <a:t>Test Samplers are available online at:</a:t>
            </a:r>
          </a:p>
          <a:p>
            <a:pPr marL="346075" indent="0">
              <a:lnSpc>
                <a:spcPct val="100000"/>
              </a:lnSpc>
              <a:spcAft>
                <a:spcPts val="600"/>
              </a:spcAft>
              <a:buNone/>
            </a:pPr>
            <a:r>
              <a:rPr lang="en-US" sz="2000" b="1" dirty="0">
                <a:solidFill>
                  <a:srgbClr val="11294B"/>
                </a:solidFill>
                <a:hlinkClick r:id="rId3">
                  <a:extLst>
                    <a:ext uri="{A12FA001-AC4F-418D-AE19-62706E023703}">
                      <ahyp:hlinkClr xmlns:ahyp="http://schemas.microsoft.com/office/drawing/2018/hyperlinkcolor" val="tx"/>
                    </a:ext>
                  </a:extLst>
                </a:hlinkClick>
              </a:rPr>
              <a:t>https://www.nysed.gov/state-assessment/test-samplers-and-directions-administration</a:t>
            </a:r>
            <a:endParaRPr lang="en-US" sz="2000" b="1" dirty="0">
              <a:solidFill>
                <a:srgbClr val="11294B"/>
              </a:solidFill>
            </a:endParaRPr>
          </a:p>
        </p:txBody>
      </p:sp>
      <p:pic>
        <p:nvPicPr>
          <p:cNvPr id="6" name="Picture 5" descr="NYSESLAT Directions for Administration booklet cover.">
            <a:extLst>
              <a:ext uri="{FF2B5EF4-FFF2-40B4-BE49-F238E27FC236}">
                <a16:creationId xmlns:a16="http://schemas.microsoft.com/office/drawing/2014/main" id="{5F7E4C9D-4DB7-A991-D903-3E3B0BA3080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18242" y="1003646"/>
            <a:ext cx="4243142" cy="5486400"/>
          </a:xfrm>
          <a:prstGeom prst="rect">
            <a:avLst/>
          </a:prstGeom>
          <a:ln w="38100">
            <a:solidFill>
              <a:schemeClr val="tx1"/>
            </a:solidFill>
          </a:ln>
          <a:effectLst>
            <a:outerShdw blurRad="50800" dist="38100" dir="5400000" algn="t" rotWithShape="0">
              <a:prstClr val="black">
                <a:alpha val="40000"/>
              </a:prstClr>
            </a:outerShdw>
            <a:softEdge rad="31750"/>
          </a:effectLst>
        </p:spPr>
      </p:pic>
      <p:sp>
        <p:nvSpPr>
          <p:cNvPr id="4" name="Slide Number Placeholder 3">
            <a:extLst>
              <a:ext uri="{FF2B5EF4-FFF2-40B4-BE49-F238E27FC236}">
                <a16:creationId xmlns:a16="http://schemas.microsoft.com/office/drawing/2014/main" id="{2B8E234B-8446-E19D-357D-0C096E92E5A5}"/>
              </a:ext>
            </a:extLst>
          </p:cNvPr>
          <p:cNvSpPr>
            <a:spLocks noGrp="1"/>
          </p:cNvSpPr>
          <p:nvPr>
            <p:ph type="sldNum" sz="quarter" idx="12"/>
          </p:nvPr>
        </p:nvSpPr>
        <p:spPr/>
        <p:txBody>
          <a:bodyPr/>
          <a:lstStyle/>
          <a:p>
            <a:fld id="{0335FC68-20AA-4E79-AB89-77063C4B5F6B}" type="slidenum">
              <a:rPr lang="en-US" smtClean="0"/>
              <a:pPr/>
              <a:t>2</a:t>
            </a:fld>
            <a:endParaRPr lang="en-US" dirty="0"/>
          </a:p>
        </p:txBody>
      </p:sp>
    </p:spTree>
    <p:extLst>
      <p:ext uri="{BB962C8B-B14F-4D97-AF65-F5344CB8AC3E}">
        <p14:creationId xmlns:p14="http://schemas.microsoft.com/office/powerpoint/2010/main" val="1734975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5F8152-5649-FEB7-8138-8FDE88FF4515}"/>
              </a:ext>
            </a:extLst>
          </p:cNvPr>
          <p:cNvSpPr>
            <a:spLocks noGrp="1"/>
          </p:cNvSpPr>
          <p:nvPr>
            <p:ph type="title"/>
          </p:nvPr>
        </p:nvSpPr>
        <p:spPr/>
        <p:txBody>
          <a:bodyPr/>
          <a:lstStyle/>
          <a:p>
            <a:r>
              <a:rPr lang="en-US" dirty="0"/>
              <a:t>Grade 1 Test Design Specifications</a:t>
            </a:r>
          </a:p>
        </p:txBody>
      </p:sp>
      <p:sp>
        <p:nvSpPr>
          <p:cNvPr id="3" name="Content Placeholder 2">
            <a:extLst>
              <a:ext uri="{FF2B5EF4-FFF2-40B4-BE49-F238E27FC236}">
                <a16:creationId xmlns:a16="http://schemas.microsoft.com/office/drawing/2014/main" id="{7237775C-CAA1-FC45-F152-AD8240613749}"/>
              </a:ext>
            </a:extLst>
          </p:cNvPr>
          <p:cNvSpPr>
            <a:spLocks noGrp="1"/>
          </p:cNvSpPr>
          <p:nvPr>
            <p:ph idx="1"/>
          </p:nvPr>
        </p:nvSpPr>
        <p:spPr/>
        <p:txBody>
          <a:bodyPr/>
          <a:lstStyle/>
          <a:p>
            <a:pPr>
              <a:lnSpc>
                <a:spcPct val="100000"/>
              </a:lnSpc>
              <a:spcAft>
                <a:spcPts val="600"/>
              </a:spcAft>
            </a:pPr>
            <a:r>
              <a:rPr lang="en-US" dirty="0">
                <a:ea typeface="Times New Roman" panose="02020603050405020304" pitchFamily="18" charset="0"/>
                <a:cs typeface="Calibri" panose="020F0502020204030204" pitchFamily="34" charset="0"/>
              </a:rPr>
              <a:t>Four test sessions</a:t>
            </a:r>
          </a:p>
          <a:p>
            <a:pPr lvl="1">
              <a:lnSpc>
                <a:spcPct val="100000"/>
              </a:lnSpc>
              <a:spcAft>
                <a:spcPts val="600"/>
              </a:spcAft>
            </a:pPr>
            <a:r>
              <a:rPr lang="en-US" dirty="0">
                <a:ea typeface="Times New Roman" panose="02020603050405020304" pitchFamily="18" charset="0"/>
                <a:cs typeface="Calibri" panose="020F0502020204030204" pitchFamily="34" charset="0"/>
              </a:rPr>
              <a:t>One Speaking Session and three Listening/Reading/Writing (L/R/W) Sessions</a:t>
            </a:r>
          </a:p>
          <a:p>
            <a:pPr>
              <a:lnSpc>
                <a:spcPct val="100000"/>
              </a:lnSpc>
              <a:spcAft>
                <a:spcPts val="600"/>
              </a:spcAft>
            </a:pPr>
            <a:r>
              <a:rPr lang="en-US" dirty="0">
                <a:ea typeface="Times New Roman" panose="02020603050405020304" pitchFamily="18" charset="0"/>
                <a:cs typeface="Calibri" panose="020F0502020204030204" pitchFamily="34" charset="0"/>
              </a:rPr>
              <a:t>Uses three answer choices for Listening and Reading multiple-choice questions—A, B, and C</a:t>
            </a:r>
          </a:p>
          <a:p>
            <a:pPr>
              <a:lnSpc>
                <a:spcPct val="100000"/>
              </a:lnSpc>
              <a:spcAft>
                <a:spcPts val="600"/>
              </a:spcAft>
            </a:pPr>
            <a:r>
              <a:rPr lang="en-US" dirty="0">
                <a:ea typeface="Times New Roman" panose="02020603050405020304" pitchFamily="18" charset="0"/>
                <a:cs typeface="Calibri" panose="020F0502020204030204" pitchFamily="34" charset="0"/>
              </a:rPr>
              <a:t>Uses a Grade 1 Writing rubric that reflects the expectations for Grade 1 written responses</a:t>
            </a:r>
          </a:p>
          <a:p>
            <a:pPr>
              <a:lnSpc>
                <a:spcPct val="100000"/>
              </a:lnSpc>
              <a:spcAft>
                <a:spcPts val="600"/>
              </a:spcAft>
            </a:pPr>
            <a:r>
              <a:rPr lang="en-US" dirty="0">
                <a:ea typeface="Times New Roman" panose="02020603050405020304" pitchFamily="18" charset="0"/>
                <a:cs typeface="Calibri" panose="020F0502020204030204" pitchFamily="34" charset="0"/>
              </a:rPr>
              <a:t>Text Complexity: Quantitative </a:t>
            </a:r>
            <a:r>
              <a:rPr lang="en-US">
                <a:ea typeface="Times New Roman" panose="02020603050405020304" pitchFamily="18" charset="0"/>
                <a:cs typeface="Calibri" panose="020F0502020204030204" pitchFamily="34" charset="0"/>
              </a:rPr>
              <a:t>and Qualitative</a:t>
            </a:r>
            <a:endParaRPr lang="en-US" dirty="0">
              <a:ea typeface="Times New Roman" panose="02020603050405020304" pitchFamily="18" charset="0"/>
              <a:cs typeface="Calibri" panose="020F0502020204030204" pitchFamily="34" charset="0"/>
            </a:endParaRPr>
          </a:p>
          <a:p>
            <a:pPr lvl="1">
              <a:lnSpc>
                <a:spcPct val="100000"/>
              </a:lnSpc>
              <a:spcAft>
                <a:spcPts val="600"/>
              </a:spcAft>
            </a:pPr>
            <a:r>
              <a:rPr lang="en-US" dirty="0">
                <a:ea typeface="Times New Roman" panose="02020603050405020304" pitchFamily="18" charset="0"/>
                <a:cs typeface="Calibri" panose="020F0502020204030204" pitchFamily="34" charset="0"/>
              </a:rPr>
              <a:t>Passage complexity parallels classroom instructional texts</a:t>
            </a:r>
          </a:p>
          <a:p>
            <a:pPr>
              <a:lnSpc>
                <a:spcPct val="100000"/>
              </a:lnSpc>
              <a:spcAft>
                <a:spcPts val="600"/>
              </a:spcAft>
            </a:pPr>
            <a:r>
              <a:rPr lang="en-US" dirty="0">
                <a:ea typeface="Times New Roman" panose="02020603050405020304" pitchFamily="18" charset="0"/>
                <a:cs typeface="Calibri" panose="020F0502020204030204" pitchFamily="34" charset="0"/>
              </a:rPr>
              <a:t>Passage Length and Word Count</a:t>
            </a:r>
          </a:p>
        </p:txBody>
      </p:sp>
      <p:sp>
        <p:nvSpPr>
          <p:cNvPr id="4" name="Slide Number Placeholder 3">
            <a:extLst>
              <a:ext uri="{FF2B5EF4-FFF2-40B4-BE49-F238E27FC236}">
                <a16:creationId xmlns:a16="http://schemas.microsoft.com/office/drawing/2014/main" id="{24129F16-48A8-03ED-AB3C-BF31912B5029}"/>
              </a:ext>
            </a:extLst>
          </p:cNvPr>
          <p:cNvSpPr>
            <a:spLocks noGrp="1"/>
          </p:cNvSpPr>
          <p:nvPr>
            <p:ph type="sldNum" sz="quarter" idx="12"/>
          </p:nvPr>
        </p:nvSpPr>
        <p:spPr/>
        <p:txBody>
          <a:bodyPr/>
          <a:lstStyle/>
          <a:p>
            <a:fld id="{0335FC68-20AA-4E79-AB89-77063C4B5F6B}" type="slidenum">
              <a:rPr lang="en-US" smtClean="0"/>
              <a:pPr/>
              <a:t>3</a:t>
            </a:fld>
            <a:endParaRPr lang="en-US" dirty="0"/>
          </a:p>
        </p:txBody>
      </p:sp>
    </p:spTree>
    <p:extLst>
      <p:ext uri="{BB962C8B-B14F-4D97-AF65-F5344CB8AC3E}">
        <p14:creationId xmlns:p14="http://schemas.microsoft.com/office/powerpoint/2010/main" val="10566688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5067AC-FA49-4552-B63D-6F6DA9C7119C}"/>
              </a:ext>
            </a:extLst>
          </p:cNvPr>
          <p:cNvSpPr>
            <a:spLocks noGrp="1"/>
          </p:cNvSpPr>
          <p:nvPr>
            <p:ph type="title"/>
          </p:nvPr>
        </p:nvSpPr>
        <p:spPr/>
        <p:txBody>
          <a:bodyPr/>
          <a:lstStyle/>
          <a:p>
            <a:r>
              <a:rPr lang="en-US" dirty="0"/>
              <a:t>Grade 1 NYSESLAT Test Structure</a:t>
            </a:r>
          </a:p>
        </p:txBody>
      </p:sp>
      <p:graphicFrame>
        <p:nvGraphicFramePr>
          <p:cNvPr id="6" name="Table 5"/>
          <p:cNvGraphicFramePr>
            <a:graphicFrameLocks noGrp="1"/>
          </p:cNvGraphicFramePr>
          <p:nvPr>
            <p:extLst>
              <p:ext uri="{D42A27DB-BD31-4B8C-83A1-F6EECF244321}">
                <p14:modId xmlns:p14="http://schemas.microsoft.com/office/powerpoint/2010/main" val="2181060000"/>
              </p:ext>
            </p:extLst>
          </p:nvPr>
        </p:nvGraphicFramePr>
        <p:xfrm>
          <a:off x="1549216" y="1574884"/>
          <a:ext cx="9081180" cy="4302760"/>
        </p:xfrm>
        <a:graphic>
          <a:graphicData uri="http://schemas.openxmlformats.org/drawingml/2006/table">
            <a:tbl>
              <a:tblPr firstRow="1" bandRow="1">
                <a:tableStyleId>{5C22544A-7EE6-4342-B048-85BDC9FD1C3A}</a:tableStyleId>
              </a:tblPr>
              <a:tblGrid>
                <a:gridCol w="2057031">
                  <a:extLst>
                    <a:ext uri="{9D8B030D-6E8A-4147-A177-3AD203B41FA5}">
                      <a16:colId xmlns:a16="http://schemas.microsoft.com/office/drawing/2014/main" val="20000"/>
                    </a:ext>
                  </a:extLst>
                </a:gridCol>
                <a:gridCol w="3281489">
                  <a:extLst>
                    <a:ext uri="{9D8B030D-6E8A-4147-A177-3AD203B41FA5}">
                      <a16:colId xmlns:a16="http://schemas.microsoft.com/office/drawing/2014/main" val="20002"/>
                    </a:ext>
                  </a:extLst>
                </a:gridCol>
                <a:gridCol w="1871330">
                  <a:extLst>
                    <a:ext uri="{9D8B030D-6E8A-4147-A177-3AD203B41FA5}">
                      <a16:colId xmlns:a16="http://schemas.microsoft.com/office/drawing/2014/main" val="20003"/>
                    </a:ext>
                  </a:extLst>
                </a:gridCol>
                <a:gridCol w="1871330">
                  <a:extLst>
                    <a:ext uri="{9D8B030D-6E8A-4147-A177-3AD203B41FA5}">
                      <a16:colId xmlns:a16="http://schemas.microsoft.com/office/drawing/2014/main" val="20004"/>
                    </a:ext>
                  </a:extLst>
                </a:gridCol>
              </a:tblGrid>
              <a:tr h="370840">
                <a:tc>
                  <a:txBody>
                    <a:bodyPr/>
                    <a:lstStyle/>
                    <a:p>
                      <a:pPr algn="ctr"/>
                      <a:r>
                        <a:rPr lang="en-US" sz="1800" dirty="0"/>
                        <a:t>Session</a:t>
                      </a:r>
                    </a:p>
                  </a:txBody>
                  <a:tcPr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algn="ctr"/>
                      <a:r>
                        <a:rPr lang="en-US" sz="1800" dirty="0"/>
                        <a:t>Number of Questions/Tasks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algn="ctr"/>
                      <a:r>
                        <a:rPr lang="en-US" sz="1800" dirty="0"/>
                        <a:t>Total Number of Questions/Tasks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algn="ctr"/>
                      <a:r>
                        <a:rPr lang="en-US" sz="1800" dirty="0"/>
                        <a:t>Estimated Testing Time (minutes)</a:t>
                      </a:r>
                    </a:p>
                  </a:txBody>
                  <a:tcPr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10000"/>
                  </a:ext>
                </a:extLst>
              </a:tr>
              <a:tr h="370840">
                <a:tc>
                  <a:txBody>
                    <a:bodyPr/>
                    <a:lstStyle/>
                    <a:p>
                      <a:r>
                        <a:rPr lang="en-US" sz="1800" dirty="0"/>
                        <a:t>Speaking</a:t>
                      </a:r>
                    </a:p>
                  </a:txBody>
                  <a:tcPr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dirty="0"/>
                        <a:t>12 Constructed</a:t>
                      </a:r>
                      <a:r>
                        <a:rPr lang="en-US" sz="1800" baseline="0" dirty="0"/>
                        <a:t> Response</a:t>
                      </a: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a:t>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a:t>15</a:t>
                      </a:r>
                    </a:p>
                  </a:txBody>
                  <a:tcPr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0840">
                <a:tc>
                  <a:txBody>
                    <a:bodyPr/>
                    <a:lstStyle/>
                    <a:p>
                      <a:r>
                        <a:rPr lang="en-US" sz="1800" dirty="0"/>
                        <a:t>Listening/Reading/Writing</a:t>
                      </a:r>
                      <a:r>
                        <a:rPr lang="en-US" sz="1800" baseline="0" dirty="0"/>
                        <a:t> Session 1</a:t>
                      </a:r>
                      <a:endParaRPr lang="en-US" sz="1800" dirty="0"/>
                    </a:p>
                  </a:txBody>
                  <a:tcPr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dirty="0"/>
                        <a:t>Listening:</a:t>
                      </a:r>
                      <a:r>
                        <a:rPr lang="en-US" sz="1800" baseline="0" dirty="0"/>
                        <a:t> 8 Multiple-choice</a:t>
                      </a:r>
                    </a:p>
                    <a:p>
                      <a:r>
                        <a:rPr lang="en-US" sz="1800" baseline="0" dirty="0"/>
                        <a:t>Reading: 8 Multiple-choice</a:t>
                      </a:r>
                    </a:p>
                    <a:p>
                      <a:r>
                        <a:rPr lang="en-US" sz="1800" baseline="0" dirty="0"/>
                        <a:t>Writing: 1 Short Constructed Response (SCR)</a:t>
                      </a: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a:t>17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a:t>35-55</a:t>
                      </a:r>
                    </a:p>
                  </a:txBody>
                  <a:tcPr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0840">
                <a:tc>
                  <a:txBody>
                    <a:bodyPr/>
                    <a:lstStyle/>
                    <a:p>
                      <a:r>
                        <a:rPr lang="en-US" sz="1800" dirty="0"/>
                        <a:t>Listening/Reading/Writing</a:t>
                      </a:r>
                      <a:r>
                        <a:rPr lang="en-US" sz="1800" baseline="0" dirty="0"/>
                        <a:t> Session 2</a:t>
                      </a:r>
                      <a:endParaRPr lang="en-US" sz="1800" dirty="0"/>
                    </a:p>
                  </a:txBody>
                  <a:tcPr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dirty="0"/>
                        <a:t>Listening:</a:t>
                      </a:r>
                      <a:r>
                        <a:rPr lang="en-US" sz="1800" baseline="0" dirty="0"/>
                        <a:t> 8 Multiple-choice</a:t>
                      </a:r>
                    </a:p>
                    <a:p>
                      <a:r>
                        <a:rPr lang="en-US" sz="1800" baseline="0" dirty="0"/>
                        <a:t>Reading: 8 Multiple-choice</a:t>
                      </a:r>
                    </a:p>
                    <a:p>
                      <a:r>
                        <a:rPr lang="en-US" sz="1800" baseline="0" dirty="0"/>
                        <a:t>Writing: 1 (SCR)</a:t>
                      </a: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a:t>17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a:t>35-55</a:t>
                      </a:r>
                    </a:p>
                  </a:txBody>
                  <a:tcPr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982844">
                <a:tc>
                  <a:txBody>
                    <a:bodyPr/>
                    <a:lstStyle/>
                    <a:p>
                      <a:r>
                        <a:rPr lang="en-US" sz="1800" dirty="0"/>
                        <a:t>Listening/Reading/Writing</a:t>
                      </a:r>
                      <a:r>
                        <a:rPr lang="en-US" sz="1800" baseline="0" dirty="0"/>
                        <a:t> Session 3</a:t>
                      </a:r>
                      <a:endParaRPr lang="en-US" sz="1800" dirty="0"/>
                    </a:p>
                  </a:txBody>
                  <a:tcPr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r>
                        <a:rPr lang="en-US" sz="1800" dirty="0"/>
                        <a:t>Listening:</a:t>
                      </a:r>
                      <a:r>
                        <a:rPr lang="en-US" sz="1800" baseline="0" dirty="0"/>
                        <a:t> 8 Multiple-choice</a:t>
                      </a:r>
                    </a:p>
                    <a:p>
                      <a:r>
                        <a:rPr lang="en-US" sz="1800" baseline="0" dirty="0"/>
                        <a:t>Reading: 11 Multiple-choice</a:t>
                      </a:r>
                    </a:p>
                    <a:p>
                      <a:r>
                        <a:rPr lang="en-US" sz="1800" baseline="0" dirty="0"/>
                        <a:t>Writing: 1 Extended Constructed Response (ECR)</a:t>
                      </a: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a:t>35-55</a:t>
                      </a:r>
                    </a:p>
                  </a:txBody>
                  <a:tcPr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4" name="Slide Number Placeholder 3">
            <a:extLst>
              <a:ext uri="{FF2B5EF4-FFF2-40B4-BE49-F238E27FC236}">
                <a16:creationId xmlns:a16="http://schemas.microsoft.com/office/drawing/2014/main" id="{5CC4339A-3882-EB28-7D4C-C65BB5BC06CF}"/>
              </a:ext>
            </a:extLst>
          </p:cNvPr>
          <p:cNvSpPr>
            <a:spLocks noGrp="1"/>
          </p:cNvSpPr>
          <p:nvPr>
            <p:ph type="sldNum" sz="quarter" idx="12"/>
          </p:nvPr>
        </p:nvSpPr>
        <p:spPr/>
        <p:txBody>
          <a:bodyPr/>
          <a:lstStyle/>
          <a:p>
            <a:fld id="{0335FC68-20AA-4E79-AB89-77063C4B5F6B}" type="slidenum">
              <a:rPr lang="en-US" smtClean="0"/>
              <a:pPr/>
              <a:t>4</a:t>
            </a:fld>
            <a:endParaRPr lang="en-US" dirty="0"/>
          </a:p>
        </p:txBody>
      </p:sp>
    </p:spTree>
    <p:extLst>
      <p:ext uri="{BB962C8B-B14F-4D97-AF65-F5344CB8AC3E}">
        <p14:creationId xmlns:p14="http://schemas.microsoft.com/office/powerpoint/2010/main" val="33121131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0A04D7-5211-F8C9-7E50-E320E30FED9D}"/>
              </a:ext>
            </a:extLst>
          </p:cNvPr>
          <p:cNvSpPr>
            <a:spLocks noGrp="1"/>
          </p:cNvSpPr>
          <p:nvPr>
            <p:ph type="title"/>
          </p:nvPr>
        </p:nvSpPr>
        <p:spPr/>
        <p:txBody>
          <a:bodyPr/>
          <a:lstStyle/>
          <a:p>
            <a:r>
              <a:rPr lang="en-US" dirty="0"/>
              <a:t>Who May Administer and Score the NYSESLAT</a:t>
            </a:r>
          </a:p>
        </p:txBody>
      </p:sp>
      <p:sp>
        <p:nvSpPr>
          <p:cNvPr id="3" name="Content Placeholder 2">
            <a:extLst>
              <a:ext uri="{FF2B5EF4-FFF2-40B4-BE49-F238E27FC236}">
                <a16:creationId xmlns:a16="http://schemas.microsoft.com/office/drawing/2014/main" id="{5CF3E2C1-FCC6-45E0-3511-71271C700CFE}"/>
              </a:ext>
            </a:extLst>
          </p:cNvPr>
          <p:cNvSpPr>
            <a:spLocks noGrp="1"/>
          </p:cNvSpPr>
          <p:nvPr>
            <p:ph idx="1"/>
          </p:nvPr>
        </p:nvSpPr>
        <p:spPr>
          <a:xfrm>
            <a:off x="312332" y="917528"/>
            <a:ext cx="11563963" cy="5471320"/>
          </a:xfrm>
        </p:spPr>
        <p:txBody>
          <a:bodyPr>
            <a:normAutofit fontScale="62500" lnSpcReduction="20000"/>
          </a:bodyPr>
          <a:lstStyle/>
          <a:p>
            <a:pPr>
              <a:lnSpc>
                <a:spcPct val="120000"/>
              </a:lnSpc>
              <a:spcAft>
                <a:spcPts val="600"/>
              </a:spcAft>
            </a:pPr>
            <a:r>
              <a:rPr lang="en-US" sz="3800" dirty="0"/>
              <a:t>Only qualified personnel should administer the NYSESLAT. Qualified personnel should be certified teachers or administrators able to carry out standard examination procedures and should have special training in administering the NYSESLAT.</a:t>
            </a:r>
          </a:p>
          <a:p>
            <a:pPr lvl="1">
              <a:lnSpc>
                <a:spcPct val="120000"/>
              </a:lnSpc>
              <a:spcAft>
                <a:spcPts val="600"/>
              </a:spcAft>
            </a:pPr>
            <a:r>
              <a:rPr lang="en-US" sz="3200" dirty="0"/>
              <a:t>In public and charter schools, the staff administering the NYSESLAT should be</a:t>
            </a:r>
            <a:br>
              <a:rPr lang="en-US" sz="3200" dirty="0"/>
            </a:br>
            <a:r>
              <a:rPr lang="en-US" sz="3200" dirty="0"/>
              <a:t>certified teachers. </a:t>
            </a:r>
          </a:p>
          <a:p>
            <a:pPr lvl="1">
              <a:lnSpc>
                <a:spcPct val="120000"/>
              </a:lnSpc>
              <a:spcAft>
                <a:spcPts val="600"/>
              </a:spcAft>
            </a:pPr>
            <a:r>
              <a:rPr lang="en-US" sz="3200" dirty="0"/>
              <a:t>In religious and independent schools, it is highly recommended that the staff administering the NYSESLAT be certified teachers.</a:t>
            </a:r>
          </a:p>
          <a:p>
            <a:pPr>
              <a:lnSpc>
                <a:spcPct val="120000"/>
              </a:lnSpc>
              <a:spcAft>
                <a:spcPts val="600"/>
              </a:spcAft>
            </a:pPr>
            <a:r>
              <a:rPr lang="en-US" sz="3800" dirty="0"/>
              <a:t>A student’s teacher of English as a New Language, Bilingual Education, or English Language Arts may administer but may NOT score their own students’ responses for the Speaking and Writing questions.</a:t>
            </a:r>
          </a:p>
          <a:p>
            <a:pPr>
              <a:lnSpc>
                <a:spcPct val="120000"/>
              </a:lnSpc>
              <a:spcAft>
                <a:spcPts val="600"/>
              </a:spcAft>
            </a:pPr>
            <a:r>
              <a:rPr lang="en-US" sz="3800" dirty="0"/>
              <a:t>The principal is responsible for making the final determination as to whether a teacher may administer or score the NYSESLAT.</a:t>
            </a:r>
          </a:p>
        </p:txBody>
      </p:sp>
      <p:sp>
        <p:nvSpPr>
          <p:cNvPr id="4" name="Slide Number Placeholder 3">
            <a:extLst>
              <a:ext uri="{FF2B5EF4-FFF2-40B4-BE49-F238E27FC236}">
                <a16:creationId xmlns:a16="http://schemas.microsoft.com/office/drawing/2014/main" id="{31FBA33D-84DA-B6C8-85A4-E51A00198E8D}"/>
              </a:ext>
            </a:extLst>
          </p:cNvPr>
          <p:cNvSpPr>
            <a:spLocks noGrp="1"/>
          </p:cNvSpPr>
          <p:nvPr>
            <p:ph type="sldNum" sz="quarter" idx="12"/>
          </p:nvPr>
        </p:nvSpPr>
        <p:spPr/>
        <p:txBody>
          <a:bodyPr/>
          <a:lstStyle/>
          <a:p>
            <a:fld id="{0335FC68-20AA-4E79-AB89-77063C4B5F6B}" type="slidenum">
              <a:rPr lang="en-US" smtClean="0"/>
              <a:pPr/>
              <a:t>5</a:t>
            </a:fld>
            <a:endParaRPr lang="en-US" dirty="0"/>
          </a:p>
        </p:txBody>
      </p:sp>
    </p:spTree>
    <p:extLst>
      <p:ext uri="{BB962C8B-B14F-4D97-AF65-F5344CB8AC3E}">
        <p14:creationId xmlns:p14="http://schemas.microsoft.com/office/powerpoint/2010/main" val="15318818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0A04D7-5211-F8C9-7E50-E320E30FED9D}"/>
              </a:ext>
            </a:extLst>
          </p:cNvPr>
          <p:cNvSpPr>
            <a:spLocks noGrp="1"/>
          </p:cNvSpPr>
          <p:nvPr>
            <p:ph type="title"/>
          </p:nvPr>
        </p:nvSpPr>
        <p:spPr/>
        <p:txBody>
          <a:bodyPr/>
          <a:lstStyle/>
          <a:p>
            <a:r>
              <a:rPr lang="en-US" dirty="0"/>
              <a:t>Grade 1 NYSESLAT Administration</a:t>
            </a:r>
          </a:p>
        </p:txBody>
      </p:sp>
      <p:sp>
        <p:nvSpPr>
          <p:cNvPr id="3" name="Content Placeholder 2">
            <a:extLst>
              <a:ext uri="{FF2B5EF4-FFF2-40B4-BE49-F238E27FC236}">
                <a16:creationId xmlns:a16="http://schemas.microsoft.com/office/drawing/2014/main" id="{5CF3E2C1-FCC6-45E0-3511-71271C700CFE}"/>
              </a:ext>
            </a:extLst>
          </p:cNvPr>
          <p:cNvSpPr>
            <a:spLocks noGrp="1"/>
          </p:cNvSpPr>
          <p:nvPr>
            <p:ph idx="1"/>
          </p:nvPr>
        </p:nvSpPr>
        <p:spPr>
          <a:xfrm>
            <a:off x="312332" y="917528"/>
            <a:ext cx="11563963" cy="5471320"/>
          </a:xfrm>
        </p:spPr>
        <p:txBody>
          <a:bodyPr>
            <a:normAutofit/>
          </a:bodyPr>
          <a:lstStyle/>
          <a:p>
            <a:pPr>
              <a:lnSpc>
                <a:spcPct val="100000"/>
              </a:lnSpc>
              <a:spcAft>
                <a:spcPts val="600"/>
              </a:spcAft>
            </a:pPr>
            <a:r>
              <a:rPr lang="en-US" dirty="0"/>
              <a:t>Speaking is administered individually</a:t>
            </a:r>
          </a:p>
          <a:p>
            <a:pPr>
              <a:lnSpc>
                <a:spcPct val="100000"/>
              </a:lnSpc>
              <a:spcAft>
                <a:spcPts val="600"/>
              </a:spcAft>
            </a:pPr>
            <a:r>
              <a:rPr lang="en-US" dirty="0"/>
              <a:t>Three L/R/W Sessions, each session is group administered</a:t>
            </a:r>
          </a:p>
          <a:p>
            <a:pPr>
              <a:lnSpc>
                <a:spcPct val="100000"/>
              </a:lnSpc>
              <a:spcAft>
                <a:spcPts val="600"/>
              </a:spcAft>
            </a:pPr>
            <a:r>
              <a:rPr lang="en-US" dirty="0"/>
              <a:t>Administer L/R/W sessions in numerical sequence (1, 2, then 3)</a:t>
            </a:r>
          </a:p>
          <a:p>
            <a:pPr>
              <a:lnSpc>
                <a:spcPct val="100000"/>
              </a:lnSpc>
              <a:spcAft>
                <a:spcPts val="600"/>
              </a:spcAft>
            </a:pPr>
            <a:r>
              <a:rPr lang="en-US" u="sng" dirty="0"/>
              <a:t>Do not</a:t>
            </a:r>
            <a:r>
              <a:rPr lang="en-US" dirty="0"/>
              <a:t> break up L/R/W session by modality</a:t>
            </a:r>
          </a:p>
          <a:p>
            <a:pPr>
              <a:lnSpc>
                <a:spcPct val="100000"/>
              </a:lnSpc>
              <a:spcAft>
                <a:spcPts val="600"/>
              </a:spcAft>
            </a:pPr>
            <a:r>
              <a:rPr lang="en-US" dirty="0"/>
              <a:t>The directions are read to the students by the teacher using the script found in the DFA</a:t>
            </a:r>
          </a:p>
          <a:p>
            <a:pPr>
              <a:lnSpc>
                <a:spcPct val="100000"/>
              </a:lnSpc>
              <a:spcAft>
                <a:spcPts val="600"/>
              </a:spcAft>
            </a:pPr>
            <a:r>
              <a:rPr lang="en-US" dirty="0"/>
              <a:t>Except for make-up testing, only one session should be administered per day</a:t>
            </a:r>
          </a:p>
          <a:p>
            <a:pPr>
              <a:lnSpc>
                <a:spcPct val="100000"/>
              </a:lnSpc>
              <a:spcAft>
                <a:spcPts val="600"/>
              </a:spcAft>
            </a:pPr>
            <a:r>
              <a:rPr lang="en-US" dirty="0"/>
              <a:t>Not required to administer sessions on consecutive days</a:t>
            </a:r>
          </a:p>
          <a:p>
            <a:pPr>
              <a:lnSpc>
                <a:spcPct val="100000"/>
              </a:lnSpc>
              <a:spcAft>
                <a:spcPts val="600"/>
              </a:spcAft>
            </a:pPr>
            <a:r>
              <a:rPr lang="en-US" dirty="0"/>
              <a:t>Grade 1 students mark their answers in their test booklet—a teacher or an aide must transcribe the students’ response onto the answer sheet</a:t>
            </a:r>
          </a:p>
        </p:txBody>
      </p:sp>
      <p:sp>
        <p:nvSpPr>
          <p:cNvPr id="4" name="Slide Number Placeholder 3">
            <a:extLst>
              <a:ext uri="{FF2B5EF4-FFF2-40B4-BE49-F238E27FC236}">
                <a16:creationId xmlns:a16="http://schemas.microsoft.com/office/drawing/2014/main" id="{31FBA33D-84DA-B6C8-85A4-E51A00198E8D}"/>
              </a:ext>
            </a:extLst>
          </p:cNvPr>
          <p:cNvSpPr>
            <a:spLocks noGrp="1"/>
          </p:cNvSpPr>
          <p:nvPr>
            <p:ph type="sldNum" sz="quarter" idx="12"/>
          </p:nvPr>
        </p:nvSpPr>
        <p:spPr/>
        <p:txBody>
          <a:bodyPr/>
          <a:lstStyle/>
          <a:p>
            <a:fld id="{0335FC68-20AA-4E79-AB89-77063C4B5F6B}" type="slidenum">
              <a:rPr lang="en-US" smtClean="0"/>
              <a:pPr/>
              <a:t>6</a:t>
            </a:fld>
            <a:endParaRPr lang="en-US" dirty="0"/>
          </a:p>
        </p:txBody>
      </p:sp>
    </p:spTree>
    <p:extLst>
      <p:ext uri="{BB962C8B-B14F-4D97-AF65-F5344CB8AC3E}">
        <p14:creationId xmlns:p14="http://schemas.microsoft.com/office/powerpoint/2010/main" val="15318818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34767-E422-3F17-F66A-CBF3D7F774AB}"/>
              </a:ext>
            </a:extLst>
          </p:cNvPr>
          <p:cNvSpPr>
            <a:spLocks noGrp="1"/>
          </p:cNvSpPr>
          <p:nvPr>
            <p:ph type="title"/>
          </p:nvPr>
        </p:nvSpPr>
        <p:spPr/>
        <p:txBody>
          <a:bodyPr/>
          <a:lstStyle/>
          <a:p>
            <a:r>
              <a:rPr lang="en-US" dirty="0"/>
              <a:t>Operational Scoring Materials</a:t>
            </a:r>
          </a:p>
        </p:txBody>
      </p:sp>
      <p:sp>
        <p:nvSpPr>
          <p:cNvPr id="3" name="Content Placeholder 2">
            <a:extLst>
              <a:ext uri="{FF2B5EF4-FFF2-40B4-BE49-F238E27FC236}">
                <a16:creationId xmlns:a16="http://schemas.microsoft.com/office/drawing/2014/main" id="{AE40880C-B291-71D5-17B4-B2E5579FD536}"/>
              </a:ext>
            </a:extLst>
          </p:cNvPr>
          <p:cNvSpPr>
            <a:spLocks noGrp="1"/>
          </p:cNvSpPr>
          <p:nvPr>
            <p:ph idx="1"/>
          </p:nvPr>
        </p:nvSpPr>
        <p:spPr>
          <a:xfrm>
            <a:off x="312332" y="917528"/>
            <a:ext cx="11766398" cy="2397792"/>
          </a:xfrm>
        </p:spPr>
        <p:txBody>
          <a:bodyPr>
            <a:noAutofit/>
          </a:bodyPr>
          <a:lstStyle/>
          <a:p>
            <a:pPr>
              <a:lnSpc>
                <a:spcPct val="100000"/>
              </a:lnSpc>
              <a:spcAft>
                <a:spcPts val="600"/>
              </a:spcAft>
            </a:pPr>
            <a:r>
              <a:rPr lang="en-CA" spc="-20" dirty="0"/>
              <a:t>K–12 Speaking Scoring Guide with Audio-Streaming Platform for Accessing Exemplars</a:t>
            </a:r>
          </a:p>
          <a:p>
            <a:pPr>
              <a:lnSpc>
                <a:spcPct val="100000"/>
              </a:lnSpc>
              <a:spcAft>
                <a:spcPts val="600"/>
              </a:spcAft>
            </a:pPr>
            <a:r>
              <a:rPr lang="en-CA" dirty="0"/>
              <a:t>K–12 Writing Scoring Guide and Grade 1 Training Set</a:t>
            </a:r>
          </a:p>
          <a:p>
            <a:pPr>
              <a:lnSpc>
                <a:spcPct val="100000"/>
              </a:lnSpc>
              <a:spcAft>
                <a:spcPts val="600"/>
              </a:spcAft>
            </a:pPr>
            <a:r>
              <a:rPr lang="en-CA" dirty="0"/>
              <a:t>Prior to scoring the operational NYSESLAT, scorers must train to score the NYSESLAT using the operational scoring materials</a:t>
            </a:r>
          </a:p>
        </p:txBody>
      </p:sp>
      <p:grpSp>
        <p:nvGrpSpPr>
          <p:cNvPr id="6" name="Group 9" descr="Icon of a padlock with accompanying text. Security reminder: All test materials must be stored in a secure location at all times.">
            <a:extLst>
              <a:ext uri="{FF2B5EF4-FFF2-40B4-BE49-F238E27FC236}">
                <a16:creationId xmlns:a16="http://schemas.microsoft.com/office/drawing/2014/main" id="{A1694EB9-E697-633D-E423-7F2B4E064717}"/>
              </a:ext>
            </a:extLst>
          </p:cNvPr>
          <p:cNvGrpSpPr/>
          <p:nvPr/>
        </p:nvGrpSpPr>
        <p:grpSpPr>
          <a:xfrm>
            <a:off x="424277" y="3499432"/>
            <a:ext cx="10202534" cy="822960"/>
            <a:chOff x="425152" y="3227584"/>
            <a:chExt cx="10492041" cy="822960"/>
          </a:xfrm>
        </p:grpSpPr>
        <p:sp>
          <p:nvSpPr>
            <p:cNvPr id="9" name="Rectangle 8">
              <a:extLst>
                <a:ext uri="{FF2B5EF4-FFF2-40B4-BE49-F238E27FC236}">
                  <a16:creationId xmlns:a16="http://schemas.microsoft.com/office/drawing/2014/main" id="{9956A825-3EE8-DA84-DAF1-143E588ACEBD}"/>
                </a:ext>
              </a:extLst>
            </p:cNvPr>
            <p:cNvSpPr/>
            <p:nvPr/>
          </p:nvSpPr>
          <p:spPr>
            <a:xfrm>
              <a:off x="797009" y="3410464"/>
              <a:ext cx="10120184" cy="457200"/>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4675">
                <a:spcBef>
                  <a:spcPts val="600"/>
                </a:spcBef>
                <a:tabLst>
                  <a:tab pos="169863" algn="l"/>
                </a:tabLst>
              </a:pPr>
              <a:r>
                <a:rPr lang="en-US" sz="1800" b="1" dirty="0">
                  <a:solidFill>
                    <a:srgbClr val="11294B"/>
                  </a:solidFill>
                  <a:latin typeface="Open Sans" pitchFamily="2" charset="0"/>
                  <a:ea typeface="Open Sans" pitchFamily="2" charset="0"/>
                  <a:cs typeface="Open Sans" pitchFamily="2" charset="0"/>
                </a:rPr>
                <a:t>Security Reminder</a:t>
              </a:r>
              <a:r>
                <a:rPr lang="en-US" sz="1800" dirty="0">
                  <a:solidFill>
                    <a:srgbClr val="11294B"/>
                  </a:solidFill>
                  <a:latin typeface="Open Sans" pitchFamily="2" charset="0"/>
                  <a:ea typeface="Open Sans" pitchFamily="2" charset="0"/>
                  <a:cs typeface="Open Sans" pitchFamily="2" charset="0"/>
                </a:rPr>
                <a:t>: </a:t>
              </a:r>
              <a:r>
                <a:rPr lang="en-US" sz="1800" u="sng" dirty="0">
                  <a:solidFill>
                    <a:srgbClr val="11294B"/>
                  </a:solidFill>
                  <a:latin typeface="Open Sans" pitchFamily="2" charset="0"/>
                  <a:ea typeface="Open Sans" pitchFamily="2" charset="0"/>
                  <a:cs typeface="Open Sans" pitchFamily="2" charset="0"/>
                </a:rPr>
                <a:t>All</a:t>
              </a:r>
              <a:r>
                <a:rPr lang="en-US" sz="1800" dirty="0">
                  <a:solidFill>
                    <a:srgbClr val="11294B"/>
                  </a:solidFill>
                  <a:latin typeface="Open Sans" pitchFamily="2" charset="0"/>
                  <a:ea typeface="Open Sans" pitchFamily="2" charset="0"/>
                  <a:cs typeface="Open Sans" pitchFamily="2" charset="0"/>
                </a:rPr>
                <a:t> test materials must be stored in a secure location at </a:t>
              </a:r>
              <a:r>
                <a:rPr lang="en-US" sz="1800" u="sng" dirty="0">
                  <a:solidFill>
                    <a:srgbClr val="11294B"/>
                  </a:solidFill>
                  <a:latin typeface="Open Sans" pitchFamily="2" charset="0"/>
                  <a:ea typeface="Open Sans" pitchFamily="2" charset="0"/>
                  <a:cs typeface="Open Sans" pitchFamily="2" charset="0"/>
                </a:rPr>
                <a:t>all</a:t>
              </a:r>
              <a:r>
                <a:rPr lang="en-US" sz="1800" dirty="0">
                  <a:solidFill>
                    <a:srgbClr val="11294B"/>
                  </a:solidFill>
                  <a:latin typeface="Open Sans" pitchFamily="2" charset="0"/>
                  <a:ea typeface="Open Sans" pitchFamily="2" charset="0"/>
                  <a:cs typeface="Open Sans" pitchFamily="2" charset="0"/>
                </a:rPr>
                <a:t> times</a:t>
              </a:r>
            </a:p>
          </p:txBody>
        </p:sp>
        <p:grpSp>
          <p:nvGrpSpPr>
            <p:cNvPr id="8" name="Group 7">
              <a:extLst>
                <a:ext uri="{FF2B5EF4-FFF2-40B4-BE49-F238E27FC236}">
                  <a16:creationId xmlns:a16="http://schemas.microsoft.com/office/drawing/2014/main" id="{4EDA336B-86D6-EEAB-82D5-52590E6FA75F}"/>
                </a:ext>
              </a:extLst>
            </p:cNvPr>
            <p:cNvGrpSpPr/>
            <p:nvPr/>
          </p:nvGrpSpPr>
          <p:grpSpPr>
            <a:xfrm>
              <a:off x="425152" y="3227584"/>
              <a:ext cx="822960" cy="822960"/>
              <a:chOff x="1784395" y="4638215"/>
              <a:chExt cx="822960" cy="822960"/>
            </a:xfrm>
          </p:grpSpPr>
          <p:sp>
            <p:nvSpPr>
              <p:cNvPr id="5" name="Rectangle 4">
                <a:extLst>
                  <a:ext uri="{FF2B5EF4-FFF2-40B4-BE49-F238E27FC236}">
                    <a16:creationId xmlns:a16="http://schemas.microsoft.com/office/drawing/2014/main" id="{C659BFC2-0711-5C57-11B7-8A01A33ECE2E}"/>
                  </a:ext>
                </a:extLst>
              </p:cNvPr>
              <p:cNvSpPr/>
              <p:nvPr/>
            </p:nvSpPr>
            <p:spPr>
              <a:xfrm>
                <a:off x="1784395" y="4638215"/>
                <a:ext cx="822960" cy="822960"/>
              </a:xfrm>
              <a:prstGeom prst="rect">
                <a:avLst/>
              </a:prstGeom>
              <a:solidFill>
                <a:srgbClr val="11294B"/>
              </a:solidFill>
              <a:ln w="38100">
                <a:solidFill>
                  <a:schemeClr val="accent1">
                    <a:lumMod val="60000"/>
                    <a:lumOff val="40000"/>
                  </a:schemeClr>
                </a:solidFill>
              </a:ln>
              <a:effectLst>
                <a:outerShdw blurRad="50800" dist="38100" dir="2700000" algn="tl" rotWithShape="0">
                  <a:prstClr val="black">
                    <a:alpha val="40000"/>
                  </a:prstClr>
                </a:outerShdw>
              </a:effectLst>
              <a:scene3d>
                <a:camera prst="orthographicFront"/>
                <a:lightRig rig="threePt" dir="t"/>
              </a:scene3d>
              <a:sp3d>
                <a:bevelT prst="convex"/>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srgbClr val="B4C5E7"/>
                  </a:solidFill>
                  <a:effectLst>
                    <a:innerShdw blurRad="63500" dist="50800" dir="18900000">
                      <a:prstClr val="black">
                        <a:alpha val="50000"/>
                      </a:prstClr>
                    </a:innerShdw>
                  </a:effectLst>
                  <a:uLnTx/>
                  <a:uFillTx/>
                  <a:latin typeface="Open Sans" pitchFamily="2" charset="0"/>
                  <a:ea typeface="Open Sans" pitchFamily="2" charset="0"/>
                  <a:cs typeface="Open Sans" pitchFamily="2" charset="0"/>
                </a:endParaRPr>
              </a:p>
            </p:txBody>
          </p:sp>
          <p:pic>
            <p:nvPicPr>
              <p:cNvPr id="7" name="Picture 6">
                <a:extLst>
                  <a:ext uri="{FF2B5EF4-FFF2-40B4-BE49-F238E27FC236}">
                    <a16:creationId xmlns:a16="http://schemas.microsoft.com/office/drawing/2014/main" id="{7DD634CE-FA70-DD7E-E8B8-F2DF49B0E37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979732" y="4734297"/>
                <a:ext cx="432287" cy="618440"/>
              </a:xfrm>
              <a:prstGeom prst="rect">
                <a:avLst/>
              </a:prstGeom>
            </p:spPr>
          </p:pic>
        </p:grpSp>
      </p:grpSp>
      <p:sp>
        <p:nvSpPr>
          <p:cNvPr id="4" name="Slide Number Placeholder 3">
            <a:extLst>
              <a:ext uri="{FF2B5EF4-FFF2-40B4-BE49-F238E27FC236}">
                <a16:creationId xmlns:a16="http://schemas.microsoft.com/office/drawing/2014/main" id="{E77C699B-8DF8-321B-922B-E969D1491CB1}"/>
              </a:ext>
            </a:extLst>
          </p:cNvPr>
          <p:cNvSpPr>
            <a:spLocks noGrp="1"/>
          </p:cNvSpPr>
          <p:nvPr>
            <p:ph type="sldNum" sz="quarter" idx="12"/>
          </p:nvPr>
        </p:nvSpPr>
        <p:spPr/>
        <p:txBody>
          <a:bodyPr/>
          <a:lstStyle/>
          <a:p>
            <a:fld id="{0335FC68-20AA-4E79-AB89-77063C4B5F6B}" type="slidenum">
              <a:rPr lang="en-US" smtClean="0"/>
              <a:pPr/>
              <a:t>7</a:t>
            </a:fld>
            <a:endParaRPr lang="en-US" dirty="0"/>
          </a:p>
        </p:txBody>
      </p:sp>
    </p:spTree>
    <p:extLst>
      <p:ext uri="{BB962C8B-B14F-4D97-AF65-F5344CB8AC3E}">
        <p14:creationId xmlns:p14="http://schemas.microsoft.com/office/powerpoint/2010/main" val="14780173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ABDA84FD-F279-BA93-EE90-29C69860E5A1}"/>
              </a:ext>
              <a:ext uri="{C183D7F6-B498-43B3-948B-1728B52AA6E4}">
                <adec:decorative xmlns:adec="http://schemas.microsoft.com/office/drawing/2017/decorative" val="1"/>
              </a:ext>
            </a:extLst>
          </p:cNvPr>
          <p:cNvSpPr/>
          <p:nvPr/>
        </p:nvSpPr>
        <p:spPr>
          <a:xfrm>
            <a:off x="1300525" y="4585949"/>
            <a:ext cx="9601200" cy="1920240"/>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346075" indent="-284163">
              <a:spcBef>
                <a:spcPts val="600"/>
              </a:spcBef>
              <a:tabLst>
                <a:tab pos="169863" algn="l"/>
              </a:tabLst>
            </a:pPr>
            <a:endParaRPr lang="en-US" sz="1400" dirty="0">
              <a:solidFill>
                <a:schemeClr val="tx1"/>
              </a:solidFill>
              <a:latin typeface="Open Sans" pitchFamily="2" charset="0"/>
              <a:ea typeface="Open Sans" pitchFamily="2" charset="0"/>
              <a:cs typeface="Open Sans" pitchFamily="2" charset="0"/>
            </a:endParaRPr>
          </a:p>
        </p:txBody>
      </p:sp>
      <p:sp>
        <p:nvSpPr>
          <p:cNvPr id="28" name="Rectangle: Top Corners Snipped 6">
            <a:extLst>
              <a:ext uri="{FF2B5EF4-FFF2-40B4-BE49-F238E27FC236}">
                <a16:creationId xmlns:a16="http://schemas.microsoft.com/office/drawing/2014/main" id="{B34BBA8C-9056-757D-34FA-9902E533F3C9}"/>
              </a:ext>
              <a:ext uri="{C183D7F6-B498-43B3-948B-1728B52AA6E4}">
                <adec:decorative xmlns:adec="http://schemas.microsoft.com/office/drawing/2017/decorative" val="1"/>
              </a:ext>
            </a:extLst>
          </p:cNvPr>
          <p:cNvSpPr/>
          <p:nvPr/>
        </p:nvSpPr>
        <p:spPr>
          <a:xfrm>
            <a:off x="1308633" y="4218036"/>
            <a:ext cx="5486400" cy="457200"/>
          </a:xfrm>
          <a:prstGeom prst="snip1Rect">
            <a:avLst>
              <a:gd name="adj" fmla="val 50000"/>
            </a:avLst>
          </a:prstGeom>
          <a:solidFill>
            <a:srgbClr val="11294B">
              <a:alpha val="89804"/>
            </a:srgbClr>
          </a:solidFill>
          <a:ln w="28575">
            <a:solidFill>
              <a:srgbClr val="B4C5E7"/>
            </a:solidFill>
          </a:ln>
          <a:effectLst>
            <a:outerShdw blurRad="50800" dist="38100" algn="l" rotWithShape="0">
              <a:prstClr val="black">
                <a:alpha val="40000"/>
              </a:prstClr>
            </a:outerShdw>
          </a:effectLst>
          <a:scene3d>
            <a:camera prst="orthographicFront"/>
            <a:lightRig rig="threePt" dir="t"/>
          </a:scene3d>
          <a:sp3d>
            <a:bevelT w="165100" prst="coolSlant"/>
          </a:sp3d>
        </p:spPr>
        <p:txBody>
          <a:bodyPr vert="horz" lIns="91440" tIns="45720" rIns="91440" bIns="45720" rtlCol="0" anchor="ctr">
            <a:normAutofit fontScale="92500" lnSpcReduction="2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2000" b="1" dirty="0">
              <a:solidFill>
                <a:srgbClr val="B4C5E7"/>
              </a:solidFill>
              <a:latin typeface="Open Sans" pitchFamily="34" charset="0"/>
              <a:ea typeface="Open Sans" pitchFamily="34" charset="0"/>
              <a:cs typeface="Open Sans" pitchFamily="34" charset="0"/>
            </a:endParaRPr>
          </a:p>
        </p:txBody>
      </p:sp>
      <p:sp>
        <p:nvSpPr>
          <p:cNvPr id="10" name="Rectangle 9">
            <a:extLst>
              <a:ext uri="{FF2B5EF4-FFF2-40B4-BE49-F238E27FC236}">
                <a16:creationId xmlns:a16="http://schemas.microsoft.com/office/drawing/2014/main" id="{CC604EED-23D7-944C-57CD-4117A72F6B3C}"/>
              </a:ext>
              <a:ext uri="{C183D7F6-B498-43B3-948B-1728B52AA6E4}">
                <adec:decorative xmlns:adec="http://schemas.microsoft.com/office/drawing/2017/decorative" val="1"/>
              </a:ext>
            </a:extLst>
          </p:cNvPr>
          <p:cNvSpPr/>
          <p:nvPr/>
        </p:nvSpPr>
        <p:spPr>
          <a:xfrm>
            <a:off x="1301838" y="1919593"/>
            <a:ext cx="9601200" cy="1920240"/>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346075" indent="-284163">
              <a:spcBef>
                <a:spcPts val="600"/>
              </a:spcBef>
              <a:tabLst>
                <a:tab pos="169863" algn="l"/>
              </a:tabLst>
            </a:pPr>
            <a:endParaRPr lang="en-US" sz="1400" dirty="0">
              <a:solidFill>
                <a:schemeClr val="tx1"/>
              </a:solidFill>
              <a:latin typeface="Open Sans" pitchFamily="2" charset="0"/>
              <a:ea typeface="Open Sans" pitchFamily="2" charset="0"/>
              <a:cs typeface="Open Sans" pitchFamily="2" charset="0"/>
            </a:endParaRPr>
          </a:p>
        </p:txBody>
      </p:sp>
      <p:sp>
        <p:nvSpPr>
          <p:cNvPr id="9" name="Rectangle: Top Corners Snipped 6">
            <a:extLst>
              <a:ext uri="{FF2B5EF4-FFF2-40B4-BE49-F238E27FC236}">
                <a16:creationId xmlns:a16="http://schemas.microsoft.com/office/drawing/2014/main" id="{3F1ECE3A-4E6E-6FDE-C262-4E9A4B380412}"/>
              </a:ext>
              <a:ext uri="{C183D7F6-B498-43B3-948B-1728B52AA6E4}">
                <adec:decorative xmlns:adec="http://schemas.microsoft.com/office/drawing/2017/decorative" val="1"/>
              </a:ext>
            </a:extLst>
          </p:cNvPr>
          <p:cNvSpPr/>
          <p:nvPr/>
        </p:nvSpPr>
        <p:spPr>
          <a:xfrm>
            <a:off x="1309946" y="1551680"/>
            <a:ext cx="5486400" cy="457200"/>
          </a:xfrm>
          <a:prstGeom prst="snip1Rect">
            <a:avLst>
              <a:gd name="adj" fmla="val 50000"/>
            </a:avLst>
          </a:prstGeom>
          <a:solidFill>
            <a:srgbClr val="11294B">
              <a:alpha val="89804"/>
            </a:srgbClr>
          </a:solidFill>
          <a:ln w="28575">
            <a:solidFill>
              <a:srgbClr val="B4C5E7"/>
            </a:solidFill>
          </a:ln>
          <a:effectLst>
            <a:outerShdw blurRad="50800" dist="38100" algn="l" rotWithShape="0">
              <a:prstClr val="black">
                <a:alpha val="40000"/>
              </a:prstClr>
            </a:outerShdw>
          </a:effectLst>
          <a:scene3d>
            <a:camera prst="orthographicFront"/>
            <a:lightRig rig="threePt" dir="t"/>
          </a:scene3d>
          <a:sp3d>
            <a:bevelT w="165100" prst="coolSlant"/>
          </a:sp3d>
        </p:spPr>
        <p:txBody>
          <a:bodyPr vert="horz" lIns="91440" tIns="45720" rIns="91440" bIns="45720" rtlCol="0" anchor="ctr">
            <a:normAutofit fontScale="92500" lnSpcReduction="2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2000" b="1" dirty="0">
              <a:solidFill>
                <a:srgbClr val="B4C5E7"/>
              </a:solidFill>
              <a:latin typeface="Open Sans" pitchFamily="34" charset="0"/>
              <a:ea typeface="Open Sans" pitchFamily="34" charset="0"/>
              <a:cs typeface="Open Sans" pitchFamily="34" charset="0"/>
            </a:endParaRPr>
          </a:p>
        </p:txBody>
      </p:sp>
      <p:sp>
        <p:nvSpPr>
          <p:cNvPr id="2" name="Title 1">
            <a:extLst>
              <a:ext uri="{FF2B5EF4-FFF2-40B4-BE49-F238E27FC236}">
                <a16:creationId xmlns:a16="http://schemas.microsoft.com/office/drawing/2014/main" id="{120629BF-6C16-D63D-DF41-B0081181430A}"/>
              </a:ext>
            </a:extLst>
          </p:cNvPr>
          <p:cNvSpPr>
            <a:spLocks noGrp="1"/>
          </p:cNvSpPr>
          <p:nvPr>
            <p:ph type="title"/>
          </p:nvPr>
        </p:nvSpPr>
        <p:spPr/>
        <p:txBody>
          <a:bodyPr/>
          <a:lstStyle/>
          <a:p>
            <a:r>
              <a:rPr lang="en-US" dirty="0"/>
              <a:t>NYSESLAT Resources</a:t>
            </a:r>
          </a:p>
        </p:txBody>
      </p:sp>
      <p:sp>
        <p:nvSpPr>
          <p:cNvPr id="3" name="Content Placeholder 2">
            <a:extLst>
              <a:ext uri="{FF2B5EF4-FFF2-40B4-BE49-F238E27FC236}">
                <a16:creationId xmlns:a16="http://schemas.microsoft.com/office/drawing/2014/main" id="{5EC715BC-8301-953E-9FE1-6F6933CAE2C0}"/>
              </a:ext>
            </a:extLst>
          </p:cNvPr>
          <p:cNvSpPr>
            <a:spLocks noGrp="1"/>
          </p:cNvSpPr>
          <p:nvPr>
            <p:ph idx="1"/>
          </p:nvPr>
        </p:nvSpPr>
        <p:spPr>
          <a:xfrm>
            <a:off x="1703655" y="844088"/>
            <a:ext cx="8797567" cy="574571"/>
          </a:xfrm>
        </p:spPr>
        <p:txBody>
          <a:bodyPr anchor="ctr"/>
          <a:lstStyle/>
          <a:p>
            <a:pPr marL="0" indent="0">
              <a:lnSpc>
                <a:spcPct val="100000"/>
              </a:lnSpc>
              <a:buNone/>
            </a:pPr>
            <a:r>
              <a:rPr lang="en-US" b="1" dirty="0">
                <a:solidFill>
                  <a:srgbClr val="11294B"/>
                </a:solidFill>
              </a:rPr>
              <a:t>Details regarding Spring NYSESLAT will be found in:</a:t>
            </a:r>
          </a:p>
        </p:txBody>
      </p:sp>
      <p:sp>
        <p:nvSpPr>
          <p:cNvPr id="8" name="TextBox 8">
            <a:extLst>
              <a:ext uri="{FF2B5EF4-FFF2-40B4-BE49-F238E27FC236}">
                <a16:creationId xmlns:a16="http://schemas.microsoft.com/office/drawing/2014/main" id="{F1D773F4-31D7-08A2-1D99-3CA3294A3929}"/>
              </a:ext>
            </a:extLst>
          </p:cNvPr>
          <p:cNvSpPr txBox="1"/>
          <p:nvPr/>
        </p:nvSpPr>
        <p:spPr>
          <a:xfrm>
            <a:off x="1407506" y="1580225"/>
            <a:ext cx="4956437" cy="4001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b="1" dirty="0">
                <a:solidFill>
                  <a:srgbClr val="B4C5E7"/>
                </a:solidFill>
                <a:latin typeface="Open Sans" pitchFamily="2" charset="0"/>
                <a:ea typeface="Open Sans" pitchFamily="2" charset="0"/>
                <a:cs typeface="Open Sans" pitchFamily="2" charset="0"/>
              </a:rPr>
              <a:t>School Administrator’s Manual (</a:t>
            </a:r>
            <a:r>
              <a:rPr lang="en-US" sz="2000" b="1" dirty="0">
                <a:solidFill>
                  <a:schemeClr val="bg1">
                    <a:lumMod val="85000"/>
                  </a:schemeClr>
                </a:solidFill>
                <a:latin typeface="Open Sans" pitchFamily="2" charset="0"/>
                <a:ea typeface="Open Sans" pitchFamily="2" charset="0"/>
                <a:cs typeface="Open Sans" pitchFamily="2" charset="0"/>
              </a:rPr>
              <a:t>SAM</a:t>
            </a:r>
            <a:r>
              <a:rPr lang="en-US" sz="2000" b="1" dirty="0">
                <a:solidFill>
                  <a:srgbClr val="B4C5E7"/>
                </a:solidFill>
                <a:latin typeface="Open Sans" pitchFamily="2" charset="0"/>
                <a:ea typeface="Open Sans" pitchFamily="2" charset="0"/>
                <a:cs typeface="Open Sans" pitchFamily="2" charset="0"/>
              </a:rPr>
              <a:t>)</a:t>
            </a:r>
            <a:endParaRPr lang="en-US" b="1" dirty="0">
              <a:solidFill>
                <a:srgbClr val="B4C5E7"/>
              </a:solidFill>
              <a:latin typeface="Open Sans" pitchFamily="2" charset="0"/>
              <a:ea typeface="Open Sans" pitchFamily="2" charset="0"/>
              <a:cs typeface="Open Sans" pitchFamily="2" charset="0"/>
            </a:endParaRPr>
          </a:p>
        </p:txBody>
      </p:sp>
      <p:sp>
        <p:nvSpPr>
          <p:cNvPr id="11" name="TextBox 10">
            <a:extLst>
              <a:ext uri="{FF2B5EF4-FFF2-40B4-BE49-F238E27FC236}">
                <a16:creationId xmlns:a16="http://schemas.microsoft.com/office/drawing/2014/main" id="{769940B4-C743-D9A7-AD18-E19F1CB0C841}"/>
              </a:ext>
            </a:extLst>
          </p:cNvPr>
          <p:cNvSpPr txBox="1"/>
          <p:nvPr/>
        </p:nvSpPr>
        <p:spPr>
          <a:xfrm>
            <a:off x="1345107" y="1998450"/>
            <a:ext cx="9003777" cy="1761188"/>
          </a:xfrm>
          <a:prstGeom prst="rect">
            <a:avLst/>
          </a:prstGeom>
          <a:noFill/>
        </p:spPr>
        <p:txBody>
          <a:bodyPr wrap="square" rtlCol="0">
            <a:spAutoFit/>
          </a:bodyPr>
          <a:lstStyle/>
          <a:p>
            <a:pPr marL="346075" indent="-284163">
              <a:lnSpc>
                <a:spcPct val="150000"/>
              </a:lnSpc>
              <a:spcBef>
                <a:spcPts val="600"/>
              </a:spcBef>
              <a:buBlip>
                <a:blip r:embed="rId3"/>
              </a:buBlip>
              <a:tabLst>
                <a:tab pos="169863" algn="l"/>
              </a:tabLst>
            </a:pPr>
            <a:r>
              <a:rPr lang="en-US" sz="1600" dirty="0">
                <a:solidFill>
                  <a:schemeClr val="tx1"/>
                </a:solidFill>
                <a:latin typeface="Open Sans" pitchFamily="2" charset="0"/>
                <a:ea typeface="Open Sans" pitchFamily="2" charset="0"/>
                <a:cs typeface="Open Sans" pitchFamily="2" charset="0"/>
              </a:rPr>
              <a:t>Contains general information about administering the NYSESLAT</a:t>
            </a:r>
          </a:p>
          <a:p>
            <a:pPr marL="346075" indent="-284163">
              <a:lnSpc>
                <a:spcPct val="150000"/>
              </a:lnSpc>
              <a:spcBef>
                <a:spcPts val="600"/>
              </a:spcBef>
              <a:buBlip>
                <a:blip r:embed="rId3"/>
              </a:buBlip>
              <a:tabLst>
                <a:tab pos="169863" algn="l"/>
              </a:tabLst>
            </a:pPr>
            <a:r>
              <a:rPr lang="en-US" sz="1600" dirty="0">
                <a:solidFill>
                  <a:schemeClr val="tx1"/>
                </a:solidFill>
                <a:latin typeface="Open Sans" pitchFamily="2" charset="0"/>
                <a:ea typeface="Open Sans" pitchFamily="2" charset="0"/>
                <a:cs typeface="Open Sans" pitchFamily="2" charset="0"/>
              </a:rPr>
              <a:t>Speaking and Writing Rubrics</a:t>
            </a:r>
          </a:p>
          <a:p>
            <a:pPr marL="346075" indent="-284163">
              <a:lnSpc>
                <a:spcPct val="150000"/>
              </a:lnSpc>
              <a:spcBef>
                <a:spcPts val="600"/>
              </a:spcBef>
              <a:buBlip>
                <a:blip r:embed="rId3"/>
              </a:buBlip>
              <a:tabLst>
                <a:tab pos="169863" algn="l"/>
              </a:tabLst>
            </a:pPr>
            <a:r>
              <a:rPr lang="en-US" sz="1600" dirty="0">
                <a:solidFill>
                  <a:schemeClr val="tx1"/>
                </a:solidFill>
                <a:latin typeface="Open Sans" pitchFamily="2" charset="0"/>
                <a:ea typeface="Open Sans" pitchFamily="2" charset="0"/>
                <a:cs typeface="Open Sans" pitchFamily="2" charset="0"/>
              </a:rPr>
              <a:t>Speaking Score Sheet for Individual Administration</a:t>
            </a:r>
          </a:p>
          <a:p>
            <a:pPr marL="341313" lvl="1">
              <a:lnSpc>
                <a:spcPct val="150000"/>
              </a:lnSpc>
              <a:spcBef>
                <a:spcPts val="600"/>
              </a:spcBef>
              <a:tabLst>
                <a:tab pos="341313" algn="l"/>
              </a:tabLst>
            </a:pPr>
            <a:r>
              <a:rPr lang="en-US" sz="1600" b="1" dirty="0">
                <a:solidFill>
                  <a:srgbClr val="11294B"/>
                </a:solidFill>
                <a:latin typeface="Open Sans" pitchFamily="34" charset="0"/>
                <a:ea typeface="Open Sans" pitchFamily="34" charset="0"/>
                <a:cs typeface="Open Sans" pitchFamily="34" charset="0"/>
                <a:hlinkClick r:id="rId4">
                  <a:extLst>
                    <a:ext uri="{A12FA001-AC4F-418D-AE19-62706E023703}">
                      <ahyp:hlinkClr xmlns:ahyp="http://schemas.microsoft.com/office/drawing/2018/hyperlinkcolor" val="tx"/>
                    </a:ext>
                  </a:extLst>
                </a:hlinkClick>
              </a:rPr>
              <a:t>https://www.nysed.gov/state-assessment/nyseslat-school-administrators-manual</a:t>
            </a:r>
            <a:endParaRPr lang="en-US" sz="1600" b="1" dirty="0">
              <a:solidFill>
                <a:srgbClr val="11294B"/>
              </a:solidFill>
              <a:latin typeface="Open Sans" pitchFamily="34" charset="0"/>
              <a:ea typeface="Open Sans" pitchFamily="34" charset="0"/>
              <a:cs typeface="Open Sans" pitchFamily="34" charset="0"/>
            </a:endParaRPr>
          </a:p>
        </p:txBody>
      </p:sp>
      <p:sp>
        <p:nvSpPr>
          <p:cNvPr id="29" name="TextBox 8">
            <a:extLst>
              <a:ext uri="{FF2B5EF4-FFF2-40B4-BE49-F238E27FC236}">
                <a16:creationId xmlns:a16="http://schemas.microsoft.com/office/drawing/2014/main" id="{D363DEEE-A142-02D0-6F22-EE931648B3CE}"/>
              </a:ext>
            </a:extLst>
          </p:cNvPr>
          <p:cNvSpPr txBox="1"/>
          <p:nvPr/>
        </p:nvSpPr>
        <p:spPr>
          <a:xfrm>
            <a:off x="1399756" y="4246581"/>
            <a:ext cx="4956437" cy="4001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b="1" dirty="0">
                <a:solidFill>
                  <a:srgbClr val="B4C5E7"/>
                </a:solidFill>
                <a:latin typeface="Open Sans" pitchFamily="2" charset="0"/>
                <a:ea typeface="Open Sans" pitchFamily="2" charset="0"/>
                <a:cs typeface="Open Sans" pitchFamily="2" charset="0"/>
              </a:rPr>
              <a:t>Directions for Administration (</a:t>
            </a:r>
            <a:r>
              <a:rPr lang="en-US" sz="2000" b="1" dirty="0">
                <a:solidFill>
                  <a:schemeClr val="bg1">
                    <a:lumMod val="85000"/>
                  </a:schemeClr>
                </a:solidFill>
                <a:latin typeface="Open Sans" pitchFamily="2" charset="0"/>
                <a:ea typeface="Open Sans" pitchFamily="2" charset="0"/>
                <a:cs typeface="Open Sans" pitchFamily="2" charset="0"/>
              </a:rPr>
              <a:t>DFA</a:t>
            </a:r>
            <a:r>
              <a:rPr lang="en-US" sz="2000" b="1" dirty="0">
                <a:solidFill>
                  <a:srgbClr val="B4C5E7"/>
                </a:solidFill>
                <a:latin typeface="Open Sans" pitchFamily="2" charset="0"/>
                <a:ea typeface="Open Sans" pitchFamily="2" charset="0"/>
                <a:cs typeface="Open Sans" pitchFamily="2" charset="0"/>
              </a:rPr>
              <a:t>)</a:t>
            </a:r>
          </a:p>
        </p:txBody>
      </p:sp>
      <p:sp>
        <p:nvSpPr>
          <p:cNvPr id="26" name="TextBox 25">
            <a:extLst>
              <a:ext uri="{FF2B5EF4-FFF2-40B4-BE49-F238E27FC236}">
                <a16:creationId xmlns:a16="http://schemas.microsoft.com/office/drawing/2014/main" id="{E47B7EC3-EA93-9C51-057D-509D0DD7C20F}"/>
              </a:ext>
            </a:extLst>
          </p:cNvPr>
          <p:cNvSpPr txBox="1"/>
          <p:nvPr/>
        </p:nvSpPr>
        <p:spPr>
          <a:xfrm>
            <a:off x="1343794" y="4677684"/>
            <a:ext cx="9450277" cy="1314912"/>
          </a:xfrm>
          <a:prstGeom prst="rect">
            <a:avLst/>
          </a:prstGeom>
          <a:noFill/>
        </p:spPr>
        <p:txBody>
          <a:bodyPr wrap="square" rtlCol="0">
            <a:spAutoFit/>
          </a:bodyPr>
          <a:lstStyle/>
          <a:p>
            <a:pPr marL="346075" indent="-284163">
              <a:lnSpc>
                <a:spcPct val="150000"/>
              </a:lnSpc>
              <a:spcBef>
                <a:spcPts val="600"/>
              </a:spcBef>
              <a:buBlip>
                <a:blip r:embed="rId3"/>
              </a:buBlip>
              <a:tabLst>
                <a:tab pos="169863" algn="l"/>
              </a:tabLst>
            </a:pPr>
            <a:r>
              <a:rPr lang="en-US" sz="1600" dirty="0">
                <a:solidFill>
                  <a:schemeClr val="tx1"/>
                </a:solidFill>
                <a:latin typeface="Open Sans" pitchFamily="2" charset="0"/>
                <a:ea typeface="Open Sans" pitchFamily="2" charset="0"/>
                <a:cs typeface="Open Sans" pitchFamily="2" charset="0"/>
              </a:rPr>
              <a:t>Contains secure information and instructions for administering each session of the NYSESLAT</a:t>
            </a:r>
          </a:p>
          <a:p>
            <a:pPr marL="346075" indent="-284163">
              <a:lnSpc>
                <a:spcPct val="150000"/>
              </a:lnSpc>
              <a:spcBef>
                <a:spcPts val="600"/>
              </a:spcBef>
              <a:buBlip>
                <a:blip r:embed="rId3"/>
              </a:buBlip>
              <a:tabLst>
                <a:tab pos="169863" algn="l"/>
              </a:tabLst>
            </a:pPr>
            <a:r>
              <a:rPr lang="en-US" sz="1600" dirty="0">
                <a:solidFill>
                  <a:schemeClr val="tx1"/>
                </a:solidFill>
                <a:latin typeface="Open Sans" pitchFamily="2" charset="0"/>
                <a:ea typeface="Open Sans" pitchFamily="2" charset="0"/>
                <a:cs typeface="Open Sans" pitchFamily="2" charset="0"/>
              </a:rPr>
              <a:t>Arrives with the Operational Test</a:t>
            </a:r>
          </a:p>
          <a:p>
            <a:pPr marL="346075" indent="-284163">
              <a:lnSpc>
                <a:spcPct val="150000"/>
              </a:lnSpc>
              <a:spcBef>
                <a:spcPts val="600"/>
              </a:spcBef>
              <a:buBlip>
                <a:blip r:embed="rId3"/>
              </a:buBlip>
              <a:tabLst>
                <a:tab pos="169863" algn="l"/>
              </a:tabLst>
            </a:pPr>
            <a:r>
              <a:rPr lang="en-US" sz="1600" dirty="0">
                <a:solidFill>
                  <a:schemeClr val="tx1"/>
                </a:solidFill>
                <a:latin typeface="Open Sans" pitchFamily="2" charset="0"/>
                <a:ea typeface="Open Sans" pitchFamily="2" charset="0"/>
                <a:cs typeface="Open Sans" pitchFamily="2" charset="0"/>
              </a:rPr>
              <a:t>Must be </a:t>
            </a:r>
            <a:r>
              <a:rPr lang="en-US" sz="1600" u="sng" dirty="0">
                <a:solidFill>
                  <a:schemeClr val="tx1"/>
                </a:solidFill>
                <a:latin typeface="Open Sans" pitchFamily="2" charset="0"/>
                <a:ea typeface="Open Sans" pitchFamily="2" charset="0"/>
                <a:cs typeface="Open Sans" pitchFamily="2" charset="0"/>
              </a:rPr>
              <a:t>returned</a:t>
            </a:r>
            <a:r>
              <a:rPr lang="en-US" sz="1600" dirty="0">
                <a:solidFill>
                  <a:schemeClr val="tx1"/>
                </a:solidFill>
                <a:latin typeface="Open Sans" pitchFamily="2" charset="0"/>
                <a:ea typeface="Open Sans" pitchFamily="2" charset="0"/>
                <a:cs typeface="Open Sans" pitchFamily="2" charset="0"/>
              </a:rPr>
              <a:t> to </a:t>
            </a:r>
            <a:r>
              <a:rPr lang="en-US" sz="1600" dirty="0" err="1">
                <a:solidFill>
                  <a:schemeClr val="tx1"/>
                </a:solidFill>
                <a:latin typeface="Open Sans" pitchFamily="2" charset="0"/>
                <a:ea typeface="Open Sans" pitchFamily="2" charset="0"/>
                <a:cs typeface="Open Sans" pitchFamily="2" charset="0"/>
              </a:rPr>
              <a:t>MetriTech</a:t>
            </a:r>
            <a:r>
              <a:rPr lang="en-US" sz="1600" dirty="0">
                <a:solidFill>
                  <a:schemeClr val="tx1"/>
                </a:solidFill>
                <a:latin typeface="Open Sans" pitchFamily="2" charset="0"/>
                <a:ea typeface="Open Sans" pitchFamily="2" charset="0"/>
                <a:cs typeface="Open Sans" pitchFamily="2" charset="0"/>
              </a:rPr>
              <a:t> after scoring and scanning have been completed</a:t>
            </a:r>
          </a:p>
        </p:txBody>
      </p:sp>
      <p:sp>
        <p:nvSpPr>
          <p:cNvPr id="4" name="Slide Number Placeholder 3">
            <a:extLst>
              <a:ext uri="{FF2B5EF4-FFF2-40B4-BE49-F238E27FC236}">
                <a16:creationId xmlns:a16="http://schemas.microsoft.com/office/drawing/2014/main" id="{624798AF-58FB-70BE-2A3C-2D23FD6FB854}"/>
              </a:ext>
            </a:extLst>
          </p:cNvPr>
          <p:cNvSpPr>
            <a:spLocks noGrp="1"/>
          </p:cNvSpPr>
          <p:nvPr>
            <p:ph type="sldNum" sz="quarter" idx="12"/>
          </p:nvPr>
        </p:nvSpPr>
        <p:spPr/>
        <p:txBody>
          <a:bodyPr/>
          <a:lstStyle/>
          <a:p>
            <a:fld id="{0335FC68-20AA-4E79-AB89-77063C4B5F6B}" type="slidenum">
              <a:rPr lang="en-US" smtClean="0"/>
              <a:pPr/>
              <a:t>8</a:t>
            </a:fld>
            <a:endParaRPr lang="en-US" dirty="0"/>
          </a:p>
        </p:txBody>
      </p:sp>
    </p:spTree>
    <p:extLst>
      <p:ext uri="{BB962C8B-B14F-4D97-AF65-F5344CB8AC3E}">
        <p14:creationId xmlns:p14="http://schemas.microsoft.com/office/powerpoint/2010/main" val="16552113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758</Words>
  <Application>Microsoft Office PowerPoint</Application>
  <PresentationFormat>Widescreen</PresentationFormat>
  <Paragraphs>99</Paragraphs>
  <Slides>10</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 Light</vt:lpstr>
      <vt:lpstr>Open Sans</vt:lpstr>
      <vt:lpstr>Calibri</vt:lpstr>
      <vt:lpstr>Wingdings</vt:lpstr>
      <vt:lpstr>Office Theme</vt:lpstr>
      <vt:lpstr>An Introduction and Overview of the Grade 1 NYSESLAT</vt:lpstr>
      <vt:lpstr>What is the NYSESLAT?</vt:lpstr>
      <vt:lpstr>Separating Grade 1 and Grade 2 NYSESLAT</vt:lpstr>
      <vt:lpstr>Grade 1 Test Design Specifications</vt:lpstr>
      <vt:lpstr>Grade 1 NYSESLAT Test Structure</vt:lpstr>
      <vt:lpstr>Who May Administer and Score the NYSESLAT</vt:lpstr>
      <vt:lpstr>Grade 1 NYSESLAT Administration</vt:lpstr>
      <vt:lpstr>Operational Scoring Materials</vt:lpstr>
      <vt:lpstr>NYSESLAT Resources</vt:lpstr>
      <vt:lpstr>Next Training Session–Administering and Scoring the Grade 1 Speaking Test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Introduction and Overview of the Grade 1 NYSESLAT</dc:title>
  <dc:creator/>
  <cp:lastModifiedBy/>
  <cp:revision>1</cp:revision>
  <dcterms:created xsi:type="dcterms:W3CDTF">2024-03-26T19:12:21Z</dcterms:created>
  <dcterms:modified xsi:type="dcterms:W3CDTF">2024-03-29T17:19:38Z</dcterms:modified>
</cp:coreProperties>
</file>