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8" r:id="rId5"/>
    <p:sldId id="411" r:id="rId6"/>
    <p:sldId id="262" r:id="rId7"/>
    <p:sldId id="444" r:id="rId8"/>
    <p:sldId id="427" r:id="rId9"/>
    <p:sldId id="583" r:id="rId10"/>
    <p:sldId id="438" r:id="rId11"/>
    <p:sldId id="441" r:id="rId12"/>
    <p:sldId id="585" r:id="rId13"/>
    <p:sldId id="429" r:id="rId14"/>
    <p:sldId id="628" r:id="rId15"/>
    <p:sldId id="586" r:id="rId16"/>
    <p:sldId id="616" r:id="rId17"/>
    <p:sldId id="618" r:id="rId18"/>
    <p:sldId id="431" r:id="rId19"/>
    <p:sldId id="620" r:id="rId20"/>
    <p:sldId id="627" r:id="rId21"/>
    <p:sldId id="617" r:id="rId22"/>
    <p:sldId id="626" r:id="rId23"/>
    <p:sldId id="622" r:id="rId24"/>
    <p:sldId id="421" r:id="rId25"/>
    <p:sldId id="434" r:id="rId26"/>
    <p:sldId id="589" r:id="rId27"/>
    <p:sldId id="580" r:id="rId28"/>
    <p:sldId id="581" r:id="rId29"/>
    <p:sldId id="449" r:id="rId30"/>
    <p:sldId id="450" r:id="rId31"/>
    <p:sldId id="5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2.1: Introduction and Measurement Description" id="{9CA7846B-C050-45B1-8CFE-E9B04C552FD8}">
          <p14:sldIdLst>
            <p14:sldId id="258"/>
            <p14:sldId id="411"/>
            <p14:sldId id="262"/>
            <p14:sldId id="444"/>
            <p14:sldId id="427"/>
            <p14:sldId id="583"/>
            <p14:sldId id="438"/>
            <p14:sldId id="441"/>
            <p14:sldId id="585"/>
          </p14:sldIdLst>
        </p14:section>
        <p14:section name="Module 2.2: Data Trends and Comparisons" id="{7D4B2215-C6BA-4347-9995-2C3C44CD95BA}">
          <p14:sldIdLst>
            <p14:sldId id="429"/>
            <p14:sldId id="628"/>
            <p14:sldId id="586"/>
          </p14:sldIdLst>
        </p14:section>
        <p14:section name="Module 2.3: Improvement Activities" id="{82370335-3DF7-4B67-B0E5-B85530C8BDB3}">
          <p14:sldIdLst>
            <p14:sldId id="616"/>
            <p14:sldId id="618"/>
            <p14:sldId id="431"/>
            <p14:sldId id="620"/>
            <p14:sldId id="627"/>
            <p14:sldId id="617"/>
            <p14:sldId id="626"/>
            <p14:sldId id="622"/>
          </p14:sldIdLst>
        </p14:section>
        <p14:section name="Module 2.4: Indicator 2 Target Setting" id="{65E7AC88-E604-4F49-9B2B-A0984B2685A0}">
          <p14:sldIdLst>
            <p14:sldId id="421"/>
            <p14:sldId id="434"/>
            <p14:sldId id="589"/>
          </p14:sldIdLst>
        </p14:section>
        <p14:section name="Module 2.5: Closing Slides" id="{48B84169-D32E-4039-9BF8-DEF1D41F8499}">
          <p14:sldIdLst>
            <p14:sldId id="580"/>
            <p14:sldId id="581"/>
            <p14:sldId id="449"/>
            <p14:sldId id="450"/>
            <p14:sldId id="5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DeRuvo" initials="SD" lastIdx="11" clrIdx="0">
    <p:extLst>
      <p:ext uri="{19B8F6BF-5375-455C-9EA6-DF929625EA0E}">
        <p15:presenceInfo xmlns:p15="http://schemas.microsoft.com/office/powerpoint/2012/main" userId="Silvia DeRuvo" providerId="None"/>
      </p:ext>
    </p:extLst>
  </p:cmAuthor>
  <p:cmAuthor id="2" name="nancy o'hara" initials="no" lastIdx="8" clrIdx="1">
    <p:extLst>
      <p:ext uri="{19B8F6BF-5375-455C-9EA6-DF929625EA0E}">
        <p15:presenceInfo xmlns:p15="http://schemas.microsoft.com/office/powerpoint/2012/main" userId="d0b5002abe320746" providerId="Windows Live"/>
      </p:ext>
    </p:extLst>
  </p:cmAuthor>
  <p:cmAuthor id="3" name="Laura Piascik" initials="LP" lastIdx="12" clrIdx="2">
    <p:extLst>
      <p:ext uri="{19B8F6BF-5375-455C-9EA6-DF929625EA0E}">
        <p15:presenceInfo xmlns:p15="http://schemas.microsoft.com/office/powerpoint/2012/main" userId="S::Laura.Piascik@nysed.gov::f105db7f-f97d-4a2a-9f82-fb70d25d7b62" providerId="AD"/>
      </p:ext>
    </p:extLst>
  </p:cmAuthor>
  <p:cmAuthor id="4" name="Kristen Desalvatore" initials="KD" lastIdx="5" clrIdx="3">
    <p:extLst>
      <p:ext uri="{19B8F6BF-5375-455C-9EA6-DF929625EA0E}">
        <p15:presenceInfo xmlns:p15="http://schemas.microsoft.com/office/powerpoint/2012/main" userId="Kristen Desalvato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09213B"/>
    <a:srgbClr val="FFC000"/>
    <a:srgbClr val="7F6589"/>
    <a:srgbClr val="7480F2"/>
    <a:srgbClr val="060A12"/>
    <a:srgbClr val="3615DB"/>
    <a:srgbClr val="9B85E1"/>
    <a:srgbClr val="E7A7E9"/>
    <a:srgbClr val="A82A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0DF85-A441-E945-A0BC-006EE10E5026}" v="1" dt="2021-10-08T04:37:05.427"/>
    <p1510:client id="{421A3835-7247-4B3D-8526-E45361E16ABD}" v="5" dt="2021-10-08T18:41:52.400"/>
    <p1510:client id="{455DA326-46EB-464A-A76F-43D6AD0BA016}" v="37" dt="2021-10-08T20:40:06.974"/>
    <p1510:client id="{472C8937-72CF-4ECC-ADE7-144D9BE10505}" v="44" dt="2021-10-08T18:55:52.253"/>
    <p1510:client id="{6043F819-5292-4541-A9C7-E3E202E72CB6}" vWet="2" dt="2021-10-08T18:25:41.246"/>
    <p1510:client id="{A4FED023-B51E-40FB-A82E-9F4DDAB4F09C}" v="81" dt="2021-10-08T20:37:29.076"/>
    <p1510:client id="{EF9E6C59-C1AB-4580-A029-D771D2CB02E8}" v="65" dt="2021-10-08T00:33:48.217"/>
    <p1510:client id="{F15F5F19-C23A-4FED-B5C5-1C39587C3BAF}" v="63" dt="2021-10-08T13:48:55.104"/>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1628" y="-14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Bolling" userId="cb909048-b9b0-45ad-b011-5d5cbb3550f1" providerId="ADAL" clId="{60225483-89E2-4337-8D82-63E1CA4EFE96}"/>
    <pc:docChg chg="custSel addSld delSld modSld addSection modSection">
      <pc:chgData name="Suzanne Bolling" userId="cb909048-b9b0-45ad-b011-5d5cbb3550f1" providerId="ADAL" clId="{60225483-89E2-4337-8D82-63E1CA4EFE96}" dt="2021-10-07T19:29:00.788" v="12" actId="47"/>
      <pc:docMkLst>
        <pc:docMk/>
      </pc:docMkLst>
      <pc:sldChg chg="delSp mod">
        <pc:chgData name="Suzanne Bolling" userId="cb909048-b9b0-45ad-b011-5d5cbb3550f1" providerId="ADAL" clId="{60225483-89E2-4337-8D82-63E1CA4EFE96}" dt="2021-10-07T19:25:37.348" v="0" actId="478"/>
        <pc:sldMkLst>
          <pc:docMk/>
          <pc:sldMk cId="1952413841" sldId="585"/>
        </pc:sldMkLst>
        <pc:spChg chg="del">
          <ac:chgData name="Suzanne Bolling" userId="cb909048-b9b0-45ad-b011-5d5cbb3550f1" providerId="ADAL" clId="{60225483-89E2-4337-8D82-63E1CA4EFE96}" dt="2021-10-07T19:25:37.348" v="0" actId="478"/>
          <ac:spMkLst>
            <pc:docMk/>
            <pc:sldMk cId="1952413841" sldId="585"/>
            <ac:spMk id="5" creationId="{E4E93DA0-6ABC-4371-9161-4A77E2F4F75B}"/>
          </ac:spMkLst>
        </pc:spChg>
      </pc:sldChg>
      <pc:sldChg chg="new del">
        <pc:chgData name="Suzanne Bolling" userId="cb909048-b9b0-45ad-b011-5d5cbb3550f1" providerId="ADAL" clId="{60225483-89E2-4337-8D82-63E1CA4EFE96}" dt="2021-10-07T19:29:00.788" v="12" actId="47"/>
        <pc:sldMkLst>
          <pc:docMk/>
          <pc:sldMk cId="2804428306" sldId="629"/>
        </pc:sldMkLst>
      </pc:sldChg>
    </pc:docChg>
  </pc:docChgLst>
  <pc:docChgLst>
    <pc:chgData name="Laura Piascik" userId="f105db7f-f97d-4a2a-9f82-fb70d25d7b62" providerId="ADAL" clId="{455DA326-46EB-464A-A76F-43D6AD0BA016}"/>
    <pc:docChg chg="modSld">
      <pc:chgData name="Laura Piascik" userId="f105db7f-f97d-4a2a-9f82-fb70d25d7b62" providerId="ADAL" clId="{455DA326-46EB-464A-A76F-43D6AD0BA016}" dt="2021-10-08T14:08:21.096" v="212" actId="20577"/>
      <pc:docMkLst>
        <pc:docMk/>
      </pc:docMkLst>
      <pc:sldChg chg="modNotesTx">
        <pc:chgData name="Laura Piascik" userId="f105db7f-f97d-4a2a-9f82-fb70d25d7b62" providerId="ADAL" clId="{455DA326-46EB-464A-A76F-43D6AD0BA016}" dt="2021-10-08T14:08:21.096" v="212" actId="20577"/>
        <pc:sldMkLst>
          <pc:docMk/>
          <pc:sldMk cId="3912363002" sldId="434"/>
        </pc:sldMkLst>
      </pc:sldChg>
      <pc:sldChg chg="modNotes">
        <pc:chgData name="Laura Piascik" userId="f105db7f-f97d-4a2a-9f82-fb70d25d7b62" providerId="ADAL" clId="{455DA326-46EB-464A-A76F-43D6AD0BA016}" dt="2021-10-08T14:05:31.806" v="189" actId="6549"/>
        <pc:sldMkLst>
          <pc:docMk/>
          <pc:sldMk cId="2473532693" sldId="583"/>
        </pc:sldMkLst>
      </pc:sldChg>
      <pc:sldChg chg="modNotes">
        <pc:chgData name="Laura Piascik" userId="f105db7f-f97d-4a2a-9f82-fb70d25d7b62" providerId="ADAL" clId="{455DA326-46EB-464A-A76F-43D6AD0BA016}" dt="2021-10-08T14:06:53.263" v="190" actId="20577"/>
        <pc:sldMkLst>
          <pc:docMk/>
          <pc:sldMk cId="2162809092" sldId="616"/>
        </pc:sldMkLst>
      </pc:sldChg>
      <pc:sldChg chg="modNotes">
        <pc:chgData name="Laura Piascik" userId="f105db7f-f97d-4a2a-9f82-fb70d25d7b62" providerId="ADAL" clId="{455DA326-46EB-464A-A76F-43D6AD0BA016}" dt="2021-10-08T14:07:49.537" v="211" actId="6549"/>
        <pc:sldMkLst>
          <pc:docMk/>
          <pc:sldMk cId="3467235047" sldId="617"/>
        </pc:sldMkLst>
      </pc:sldChg>
    </pc:docChg>
  </pc:docChgLst>
  <pc:docChgLst>
    <pc:chgData name="Belinda Johnson" userId="80051c87-9f3f-4d70-9294-05b960d0ef35" providerId="ADAL" clId="{F15F5F19-C23A-4FED-B5C5-1C39587C3BAF}"/>
    <pc:docChg chg="custSel modSld">
      <pc:chgData name="Belinda Johnson" userId="80051c87-9f3f-4d70-9294-05b960d0ef35" providerId="ADAL" clId="{F15F5F19-C23A-4FED-B5C5-1C39587C3BAF}" dt="2021-10-08T13:48:55.105" v="62" actId="255"/>
      <pc:docMkLst>
        <pc:docMk/>
      </pc:docMkLst>
      <pc:sldChg chg="modSp mod">
        <pc:chgData name="Belinda Johnson" userId="80051c87-9f3f-4d70-9294-05b960d0ef35" providerId="ADAL" clId="{F15F5F19-C23A-4FED-B5C5-1C39587C3BAF}" dt="2021-10-08T13:48:55.105" v="62" actId="255"/>
        <pc:sldMkLst>
          <pc:docMk/>
          <pc:sldMk cId="1972942990" sldId="618"/>
        </pc:sldMkLst>
        <pc:spChg chg="mod">
          <ac:chgData name="Belinda Johnson" userId="80051c87-9f3f-4d70-9294-05b960d0ef35" providerId="ADAL" clId="{F15F5F19-C23A-4FED-B5C5-1C39587C3BAF}" dt="2021-10-08T13:48:27.517" v="60" actId="14100"/>
          <ac:spMkLst>
            <pc:docMk/>
            <pc:sldMk cId="1972942990" sldId="618"/>
            <ac:spMk id="2" creationId="{2D1B52CC-97C7-43CD-949B-12FA051F5E7C}"/>
          </ac:spMkLst>
        </pc:spChg>
        <pc:spChg chg="mod">
          <ac:chgData name="Belinda Johnson" userId="80051c87-9f3f-4d70-9294-05b960d0ef35" providerId="ADAL" clId="{F15F5F19-C23A-4FED-B5C5-1C39587C3BAF}" dt="2021-10-08T13:48:55.105" v="62" actId="255"/>
          <ac:spMkLst>
            <pc:docMk/>
            <pc:sldMk cId="1972942990" sldId="618"/>
            <ac:spMk id="3" creationId="{EFF31ECC-6CB2-4C7D-A39C-B0EB775B45AA}"/>
          </ac:spMkLst>
        </pc:spChg>
      </pc:sldChg>
    </pc:docChg>
  </pc:docChgLst>
  <pc:docChgLst>
    <pc:chgData name="Colleen Liddie" userId="S::colleen.liddie@nysed.gov::b644941f-582d-4a8f-b1a1-892e759b34d0" providerId="AD" clId="Web-{30F0DF85-A441-E945-A0BC-006EE10E5026}"/>
    <pc:docChg chg="modSld">
      <pc:chgData name="Colleen Liddie" userId="S::colleen.liddie@nysed.gov::b644941f-582d-4a8f-b1a1-892e759b34d0" providerId="AD" clId="Web-{30F0DF85-A441-E945-A0BC-006EE10E5026}" dt="2021-10-08T04:37:05.427" v="0" actId="1076"/>
      <pc:docMkLst>
        <pc:docMk/>
      </pc:docMkLst>
      <pc:sldChg chg="modSp">
        <pc:chgData name="Colleen Liddie" userId="S::colleen.liddie@nysed.gov::b644941f-582d-4a8f-b1a1-892e759b34d0" providerId="AD" clId="Web-{30F0DF85-A441-E945-A0BC-006EE10E5026}" dt="2021-10-08T04:37:05.427" v="0" actId="1076"/>
        <pc:sldMkLst>
          <pc:docMk/>
          <pc:sldMk cId="396397043" sldId="444"/>
        </pc:sldMkLst>
        <pc:picChg chg="mod">
          <ac:chgData name="Colleen Liddie" userId="S::colleen.liddie@nysed.gov::b644941f-582d-4a8f-b1a1-892e759b34d0" providerId="AD" clId="Web-{30F0DF85-A441-E945-A0BC-006EE10E5026}" dt="2021-10-08T04:37:05.427" v="0" actId="1076"/>
          <ac:picMkLst>
            <pc:docMk/>
            <pc:sldMk cId="396397043" sldId="444"/>
            <ac:picMk id="5" creationId="{2950BFBB-7E1C-4BC3-B935-A3D965B3756D}"/>
          </ac:picMkLst>
        </pc:picChg>
      </pc:sldChg>
    </pc:docChg>
  </pc:docChgLst>
  <pc:docChgLst>
    <pc:chgData name="Suzanne Bolling" userId="cb909048-b9b0-45ad-b011-5d5cbb3550f1" providerId="ADAL" clId="{A4FED023-B51E-40FB-A82E-9F4DDAB4F09C}"/>
    <pc:docChg chg="custSel modSld">
      <pc:chgData name="Suzanne Bolling" userId="cb909048-b9b0-45ad-b011-5d5cbb3550f1" providerId="ADAL" clId="{A4FED023-B51E-40FB-A82E-9F4DDAB4F09C}" dt="2021-10-08T18:06:34.491" v="8" actId="1036"/>
      <pc:docMkLst>
        <pc:docMk/>
      </pc:docMkLst>
      <pc:sldChg chg="modSp mod">
        <pc:chgData name="Suzanne Bolling" userId="cb909048-b9b0-45ad-b011-5d5cbb3550f1" providerId="ADAL" clId="{A4FED023-B51E-40FB-A82E-9F4DDAB4F09C}" dt="2021-10-08T18:06:34.491" v="8" actId="1036"/>
        <pc:sldMkLst>
          <pc:docMk/>
          <pc:sldMk cId="648172189" sldId="431"/>
        </pc:sldMkLst>
        <pc:spChg chg="mod">
          <ac:chgData name="Suzanne Bolling" userId="cb909048-b9b0-45ad-b011-5d5cbb3550f1" providerId="ADAL" clId="{A4FED023-B51E-40FB-A82E-9F4DDAB4F09C}" dt="2021-10-08T18:06:34.491" v="8" actId="1036"/>
          <ac:spMkLst>
            <pc:docMk/>
            <pc:sldMk cId="648172189" sldId="431"/>
            <ac:spMk id="3" creationId="{0FD734B8-2594-4D98-BDCD-C0BB84F2328C}"/>
          </ac:spMkLst>
        </pc:spChg>
      </pc:sldChg>
    </pc:docChg>
  </pc:docChgLst>
  <pc:docChgLst>
    <pc:chgData name="Stuart Linder" userId="0036bf78-716a-4d1c-83c9-c4c7d2ea1a73" providerId="ADAL" clId="{EF9E6C59-C1AB-4580-A029-D771D2CB02E8}"/>
    <pc:docChg chg="modSld">
      <pc:chgData name="Stuart Linder" userId="0036bf78-716a-4d1c-83c9-c4c7d2ea1a73" providerId="ADAL" clId="{EF9E6C59-C1AB-4580-A029-D771D2CB02E8}" dt="2021-10-08T00:33:48.217" v="62"/>
      <pc:docMkLst>
        <pc:docMk/>
      </pc:docMkLst>
      <pc:sldChg chg="addSp modSp">
        <pc:chgData name="Stuart Linder" userId="0036bf78-716a-4d1c-83c9-c4c7d2ea1a73" providerId="ADAL" clId="{EF9E6C59-C1AB-4580-A029-D771D2CB02E8}" dt="2021-10-07T18:07:41.538" v="0"/>
        <pc:sldMkLst>
          <pc:docMk/>
          <pc:sldMk cId="4261546900" sldId="258"/>
        </pc:sldMkLst>
        <pc:picChg chg="add mod">
          <ac:chgData name="Stuart Linder" userId="0036bf78-716a-4d1c-83c9-c4c7d2ea1a73" providerId="ADAL" clId="{EF9E6C59-C1AB-4580-A029-D771D2CB02E8}" dt="2021-10-07T18:07:41.538" v="0"/>
          <ac:picMkLst>
            <pc:docMk/>
            <pc:sldMk cId="4261546900" sldId="258"/>
            <ac:picMk id="6" creationId="{14020349-11B9-45F5-B069-EBADBE1785E8}"/>
          </ac:picMkLst>
        </pc:picChg>
      </pc:sldChg>
      <pc:sldChg chg="addSp delSp modSp">
        <pc:chgData name="Stuart Linder" userId="0036bf78-716a-4d1c-83c9-c4c7d2ea1a73" providerId="ADAL" clId="{EF9E6C59-C1AB-4580-A029-D771D2CB02E8}" dt="2021-10-07T18:12:59.280" v="4"/>
        <pc:sldMkLst>
          <pc:docMk/>
          <pc:sldMk cId="1237925368" sldId="262"/>
        </pc:sldMkLst>
        <pc:picChg chg="add del mod">
          <ac:chgData name="Stuart Linder" userId="0036bf78-716a-4d1c-83c9-c4c7d2ea1a73" providerId="ADAL" clId="{EF9E6C59-C1AB-4580-A029-D771D2CB02E8}" dt="2021-10-07T18:12:59.280" v="4"/>
          <ac:picMkLst>
            <pc:docMk/>
            <pc:sldMk cId="1237925368" sldId="262"/>
            <ac:picMk id="2" creationId="{8ABD92B7-6C7C-448B-AC91-453662E945C5}"/>
          </ac:picMkLst>
        </pc:picChg>
        <pc:picChg chg="add mod">
          <ac:chgData name="Stuart Linder" userId="0036bf78-716a-4d1c-83c9-c4c7d2ea1a73" providerId="ADAL" clId="{EF9E6C59-C1AB-4580-A029-D771D2CB02E8}" dt="2021-10-07T18:12:59.280" v="4"/>
          <ac:picMkLst>
            <pc:docMk/>
            <pc:sldMk cId="1237925368" sldId="262"/>
            <ac:picMk id="3" creationId="{4C8298E6-6DD7-4BFD-8FFF-32450F4B28CB}"/>
          </ac:picMkLst>
        </pc:picChg>
      </pc:sldChg>
      <pc:sldChg chg="addSp delSp modSp">
        <pc:chgData name="Stuart Linder" userId="0036bf78-716a-4d1c-83c9-c4c7d2ea1a73" providerId="ADAL" clId="{EF9E6C59-C1AB-4580-A029-D771D2CB02E8}" dt="2021-10-07T18:10:48.249" v="2"/>
        <pc:sldMkLst>
          <pc:docMk/>
          <pc:sldMk cId="2791939554" sldId="411"/>
        </pc:sldMkLst>
        <pc:picChg chg="add del mod">
          <ac:chgData name="Stuart Linder" userId="0036bf78-716a-4d1c-83c9-c4c7d2ea1a73" providerId="ADAL" clId="{EF9E6C59-C1AB-4580-A029-D771D2CB02E8}" dt="2021-10-07T18:10:48.249" v="2"/>
          <ac:picMkLst>
            <pc:docMk/>
            <pc:sldMk cId="2791939554" sldId="411"/>
            <ac:picMk id="3" creationId="{11433D77-A264-46C6-8D8F-298E9428E0DA}"/>
          </ac:picMkLst>
        </pc:picChg>
        <pc:picChg chg="add mod">
          <ac:chgData name="Stuart Linder" userId="0036bf78-716a-4d1c-83c9-c4c7d2ea1a73" providerId="ADAL" clId="{EF9E6C59-C1AB-4580-A029-D771D2CB02E8}" dt="2021-10-07T18:10:48.249" v="2"/>
          <ac:picMkLst>
            <pc:docMk/>
            <pc:sldMk cId="2791939554" sldId="411"/>
            <ac:picMk id="4" creationId="{843518BE-5232-4203-82D3-12251B64A0D8}"/>
          </ac:picMkLst>
        </pc:picChg>
      </pc:sldChg>
      <pc:sldChg chg="addSp modSp">
        <pc:chgData name="Stuart Linder" userId="0036bf78-716a-4d1c-83c9-c4c7d2ea1a73" providerId="ADAL" clId="{EF9E6C59-C1AB-4580-A029-D771D2CB02E8}" dt="2021-10-07T22:58:14.286" v="43"/>
        <pc:sldMkLst>
          <pc:docMk/>
          <pc:sldMk cId="3853457170" sldId="421"/>
        </pc:sldMkLst>
        <pc:picChg chg="add mod">
          <ac:chgData name="Stuart Linder" userId="0036bf78-716a-4d1c-83c9-c4c7d2ea1a73" providerId="ADAL" clId="{EF9E6C59-C1AB-4580-A029-D771D2CB02E8}" dt="2021-10-07T22:58:14.286" v="43"/>
          <ac:picMkLst>
            <pc:docMk/>
            <pc:sldMk cId="3853457170" sldId="421"/>
            <ac:picMk id="3" creationId="{67846D7F-3CFE-4D5F-9384-235F9ED20745}"/>
          </ac:picMkLst>
        </pc:picChg>
      </pc:sldChg>
      <pc:sldChg chg="addSp delSp modSp">
        <pc:chgData name="Stuart Linder" userId="0036bf78-716a-4d1c-83c9-c4c7d2ea1a73" providerId="ADAL" clId="{EF9E6C59-C1AB-4580-A029-D771D2CB02E8}" dt="2021-10-07T20:59:13.436" v="11"/>
        <pc:sldMkLst>
          <pc:docMk/>
          <pc:sldMk cId="3147585753" sldId="427"/>
        </pc:sldMkLst>
        <pc:picChg chg="add del mod">
          <ac:chgData name="Stuart Linder" userId="0036bf78-716a-4d1c-83c9-c4c7d2ea1a73" providerId="ADAL" clId="{EF9E6C59-C1AB-4580-A029-D771D2CB02E8}" dt="2021-10-07T20:59:13.436" v="11"/>
          <ac:picMkLst>
            <pc:docMk/>
            <pc:sldMk cId="3147585753" sldId="427"/>
            <ac:picMk id="3" creationId="{53D92095-0460-46B4-B216-6AC4D9348311}"/>
          </ac:picMkLst>
        </pc:picChg>
        <pc:picChg chg="add mod">
          <ac:chgData name="Stuart Linder" userId="0036bf78-716a-4d1c-83c9-c4c7d2ea1a73" providerId="ADAL" clId="{EF9E6C59-C1AB-4580-A029-D771D2CB02E8}" dt="2021-10-07T20:59:13.436" v="11"/>
          <ac:picMkLst>
            <pc:docMk/>
            <pc:sldMk cId="3147585753" sldId="427"/>
            <ac:picMk id="5" creationId="{9B4F2BB3-F8D1-45AE-B145-456CE574B41A}"/>
          </ac:picMkLst>
        </pc:picChg>
      </pc:sldChg>
      <pc:sldChg chg="addSp delSp modSp">
        <pc:chgData name="Stuart Linder" userId="0036bf78-716a-4d1c-83c9-c4c7d2ea1a73" providerId="ADAL" clId="{EF9E6C59-C1AB-4580-A029-D771D2CB02E8}" dt="2021-10-07T21:31:47.945" v="20"/>
        <pc:sldMkLst>
          <pc:docMk/>
          <pc:sldMk cId="463248942" sldId="429"/>
        </pc:sldMkLst>
        <pc:picChg chg="add del mod">
          <ac:chgData name="Stuart Linder" userId="0036bf78-716a-4d1c-83c9-c4c7d2ea1a73" providerId="ADAL" clId="{EF9E6C59-C1AB-4580-A029-D771D2CB02E8}" dt="2021-10-07T21:31:47.945" v="20"/>
          <ac:picMkLst>
            <pc:docMk/>
            <pc:sldMk cId="463248942" sldId="429"/>
            <ac:picMk id="3" creationId="{6F3F9DA0-5E04-45D0-BC34-D37178319503}"/>
          </ac:picMkLst>
        </pc:picChg>
        <pc:picChg chg="add mod">
          <ac:chgData name="Stuart Linder" userId="0036bf78-716a-4d1c-83c9-c4c7d2ea1a73" providerId="ADAL" clId="{EF9E6C59-C1AB-4580-A029-D771D2CB02E8}" dt="2021-10-07T21:31:47.945" v="20"/>
          <ac:picMkLst>
            <pc:docMk/>
            <pc:sldMk cId="463248942" sldId="429"/>
            <ac:picMk id="4" creationId="{2DE1DF6C-BF15-4395-859C-F56D178EB79D}"/>
          </ac:picMkLst>
        </pc:picChg>
      </pc:sldChg>
      <pc:sldChg chg="addSp delSp modSp">
        <pc:chgData name="Stuart Linder" userId="0036bf78-716a-4d1c-83c9-c4c7d2ea1a73" providerId="ADAL" clId="{EF9E6C59-C1AB-4580-A029-D771D2CB02E8}" dt="2021-10-07T22:27:01.431" v="29"/>
        <pc:sldMkLst>
          <pc:docMk/>
          <pc:sldMk cId="648172189" sldId="431"/>
        </pc:sldMkLst>
        <pc:picChg chg="add del mod">
          <ac:chgData name="Stuart Linder" userId="0036bf78-716a-4d1c-83c9-c4c7d2ea1a73" providerId="ADAL" clId="{EF9E6C59-C1AB-4580-A029-D771D2CB02E8}" dt="2021-10-07T22:25:44.193" v="28"/>
          <ac:picMkLst>
            <pc:docMk/>
            <pc:sldMk cId="648172189" sldId="431"/>
            <ac:picMk id="5" creationId="{7D255032-35FB-4C82-B4E7-3A7E5B72B835}"/>
          </ac:picMkLst>
        </pc:picChg>
        <pc:picChg chg="add del mod">
          <ac:chgData name="Stuart Linder" userId="0036bf78-716a-4d1c-83c9-c4c7d2ea1a73" providerId="ADAL" clId="{EF9E6C59-C1AB-4580-A029-D771D2CB02E8}" dt="2021-10-07T22:27:01.431" v="29"/>
          <ac:picMkLst>
            <pc:docMk/>
            <pc:sldMk cId="648172189" sldId="431"/>
            <ac:picMk id="6" creationId="{6886126F-D1C5-4ADB-8862-DA6C5EF4929B}"/>
          </ac:picMkLst>
        </pc:picChg>
        <pc:picChg chg="add mod">
          <ac:chgData name="Stuart Linder" userId="0036bf78-716a-4d1c-83c9-c4c7d2ea1a73" providerId="ADAL" clId="{EF9E6C59-C1AB-4580-A029-D771D2CB02E8}" dt="2021-10-07T22:27:01.431" v="29"/>
          <ac:picMkLst>
            <pc:docMk/>
            <pc:sldMk cId="648172189" sldId="431"/>
            <ac:picMk id="7" creationId="{5F32C9EE-C54A-428E-934F-25A4B2F33B9B}"/>
          </ac:picMkLst>
        </pc:picChg>
      </pc:sldChg>
      <pc:sldChg chg="addSp delSp modSp">
        <pc:chgData name="Stuart Linder" userId="0036bf78-716a-4d1c-83c9-c4c7d2ea1a73" providerId="ADAL" clId="{EF9E6C59-C1AB-4580-A029-D771D2CB02E8}" dt="2021-10-07T23:02:50.390" v="46"/>
        <pc:sldMkLst>
          <pc:docMk/>
          <pc:sldMk cId="3912363002" sldId="434"/>
        </pc:sldMkLst>
        <pc:picChg chg="add del mod">
          <ac:chgData name="Stuart Linder" userId="0036bf78-716a-4d1c-83c9-c4c7d2ea1a73" providerId="ADAL" clId="{EF9E6C59-C1AB-4580-A029-D771D2CB02E8}" dt="2021-10-07T23:01:28.310" v="45"/>
          <ac:picMkLst>
            <pc:docMk/>
            <pc:sldMk cId="3912363002" sldId="434"/>
            <ac:picMk id="2" creationId="{A310BA2A-3622-43BE-AF2C-F53055292CBB}"/>
          </ac:picMkLst>
        </pc:picChg>
        <pc:picChg chg="add del mod">
          <ac:chgData name="Stuart Linder" userId="0036bf78-716a-4d1c-83c9-c4c7d2ea1a73" providerId="ADAL" clId="{EF9E6C59-C1AB-4580-A029-D771D2CB02E8}" dt="2021-10-07T23:02:50.390" v="46"/>
          <ac:picMkLst>
            <pc:docMk/>
            <pc:sldMk cId="3912363002" sldId="434"/>
            <ac:picMk id="4" creationId="{A5815FF1-D8CF-4D3C-8CFB-30AC057A38A7}"/>
          </ac:picMkLst>
        </pc:picChg>
        <pc:picChg chg="add mod">
          <ac:chgData name="Stuart Linder" userId="0036bf78-716a-4d1c-83c9-c4c7d2ea1a73" providerId="ADAL" clId="{EF9E6C59-C1AB-4580-A029-D771D2CB02E8}" dt="2021-10-07T23:02:50.390" v="46"/>
          <ac:picMkLst>
            <pc:docMk/>
            <pc:sldMk cId="3912363002" sldId="434"/>
            <ac:picMk id="5" creationId="{8490F9A9-AC88-4F9B-A950-363F868F89AC}"/>
          </ac:picMkLst>
        </pc:picChg>
      </pc:sldChg>
      <pc:sldChg chg="addSp modSp">
        <pc:chgData name="Stuart Linder" userId="0036bf78-716a-4d1c-83c9-c4c7d2ea1a73" providerId="ADAL" clId="{EF9E6C59-C1AB-4580-A029-D771D2CB02E8}" dt="2021-10-07T21:04:03.932" v="13"/>
        <pc:sldMkLst>
          <pc:docMk/>
          <pc:sldMk cId="1935540051" sldId="438"/>
        </pc:sldMkLst>
        <pc:picChg chg="add mod">
          <ac:chgData name="Stuart Linder" userId="0036bf78-716a-4d1c-83c9-c4c7d2ea1a73" providerId="ADAL" clId="{EF9E6C59-C1AB-4580-A029-D771D2CB02E8}" dt="2021-10-07T21:04:03.932" v="13"/>
          <ac:picMkLst>
            <pc:docMk/>
            <pc:sldMk cId="1935540051" sldId="438"/>
            <ac:picMk id="3" creationId="{3A043A2E-1730-4996-A0A4-DC8E209C45F4}"/>
          </ac:picMkLst>
        </pc:picChg>
      </pc:sldChg>
      <pc:sldChg chg="addSp delSp modSp">
        <pc:chgData name="Stuart Linder" userId="0036bf78-716a-4d1c-83c9-c4c7d2ea1a73" providerId="ADAL" clId="{EF9E6C59-C1AB-4580-A029-D771D2CB02E8}" dt="2021-10-07T21:19:00.354" v="17"/>
        <pc:sldMkLst>
          <pc:docMk/>
          <pc:sldMk cId="3212094686" sldId="441"/>
        </pc:sldMkLst>
        <pc:picChg chg="add del mod">
          <ac:chgData name="Stuart Linder" userId="0036bf78-716a-4d1c-83c9-c4c7d2ea1a73" providerId="ADAL" clId="{EF9E6C59-C1AB-4580-A029-D771D2CB02E8}" dt="2021-10-07T21:11:43.036" v="15"/>
          <ac:picMkLst>
            <pc:docMk/>
            <pc:sldMk cId="3212094686" sldId="441"/>
            <ac:picMk id="5" creationId="{0C2BC00A-9D94-45A6-B87D-5CB2B20D1399}"/>
          </ac:picMkLst>
        </pc:picChg>
        <pc:picChg chg="add del mod">
          <ac:chgData name="Stuart Linder" userId="0036bf78-716a-4d1c-83c9-c4c7d2ea1a73" providerId="ADAL" clId="{EF9E6C59-C1AB-4580-A029-D771D2CB02E8}" dt="2021-10-07T21:15:45.797" v="16"/>
          <ac:picMkLst>
            <pc:docMk/>
            <pc:sldMk cId="3212094686" sldId="441"/>
            <ac:picMk id="6" creationId="{86C2C088-08F0-4EB3-A425-4B849E0CB18F}"/>
          </ac:picMkLst>
        </pc:picChg>
        <pc:picChg chg="add del mod">
          <ac:chgData name="Stuart Linder" userId="0036bf78-716a-4d1c-83c9-c4c7d2ea1a73" providerId="ADAL" clId="{EF9E6C59-C1AB-4580-A029-D771D2CB02E8}" dt="2021-10-07T21:19:00.354" v="17"/>
          <ac:picMkLst>
            <pc:docMk/>
            <pc:sldMk cId="3212094686" sldId="441"/>
            <ac:picMk id="7" creationId="{4936CB2A-39BC-4A51-9AC4-677CA545F895}"/>
          </ac:picMkLst>
        </pc:picChg>
        <pc:picChg chg="add mod">
          <ac:chgData name="Stuart Linder" userId="0036bf78-716a-4d1c-83c9-c4c7d2ea1a73" providerId="ADAL" clId="{EF9E6C59-C1AB-4580-A029-D771D2CB02E8}" dt="2021-10-07T21:19:00.354" v="17"/>
          <ac:picMkLst>
            <pc:docMk/>
            <pc:sldMk cId="3212094686" sldId="441"/>
            <ac:picMk id="8" creationId="{F71EDDB4-93D0-4D89-B56B-BD4E2633FDCD}"/>
          </ac:picMkLst>
        </pc:picChg>
      </pc:sldChg>
      <pc:sldChg chg="addSp delSp modSp modAnim">
        <pc:chgData name="Stuart Linder" userId="0036bf78-716a-4d1c-83c9-c4c7d2ea1a73" providerId="ADAL" clId="{EF9E6C59-C1AB-4580-A029-D771D2CB02E8}" dt="2021-10-08T00:33:48.217" v="62"/>
        <pc:sldMkLst>
          <pc:docMk/>
          <pc:sldMk cId="396397043" sldId="444"/>
        </pc:sldMkLst>
        <pc:picChg chg="add mod">
          <ac:chgData name="Stuart Linder" userId="0036bf78-716a-4d1c-83c9-c4c7d2ea1a73" providerId="ADAL" clId="{EF9E6C59-C1AB-4580-A029-D771D2CB02E8}" dt="2021-10-08T00:33:48.217" v="62"/>
          <ac:picMkLst>
            <pc:docMk/>
            <pc:sldMk cId="396397043" sldId="444"/>
            <ac:picMk id="5" creationId="{2950BFBB-7E1C-4BC3-B935-A3D965B3756D}"/>
          </ac:picMkLst>
        </pc:picChg>
        <pc:picChg chg="add del mod">
          <ac:chgData name="Stuart Linder" userId="0036bf78-716a-4d1c-83c9-c4c7d2ea1a73" providerId="ADAL" clId="{EF9E6C59-C1AB-4580-A029-D771D2CB02E8}" dt="2021-10-08T00:05:26.832" v="57"/>
          <ac:picMkLst>
            <pc:docMk/>
            <pc:sldMk cId="396397043" sldId="444"/>
            <ac:picMk id="5" creationId="{D337120B-1B87-42AD-B177-B85AF028AE5E}"/>
          </ac:picMkLst>
        </pc:picChg>
        <pc:picChg chg="add del mod">
          <ac:chgData name="Stuart Linder" userId="0036bf78-716a-4d1c-83c9-c4c7d2ea1a73" providerId="ADAL" clId="{EF9E6C59-C1AB-4580-A029-D771D2CB02E8}" dt="2021-10-07T18:18:28.354" v="6"/>
          <ac:picMkLst>
            <pc:docMk/>
            <pc:sldMk cId="396397043" sldId="444"/>
            <ac:picMk id="5" creationId="{E7F6B05F-C2AB-4D17-982B-37276774CF69}"/>
          </ac:picMkLst>
        </pc:picChg>
        <pc:picChg chg="add del mod">
          <ac:chgData name="Stuart Linder" userId="0036bf78-716a-4d1c-83c9-c4c7d2ea1a73" providerId="ADAL" clId="{EF9E6C59-C1AB-4580-A029-D771D2CB02E8}" dt="2021-10-08T00:09:53.909" v="58"/>
          <ac:picMkLst>
            <pc:docMk/>
            <pc:sldMk cId="396397043" sldId="444"/>
            <ac:picMk id="6" creationId="{5064DDFB-BA48-48A5-AE5C-2FE8D14C712D}"/>
          </ac:picMkLst>
        </pc:picChg>
        <pc:picChg chg="add del mod">
          <ac:chgData name="Stuart Linder" userId="0036bf78-716a-4d1c-83c9-c4c7d2ea1a73" providerId="ADAL" clId="{EF9E6C59-C1AB-4580-A029-D771D2CB02E8}" dt="2021-10-07T18:19:52.272" v="7"/>
          <ac:picMkLst>
            <pc:docMk/>
            <pc:sldMk cId="396397043" sldId="444"/>
            <ac:picMk id="6" creationId="{CE3F8F22-7809-4056-B80C-34A1285B9EA0}"/>
          </ac:picMkLst>
        </pc:picChg>
        <pc:picChg chg="add del mod">
          <ac:chgData name="Stuart Linder" userId="0036bf78-716a-4d1c-83c9-c4c7d2ea1a73" providerId="ADAL" clId="{EF9E6C59-C1AB-4580-A029-D771D2CB02E8}" dt="2021-10-08T00:10:26.143" v="59"/>
          <ac:picMkLst>
            <pc:docMk/>
            <pc:sldMk cId="396397043" sldId="444"/>
            <ac:picMk id="7" creationId="{8F5FE4CC-6483-4E93-BA75-D87DF3C7268B}"/>
          </ac:picMkLst>
        </pc:picChg>
        <pc:picChg chg="add del mod">
          <ac:chgData name="Stuart Linder" userId="0036bf78-716a-4d1c-83c9-c4c7d2ea1a73" providerId="ADAL" clId="{EF9E6C59-C1AB-4580-A029-D771D2CB02E8}" dt="2021-10-07T18:21:31.216" v="8"/>
          <ac:picMkLst>
            <pc:docMk/>
            <pc:sldMk cId="396397043" sldId="444"/>
            <ac:picMk id="7" creationId="{E1764380-73FD-481F-9AE4-46F8DDFE3569}"/>
          </ac:picMkLst>
        </pc:picChg>
        <pc:picChg chg="add del mod">
          <ac:chgData name="Stuart Linder" userId="0036bf78-716a-4d1c-83c9-c4c7d2ea1a73" providerId="ADAL" clId="{EF9E6C59-C1AB-4580-A029-D771D2CB02E8}" dt="2021-10-08T00:11:58.306" v="60"/>
          <ac:picMkLst>
            <pc:docMk/>
            <pc:sldMk cId="396397043" sldId="444"/>
            <ac:picMk id="8" creationId="{8AE40985-3330-413A-9EAB-1191A97AE3C0}"/>
          </ac:picMkLst>
        </pc:picChg>
        <pc:picChg chg="add del mod">
          <ac:chgData name="Stuart Linder" userId="0036bf78-716a-4d1c-83c9-c4c7d2ea1a73" providerId="ADAL" clId="{EF9E6C59-C1AB-4580-A029-D771D2CB02E8}" dt="2021-10-07T18:23:36.188" v="9"/>
          <ac:picMkLst>
            <pc:docMk/>
            <pc:sldMk cId="396397043" sldId="444"/>
            <ac:picMk id="8" creationId="{A923B99F-47E8-4D6C-830A-622F4DE35689}"/>
          </ac:picMkLst>
        </pc:picChg>
        <pc:picChg chg="add del mod">
          <ac:chgData name="Stuart Linder" userId="0036bf78-716a-4d1c-83c9-c4c7d2ea1a73" providerId="ADAL" clId="{EF9E6C59-C1AB-4580-A029-D771D2CB02E8}" dt="2021-10-07T23:30:21.914" v="56"/>
          <ac:picMkLst>
            <pc:docMk/>
            <pc:sldMk cId="396397043" sldId="444"/>
            <ac:picMk id="10" creationId="{09C7967E-2E10-4609-8A7D-2A0A02984074}"/>
          </ac:picMkLst>
        </pc:picChg>
        <pc:picChg chg="add del mod">
          <ac:chgData name="Stuart Linder" userId="0036bf78-716a-4d1c-83c9-c4c7d2ea1a73" providerId="ADAL" clId="{EF9E6C59-C1AB-4580-A029-D771D2CB02E8}" dt="2021-10-08T00:33:48.217" v="62"/>
          <ac:picMkLst>
            <pc:docMk/>
            <pc:sldMk cId="396397043" sldId="444"/>
            <ac:picMk id="11" creationId="{A81B13EC-6060-4C57-A9A3-B901AA9C25FA}"/>
          </ac:picMkLst>
        </pc:picChg>
      </pc:sldChg>
      <pc:sldChg chg="addSp modSp">
        <pc:chgData name="Stuart Linder" userId="0036bf78-716a-4d1c-83c9-c4c7d2ea1a73" providerId="ADAL" clId="{EF9E6C59-C1AB-4580-A029-D771D2CB02E8}" dt="2021-10-07T23:15:41.710" v="53"/>
        <pc:sldMkLst>
          <pc:docMk/>
          <pc:sldMk cId="1794845201" sldId="449"/>
        </pc:sldMkLst>
        <pc:picChg chg="add mod">
          <ac:chgData name="Stuart Linder" userId="0036bf78-716a-4d1c-83c9-c4c7d2ea1a73" providerId="ADAL" clId="{EF9E6C59-C1AB-4580-A029-D771D2CB02E8}" dt="2021-10-07T23:15:41.710" v="53"/>
          <ac:picMkLst>
            <pc:docMk/>
            <pc:sldMk cId="1794845201" sldId="449"/>
            <ac:picMk id="5" creationId="{9A2E8880-C27B-43FE-B201-C3EE6F49A2C2}"/>
          </ac:picMkLst>
        </pc:picChg>
      </pc:sldChg>
      <pc:sldChg chg="addSp modSp">
        <pc:chgData name="Stuart Linder" userId="0036bf78-716a-4d1c-83c9-c4c7d2ea1a73" providerId="ADAL" clId="{EF9E6C59-C1AB-4580-A029-D771D2CB02E8}" dt="2021-10-07T23:16:39.270" v="54"/>
        <pc:sldMkLst>
          <pc:docMk/>
          <pc:sldMk cId="1443621419" sldId="450"/>
        </pc:sldMkLst>
        <pc:picChg chg="add mod">
          <ac:chgData name="Stuart Linder" userId="0036bf78-716a-4d1c-83c9-c4c7d2ea1a73" providerId="ADAL" clId="{EF9E6C59-C1AB-4580-A029-D771D2CB02E8}" dt="2021-10-07T23:16:39.270" v="54"/>
          <ac:picMkLst>
            <pc:docMk/>
            <pc:sldMk cId="1443621419" sldId="450"/>
            <ac:picMk id="5" creationId="{F51B757A-DE2C-4149-998B-CF87F6984C44}"/>
          </ac:picMkLst>
        </pc:picChg>
      </pc:sldChg>
      <pc:sldChg chg="addSp delSp modSp">
        <pc:chgData name="Stuart Linder" userId="0036bf78-716a-4d1c-83c9-c4c7d2ea1a73" providerId="ADAL" clId="{EF9E6C59-C1AB-4580-A029-D771D2CB02E8}" dt="2021-10-07T23:07:28.529" v="49"/>
        <pc:sldMkLst>
          <pc:docMk/>
          <pc:sldMk cId="1000342751" sldId="580"/>
        </pc:sldMkLst>
        <pc:picChg chg="add del mod">
          <ac:chgData name="Stuart Linder" userId="0036bf78-716a-4d1c-83c9-c4c7d2ea1a73" providerId="ADAL" clId="{EF9E6C59-C1AB-4580-A029-D771D2CB02E8}" dt="2021-10-07T23:07:28.529" v="49"/>
          <ac:picMkLst>
            <pc:docMk/>
            <pc:sldMk cId="1000342751" sldId="580"/>
            <ac:picMk id="2" creationId="{FB43AC0B-9DF0-484B-BCE5-C26BFA0F27D9}"/>
          </ac:picMkLst>
        </pc:picChg>
        <pc:picChg chg="add mod">
          <ac:chgData name="Stuart Linder" userId="0036bf78-716a-4d1c-83c9-c4c7d2ea1a73" providerId="ADAL" clId="{EF9E6C59-C1AB-4580-A029-D771D2CB02E8}" dt="2021-10-07T23:07:28.529" v="49"/>
          <ac:picMkLst>
            <pc:docMk/>
            <pc:sldMk cId="1000342751" sldId="580"/>
            <ac:picMk id="5" creationId="{A2E0B8FA-0DC3-4545-98BB-933C3953ECF6}"/>
          </ac:picMkLst>
        </pc:picChg>
      </pc:sldChg>
      <pc:sldChg chg="addSp delSp modSp">
        <pc:chgData name="Stuart Linder" userId="0036bf78-716a-4d1c-83c9-c4c7d2ea1a73" providerId="ADAL" clId="{EF9E6C59-C1AB-4580-A029-D771D2CB02E8}" dt="2021-10-07T23:13:09.398" v="52"/>
        <pc:sldMkLst>
          <pc:docMk/>
          <pc:sldMk cId="1767144004" sldId="581"/>
        </pc:sldMkLst>
        <pc:picChg chg="add del mod">
          <ac:chgData name="Stuart Linder" userId="0036bf78-716a-4d1c-83c9-c4c7d2ea1a73" providerId="ADAL" clId="{EF9E6C59-C1AB-4580-A029-D771D2CB02E8}" dt="2021-10-07T23:11:56.102" v="51"/>
          <ac:picMkLst>
            <pc:docMk/>
            <pc:sldMk cId="1767144004" sldId="581"/>
            <ac:picMk id="3" creationId="{1F602377-A4A0-4A01-8BF5-DA0B01AD210C}"/>
          </ac:picMkLst>
        </pc:picChg>
        <pc:picChg chg="add del mod">
          <ac:chgData name="Stuart Linder" userId="0036bf78-716a-4d1c-83c9-c4c7d2ea1a73" providerId="ADAL" clId="{EF9E6C59-C1AB-4580-A029-D771D2CB02E8}" dt="2021-10-07T23:13:09.398" v="52"/>
          <ac:picMkLst>
            <pc:docMk/>
            <pc:sldMk cId="1767144004" sldId="581"/>
            <ac:picMk id="6" creationId="{84845BBD-4C7E-45E9-A291-8AA15A002940}"/>
          </ac:picMkLst>
        </pc:picChg>
        <pc:picChg chg="add mod">
          <ac:chgData name="Stuart Linder" userId="0036bf78-716a-4d1c-83c9-c4c7d2ea1a73" providerId="ADAL" clId="{EF9E6C59-C1AB-4580-A029-D771D2CB02E8}" dt="2021-10-07T23:13:09.398" v="52"/>
          <ac:picMkLst>
            <pc:docMk/>
            <pc:sldMk cId="1767144004" sldId="581"/>
            <ac:picMk id="7" creationId="{A87AB1E1-792A-490C-86E5-19BFFD5D7631}"/>
          </ac:picMkLst>
        </pc:picChg>
      </pc:sldChg>
      <pc:sldChg chg="addSp modSp">
        <pc:chgData name="Stuart Linder" userId="0036bf78-716a-4d1c-83c9-c4c7d2ea1a73" providerId="ADAL" clId="{EF9E6C59-C1AB-4580-A029-D771D2CB02E8}" dt="2021-10-07T23:17:39.274" v="55"/>
        <pc:sldMkLst>
          <pc:docMk/>
          <pc:sldMk cId="1053386712" sldId="582"/>
        </pc:sldMkLst>
        <pc:picChg chg="add mod">
          <ac:chgData name="Stuart Linder" userId="0036bf78-716a-4d1c-83c9-c4c7d2ea1a73" providerId="ADAL" clId="{EF9E6C59-C1AB-4580-A029-D771D2CB02E8}" dt="2021-10-07T23:17:39.274" v="55"/>
          <ac:picMkLst>
            <pc:docMk/>
            <pc:sldMk cId="1053386712" sldId="582"/>
            <ac:picMk id="2" creationId="{5835EA7B-B95A-4616-A1BF-FB856C0E3E1B}"/>
          </ac:picMkLst>
        </pc:picChg>
      </pc:sldChg>
      <pc:sldChg chg="addSp modSp">
        <pc:chgData name="Stuart Linder" userId="0036bf78-716a-4d1c-83c9-c4c7d2ea1a73" providerId="ADAL" clId="{EF9E6C59-C1AB-4580-A029-D771D2CB02E8}" dt="2021-10-07T21:02:00.722" v="12"/>
        <pc:sldMkLst>
          <pc:docMk/>
          <pc:sldMk cId="2473532693" sldId="583"/>
        </pc:sldMkLst>
        <pc:picChg chg="add mod">
          <ac:chgData name="Stuart Linder" userId="0036bf78-716a-4d1c-83c9-c4c7d2ea1a73" providerId="ADAL" clId="{EF9E6C59-C1AB-4580-A029-D771D2CB02E8}" dt="2021-10-07T21:02:00.722" v="12"/>
          <ac:picMkLst>
            <pc:docMk/>
            <pc:sldMk cId="2473532693" sldId="583"/>
            <ac:picMk id="3" creationId="{D494F187-14B3-447E-B7C3-0055770284A5}"/>
          </ac:picMkLst>
        </pc:picChg>
      </pc:sldChg>
      <pc:sldChg chg="addSp modSp">
        <pc:chgData name="Stuart Linder" userId="0036bf78-716a-4d1c-83c9-c4c7d2ea1a73" providerId="ADAL" clId="{EF9E6C59-C1AB-4580-A029-D771D2CB02E8}" dt="2021-10-07T21:22:57.363" v="18"/>
        <pc:sldMkLst>
          <pc:docMk/>
          <pc:sldMk cId="1952413841" sldId="585"/>
        </pc:sldMkLst>
        <pc:picChg chg="add mod">
          <ac:chgData name="Stuart Linder" userId="0036bf78-716a-4d1c-83c9-c4c7d2ea1a73" providerId="ADAL" clId="{EF9E6C59-C1AB-4580-A029-D771D2CB02E8}" dt="2021-10-07T21:22:57.363" v="18"/>
          <ac:picMkLst>
            <pc:docMk/>
            <pc:sldMk cId="1952413841" sldId="585"/>
            <ac:picMk id="2" creationId="{9AF41540-0350-4132-BD18-B36268BD6B6F}"/>
          </ac:picMkLst>
        </pc:picChg>
      </pc:sldChg>
      <pc:sldChg chg="addSp delSp modSp">
        <pc:chgData name="Stuart Linder" userId="0036bf78-716a-4d1c-83c9-c4c7d2ea1a73" providerId="ADAL" clId="{EF9E6C59-C1AB-4580-A029-D771D2CB02E8}" dt="2021-10-07T21:39:58.626" v="23"/>
        <pc:sldMkLst>
          <pc:docMk/>
          <pc:sldMk cId="1357917162" sldId="586"/>
        </pc:sldMkLst>
        <pc:picChg chg="add del mod">
          <ac:chgData name="Stuart Linder" userId="0036bf78-716a-4d1c-83c9-c4c7d2ea1a73" providerId="ADAL" clId="{EF9E6C59-C1AB-4580-A029-D771D2CB02E8}" dt="2021-10-07T21:39:58.626" v="23"/>
          <ac:picMkLst>
            <pc:docMk/>
            <pc:sldMk cId="1357917162" sldId="586"/>
            <ac:picMk id="4" creationId="{65C01FB2-E941-4D03-9415-392E1AA95081}"/>
          </ac:picMkLst>
        </pc:picChg>
        <pc:picChg chg="add mod">
          <ac:chgData name="Stuart Linder" userId="0036bf78-716a-4d1c-83c9-c4c7d2ea1a73" providerId="ADAL" clId="{EF9E6C59-C1AB-4580-A029-D771D2CB02E8}" dt="2021-10-07T21:39:58.626" v="23"/>
          <ac:picMkLst>
            <pc:docMk/>
            <pc:sldMk cId="1357917162" sldId="586"/>
            <ac:picMk id="10" creationId="{5F89B5C8-A57F-4133-8502-E6FD23709DE9}"/>
          </ac:picMkLst>
        </pc:picChg>
      </pc:sldChg>
      <pc:sldChg chg="addSp modSp">
        <pc:chgData name="Stuart Linder" userId="0036bf78-716a-4d1c-83c9-c4c7d2ea1a73" providerId="ADAL" clId="{EF9E6C59-C1AB-4580-A029-D771D2CB02E8}" dt="2021-10-07T23:05:07.627" v="47"/>
        <pc:sldMkLst>
          <pc:docMk/>
          <pc:sldMk cId="2860271873" sldId="589"/>
        </pc:sldMkLst>
        <pc:picChg chg="add mod">
          <ac:chgData name="Stuart Linder" userId="0036bf78-716a-4d1c-83c9-c4c7d2ea1a73" providerId="ADAL" clId="{EF9E6C59-C1AB-4580-A029-D771D2CB02E8}" dt="2021-10-07T23:05:07.627" v="47"/>
          <ac:picMkLst>
            <pc:docMk/>
            <pc:sldMk cId="2860271873" sldId="589"/>
            <ac:picMk id="2" creationId="{2B1A9B8E-7160-43A1-B6C3-3D36603F977F}"/>
          </ac:picMkLst>
        </pc:picChg>
      </pc:sldChg>
      <pc:sldChg chg="addSp delSp modSp">
        <pc:chgData name="Stuart Linder" userId="0036bf78-716a-4d1c-83c9-c4c7d2ea1a73" providerId="ADAL" clId="{EF9E6C59-C1AB-4580-A029-D771D2CB02E8}" dt="2021-10-07T22:17:59.855" v="25"/>
        <pc:sldMkLst>
          <pc:docMk/>
          <pc:sldMk cId="2162809092" sldId="616"/>
        </pc:sldMkLst>
        <pc:picChg chg="add del mod">
          <ac:chgData name="Stuart Linder" userId="0036bf78-716a-4d1c-83c9-c4c7d2ea1a73" providerId="ADAL" clId="{EF9E6C59-C1AB-4580-A029-D771D2CB02E8}" dt="2021-10-07T22:17:59.855" v="25"/>
          <ac:picMkLst>
            <pc:docMk/>
            <pc:sldMk cId="2162809092" sldId="616"/>
            <ac:picMk id="3" creationId="{F86C5851-EB7B-4D2E-98F9-FD43DD6757CE}"/>
          </ac:picMkLst>
        </pc:picChg>
        <pc:picChg chg="add mod">
          <ac:chgData name="Stuart Linder" userId="0036bf78-716a-4d1c-83c9-c4c7d2ea1a73" providerId="ADAL" clId="{EF9E6C59-C1AB-4580-A029-D771D2CB02E8}" dt="2021-10-07T22:17:59.855" v="25"/>
          <ac:picMkLst>
            <pc:docMk/>
            <pc:sldMk cId="2162809092" sldId="616"/>
            <ac:picMk id="4" creationId="{58640FF8-FC5D-4A68-A991-A9E5F72FA4C1}"/>
          </ac:picMkLst>
        </pc:picChg>
      </pc:sldChg>
      <pc:sldChg chg="addSp delSp modSp">
        <pc:chgData name="Stuart Linder" userId="0036bf78-716a-4d1c-83c9-c4c7d2ea1a73" providerId="ADAL" clId="{EF9E6C59-C1AB-4580-A029-D771D2CB02E8}" dt="2021-10-07T22:51:51.382" v="39"/>
        <pc:sldMkLst>
          <pc:docMk/>
          <pc:sldMk cId="3467235047" sldId="617"/>
        </pc:sldMkLst>
        <pc:picChg chg="add del mod">
          <ac:chgData name="Stuart Linder" userId="0036bf78-716a-4d1c-83c9-c4c7d2ea1a73" providerId="ADAL" clId="{EF9E6C59-C1AB-4580-A029-D771D2CB02E8}" dt="2021-10-07T22:51:51.382" v="39"/>
          <ac:picMkLst>
            <pc:docMk/>
            <pc:sldMk cId="3467235047" sldId="617"/>
            <ac:picMk id="5" creationId="{B1F327FD-0FEA-4183-97B7-63940A04CA56}"/>
          </ac:picMkLst>
        </pc:picChg>
        <pc:picChg chg="add mod">
          <ac:chgData name="Stuart Linder" userId="0036bf78-716a-4d1c-83c9-c4c7d2ea1a73" providerId="ADAL" clId="{EF9E6C59-C1AB-4580-A029-D771D2CB02E8}" dt="2021-10-07T22:51:51.382" v="39"/>
          <ac:picMkLst>
            <pc:docMk/>
            <pc:sldMk cId="3467235047" sldId="617"/>
            <ac:picMk id="6" creationId="{F78ACE8E-C57B-46E4-921A-057000E17944}"/>
          </ac:picMkLst>
        </pc:picChg>
      </pc:sldChg>
      <pc:sldChg chg="addSp modSp">
        <pc:chgData name="Stuart Linder" userId="0036bf78-716a-4d1c-83c9-c4c7d2ea1a73" providerId="ADAL" clId="{EF9E6C59-C1AB-4580-A029-D771D2CB02E8}" dt="2021-10-07T22:22:40.792" v="26"/>
        <pc:sldMkLst>
          <pc:docMk/>
          <pc:sldMk cId="1972942990" sldId="618"/>
        </pc:sldMkLst>
        <pc:picChg chg="add mod">
          <ac:chgData name="Stuart Linder" userId="0036bf78-716a-4d1c-83c9-c4c7d2ea1a73" providerId="ADAL" clId="{EF9E6C59-C1AB-4580-A029-D771D2CB02E8}" dt="2021-10-07T22:22:40.792" v="26"/>
          <ac:picMkLst>
            <pc:docMk/>
            <pc:sldMk cId="1972942990" sldId="618"/>
            <ac:picMk id="5" creationId="{1B46100C-0A08-4CC7-B11F-0954F047EF12}"/>
          </ac:picMkLst>
        </pc:picChg>
      </pc:sldChg>
      <pc:sldChg chg="addSp delSp modSp">
        <pc:chgData name="Stuart Linder" userId="0036bf78-716a-4d1c-83c9-c4c7d2ea1a73" providerId="ADAL" clId="{EF9E6C59-C1AB-4580-A029-D771D2CB02E8}" dt="2021-10-07T22:43:31.911" v="35"/>
        <pc:sldMkLst>
          <pc:docMk/>
          <pc:sldMk cId="2143319937" sldId="620"/>
        </pc:sldMkLst>
        <pc:picChg chg="add del mod">
          <ac:chgData name="Stuart Linder" userId="0036bf78-716a-4d1c-83c9-c4c7d2ea1a73" providerId="ADAL" clId="{EF9E6C59-C1AB-4580-A029-D771D2CB02E8}" dt="2021-10-07T22:36:10.314" v="31"/>
          <ac:picMkLst>
            <pc:docMk/>
            <pc:sldMk cId="2143319937" sldId="620"/>
            <ac:picMk id="5" creationId="{FBC3ED3A-DB5A-4CDE-A311-4E6FA266AA6C}"/>
          </ac:picMkLst>
        </pc:picChg>
        <pc:picChg chg="add del mod">
          <ac:chgData name="Stuart Linder" userId="0036bf78-716a-4d1c-83c9-c4c7d2ea1a73" providerId="ADAL" clId="{EF9E6C59-C1AB-4580-A029-D771D2CB02E8}" dt="2021-10-07T22:38:46.986" v="32"/>
          <ac:picMkLst>
            <pc:docMk/>
            <pc:sldMk cId="2143319937" sldId="620"/>
            <ac:picMk id="6" creationId="{AF888872-1F9B-4669-AB03-2F35BD540246}"/>
          </ac:picMkLst>
        </pc:picChg>
        <pc:picChg chg="add del mod">
          <ac:chgData name="Stuart Linder" userId="0036bf78-716a-4d1c-83c9-c4c7d2ea1a73" providerId="ADAL" clId="{EF9E6C59-C1AB-4580-A029-D771D2CB02E8}" dt="2021-10-07T22:39:53.230" v="33"/>
          <ac:picMkLst>
            <pc:docMk/>
            <pc:sldMk cId="2143319937" sldId="620"/>
            <ac:picMk id="7" creationId="{209673F4-22A4-4D6C-81C0-49A3778E6461}"/>
          </ac:picMkLst>
        </pc:picChg>
        <pc:picChg chg="add del mod">
          <ac:chgData name="Stuart Linder" userId="0036bf78-716a-4d1c-83c9-c4c7d2ea1a73" providerId="ADAL" clId="{EF9E6C59-C1AB-4580-A029-D771D2CB02E8}" dt="2021-10-07T22:41:38.319" v="34"/>
          <ac:picMkLst>
            <pc:docMk/>
            <pc:sldMk cId="2143319937" sldId="620"/>
            <ac:picMk id="8" creationId="{4FC3425D-F88E-4122-B0A9-20AF67E3E80A}"/>
          </ac:picMkLst>
        </pc:picChg>
        <pc:picChg chg="add del mod">
          <ac:chgData name="Stuart Linder" userId="0036bf78-716a-4d1c-83c9-c4c7d2ea1a73" providerId="ADAL" clId="{EF9E6C59-C1AB-4580-A029-D771D2CB02E8}" dt="2021-10-07T22:43:31.911" v="35"/>
          <ac:picMkLst>
            <pc:docMk/>
            <pc:sldMk cId="2143319937" sldId="620"/>
            <ac:picMk id="9" creationId="{EA99474D-887E-43D3-93A7-8008EC1B982E}"/>
          </ac:picMkLst>
        </pc:picChg>
        <pc:picChg chg="add mod">
          <ac:chgData name="Stuart Linder" userId="0036bf78-716a-4d1c-83c9-c4c7d2ea1a73" providerId="ADAL" clId="{EF9E6C59-C1AB-4580-A029-D771D2CB02E8}" dt="2021-10-07T22:43:31.911" v="35"/>
          <ac:picMkLst>
            <pc:docMk/>
            <pc:sldMk cId="2143319937" sldId="620"/>
            <ac:picMk id="10" creationId="{324768BD-5536-4AD8-B019-57E1AA65FFE8}"/>
          </ac:picMkLst>
        </pc:picChg>
      </pc:sldChg>
      <pc:sldChg chg="addSp modSp">
        <pc:chgData name="Stuart Linder" userId="0036bf78-716a-4d1c-83c9-c4c7d2ea1a73" providerId="ADAL" clId="{EF9E6C59-C1AB-4580-A029-D771D2CB02E8}" dt="2021-10-07T22:56:45.381" v="42"/>
        <pc:sldMkLst>
          <pc:docMk/>
          <pc:sldMk cId="1220037576" sldId="622"/>
        </pc:sldMkLst>
        <pc:picChg chg="add mod">
          <ac:chgData name="Stuart Linder" userId="0036bf78-716a-4d1c-83c9-c4c7d2ea1a73" providerId="ADAL" clId="{EF9E6C59-C1AB-4580-A029-D771D2CB02E8}" dt="2021-10-07T22:56:45.381" v="42"/>
          <ac:picMkLst>
            <pc:docMk/>
            <pc:sldMk cId="1220037576" sldId="622"/>
            <ac:picMk id="3" creationId="{828A1C82-6415-4D25-99AB-2531A9646815}"/>
          </ac:picMkLst>
        </pc:picChg>
      </pc:sldChg>
      <pc:sldChg chg="addSp delSp modSp">
        <pc:chgData name="Stuart Linder" userId="0036bf78-716a-4d1c-83c9-c4c7d2ea1a73" providerId="ADAL" clId="{EF9E6C59-C1AB-4580-A029-D771D2CB02E8}" dt="2021-10-07T22:55:33.725" v="41"/>
        <pc:sldMkLst>
          <pc:docMk/>
          <pc:sldMk cId="1202925523" sldId="626"/>
        </pc:sldMkLst>
        <pc:picChg chg="add del mod">
          <ac:chgData name="Stuart Linder" userId="0036bf78-716a-4d1c-83c9-c4c7d2ea1a73" providerId="ADAL" clId="{EF9E6C59-C1AB-4580-A029-D771D2CB02E8}" dt="2021-10-07T22:55:33.725" v="41"/>
          <ac:picMkLst>
            <pc:docMk/>
            <pc:sldMk cId="1202925523" sldId="626"/>
            <ac:picMk id="5" creationId="{91220057-E751-4842-B2BB-F0CB1B31EC7E}"/>
          </ac:picMkLst>
        </pc:picChg>
        <pc:picChg chg="add mod">
          <ac:chgData name="Stuart Linder" userId="0036bf78-716a-4d1c-83c9-c4c7d2ea1a73" providerId="ADAL" clId="{EF9E6C59-C1AB-4580-A029-D771D2CB02E8}" dt="2021-10-07T22:55:33.725" v="41"/>
          <ac:picMkLst>
            <pc:docMk/>
            <pc:sldMk cId="1202925523" sldId="626"/>
            <ac:picMk id="6" creationId="{3358B183-8B1F-49F2-B470-54F140C125DA}"/>
          </ac:picMkLst>
        </pc:picChg>
      </pc:sldChg>
      <pc:sldChg chg="addSp delSp modSp">
        <pc:chgData name="Stuart Linder" userId="0036bf78-716a-4d1c-83c9-c4c7d2ea1a73" providerId="ADAL" clId="{EF9E6C59-C1AB-4580-A029-D771D2CB02E8}" dt="2021-10-07T22:46:24.401" v="37"/>
        <pc:sldMkLst>
          <pc:docMk/>
          <pc:sldMk cId="3501471202" sldId="627"/>
        </pc:sldMkLst>
        <pc:picChg chg="add del mod">
          <ac:chgData name="Stuart Linder" userId="0036bf78-716a-4d1c-83c9-c4c7d2ea1a73" providerId="ADAL" clId="{EF9E6C59-C1AB-4580-A029-D771D2CB02E8}" dt="2021-10-07T22:46:24.401" v="37"/>
          <ac:picMkLst>
            <pc:docMk/>
            <pc:sldMk cId="3501471202" sldId="627"/>
            <ac:picMk id="3" creationId="{97566C53-DD62-4229-A7AE-1637718788A4}"/>
          </ac:picMkLst>
        </pc:picChg>
        <pc:picChg chg="add mod">
          <ac:chgData name="Stuart Linder" userId="0036bf78-716a-4d1c-83c9-c4c7d2ea1a73" providerId="ADAL" clId="{EF9E6C59-C1AB-4580-A029-D771D2CB02E8}" dt="2021-10-07T22:46:24.401" v="37"/>
          <ac:picMkLst>
            <pc:docMk/>
            <pc:sldMk cId="3501471202" sldId="627"/>
            <ac:picMk id="4" creationId="{8C39D83F-CE6F-4CA6-AB0D-BEA804B53982}"/>
          </ac:picMkLst>
        </pc:picChg>
      </pc:sldChg>
      <pc:sldChg chg="addSp modSp">
        <pc:chgData name="Stuart Linder" userId="0036bf78-716a-4d1c-83c9-c4c7d2ea1a73" providerId="ADAL" clId="{EF9E6C59-C1AB-4580-A029-D771D2CB02E8}" dt="2021-10-07T21:37:00.711" v="21"/>
        <pc:sldMkLst>
          <pc:docMk/>
          <pc:sldMk cId="1830852064" sldId="628"/>
        </pc:sldMkLst>
        <pc:picChg chg="add mod">
          <ac:chgData name="Stuart Linder" userId="0036bf78-716a-4d1c-83c9-c4c7d2ea1a73" providerId="ADAL" clId="{EF9E6C59-C1AB-4580-A029-D771D2CB02E8}" dt="2021-10-07T21:37:00.711" v="21"/>
          <ac:picMkLst>
            <pc:docMk/>
            <pc:sldMk cId="1830852064" sldId="628"/>
            <ac:picMk id="3" creationId="{CEEFE9B6-0C22-4AC8-BC43-8815FE370632}"/>
          </ac:picMkLst>
        </pc:picChg>
      </pc:sldChg>
    </pc:docChg>
  </pc:docChgLst>
  <pc:docChgLst>
    <pc:chgData name="Stuart Linder" userId="0036bf78-716a-4d1c-83c9-c4c7d2ea1a73" providerId="ADAL" clId="{421A3835-7247-4B3D-8526-E45361E16ABD}"/>
    <pc:docChg chg="modSld">
      <pc:chgData name="Stuart Linder" userId="0036bf78-716a-4d1c-83c9-c4c7d2ea1a73" providerId="ADAL" clId="{421A3835-7247-4B3D-8526-E45361E16ABD}" dt="2021-10-08T18:41:52.400" v="4"/>
      <pc:docMkLst>
        <pc:docMk/>
      </pc:docMkLst>
      <pc:sldChg chg="addSp delSp modSp">
        <pc:chgData name="Stuart Linder" userId="0036bf78-716a-4d1c-83c9-c4c7d2ea1a73" providerId="ADAL" clId="{421A3835-7247-4B3D-8526-E45361E16ABD}" dt="2021-10-08T18:41:52.400" v="4"/>
        <pc:sldMkLst>
          <pc:docMk/>
          <pc:sldMk cId="648172189" sldId="431"/>
        </pc:sldMkLst>
        <pc:picChg chg="add del mod">
          <ac:chgData name="Stuart Linder" userId="0036bf78-716a-4d1c-83c9-c4c7d2ea1a73" providerId="ADAL" clId="{421A3835-7247-4B3D-8526-E45361E16ABD}" dt="2021-10-08T18:27:51.334" v="1"/>
          <ac:picMkLst>
            <pc:docMk/>
            <pc:sldMk cId="648172189" sldId="431"/>
            <ac:picMk id="5" creationId="{8608255F-61F1-4573-ACB6-3E384D1AB8D3}"/>
          </ac:picMkLst>
        </pc:picChg>
        <pc:picChg chg="add del mod">
          <ac:chgData name="Stuart Linder" userId="0036bf78-716a-4d1c-83c9-c4c7d2ea1a73" providerId="ADAL" clId="{421A3835-7247-4B3D-8526-E45361E16ABD}" dt="2021-10-08T18:29:59.669" v="2"/>
          <ac:picMkLst>
            <pc:docMk/>
            <pc:sldMk cId="648172189" sldId="431"/>
            <ac:picMk id="6" creationId="{B83B8D06-BAF9-4D7D-9787-9A7DC06197EC}"/>
          </ac:picMkLst>
        </pc:picChg>
        <pc:picChg chg="add del mod">
          <ac:chgData name="Stuart Linder" userId="0036bf78-716a-4d1c-83c9-c4c7d2ea1a73" providerId="ADAL" clId="{421A3835-7247-4B3D-8526-E45361E16ABD}" dt="2021-10-08T18:33:19.455" v="3"/>
          <ac:picMkLst>
            <pc:docMk/>
            <pc:sldMk cId="648172189" sldId="431"/>
            <ac:picMk id="7" creationId="{5057866D-37EF-49D6-A4E5-C3344ABB0358}"/>
          </ac:picMkLst>
        </pc:picChg>
        <pc:picChg chg="add del mod">
          <ac:chgData name="Stuart Linder" userId="0036bf78-716a-4d1c-83c9-c4c7d2ea1a73" providerId="ADAL" clId="{421A3835-7247-4B3D-8526-E45361E16ABD}" dt="2021-10-08T18:41:52.400" v="4"/>
          <ac:picMkLst>
            <pc:docMk/>
            <pc:sldMk cId="648172189" sldId="431"/>
            <ac:picMk id="8" creationId="{18D8D036-E3A6-4325-906A-225A5F812383}"/>
          </ac:picMkLst>
        </pc:picChg>
        <pc:picChg chg="del">
          <ac:chgData name="Stuart Linder" userId="0036bf78-716a-4d1c-83c9-c4c7d2ea1a73" providerId="ADAL" clId="{421A3835-7247-4B3D-8526-E45361E16ABD}" dt="2021-10-08T18:25:38.582" v="0"/>
          <ac:picMkLst>
            <pc:docMk/>
            <pc:sldMk cId="648172189" sldId="431"/>
            <ac:picMk id="10" creationId="{8D4D40E7-ED8B-4F29-8031-BFF97F9AAB3D}"/>
          </ac:picMkLst>
        </pc:picChg>
        <pc:picChg chg="add mod">
          <ac:chgData name="Stuart Linder" userId="0036bf78-716a-4d1c-83c9-c4c7d2ea1a73" providerId="ADAL" clId="{421A3835-7247-4B3D-8526-E45361E16ABD}" dt="2021-10-08T18:41:52.400" v="4"/>
          <ac:picMkLst>
            <pc:docMk/>
            <pc:sldMk cId="648172189" sldId="431"/>
            <ac:picMk id="11" creationId="{C1A888E3-B5FE-4083-B89C-BC352894BB08}"/>
          </ac:picMkLst>
        </pc:picChg>
      </pc:sldChg>
    </pc:docChg>
  </pc:docChgLst>
  <pc:docChgLst>
    <pc:chgData name="Colleen Liddie" userId="b644941f-582d-4a8f-b1a1-892e759b34d0" providerId="ADAL" clId="{472C8937-72CF-4ECC-ADE7-144D9BE10505}"/>
    <pc:docChg chg="custSel modSld">
      <pc:chgData name="Colleen Liddie" userId="b644941f-582d-4a8f-b1a1-892e759b34d0" providerId="ADAL" clId="{472C8937-72CF-4ECC-ADE7-144D9BE10505}" dt="2021-10-08T18:55:52.253" v="704"/>
      <pc:docMkLst>
        <pc:docMk/>
      </pc:docMkLst>
      <pc:sldChg chg="addSp delSp modSp">
        <pc:chgData name="Colleen Liddie" userId="b644941f-582d-4a8f-b1a1-892e759b34d0" providerId="ADAL" clId="{472C8937-72CF-4ECC-ADE7-144D9BE10505}" dt="2021-10-08T08:27:37.189" v="29"/>
        <pc:sldMkLst>
          <pc:docMk/>
          <pc:sldMk cId="4261546900" sldId="258"/>
        </pc:sldMkLst>
        <pc:picChg chg="del">
          <ac:chgData name="Colleen Liddie" userId="b644941f-582d-4a8f-b1a1-892e759b34d0" providerId="ADAL" clId="{472C8937-72CF-4ECC-ADE7-144D9BE10505}" dt="2021-10-08T08:25:43.260" v="27"/>
          <ac:picMkLst>
            <pc:docMk/>
            <pc:sldMk cId="4261546900" sldId="258"/>
            <ac:picMk id="6" creationId="{14020349-11B9-45F5-B069-EBADBE1785E8}"/>
          </ac:picMkLst>
        </pc:picChg>
        <pc:picChg chg="add del mod">
          <ac:chgData name="Colleen Liddie" userId="b644941f-582d-4a8f-b1a1-892e759b34d0" providerId="ADAL" clId="{472C8937-72CF-4ECC-ADE7-144D9BE10505}" dt="2021-10-08T08:27:07.677" v="28"/>
          <ac:picMkLst>
            <pc:docMk/>
            <pc:sldMk cId="4261546900" sldId="258"/>
            <ac:picMk id="8" creationId="{891B7078-4AD9-4637-A73B-D4BBD1BCC908}"/>
          </ac:picMkLst>
        </pc:picChg>
        <pc:picChg chg="add del mod">
          <ac:chgData name="Colleen Liddie" userId="b644941f-582d-4a8f-b1a1-892e759b34d0" providerId="ADAL" clId="{472C8937-72CF-4ECC-ADE7-144D9BE10505}" dt="2021-10-08T08:27:37.189" v="29"/>
          <ac:picMkLst>
            <pc:docMk/>
            <pc:sldMk cId="4261546900" sldId="258"/>
            <ac:picMk id="12" creationId="{D4C477A2-1ED0-441D-9977-DEA0293F1BA8}"/>
          </ac:picMkLst>
        </pc:picChg>
        <pc:picChg chg="add mod">
          <ac:chgData name="Colleen Liddie" userId="b644941f-582d-4a8f-b1a1-892e759b34d0" providerId="ADAL" clId="{472C8937-72CF-4ECC-ADE7-144D9BE10505}" dt="2021-10-08T08:27:37.189" v="29"/>
          <ac:picMkLst>
            <pc:docMk/>
            <pc:sldMk cId="4261546900" sldId="258"/>
            <ac:picMk id="14" creationId="{6FF4826A-D677-4215-886E-8DD3705C5767}"/>
          </ac:picMkLst>
        </pc:picChg>
      </pc:sldChg>
      <pc:sldChg chg="addSp delSp modSp mod modNotes">
        <pc:chgData name="Colleen Liddie" userId="b644941f-582d-4a8f-b1a1-892e759b34d0" providerId="ADAL" clId="{472C8937-72CF-4ECC-ADE7-144D9BE10505}" dt="2021-10-08T14:56:13.276" v="703" actId="20577"/>
        <pc:sldMkLst>
          <pc:docMk/>
          <pc:sldMk cId="648172189" sldId="431"/>
        </pc:sldMkLst>
        <pc:spChg chg="mod">
          <ac:chgData name="Colleen Liddie" userId="b644941f-582d-4a8f-b1a1-892e759b34d0" providerId="ADAL" clId="{472C8937-72CF-4ECC-ADE7-144D9BE10505}" dt="2021-10-08T14:53:42.186" v="468" actId="20577"/>
          <ac:spMkLst>
            <pc:docMk/>
            <pc:sldMk cId="648172189" sldId="431"/>
            <ac:spMk id="3" creationId="{0FD734B8-2594-4D98-BDCD-C0BB84F2328C}"/>
          </ac:spMkLst>
        </pc:spChg>
        <pc:picChg chg="add del mod">
          <ac:chgData name="Colleen Liddie" userId="b644941f-582d-4a8f-b1a1-892e759b34d0" providerId="ADAL" clId="{472C8937-72CF-4ECC-ADE7-144D9BE10505}" dt="2021-10-08T07:41:06.133" v="9"/>
          <ac:picMkLst>
            <pc:docMk/>
            <pc:sldMk cId="648172189" sldId="431"/>
            <ac:picMk id="5" creationId="{09BC8139-35EC-4722-A6F9-2D7C4D802A63}"/>
          </ac:picMkLst>
        </pc:picChg>
        <pc:picChg chg="add del mod">
          <ac:chgData name="Colleen Liddie" userId="b644941f-582d-4a8f-b1a1-892e759b34d0" providerId="ADAL" clId="{472C8937-72CF-4ECC-ADE7-144D9BE10505}" dt="2021-10-08T07:43:25.263" v="10"/>
          <ac:picMkLst>
            <pc:docMk/>
            <pc:sldMk cId="648172189" sldId="431"/>
            <ac:picMk id="6" creationId="{350486F2-17D6-4CF3-9803-F45F9D70C03D}"/>
          </ac:picMkLst>
        </pc:picChg>
        <pc:picChg chg="del">
          <ac:chgData name="Colleen Liddie" userId="b644941f-582d-4a8f-b1a1-892e759b34d0" providerId="ADAL" clId="{472C8937-72CF-4ECC-ADE7-144D9BE10505}" dt="2021-10-08T07:39:06.045" v="8"/>
          <ac:picMkLst>
            <pc:docMk/>
            <pc:sldMk cId="648172189" sldId="431"/>
            <ac:picMk id="7" creationId="{5F32C9EE-C54A-428E-934F-25A4B2F33B9B}"/>
          </ac:picMkLst>
        </pc:picChg>
        <pc:picChg chg="add del mod">
          <ac:chgData name="Colleen Liddie" userId="b644941f-582d-4a8f-b1a1-892e759b34d0" providerId="ADAL" clId="{472C8937-72CF-4ECC-ADE7-144D9BE10505}" dt="2021-10-08T07:47:21.843" v="11"/>
          <ac:picMkLst>
            <pc:docMk/>
            <pc:sldMk cId="648172189" sldId="431"/>
            <ac:picMk id="8" creationId="{A78F64C4-7661-4926-B717-7940EE391579}"/>
          </ac:picMkLst>
        </pc:picChg>
        <pc:picChg chg="add mod">
          <ac:chgData name="Colleen Liddie" userId="b644941f-582d-4a8f-b1a1-892e759b34d0" providerId="ADAL" clId="{472C8937-72CF-4ECC-ADE7-144D9BE10505}" dt="2021-10-08T07:47:21.843" v="11"/>
          <ac:picMkLst>
            <pc:docMk/>
            <pc:sldMk cId="648172189" sldId="431"/>
            <ac:picMk id="10" creationId="{8D4D40E7-ED8B-4F29-8031-BFF97F9AAB3D}"/>
          </ac:picMkLst>
        </pc:picChg>
      </pc:sldChg>
      <pc:sldChg chg="addSp delSp modSp">
        <pc:chgData name="Colleen Liddie" userId="b644941f-582d-4a8f-b1a1-892e759b34d0" providerId="ADAL" clId="{472C8937-72CF-4ECC-ADE7-144D9BE10505}" dt="2021-10-08T08:04:24.247" v="22"/>
        <pc:sldMkLst>
          <pc:docMk/>
          <pc:sldMk cId="3912363002" sldId="434"/>
        </pc:sldMkLst>
        <pc:picChg chg="add del mod">
          <ac:chgData name="Colleen Liddie" userId="b644941f-582d-4a8f-b1a1-892e759b34d0" providerId="ADAL" clId="{472C8937-72CF-4ECC-ADE7-144D9BE10505}" dt="2021-10-08T07:59:25.680" v="18"/>
          <ac:picMkLst>
            <pc:docMk/>
            <pc:sldMk cId="3912363002" sldId="434"/>
            <ac:picMk id="2" creationId="{9BFB71D6-C7F1-460F-A132-69B917C922A0}"/>
          </ac:picMkLst>
        </pc:picChg>
        <pc:picChg chg="add del mod">
          <ac:chgData name="Colleen Liddie" userId="b644941f-582d-4a8f-b1a1-892e759b34d0" providerId="ADAL" clId="{472C8937-72CF-4ECC-ADE7-144D9BE10505}" dt="2021-10-08T08:01:19.087" v="19"/>
          <ac:picMkLst>
            <pc:docMk/>
            <pc:sldMk cId="3912363002" sldId="434"/>
            <ac:picMk id="4" creationId="{A903351A-8FA0-46EC-8D97-E34277798AFA}"/>
          </ac:picMkLst>
        </pc:picChg>
        <pc:picChg chg="del">
          <ac:chgData name="Colleen Liddie" userId="b644941f-582d-4a8f-b1a1-892e759b34d0" providerId="ADAL" clId="{472C8937-72CF-4ECC-ADE7-144D9BE10505}" dt="2021-10-08T07:57:59.888" v="17"/>
          <ac:picMkLst>
            <pc:docMk/>
            <pc:sldMk cId="3912363002" sldId="434"/>
            <ac:picMk id="5" creationId="{8490F9A9-AC88-4F9B-A950-363F868F89AC}"/>
          </ac:picMkLst>
        </pc:picChg>
        <pc:picChg chg="add del mod">
          <ac:chgData name="Colleen Liddie" userId="b644941f-582d-4a8f-b1a1-892e759b34d0" providerId="ADAL" clId="{472C8937-72CF-4ECC-ADE7-144D9BE10505}" dt="2021-10-08T08:02:05.730" v="20"/>
          <ac:picMkLst>
            <pc:docMk/>
            <pc:sldMk cId="3912363002" sldId="434"/>
            <ac:picMk id="7" creationId="{6DEFF804-B5AF-439F-A023-DE28C76B0F1F}"/>
          </ac:picMkLst>
        </pc:picChg>
        <pc:picChg chg="add del mod">
          <ac:chgData name="Colleen Liddie" userId="b644941f-582d-4a8f-b1a1-892e759b34d0" providerId="ADAL" clId="{472C8937-72CF-4ECC-ADE7-144D9BE10505}" dt="2021-10-08T08:03:12.592" v="21"/>
          <ac:picMkLst>
            <pc:docMk/>
            <pc:sldMk cId="3912363002" sldId="434"/>
            <ac:picMk id="9" creationId="{69D70B69-A3E9-45CA-BDD2-F96FBF8D0434}"/>
          </ac:picMkLst>
        </pc:picChg>
        <pc:picChg chg="add del mod">
          <ac:chgData name="Colleen Liddie" userId="b644941f-582d-4a8f-b1a1-892e759b34d0" providerId="ADAL" clId="{472C8937-72CF-4ECC-ADE7-144D9BE10505}" dt="2021-10-08T08:04:24.247" v="22"/>
          <ac:picMkLst>
            <pc:docMk/>
            <pc:sldMk cId="3912363002" sldId="434"/>
            <ac:picMk id="16" creationId="{374E0337-E206-4AED-AA24-DF838E2590D3}"/>
          </ac:picMkLst>
        </pc:picChg>
        <pc:picChg chg="add mod">
          <ac:chgData name="Colleen Liddie" userId="b644941f-582d-4a8f-b1a1-892e759b34d0" providerId="ADAL" clId="{472C8937-72CF-4ECC-ADE7-144D9BE10505}" dt="2021-10-08T08:04:24.247" v="22"/>
          <ac:picMkLst>
            <pc:docMk/>
            <pc:sldMk cId="3912363002" sldId="434"/>
            <ac:picMk id="17" creationId="{0A0D93D8-9FA7-40AF-B548-EF02A3F1793F}"/>
          </ac:picMkLst>
        </pc:picChg>
      </pc:sldChg>
      <pc:sldChg chg="addSp delSp modSp">
        <pc:chgData name="Colleen Liddie" userId="b644941f-582d-4a8f-b1a1-892e759b34d0" providerId="ADAL" clId="{472C8937-72CF-4ECC-ADE7-144D9BE10505}" dt="2021-10-08T09:10:11.456" v="36"/>
        <pc:sldMkLst>
          <pc:docMk/>
          <pc:sldMk cId="396397043" sldId="444"/>
        </pc:sldMkLst>
        <pc:picChg chg="add del mod">
          <ac:chgData name="Colleen Liddie" userId="b644941f-582d-4a8f-b1a1-892e759b34d0" providerId="ADAL" clId="{472C8937-72CF-4ECC-ADE7-144D9BE10505}" dt="2021-10-08T08:51:44.388" v="33"/>
          <ac:picMkLst>
            <pc:docMk/>
            <pc:sldMk cId="396397043" sldId="444"/>
            <ac:picMk id="5" creationId="{16D9D336-FEB4-41AB-8699-1A64038B78D4}"/>
          </ac:picMkLst>
        </pc:picChg>
        <pc:picChg chg="del">
          <ac:chgData name="Colleen Liddie" userId="b644941f-582d-4a8f-b1a1-892e759b34d0" providerId="ADAL" clId="{472C8937-72CF-4ECC-ADE7-144D9BE10505}" dt="2021-10-08T08:13:39.088" v="23"/>
          <ac:picMkLst>
            <pc:docMk/>
            <pc:sldMk cId="396397043" sldId="444"/>
            <ac:picMk id="5" creationId="{2950BFBB-7E1C-4BC3-B935-A3D965B3756D}"/>
          </ac:picMkLst>
        </pc:picChg>
        <pc:picChg chg="add del mod">
          <ac:chgData name="Colleen Liddie" userId="b644941f-582d-4a8f-b1a1-892e759b34d0" providerId="ADAL" clId="{472C8937-72CF-4ECC-ADE7-144D9BE10505}" dt="2021-10-08T09:06:34.672" v="35"/>
          <ac:picMkLst>
            <pc:docMk/>
            <pc:sldMk cId="396397043" sldId="444"/>
            <ac:picMk id="5" creationId="{4E8D8EDB-07B2-4ABF-BA9E-BF5850324F04}"/>
          </ac:picMkLst>
        </pc:picChg>
        <pc:picChg chg="add del mod">
          <ac:chgData name="Colleen Liddie" userId="b644941f-582d-4a8f-b1a1-892e759b34d0" providerId="ADAL" clId="{472C8937-72CF-4ECC-ADE7-144D9BE10505}" dt="2021-10-08T08:21:47.029" v="25"/>
          <ac:picMkLst>
            <pc:docMk/>
            <pc:sldMk cId="396397043" sldId="444"/>
            <ac:picMk id="5" creationId="{A6B3EAEB-1B19-4168-86CD-954855B96AE9}"/>
          </ac:picMkLst>
        </pc:picChg>
        <pc:picChg chg="add del mod">
          <ac:chgData name="Colleen Liddie" userId="b644941f-582d-4a8f-b1a1-892e759b34d0" providerId="ADAL" clId="{472C8937-72CF-4ECC-ADE7-144D9BE10505}" dt="2021-10-08T08:32:37.491" v="31"/>
          <ac:picMkLst>
            <pc:docMk/>
            <pc:sldMk cId="396397043" sldId="444"/>
            <ac:picMk id="5" creationId="{FEECA2B1-CC37-4F77-86AD-8B38A45B967C}"/>
          </ac:picMkLst>
        </pc:picChg>
        <pc:picChg chg="add del mod">
          <ac:chgData name="Colleen Liddie" userId="b644941f-582d-4a8f-b1a1-892e759b34d0" providerId="ADAL" clId="{472C8937-72CF-4ECC-ADE7-144D9BE10505}" dt="2021-10-08T08:49:45.413" v="32"/>
          <ac:picMkLst>
            <pc:docMk/>
            <pc:sldMk cId="396397043" sldId="444"/>
            <ac:picMk id="6" creationId="{3FE65487-8A1E-4783-BA47-564398BD53AF}"/>
          </ac:picMkLst>
        </pc:picChg>
        <pc:picChg chg="add del mod">
          <ac:chgData name="Colleen Liddie" userId="b644941f-582d-4a8f-b1a1-892e759b34d0" providerId="ADAL" clId="{472C8937-72CF-4ECC-ADE7-144D9BE10505}" dt="2021-10-08T08:19:42.560" v="24"/>
          <ac:picMkLst>
            <pc:docMk/>
            <pc:sldMk cId="396397043" sldId="444"/>
            <ac:picMk id="6" creationId="{5ABAA350-B2B1-4B52-BA58-565A275A9D50}"/>
          </ac:picMkLst>
        </pc:picChg>
        <pc:picChg chg="add del mod">
          <ac:chgData name="Colleen Liddie" userId="b644941f-582d-4a8f-b1a1-892e759b34d0" providerId="ADAL" clId="{472C8937-72CF-4ECC-ADE7-144D9BE10505}" dt="2021-10-08T09:10:11.456" v="36"/>
          <ac:picMkLst>
            <pc:docMk/>
            <pc:sldMk cId="396397043" sldId="444"/>
            <ac:picMk id="6" creationId="{F1E7265F-7349-42E8-B02F-BF8B3CC02262}"/>
          </ac:picMkLst>
        </pc:picChg>
        <pc:picChg chg="add del mod">
          <ac:chgData name="Colleen Liddie" userId="b644941f-582d-4a8f-b1a1-892e759b34d0" providerId="ADAL" clId="{472C8937-72CF-4ECC-ADE7-144D9BE10505}" dt="2021-10-08T08:23:49.362" v="26"/>
          <ac:picMkLst>
            <pc:docMk/>
            <pc:sldMk cId="396397043" sldId="444"/>
            <ac:picMk id="7" creationId="{0E66B921-BA56-4043-9DED-AF3D0D03A48E}"/>
          </ac:picMkLst>
        </pc:picChg>
        <pc:picChg chg="add del mod">
          <ac:chgData name="Colleen Liddie" userId="b644941f-582d-4a8f-b1a1-892e759b34d0" providerId="ADAL" clId="{472C8937-72CF-4ECC-ADE7-144D9BE10505}" dt="2021-10-08T09:04:29.691" v="34"/>
          <ac:picMkLst>
            <pc:docMk/>
            <pc:sldMk cId="396397043" sldId="444"/>
            <ac:picMk id="7" creationId="{8987E4C0-1B2F-41EE-BBB9-F9519C590649}"/>
          </ac:picMkLst>
        </pc:picChg>
        <pc:picChg chg="add mod">
          <ac:chgData name="Colleen Liddie" userId="b644941f-582d-4a8f-b1a1-892e759b34d0" providerId="ADAL" clId="{472C8937-72CF-4ECC-ADE7-144D9BE10505}" dt="2021-10-08T09:10:11.456" v="36"/>
          <ac:picMkLst>
            <pc:docMk/>
            <pc:sldMk cId="396397043" sldId="444"/>
            <ac:picMk id="8" creationId="{3BB8F673-D85D-4F43-92EA-BF3AA84A79B1}"/>
          </ac:picMkLst>
        </pc:picChg>
        <pc:picChg chg="add del mod">
          <ac:chgData name="Colleen Liddie" userId="b644941f-582d-4a8f-b1a1-892e759b34d0" providerId="ADAL" clId="{472C8937-72CF-4ECC-ADE7-144D9BE10505}" dt="2021-10-08T08:29:59.593" v="30"/>
          <ac:picMkLst>
            <pc:docMk/>
            <pc:sldMk cId="396397043" sldId="444"/>
            <ac:picMk id="8" creationId="{CAB34736-E9F8-4E67-B822-F15F805DC966}"/>
          </ac:picMkLst>
        </pc:picChg>
      </pc:sldChg>
      <pc:sldChg chg="addSp delSp modSp">
        <pc:chgData name="Colleen Liddie" userId="b644941f-582d-4a8f-b1a1-892e759b34d0" providerId="ADAL" clId="{472C8937-72CF-4ECC-ADE7-144D9BE10505}" dt="2021-10-08T07:15:55.420" v="1"/>
        <pc:sldMkLst>
          <pc:docMk/>
          <pc:sldMk cId="1952413841" sldId="585"/>
        </pc:sldMkLst>
        <pc:picChg chg="del">
          <ac:chgData name="Colleen Liddie" userId="b644941f-582d-4a8f-b1a1-892e759b34d0" providerId="ADAL" clId="{472C8937-72CF-4ECC-ADE7-144D9BE10505}" dt="2021-10-08T07:14:02.487" v="0"/>
          <ac:picMkLst>
            <pc:docMk/>
            <pc:sldMk cId="1952413841" sldId="585"/>
            <ac:picMk id="2" creationId="{9AF41540-0350-4132-BD18-B36268BD6B6F}"/>
          </ac:picMkLst>
        </pc:picChg>
        <pc:picChg chg="add del mod">
          <ac:chgData name="Colleen Liddie" userId="b644941f-582d-4a8f-b1a1-892e759b34d0" providerId="ADAL" clId="{472C8937-72CF-4ECC-ADE7-144D9BE10505}" dt="2021-10-08T07:15:55.420" v="1"/>
          <ac:picMkLst>
            <pc:docMk/>
            <pc:sldMk cId="1952413841" sldId="585"/>
            <ac:picMk id="3" creationId="{C227BC21-0254-4D76-8815-A68D9B0A571A}"/>
          </ac:picMkLst>
        </pc:picChg>
        <pc:picChg chg="add mod">
          <ac:chgData name="Colleen Liddie" userId="b644941f-582d-4a8f-b1a1-892e759b34d0" providerId="ADAL" clId="{472C8937-72CF-4ECC-ADE7-144D9BE10505}" dt="2021-10-08T07:15:55.420" v="1"/>
          <ac:picMkLst>
            <pc:docMk/>
            <pc:sldMk cId="1952413841" sldId="585"/>
            <ac:picMk id="5" creationId="{4D9147DB-15E3-4759-AA8B-64DA91170BB7}"/>
          </ac:picMkLst>
        </pc:picChg>
      </pc:sldChg>
      <pc:sldChg chg="addSp delSp modSp">
        <pc:chgData name="Colleen Liddie" userId="b644941f-582d-4a8f-b1a1-892e759b34d0" providerId="ADAL" clId="{472C8937-72CF-4ECC-ADE7-144D9BE10505}" dt="2021-10-08T07:31:46.363" v="6"/>
        <pc:sldMkLst>
          <pc:docMk/>
          <pc:sldMk cId="2162809092" sldId="616"/>
        </pc:sldMkLst>
        <pc:picChg chg="add del mod">
          <ac:chgData name="Colleen Liddie" userId="b644941f-582d-4a8f-b1a1-892e759b34d0" providerId="ADAL" clId="{472C8937-72CF-4ECC-ADE7-144D9BE10505}" dt="2021-10-08T07:31:46.363" v="6"/>
          <ac:picMkLst>
            <pc:docMk/>
            <pc:sldMk cId="2162809092" sldId="616"/>
            <ac:picMk id="3" creationId="{936F0A3E-08F0-4059-B38A-B3BB4A8C848A}"/>
          </ac:picMkLst>
        </pc:picChg>
        <pc:picChg chg="del">
          <ac:chgData name="Colleen Liddie" userId="b644941f-582d-4a8f-b1a1-892e759b34d0" providerId="ADAL" clId="{472C8937-72CF-4ECC-ADE7-144D9BE10505}" dt="2021-10-08T07:29:17.309" v="5"/>
          <ac:picMkLst>
            <pc:docMk/>
            <pc:sldMk cId="2162809092" sldId="616"/>
            <ac:picMk id="4" creationId="{58640FF8-FC5D-4A68-A991-A9E5F72FA4C1}"/>
          </ac:picMkLst>
        </pc:picChg>
        <pc:picChg chg="add mod">
          <ac:chgData name="Colleen Liddie" userId="b644941f-582d-4a8f-b1a1-892e759b34d0" providerId="ADAL" clId="{472C8937-72CF-4ECC-ADE7-144D9BE10505}" dt="2021-10-08T07:31:46.363" v="6"/>
          <ac:picMkLst>
            <pc:docMk/>
            <pc:sldMk cId="2162809092" sldId="616"/>
            <ac:picMk id="5" creationId="{3CF12708-FD7C-4647-BC28-E594FE7DDF00}"/>
          </ac:picMkLst>
        </pc:picChg>
      </pc:sldChg>
      <pc:sldChg chg="addSp delSp modSp">
        <pc:chgData name="Colleen Liddie" userId="b644941f-582d-4a8f-b1a1-892e759b34d0" providerId="ADAL" clId="{472C8937-72CF-4ECC-ADE7-144D9BE10505}" dt="2021-10-08T07:55:06.625" v="16"/>
        <pc:sldMkLst>
          <pc:docMk/>
          <pc:sldMk cId="3467235047" sldId="617"/>
        </pc:sldMkLst>
        <pc:picChg chg="add del mod">
          <ac:chgData name="Colleen Liddie" userId="b644941f-582d-4a8f-b1a1-892e759b34d0" providerId="ADAL" clId="{472C8937-72CF-4ECC-ADE7-144D9BE10505}" dt="2021-10-08T07:52:39.665" v="13"/>
          <ac:picMkLst>
            <pc:docMk/>
            <pc:sldMk cId="3467235047" sldId="617"/>
            <ac:picMk id="5" creationId="{1FF0A1FD-6F18-48C4-9E5D-8035DAC6B31B}"/>
          </ac:picMkLst>
        </pc:picChg>
        <pc:picChg chg="del">
          <ac:chgData name="Colleen Liddie" userId="b644941f-582d-4a8f-b1a1-892e759b34d0" providerId="ADAL" clId="{472C8937-72CF-4ECC-ADE7-144D9BE10505}" dt="2021-10-08T07:52:03.177" v="12"/>
          <ac:picMkLst>
            <pc:docMk/>
            <pc:sldMk cId="3467235047" sldId="617"/>
            <ac:picMk id="6" creationId="{F78ACE8E-C57B-46E4-921A-057000E17944}"/>
          </ac:picMkLst>
        </pc:picChg>
        <pc:picChg chg="add del mod">
          <ac:chgData name="Colleen Liddie" userId="b644941f-582d-4a8f-b1a1-892e759b34d0" providerId="ADAL" clId="{472C8937-72CF-4ECC-ADE7-144D9BE10505}" dt="2021-10-08T07:53:35.132" v="14"/>
          <ac:picMkLst>
            <pc:docMk/>
            <pc:sldMk cId="3467235047" sldId="617"/>
            <ac:picMk id="7" creationId="{9E5FE6E5-B960-4840-ADB6-6FF0005A4BF9}"/>
          </ac:picMkLst>
        </pc:picChg>
        <pc:picChg chg="add del mod">
          <ac:chgData name="Colleen Liddie" userId="b644941f-582d-4a8f-b1a1-892e759b34d0" providerId="ADAL" clId="{472C8937-72CF-4ECC-ADE7-144D9BE10505}" dt="2021-10-08T07:54:32.024" v="15"/>
          <ac:picMkLst>
            <pc:docMk/>
            <pc:sldMk cId="3467235047" sldId="617"/>
            <ac:picMk id="8" creationId="{CF273B0B-6C12-4E98-A605-8E3403145961}"/>
          </ac:picMkLst>
        </pc:picChg>
        <pc:picChg chg="add del mod">
          <ac:chgData name="Colleen Liddie" userId="b644941f-582d-4a8f-b1a1-892e759b34d0" providerId="ADAL" clId="{472C8937-72CF-4ECC-ADE7-144D9BE10505}" dt="2021-10-08T07:55:06.625" v="16"/>
          <ac:picMkLst>
            <pc:docMk/>
            <pc:sldMk cId="3467235047" sldId="617"/>
            <ac:picMk id="10" creationId="{D014CF9C-AC39-4D33-AEE3-47F2527151D0}"/>
          </ac:picMkLst>
        </pc:picChg>
        <pc:picChg chg="add mod">
          <ac:chgData name="Colleen Liddie" userId="b644941f-582d-4a8f-b1a1-892e759b34d0" providerId="ADAL" clId="{472C8937-72CF-4ECC-ADE7-144D9BE10505}" dt="2021-10-08T07:55:06.625" v="16"/>
          <ac:picMkLst>
            <pc:docMk/>
            <pc:sldMk cId="3467235047" sldId="617"/>
            <ac:picMk id="11" creationId="{E73EBA6E-DDEA-4FCA-88C5-9CC35B198117}"/>
          </ac:picMkLst>
        </pc:picChg>
      </pc:sldChg>
      <pc:sldChg chg="addSp delSp modSp">
        <pc:chgData name="Colleen Liddie" userId="b644941f-582d-4a8f-b1a1-892e759b34d0" providerId="ADAL" clId="{472C8937-72CF-4ECC-ADE7-144D9BE10505}" dt="2021-10-08T18:55:52.253" v="704"/>
        <pc:sldMkLst>
          <pc:docMk/>
          <pc:sldMk cId="1972942990" sldId="618"/>
        </pc:sldMkLst>
        <pc:picChg chg="del">
          <ac:chgData name="Colleen Liddie" userId="b644941f-582d-4a8f-b1a1-892e759b34d0" providerId="ADAL" clId="{472C8937-72CF-4ECC-ADE7-144D9BE10505}" dt="2021-10-08T07:38:02.967" v="7"/>
          <ac:picMkLst>
            <pc:docMk/>
            <pc:sldMk cId="1972942990" sldId="618"/>
            <ac:picMk id="5" creationId="{1B46100C-0A08-4CC7-B11F-0954F047EF12}"/>
          </ac:picMkLst>
        </pc:picChg>
        <pc:picChg chg="add mod">
          <ac:chgData name="Colleen Liddie" userId="b644941f-582d-4a8f-b1a1-892e759b34d0" providerId="ADAL" clId="{472C8937-72CF-4ECC-ADE7-144D9BE10505}" dt="2021-10-08T18:55:52.253" v="704"/>
          <ac:picMkLst>
            <pc:docMk/>
            <pc:sldMk cId="1972942990" sldId="618"/>
            <ac:picMk id="5" creationId="{82CC086A-FC4F-4636-9BB2-E77F1724B9B9}"/>
          </ac:picMkLst>
        </pc:picChg>
        <pc:picChg chg="add del mod">
          <ac:chgData name="Colleen Liddie" userId="b644941f-582d-4a8f-b1a1-892e759b34d0" providerId="ADAL" clId="{472C8937-72CF-4ECC-ADE7-144D9BE10505}" dt="2021-10-08T18:55:52.253" v="704"/>
          <ac:picMkLst>
            <pc:docMk/>
            <pc:sldMk cId="1972942990" sldId="618"/>
            <ac:picMk id="6" creationId="{2437904A-B315-4CF6-92A2-53BD92603A53}"/>
          </ac:picMkLst>
        </pc:picChg>
      </pc:sldChg>
      <pc:sldChg chg="addSp delSp modSp">
        <pc:chgData name="Colleen Liddie" userId="b644941f-582d-4a8f-b1a1-892e759b34d0" providerId="ADAL" clId="{472C8937-72CF-4ECC-ADE7-144D9BE10505}" dt="2021-10-08T07:23:58.257" v="4"/>
        <pc:sldMkLst>
          <pc:docMk/>
          <pc:sldMk cId="1830852064" sldId="628"/>
        </pc:sldMkLst>
        <pc:picChg chg="del">
          <ac:chgData name="Colleen Liddie" userId="b644941f-582d-4a8f-b1a1-892e759b34d0" providerId="ADAL" clId="{472C8937-72CF-4ECC-ADE7-144D9BE10505}" dt="2021-10-08T07:20:28.647" v="2"/>
          <ac:picMkLst>
            <pc:docMk/>
            <pc:sldMk cId="1830852064" sldId="628"/>
            <ac:picMk id="3" creationId="{CEEFE9B6-0C22-4AC8-BC43-8815FE370632}"/>
          </ac:picMkLst>
        </pc:picChg>
        <pc:picChg chg="add del mod">
          <ac:chgData name="Colleen Liddie" userId="b644941f-582d-4a8f-b1a1-892e759b34d0" providerId="ADAL" clId="{472C8937-72CF-4ECC-ADE7-144D9BE10505}" dt="2021-10-08T07:22:44.503" v="3"/>
          <ac:picMkLst>
            <pc:docMk/>
            <pc:sldMk cId="1830852064" sldId="628"/>
            <ac:picMk id="5" creationId="{299C4EBF-24A0-4527-A055-BE5C46A33987}"/>
          </ac:picMkLst>
        </pc:picChg>
        <pc:picChg chg="add del mod">
          <ac:chgData name="Colleen Liddie" userId="b644941f-582d-4a8f-b1a1-892e759b34d0" providerId="ADAL" clId="{472C8937-72CF-4ECC-ADE7-144D9BE10505}" dt="2021-10-08T07:23:58.257" v="4"/>
          <ac:picMkLst>
            <pc:docMk/>
            <pc:sldMk cId="1830852064" sldId="628"/>
            <ac:picMk id="6" creationId="{9F080F43-ACB6-4187-A6B3-02CDFA96D913}"/>
          </ac:picMkLst>
        </pc:picChg>
        <pc:picChg chg="add mod">
          <ac:chgData name="Colleen Liddie" userId="b644941f-582d-4a8f-b1a1-892e759b34d0" providerId="ADAL" clId="{472C8937-72CF-4ECC-ADE7-144D9BE10505}" dt="2021-10-08T07:23:58.257" v="4"/>
          <ac:picMkLst>
            <pc:docMk/>
            <pc:sldMk cId="1830852064" sldId="628"/>
            <ac:picMk id="7" creationId="{C5C85861-DA8B-4B73-AFD5-82F00188650A}"/>
          </ac:picMkLst>
        </pc:picChg>
      </pc:sldChg>
    </pc:docChg>
  </pc:docChgLst>
  <pc:docChgLst>
    <pc:chgData name="Laura Piascik" userId="f105db7f-f97d-4a2a-9f82-fb70d25d7b62" providerId="ADAL" clId="{4D021263-F7F8-44F5-A3AF-3FBACBA2BD9B}"/>
    <pc:docChg chg="modSld">
      <pc:chgData name="Laura Piascik" userId="f105db7f-f97d-4a2a-9f82-fb70d25d7b62" providerId="ADAL" clId="{4D021263-F7F8-44F5-A3AF-3FBACBA2BD9B}" dt="2021-10-07T13:54:20.242" v="13" actId="6549"/>
      <pc:docMkLst>
        <pc:docMk/>
      </pc:docMkLst>
      <pc:sldChg chg="modNotesTx">
        <pc:chgData name="Laura Piascik" userId="f105db7f-f97d-4a2a-9f82-fb70d25d7b62" providerId="ADAL" clId="{4D021263-F7F8-44F5-A3AF-3FBACBA2BD9B}" dt="2021-10-07T13:54:20.242" v="13" actId="6549"/>
        <pc:sldMkLst>
          <pc:docMk/>
          <pc:sldMk cId="2143319937" sldId="62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bolling\Desktop\Indicator%202%20Targe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Prior Years’ Calculation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57665824095537"/>
          <c:y val="0.146722349509535"/>
          <c:w val="0.81810987622254727"/>
          <c:h val="0.63280045818185449"/>
        </c:manualLayout>
      </c:layout>
      <c:lineChart>
        <c:grouping val="standard"/>
        <c:varyColors val="0"/>
        <c:ser>
          <c:idx val="0"/>
          <c:order val="0"/>
          <c:tx>
            <c:strRef>
              <c:f>Sheet1!$B$1</c:f>
              <c:strCache>
                <c:ptCount val="1"/>
                <c:pt idx="0">
                  <c:v>Target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SY 2015</c:v>
                </c:pt>
                <c:pt idx="1">
                  <c:v>SY 2016</c:v>
                </c:pt>
                <c:pt idx="2">
                  <c:v>SY 2017</c:v>
                </c:pt>
                <c:pt idx="3">
                  <c:v>SY 2018</c:v>
                </c:pt>
              </c:strCache>
            </c:strRef>
          </c:cat>
          <c:val>
            <c:numRef>
              <c:f>Sheet1!$B$2:$B$5</c:f>
              <c:numCache>
                <c:formatCode>0.00%</c:formatCode>
                <c:ptCount val="4"/>
                <c:pt idx="0">
                  <c:v>0.14000000000000001</c:v>
                </c:pt>
                <c:pt idx="1">
                  <c:v>0.13500000000000001</c:v>
                </c:pt>
                <c:pt idx="2">
                  <c:v>0.13</c:v>
                </c:pt>
                <c:pt idx="3">
                  <c:v>0.13</c:v>
                </c:pt>
              </c:numCache>
            </c:numRef>
          </c:val>
          <c:smooth val="0"/>
          <c:extLst>
            <c:ext xmlns:c16="http://schemas.microsoft.com/office/drawing/2014/chart" uri="{C3380CC4-5D6E-409C-BE32-E72D297353CC}">
              <c16:uniqueId val="{00000000-43B7-4099-A409-9A8E177DC712}"/>
            </c:ext>
          </c:extLst>
        </c:ser>
        <c:ser>
          <c:idx val="1"/>
          <c:order val="1"/>
          <c:tx>
            <c:strRef>
              <c:f>Sheet1!$C$1</c:f>
              <c:strCache>
                <c:ptCount val="1"/>
                <c:pt idx="0">
                  <c:v>Performance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SY 2015</c:v>
                </c:pt>
                <c:pt idx="1">
                  <c:v>SY 2016</c:v>
                </c:pt>
                <c:pt idx="2">
                  <c:v>SY 2017</c:v>
                </c:pt>
                <c:pt idx="3">
                  <c:v>SY 2018</c:v>
                </c:pt>
              </c:strCache>
            </c:strRef>
          </c:cat>
          <c:val>
            <c:numRef>
              <c:f>Sheet1!$C$2:$C$5</c:f>
              <c:numCache>
                <c:formatCode>0.00%</c:formatCode>
                <c:ptCount val="4"/>
                <c:pt idx="0">
                  <c:v>0.12659999999999999</c:v>
                </c:pt>
                <c:pt idx="1">
                  <c:v>0.11700000000000001</c:v>
                </c:pt>
                <c:pt idx="2">
                  <c:v>0.11070000000000001</c:v>
                </c:pt>
                <c:pt idx="3">
                  <c:v>0.1106</c:v>
                </c:pt>
              </c:numCache>
            </c:numRef>
          </c:val>
          <c:smooth val="0"/>
          <c:extLst>
            <c:ext xmlns:c16="http://schemas.microsoft.com/office/drawing/2014/chart" uri="{C3380CC4-5D6E-409C-BE32-E72D297353CC}">
              <c16:uniqueId val="{00000001-43B7-4099-A409-9A8E177DC712}"/>
            </c:ext>
          </c:extLst>
        </c:ser>
        <c:dLbls>
          <c:showLegendKey val="0"/>
          <c:showVal val="0"/>
          <c:showCatName val="0"/>
          <c:showSerName val="0"/>
          <c:showPercent val="0"/>
          <c:showBubbleSize val="0"/>
        </c:dLbls>
        <c:marker val="1"/>
        <c:smooth val="0"/>
        <c:axId val="1036839152"/>
        <c:axId val="1036839480"/>
      </c:lineChart>
      <c:catAx>
        <c:axId val="103683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6839480"/>
        <c:crossesAt val="0"/>
        <c:auto val="1"/>
        <c:lblAlgn val="ctr"/>
        <c:lblOffset val="100"/>
        <c:noMultiLvlLbl val="0"/>
      </c:catAx>
      <c:valAx>
        <c:axId val="1036839480"/>
        <c:scaling>
          <c:orientation val="minMax"/>
          <c:max val="0.25"/>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6839152"/>
        <c:crosses val="autoZero"/>
        <c:crossBetween val="between"/>
        <c:majorUnit val="5.000000000000001E-2"/>
      </c:valAx>
      <c:spPr>
        <a:noFill/>
        <a:ln>
          <a:noFill/>
        </a:ln>
        <a:effectLst/>
      </c:spPr>
    </c:plotArea>
    <c:legend>
      <c:legendPos val="b"/>
      <c:legendEntry>
        <c:idx val="1"/>
        <c:txPr>
          <a:bodyPr rot="0" spcFirstLastPara="1" vertOverflow="ellipsis" vert="horz" wrap="square" anchor="ctr" anchorCtr="1"/>
          <a:lstStyle/>
          <a:p>
            <a:pPr>
              <a:defRPr sz="2000" b="0" i="0" u="none" strike="noStrike" kern="1200" baseline="0">
                <a:solidFill>
                  <a:schemeClr val="accent3"/>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New</a:t>
            </a:r>
            <a:r>
              <a:rPr lang="en-US" sz="2000" baseline="0"/>
              <a:t> Calculation</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5244788616299"/>
          <c:y val="0.146722349509535"/>
          <c:w val="0.81817249083533983"/>
          <c:h val="0.62613656726187805"/>
        </c:manualLayout>
      </c:layout>
      <c:lineChart>
        <c:grouping val="standard"/>
        <c:varyColors val="0"/>
        <c:ser>
          <c:idx val="1"/>
          <c:order val="0"/>
          <c:tx>
            <c:strRef>
              <c:f>Sheet1!$C$1</c:f>
              <c:strCache>
                <c:ptCount val="1"/>
                <c:pt idx="0">
                  <c:v>New Calculation Performance</c:v>
                </c:pt>
              </c:strCache>
            </c:strRef>
          </c:tx>
          <c:spPr>
            <a:ln w="28575" cap="rnd">
              <a:solidFill>
                <a:schemeClr val="accent2"/>
              </a:solidFill>
              <a:round/>
            </a:ln>
            <a:effectLst/>
          </c:spPr>
          <c:marker>
            <c:symbol val="circle"/>
            <c:size val="5"/>
            <c:spPr>
              <a:solidFill>
                <a:schemeClr val="accent2">
                  <a:lumMod val="75000"/>
                </a:schemeClr>
              </a:solidFill>
              <a:ln w="9525">
                <a:solidFill>
                  <a:schemeClr val="accent2"/>
                </a:solidFill>
              </a:ln>
              <a:effectLst/>
            </c:spPr>
          </c:marker>
          <c:cat>
            <c:strRef>
              <c:f>Sheet1!$A$2:$A$5</c:f>
              <c:strCache>
                <c:ptCount val="4"/>
                <c:pt idx="0">
                  <c:v>SY 2015</c:v>
                </c:pt>
                <c:pt idx="1">
                  <c:v>SY 2016</c:v>
                </c:pt>
                <c:pt idx="2">
                  <c:v>SY 2017</c:v>
                </c:pt>
                <c:pt idx="3">
                  <c:v>SY 2018</c:v>
                </c:pt>
              </c:strCache>
            </c:strRef>
          </c:cat>
          <c:val>
            <c:numRef>
              <c:f>Sheet1!$C$2:$C$5</c:f>
              <c:numCache>
                <c:formatCode>0.00%</c:formatCode>
                <c:ptCount val="4"/>
                <c:pt idx="0">
                  <c:v>0.22209999999999999</c:v>
                </c:pt>
                <c:pt idx="1">
                  <c:v>0.20150000000000001</c:v>
                </c:pt>
                <c:pt idx="2">
                  <c:v>0.1888</c:v>
                </c:pt>
                <c:pt idx="3">
                  <c:v>0.19370000000000001</c:v>
                </c:pt>
              </c:numCache>
            </c:numRef>
          </c:val>
          <c:smooth val="0"/>
          <c:extLst>
            <c:ext xmlns:c16="http://schemas.microsoft.com/office/drawing/2014/chart" uri="{C3380CC4-5D6E-409C-BE32-E72D297353CC}">
              <c16:uniqueId val="{00000001-5336-42D3-8C21-F733821A9F20}"/>
            </c:ext>
          </c:extLst>
        </c:ser>
        <c:dLbls>
          <c:showLegendKey val="0"/>
          <c:showVal val="0"/>
          <c:showCatName val="0"/>
          <c:showSerName val="0"/>
          <c:showPercent val="0"/>
          <c:showBubbleSize val="0"/>
        </c:dLbls>
        <c:marker val="1"/>
        <c:smooth val="0"/>
        <c:axId val="1137105768"/>
        <c:axId val="1137104456"/>
      </c:lineChart>
      <c:catAx>
        <c:axId val="1137105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7104456"/>
        <c:crosses val="autoZero"/>
        <c:auto val="1"/>
        <c:lblAlgn val="ctr"/>
        <c:lblOffset val="100"/>
        <c:noMultiLvlLbl val="0"/>
      </c:catAx>
      <c:valAx>
        <c:axId val="1137104456"/>
        <c:scaling>
          <c:orientation val="minMax"/>
          <c:max val="0.25"/>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7105768"/>
        <c:crosses val="autoZero"/>
        <c:crossBetween val="between"/>
        <c:majorUnit val="5.000000000000001E-2"/>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accent2">
                    <a:lumMod val="7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rgbClr val="00B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2811868062587578"/>
          <c:y val="6.1883047133112802E-2"/>
          <c:w val="0.73147053171804932"/>
          <c:h val="0.89788401477684376"/>
        </c:manualLayout>
      </c:layout>
      <c:barChart>
        <c:barDir val="bar"/>
        <c:grouping val="clustered"/>
        <c:varyColors val="0"/>
        <c:ser>
          <c:idx val="0"/>
          <c:order val="0"/>
          <c:tx>
            <c:strRef>
              <c:f>Sheet1!$B$1</c:f>
              <c:strCache>
                <c:ptCount val="1"/>
                <c:pt idx="0">
                  <c:v>Dropout Rate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Asian</c:v>
                </c:pt>
                <c:pt idx="1">
                  <c:v>White</c:v>
                </c:pt>
                <c:pt idx="2">
                  <c:v>Pacific Islander</c:v>
                </c:pt>
                <c:pt idx="3">
                  <c:v>Female</c:v>
                </c:pt>
                <c:pt idx="4">
                  <c:v>Other Health Impairment</c:v>
                </c:pt>
                <c:pt idx="5">
                  <c:v>Learning Disability</c:v>
                </c:pt>
                <c:pt idx="6">
                  <c:v>American Indian</c:v>
                </c:pt>
                <c:pt idx="7">
                  <c:v>Male</c:v>
                </c:pt>
                <c:pt idx="8">
                  <c:v>Hispanic</c:v>
                </c:pt>
                <c:pt idx="9">
                  <c:v>Black</c:v>
                </c:pt>
                <c:pt idx="10">
                  <c:v>English Language Learner</c:v>
                </c:pt>
                <c:pt idx="11">
                  <c:v>Emotional Disturbance</c:v>
                </c:pt>
              </c:strCache>
            </c:strRef>
          </c:cat>
          <c:val>
            <c:numRef>
              <c:f>Sheet1!$B$2:$B$13</c:f>
              <c:numCache>
                <c:formatCode>0.0%</c:formatCode>
                <c:ptCount val="12"/>
                <c:pt idx="0">
                  <c:v>6.4000000000000001E-2</c:v>
                </c:pt>
                <c:pt idx="1">
                  <c:v>9.1999999999999998E-2</c:v>
                </c:pt>
                <c:pt idx="2">
                  <c:v>0.1129</c:v>
                </c:pt>
                <c:pt idx="3">
                  <c:v>0.11409999999999999</c:v>
                </c:pt>
                <c:pt idx="4">
                  <c:v>0.1163</c:v>
                </c:pt>
                <c:pt idx="5">
                  <c:v>0.1227</c:v>
                </c:pt>
                <c:pt idx="6">
                  <c:v>0.13009999999999999</c:v>
                </c:pt>
                <c:pt idx="7">
                  <c:v>0.13100000000000001</c:v>
                </c:pt>
                <c:pt idx="8">
                  <c:v>0.1527</c:v>
                </c:pt>
                <c:pt idx="9">
                  <c:v>0.153</c:v>
                </c:pt>
                <c:pt idx="10">
                  <c:v>0.21840000000000001</c:v>
                </c:pt>
                <c:pt idx="11">
                  <c:v>0.32429999999999998</c:v>
                </c:pt>
              </c:numCache>
            </c:numRef>
          </c:val>
          <c:extLst>
            <c:ext xmlns:c16="http://schemas.microsoft.com/office/drawing/2014/chart" uri="{C3380CC4-5D6E-409C-BE32-E72D297353CC}">
              <c16:uniqueId val="{00000000-6097-484D-8618-37112A514FD6}"/>
            </c:ext>
          </c:extLst>
        </c:ser>
        <c:dLbls>
          <c:dLblPos val="outEnd"/>
          <c:showLegendKey val="0"/>
          <c:showVal val="1"/>
          <c:showCatName val="0"/>
          <c:showSerName val="0"/>
          <c:showPercent val="0"/>
          <c:showBubbleSize val="0"/>
        </c:dLbls>
        <c:gapWidth val="150"/>
        <c:axId val="1088012144"/>
        <c:axId val="1088009192"/>
      </c:barChart>
      <c:catAx>
        <c:axId val="108801214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8009192"/>
        <c:crosses val="autoZero"/>
        <c:auto val="1"/>
        <c:lblAlgn val="ctr"/>
        <c:lblOffset val="100"/>
        <c:noMultiLvlLbl val="0"/>
      </c:catAx>
      <c:valAx>
        <c:axId val="108800919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8012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979161942737271E-2"/>
          <c:y val="5.9294560265259331E-2"/>
          <c:w val="0.97204167611452541"/>
          <c:h val="0.91914378145646458"/>
        </c:manualLayout>
      </c:layout>
      <c:lineChart>
        <c:grouping val="standard"/>
        <c:varyColors val="0"/>
        <c:ser>
          <c:idx val="0"/>
          <c:order val="0"/>
          <c:spPr>
            <a:ln w="28575" cap="rnd">
              <a:solidFill>
                <a:schemeClr val="accent1"/>
              </a:solidFill>
              <a:round/>
            </a:ln>
            <a:effectLst/>
          </c:spPr>
          <c:marker>
            <c:symbol val="circle"/>
            <c:size val="72"/>
            <c:spPr>
              <a:solidFill>
                <a:schemeClr val="bg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2019-20</c:v>
                </c:pt>
                <c:pt idx="1">
                  <c:v>2020-21</c:v>
                </c:pt>
                <c:pt idx="2">
                  <c:v>2021-22</c:v>
                </c:pt>
                <c:pt idx="3">
                  <c:v>2022-23</c:v>
                </c:pt>
                <c:pt idx="4">
                  <c:v>2023-24</c:v>
                </c:pt>
                <c:pt idx="5">
                  <c:v>2024-25</c:v>
                </c:pt>
              </c:strCache>
            </c:strRef>
          </c:cat>
          <c:val>
            <c:numRef>
              <c:f>Sheet1!$B$3:$B$8</c:f>
              <c:numCache>
                <c:formatCode>0.00%</c:formatCode>
                <c:ptCount val="6"/>
                <c:pt idx="0">
                  <c:v>0.19370000000000001</c:v>
                </c:pt>
                <c:pt idx="1">
                  <c:v>0.19370000000000001</c:v>
                </c:pt>
                <c:pt idx="2">
                  <c:v>0.19370000000000001</c:v>
                </c:pt>
                <c:pt idx="3">
                  <c:v>0.19</c:v>
                </c:pt>
                <c:pt idx="4">
                  <c:v>0.185</c:v>
                </c:pt>
                <c:pt idx="5" formatCode="0%">
                  <c:v>0.18</c:v>
                </c:pt>
              </c:numCache>
            </c:numRef>
          </c:val>
          <c:smooth val="0"/>
          <c:extLst>
            <c:ext xmlns:c16="http://schemas.microsoft.com/office/drawing/2014/chart" uri="{C3380CC4-5D6E-409C-BE32-E72D297353CC}">
              <c16:uniqueId val="{00000000-52B1-42C3-ADEA-EFB2CFCED521}"/>
            </c:ext>
          </c:extLst>
        </c:ser>
        <c:dLbls>
          <c:showLegendKey val="0"/>
          <c:showVal val="0"/>
          <c:showCatName val="0"/>
          <c:showSerName val="0"/>
          <c:showPercent val="0"/>
          <c:showBubbleSize val="0"/>
        </c:dLbls>
        <c:marker val="1"/>
        <c:smooth val="0"/>
        <c:axId val="542477688"/>
        <c:axId val="542479000"/>
      </c:lineChart>
      <c:catAx>
        <c:axId val="542477688"/>
        <c:scaling>
          <c:orientation val="minMax"/>
        </c:scaling>
        <c:delete val="1"/>
        <c:axPos val="b"/>
        <c:numFmt formatCode="General" sourceLinked="1"/>
        <c:majorTickMark val="out"/>
        <c:minorTickMark val="none"/>
        <c:tickLblPos val="nextTo"/>
        <c:crossAx val="542479000"/>
        <c:crosses val="autoZero"/>
        <c:auto val="1"/>
        <c:lblAlgn val="ctr"/>
        <c:lblOffset val="100"/>
        <c:noMultiLvlLbl val="0"/>
      </c:catAx>
      <c:valAx>
        <c:axId val="542479000"/>
        <c:scaling>
          <c:orientation val="minMax"/>
          <c:max val="0.25"/>
          <c:min val="8.0000000000000016E-2"/>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542477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hyperlink" Target="http://www.nysed.gov/common/nysed/files/programs/curriculum-instruction/multiplepathwayshandout.pdf" TargetMode="Externa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hyperlink" Target="http://www.nysed.gov/common/nysed/files/programs/curriculum-instruction/multiplepathwayshandout.pdf"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6B141-E7A1-4F78-9559-145BE563AB1B}"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7FE1D7DC-C973-44FF-9080-81355BCED5D6}">
      <dgm:prSet/>
      <dgm:spPr>
        <a:ln>
          <a:solidFill>
            <a:schemeClr val="accent6">
              <a:lumMod val="75000"/>
            </a:schemeClr>
          </a:solidFill>
        </a:ln>
      </dgm:spPr>
      <dgm:t>
        <a:bodyPr/>
        <a:lstStyle/>
        <a:p>
          <a:r>
            <a:rPr lang="en-US"/>
            <a:t>Percent of youth with Individualized Education Programs (IEPs) dropping out of high school. </a:t>
          </a:r>
        </a:p>
      </dgm:t>
    </dgm:pt>
    <dgm:pt modelId="{368A759B-3275-4293-8722-0C95D460DE8D}" type="parTrans" cxnId="{373665AB-67D7-4610-87AA-75EC2FF24B66}">
      <dgm:prSet/>
      <dgm:spPr/>
      <dgm:t>
        <a:bodyPr/>
        <a:lstStyle/>
        <a:p>
          <a:endParaRPr lang="en-US"/>
        </a:p>
      </dgm:t>
    </dgm:pt>
    <dgm:pt modelId="{28872061-FFA5-4792-9B4B-CBB99BAC6B98}" type="sibTrans" cxnId="{373665AB-67D7-4610-87AA-75EC2FF24B66}">
      <dgm:prSet/>
      <dgm:spPr/>
      <dgm:t>
        <a:bodyPr/>
        <a:lstStyle/>
        <a:p>
          <a:endParaRPr lang="en-US"/>
        </a:p>
      </dgm:t>
    </dgm:pt>
    <dgm:pt modelId="{5318DD47-843A-4254-9EA7-E379D0CF0086}">
      <dgm:prSet/>
      <dgm:spPr>
        <a:ln>
          <a:solidFill>
            <a:schemeClr val="accent6">
              <a:lumMod val="75000"/>
            </a:schemeClr>
          </a:solidFill>
        </a:ln>
      </dgm:spPr>
      <dgm:t>
        <a:bodyPr/>
        <a:lstStyle/>
        <a:p>
          <a:r>
            <a:rPr lang="en-US"/>
            <a:t>Data for this indicator are “lag” data. 	</a:t>
          </a:r>
        </a:p>
      </dgm:t>
    </dgm:pt>
    <dgm:pt modelId="{1BB69F99-D663-4EA6-85D1-276F1F514EF4}" type="parTrans" cxnId="{BAAA15CA-9BDE-4A8D-B0AC-977345391259}">
      <dgm:prSet/>
      <dgm:spPr/>
      <dgm:t>
        <a:bodyPr/>
        <a:lstStyle/>
        <a:p>
          <a:endParaRPr lang="en-US"/>
        </a:p>
      </dgm:t>
    </dgm:pt>
    <dgm:pt modelId="{1F296555-AE2E-4E35-AD7A-A6D222725ED6}" type="sibTrans" cxnId="{BAAA15CA-9BDE-4A8D-B0AC-977345391259}">
      <dgm:prSet/>
      <dgm:spPr/>
      <dgm:t>
        <a:bodyPr/>
        <a:lstStyle/>
        <a:p>
          <a:endParaRPr lang="en-US"/>
        </a:p>
      </dgm:t>
    </dgm:pt>
    <dgm:pt modelId="{D0B5EAEA-1786-4542-990D-9B2063EE5A9F}">
      <dgm:prSet/>
      <dgm:spPr>
        <a:ln>
          <a:solidFill>
            <a:schemeClr val="accent6">
              <a:lumMod val="75000"/>
            </a:schemeClr>
          </a:solidFill>
        </a:ln>
      </dgm:spPr>
      <dgm:t>
        <a:bodyPr/>
        <a:lstStyle/>
        <a:p>
          <a:r>
            <a:rPr lang="en-US"/>
            <a:t>The goal for this results indicator is a reduction in the total number of dropouts.</a:t>
          </a:r>
        </a:p>
      </dgm:t>
    </dgm:pt>
    <dgm:pt modelId="{3CBD3596-E935-43C2-9DC3-3010A57395E2}" type="parTrans" cxnId="{3B0B794E-5AD5-4364-B8C6-A77D746304BF}">
      <dgm:prSet/>
      <dgm:spPr/>
      <dgm:t>
        <a:bodyPr/>
        <a:lstStyle/>
        <a:p>
          <a:endParaRPr lang="en-US"/>
        </a:p>
      </dgm:t>
    </dgm:pt>
    <dgm:pt modelId="{ACAAE3E2-1BDA-475B-9A82-670067BD3324}" type="sibTrans" cxnId="{3B0B794E-5AD5-4364-B8C6-A77D746304BF}">
      <dgm:prSet/>
      <dgm:spPr/>
      <dgm:t>
        <a:bodyPr/>
        <a:lstStyle/>
        <a:p>
          <a:endParaRPr lang="en-US"/>
        </a:p>
      </dgm:t>
    </dgm:pt>
    <dgm:pt modelId="{E166DC68-39D5-4EB0-A758-36525A9C7553}" type="pres">
      <dgm:prSet presAssocID="{51C6B141-E7A1-4F78-9559-145BE563AB1B}" presName="hierChild1" presStyleCnt="0">
        <dgm:presLayoutVars>
          <dgm:chPref val="1"/>
          <dgm:dir/>
          <dgm:animOne val="branch"/>
          <dgm:animLvl val="lvl"/>
          <dgm:resizeHandles/>
        </dgm:presLayoutVars>
      </dgm:prSet>
      <dgm:spPr/>
    </dgm:pt>
    <dgm:pt modelId="{9A3251C7-5FE2-46DB-9808-31B42AAC3EE9}" type="pres">
      <dgm:prSet presAssocID="{7FE1D7DC-C973-44FF-9080-81355BCED5D6}" presName="hierRoot1" presStyleCnt="0"/>
      <dgm:spPr/>
    </dgm:pt>
    <dgm:pt modelId="{1BB6A607-F9B0-4120-8AFE-394548CE2CD9}" type="pres">
      <dgm:prSet presAssocID="{7FE1D7DC-C973-44FF-9080-81355BCED5D6}" presName="composite" presStyleCnt="0"/>
      <dgm:spPr/>
    </dgm:pt>
    <dgm:pt modelId="{C7467E45-E067-4527-A020-70D018D19614}" type="pres">
      <dgm:prSet presAssocID="{7FE1D7DC-C973-44FF-9080-81355BCED5D6}" presName="background" presStyleLbl="node0" presStyleIdx="0" presStyleCnt="3"/>
      <dgm:spPr>
        <a:solidFill>
          <a:schemeClr val="tx1">
            <a:lumMod val="60000"/>
            <a:lumOff val="40000"/>
          </a:schemeClr>
        </a:solidFill>
      </dgm:spPr>
    </dgm:pt>
    <dgm:pt modelId="{17A9B38F-5B59-418F-BCAE-845AAB64BF04}" type="pres">
      <dgm:prSet presAssocID="{7FE1D7DC-C973-44FF-9080-81355BCED5D6}" presName="text" presStyleLbl="fgAcc0" presStyleIdx="0" presStyleCnt="3" custScaleX="111365">
        <dgm:presLayoutVars>
          <dgm:chPref val="3"/>
        </dgm:presLayoutVars>
      </dgm:prSet>
      <dgm:spPr/>
    </dgm:pt>
    <dgm:pt modelId="{4DFA7040-97A0-45FC-83B1-639F0725A5F8}" type="pres">
      <dgm:prSet presAssocID="{7FE1D7DC-C973-44FF-9080-81355BCED5D6}" presName="hierChild2" presStyleCnt="0"/>
      <dgm:spPr/>
    </dgm:pt>
    <dgm:pt modelId="{5930DAA4-2E10-408B-93DB-98201E164756}" type="pres">
      <dgm:prSet presAssocID="{5318DD47-843A-4254-9EA7-E379D0CF0086}" presName="hierRoot1" presStyleCnt="0"/>
      <dgm:spPr/>
    </dgm:pt>
    <dgm:pt modelId="{FD36C2BD-0161-45AB-BF06-554387F77DE3}" type="pres">
      <dgm:prSet presAssocID="{5318DD47-843A-4254-9EA7-E379D0CF0086}" presName="composite" presStyleCnt="0"/>
      <dgm:spPr/>
    </dgm:pt>
    <dgm:pt modelId="{06D03878-B2F7-457E-8A71-E882734B86B0}" type="pres">
      <dgm:prSet presAssocID="{5318DD47-843A-4254-9EA7-E379D0CF0086}" presName="background" presStyleLbl="node0" presStyleIdx="1" presStyleCnt="3"/>
      <dgm:spPr>
        <a:solidFill>
          <a:schemeClr val="tx1">
            <a:lumMod val="60000"/>
            <a:lumOff val="40000"/>
          </a:schemeClr>
        </a:solidFill>
      </dgm:spPr>
    </dgm:pt>
    <dgm:pt modelId="{8FF88138-40B9-4534-B7E4-EB730A937C76}" type="pres">
      <dgm:prSet presAssocID="{5318DD47-843A-4254-9EA7-E379D0CF0086}" presName="text" presStyleLbl="fgAcc0" presStyleIdx="1" presStyleCnt="3" custScaleX="97092">
        <dgm:presLayoutVars>
          <dgm:chPref val="3"/>
        </dgm:presLayoutVars>
      </dgm:prSet>
      <dgm:spPr/>
    </dgm:pt>
    <dgm:pt modelId="{77CE9575-C0D7-41E4-B5B2-913448CAA2A6}" type="pres">
      <dgm:prSet presAssocID="{5318DD47-843A-4254-9EA7-E379D0CF0086}" presName="hierChild2" presStyleCnt="0"/>
      <dgm:spPr/>
    </dgm:pt>
    <dgm:pt modelId="{B797E5B7-91B5-4E71-9E1D-46C2C458669D}" type="pres">
      <dgm:prSet presAssocID="{D0B5EAEA-1786-4542-990D-9B2063EE5A9F}" presName="hierRoot1" presStyleCnt="0"/>
      <dgm:spPr/>
    </dgm:pt>
    <dgm:pt modelId="{748FE243-6FFD-470B-8A54-CEC72E248500}" type="pres">
      <dgm:prSet presAssocID="{D0B5EAEA-1786-4542-990D-9B2063EE5A9F}" presName="composite" presStyleCnt="0"/>
      <dgm:spPr/>
    </dgm:pt>
    <dgm:pt modelId="{713DB748-FA2A-4B41-8A02-08BD85167A07}" type="pres">
      <dgm:prSet presAssocID="{D0B5EAEA-1786-4542-990D-9B2063EE5A9F}" presName="background" presStyleLbl="node0" presStyleIdx="2" presStyleCnt="3"/>
      <dgm:spPr>
        <a:solidFill>
          <a:schemeClr val="tx1">
            <a:lumMod val="60000"/>
            <a:lumOff val="40000"/>
          </a:schemeClr>
        </a:solidFill>
      </dgm:spPr>
    </dgm:pt>
    <dgm:pt modelId="{CFBDBB98-AD31-4A25-B9EE-07D038B04FF1}" type="pres">
      <dgm:prSet presAssocID="{D0B5EAEA-1786-4542-990D-9B2063EE5A9F}" presName="text" presStyleLbl="fgAcc0" presStyleIdx="2" presStyleCnt="3">
        <dgm:presLayoutVars>
          <dgm:chPref val="3"/>
        </dgm:presLayoutVars>
      </dgm:prSet>
      <dgm:spPr/>
    </dgm:pt>
    <dgm:pt modelId="{0F02A978-907D-4B82-B093-6FC27E7F24F0}" type="pres">
      <dgm:prSet presAssocID="{D0B5EAEA-1786-4542-990D-9B2063EE5A9F}" presName="hierChild2" presStyleCnt="0"/>
      <dgm:spPr/>
    </dgm:pt>
  </dgm:ptLst>
  <dgm:cxnLst>
    <dgm:cxn modelId="{7CED7334-5B5D-4775-8072-B4CEEF5D5CE2}" type="presOf" srcId="{51C6B141-E7A1-4F78-9559-145BE563AB1B}" destId="{E166DC68-39D5-4EB0-A758-36525A9C7553}" srcOrd="0" destOrd="0" presId="urn:microsoft.com/office/officeart/2005/8/layout/hierarchy1"/>
    <dgm:cxn modelId="{3B0B794E-5AD5-4364-B8C6-A77D746304BF}" srcId="{51C6B141-E7A1-4F78-9559-145BE563AB1B}" destId="{D0B5EAEA-1786-4542-990D-9B2063EE5A9F}" srcOrd="2" destOrd="0" parTransId="{3CBD3596-E935-43C2-9DC3-3010A57395E2}" sibTransId="{ACAAE3E2-1BDA-475B-9A82-670067BD3324}"/>
    <dgm:cxn modelId="{60C1B459-88D9-4B78-9EEA-B602820A606D}" type="presOf" srcId="{7FE1D7DC-C973-44FF-9080-81355BCED5D6}" destId="{17A9B38F-5B59-418F-BCAE-845AAB64BF04}" srcOrd="0" destOrd="0" presId="urn:microsoft.com/office/officeart/2005/8/layout/hierarchy1"/>
    <dgm:cxn modelId="{C13D097C-A748-4651-8C45-EE3635EC2EEF}" type="presOf" srcId="{5318DD47-843A-4254-9EA7-E379D0CF0086}" destId="{8FF88138-40B9-4534-B7E4-EB730A937C76}" srcOrd="0" destOrd="0" presId="urn:microsoft.com/office/officeart/2005/8/layout/hierarchy1"/>
    <dgm:cxn modelId="{373665AB-67D7-4610-87AA-75EC2FF24B66}" srcId="{51C6B141-E7A1-4F78-9559-145BE563AB1B}" destId="{7FE1D7DC-C973-44FF-9080-81355BCED5D6}" srcOrd="0" destOrd="0" parTransId="{368A759B-3275-4293-8722-0C95D460DE8D}" sibTransId="{28872061-FFA5-4792-9B4B-CBB99BAC6B98}"/>
    <dgm:cxn modelId="{85E02FB4-BA81-47CA-AF48-F2BD6705986F}" type="presOf" srcId="{D0B5EAEA-1786-4542-990D-9B2063EE5A9F}" destId="{CFBDBB98-AD31-4A25-B9EE-07D038B04FF1}" srcOrd="0" destOrd="0" presId="urn:microsoft.com/office/officeart/2005/8/layout/hierarchy1"/>
    <dgm:cxn modelId="{BAAA15CA-9BDE-4A8D-B0AC-977345391259}" srcId="{51C6B141-E7A1-4F78-9559-145BE563AB1B}" destId="{5318DD47-843A-4254-9EA7-E379D0CF0086}" srcOrd="1" destOrd="0" parTransId="{1BB69F99-D663-4EA6-85D1-276F1F514EF4}" sibTransId="{1F296555-AE2E-4E35-AD7A-A6D222725ED6}"/>
    <dgm:cxn modelId="{00DE0410-C6F4-499F-AB0B-506CFC870CEF}" type="presParOf" srcId="{E166DC68-39D5-4EB0-A758-36525A9C7553}" destId="{9A3251C7-5FE2-46DB-9808-31B42AAC3EE9}" srcOrd="0" destOrd="0" presId="urn:microsoft.com/office/officeart/2005/8/layout/hierarchy1"/>
    <dgm:cxn modelId="{CA551A75-750F-4A7C-957A-116DD985F9A1}" type="presParOf" srcId="{9A3251C7-5FE2-46DB-9808-31B42AAC3EE9}" destId="{1BB6A607-F9B0-4120-8AFE-394548CE2CD9}" srcOrd="0" destOrd="0" presId="urn:microsoft.com/office/officeart/2005/8/layout/hierarchy1"/>
    <dgm:cxn modelId="{BC317018-CF21-4147-B840-194BD1DAC52B}" type="presParOf" srcId="{1BB6A607-F9B0-4120-8AFE-394548CE2CD9}" destId="{C7467E45-E067-4527-A020-70D018D19614}" srcOrd="0" destOrd="0" presId="urn:microsoft.com/office/officeart/2005/8/layout/hierarchy1"/>
    <dgm:cxn modelId="{DDF120E5-33A2-4936-B7C3-3BEDD96853DF}" type="presParOf" srcId="{1BB6A607-F9B0-4120-8AFE-394548CE2CD9}" destId="{17A9B38F-5B59-418F-BCAE-845AAB64BF04}" srcOrd="1" destOrd="0" presId="urn:microsoft.com/office/officeart/2005/8/layout/hierarchy1"/>
    <dgm:cxn modelId="{6C618BC6-CE1F-4365-A10F-6342E06DFB93}" type="presParOf" srcId="{9A3251C7-5FE2-46DB-9808-31B42AAC3EE9}" destId="{4DFA7040-97A0-45FC-83B1-639F0725A5F8}" srcOrd="1" destOrd="0" presId="urn:microsoft.com/office/officeart/2005/8/layout/hierarchy1"/>
    <dgm:cxn modelId="{15A26986-C36D-4697-B620-4DB68346DB31}" type="presParOf" srcId="{E166DC68-39D5-4EB0-A758-36525A9C7553}" destId="{5930DAA4-2E10-408B-93DB-98201E164756}" srcOrd="1" destOrd="0" presId="urn:microsoft.com/office/officeart/2005/8/layout/hierarchy1"/>
    <dgm:cxn modelId="{7CB6410C-1EA3-4A1F-BDA7-69CC2F4F712A}" type="presParOf" srcId="{5930DAA4-2E10-408B-93DB-98201E164756}" destId="{FD36C2BD-0161-45AB-BF06-554387F77DE3}" srcOrd="0" destOrd="0" presId="urn:microsoft.com/office/officeart/2005/8/layout/hierarchy1"/>
    <dgm:cxn modelId="{7ADA8B8A-8C71-4B10-A813-918A6EFFFABE}" type="presParOf" srcId="{FD36C2BD-0161-45AB-BF06-554387F77DE3}" destId="{06D03878-B2F7-457E-8A71-E882734B86B0}" srcOrd="0" destOrd="0" presId="urn:microsoft.com/office/officeart/2005/8/layout/hierarchy1"/>
    <dgm:cxn modelId="{7B4D65DD-0B2C-47D3-B55A-F72D21A4632A}" type="presParOf" srcId="{FD36C2BD-0161-45AB-BF06-554387F77DE3}" destId="{8FF88138-40B9-4534-B7E4-EB730A937C76}" srcOrd="1" destOrd="0" presId="urn:microsoft.com/office/officeart/2005/8/layout/hierarchy1"/>
    <dgm:cxn modelId="{41B0E92C-5B05-48D0-8BD9-CE3A9AE5CC53}" type="presParOf" srcId="{5930DAA4-2E10-408B-93DB-98201E164756}" destId="{77CE9575-C0D7-41E4-B5B2-913448CAA2A6}" srcOrd="1" destOrd="0" presId="urn:microsoft.com/office/officeart/2005/8/layout/hierarchy1"/>
    <dgm:cxn modelId="{FF91E746-ED63-4815-9972-79ECBC85D41C}" type="presParOf" srcId="{E166DC68-39D5-4EB0-A758-36525A9C7553}" destId="{B797E5B7-91B5-4E71-9E1D-46C2C458669D}" srcOrd="2" destOrd="0" presId="urn:microsoft.com/office/officeart/2005/8/layout/hierarchy1"/>
    <dgm:cxn modelId="{13AADE00-0D47-4E7E-8935-0B6E39A338E2}" type="presParOf" srcId="{B797E5B7-91B5-4E71-9E1D-46C2C458669D}" destId="{748FE243-6FFD-470B-8A54-CEC72E248500}" srcOrd="0" destOrd="0" presId="urn:microsoft.com/office/officeart/2005/8/layout/hierarchy1"/>
    <dgm:cxn modelId="{706DACA6-7A27-4F3F-BC70-286A1001DB34}" type="presParOf" srcId="{748FE243-6FFD-470B-8A54-CEC72E248500}" destId="{713DB748-FA2A-4B41-8A02-08BD85167A07}" srcOrd="0" destOrd="0" presId="urn:microsoft.com/office/officeart/2005/8/layout/hierarchy1"/>
    <dgm:cxn modelId="{AF48A4B7-EE9A-4FFE-BA72-07D6C324015B}" type="presParOf" srcId="{748FE243-6FFD-470B-8A54-CEC72E248500}" destId="{CFBDBB98-AD31-4A25-B9EE-07D038B04FF1}" srcOrd="1" destOrd="0" presId="urn:microsoft.com/office/officeart/2005/8/layout/hierarchy1"/>
    <dgm:cxn modelId="{EBEF5E69-071D-4199-BB36-E2A66F55D973}" type="presParOf" srcId="{B797E5B7-91B5-4E71-9E1D-46C2C458669D}" destId="{0F02A978-907D-4B82-B093-6FC27E7F24F0}"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D639C4-D3AE-44FD-A031-7B49D1357CA2}" type="doc">
      <dgm:prSet loTypeId="urn:microsoft.com/office/officeart/2016/7/layout/RoundedRectangleTimeline" loCatId="process" qsTypeId="urn:microsoft.com/office/officeart/2005/8/quickstyle/simple1" qsCatId="simple" csTypeId="urn:microsoft.com/office/officeart/2005/8/colors/accent1_5" csCatId="accent1" phldr="1"/>
      <dgm:spPr/>
      <dgm:t>
        <a:bodyPr/>
        <a:lstStyle/>
        <a:p>
          <a:endParaRPr lang="en-US"/>
        </a:p>
      </dgm:t>
    </dgm:pt>
    <dgm:pt modelId="{E63D74D9-B0D0-4B8D-86F0-579EBA1440A3}">
      <dgm:prSet custT="1"/>
      <dgm:spPr>
        <a:solidFill>
          <a:schemeClr val="tx1">
            <a:lumMod val="40000"/>
            <a:lumOff val="60000"/>
            <a:alpha val="90000"/>
          </a:schemeClr>
        </a:solidFill>
      </dgm:spPr>
      <dgm:t>
        <a:bodyPr/>
        <a:lstStyle/>
        <a:p>
          <a:r>
            <a:rPr lang="en-US" sz="2400">
              <a:solidFill>
                <a:schemeClr val="tx1"/>
              </a:solidFill>
            </a:rPr>
            <a:t>2019-2020 School Year </a:t>
          </a:r>
        </a:p>
      </dgm:t>
    </dgm:pt>
    <dgm:pt modelId="{F743A6AC-6F03-454D-8104-0F329AE6DD48}" type="parTrans" cxnId="{B8055F4A-5185-4269-A0D2-9248459366ED}">
      <dgm:prSet/>
      <dgm:spPr/>
      <dgm:t>
        <a:bodyPr/>
        <a:lstStyle/>
        <a:p>
          <a:endParaRPr lang="en-US" sz="4000"/>
        </a:p>
      </dgm:t>
    </dgm:pt>
    <dgm:pt modelId="{6CCA7B9D-7A5A-48A3-9690-81D9B1040E4B}" type="sibTrans" cxnId="{B8055F4A-5185-4269-A0D2-9248459366ED}">
      <dgm:prSet/>
      <dgm:spPr/>
      <dgm:t>
        <a:bodyPr/>
        <a:lstStyle/>
        <a:p>
          <a:endParaRPr lang="en-US" sz="4000"/>
        </a:p>
      </dgm:t>
    </dgm:pt>
    <dgm:pt modelId="{FC6A834B-9836-4EC4-9DAB-F972C72C9912}">
      <dgm:prSet custT="1"/>
      <dgm:spPr/>
      <dgm:t>
        <a:bodyPr/>
        <a:lstStyle/>
        <a:p>
          <a:pPr>
            <a:spcAft>
              <a:spcPts val="0"/>
            </a:spcAft>
          </a:pPr>
          <a:r>
            <a:rPr lang="en-US" sz="2400"/>
            <a:t>Indicator 2 school year data</a:t>
          </a:r>
        </a:p>
      </dgm:t>
    </dgm:pt>
    <dgm:pt modelId="{BDEB6DDC-9A29-451C-A9CB-40C26884C094}" type="parTrans" cxnId="{657AB696-F8A1-428C-B743-78C47BC8D39D}">
      <dgm:prSet/>
      <dgm:spPr/>
      <dgm:t>
        <a:bodyPr/>
        <a:lstStyle/>
        <a:p>
          <a:endParaRPr lang="en-US" sz="4000"/>
        </a:p>
      </dgm:t>
    </dgm:pt>
    <dgm:pt modelId="{168F899F-4395-4B52-89CB-A5EA86B7EA1E}" type="sibTrans" cxnId="{657AB696-F8A1-428C-B743-78C47BC8D39D}">
      <dgm:prSet/>
      <dgm:spPr/>
      <dgm:t>
        <a:bodyPr/>
        <a:lstStyle/>
        <a:p>
          <a:endParaRPr lang="en-US" sz="4000"/>
        </a:p>
      </dgm:t>
    </dgm:pt>
    <dgm:pt modelId="{DE7E549C-5B30-4874-B4C6-9BABDD91A4CF}">
      <dgm:prSet custT="1"/>
      <dgm:spPr/>
      <dgm:t>
        <a:bodyPr/>
        <a:lstStyle/>
        <a:p>
          <a:pPr>
            <a:spcAft>
              <a:spcPts val="0"/>
            </a:spcAft>
          </a:pPr>
          <a:r>
            <a:rPr lang="en-US" sz="2400"/>
            <a:t>The FFY 2020 APR is </a:t>
          </a:r>
        </a:p>
        <a:p>
          <a:pPr>
            <a:spcAft>
              <a:spcPts val="0"/>
            </a:spcAft>
          </a:pPr>
          <a:r>
            <a:rPr lang="en-US" sz="2400"/>
            <a:t>submitted to OSEP</a:t>
          </a:r>
        </a:p>
      </dgm:t>
    </dgm:pt>
    <dgm:pt modelId="{0E239E6A-8EFD-47CB-9692-86786A1744A1}" type="parTrans" cxnId="{367268EB-CB15-4ED1-AFF3-77BC07D04397}">
      <dgm:prSet/>
      <dgm:spPr/>
      <dgm:t>
        <a:bodyPr/>
        <a:lstStyle/>
        <a:p>
          <a:endParaRPr lang="en-US" sz="4000"/>
        </a:p>
      </dgm:t>
    </dgm:pt>
    <dgm:pt modelId="{FB95F073-989F-4C29-AC45-4C0AB9BC7C8B}" type="sibTrans" cxnId="{367268EB-CB15-4ED1-AFF3-77BC07D04397}">
      <dgm:prSet/>
      <dgm:spPr/>
      <dgm:t>
        <a:bodyPr/>
        <a:lstStyle/>
        <a:p>
          <a:endParaRPr lang="en-US" sz="4000"/>
        </a:p>
      </dgm:t>
    </dgm:pt>
    <dgm:pt modelId="{7D64E78C-2C97-49A5-90C0-607D5C9473CE}">
      <dgm:prSet custT="1"/>
      <dgm:spPr/>
      <dgm:t>
        <a:bodyPr/>
        <a:lstStyle/>
        <a:p>
          <a:pPr>
            <a:spcAft>
              <a:spcPts val="0"/>
            </a:spcAft>
          </a:pPr>
          <a:endParaRPr lang="en-US" sz="2400"/>
        </a:p>
      </dgm:t>
    </dgm:pt>
    <dgm:pt modelId="{53A433A2-0032-4608-8B63-6DC520DABB5C}" type="parTrans" cxnId="{EA7737CB-4771-4546-B659-1EFB87DB3F07}">
      <dgm:prSet/>
      <dgm:spPr/>
      <dgm:t>
        <a:bodyPr/>
        <a:lstStyle/>
        <a:p>
          <a:endParaRPr lang="en-US" sz="4000"/>
        </a:p>
      </dgm:t>
    </dgm:pt>
    <dgm:pt modelId="{19FF7039-448E-4161-A6B7-1B5B43BD51B9}" type="sibTrans" cxnId="{EA7737CB-4771-4546-B659-1EFB87DB3F07}">
      <dgm:prSet/>
      <dgm:spPr/>
      <dgm:t>
        <a:bodyPr/>
        <a:lstStyle/>
        <a:p>
          <a:endParaRPr lang="en-US" sz="4000"/>
        </a:p>
      </dgm:t>
    </dgm:pt>
    <dgm:pt modelId="{BCC3666D-909C-42E9-A357-C489EFD7448E}">
      <dgm:prSet custT="1"/>
      <dgm:spPr>
        <a:solidFill>
          <a:schemeClr val="tx1">
            <a:lumMod val="75000"/>
            <a:alpha val="70000"/>
          </a:schemeClr>
        </a:solidFill>
      </dgm:spPr>
      <dgm:t>
        <a:bodyPr/>
        <a:lstStyle/>
        <a:p>
          <a:r>
            <a:rPr lang="en-US" sz="2400">
              <a:solidFill>
                <a:schemeClr val="bg1"/>
              </a:solidFill>
            </a:rPr>
            <a:t>FFY 2020 APR</a:t>
          </a:r>
        </a:p>
      </dgm:t>
    </dgm:pt>
    <dgm:pt modelId="{266EA25B-479F-47CE-91F7-36ACB74DE692}" type="parTrans" cxnId="{06D3025D-9903-4273-8426-2943CEE7CB87}">
      <dgm:prSet/>
      <dgm:spPr/>
      <dgm:t>
        <a:bodyPr/>
        <a:lstStyle/>
        <a:p>
          <a:endParaRPr lang="en-US" sz="4000"/>
        </a:p>
      </dgm:t>
    </dgm:pt>
    <dgm:pt modelId="{CE26B57A-B78C-40B2-A027-21D34E1A7E69}" type="sibTrans" cxnId="{06D3025D-9903-4273-8426-2943CEE7CB87}">
      <dgm:prSet/>
      <dgm:spPr/>
      <dgm:t>
        <a:bodyPr/>
        <a:lstStyle/>
        <a:p>
          <a:endParaRPr lang="en-US" sz="4000"/>
        </a:p>
      </dgm:t>
    </dgm:pt>
    <dgm:pt modelId="{6CBEAB83-1C97-47B4-8784-BF4EB6B5E295}">
      <dgm:prSet custT="1"/>
      <dgm:spPr/>
      <dgm:t>
        <a:bodyPr/>
        <a:lstStyle/>
        <a:p>
          <a:pPr>
            <a:spcAft>
              <a:spcPts val="0"/>
            </a:spcAft>
          </a:pPr>
          <a:r>
            <a:rPr lang="en-US" sz="2800"/>
            <a:t>The 2019-20 School Year Data is </a:t>
          </a:r>
        </a:p>
        <a:p>
          <a:pPr>
            <a:spcAft>
              <a:spcPts val="0"/>
            </a:spcAft>
          </a:pPr>
          <a:r>
            <a:rPr lang="en-US" sz="2800"/>
            <a:t>included in the FFY 2020 APR</a:t>
          </a:r>
        </a:p>
      </dgm:t>
    </dgm:pt>
    <dgm:pt modelId="{5E086464-70F8-4343-AEF4-888615845606}" type="parTrans" cxnId="{56FF2826-3A26-46DA-BC8B-9CB2F03B3B7B}">
      <dgm:prSet/>
      <dgm:spPr/>
      <dgm:t>
        <a:bodyPr/>
        <a:lstStyle/>
        <a:p>
          <a:endParaRPr lang="en-US" sz="4000"/>
        </a:p>
      </dgm:t>
    </dgm:pt>
    <dgm:pt modelId="{5B824976-F5C9-4F90-8449-111C6F68D2EF}" type="sibTrans" cxnId="{56FF2826-3A26-46DA-BC8B-9CB2F03B3B7B}">
      <dgm:prSet/>
      <dgm:spPr/>
      <dgm:t>
        <a:bodyPr/>
        <a:lstStyle/>
        <a:p>
          <a:endParaRPr lang="en-US" sz="4000"/>
        </a:p>
      </dgm:t>
    </dgm:pt>
    <dgm:pt modelId="{9D874E61-B04E-49CE-9BFA-C23EB057FD6B}">
      <dgm:prSet custT="1"/>
      <dgm:spPr/>
      <dgm:t>
        <a:bodyPr/>
        <a:lstStyle/>
        <a:p>
          <a:r>
            <a:rPr lang="en-US" sz="2400">
              <a:solidFill>
                <a:schemeClr val="tx1"/>
              </a:solidFill>
            </a:rPr>
            <a:t>February 2022</a:t>
          </a:r>
        </a:p>
      </dgm:t>
    </dgm:pt>
    <dgm:pt modelId="{B3191DAE-600C-4B8A-8D6D-E00A0B7B81AE}" type="sibTrans" cxnId="{BF7248DD-97D4-48FD-AEC0-E67B4A039743}">
      <dgm:prSet/>
      <dgm:spPr/>
      <dgm:t>
        <a:bodyPr/>
        <a:lstStyle/>
        <a:p>
          <a:endParaRPr lang="en-US" sz="4000"/>
        </a:p>
      </dgm:t>
    </dgm:pt>
    <dgm:pt modelId="{24BDE125-EC46-4CED-B23D-38B3091E76E0}" type="parTrans" cxnId="{BF7248DD-97D4-48FD-AEC0-E67B4A039743}">
      <dgm:prSet/>
      <dgm:spPr/>
      <dgm:t>
        <a:bodyPr/>
        <a:lstStyle/>
        <a:p>
          <a:endParaRPr lang="en-US" sz="4000"/>
        </a:p>
      </dgm:t>
    </dgm:pt>
    <dgm:pt modelId="{19095BB5-2802-480B-AA09-679F3589E6EE}" type="pres">
      <dgm:prSet presAssocID="{4FD639C4-D3AE-44FD-A031-7B49D1357CA2}" presName="Name0" presStyleCnt="0">
        <dgm:presLayoutVars>
          <dgm:chMax/>
          <dgm:chPref/>
          <dgm:animLvl val="lvl"/>
        </dgm:presLayoutVars>
      </dgm:prSet>
      <dgm:spPr/>
    </dgm:pt>
    <dgm:pt modelId="{B622FC15-C958-469F-A39E-9EDC723A2293}" type="pres">
      <dgm:prSet presAssocID="{E63D74D9-B0D0-4B8D-86F0-579EBA1440A3}" presName="composite1" presStyleCnt="0"/>
      <dgm:spPr/>
    </dgm:pt>
    <dgm:pt modelId="{3B51558E-8599-49B9-B59C-0B1B7569CF5A}" type="pres">
      <dgm:prSet presAssocID="{E63D74D9-B0D0-4B8D-86F0-579EBA1440A3}" presName="parent1" presStyleLbl="alignNode1" presStyleIdx="0" presStyleCnt="3" custScaleX="116679">
        <dgm:presLayoutVars>
          <dgm:chMax val="1"/>
          <dgm:chPref val="1"/>
          <dgm:bulletEnabled val="1"/>
        </dgm:presLayoutVars>
      </dgm:prSet>
      <dgm:spPr/>
    </dgm:pt>
    <dgm:pt modelId="{F63F2B01-5D72-4A02-8697-133ED9E6591E}" type="pres">
      <dgm:prSet presAssocID="{E63D74D9-B0D0-4B8D-86F0-579EBA1440A3}" presName="Childtext1" presStyleLbl="revTx" presStyleIdx="0" presStyleCnt="3">
        <dgm:presLayoutVars>
          <dgm:bulletEnabled val="1"/>
        </dgm:presLayoutVars>
      </dgm:prSet>
      <dgm:spPr/>
    </dgm:pt>
    <dgm:pt modelId="{2F310C15-1BED-4BBD-A1DE-87B40BF60BC1}" type="pres">
      <dgm:prSet presAssocID="{E63D74D9-B0D0-4B8D-86F0-579EBA1440A3}" presName="ConnectLine1" presStyleLbl="sibTrans1D1" presStyleIdx="0" presStyleCnt="3"/>
      <dgm:spPr>
        <a:noFill/>
        <a:ln w="6350" cap="flat" cmpd="sng" algn="ctr">
          <a:solidFill>
            <a:schemeClr val="accent1">
              <a:shade val="90000"/>
              <a:hueOff val="0"/>
              <a:satOff val="0"/>
              <a:lumOff val="0"/>
              <a:alphaOff val="0"/>
            </a:schemeClr>
          </a:solidFill>
          <a:prstDash val="dash"/>
          <a:miter lim="800000"/>
        </a:ln>
        <a:effectLst/>
      </dgm:spPr>
    </dgm:pt>
    <dgm:pt modelId="{16803928-0384-4E94-82B3-A4E028570F79}" type="pres">
      <dgm:prSet presAssocID="{E63D74D9-B0D0-4B8D-86F0-579EBA1440A3}" presName="ConnectLineEnd1" presStyleLbl="lnNode1" presStyleIdx="0" presStyleCnt="3"/>
      <dgm:spPr/>
    </dgm:pt>
    <dgm:pt modelId="{7E2A9C47-54E2-442C-BEDF-835870442900}" type="pres">
      <dgm:prSet presAssocID="{E63D74D9-B0D0-4B8D-86F0-579EBA1440A3}" presName="EmptyPane1" presStyleCnt="0"/>
      <dgm:spPr/>
    </dgm:pt>
    <dgm:pt modelId="{C306B04A-19FD-4073-9AE1-41113BA127B5}" type="pres">
      <dgm:prSet presAssocID="{6CCA7B9D-7A5A-48A3-9690-81D9B1040E4B}" presName="spaceBetweenRectangles1" presStyleCnt="0"/>
      <dgm:spPr/>
    </dgm:pt>
    <dgm:pt modelId="{1F8CA5B4-235E-4C3A-9C01-92E8354841BA}" type="pres">
      <dgm:prSet presAssocID="{BCC3666D-909C-42E9-A357-C489EFD7448E}" presName="composite1" presStyleCnt="0"/>
      <dgm:spPr/>
    </dgm:pt>
    <dgm:pt modelId="{E8F4C2FB-C519-4B52-B0BA-6C6F070F731F}" type="pres">
      <dgm:prSet presAssocID="{BCC3666D-909C-42E9-A357-C489EFD7448E}" presName="parent1" presStyleLbl="alignNode1" presStyleIdx="1" presStyleCnt="3">
        <dgm:presLayoutVars>
          <dgm:chMax val="1"/>
          <dgm:chPref val="1"/>
          <dgm:bulletEnabled val="1"/>
        </dgm:presLayoutVars>
      </dgm:prSet>
      <dgm:spPr/>
    </dgm:pt>
    <dgm:pt modelId="{6AD09D91-4B94-49E3-9314-CB0BF2F207D7}" type="pres">
      <dgm:prSet presAssocID="{BCC3666D-909C-42E9-A357-C489EFD7448E}" presName="Childtext1" presStyleLbl="revTx" presStyleIdx="1" presStyleCnt="3">
        <dgm:presLayoutVars>
          <dgm:bulletEnabled val="1"/>
        </dgm:presLayoutVars>
      </dgm:prSet>
      <dgm:spPr/>
    </dgm:pt>
    <dgm:pt modelId="{B225364B-B269-431F-AF61-ABC8EE0401B0}" type="pres">
      <dgm:prSet presAssocID="{BCC3666D-909C-42E9-A357-C489EFD7448E}" presName="ConnectLine1" presStyleLbl="sibTrans1D1" presStyleIdx="1" presStyleCnt="3"/>
      <dgm:spPr>
        <a:noFill/>
        <a:ln w="6350" cap="flat" cmpd="sng" algn="ctr">
          <a:solidFill>
            <a:schemeClr val="accent1">
              <a:shade val="90000"/>
              <a:hueOff val="207713"/>
              <a:satOff val="-4436"/>
              <a:lumOff val="16555"/>
              <a:alphaOff val="0"/>
            </a:schemeClr>
          </a:solidFill>
          <a:prstDash val="dash"/>
          <a:miter lim="800000"/>
        </a:ln>
        <a:effectLst/>
      </dgm:spPr>
    </dgm:pt>
    <dgm:pt modelId="{E95CD284-3A25-4BC0-9ABD-2E732BFBCD95}" type="pres">
      <dgm:prSet presAssocID="{BCC3666D-909C-42E9-A357-C489EFD7448E}" presName="ConnectLineEnd1" presStyleLbl="lnNode1" presStyleIdx="1" presStyleCnt="3"/>
      <dgm:spPr/>
    </dgm:pt>
    <dgm:pt modelId="{C3C3F9CE-BCD0-470B-B84E-EE72A257ED8A}" type="pres">
      <dgm:prSet presAssocID="{BCC3666D-909C-42E9-A357-C489EFD7448E}" presName="EmptyPane1" presStyleCnt="0"/>
      <dgm:spPr/>
    </dgm:pt>
    <dgm:pt modelId="{CD40A0E6-EACA-4BAF-BA1E-AA208EA716BF}" type="pres">
      <dgm:prSet presAssocID="{CE26B57A-B78C-40B2-A027-21D34E1A7E69}" presName="spaceBetweenRectangles1" presStyleCnt="0"/>
      <dgm:spPr/>
    </dgm:pt>
    <dgm:pt modelId="{71835881-13EC-4DE4-A163-1BD73BE79A34}" type="pres">
      <dgm:prSet presAssocID="{9D874E61-B04E-49CE-9BFA-C23EB057FD6B}" presName="composite1" presStyleCnt="0"/>
      <dgm:spPr/>
    </dgm:pt>
    <dgm:pt modelId="{FEFCA557-3386-4095-B2D8-0E5404D351C4}" type="pres">
      <dgm:prSet presAssocID="{9D874E61-B04E-49CE-9BFA-C23EB057FD6B}" presName="parent1" presStyleLbl="alignNode1" presStyleIdx="2" presStyleCnt="3" custScaleX="116679">
        <dgm:presLayoutVars>
          <dgm:chMax val="1"/>
          <dgm:chPref val="1"/>
          <dgm:bulletEnabled val="1"/>
        </dgm:presLayoutVars>
      </dgm:prSet>
      <dgm:spPr/>
    </dgm:pt>
    <dgm:pt modelId="{6F1F35E7-B7DF-4548-98F0-7A70E47E2EFA}" type="pres">
      <dgm:prSet presAssocID="{9D874E61-B04E-49CE-9BFA-C23EB057FD6B}" presName="Childtext1" presStyleLbl="revTx" presStyleIdx="2" presStyleCnt="3">
        <dgm:presLayoutVars>
          <dgm:bulletEnabled val="1"/>
        </dgm:presLayoutVars>
      </dgm:prSet>
      <dgm:spPr/>
    </dgm:pt>
    <dgm:pt modelId="{0B9C7160-43DA-41EE-8EC4-4F7749243820}" type="pres">
      <dgm:prSet presAssocID="{9D874E61-B04E-49CE-9BFA-C23EB057FD6B}" presName="ConnectLine1" presStyleLbl="sibTrans1D1" presStyleIdx="2" presStyleCnt="3"/>
      <dgm:spPr>
        <a:noFill/>
        <a:ln w="6350" cap="flat" cmpd="sng" algn="ctr">
          <a:solidFill>
            <a:schemeClr val="accent1">
              <a:shade val="90000"/>
              <a:hueOff val="415426"/>
              <a:satOff val="-8871"/>
              <a:lumOff val="33109"/>
              <a:alphaOff val="0"/>
            </a:schemeClr>
          </a:solidFill>
          <a:prstDash val="dash"/>
          <a:miter lim="800000"/>
        </a:ln>
        <a:effectLst/>
      </dgm:spPr>
    </dgm:pt>
    <dgm:pt modelId="{BD0FA086-FA31-467C-ABAE-D1CE5E39F6AB}" type="pres">
      <dgm:prSet presAssocID="{9D874E61-B04E-49CE-9BFA-C23EB057FD6B}" presName="ConnectLineEnd1" presStyleLbl="lnNode1" presStyleIdx="2" presStyleCnt="3"/>
      <dgm:spPr/>
    </dgm:pt>
    <dgm:pt modelId="{90AC2040-7560-411E-BDC9-3ACEA54E03C3}" type="pres">
      <dgm:prSet presAssocID="{9D874E61-B04E-49CE-9BFA-C23EB057FD6B}" presName="EmptyPane1" presStyleCnt="0"/>
      <dgm:spPr/>
    </dgm:pt>
  </dgm:ptLst>
  <dgm:cxnLst>
    <dgm:cxn modelId="{56FF2826-3A26-46DA-BC8B-9CB2F03B3B7B}" srcId="{BCC3666D-909C-42E9-A357-C489EFD7448E}" destId="{6CBEAB83-1C97-47B4-8784-BF4EB6B5E295}" srcOrd="0" destOrd="0" parTransId="{5E086464-70F8-4343-AEF4-888615845606}" sibTransId="{5B824976-F5C9-4F90-8449-111C6F68D2EF}"/>
    <dgm:cxn modelId="{D7505132-A59E-4C88-B23E-7D81354A2EEE}" type="presOf" srcId="{DE7E549C-5B30-4874-B4C6-9BABDD91A4CF}" destId="{6F1F35E7-B7DF-4548-98F0-7A70E47E2EFA}" srcOrd="0" destOrd="0" presId="urn:microsoft.com/office/officeart/2016/7/layout/RoundedRectangleTimeline"/>
    <dgm:cxn modelId="{06D3025D-9903-4273-8426-2943CEE7CB87}" srcId="{4FD639C4-D3AE-44FD-A031-7B49D1357CA2}" destId="{BCC3666D-909C-42E9-A357-C489EFD7448E}" srcOrd="1" destOrd="0" parTransId="{266EA25B-479F-47CE-91F7-36ACB74DE692}" sibTransId="{CE26B57A-B78C-40B2-A027-21D34E1A7E69}"/>
    <dgm:cxn modelId="{B8055F4A-5185-4269-A0D2-9248459366ED}" srcId="{4FD639C4-D3AE-44FD-A031-7B49D1357CA2}" destId="{E63D74D9-B0D0-4B8D-86F0-579EBA1440A3}" srcOrd="0" destOrd="0" parTransId="{F743A6AC-6F03-454D-8104-0F329AE6DD48}" sibTransId="{6CCA7B9D-7A5A-48A3-9690-81D9B1040E4B}"/>
    <dgm:cxn modelId="{B6D85551-1A5B-4FE7-82DE-B5005B19C01E}" type="presOf" srcId="{6CBEAB83-1C97-47B4-8784-BF4EB6B5E295}" destId="{6AD09D91-4B94-49E3-9314-CB0BF2F207D7}" srcOrd="0" destOrd="0" presId="urn:microsoft.com/office/officeart/2016/7/layout/RoundedRectangleTimeline"/>
    <dgm:cxn modelId="{007C5A96-8464-4CF6-BBD9-28C7393DF03D}" type="presOf" srcId="{BCC3666D-909C-42E9-A357-C489EFD7448E}" destId="{E8F4C2FB-C519-4B52-B0BA-6C6F070F731F}" srcOrd="0" destOrd="0" presId="urn:microsoft.com/office/officeart/2016/7/layout/RoundedRectangleTimeline"/>
    <dgm:cxn modelId="{657AB696-F8A1-428C-B743-78C47BC8D39D}" srcId="{E63D74D9-B0D0-4B8D-86F0-579EBA1440A3}" destId="{FC6A834B-9836-4EC4-9DAB-F972C72C9912}" srcOrd="1" destOrd="0" parTransId="{BDEB6DDC-9A29-451C-A9CB-40C26884C094}" sibTransId="{168F899F-4395-4B52-89CB-A5EA86B7EA1E}"/>
    <dgm:cxn modelId="{E221A39B-79AA-4064-8CE2-ED95A248D907}" type="presOf" srcId="{4FD639C4-D3AE-44FD-A031-7B49D1357CA2}" destId="{19095BB5-2802-480B-AA09-679F3589E6EE}" srcOrd="0" destOrd="0" presId="urn:microsoft.com/office/officeart/2016/7/layout/RoundedRectangleTimeline"/>
    <dgm:cxn modelId="{6DFD91B8-864D-46EB-AAC7-05D2A96CD1BE}" type="presOf" srcId="{9D874E61-B04E-49CE-9BFA-C23EB057FD6B}" destId="{FEFCA557-3386-4095-B2D8-0E5404D351C4}" srcOrd="0" destOrd="0" presId="urn:microsoft.com/office/officeart/2016/7/layout/RoundedRectangleTimeline"/>
    <dgm:cxn modelId="{EA7737CB-4771-4546-B659-1EFB87DB3F07}" srcId="{E63D74D9-B0D0-4B8D-86F0-579EBA1440A3}" destId="{7D64E78C-2C97-49A5-90C0-607D5C9473CE}" srcOrd="0" destOrd="0" parTransId="{53A433A2-0032-4608-8B63-6DC520DABB5C}" sibTransId="{19FF7039-448E-4161-A6B7-1B5B43BD51B9}"/>
    <dgm:cxn modelId="{95D69ED8-58ED-473E-9DBF-FB6780A39746}" type="presOf" srcId="{E63D74D9-B0D0-4B8D-86F0-579EBA1440A3}" destId="{3B51558E-8599-49B9-B59C-0B1B7569CF5A}" srcOrd="0" destOrd="0" presId="urn:microsoft.com/office/officeart/2016/7/layout/RoundedRectangleTimeline"/>
    <dgm:cxn modelId="{BF7248DD-97D4-48FD-AEC0-E67B4A039743}" srcId="{4FD639C4-D3AE-44FD-A031-7B49D1357CA2}" destId="{9D874E61-B04E-49CE-9BFA-C23EB057FD6B}" srcOrd="2" destOrd="0" parTransId="{24BDE125-EC46-4CED-B23D-38B3091E76E0}" sibTransId="{B3191DAE-600C-4B8A-8D6D-E00A0B7B81AE}"/>
    <dgm:cxn modelId="{E4E95DE7-3525-4412-B8E0-DED74BFEA59B}" type="presOf" srcId="{FC6A834B-9836-4EC4-9DAB-F972C72C9912}" destId="{F63F2B01-5D72-4A02-8697-133ED9E6591E}" srcOrd="0" destOrd="1" presId="urn:microsoft.com/office/officeart/2016/7/layout/RoundedRectangleTimeline"/>
    <dgm:cxn modelId="{367268EB-CB15-4ED1-AFF3-77BC07D04397}" srcId="{9D874E61-B04E-49CE-9BFA-C23EB057FD6B}" destId="{DE7E549C-5B30-4874-B4C6-9BABDD91A4CF}" srcOrd="0" destOrd="0" parTransId="{0E239E6A-8EFD-47CB-9692-86786A1744A1}" sibTransId="{FB95F073-989F-4C29-AC45-4C0AB9BC7C8B}"/>
    <dgm:cxn modelId="{EA3D1CEC-BC42-4F33-B16E-E914259FB470}" type="presOf" srcId="{7D64E78C-2C97-49A5-90C0-607D5C9473CE}" destId="{F63F2B01-5D72-4A02-8697-133ED9E6591E}" srcOrd="0" destOrd="0" presId="urn:microsoft.com/office/officeart/2016/7/layout/RoundedRectangleTimeline"/>
    <dgm:cxn modelId="{635DB7C9-DD3B-4CDB-8D7E-7349400A4250}" type="presParOf" srcId="{19095BB5-2802-480B-AA09-679F3589E6EE}" destId="{B622FC15-C958-469F-A39E-9EDC723A2293}" srcOrd="0" destOrd="0" presId="urn:microsoft.com/office/officeart/2016/7/layout/RoundedRectangleTimeline"/>
    <dgm:cxn modelId="{30466793-4A99-4ED9-AA25-CA44B2C52A9B}" type="presParOf" srcId="{B622FC15-C958-469F-A39E-9EDC723A2293}" destId="{3B51558E-8599-49B9-B59C-0B1B7569CF5A}" srcOrd="0" destOrd="0" presId="urn:microsoft.com/office/officeart/2016/7/layout/RoundedRectangleTimeline"/>
    <dgm:cxn modelId="{CBDEC9E2-CA33-4823-904D-CDB106EE3C21}" type="presParOf" srcId="{B622FC15-C958-469F-A39E-9EDC723A2293}" destId="{F63F2B01-5D72-4A02-8697-133ED9E6591E}" srcOrd="1" destOrd="0" presId="urn:microsoft.com/office/officeart/2016/7/layout/RoundedRectangleTimeline"/>
    <dgm:cxn modelId="{B7D4A847-C71E-413B-9BEB-0AD289C137CB}" type="presParOf" srcId="{B622FC15-C958-469F-A39E-9EDC723A2293}" destId="{2F310C15-1BED-4BBD-A1DE-87B40BF60BC1}" srcOrd="2" destOrd="0" presId="urn:microsoft.com/office/officeart/2016/7/layout/RoundedRectangleTimeline"/>
    <dgm:cxn modelId="{9FC313A0-5143-4AC8-84CB-C59F050C948E}" type="presParOf" srcId="{B622FC15-C958-469F-A39E-9EDC723A2293}" destId="{16803928-0384-4E94-82B3-A4E028570F79}" srcOrd="3" destOrd="0" presId="urn:microsoft.com/office/officeart/2016/7/layout/RoundedRectangleTimeline"/>
    <dgm:cxn modelId="{228A768D-06C6-4987-AC5E-5436F1C26937}" type="presParOf" srcId="{B622FC15-C958-469F-A39E-9EDC723A2293}" destId="{7E2A9C47-54E2-442C-BEDF-835870442900}" srcOrd="4" destOrd="0" presId="urn:microsoft.com/office/officeart/2016/7/layout/RoundedRectangleTimeline"/>
    <dgm:cxn modelId="{F3138AB3-8AC8-436F-951A-C60AE7E033B1}" type="presParOf" srcId="{19095BB5-2802-480B-AA09-679F3589E6EE}" destId="{C306B04A-19FD-4073-9AE1-41113BA127B5}" srcOrd="1" destOrd="0" presId="urn:microsoft.com/office/officeart/2016/7/layout/RoundedRectangleTimeline"/>
    <dgm:cxn modelId="{F970E288-A87A-491F-BAD5-3BEEB7EB6229}" type="presParOf" srcId="{19095BB5-2802-480B-AA09-679F3589E6EE}" destId="{1F8CA5B4-235E-4C3A-9C01-92E8354841BA}" srcOrd="2" destOrd="0" presId="urn:microsoft.com/office/officeart/2016/7/layout/RoundedRectangleTimeline"/>
    <dgm:cxn modelId="{60568957-8268-477B-A126-5BEB31D478C2}" type="presParOf" srcId="{1F8CA5B4-235E-4C3A-9C01-92E8354841BA}" destId="{E8F4C2FB-C519-4B52-B0BA-6C6F070F731F}" srcOrd="0" destOrd="0" presId="urn:microsoft.com/office/officeart/2016/7/layout/RoundedRectangleTimeline"/>
    <dgm:cxn modelId="{414068F9-51D6-40D1-B2A8-5395CDCB0FB7}" type="presParOf" srcId="{1F8CA5B4-235E-4C3A-9C01-92E8354841BA}" destId="{6AD09D91-4B94-49E3-9314-CB0BF2F207D7}" srcOrd="1" destOrd="0" presId="urn:microsoft.com/office/officeart/2016/7/layout/RoundedRectangleTimeline"/>
    <dgm:cxn modelId="{ECA23F85-9C65-40BA-A1D2-715F789C15AD}" type="presParOf" srcId="{1F8CA5B4-235E-4C3A-9C01-92E8354841BA}" destId="{B225364B-B269-431F-AF61-ABC8EE0401B0}" srcOrd="2" destOrd="0" presId="urn:microsoft.com/office/officeart/2016/7/layout/RoundedRectangleTimeline"/>
    <dgm:cxn modelId="{AE96DF47-7B07-410B-9B4C-A7608191F5AA}" type="presParOf" srcId="{1F8CA5B4-235E-4C3A-9C01-92E8354841BA}" destId="{E95CD284-3A25-4BC0-9ABD-2E732BFBCD95}" srcOrd="3" destOrd="0" presId="urn:microsoft.com/office/officeart/2016/7/layout/RoundedRectangleTimeline"/>
    <dgm:cxn modelId="{533DBC42-F2D4-493C-B40F-693DD6CD4FAD}" type="presParOf" srcId="{1F8CA5B4-235E-4C3A-9C01-92E8354841BA}" destId="{C3C3F9CE-BCD0-470B-B84E-EE72A257ED8A}" srcOrd="4" destOrd="0" presId="urn:microsoft.com/office/officeart/2016/7/layout/RoundedRectangleTimeline"/>
    <dgm:cxn modelId="{BA2C796D-0C6D-426E-B386-F50C7C652320}" type="presParOf" srcId="{19095BB5-2802-480B-AA09-679F3589E6EE}" destId="{CD40A0E6-EACA-4BAF-BA1E-AA208EA716BF}" srcOrd="3" destOrd="0" presId="urn:microsoft.com/office/officeart/2016/7/layout/RoundedRectangleTimeline"/>
    <dgm:cxn modelId="{0FDC0F84-46DF-4E86-9821-B34F62C551B2}" type="presParOf" srcId="{19095BB5-2802-480B-AA09-679F3589E6EE}" destId="{71835881-13EC-4DE4-A163-1BD73BE79A34}" srcOrd="4" destOrd="0" presId="urn:microsoft.com/office/officeart/2016/7/layout/RoundedRectangleTimeline"/>
    <dgm:cxn modelId="{4E262FD3-12B6-4579-987A-4C731F894362}" type="presParOf" srcId="{71835881-13EC-4DE4-A163-1BD73BE79A34}" destId="{FEFCA557-3386-4095-B2D8-0E5404D351C4}" srcOrd="0" destOrd="0" presId="urn:microsoft.com/office/officeart/2016/7/layout/RoundedRectangleTimeline"/>
    <dgm:cxn modelId="{DA47E84F-21F6-4429-B7EA-7D543AE273D3}" type="presParOf" srcId="{71835881-13EC-4DE4-A163-1BD73BE79A34}" destId="{6F1F35E7-B7DF-4548-98F0-7A70E47E2EFA}" srcOrd="1" destOrd="0" presId="urn:microsoft.com/office/officeart/2016/7/layout/RoundedRectangleTimeline"/>
    <dgm:cxn modelId="{93B02EA8-EE37-4CE3-952E-A2F8980A331D}" type="presParOf" srcId="{71835881-13EC-4DE4-A163-1BD73BE79A34}" destId="{0B9C7160-43DA-41EE-8EC4-4F7749243820}" srcOrd="2" destOrd="0" presId="urn:microsoft.com/office/officeart/2016/7/layout/RoundedRectangleTimeline"/>
    <dgm:cxn modelId="{41BAADCD-FDAB-4C72-A837-98F26750C10B}" type="presParOf" srcId="{71835881-13EC-4DE4-A163-1BD73BE79A34}" destId="{BD0FA086-FA31-467C-ABAE-D1CE5E39F6AB}" srcOrd="3" destOrd="0" presId="urn:microsoft.com/office/officeart/2016/7/layout/RoundedRectangleTimeline"/>
    <dgm:cxn modelId="{6F7764E9-7FC6-4106-A0B2-38E958DE790B}" type="presParOf" srcId="{71835881-13EC-4DE4-A163-1BD73BE79A34}" destId="{90AC2040-7560-411E-BDC9-3ACEA54E03C3}"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86D197-655B-43CF-AB18-74093612A79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CF83983-D8BD-4160-A7B7-3458D56CCD11}">
      <dgm:prSet custT="1"/>
      <dgm:spPr/>
      <dgm:t>
        <a:bodyPr/>
        <a:lstStyle/>
        <a:p>
          <a:r>
            <a:rPr lang="en-US" sz="5400"/>
            <a:t>Dropout rate data for NYS are:</a:t>
          </a:r>
        </a:p>
      </dgm:t>
    </dgm:pt>
    <dgm:pt modelId="{7B448E03-959F-4DDB-B4EE-D1E0F8994BD9}" type="parTrans" cxnId="{31A565F7-537A-48A6-8467-1EA5F7BD99D7}">
      <dgm:prSet/>
      <dgm:spPr/>
      <dgm:t>
        <a:bodyPr/>
        <a:lstStyle/>
        <a:p>
          <a:endParaRPr lang="en-US"/>
        </a:p>
      </dgm:t>
    </dgm:pt>
    <dgm:pt modelId="{FABFA7BC-3AC0-4059-8830-C793CA5C1768}" type="sibTrans" cxnId="{31A565F7-537A-48A6-8467-1EA5F7BD99D7}">
      <dgm:prSet/>
      <dgm:spPr/>
      <dgm:t>
        <a:bodyPr/>
        <a:lstStyle/>
        <a:p>
          <a:endParaRPr lang="en-US"/>
        </a:p>
      </dgm:t>
    </dgm:pt>
    <dgm:pt modelId="{BBC41FF4-ED87-4526-A6CD-4D07062342F4}">
      <dgm:prSet custT="1"/>
      <dgm:spPr/>
      <dgm:t>
        <a:bodyPr/>
        <a:lstStyle/>
        <a:p>
          <a:pPr>
            <a:lnSpc>
              <a:spcPct val="150000"/>
            </a:lnSpc>
            <a:spcBef>
              <a:spcPts val="600"/>
            </a:spcBef>
          </a:pPr>
          <a:r>
            <a:rPr lang="en-US" sz="4000"/>
            <a:t>Collected annually for all students with IEPs </a:t>
          </a:r>
        </a:p>
      </dgm:t>
    </dgm:pt>
    <dgm:pt modelId="{BDC96AE0-4ED7-4F3C-A939-3A0CC7137C77}" type="parTrans" cxnId="{B073293C-9D6A-4649-89C5-DC37DC7FB72E}">
      <dgm:prSet/>
      <dgm:spPr/>
      <dgm:t>
        <a:bodyPr/>
        <a:lstStyle/>
        <a:p>
          <a:endParaRPr lang="en-US"/>
        </a:p>
      </dgm:t>
    </dgm:pt>
    <dgm:pt modelId="{A449F8DF-FAB9-4F67-BCDE-769669F5A26E}" type="sibTrans" cxnId="{B073293C-9D6A-4649-89C5-DC37DC7FB72E}">
      <dgm:prSet/>
      <dgm:spPr/>
      <dgm:t>
        <a:bodyPr/>
        <a:lstStyle/>
        <a:p>
          <a:endParaRPr lang="en-US"/>
        </a:p>
      </dgm:t>
    </dgm:pt>
    <dgm:pt modelId="{AC681E55-42B0-457B-B6CA-E825675613CF}">
      <dgm:prSet custT="1"/>
      <dgm:spPr/>
      <dgm:t>
        <a:bodyPr/>
        <a:lstStyle/>
        <a:p>
          <a:pPr>
            <a:lnSpc>
              <a:spcPct val="150000"/>
            </a:lnSpc>
            <a:spcBef>
              <a:spcPts val="600"/>
            </a:spcBef>
          </a:pPr>
          <a:r>
            <a:rPr lang="en-US" sz="4000"/>
            <a:t>Reported in the subsequent annual report </a:t>
          </a:r>
        </a:p>
      </dgm:t>
    </dgm:pt>
    <dgm:pt modelId="{8F13D9B3-E5E6-4C3E-A02D-4BF81FBCBED3}" type="parTrans" cxnId="{53D98504-B66A-467E-81DD-1C16EC963E70}">
      <dgm:prSet/>
      <dgm:spPr/>
      <dgm:t>
        <a:bodyPr/>
        <a:lstStyle/>
        <a:p>
          <a:endParaRPr lang="en-US"/>
        </a:p>
      </dgm:t>
    </dgm:pt>
    <dgm:pt modelId="{9EFDECAE-178D-49F6-9C1A-D80A76CBE392}" type="sibTrans" cxnId="{53D98504-B66A-467E-81DD-1C16EC963E70}">
      <dgm:prSet/>
      <dgm:spPr/>
      <dgm:t>
        <a:bodyPr/>
        <a:lstStyle/>
        <a:p>
          <a:endParaRPr lang="en-US"/>
        </a:p>
      </dgm:t>
    </dgm:pt>
    <dgm:pt modelId="{AAE0C5CA-39E1-427F-A983-4A7BD12D822B}">
      <dgm:prSet custT="1"/>
      <dgm:spPr/>
      <dgm:t>
        <a:bodyPr/>
        <a:lstStyle/>
        <a:p>
          <a:pPr>
            <a:lnSpc>
              <a:spcPct val="150000"/>
            </a:lnSpc>
            <a:spcBef>
              <a:spcPts val="600"/>
            </a:spcBef>
          </a:pPr>
          <a:r>
            <a:rPr lang="en-US" sz="4000"/>
            <a:t>Not sampled</a:t>
          </a:r>
        </a:p>
      </dgm:t>
    </dgm:pt>
    <dgm:pt modelId="{9EE3D4C4-0BAD-4519-8F2D-C4538429A1D6}" type="parTrans" cxnId="{82F6E8CD-055B-410A-928F-60C97D4EF9DC}">
      <dgm:prSet/>
      <dgm:spPr/>
      <dgm:t>
        <a:bodyPr/>
        <a:lstStyle/>
        <a:p>
          <a:endParaRPr lang="en-US"/>
        </a:p>
      </dgm:t>
    </dgm:pt>
    <dgm:pt modelId="{1EF13683-8B06-4CE4-B204-2BBB5D006D6A}" type="sibTrans" cxnId="{82F6E8CD-055B-410A-928F-60C97D4EF9DC}">
      <dgm:prSet/>
      <dgm:spPr/>
      <dgm:t>
        <a:bodyPr/>
        <a:lstStyle/>
        <a:p>
          <a:endParaRPr lang="en-US"/>
        </a:p>
      </dgm:t>
    </dgm:pt>
    <dgm:pt modelId="{907C6D72-FD07-442E-ADD3-6703F9F077B1}" type="pres">
      <dgm:prSet presAssocID="{2686D197-655B-43CF-AB18-74093612A79A}" presName="linear" presStyleCnt="0">
        <dgm:presLayoutVars>
          <dgm:animLvl val="lvl"/>
          <dgm:resizeHandles val="exact"/>
        </dgm:presLayoutVars>
      </dgm:prSet>
      <dgm:spPr/>
    </dgm:pt>
    <dgm:pt modelId="{913E2A97-0E81-44A3-AF3F-BB5B786D8DBF}" type="pres">
      <dgm:prSet presAssocID="{3CF83983-D8BD-4160-A7B7-3458D56CCD11}" presName="parentText" presStyleLbl="node1" presStyleIdx="0" presStyleCnt="1">
        <dgm:presLayoutVars>
          <dgm:chMax val="0"/>
          <dgm:bulletEnabled val="1"/>
        </dgm:presLayoutVars>
      </dgm:prSet>
      <dgm:spPr/>
    </dgm:pt>
    <dgm:pt modelId="{4C352DD5-05D5-4A82-B40C-23B1C8B9D525}" type="pres">
      <dgm:prSet presAssocID="{3CF83983-D8BD-4160-A7B7-3458D56CCD11}" presName="childText" presStyleLbl="revTx" presStyleIdx="0" presStyleCnt="1">
        <dgm:presLayoutVars>
          <dgm:bulletEnabled val="1"/>
        </dgm:presLayoutVars>
      </dgm:prSet>
      <dgm:spPr/>
    </dgm:pt>
  </dgm:ptLst>
  <dgm:cxnLst>
    <dgm:cxn modelId="{53D98504-B66A-467E-81DD-1C16EC963E70}" srcId="{3CF83983-D8BD-4160-A7B7-3458D56CCD11}" destId="{AC681E55-42B0-457B-B6CA-E825675613CF}" srcOrd="1" destOrd="0" parTransId="{8F13D9B3-E5E6-4C3E-A02D-4BF81FBCBED3}" sibTransId="{9EFDECAE-178D-49F6-9C1A-D80A76CBE392}"/>
    <dgm:cxn modelId="{B073293C-9D6A-4649-89C5-DC37DC7FB72E}" srcId="{3CF83983-D8BD-4160-A7B7-3458D56CCD11}" destId="{BBC41FF4-ED87-4526-A6CD-4D07062342F4}" srcOrd="0" destOrd="0" parTransId="{BDC96AE0-4ED7-4F3C-A939-3A0CC7137C77}" sibTransId="{A449F8DF-FAB9-4F67-BCDE-769669F5A26E}"/>
    <dgm:cxn modelId="{68FE066C-24FF-4CD3-960B-15BC57D58280}" type="presOf" srcId="{BBC41FF4-ED87-4526-A6CD-4D07062342F4}" destId="{4C352DD5-05D5-4A82-B40C-23B1C8B9D525}" srcOrd="0" destOrd="0" presId="urn:microsoft.com/office/officeart/2005/8/layout/vList2"/>
    <dgm:cxn modelId="{C660494D-B404-4071-9738-2A8877BDF59F}" type="presOf" srcId="{2686D197-655B-43CF-AB18-74093612A79A}" destId="{907C6D72-FD07-442E-ADD3-6703F9F077B1}" srcOrd="0" destOrd="0" presId="urn:microsoft.com/office/officeart/2005/8/layout/vList2"/>
    <dgm:cxn modelId="{BFB3CA57-BBCF-4C60-BB71-9D60DF87E110}" type="presOf" srcId="{3CF83983-D8BD-4160-A7B7-3458D56CCD11}" destId="{913E2A97-0E81-44A3-AF3F-BB5B786D8DBF}" srcOrd="0" destOrd="0" presId="urn:microsoft.com/office/officeart/2005/8/layout/vList2"/>
    <dgm:cxn modelId="{82F6E8CD-055B-410A-928F-60C97D4EF9DC}" srcId="{3CF83983-D8BD-4160-A7B7-3458D56CCD11}" destId="{AAE0C5CA-39E1-427F-A983-4A7BD12D822B}" srcOrd="2" destOrd="0" parTransId="{9EE3D4C4-0BAD-4519-8F2D-C4538429A1D6}" sibTransId="{1EF13683-8B06-4CE4-B204-2BBB5D006D6A}"/>
    <dgm:cxn modelId="{2592BDE9-8E10-4323-B907-7C906B3A8588}" type="presOf" srcId="{AC681E55-42B0-457B-B6CA-E825675613CF}" destId="{4C352DD5-05D5-4A82-B40C-23B1C8B9D525}" srcOrd="0" destOrd="1" presId="urn:microsoft.com/office/officeart/2005/8/layout/vList2"/>
    <dgm:cxn modelId="{31A565F7-537A-48A6-8467-1EA5F7BD99D7}" srcId="{2686D197-655B-43CF-AB18-74093612A79A}" destId="{3CF83983-D8BD-4160-A7B7-3458D56CCD11}" srcOrd="0" destOrd="0" parTransId="{7B448E03-959F-4DDB-B4EE-D1E0F8994BD9}" sibTransId="{FABFA7BC-3AC0-4059-8830-C793CA5C1768}"/>
    <dgm:cxn modelId="{3A515AF8-0D85-41C3-BB1A-C443FCECC35D}" type="presOf" srcId="{AAE0C5CA-39E1-427F-A983-4A7BD12D822B}" destId="{4C352DD5-05D5-4A82-B40C-23B1C8B9D525}" srcOrd="0" destOrd="2" presId="urn:microsoft.com/office/officeart/2005/8/layout/vList2"/>
    <dgm:cxn modelId="{4C079F35-33C1-43F0-B456-B7BE4D4909D8}" type="presParOf" srcId="{907C6D72-FD07-442E-ADD3-6703F9F077B1}" destId="{913E2A97-0E81-44A3-AF3F-BB5B786D8DBF}" srcOrd="0" destOrd="0" presId="urn:microsoft.com/office/officeart/2005/8/layout/vList2"/>
    <dgm:cxn modelId="{5CCE02AF-D815-4CAB-A654-89AA546AD600}" type="presParOf" srcId="{907C6D72-FD07-442E-ADD3-6703F9F077B1}" destId="{4C352DD5-05D5-4A82-B40C-23B1C8B9D525}"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t>Regional Learning</a:t>
          </a:r>
          <a:endParaRPr lang="en-US" sz="240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t>Targeted Skills/Support Groups</a:t>
          </a:r>
          <a:endParaRPr lang="en-US" sz="240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t>Support Plans </a:t>
          </a:r>
          <a:endParaRPr lang="en-US" sz="240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1A6424-717F-4DA8-9FD7-FBAC05C67AA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2944623-B550-41B9-97A6-3348DCE0023E}">
      <dgm:prSet/>
      <dgm:spPr/>
      <dgm:t>
        <a:bodyPr/>
        <a:lstStyle/>
        <a:p>
          <a:r>
            <a:rPr lang="en-US"/>
            <a:t>In the  “4+1” pathway assessments option, students must take and pass four required Regents Exams or Department-approved alternative assessments (one each in English language arts, mathematics, science, and social studies) and complete a comparably rigorous pathway to meet the fifth assessment requirement for graduation. </a:t>
          </a:r>
        </a:p>
      </dgm:t>
    </dgm:pt>
    <dgm:pt modelId="{D881551C-D231-41D2-85F0-D250EDB775AA}" type="parTrans" cxnId="{D03651D2-BBBE-431B-B899-DF3DA0274F25}">
      <dgm:prSet/>
      <dgm:spPr/>
      <dgm:t>
        <a:bodyPr/>
        <a:lstStyle/>
        <a:p>
          <a:endParaRPr lang="en-US"/>
        </a:p>
      </dgm:t>
    </dgm:pt>
    <dgm:pt modelId="{EC520BCD-5927-45EF-AEE0-F2E0A455D2CF}" type="sibTrans" cxnId="{D03651D2-BBBE-431B-B899-DF3DA0274F25}">
      <dgm:prSet/>
      <dgm:spPr/>
      <dgm:t>
        <a:bodyPr/>
        <a:lstStyle/>
        <a:p>
          <a:endParaRPr lang="en-US"/>
        </a:p>
      </dgm:t>
    </dgm:pt>
    <dgm:pt modelId="{3C60EA7B-304A-4BA4-86C5-AD26257BF284}">
      <dgm:prSet/>
      <dgm:spPr/>
      <dgm:t>
        <a:bodyPr/>
        <a:lstStyle/>
        <a:p>
          <a:r>
            <a:rPr lang="en-US"/>
            <a:t>Multiple pathways approved in 2015 and 2016 are in areas of student interest such as the Arts, World Languages, Humanities, Career and Technical Education (CTE), Career Development and Occupational Studies (CDOS) and Science, Technology, Engineering and Mathematics  (STEM). </a:t>
          </a:r>
        </a:p>
      </dgm:t>
    </dgm:pt>
    <dgm:pt modelId="{CC9426B7-3249-4707-9B3D-17D016985057}" type="parTrans" cxnId="{04F59409-B74A-409E-9AAC-64FBA8B14900}">
      <dgm:prSet/>
      <dgm:spPr/>
      <dgm:t>
        <a:bodyPr/>
        <a:lstStyle/>
        <a:p>
          <a:endParaRPr lang="en-US"/>
        </a:p>
      </dgm:t>
    </dgm:pt>
    <dgm:pt modelId="{926136C0-28C3-4C8F-8753-0C93DAA7D3E8}" type="sibTrans" cxnId="{04F59409-B74A-409E-9AAC-64FBA8B14900}">
      <dgm:prSet/>
      <dgm:spPr/>
      <dgm:t>
        <a:bodyPr/>
        <a:lstStyle/>
        <a:p>
          <a:endParaRPr lang="en-US"/>
        </a:p>
      </dgm:t>
    </dgm:pt>
    <dgm:pt modelId="{4345ABA3-0978-4119-B324-C6BC472A8E48}">
      <dgm:prSet/>
      <dgm:spPr/>
      <dgm:t>
        <a:bodyPr/>
        <a:lstStyle/>
        <a:p>
          <a:r>
            <a:rPr lang="en-US"/>
            <a:t>In addition, the Board of Regents approved the Civic Readiness Pathway as a pilot project to be implemented in selected schools as of September 2021. </a:t>
          </a:r>
        </a:p>
      </dgm:t>
    </dgm:pt>
    <dgm:pt modelId="{A45826BD-B5F0-41FB-9004-D146C292A154}" type="parTrans" cxnId="{C1AF3E0A-0469-4E85-9795-C325AB4BEADF}">
      <dgm:prSet/>
      <dgm:spPr/>
      <dgm:t>
        <a:bodyPr/>
        <a:lstStyle/>
        <a:p>
          <a:endParaRPr lang="en-US"/>
        </a:p>
      </dgm:t>
    </dgm:pt>
    <dgm:pt modelId="{909A90A2-4EE1-4FC9-B893-39DC7BC52FE7}" type="sibTrans" cxnId="{C1AF3E0A-0469-4E85-9795-C325AB4BEADF}">
      <dgm:prSet/>
      <dgm:spPr/>
      <dgm:t>
        <a:bodyPr/>
        <a:lstStyle/>
        <a:p>
          <a:endParaRPr lang="en-US"/>
        </a:p>
      </dgm:t>
    </dgm:pt>
    <dgm:pt modelId="{0F825B4A-454F-41ED-B3AC-EBB0FA2AB93D}">
      <dgm:prSet/>
      <dgm:spPr/>
      <dgm:t>
        <a:bodyPr/>
        <a:lstStyle/>
        <a:p>
          <a:r>
            <a:rPr lang="en-US" u="sng">
              <a:hlinkClick xmlns:r="http://schemas.openxmlformats.org/officeDocument/2006/relationships" r:id="rId1"/>
            </a:rPr>
            <a:t>http://www.nysed.gov/common/nysed/files/programs/curriculum-instruction/multiplepathwayshandout.pdf</a:t>
          </a:r>
          <a:endParaRPr lang="en-US"/>
        </a:p>
      </dgm:t>
    </dgm:pt>
    <dgm:pt modelId="{2278E1AE-3A8B-4E21-95F7-CDBD3FF16950}" type="parTrans" cxnId="{3FA16E49-9699-40E2-B8B3-A95D03DB730F}">
      <dgm:prSet/>
      <dgm:spPr/>
      <dgm:t>
        <a:bodyPr/>
        <a:lstStyle/>
        <a:p>
          <a:endParaRPr lang="en-US"/>
        </a:p>
      </dgm:t>
    </dgm:pt>
    <dgm:pt modelId="{EB3435F9-AA23-459E-98CD-7A19BAE224F6}" type="sibTrans" cxnId="{3FA16E49-9699-40E2-B8B3-A95D03DB730F}">
      <dgm:prSet/>
      <dgm:spPr/>
      <dgm:t>
        <a:bodyPr/>
        <a:lstStyle/>
        <a:p>
          <a:endParaRPr lang="en-US"/>
        </a:p>
      </dgm:t>
    </dgm:pt>
    <dgm:pt modelId="{36F75EBD-D866-4983-8594-DF673648C1F3}" type="pres">
      <dgm:prSet presAssocID="{C11A6424-717F-4DA8-9FD7-FBAC05C67AA8}" presName="root" presStyleCnt="0">
        <dgm:presLayoutVars>
          <dgm:dir/>
          <dgm:resizeHandles val="exact"/>
        </dgm:presLayoutVars>
      </dgm:prSet>
      <dgm:spPr/>
    </dgm:pt>
    <dgm:pt modelId="{E08F409F-D5E0-4EB9-B1E6-1DB8D50C63C7}" type="pres">
      <dgm:prSet presAssocID="{12944623-B550-41B9-97A6-3348DCE0023E}" presName="compNode" presStyleCnt="0"/>
      <dgm:spPr/>
    </dgm:pt>
    <dgm:pt modelId="{DB85C726-1CE0-4D09-893B-4A99A01A0251}" type="pres">
      <dgm:prSet presAssocID="{12944623-B550-41B9-97A6-3348DCE0023E}" presName="bgRect" presStyleLbl="bgShp" presStyleIdx="0" presStyleCnt="4"/>
      <dgm:spPr/>
    </dgm:pt>
    <dgm:pt modelId="{A8EC0E91-74E3-4054-92FC-D874DFF6551C}" type="pres">
      <dgm:prSet presAssocID="{12944623-B550-41B9-97A6-3348DCE0023E}"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iploma Roll"/>
        </a:ext>
      </dgm:extLst>
    </dgm:pt>
    <dgm:pt modelId="{C1C216D5-F0CF-4B2B-BBF0-23E531877751}" type="pres">
      <dgm:prSet presAssocID="{12944623-B550-41B9-97A6-3348DCE0023E}" presName="spaceRect" presStyleCnt="0"/>
      <dgm:spPr/>
    </dgm:pt>
    <dgm:pt modelId="{8F5459B4-1DB6-4AEF-A1BF-461D3FBC4B65}" type="pres">
      <dgm:prSet presAssocID="{12944623-B550-41B9-97A6-3348DCE0023E}" presName="parTx" presStyleLbl="revTx" presStyleIdx="0" presStyleCnt="4">
        <dgm:presLayoutVars>
          <dgm:chMax val="0"/>
          <dgm:chPref val="0"/>
        </dgm:presLayoutVars>
      </dgm:prSet>
      <dgm:spPr/>
    </dgm:pt>
    <dgm:pt modelId="{7C7CBF33-C291-4990-9FA9-BC00A0EDC581}" type="pres">
      <dgm:prSet presAssocID="{EC520BCD-5927-45EF-AEE0-F2E0A455D2CF}" presName="sibTrans" presStyleCnt="0"/>
      <dgm:spPr/>
    </dgm:pt>
    <dgm:pt modelId="{8CCFD4A1-C65E-411F-B2A3-4D03573A03E9}" type="pres">
      <dgm:prSet presAssocID="{3C60EA7B-304A-4BA4-86C5-AD26257BF284}" presName="compNode" presStyleCnt="0"/>
      <dgm:spPr/>
    </dgm:pt>
    <dgm:pt modelId="{4956D23C-B85B-4955-AE72-D31C32A356AE}" type="pres">
      <dgm:prSet presAssocID="{3C60EA7B-304A-4BA4-86C5-AD26257BF284}" presName="bgRect" presStyleLbl="bgShp" presStyleIdx="1" presStyleCnt="4"/>
      <dgm:spPr/>
    </dgm:pt>
    <dgm:pt modelId="{F2E3B8ED-E2BD-4AEE-8237-EB3BC1BD9833}" type="pres">
      <dgm:prSet presAssocID="{3C60EA7B-304A-4BA4-86C5-AD26257BF284}"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choolhouse"/>
        </a:ext>
      </dgm:extLst>
    </dgm:pt>
    <dgm:pt modelId="{610D0235-8D39-4581-803E-11703D573ACF}" type="pres">
      <dgm:prSet presAssocID="{3C60EA7B-304A-4BA4-86C5-AD26257BF284}" presName="spaceRect" presStyleCnt="0"/>
      <dgm:spPr/>
    </dgm:pt>
    <dgm:pt modelId="{A0B35505-ECDF-4312-A894-946CFEC48727}" type="pres">
      <dgm:prSet presAssocID="{3C60EA7B-304A-4BA4-86C5-AD26257BF284}" presName="parTx" presStyleLbl="revTx" presStyleIdx="1" presStyleCnt="4">
        <dgm:presLayoutVars>
          <dgm:chMax val="0"/>
          <dgm:chPref val="0"/>
        </dgm:presLayoutVars>
      </dgm:prSet>
      <dgm:spPr/>
    </dgm:pt>
    <dgm:pt modelId="{3CA735AE-24E9-4D45-98B6-DAB63486AAD1}" type="pres">
      <dgm:prSet presAssocID="{926136C0-28C3-4C8F-8753-0C93DAA7D3E8}" presName="sibTrans" presStyleCnt="0"/>
      <dgm:spPr/>
    </dgm:pt>
    <dgm:pt modelId="{FE4E3D8B-96C4-4C2E-B6E0-9F8C1294FB9E}" type="pres">
      <dgm:prSet presAssocID="{4345ABA3-0978-4119-B324-C6BC472A8E48}" presName="compNode" presStyleCnt="0"/>
      <dgm:spPr/>
    </dgm:pt>
    <dgm:pt modelId="{67E4158C-A49A-488E-BACD-8CE9C7D853A2}" type="pres">
      <dgm:prSet presAssocID="{4345ABA3-0978-4119-B324-C6BC472A8E48}" presName="bgRect" presStyleLbl="bgShp" presStyleIdx="2" presStyleCnt="4"/>
      <dgm:spPr/>
    </dgm:pt>
    <dgm:pt modelId="{4EB73724-E835-4D2B-9429-710CA9CFF0A6}" type="pres">
      <dgm:prSet presAssocID="{4345ABA3-0978-4119-B324-C6BC472A8E48}"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lassroom"/>
        </a:ext>
      </dgm:extLst>
    </dgm:pt>
    <dgm:pt modelId="{CB24ACCB-E6A9-4612-AF28-44A4636C9EC4}" type="pres">
      <dgm:prSet presAssocID="{4345ABA3-0978-4119-B324-C6BC472A8E48}" presName="spaceRect" presStyleCnt="0"/>
      <dgm:spPr/>
    </dgm:pt>
    <dgm:pt modelId="{5562B1BF-F384-46BC-9F7B-71D1E57DEB57}" type="pres">
      <dgm:prSet presAssocID="{4345ABA3-0978-4119-B324-C6BC472A8E48}" presName="parTx" presStyleLbl="revTx" presStyleIdx="2" presStyleCnt="4">
        <dgm:presLayoutVars>
          <dgm:chMax val="0"/>
          <dgm:chPref val="0"/>
        </dgm:presLayoutVars>
      </dgm:prSet>
      <dgm:spPr/>
    </dgm:pt>
    <dgm:pt modelId="{9CD97651-BDA1-498A-818C-7516AB250924}" type="pres">
      <dgm:prSet presAssocID="{909A90A2-4EE1-4FC9-B893-39DC7BC52FE7}" presName="sibTrans" presStyleCnt="0"/>
      <dgm:spPr/>
    </dgm:pt>
    <dgm:pt modelId="{DBAB23BE-4EF0-48AF-92A8-3A465A14C097}" type="pres">
      <dgm:prSet presAssocID="{0F825B4A-454F-41ED-B3AC-EBB0FA2AB93D}" presName="compNode" presStyleCnt="0"/>
      <dgm:spPr/>
    </dgm:pt>
    <dgm:pt modelId="{A15A41C6-1E1F-4BAD-9C69-FDC488021EC1}" type="pres">
      <dgm:prSet presAssocID="{0F825B4A-454F-41ED-B3AC-EBB0FA2AB93D}" presName="bgRect" presStyleLbl="bgShp" presStyleIdx="3" presStyleCnt="4"/>
      <dgm:spPr/>
    </dgm:pt>
    <dgm:pt modelId="{C292CB23-7819-4440-8248-FAB62C77CB0B}" type="pres">
      <dgm:prSet presAssocID="{0F825B4A-454F-41ED-B3AC-EBB0FA2AB93D}"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Earth Globe Americas"/>
        </a:ext>
      </dgm:extLst>
    </dgm:pt>
    <dgm:pt modelId="{4E2AC72E-B660-41D7-B61C-7965A139D3F2}" type="pres">
      <dgm:prSet presAssocID="{0F825B4A-454F-41ED-B3AC-EBB0FA2AB93D}" presName="spaceRect" presStyleCnt="0"/>
      <dgm:spPr/>
    </dgm:pt>
    <dgm:pt modelId="{1FC5A00D-4E3F-4500-A896-7A07AD494D47}" type="pres">
      <dgm:prSet presAssocID="{0F825B4A-454F-41ED-B3AC-EBB0FA2AB93D}" presName="parTx" presStyleLbl="revTx" presStyleIdx="3" presStyleCnt="4">
        <dgm:presLayoutVars>
          <dgm:chMax val="0"/>
          <dgm:chPref val="0"/>
        </dgm:presLayoutVars>
      </dgm:prSet>
      <dgm:spPr/>
    </dgm:pt>
  </dgm:ptLst>
  <dgm:cxnLst>
    <dgm:cxn modelId="{9EC1BD06-0E7F-429F-B4FD-FA1F872D856C}" type="presOf" srcId="{12944623-B550-41B9-97A6-3348DCE0023E}" destId="{8F5459B4-1DB6-4AEF-A1BF-461D3FBC4B65}" srcOrd="0" destOrd="0" presId="urn:microsoft.com/office/officeart/2018/2/layout/IconVerticalSolidList"/>
    <dgm:cxn modelId="{04F59409-B74A-409E-9AAC-64FBA8B14900}" srcId="{C11A6424-717F-4DA8-9FD7-FBAC05C67AA8}" destId="{3C60EA7B-304A-4BA4-86C5-AD26257BF284}" srcOrd="1" destOrd="0" parTransId="{CC9426B7-3249-4707-9B3D-17D016985057}" sibTransId="{926136C0-28C3-4C8F-8753-0C93DAA7D3E8}"/>
    <dgm:cxn modelId="{C1AF3E0A-0469-4E85-9795-C325AB4BEADF}" srcId="{C11A6424-717F-4DA8-9FD7-FBAC05C67AA8}" destId="{4345ABA3-0978-4119-B324-C6BC472A8E48}" srcOrd="2" destOrd="0" parTransId="{A45826BD-B5F0-41FB-9004-D146C292A154}" sibTransId="{909A90A2-4EE1-4FC9-B893-39DC7BC52FE7}"/>
    <dgm:cxn modelId="{4DA9511F-8CA0-4D33-8B76-FC4DE30E2670}" type="presOf" srcId="{0F825B4A-454F-41ED-B3AC-EBB0FA2AB93D}" destId="{1FC5A00D-4E3F-4500-A896-7A07AD494D47}" srcOrd="0" destOrd="0" presId="urn:microsoft.com/office/officeart/2018/2/layout/IconVerticalSolidList"/>
    <dgm:cxn modelId="{FB940E25-7F45-46EB-947C-D70AC7184FB6}" type="presOf" srcId="{3C60EA7B-304A-4BA4-86C5-AD26257BF284}" destId="{A0B35505-ECDF-4312-A894-946CFEC48727}" srcOrd="0" destOrd="0" presId="urn:microsoft.com/office/officeart/2018/2/layout/IconVerticalSolidList"/>
    <dgm:cxn modelId="{FC575529-D5F2-41DE-8D20-7AE05EC6D2AA}" type="presOf" srcId="{4345ABA3-0978-4119-B324-C6BC472A8E48}" destId="{5562B1BF-F384-46BC-9F7B-71D1E57DEB57}" srcOrd="0" destOrd="0" presId="urn:microsoft.com/office/officeart/2018/2/layout/IconVerticalSolidList"/>
    <dgm:cxn modelId="{00A3F166-0642-43F9-8372-178DCC0571C4}" type="presOf" srcId="{C11A6424-717F-4DA8-9FD7-FBAC05C67AA8}" destId="{36F75EBD-D866-4983-8594-DF673648C1F3}" srcOrd="0" destOrd="0" presId="urn:microsoft.com/office/officeart/2018/2/layout/IconVerticalSolidList"/>
    <dgm:cxn modelId="{3FA16E49-9699-40E2-B8B3-A95D03DB730F}" srcId="{C11A6424-717F-4DA8-9FD7-FBAC05C67AA8}" destId="{0F825B4A-454F-41ED-B3AC-EBB0FA2AB93D}" srcOrd="3" destOrd="0" parTransId="{2278E1AE-3A8B-4E21-95F7-CDBD3FF16950}" sibTransId="{EB3435F9-AA23-459E-98CD-7A19BAE224F6}"/>
    <dgm:cxn modelId="{D03651D2-BBBE-431B-B899-DF3DA0274F25}" srcId="{C11A6424-717F-4DA8-9FD7-FBAC05C67AA8}" destId="{12944623-B550-41B9-97A6-3348DCE0023E}" srcOrd="0" destOrd="0" parTransId="{D881551C-D231-41D2-85F0-D250EDB775AA}" sibTransId="{EC520BCD-5927-45EF-AEE0-F2E0A455D2CF}"/>
    <dgm:cxn modelId="{1959996F-3F2C-4C07-B240-34DD8D0047F3}" type="presParOf" srcId="{36F75EBD-D866-4983-8594-DF673648C1F3}" destId="{E08F409F-D5E0-4EB9-B1E6-1DB8D50C63C7}" srcOrd="0" destOrd="0" presId="urn:microsoft.com/office/officeart/2018/2/layout/IconVerticalSolidList"/>
    <dgm:cxn modelId="{17CEBD8D-66EE-49BA-A8EF-6735B412FE8B}" type="presParOf" srcId="{E08F409F-D5E0-4EB9-B1E6-1DB8D50C63C7}" destId="{DB85C726-1CE0-4D09-893B-4A99A01A0251}" srcOrd="0" destOrd="0" presId="urn:microsoft.com/office/officeart/2018/2/layout/IconVerticalSolidList"/>
    <dgm:cxn modelId="{9AD49292-66E7-4D3E-BBA9-6915317FBC1A}" type="presParOf" srcId="{E08F409F-D5E0-4EB9-B1E6-1DB8D50C63C7}" destId="{A8EC0E91-74E3-4054-92FC-D874DFF6551C}" srcOrd="1" destOrd="0" presId="urn:microsoft.com/office/officeart/2018/2/layout/IconVerticalSolidList"/>
    <dgm:cxn modelId="{5F12CB02-312A-40CD-820B-03C8A567B183}" type="presParOf" srcId="{E08F409F-D5E0-4EB9-B1E6-1DB8D50C63C7}" destId="{C1C216D5-F0CF-4B2B-BBF0-23E531877751}" srcOrd="2" destOrd="0" presId="urn:microsoft.com/office/officeart/2018/2/layout/IconVerticalSolidList"/>
    <dgm:cxn modelId="{C20262AE-53D2-4384-80C2-1AEC26605B49}" type="presParOf" srcId="{E08F409F-D5E0-4EB9-B1E6-1DB8D50C63C7}" destId="{8F5459B4-1DB6-4AEF-A1BF-461D3FBC4B65}" srcOrd="3" destOrd="0" presId="urn:microsoft.com/office/officeart/2018/2/layout/IconVerticalSolidList"/>
    <dgm:cxn modelId="{52857980-8B94-4D33-ABDB-CCA691E560E8}" type="presParOf" srcId="{36F75EBD-D866-4983-8594-DF673648C1F3}" destId="{7C7CBF33-C291-4990-9FA9-BC00A0EDC581}" srcOrd="1" destOrd="0" presId="urn:microsoft.com/office/officeart/2018/2/layout/IconVerticalSolidList"/>
    <dgm:cxn modelId="{B6BBBABE-5902-4ABE-A5EE-51D20432B1E1}" type="presParOf" srcId="{36F75EBD-D866-4983-8594-DF673648C1F3}" destId="{8CCFD4A1-C65E-411F-B2A3-4D03573A03E9}" srcOrd="2" destOrd="0" presId="urn:microsoft.com/office/officeart/2018/2/layout/IconVerticalSolidList"/>
    <dgm:cxn modelId="{E126D834-E19D-4A7A-984E-91098A0AE6ED}" type="presParOf" srcId="{8CCFD4A1-C65E-411F-B2A3-4D03573A03E9}" destId="{4956D23C-B85B-4955-AE72-D31C32A356AE}" srcOrd="0" destOrd="0" presId="urn:microsoft.com/office/officeart/2018/2/layout/IconVerticalSolidList"/>
    <dgm:cxn modelId="{C5FA945B-B09C-498C-83A6-FBE211263D27}" type="presParOf" srcId="{8CCFD4A1-C65E-411F-B2A3-4D03573A03E9}" destId="{F2E3B8ED-E2BD-4AEE-8237-EB3BC1BD9833}" srcOrd="1" destOrd="0" presId="urn:microsoft.com/office/officeart/2018/2/layout/IconVerticalSolidList"/>
    <dgm:cxn modelId="{BDD15AFB-DA15-46FB-8C7A-3C039924EB69}" type="presParOf" srcId="{8CCFD4A1-C65E-411F-B2A3-4D03573A03E9}" destId="{610D0235-8D39-4581-803E-11703D573ACF}" srcOrd="2" destOrd="0" presId="urn:microsoft.com/office/officeart/2018/2/layout/IconVerticalSolidList"/>
    <dgm:cxn modelId="{1719BFFC-EE3F-41F5-95C9-14BDF0CECCE8}" type="presParOf" srcId="{8CCFD4A1-C65E-411F-B2A3-4D03573A03E9}" destId="{A0B35505-ECDF-4312-A894-946CFEC48727}" srcOrd="3" destOrd="0" presId="urn:microsoft.com/office/officeart/2018/2/layout/IconVerticalSolidList"/>
    <dgm:cxn modelId="{E2B80AE4-F9A9-4C86-BFE8-B8DC8C1EE472}" type="presParOf" srcId="{36F75EBD-D866-4983-8594-DF673648C1F3}" destId="{3CA735AE-24E9-4D45-98B6-DAB63486AAD1}" srcOrd="3" destOrd="0" presId="urn:microsoft.com/office/officeart/2018/2/layout/IconVerticalSolidList"/>
    <dgm:cxn modelId="{E83F69EA-A75C-456D-969A-D4F3AB64C5FF}" type="presParOf" srcId="{36F75EBD-D866-4983-8594-DF673648C1F3}" destId="{FE4E3D8B-96C4-4C2E-B6E0-9F8C1294FB9E}" srcOrd="4" destOrd="0" presId="urn:microsoft.com/office/officeart/2018/2/layout/IconVerticalSolidList"/>
    <dgm:cxn modelId="{2D04D7A5-F250-4673-B54E-FB77D103FB95}" type="presParOf" srcId="{FE4E3D8B-96C4-4C2E-B6E0-9F8C1294FB9E}" destId="{67E4158C-A49A-488E-BACD-8CE9C7D853A2}" srcOrd="0" destOrd="0" presId="urn:microsoft.com/office/officeart/2018/2/layout/IconVerticalSolidList"/>
    <dgm:cxn modelId="{EEA1B169-F2BC-4216-AEF3-E206F426FC7D}" type="presParOf" srcId="{FE4E3D8B-96C4-4C2E-B6E0-9F8C1294FB9E}" destId="{4EB73724-E835-4D2B-9429-710CA9CFF0A6}" srcOrd="1" destOrd="0" presId="urn:microsoft.com/office/officeart/2018/2/layout/IconVerticalSolidList"/>
    <dgm:cxn modelId="{504BB998-2005-4897-9739-5DCFD62F2CE3}" type="presParOf" srcId="{FE4E3D8B-96C4-4C2E-B6E0-9F8C1294FB9E}" destId="{CB24ACCB-E6A9-4612-AF28-44A4636C9EC4}" srcOrd="2" destOrd="0" presId="urn:microsoft.com/office/officeart/2018/2/layout/IconVerticalSolidList"/>
    <dgm:cxn modelId="{46BB20D0-E6F3-4FAA-BBDA-F278BE1FDAF9}" type="presParOf" srcId="{FE4E3D8B-96C4-4C2E-B6E0-9F8C1294FB9E}" destId="{5562B1BF-F384-46BC-9F7B-71D1E57DEB57}" srcOrd="3" destOrd="0" presId="urn:microsoft.com/office/officeart/2018/2/layout/IconVerticalSolidList"/>
    <dgm:cxn modelId="{672F9869-3771-44B6-877F-B4C5F8502C0C}" type="presParOf" srcId="{36F75EBD-D866-4983-8594-DF673648C1F3}" destId="{9CD97651-BDA1-498A-818C-7516AB250924}" srcOrd="5" destOrd="0" presId="urn:microsoft.com/office/officeart/2018/2/layout/IconVerticalSolidList"/>
    <dgm:cxn modelId="{1AD1C999-85F5-42EB-A35E-66D814C7A97F}" type="presParOf" srcId="{36F75EBD-D866-4983-8594-DF673648C1F3}" destId="{DBAB23BE-4EF0-48AF-92A8-3A465A14C097}" srcOrd="6" destOrd="0" presId="urn:microsoft.com/office/officeart/2018/2/layout/IconVerticalSolidList"/>
    <dgm:cxn modelId="{9F20D61F-D6D9-4830-88C3-7C7C6560F882}" type="presParOf" srcId="{DBAB23BE-4EF0-48AF-92A8-3A465A14C097}" destId="{A15A41C6-1E1F-4BAD-9C69-FDC488021EC1}" srcOrd="0" destOrd="0" presId="urn:microsoft.com/office/officeart/2018/2/layout/IconVerticalSolidList"/>
    <dgm:cxn modelId="{81F83D29-081D-4908-8250-94D4831CB510}" type="presParOf" srcId="{DBAB23BE-4EF0-48AF-92A8-3A465A14C097}" destId="{C292CB23-7819-4440-8248-FAB62C77CB0B}" srcOrd="1" destOrd="0" presId="urn:microsoft.com/office/officeart/2018/2/layout/IconVerticalSolidList"/>
    <dgm:cxn modelId="{676E791D-F20D-475F-A25A-CE4795614028}" type="presParOf" srcId="{DBAB23BE-4EF0-48AF-92A8-3A465A14C097}" destId="{4E2AC72E-B660-41D7-B61C-7965A139D3F2}" srcOrd="2" destOrd="0" presId="urn:microsoft.com/office/officeart/2018/2/layout/IconVerticalSolidList"/>
    <dgm:cxn modelId="{43B90ED5-933C-4FF3-8B55-2260D0F05372}" type="presParOf" srcId="{DBAB23BE-4EF0-48AF-92A8-3A465A14C097}" destId="{1FC5A00D-4E3F-4500-A896-7A07AD494D4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633CBA-2502-434A-928C-6EC6967F259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012EDDC6-207F-4EE3-9DEB-146599520561}">
      <dgm:prSet phldrT="[Text]" custT="1"/>
      <dgm:spPr>
        <a:solidFill>
          <a:schemeClr val="accent2">
            <a:lumMod val="20000"/>
            <a:lumOff val="80000"/>
          </a:schemeClr>
        </a:solidFill>
      </dgm:spPr>
      <dgm:t>
        <a:bodyPr/>
        <a:lstStyle/>
        <a:p>
          <a:pPr rtl="0">
            <a:spcAft>
              <a:spcPts val="0"/>
            </a:spcAft>
          </a:pPr>
          <a:r>
            <a:rPr lang="en-US" sz="1800">
              <a:latin typeface="Corbel" panose="020B0503020204020204"/>
            </a:rPr>
            <a:t> </a:t>
          </a:r>
          <a:r>
            <a:rPr lang="en-US" sz="1800" b="1">
              <a:solidFill>
                <a:schemeClr val="tx1"/>
              </a:solidFill>
            </a:rPr>
            <a:t>Step 1</a:t>
          </a:r>
          <a:br>
            <a:rPr lang="en-US" sz="1800" b="1">
              <a:solidFill>
                <a:schemeClr val="tx1"/>
              </a:solidFill>
            </a:rPr>
          </a:br>
          <a:r>
            <a:rPr lang="en-US" sz="1800" b="1">
              <a:solidFill>
                <a:schemeClr val="tx1"/>
              </a:solidFill>
            </a:rPr>
            <a:t>New Baseline</a:t>
          </a:r>
        </a:p>
        <a:p>
          <a:pPr>
            <a:spcAft>
              <a:spcPts val="0"/>
            </a:spcAft>
          </a:pPr>
          <a:r>
            <a:rPr lang="en-US" sz="1800" b="1">
              <a:solidFill>
                <a:schemeClr val="tx1"/>
              </a:solidFill>
            </a:rPr>
            <a:t>Selection</a:t>
          </a:r>
        </a:p>
      </dgm:t>
      <dgm:extLst>
        <a:ext uri="{E40237B7-FDA0-4F09-8148-C483321AD2D9}">
          <dgm14:cNvPr xmlns:dgm14="http://schemas.microsoft.com/office/drawing/2010/diagram" id="0" name="" title="Step 1 title"/>
        </a:ext>
      </dgm:extLst>
    </dgm:pt>
    <dgm:pt modelId="{1850CBD5-1A99-4F4F-897C-451AA66F1516}" type="parTrans" cxnId="{A9676025-22BC-4F10-8860-B270A6112553}">
      <dgm:prSet/>
      <dgm:spPr/>
      <dgm:t>
        <a:bodyPr/>
        <a:lstStyle/>
        <a:p>
          <a:endParaRPr lang="en-US" sz="2000"/>
        </a:p>
      </dgm:t>
    </dgm:pt>
    <dgm:pt modelId="{7985EE53-BD3D-4DB3-B5BD-6B9FFA75B9E6}" type="sibTrans" cxnId="{A9676025-22BC-4F10-8860-B270A6112553}">
      <dgm:prSet custT="1"/>
      <dgm:spPr/>
      <dgm:t>
        <a:bodyPr/>
        <a:lstStyle/>
        <a:p>
          <a:endParaRPr lang="en-US" sz="1600"/>
        </a:p>
      </dgm:t>
      <dgm:extLst>
        <a:ext uri="{E40237B7-FDA0-4F09-8148-C483321AD2D9}">
          <dgm14:cNvPr xmlns:dgm14="http://schemas.microsoft.com/office/drawing/2010/diagram" id="0" name="" title="Arrow between Step 1 and Step 2"/>
        </a:ext>
      </dgm:extLst>
    </dgm:pt>
    <dgm:pt modelId="{38FB0022-09EC-4D6F-86C0-C813C6F2F39A}">
      <dgm:prSet phldrT="[Text]" custT="1"/>
      <dgm:spPr>
        <a:solidFill>
          <a:schemeClr val="accent4">
            <a:lumMod val="40000"/>
            <a:lumOff val="60000"/>
          </a:schemeClr>
        </a:solidFill>
      </dgm:spPr>
      <dgm:t>
        <a:bodyPr/>
        <a:lstStyle/>
        <a:p>
          <a:pPr rtl="0"/>
          <a:r>
            <a:rPr lang="en-US" sz="1800" b="1">
              <a:solidFill>
                <a:schemeClr val="tx1"/>
              </a:solidFill>
            </a:rPr>
            <a:t>Step 3</a:t>
          </a:r>
          <a:br>
            <a:rPr lang="en-US" sz="1800" b="1">
              <a:solidFill>
                <a:schemeClr val="tx1"/>
              </a:solidFill>
            </a:rPr>
          </a:br>
          <a:r>
            <a:rPr lang="en-US" sz="1800" b="1">
              <a:solidFill>
                <a:schemeClr val="tx1"/>
              </a:solidFill>
              <a:latin typeface="Corbel" panose="020B0503020204020204"/>
            </a:rPr>
            <a:t>Consider Methodology for </a:t>
          </a:r>
          <a:r>
            <a:rPr lang="en-US" sz="1750" b="1">
              <a:solidFill>
                <a:schemeClr val="tx1"/>
              </a:solidFill>
              <a:latin typeface="Corbel" panose="020B0503020204020204"/>
            </a:rPr>
            <a:t>Target Setting</a:t>
          </a:r>
          <a:endParaRPr lang="en-US" sz="1750" b="1">
            <a:solidFill>
              <a:schemeClr val="tx1"/>
            </a:solidFill>
          </a:endParaRPr>
        </a:p>
      </dgm:t>
      <dgm:extLst>
        <a:ext uri="{E40237B7-FDA0-4F09-8148-C483321AD2D9}">
          <dgm14:cNvPr xmlns:dgm14="http://schemas.microsoft.com/office/drawing/2010/diagram" id="0" name="" title="Step 3 title"/>
        </a:ext>
      </dgm:extLst>
    </dgm:pt>
    <dgm:pt modelId="{A0BBE5C2-C8CF-4F12-974F-53039E6D00EC}" type="parTrans" cxnId="{9A1C775D-7DDB-48F9-97D9-490A63DE2A86}">
      <dgm:prSet/>
      <dgm:spPr/>
      <dgm:t>
        <a:bodyPr/>
        <a:lstStyle/>
        <a:p>
          <a:endParaRPr lang="en-US" sz="2000"/>
        </a:p>
      </dgm:t>
    </dgm:pt>
    <dgm:pt modelId="{EA86A114-EBD1-49CF-AB76-042FF3D636A5}" type="sibTrans" cxnId="{9A1C775D-7DDB-48F9-97D9-490A63DE2A86}">
      <dgm:prSet custT="1"/>
      <dgm:spPr>
        <a:solidFill>
          <a:schemeClr val="accent4"/>
        </a:solidFill>
      </dgm:spPr>
      <dgm:t>
        <a:bodyPr/>
        <a:lstStyle/>
        <a:p>
          <a:endParaRPr lang="en-US" sz="1600"/>
        </a:p>
      </dgm:t>
      <dgm:extLst>
        <a:ext uri="{E40237B7-FDA0-4F09-8148-C483321AD2D9}">
          <dgm14:cNvPr xmlns:dgm14="http://schemas.microsoft.com/office/drawing/2010/diagram" id="0" name="" title="Arrow between Step 3 and Step 4"/>
        </a:ext>
      </dgm:extLst>
    </dgm:pt>
    <dgm:pt modelId="{9131EDB8-27A6-42FD-A541-052EFC01D4C6}">
      <dgm:prSet phldrT="[Text]" custT="1"/>
      <dgm:spPr>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dgm:spPr>
      <dgm:t>
        <a:bodyPr/>
        <a:lstStyle/>
        <a:p>
          <a:r>
            <a:rPr lang="en-US" sz="1800" b="1">
              <a:solidFill>
                <a:schemeClr val="tx1"/>
              </a:solidFill>
            </a:rPr>
            <a:t>Step 4</a:t>
          </a:r>
          <a:br>
            <a:rPr lang="en-US" sz="1800" b="1">
              <a:solidFill>
                <a:schemeClr val="tx1"/>
              </a:solidFill>
            </a:rPr>
          </a:br>
          <a:r>
            <a:rPr lang="en-US" sz="1800" b="1">
              <a:solidFill>
                <a:schemeClr val="tx1"/>
              </a:solidFill>
            </a:rPr>
            <a:t>Propose New Targets</a:t>
          </a:r>
        </a:p>
      </dgm:t>
      <dgm:extLst>
        <a:ext uri="{E40237B7-FDA0-4F09-8148-C483321AD2D9}">
          <dgm14:cNvPr xmlns:dgm14="http://schemas.microsoft.com/office/drawing/2010/diagram" id="0" name="" title="Step 4 title"/>
        </a:ext>
      </dgm:extLst>
    </dgm:pt>
    <dgm:pt modelId="{6EC3601D-D6CE-49D7-9229-0442323129DA}" type="parTrans" cxnId="{198EE807-14A4-40FA-B030-5F9F79A9713E}">
      <dgm:prSet/>
      <dgm:spPr/>
      <dgm:t>
        <a:bodyPr/>
        <a:lstStyle/>
        <a:p>
          <a:endParaRPr lang="en-US" sz="2000"/>
        </a:p>
      </dgm:t>
    </dgm:pt>
    <dgm:pt modelId="{13A2EB04-B868-427A-B17F-16729BFA55DA}" type="sibTrans" cxnId="{198EE807-14A4-40FA-B030-5F9F79A9713E}">
      <dgm:prSet custT="1"/>
      <dgm:spPr/>
      <dgm:t>
        <a:bodyPr/>
        <a:lstStyle/>
        <a:p>
          <a:endParaRPr lang="en-US" sz="1600"/>
        </a:p>
      </dgm:t>
      <dgm:extLst>
        <a:ext uri="{E40237B7-FDA0-4F09-8148-C483321AD2D9}">
          <dgm14:cNvPr xmlns:dgm14="http://schemas.microsoft.com/office/drawing/2010/diagram" id="0" name="" title="Arrow between Step 4 and Step 5"/>
        </a:ext>
      </dgm:extLst>
    </dgm:pt>
    <dgm:pt modelId="{23116FF9-AEB9-43F5-882D-9ECB1FD5DE18}">
      <dgm:prSet phldrT="[Text]" custT="1"/>
      <dgm:spPr>
        <a:solidFill>
          <a:schemeClr val="accent6">
            <a:lumMod val="20000"/>
            <a:lumOff val="80000"/>
          </a:schemeClr>
        </a:solidFill>
      </dgm:spPr>
      <dgm:t>
        <a:bodyPr/>
        <a:lstStyle/>
        <a:p>
          <a:r>
            <a:rPr lang="en-US" sz="1800" b="1">
              <a:solidFill>
                <a:schemeClr val="tx1"/>
              </a:solidFill>
            </a:rPr>
            <a:t>Step 5</a:t>
          </a:r>
          <a:br>
            <a:rPr lang="en-US" sz="1800" b="1">
              <a:solidFill>
                <a:schemeClr val="tx1"/>
              </a:solidFill>
            </a:rPr>
          </a:br>
          <a:r>
            <a:rPr lang="en-US" sz="1800" b="1">
              <a:solidFill>
                <a:schemeClr val="tx1"/>
              </a:solidFill>
            </a:rPr>
            <a:t>Obtain Stakeholder Input</a:t>
          </a:r>
        </a:p>
      </dgm:t>
      <dgm:extLst>
        <a:ext uri="{E40237B7-FDA0-4F09-8148-C483321AD2D9}">
          <dgm14:cNvPr xmlns:dgm14="http://schemas.microsoft.com/office/drawing/2010/diagram" id="0" name="" title="Step 5 title"/>
        </a:ext>
      </dgm:extLst>
    </dgm:pt>
    <dgm:pt modelId="{86229775-B50F-4220-B88B-07C4BA05CEAC}" type="parTrans" cxnId="{97323DE5-E2BF-422D-8188-D2445F20223B}">
      <dgm:prSet/>
      <dgm:spPr/>
      <dgm:t>
        <a:bodyPr/>
        <a:lstStyle/>
        <a:p>
          <a:endParaRPr lang="en-US" sz="2000"/>
        </a:p>
      </dgm:t>
    </dgm:pt>
    <dgm:pt modelId="{BEE765C7-6165-4808-9B3B-A6627557B77F}" type="sibTrans" cxnId="{97323DE5-E2BF-422D-8188-D2445F20223B}">
      <dgm:prSet custT="1"/>
      <dgm:spPr/>
      <dgm:t>
        <a:bodyPr/>
        <a:lstStyle/>
        <a:p>
          <a:endParaRPr lang="en-US" sz="1600"/>
        </a:p>
      </dgm:t>
      <dgm:extLst>
        <a:ext uri="{E40237B7-FDA0-4F09-8148-C483321AD2D9}">
          <dgm14:cNvPr xmlns:dgm14="http://schemas.microsoft.com/office/drawing/2010/diagram" id="0" name="" title="Arrow between Step 5 and Step 1"/>
        </a:ext>
      </dgm:extLst>
    </dgm:pt>
    <dgm:pt modelId="{DA2EE66E-1894-4E15-A659-CCDCFE4DAD65}">
      <dgm:prSet phldrT="[Text]" custT="1"/>
      <dgm:spPr>
        <a:solidFill>
          <a:schemeClr val="accent3">
            <a:lumMod val="20000"/>
            <a:lumOff val="80000"/>
          </a:schemeClr>
        </a:solidFill>
      </dgm:spPr>
      <dgm:t>
        <a:bodyPr/>
        <a:lstStyle/>
        <a:p>
          <a:r>
            <a:rPr lang="en-US" sz="1800" b="1">
              <a:solidFill>
                <a:schemeClr val="tx1"/>
              </a:solidFill>
            </a:rPr>
            <a:t>Step 2</a:t>
          </a:r>
          <a:br>
            <a:rPr lang="en-US" sz="1800" b="1">
              <a:solidFill>
                <a:schemeClr val="tx1"/>
              </a:solidFill>
            </a:rPr>
          </a:br>
          <a:r>
            <a:rPr lang="en-US" sz="1800" b="1">
              <a:solidFill>
                <a:schemeClr val="tx1"/>
              </a:solidFill>
            </a:rPr>
            <a:t>Analyze Data</a:t>
          </a:r>
        </a:p>
      </dgm:t>
      <dgm:extLst>
        <a:ext uri="{E40237B7-FDA0-4F09-8148-C483321AD2D9}">
          <dgm14:cNvPr xmlns:dgm14="http://schemas.microsoft.com/office/drawing/2010/diagram" id="0" name="" title="Step 2 title"/>
        </a:ext>
      </dgm:extLst>
    </dgm:pt>
    <dgm:pt modelId="{21005F9D-878A-4CC9-A13A-8A9C577A9239}" type="parTrans" cxnId="{64DAF508-E1BA-4EDC-A97D-EE1A011CB9E0}">
      <dgm:prSet/>
      <dgm:spPr/>
      <dgm:t>
        <a:bodyPr/>
        <a:lstStyle/>
        <a:p>
          <a:endParaRPr lang="en-US" sz="2000"/>
        </a:p>
      </dgm:t>
    </dgm:pt>
    <dgm:pt modelId="{612BA10D-4F4F-4BF6-9059-06A94BDAF34E}" type="sibTrans" cxnId="{64DAF508-E1BA-4EDC-A97D-EE1A011CB9E0}">
      <dgm:prSet custT="1"/>
      <dgm:spPr/>
      <dgm:t>
        <a:bodyPr/>
        <a:lstStyle/>
        <a:p>
          <a:endParaRPr lang="en-US" sz="1600"/>
        </a:p>
      </dgm:t>
      <dgm:extLst>
        <a:ext uri="{E40237B7-FDA0-4F09-8148-C483321AD2D9}">
          <dgm14:cNvPr xmlns:dgm14="http://schemas.microsoft.com/office/drawing/2010/diagram" id="0" name="" title="Arrow between Step 2 and Step 3"/>
        </a:ext>
      </dgm:extLst>
    </dgm:pt>
    <dgm:pt modelId="{EA3ADED0-C9AD-4C17-98CE-D872DACD90E8}" type="pres">
      <dgm:prSet presAssocID="{13633CBA-2502-434A-928C-6EC6967F259D}" presName="cycle" presStyleCnt="0">
        <dgm:presLayoutVars>
          <dgm:dir/>
          <dgm:resizeHandles val="exact"/>
        </dgm:presLayoutVars>
      </dgm:prSet>
      <dgm:spPr/>
    </dgm:pt>
    <dgm:pt modelId="{558890D5-4F42-4C33-B381-CD393B37A1FF}" type="pres">
      <dgm:prSet presAssocID="{012EDDC6-207F-4EE3-9DEB-146599520561}" presName="node" presStyleLbl="node1" presStyleIdx="0" presStyleCnt="5">
        <dgm:presLayoutVars>
          <dgm:bulletEnabled val="1"/>
        </dgm:presLayoutVars>
      </dgm:prSet>
      <dgm:spPr/>
    </dgm:pt>
    <dgm:pt modelId="{973C755A-5077-47FB-BDC0-FF7A84FD3F26}" type="pres">
      <dgm:prSet presAssocID="{7985EE53-BD3D-4DB3-B5BD-6B9FFA75B9E6}" presName="sibTrans" presStyleLbl="sibTrans2D1" presStyleIdx="0" presStyleCnt="5"/>
      <dgm:spPr/>
    </dgm:pt>
    <dgm:pt modelId="{746707A3-847D-4DEF-8437-C19565999197}" type="pres">
      <dgm:prSet presAssocID="{7985EE53-BD3D-4DB3-B5BD-6B9FFA75B9E6}" presName="connectorText" presStyleLbl="sibTrans2D1" presStyleIdx="0" presStyleCnt="5"/>
      <dgm:spPr/>
    </dgm:pt>
    <dgm:pt modelId="{7C5A343C-E262-450D-959C-A644EA0CABBE}" type="pres">
      <dgm:prSet presAssocID="{DA2EE66E-1894-4E15-A659-CCDCFE4DAD65}" presName="node" presStyleLbl="node1" presStyleIdx="1" presStyleCnt="5">
        <dgm:presLayoutVars>
          <dgm:bulletEnabled val="1"/>
        </dgm:presLayoutVars>
      </dgm:prSet>
      <dgm:spPr/>
    </dgm:pt>
    <dgm:pt modelId="{719BC63E-F731-4648-BC28-EDC25FC57AA9}" type="pres">
      <dgm:prSet presAssocID="{612BA10D-4F4F-4BF6-9059-06A94BDAF34E}" presName="sibTrans" presStyleLbl="sibTrans2D1" presStyleIdx="1" presStyleCnt="5"/>
      <dgm:spPr/>
    </dgm:pt>
    <dgm:pt modelId="{018B9E75-742E-4303-A16C-8A821310EF15}" type="pres">
      <dgm:prSet presAssocID="{612BA10D-4F4F-4BF6-9059-06A94BDAF34E}" presName="connectorText" presStyleLbl="sibTrans2D1" presStyleIdx="1" presStyleCnt="5"/>
      <dgm:spPr/>
    </dgm:pt>
    <dgm:pt modelId="{91CB6799-0928-4E01-9EDA-41B17BB04FAF}" type="pres">
      <dgm:prSet presAssocID="{38FB0022-09EC-4D6F-86C0-C813C6F2F39A}" presName="node" presStyleLbl="node1" presStyleIdx="2" presStyleCnt="5" custScaleX="106132">
        <dgm:presLayoutVars>
          <dgm:bulletEnabled val="1"/>
        </dgm:presLayoutVars>
      </dgm:prSet>
      <dgm:spPr>
        <a:prstGeom prst="ellipse">
          <a:avLst/>
        </a:prstGeom>
      </dgm:spPr>
    </dgm:pt>
    <dgm:pt modelId="{3701657F-6946-4A4C-877D-2A88A526B7E1}" type="pres">
      <dgm:prSet presAssocID="{EA86A114-EBD1-49CF-AB76-042FF3D636A5}" presName="sibTrans" presStyleLbl="sibTrans2D1" presStyleIdx="2" presStyleCnt="5"/>
      <dgm:spPr/>
    </dgm:pt>
    <dgm:pt modelId="{A60042D3-910C-4160-96CD-1A63C2C4C0FB}" type="pres">
      <dgm:prSet presAssocID="{EA86A114-EBD1-49CF-AB76-042FF3D636A5}" presName="connectorText" presStyleLbl="sibTrans2D1" presStyleIdx="2" presStyleCnt="5"/>
      <dgm:spPr/>
    </dgm:pt>
    <dgm:pt modelId="{28372633-A8CE-4898-AF86-305447452F30}" type="pres">
      <dgm:prSet presAssocID="{9131EDB8-27A6-42FD-A541-052EFC01D4C6}" presName="node" presStyleLbl="node1" presStyleIdx="3" presStyleCnt="5">
        <dgm:presLayoutVars>
          <dgm:bulletEnabled val="1"/>
        </dgm:presLayoutVars>
      </dgm:prSet>
      <dgm:spPr/>
    </dgm:pt>
    <dgm:pt modelId="{3BFA7701-5D17-48E5-8EAF-0CE4B894FCD8}" type="pres">
      <dgm:prSet presAssocID="{13A2EB04-B868-427A-B17F-16729BFA55DA}" presName="sibTrans" presStyleLbl="sibTrans2D1" presStyleIdx="3" presStyleCnt="5"/>
      <dgm:spPr/>
    </dgm:pt>
    <dgm:pt modelId="{2F68EEE9-28D4-49EC-A4B1-C191492E34F2}" type="pres">
      <dgm:prSet presAssocID="{13A2EB04-B868-427A-B17F-16729BFA55DA}" presName="connectorText" presStyleLbl="sibTrans2D1" presStyleIdx="3" presStyleCnt="5"/>
      <dgm:spPr/>
    </dgm:pt>
    <dgm:pt modelId="{4DD53E4A-81C3-4CAD-B31F-4C20BA5CFCD7}" type="pres">
      <dgm:prSet presAssocID="{23116FF9-AEB9-43F5-882D-9ECB1FD5DE18}" presName="node" presStyleLbl="node1" presStyleIdx="4" presStyleCnt="5">
        <dgm:presLayoutVars>
          <dgm:bulletEnabled val="1"/>
        </dgm:presLayoutVars>
      </dgm:prSet>
      <dgm:spPr/>
    </dgm:pt>
    <dgm:pt modelId="{670EC530-2BF9-418C-9EBE-CFD33FE15D7D}" type="pres">
      <dgm:prSet presAssocID="{BEE765C7-6165-4808-9B3B-A6627557B77F}" presName="sibTrans" presStyleLbl="sibTrans2D1" presStyleIdx="4" presStyleCnt="5"/>
      <dgm:spPr/>
    </dgm:pt>
    <dgm:pt modelId="{75E8BE9C-270B-4810-939F-EB750969C50A}" type="pres">
      <dgm:prSet presAssocID="{BEE765C7-6165-4808-9B3B-A6627557B77F}" presName="connectorText" presStyleLbl="sibTrans2D1" presStyleIdx="4" presStyleCnt="5"/>
      <dgm:spPr/>
    </dgm:pt>
  </dgm:ptLst>
  <dgm:cxnLst>
    <dgm:cxn modelId="{198EE807-14A4-40FA-B030-5F9F79A9713E}" srcId="{13633CBA-2502-434A-928C-6EC6967F259D}" destId="{9131EDB8-27A6-42FD-A541-052EFC01D4C6}" srcOrd="3" destOrd="0" parTransId="{6EC3601D-D6CE-49D7-9229-0442323129DA}" sibTransId="{13A2EB04-B868-427A-B17F-16729BFA55DA}"/>
    <dgm:cxn modelId="{64DAF508-E1BA-4EDC-A97D-EE1A011CB9E0}" srcId="{13633CBA-2502-434A-928C-6EC6967F259D}" destId="{DA2EE66E-1894-4E15-A659-CCDCFE4DAD65}" srcOrd="1" destOrd="0" parTransId="{21005F9D-878A-4CC9-A13A-8A9C577A9239}" sibTransId="{612BA10D-4F4F-4BF6-9059-06A94BDAF34E}"/>
    <dgm:cxn modelId="{08C26720-4CBB-4226-9FAA-5FA72C464F41}" type="presOf" srcId="{612BA10D-4F4F-4BF6-9059-06A94BDAF34E}" destId="{018B9E75-742E-4303-A16C-8A821310EF15}" srcOrd="1" destOrd="0" presId="urn:microsoft.com/office/officeart/2005/8/layout/cycle2"/>
    <dgm:cxn modelId="{A9676025-22BC-4F10-8860-B270A6112553}" srcId="{13633CBA-2502-434A-928C-6EC6967F259D}" destId="{012EDDC6-207F-4EE3-9DEB-146599520561}" srcOrd="0" destOrd="0" parTransId="{1850CBD5-1A99-4F4F-897C-451AA66F1516}" sibTransId="{7985EE53-BD3D-4DB3-B5BD-6B9FFA75B9E6}"/>
    <dgm:cxn modelId="{54F8772A-7F81-4F90-B03D-21A18269F8D4}" type="presOf" srcId="{DA2EE66E-1894-4E15-A659-CCDCFE4DAD65}" destId="{7C5A343C-E262-450D-959C-A644EA0CABBE}" srcOrd="0" destOrd="0" presId="urn:microsoft.com/office/officeart/2005/8/layout/cycle2"/>
    <dgm:cxn modelId="{6BAAF43C-7E5B-435B-A7D7-29098A98B81E}" type="presOf" srcId="{7985EE53-BD3D-4DB3-B5BD-6B9FFA75B9E6}" destId="{973C755A-5077-47FB-BDC0-FF7A84FD3F26}" srcOrd="0" destOrd="0" presId="urn:microsoft.com/office/officeart/2005/8/layout/cycle2"/>
    <dgm:cxn modelId="{9A1C775D-7DDB-48F9-97D9-490A63DE2A86}" srcId="{13633CBA-2502-434A-928C-6EC6967F259D}" destId="{38FB0022-09EC-4D6F-86C0-C813C6F2F39A}" srcOrd="2" destOrd="0" parTransId="{A0BBE5C2-C8CF-4F12-974F-53039E6D00EC}" sibTransId="{EA86A114-EBD1-49CF-AB76-042FF3D636A5}"/>
    <dgm:cxn modelId="{2E4A0F44-C22C-4A79-B441-BE1F243004F3}" type="presOf" srcId="{612BA10D-4F4F-4BF6-9059-06A94BDAF34E}" destId="{719BC63E-F731-4648-BC28-EDC25FC57AA9}" srcOrd="0" destOrd="0" presId="urn:microsoft.com/office/officeart/2005/8/layout/cycle2"/>
    <dgm:cxn modelId="{22D86A64-D851-411D-98DD-66DB08D887DE}" type="presOf" srcId="{012EDDC6-207F-4EE3-9DEB-146599520561}" destId="{558890D5-4F42-4C33-B381-CD393B37A1FF}" srcOrd="0" destOrd="0" presId="urn:microsoft.com/office/officeart/2005/8/layout/cycle2"/>
    <dgm:cxn modelId="{70A15E49-F97C-4E32-8474-DA58034FE49C}" type="presOf" srcId="{7985EE53-BD3D-4DB3-B5BD-6B9FFA75B9E6}" destId="{746707A3-847D-4DEF-8437-C19565999197}" srcOrd="1" destOrd="0" presId="urn:microsoft.com/office/officeart/2005/8/layout/cycle2"/>
    <dgm:cxn modelId="{66822E6F-E441-4678-A445-668144701D63}" type="presOf" srcId="{13A2EB04-B868-427A-B17F-16729BFA55DA}" destId="{2F68EEE9-28D4-49EC-A4B1-C191492E34F2}" srcOrd="1" destOrd="0" presId="urn:microsoft.com/office/officeart/2005/8/layout/cycle2"/>
    <dgm:cxn modelId="{8426E189-4684-4E41-AAAC-C4772D18A644}" type="presOf" srcId="{38FB0022-09EC-4D6F-86C0-C813C6F2F39A}" destId="{91CB6799-0928-4E01-9EDA-41B17BB04FAF}" srcOrd="0" destOrd="0" presId="urn:microsoft.com/office/officeart/2005/8/layout/cycle2"/>
    <dgm:cxn modelId="{3EDF7B8C-7598-4E0B-B3E9-3F82986F4CD4}" type="presOf" srcId="{9131EDB8-27A6-42FD-A541-052EFC01D4C6}" destId="{28372633-A8CE-4898-AF86-305447452F30}" srcOrd="0" destOrd="0" presId="urn:microsoft.com/office/officeart/2005/8/layout/cycle2"/>
    <dgm:cxn modelId="{04CB5DA5-3FF2-4B6D-8DE7-1F090C09BE47}" type="presOf" srcId="{EA86A114-EBD1-49CF-AB76-042FF3D636A5}" destId="{3701657F-6946-4A4C-877D-2A88A526B7E1}" srcOrd="0" destOrd="0" presId="urn:microsoft.com/office/officeart/2005/8/layout/cycle2"/>
    <dgm:cxn modelId="{70E930A6-C827-4F72-B6F2-9BC8DC8AB8CD}" type="presOf" srcId="{23116FF9-AEB9-43F5-882D-9ECB1FD5DE18}" destId="{4DD53E4A-81C3-4CAD-B31F-4C20BA5CFCD7}" srcOrd="0" destOrd="0" presId="urn:microsoft.com/office/officeart/2005/8/layout/cycle2"/>
    <dgm:cxn modelId="{5637A8D1-6DDD-43E0-A654-B84F12CA0E6D}" type="presOf" srcId="{EA86A114-EBD1-49CF-AB76-042FF3D636A5}" destId="{A60042D3-910C-4160-96CD-1A63C2C4C0FB}" srcOrd="1" destOrd="0" presId="urn:microsoft.com/office/officeart/2005/8/layout/cycle2"/>
    <dgm:cxn modelId="{E6D814D4-FE86-41BE-AC34-7861C8901BCD}" type="presOf" srcId="{13633CBA-2502-434A-928C-6EC6967F259D}" destId="{EA3ADED0-C9AD-4C17-98CE-D872DACD90E8}" srcOrd="0" destOrd="0" presId="urn:microsoft.com/office/officeart/2005/8/layout/cycle2"/>
    <dgm:cxn modelId="{178C50D8-77D8-41C7-84A7-20D85C0A1825}" type="presOf" srcId="{BEE765C7-6165-4808-9B3B-A6627557B77F}" destId="{670EC530-2BF9-418C-9EBE-CFD33FE15D7D}" srcOrd="0" destOrd="0" presId="urn:microsoft.com/office/officeart/2005/8/layout/cycle2"/>
    <dgm:cxn modelId="{6A3565DD-D04C-4E82-B5A0-4809B84DBC70}" type="presOf" srcId="{13A2EB04-B868-427A-B17F-16729BFA55DA}" destId="{3BFA7701-5D17-48E5-8EAF-0CE4B894FCD8}" srcOrd="0" destOrd="0" presId="urn:microsoft.com/office/officeart/2005/8/layout/cycle2"/>
    <dgm:cxn modelId="{142518E3-74EC-49D4-B3EA-D407F6E4F483}" type="presOf" srcId="{BEE765C7-6165-4808-9B3B-A6627557B77F}" destId="{75E8BE9C-270B-4810-939F-EB750969C50A}" srcOrd="1" destOrd="0" presId="urn:microsoft.com/office/officeart/2005/8/layout/cycle2"/>
    <dgm:cxn modelId="{97323DE5-E2BF-422D-8188-D2445F20223B}" srcId="{13633CBA-2502-434A-928C-6EC6967F259D}" destId="{23116FF9-AEB9-43F5-882D-9ECB1FD5DE18}" srcOrd="4" destOrd="0" parTransId="{86229775-B50F-4220-B88B-07C4BA05CEAC}" sibTransId="{BEE765C7-6165-4808-9B3B-A6627557B77F}"/>
    <dgm:cxn modelId="{DFA86892-7D69-4BFB-B34F-2C8C07271E8B}" type="presParOf" srcId="{EA3ADED0-C9AD-4C17-98CE-D872DACD90E8}" destId="{558890D5-4F42-4C33-B381-CD393B37A1FF}" srcOrd="0" destOrd="0" presId="urn:microsoft.com/office/officeart/2005/8/layout/cycle2"/>
    <dgm:cxn modelId="{7F9B98CF-1D17-4778-A91B-7B74EBAA0FA8}" type="presParOf" srcId="{EA3ADED0-C9AD-4C17-98CE-D872DACD90E8}" destId="{973C755A-5077-47FB-BDC0-FF7A84FD3F26}" srcOrd="1" destOrd="0" presId="urn:microsoft.com/office/officeart/2005/8/layout/cycle2"/>
    <dgm:cxn modelId="{58B0DBF7-4E3D-49F6-8D26-ACACE46843EA}" type="presParOf" srcId="{973C755A-5077-47FB-BDC0-FF7A84FD3F26}" destId="{746707A3-847D-4DEF-8437-C19565999197}" srcOrd="0" destOrd="0" presId="urn:microsoft.com/office/officeart/2005/8/layout/cycle2"/>
    <dgm:cxn modelId="{381EE5FA-8238-4893-AAE3-669FE20776B0}" type="presParOf" srcId="{EA3ADED0-C9AD-4C17-98CE-D872DACD90E8}" destId="{7C5A343C-E262-450D-959C-A644EA0CABBE}" srcOrd="2" destOrd="0" presId="urn:microsoft.com/office/officeart/2005/8/layout/cycle2"/>
    <dgm:cxn modelId="{516E789B-A1EF-4A99-AEAC-BA725AC33E92}" type="presParOf" srcId="{EA3ADED0-C9AD-4C17-98CE-D872DACD90E8}" destId="{719BC63E-F731-4648-BC28-EDC25FC57AA9}" srcOrd="3" destOrd="0" presId="urn:microsoft.com/office/officeart/2005/8/layout/cycle2"/>
    <dgm:cxn modelId="{13FBEBCD-DC9D-4FEF-AE29-4C9E0849BF3F}" type="presParOf" srcId="{719BC63E-F731-4648-BC28-EDC25FC57AA9}" destId="{018B9E75-742E-4303-A16C-8A821310EF15}" srcOrd="0" destOrd="0" presId="urn:microsoft.com/office/officeart/2005/8/layout/cycle2"/>
    <dgm:cxn modelId="{FB008668-0FF3-46C7-8959-1F236FB4F4D0}" type="presParOf" srcId="{EA3ADED0-C9AD-4C17-98CE-D872DACD90E8}" destId="{91CB6799-0928-4E01-9EDA-41B17BB04FAF}" srcOrd="4" destOrd="0" presId="urn:microsoft.com/office/officeart/2005/8/layout/cycle2"/>
    <dgm:cxn modelId="{971F10E2-5CED-4C4E-9252-D755753EA2E9}" type="presParOf" srcId="{EA3ADED0-C9AD-4C17-98CE-D872DACD90E8}" destId="{3701657F-6946-4A4C-877D-2A88A526B7E1}" srcOrd="5" destOrd="0" presId="urn:microsoft.com/office/officeart/2005/8/layout/cycle2"/>
    <dgm:cxn modelId="{A68F6CC6-1A0A-4333-8003-8FEDD4F0E677}" type="presParOf" srcId="{3701657F-6946-4A4C-877D-2A88A526B7E1}" destId="{A60042D3-910C-4160-96CD-1A63C2C4C0FB}" srcOrd="0" destOrd="0" presId="urn:microsoft.com/office/officeart/2005/8/layout/cycle2"/>
    <dgm:cxn modelId="{10A74CE4-5A25-4509-ADD3-06BB9CEF21C7}" type="presParOf" srcId="{EA3ADED0-C9AD-4C17-98CE-D872DACD90E8}" destId="{28372633-A8CE-4898-AF86-305447452F30}" srcOrd="6" destOrd="0" presId="urn:microsoft.com/office/officeart/2005/8/layout/cycle2"/>
    <dgm:cxn modelId="{1B430A39-072A-40C5-B4BD-47B08DF907B6}" type="presParOf" srcId="{EA3ADED0-C9AD-4C17-98CE-D872DACD90E8}" destId="{3BFA7701-5D17-48E5-8EAF-0CE4B894FCD8}" srcOrd="7" destOrd="0" presId="urn:microsoft.com/office/officeart/2005/8/layout/cycle2"/>
    <dgm:cxn modelId="{46827EAB-B72B-42D7-AFD7-E30968E9F4C3}" type="presParOf" srcId="{3BFA7701-5D17-48E5-8EAF-0CE4B894FCD8}" destId="{2F68EEE9-28D4-49EC-A4B1-C191492E34F2}" srcOrd="0" destOrd="0" presId="urn:microsoft.com/office/officeart/2005/8/layout/cycle2"/>
    <dgm:cxn modelId="{9F3F7806-C569-417D-8EC1-52CA3866F5CB}" type="presParOf" srcId="{EA3ADED0-C9AD-4C17-98CE-D872DACD90E8}" destId="{4DD53E4A-81C3-4CAD-B31F-4C20BA5CFCD7}" srcOrd="8" destOrd="0" presId="urn:microsoft.com/office/officeart/2005/8/layout/cycle2"/>
    <dgm:cxn modelId="{30A9895D-4071-42A8-815E-0C83C1883982}" type="presParOf" srcId="{EA3ADED0-C9AD-4C17-98CE-D872DACD90E8}" destId="{670EC530-2BF9-418C-9EBE-CFD33FE15D7D}" srcOrd="9" destOrd="0" presId="urn:microsoft.com/office/officeart/2005/8/layout/cycle2"/>
    <dgm:cxn modelId="{687D3A8C-60B6-45BD-AF82-A0D5A13C4B1D}" type="presParOf" srcId="{670EC530-2BF9-418C-9EBE-CFD33FE15D7D}" destId="{75E8BE9C-270B-4810-939F-EB750969C50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F76F89-40F5-4462-9E3B-2C6589E83766}" type="doc">
      <dgm:prSet loTypeId="urn:microsoft.com/office/officeart/2005/8/layout/chevron1" loCatId="process" qsTypeId="urn:microsoft.com/office/officeart/2005/8/quickstyle/simple1" qsCatId="simple" csTypeId="urn:microsoft.com/office/officeart/2005/8/colors/accent1_2" csCatId="accent1" phldr="1"/>
      <dgm:spPr/>
    </dgm:pt>
    <dgm:pt modelId="{AB382663-FAAF-4BA1-927A-95A329BE3C49}">
      <dgm:prSet phldrT="[Text]"/>
      <dgm:spPr>
        <a:solidFill>
          <a:schemeClr val="tx1">
            <a:lumMod val="75000"/>
          </a:schemeClr>
        </a:solidFill>
      </dgm:spPr>
      <dgm:t>
        <a:bodyPr/>
        <a:lstStyle/>
        <a:p>
          <a:r>
            <a:rPr lang="en-US"/>
            <a:t>Considers COVID-19 Impact in Years 1 -3</a:t>
          </a:r>
        </a:p>
      </dgm:t>
    </dgm:pt>
    <dgm:pt modelId="{1D8C0874-5365-4211-90AA-58E558B87A20}" type="parTrans" cxnId="{D3D5121C-FA58-4180-BA35-7BD80CF6761C}">
      <dgm:prSet/>
      <dgm:spPr/>
      <dgm:t>
        <a:bodyPr/>
        <a:lstStyle/>
        <a:p>
          <a:endParaRPr lang="en-US"/>
        </a:p>
      </dgm:t>
    </dgm:pt>
    <dgm:pt modelId="{5C472976-4DBA-4E94-9DA2-E0F9DABA836E}" type="sibTrans" cxnId="{D3D5121C-FA58-4180-BA35-7BD80CF6761C}">
      <dgm:prSet/>
      <dgm:spPr/>
      <dgm:t>
        <a:bodyPr/>
        <a:lstStyle/>
        <a:p>
          <a:endParaRPr lang="en-US"/>
        </a:p>
      </dgm:t>
    </dgm:pt>
    <dgm:pt modelId="{F5A711B4-3BD6-4537-A3DB-B61B4E3D1270}">
      <dgm:prSet phldrT="[Text]"/>
      <dgm:spPr/>
      <dgm:t>
        <a:bodyPr/>
        <a:lstStyle/>
        <a:p>
          <a:r>
            <a:rPr lang="en-US"/>
            <a:t>Improvement Compared to Baseline &amp; Prior Four-Year Average (20.15%)</a:t>
          </a:r>
        </a:p>
      </dgm:t>
    </dgm:pt>
    <dgm:pt modelId="{C23EA4E9-3902-4729-8B67-4DAF13BB04C7}" type="parTrans" cxnId="{BA900ADD-28CE-4D73-8C25-BAB40A657261}">
      <dgm:prSet/>
      <dgm:spPr/>
      <dgm:t>
        <a:bodyPr/>
        <a:lstStyle/>
        <a:p>
          <a:endParaRPr lang="en-US"/>
        </a:p>
      </dgm:t>
    </dgm:pt>
    <dgm:pt modelId="{3C16E211-06C5-4DAC-AD7C-531C97A9D7BF}" type="sibTrans" cxnId="{BA900ADD-28CE-4D73-8C25-BAB40A657261}">
      <dgm:prSet/>
      <dgm:spPr/>
      <dgm:t>
        <a:bodyPr/>
        <a:lstStyle/>
        <a:p>
          <a:endParaRPr lang="en-US"/>
        </a:p>
      </dgm:t>
    </dgm:pt>
    <dgm:pt modelId="{322595D9-46E6-423F-B252-919D5CE0CF5E}">
      <dgm:prSet phldrT="[Text]"/>
      <dgm:spPr/>
      <dgm:t>
        <a:bodyPr/>
        <a:lstStyle/>
        <a:p>
          <a:r>
            <a:rPr lang="en-US"/>
            <a:t>Provides Steady Progress in Years 4, 5, and 6</a:t>
          </a:r>
        </a:p>
      </dgm:t>
    </dgm:pt>
    <dgm:pt modelId="{5900BFA9-386D-4453-8D38-3B289BC964BC}" type="parTrans" cxnId="{C876660B-62CF-4445-B585-B913AA6CDD0B}">
      <dgm:prSet/>
      <dgm:spPr/>
      <dgm:t>
        <a:bodyPr/>
        <a:lstStyle/>
        <a:p>
          <a:endParaRPr lang="en-US"/>
        </a:p>
      </dgm:t>
    </dgm:pt>
    <dgm:pt modelId="{F10C9006-94F6-42FF-B0AD-699F83DE0B93}" type="sibTrans" cxnId="{C876660B-62CF-4445-B585-B913AA6CDD0B}">
      <dgm:prSet/>
      <dgm:spPr/>
      <dgm:t>
        <a:bodyPr/>
        <a:lstStyle/>
        <a:p>
          <a:endParaRPr lang="en-US"/>
        </a:p>
      </dgm:t>
    </dgm:pt>
    <dgm:pt modelId="{705EBAC6-53D0-482B-BC8A-F5D5171B1C93}" type="pres">
      <dgm:prSet presAssocID="{7CF76F89-40F5-4462-9E3B-2C6589E83766}" presName="Name0" presStyleCnt="0">
        <dgm:presLayoutVars>
          <dgm:dir/>
          <dgm:animLvl val="lvl"/>
          <dgm:resizeHandles val="exact"/>
        </dgm:presLayoutVars>
      </dgm:prSet>
      <dgm:spPr/>
    </dgm:pt>
    <dgm:pt modelId="{B51B057B-386A-4584-81F9-E0E4FCC17E51}" type="pres">
      <dgm:prSet presAssocID="{AB382663-FAAF-4BA1-927A-95A329BE3C49}" presName="parTxOnly" presStyleLbl="node1" presStyleIdx="0" presStyleCnt="3" custLinFactNeighborX="2905">
        <dgm:presLayoutVars>
          <dgm:chMax val="0"/>
          <dgm:chPref val="0"/>
          <dgm:bulletEnabled val="1"/>
        </dgm:presLayoutVars>
      </dgm:prSet>
      <dgm:spPr/>
    </dgm:pt>
    <dgm:pt modelId="{AA26CB0D-01D4-46BC-9C09-042973523FD8}" type="pres">
      <dgm:prSet presAssocID="{5C472976-4DBA-4E94-9DA2-E0F9DABA836E}" presName="parTxOnlySpace" presStyleCnt="0"/>
      <dgm:spPr/>
    </dgm:pt>
    <dgm:pt modelId="{8AD9A04E-1E4C-48A5-8517-32AF375E617C}" type="pres">
      <dgm:prSet presAssocID="{F5A711B4-3BD6-4537-A3DB-B61B4E3D1270}" presName="parTxOnly" presStyleLbl="node1" presStyleIdx="1" presStyleCnt="3">
        <dgm:presLayoutVars>
          <dgm:chMax val="0"/>
          <dgm:chPref val="0"/>
          <dgm:bulletEnabled val="1"/>
        </dgm:presLayoutVars>
      </dgm:prSet>
      <dgm:spPr/>
    </dgm:pt>
    <dgm:pt modelId="{0224E9EB-9E72-480A-B7AA-BF6B1E4DDBCA}" type="pres">
      <dgm:prSet presAssocID="{3C16E211-06C5-4DAC-AD7C-531C97A9D7BF}" presName="parTxOnlySpace" presStyleCnt="0"/>
      <dgm:spPr/>
    </dgm:pt>
    <dgm:pt modelId="{13162660-72F8-45BE-8CE5-03B2864D0CE4}" type="pres">
      <dgm:prSet presAssocID="{322595D9-46E6-423F-B252-919D5CE0CF5E}" presName="parTxOnly" presStyleLbl="node1" presStyleIdx="2" presStyleCnt="3" custScaleX="110738">
        <dgm:presLayoutVars>
          <dgm:chMax val="0"/>
          <dgm:chPref val="0"/>
          <dgm:bulletEnabled val="1"/>
        </dgm:presLayoutVars>
      </dgm:prSet>
      <dgm:spPr/>
    </dgm:pt>
  </dgm:ptLst>
  <dgm:cxnLst>
    <dgm:cxn modelId="{C876660B-62CF-4445-B585-B913AA6CDD0B}" srcId="{7CF76F89-40F5-4462-9E3B-2C6589E83766}" destId="{322595D9-46E6-423F-B252-919D5CE0CF5E}" srcOrd="2" destOrd="0" parTransId="{5900BFA9-386D-4453-8D38-3B289BC964BC}" sibTransId="{F10C9006-94F6-42FF-B0AD-699F83DE0B93}"/>
    <dgm:cxn modelId="{9B8B5E10-D20B-4881-9910-AB2EF26C9BF8}" type="presOf" srcId="{7CF76F89-40F5-4462-9E3B-2C6589E83766}" destId="{705EBAC6-53D0-482B-BC8A-F5D5171B1C93}" srcOrd="0" destOrd="0" presId="urn:microsoft.com/office/officeart/2005/8/layout/chevron1"/>
    <dgm:cxn modelId="{D3D5121C-FA58-4180-BA35-7BD80CF6761C}" srcId="{7CF76F89-40F5-4462-9E3B-2C6589E83766}" destId="{AB382663-FAAF-4BA1-927A-95A329BE3C49}" srcOrd="0" destOrd="0" parTransId="{1D8C0874-5365-4211-90AA-58E558B87A20}" sibTransId="{5C472976-4DBA-4E94-9DA2-E0F9DABA836E}"/>
    <dgm:cxn modelId="{39947986-A079-4B5C-AAEB-5FEEE9A90ECC}" type="presOf" srcId="{F5A711B4-3BD6-4537-A3DB-B61B4E3D1270}" destId="{8AD9A04E-1E4C-48A5-8517-32AF375E617C}" srcOrd="0" destOrd="0" presId="urn:microsoft.com/office/officeart/2005/8/layout/chevron1"/>
    <dgm:cxn modelId="{BBB69DAB-337D-4A47-A1B5-401A80FF66A7}" type="presOf" srcId="{AB382663-FAAF-4BA1-927A-95A329BE3C49}" destId="{B51B057B-386A-4584-81F9-E0E4FCC17E51}" srcOrd="0" destOrd="0" presId="urn:microsoft.com/office/officeart/2005/8/layout/chevron1"/>
    <dgm:cxn modelId="{CF44F7D4-4ADC-4361-8725-29F70F94882A}" type="presOf" srcId="{322595D9-46E6-423F-B252-919D5CE0CF5E}" destId="{13162660-72F8-45BE-8CE5-03B2864D0CE4}" srcOrd="0" destOrd="0" presId="urn:microsoft.com/office/officeart/2005/8/layout/chevron1"/>
    <dgm:cxn modelId="{BA900ADD-28CE-4D73-8C25-BAB40A657261}" srcId="{7CF76F89-40F5-4462-9E3B-2C6589E83766}" destId="{F5A711B4-3BD6-4537-A3DB-B61B4E3D1270}" srcOrd="1" destOrd="0" parTransId="{C23EA4E9-3902-4729-8B67-4DAF13BB04C7}" sibTransId="{3C16E211-06C5-4DAC-AD7C-531C97A9D7BF}"/>
    <dgm:cxn modelId="{67B79665-ABBD-48FD-AA43-A2F7AC194B05}" type="presParOf" srcId="{705EBAC6-53D0-482B-BC8A-F5D5171B1C93}" destId="{B51B057B-386A-4584-81F9-E0E4FCC17E51}" srcOrd="0" destOrd="0" presId="urn:microsoft.com/office/officeart/2005/8/layout/chevron1"/>
    <dgm:cxn modelId="{FFA63ABB-51F5-4A24-A938-70CB6783350E}" type="presParOf" srcId="{705EBAC6-53D0-482B-BC8A-F5D5171B1C93}" destId="{AA26CB0D-01D4-46BC-9C09-042973523FD8}" srcOrd="1" destOrd="0" presId="urn:microsoft.com/office/officeart/2005/8/layout/chevron1"/>
    <dgm:cxn modelId="{25751145-9E59-490B-AC44-F0D81F3DA30E}" type="presParOf" srcId="{705EBAC6-53D0-482B-BC8A-F5D5171B1C93}" destId="{8AD9A04E-1E4C-48A5-8517-32AF375E617C}" srcOrd="2" destOrd="0" presId="urn:microsoft.com/office/officeart/2005/8/layout/chevron1"/>
    <dgm:cxn modelId="{DF5C4E46-080D-4952-8C48-6810CD290D53}" type="presParOf" srcId="{705EBAC6-53D0-482B-BC8A-F5D5171B1C93}" destId="{0224E9EB-9E72-480A-B7AA-BF6B1E4DDBCA}" srcOrd="3" destOrd="0" presId="urn:microsoft.com/office/officeart/2005/8/layout/chevron1"/>
    <dgm:cxn modelId="{F6129164-BC8F-4776-BD4C-9A673BE1DC5C}" type="presParOf" srcId="{705EBAC6-53D0-482B-BC8A-F5D5171B1C93}" destId="{13162660-72F8-45BE-8CE5-03B2864D0CE4}"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67E45-E067-4527-A020-70D018D19614}">
      <dsp:nvSpPr>
        <dsp:cNvPr id="0" name=""/>
        <dsp:cNvSpPr/>
      </dsp:nvSpPr>
      <dsp:spPr>
        <a:xfrm>
          <a:off x="1159" y="1185432"/>
          <a:ext cx="3383283" cy="1929138"/>
        </a:xfrm>
        <a:prstGeom prst="roundRect">
          <a:avLst>
            <a:gd name="adj" fmla="val 10000"/>
          </a:avLst>
        </a:prstGeom>
        <a:solidFill>
          <a:schemeClr val="tx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17A9B38F-5B59-418F-BCAE-845AAB64BF04}">
      <dsp:nvSpPr>
        <dsp:cNvPr id="0" name=""/>
        <dsp:cNvSpPr/>
      </dsp:nvSpPr>
      <dsp:spPr>
        <a:xfrm>
          <a:off x="338716" y="1506111"/>
          <a:ext cx="3383283" cy="1929138"/>
        </a:xfrm>
        <a:prstGeom prst="roundRect">
          <a:avLst>
            <a:gd name="adj" fmla="val 10000"/>
          </a:avLst>
        </a:prstGeom>
        <a:solidFill>
          <a:schemeClr val="lt1">
            <a:alpha val="90000"/>
            <a:hueOff val="0"/>
            <a:satOff val="0"/>
            <a:lumOff val="0"/>
            <a:alphaOff val="0"/>
          </a:schemeClr>
        </a:solidFill>
        <a:ln w="6350" cap="flat" cmpd="sng" algn="ctr">
          <a:solidFill>
            <a:schemeClr val="accent6">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Percent of youth with Individualized Education Programs (IEPs) dropping out of high school. </a:t>
          </a:r>
        </a:p>
      </dsp:txBody>
      <dsp:txXfrm>
        <a:off x="395219" y="1562614"/>
        <a:ext cx="3270277" cy="1816132"/>
      </dsp:txXfrm>
    </dsp:sp>
    <dsp:sp modelId="{06D03878-B2F7-457E-8A71-E882734B86B0}">
      <dsp:nvSpPr>
        <dsp:cNvPr id="0" name=""/>
        <dsp:cNvSpPr/>
      </dsp:nvSpPr>
      <dsp:spPr>
        <a:xfrm>
          <a:off x="4059556" y="1185432"/>
          <a:ext cx="2949667" cy="1929138"/>
        </a:xfrm>
        <a:prstGeom prst="roundRect">
          <a:avLst>
            <a:gd name="adj" fmla="val 10000"/>
          </a:avLst>
        </a:prstGeom>
        <a:solidFill>
          <a:schemeClr val="tx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8FF88138-40B9-4534-B7E4-EB730A937C76}">
      <dsp:nvSpPr>
        <dsp:cNvPr id="0" name=""/>
        <dsp:cNvSpPr/>
      </dsp:nvSpPr>
      <dsp:spPr>
        <a:xfrm>
          <a:off x="4397113" y="1506111"/>
          <a:ext cx="2949667" cy="1929138"/>
        </a:xfrm>
        <a:prstGeom prst="roundRect">
          <a:avLst>
            <a:gd name="adj" fmla="val 10000"/>
          </a:avLst>
        </a:prstGeom>
        <a:solidFill>
          <a:schemeClr val="lt1">
            <a:alpha val="90000"/>
            <a:hueOff val="0"/>
            <a:satOff val="0"/>
            <a:lumOff val="0"/>
            <a:alphaOff val="0"/>
          </a:schemeClr>
        </a:solidFill>
        <a:ln w="6350" cap="flat" cmpd="sng" algn="ctr">
          <a:solidFill>
            <a:schemeClr val="accent6">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Data for this indicator are “lag” data. 	</a:t>
          </a:r>
        </a:p>
      </dsp:txBody>
      <dsp:txXfrm>
        <a:off x="4453616" y="1562614"/>
        <a:ext cx="2836661" cy="1816132"/>
      </dsp:txXfrm>
    </dsp:sp>
    <dsp:sp modelId="{713DB748-FA2A-4B41-8A02-08BD85167A07}">
      <dsp:nvSpPr>
        <dsp:cNvPr id="0" name=""/>
        <dsp:cNvSpPr/>
      </dsp:nvSpPr>
      <dsp:spPr>
        <a:xfrm>
          <a:off x="7684338" y="1185432"/>
          <a:ext cx="3038013" cy="1929138"/>
        </a:xfrm>
        <a:prstGeom prst="roundRect">
          <a:avLst>
            <a:gd name="adj" fmla="val 10000"/>
          </a:avLst>
        </a:prstGeom>
        <a:solidFill>
          <a:schemeClr val="tx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CFBDBB98-AD31-4A25-B9EE-07D038B04FF1}">
      <dsp:nvSpPr>
        <dsp:cNvPr id="0" name=""/>
        <dsp:cNvSpPr/>
      </dsp:nvSpPr>
      <dsp:spPr>
        <a:xfrm>
          <a:off x="8021895" y="1506111"/>
          <a:ext cx="3038013" cy="1929138"/>
        </a:xfrm>
        <a:prstGeom prst="roundRect">
          <a:avLst>
            <a:gd name="adj" fmla="val 10000"/>
          </a:avLst>
        </a:prstGeom>
        <a:solidFill>
          <a:schemeClr val="lt1">
            <a:alpha val="90000"/>
            <a:hueOff val="0"/>
            <a:satOff val="0"/>
            <a:lumOff val="0"/>
            <a:alphaOff val="0"/>
          </a:schemeClr>
        </a:solidFill>
        <a:ln w="6350" cap="flat" cmpd="sng" algn="ctr">
          <a:solidFill>
            <a:schemeClr val="accent6">
              <a:lumMod val="7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The goal for this results indicator is a reduction in the total number of dropouts.</a:t>
          </a:r>
        </a:p>
      </dsp:txBody>
      <dsp:txXfrm>
        <a:off x="8078398" y="1562614"/>
        <a:ext cx="2925007" cy="1816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558E-8599-49B9-B59C-0B1B7569CF5A}">
      <dsp:nvSpPr>
        <dsp:cNvPr id="0" name=""/>
        <dsp:cNvSpPr/>
      </dsp:nvSpPr>
      <dsp:spPr>
        <a:xfrm rot="16200000">
          <a:off x="2470824" y="96303"/>
          <a:ext cx="391843" cy="3725826"/>
        </a:xfrm>
        <a:prstGeom prst="round2SameRect">
          <a:avLst/>
        </a:prstGeom>
        <a:solidFill>
          <a:schemeClr val="tx1">
            <a:lumMod val="40000"/>
            <a:lumOff val="6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2019-2020 School Year </a:t>
          </a:r>
        </a:p>
      </dsp:txBody>
      <dsp:txXfrm rot="5400000">
        <a:off x="822961" y="1782422"/>
        <a:ext cx="3706698" cy="353587"/>
      </dsp:txXfrm>
    </dsp:sp>
    <dsp:sp modelId="{F63F2B01-5D72-4A02-8697-133ED9E6591E}">
      <dsp:nvSpPr>
        <dsp:cNvPr id="0" name=""/>
        <dsp:cNvSpPr/>
      </dsp:nvSpPr>
      <dsp:spPr>
        <a:xfrm>
          <a:off x="5722"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endParaRPr lang="en-US" sz="2400" kern="1200"/>
        </a:p>
        <a:p>
          <a:pPr marL="0" lvl="0" indent="0" algn="ctr" defTabSz="1066800">
            <a:lnSpc>
              <a:spcPct val="90000"/>
            </a:lnSpc>
            <a:spcBef>
              <a:spcPct val="0"/>
            </a:spcBef>
            <a:spcAft>
              <a:spcPts val="0"/>
            </a:spcAft>
            <a:buNone/>
          </a:pPr>
          <a:r>
            <a:rPr lang="en-US" sz="2400" kern="1200"/>
            <a:t>Indicator 2 school year data</a:t>
          </a:r>
        </a:p>
      </dsp:txBody>
      <dsp:txXfrm>
        <a:off x="5722" y="0"/>
        <a:ext cx="5322046" cy="1371451"/>
      </dsp:txXfrm>
    </dsp:sp>
    <dsp:sp modelId="{2F310C15-1BED-4BBD-A1DE-87B40BF60BC1}">
      <dsp:nvSpPr>
        <dsp:cNvPr id="0" name=""/>
        <dsp:cNvSpPr/>
      </dsp:nvSpPr>
      <dsp:spPr>
        <a:xfrm>
          <a:off x="2666745" y="1449820"/>
          <a:ext cx="0" cy="313474"/>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803928-0384-4E94-82B3-A4E028570F79}">
      <dsp:nvSpPr>
        <dsp:cNvPr id="0" name=""/>
        <dsp:cNvSpPr/>
      </dsp:nvSpPr>
      <dsp:spPr>
        <a:xfrm>
          <a:off x="2627561" y="1371451"/>
          <a:ext cx="78368" cy="78368"/>
        </a:xfrm>
        <a:prstGeom prst="ellipse">
          <a:avLst/>
        </a:prstGeom>
        <a:solidFill>
          <a:schemeClr val="accent1">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4C2FB-C519-4B52-B0BA-6C6F070F731F}">
      <dsp:nvSpPr>
        <dsp:cNvPr id="0" name=""/>
        <dsp:cNvSpPr/>
      </dsp:nvSpPr>
      <dsp:spPr>
        <a:xfrm>
          <a:off x="4263359" y="1763294"/>
          <a:ext cx="3193228" cy="391843"/>
        </a:xfrm>
        <a:prstGeom prst="rect">
          <a:avLst/>
        </a:prstGeom>
        <a:solidFill>
          <a:schemeClr val="tx1">
            <a:lumMod val="75000"/>
            <a:alpha val="7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bg1"/>
              </a:solidFill>
            </a:rPr>
            <a:t>FFY 2020 APR</a:t>
          </a:r>
        </a:p>
      </dsp:txBody>
      <dsp:txXfrm>
        <a:off x="4263359" y="1763294"/>
        <a:ext cx="3193228" cy="391843"/>
      </dsp:txXfrm>
    </dsp:sp>
    <dsp:sp modelId="{6AD09D91-4B94-49E3-9314-CB0BF2F207D7}">
      <dsp:nvSpPr>
        <dsp:cNvPr id="0" name=""/>
        <dsp:cNvSpPr/>
      </dsp:nvSpPr>
      <dsp:spPr>
        <a:xfrm>
          <a:off x="3198950" y="2546981"/>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0" numCol="1" spcCol="1270" anchor="t" anchorCtr="1">
          <a:noAutofit/>
        </a:bodyPr>
        <a:lstStyle/>
        <a:p>
          <a:pPr marL="0" lvl="0" indent="0" algn="ctr" defTabSz="1244600">
            <a:lnSpc>
              <a:spcPct val="90000"/>
            </a:lnSpc>
            <a:spcBef>
              <a:spcPct val="0"/>
            </a:spcBef>
            <a:spcAft>
              <a:spcPts val="0"/>
            </a:spcAft>
            <a:buNone/>
          </a:pPr>
          <a:r>
            <a:rPr lang="en-US" sz="2800" kern="1200"/>
            <a:t>The 2019-20 School Year Data is </a:t>
          </a:r>
        </a:p>
        <a:p>
          <a:pPr marL="0" lvl="0" indent="0" algn="ctr" defTabSz="1244600">
            <a:lnSpc>
              <a:spcPct val="90000"/>
            </a:lnSpc>
            <a:spcBef>
              <a:spcPct val="0"/>
            </a:spcBef>
            <a:spcAft>
              <a:spcPts val="0"/>
            </a:spcAft>
            <a:buNone/>
          </a:pPr>
          <a:r>
            <a:rPr lang="en-US" sz="2800" kern="1200"/>
            <a:t>included in the FFY 2020 APR</a:t>
          </a:r>
        </a:p>
      </dsp:txBody>
      <dsp:txXfrm>
        <a:off x="3198950" y="2546981"/>
        <a:ext cx="5322046" cy="1371451"/>
      </dsp:txXfrm>
    </dsp:sp>
    <dsp:sp modelId="{B225364B-B269-431F-AF61-ABC8EE0401B0}">
      <dsp:nvSpPr>
        <dsp:cNvPr id="0" name=""/>
        <dsp:cNvSpPr/>
      </dsp:nvSpPr>
      <dsp:spPr>
        <a:xfrm>
          <a:off x="5859974" y="2155138"/>
          <a:ext cx="0" cy="313474"/>
        </a:xfrm>
        <a:prstGeom prst="line">
          <a:avLst/>
        </a:prstGeom>
        <a:noFill/>
        <a:ln w="6350" cap="flat" cmpd="sng" algn="ctr">
          <a:solidFill>
            <a:schemeClr val="accent1">
              <a:shade val="90000"/>
              <a:hueOff val="207713"/>
              <a:satOff val="-4436"/>
              <a:lumOff val="16555"/>
              <a:alphaOff val="0"/>
            </a:schemeClr>
          </a:solidFill>
          <a:prstDash val="dash"/>
          <a:miter lim="800000"/>
        </a:ln>
        <a:effectLst/>
      </dsp:spPr>
      <dsp:style>
        <a:lnRef idx="1">
          <a:scrgbClr r="0" g="0" b="0"/>
        </a:lnRef>
        <a:fillRef idx="0">
          <a:scrgbClr r="0" g="0" b="0"/>
        </a:fillRef>
        <a:effectRef idx="0">
          <a:scrgbClr r="0" g="0" b="0"/>
        </a:effectRef>
        <a:fontRef idx="minor"/>
      </dsp:style>
    </dsp:sp>
    <dsp:sp modelId="{E95CD284-3A25-4BC0-9ABD-2E732BFBCD95}">
      <dsp:nvSpPr>
        <dsp:cNvPr id="0" name=""/>
        <dsp:cNvSpPr/>
      </dsp:nvSpPr>
      <dsp:spPr>
        <a:xfrm>
          <a:off x="5820789" y="2468612"/>
          <a:ext cx="78368" cy="78368"/>
        </a:xfrm>
        <a:prstGeom prst="ellipse">
          <a:avLst/>
        </a:prstGeom>
        <a:solidFill>
          <a:schemeClr val="accent1">
            <a:shade val="90000"/>
            <a:hueOff val="207713"/>
            <a:satOff val="-4436"/>
            <a:lumOff val="16555"/>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CA557-3386-4095-B2D8-0E5404D351C4}">
      <dsp:nvSpPr>
        <dsp:cNvPr id="0" name=""/>
        <dsp:cNvSpPr/>
      </dsp:nvSpPr>
      <dsp:spPr>
        <a:xfrm rot="5400000">
          <a:off x="8857280" y="96303"/>
          <a:ext cx="391843" cy="3725826"/>
        </a:xfrm>
        <a:prstGeom prst="round2Same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February 2022</a:t>
          </a:r>
        </a:p>
      </dsp:txBody>
      <dsp:txXfrm rot="-5400000">
        <a:off x="7190289" y="1782422"/>
        <a:ext cx="3706698" cy="353587"/>
      </dsp:txXfrm>
    </dsp:sp>
    <dsp:sp modelId="{6F1F35E7-B7DF-4548-98F0-7A70E47E2EFA}">
      <dsp:nvSpPr>
        <dsp:cNvPr id="0" name=""/>
        <dsp:cNvSpPr/>
      </dsp:nvSpPr>
      <dsp:spPr>
        <a:xfrm>
          <a:off x="6392178"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r>
            <a:rPr lang="en-US" sz="2400" kern="1200"/>
            <a:t>The FFY 2020 APR is </a:t>
          </a:r>
        </a:p>
        <a:p>
          <a:pPr marL="0" lvl="0" indent="0" algn="ctr" defTabSz="1066800">
            <a:lnSpc>
              <a:spcPct val="90000"/>
            </a:lnSpc>
            <a:spcBef>
              <a:spcPct val="0"/>
            </a:spcBef>
            <a:spcAft>
              <a:spcPts val="0"/>
            </a:spcAft>
            <a:buNone/>
          </a:pPr>
          <a:r>
            <a:rPr lang="en-US" sz="2400" kern="1200"/>
            <a:t>submitted to OSEP</a:t>
          </a:r>
        </a:p>
      </dsp:txBody>
      <dsp:txXfrm>
        <a:off x="6392178" y="0"/>
        <a:ext cx="5322046" cy="1371451"/>
      </dsp:txXfrm>
    </dsp:sp>
    <dsp:sp modelId="{0B9C7160-43DA-41EE-8EC4-4F7749243820}">
      <dsp:nvSpPr>
        <dsp:cNvPr id="0" name=""/>
        <dsp:cNvSpPr/>
      </dsp:nvSpPr>
      <dsp:spPr>
        <a:xfrm>
          <a:off x="9053202" y="1449820"/>
          <a:ext cx="0" cy="313474"/>
        </a:xfrm>
        <a:prstGeom prst="line">
          <a:avLst/>
        </a:prstGeom>
        <a:noFill/>
        <a:ln w="6350" cap="flat" cmpd="sng" algn="ctr">
          <a:solidFill>
            <a:schemeClr val="accent1">
              <a:shade val="90000"/>
              <a:hueOff val="415426"/>
              <a:satOff val="-8871"/>
              <a:lumOff val="33109"/>
              <a:alphaOff val="0"/>
            </a:schemeClr>
          </a:solidFill>
          <a:prstDash val="dash"/>
          <a:miter lim="800000"/>
        </a:ln>
        <a:effectLst/>
      </dsp:spPr>
      <dsp:style>
        <a:lnRef idx="1">
          <a:scrgbClr r="0" g="0" b="0"/>
        </a:lnRef>
        <a:fillRef idx="0">
          <a:scrgbClr r="0" g="0" b="0"/>
        </a:fillRef>
        <a:effectRef idx="0">
          <a:scrgbClr r="0" g="0" b="0"/>
        </a:effectRef>
        <a:fontRef idx="minor"/>
      </dsp:style>
    </dsp:sp>
    <dsp:sp modelId="{BD0FA086-FA31-467C-ABAE-D1CE5E39F6AB}">
      <dsp:nvSpPr>
        <dsp:cNvPr id="0" name=""/>
        <dsp:cNvSpPr/>
      </dsp:nvSpPr>
      <dsp:spPr>
        <a:xfrm>
          <a:off x="9014017" y="1371451"/>
          <a:ext cx="78368" cy="78368"/>
        </a:xfrm>
        <a:prstGeom prst="ellipse">
          <a:avLst/>
        </a:prstGeom>
        <a:solidFill>
          <a:schemeClr val="accent1">
            <a:shade val="90000"/>
            <a:hueOff val="415426"/>
            <a:satOff val="-8871"/>
            <a:lumOff val="33109"/>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E2A97-0E81-44A3-AF3F-BB5B786D8DBF}">
      <dsp:nvSpPr>
        <dsp:cNvPr id="0" name=""/>
        <dsp:cNvSpPr/>
      </dsp:nvSpPr>
      <dsp:spPr>
        <a:xfrm>
          <a:off x="0" y="316967"/>
          <a:ext cx="10158517"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a:t>Dropout rate data for NYS are:</a:t>
          </a:r>
        </a:p>
      </dsp:txBody>
      <dsp:txXfrm>
        <a:off x="63112" y="380079"/>
        <a:ext cx="10032293" cy="1166626"/>
      </dsp:txXfrm>
    </dsp:sp>
    <dsp:sp modelId="{4C352DD5-05D5-4A82-B40C-23B1C8B9D525}">
      <dsp:nvSpPr>
        <dsp:cNvPr id="0" name=""/>
        <dsp:cNvSpPr/>
      </dsp:nvSpPr>
      <dsp:spPr>
        <a:xfrm>
          <a:off x="0" y="1609817"/>
          <a:ext cx="10158517" cy="309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533" tIns="50800" rIns="284480" bIns="50800" numCol="1" spcCol="1270" anchor="t" anchorCtr="0">
          <a:noAutofit/>
        </a:bodyPr>
        <a:lstStyle/>
        <a:p>
          <a:pPr marL="285750" lvl="1" indent="-285750" algn="l" defTabSz="1778000">
            <a:lnSpc>
              <a:spcPct val="150000"/>
            </a:lnSpc>
            <a:spcBef>
              <a:spcPct val="0"/>
            </a:spcBef>
            <a:spcAft>
              <a:spcPct val="20000"/>
            </a:spcAft>
            <a:buChar char="•"/>
          </a:pPr>
          <a:r>
            <a:rPr lang="en-US" sz="4000" kern="1200"/>
            <a:t>Collected annually for all students with IEPs </a:t>
          </a:r>
        </a:p>
        <a:p>
          <a:pPr marL="285750" lvl="1" indent="-285750" algn="l" defTabSz="1778000">
            <a:lnSpc>
              <a:spcPct val="150000"/>
            </a:lnSpc>
            <a:spcBef>
              <a:spcPct val="0"/>
            </a:spcBef>
            <a:spcAft>
              <a:spcPct val="20000"/>
            </a:spcAft>
            <a:buChar char="•"/>
          </a:pPr>
          <a:r>
            <a:rPr lang="en-US" sz="4000" kern="1200"/>
            <a:t>Reported in the subsequent annual report </a:t>
          </a:r>
        </a:p>
        <a:p>
          <a:pPr marL="285750" lvl="1" indent="-285750" algn="l" defTabSz="1778000">
            <a:lnSpc>
              <a:spcPct val="150000"/>
            </a:lnSpc>
            <a:spcBef>
              <a:spcPct val="0"/>
            </a:spcBef>
            <a:spcAft>
              <a:spcPct val="20000"/>
            </a:spcAft>
            <a:buChar char="•"/>
          </a:pPr>
          <a:r>
            <a:rPr lang="en-US" sz="4000" kern="1200"/>
            <a:t>Not sampled</a:t>
          </a:r>
        </a:p>
      </dsp:txBody>
      <dsp:txXfrm>
        <a:off x="0" y="1609817"/>
        <a:ext cx="10158517" cy="30946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Early Childhood Family and Community Engagement Centers</a:t>
          </a:r>
        </a:p>
      </dsp:txBody>
      <dsp:txXfrm>
        <a:off x="202298" y="3201013"/>
        <a:ext cx="2718746" cy="15106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Regional Learning</a:t>
          </a:r>
          <a:endParaRPr lang="en-US" sz="2400" kern="120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Targeted Skills/Support Groups</a:t>
          </a:r>
          <a:endParaRPr lang="en-US" sz="2400" kern="120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Support Plans </a:t>
          </a:r>
          <a:endParaRPr lang="en-US" sz="2400" kern="120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5C726-1CE0-4D09-893B-4A99A01A0251}">
      <dsp:nvSpPr>
        <dsp:cNvPr id="0" name=""/>
        <dsp:cNvSpPr/>
      </dsp:nvSpPr>
      <dsp:spPr>
        <a:xfrm>
          <a:off x="0" y="4172"/>
          <a:ext cx="9371948" cy="9415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EC0E91-74E3-4054-92FC-D874DFF6551C}">
      <dsp:nvSpPr>
        <dsp:cNvPr id="0" name=""/>
        <dsp:cNvSpPr/>
      </dsp:nvSpPr>
      <dsp:spPr>
        <a:xfrm>
          <a:off x="284832" y="216030"/>
          <a:ext cx="518382" cy="5178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5459B4-1DB6-4AEF-A1BF-461D3FBC4B65}">
      <dsp:nvSpPr>
        <dsp:cNvPr id="0" name=""/>
        <dsp:cNvSpPr/>
      </dsp:nvSpPr>
      <dsp:spPr>
        <a:xfrm>
          <a:off x="1088046" y="4172"/>
          <a:ext cx="8267144" cy="97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66" tIns="102766" rIns="102766" bIns="102766" numCol="1" spcCol="1270" anchor="ctr" anchorCtr="0">
          <a:noAutofit/>
        </a:bodyPr>
        <a:lstStyle/>
        <a:p>
          <a:pPr marL="0" lvl="0" indent="0" algn="l" defTabSz="622300">
            <a:lnSpc>
              <a:spcPct val="90000"/>
            </a:lnSpc>
            <a:spcBef>
              <a:spcPct val="0"/>
            </a:spcBef>
            <a:spcAft>
              <a:spcPct val="35000"/>
            </a:spcAft>
            <a:buNone/>
          </a:pPr>
          <a:r>
            <a:rPr lang="en-US" sz="1400" kern="1200"/>
            <a:t>In the  “4+1” pathway assessments option, students must take and pass four required Regents Exams or Department-approved alternative assessments (one each in English language arts, mathematics, science, and social studies) and complete a comparably rigorous pathway to meet the fifth assessment requirement for graduation. </a:t>
          </a:r>
        </a:p>
      </dsp:txBody>
      <dsp:txXfrm>
        <a:off x="1088046" y="4172"/>
        <a:ext cx="8267144" cy="971018"/>
      </dsp:txXfrm>
    </dsp:sp>
    <dsp:sp modelId="{4956D23C-B85B-4955-AE72-D31C32A356AE}">
      <dsp:nvSpPr>
        <dsp:cNvPr id="0" name=""/>
        <dsp:cNvSpPr/>
      </dsp:nvSpPr>
      <dsp:spPr>
        <a:xfrm>
          <a:off x="0" y="1217945"/>
          <a:ext cx="9371948" cy="9415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E3B8ED-E2BD-4AEE-8237-EB3BC1BD9833}">
      <dsp:nvSpPr>
        <dsp:cNvPr id="0" name=""/>
        <dsp:cNvSpPr/>
      </dsp:nvSpPr>
      <dsp:spPr>
        <a:xfrm>
          <a:off x="284832" y="1429803"/>
          <a:ext cx="518382" cy="5178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B35505-ECDF-4312-A894-946CFEC48727}">
      <dsp:nvSpPr>
        <dsp:cNvPr id="0" name=""/>
        <dsp:cNvSpPr/>
      </dsp:nvSpPr>
      <dsp:spPr>
        <a:xfrm>
          <a:off x="1088046" y="1217945"/>
          <a:ext cx="8267144" cy="97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66" tIns="102766" rIns="102766" bIns="102766" numCol="1" spcCol="1270" anchor="ctr" anchorCtr="0">
          <a:noAutofit/>
        </a:bodyPr>
        <a:lstStyle/>
        <a:p>
          <a:pPr marL="0" lvl="0" indent="0" algn="l" defTabSz="622300">
            <a:lnSpc>
              <a:spcPct val="90000"/>
            </a:lnSpc>
            <a:spcBef>
              <a:spcPct val="0"/>
            </a:spcBef>
            <a:spcAft>
              <a:spcPct val="35000"/>
            </a:spcAft>
            <a:buNone/>
          </a:pPr>
          <a:r>
            <a:rPr lang="en-US" sz="1400" kern="1200"/>
            <a:t>Multiple pathways approved in 2015 and 2016 are in areas of student interest such as the Arts, World Languages, Humanities, Career and Technical Education (CTE), Career Development and Occupational Studies (CDOS) and Science, Technology, Engineering and Mathematics  (STEM). </a:t>
          </a:r>
        </a:p>
      </dsp:txBody>
      <dsp:txXfrm>
        <a:off x="1088046" y="1217945"/>
        <a:ext cx="8267144" cy="971018"/>
      </dsp:txXfrm>
    </dsp:sp>
    <dsp:sp modelId="{67E4158C-A49A-488E-BACD-8CE9C7D853A2}">
      <dsp:nvSpPr>
        <dsp:cNvPr id="0" name=""/>
        <dsp:cNvSpPr/>
      </dsp:nvSpPr>
      <dsp:spPr>
        <a:xfrm>
          <a:off x="0" y="2431718"/>
          <a:ext cx="9371948" cy="9415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B73724-E835-4D2B-9429-710CA9CFF0A6}">
      <dsp:nvSpPr>
        <dsp:cNvPr id="0" name=""/>
        <dsp:cNvSpPr/>
      </dsp:nvSpPr>
      <dsp:spPr>
        <a:xfrm>
          <a:off x="284832" y="2643576"/>
          <a:ext cx="518382" cy="5178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2B1BF-F384-46BC-9F7B-71D1E57DEB57}">
      <dsp:nvSpPr>
        <dsp:cNvPr id="0" name=""/>
        <dsp:cNvSpPr/>
      </dsp:nvSpPr>
      <dsp:spPr>
        <a:xfrm>
          <a:off x="1088046" y="2431718"/>
          <a:ext cx="8267144" cy="97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66" tIns="102766" rIns="102766" bIns="102766" numCol="1" spcCol="1270" anchor="ctr" anchorCtr="0">
          <a:noAutofit/>
        </a:bodyPr>
        <a:lstStyle/>
        <a:p>
          <a:pPr marL="0" lvl="0" indent="0" algn="l" defTabSz="622300">
            <a:lnSpc>
              <a:spcPct val="90000"/>
            </a:lnSpc>
            <a:spcBef>
              <a:spcPct val="0"/>
            </a:spcBef>
            <a:spcAft>
              <a:spcPct val="35000"/>
            </a:spcAft>
            <a:buNone/>
          </a:pPr>
          <a:r>
            <a:rPr lang="en-US" sz="1400" kern="1200"/>
            <a:t>In addition, the Board of Regents approved the Civic Readiness Pathway as a pilot project to be implemented in selected schools as of September 2021. </a:t>
          </a:r>
        </a:p>
      </dsp:txBody>
      <dsp:txXfrm>
        <a:off x="1088046" y="2431718"/>
        <a:ext cx="8267144" cy="971018"/>
      </dsp:txXfrm>
    </dsp:sp>
    <dsp:sp modelId="{A15A41C6-1E1F-4BAD-9C69-FDC488021EC1}">
      <dsp:nvSpPr>
        <dsp:cNvPr id="0" name=""/>
        <dsp:cNvSpPr/>
      </dsp:nvSpPr>
      <dsp:spPr>
        <a:xfrm>
          <a:off x="0" y="3645491"/>
          <a:ext cx="9371948" cy="9415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92CB23-7819-4440-8248-FAB62C77CB0B}">
      <dsp:nvSpPr>
        <dsp:cNvPr id="0" name=""/>
        <dsp:cNvSpPr/>
      </dsp:nvSpPr>
      <dsp:spPr>
        <a:xfrm>
          <a:off x="284832" y="3857350"/>
          <a:ext cx="518382" cy="5178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C5A00D-4E3F-4500-A896-7A07AD494D47}">
      <dsp:nvSpPr>
        <dsp:cNvPr id="0" name=""/>
        <dsp:cNvSpPr/>
      </dsp:nvSpPr>
      <dsp:spPr>
        <a:xfrm>
          <a:off x="1088046" y="3645491"/>
          <a:ext cx="8267144" cy="97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66" tIns="102766" rIns="102766" bIns="102766" numCol="1" spcCol="1270" anchor="ctr" anchorCtr="0">
          <a:noAutofit/>
        </a:bodyPr>
        <a:lstStyle/>
        <a:p>
          <a:pPr marL="0" lvl="0" indent="0" algn="l" defTabSz="622300">
            <a:lnSpc>
              <a:spcPct val="90000"/>
            </a:lnSpc>
            <a:spcBef>
              <a:spcPct val="0"/>
            </a:spcBef>
            <a:spcAft>
              <a:spcPct val="35000"/>
            </a:spcAft>
            <a:buNone/>
          </a:pPr>
          <a:r>
            <a:rPr lang="en-US" sz="1400" u="sng" kern="1200">
              <a:hlinkClick xmlns:r="http://schemas.openxmlformats.org/officeDocument/2006/relationships" r:id="rId9"/>
            </a:rPr>
            <a:t>http://www.nysed.gov/common/nysed/files/programs/curriculum-instruction/multiplepathwayshandout.pdf</a:t>
          </a:r>
          <a:endParaRPr lang="en-US" sz="1400" kern="1200"/>
        </a:p>
      </dsp:txBody>
      <dsp:txXfrm>
        <a:off x="1088046" y="3645491"/>
        <a:ext cx="8267144" cy="9710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90D5-4F42-4C33-B381-CD393B37A1FF}">
      <dsp:nvSpPr>
        <dsp:cNvPr id="0" name=""/>
        <dsp:cNvSpPr/>
      </dsp:nvSpPr>
      <dsp:spPr>
        <a:xfrm>
          <a:off x="2925466" y="2264"/>
          <a:ext cx="1924998" cy="1924998"/>
        </a:xfrm>
        <a:prstGeom prst="ellipse">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ts val="0"/>
            </a:spcAft>
            <a:buNone/>
          </a:pPr>
          <a:r>
            <a:rPr lang="en-US" sz="1800" kern="1200">
              <a:latin typeface="Corbel" panose="020B0503020204020204"/>
            </a:rPr>
            <a:t> </a:t>
          </a:r>
          <a:r>
            <a:rPr lang="en-US" sz="1800" b="1" kern="1200">
              <a:solidFill>
                <a:schemeClr val="tx1"/>
              </a:solidFill>
            </a:rPr>
            <a:t>Step 1</a:t>
          </a:r>
          <a:br>
            <a:rPr lang="en-US" sz="1800" b="1" kern="1200">
              <a:solidFill>
                <a:schemeClr val="tx1"/>
              </a:solidFill>
            </a:rPr>
          </a:br>
          <a:r>
            <a:rPr lang="en-US" sz="1800" b="1" kern="1200">
              <a:solidFill>
                <a:schemeClr val="tx1"/>
              </a:solidFill>
            </a:rPr>
            <a:t>New Baseline</a:t>
          </a:r>
        </a:p>
        <a:p>
          <a:pPr marL="0" lvl="0" indent="0" algn="ctr" defTabSz="800100">
            <a:lnSpc>
              <a:spcPct val="90000"/>
            </a:lnSpc>
            <a:spcBef>
              <a:spcPct val="0"/>
            </a:spcBef>
            <a:spcAft>
              <a:spcPts val="0"/>
            </a:spcAft>
            <a:buNone/>
          </a:pPr>
          <a:r>
            <a:rPr lang="en-US" sz="1800" b="1" kern="1200">
              <a:solidFill>
                <a:schemeClr val="tx1"/>
              </a:solidFill>
            </a:rPr>
            <a:t>Selection</a:t>
          </a:r>
        </a:p>
      </dsp:txBody>
      <dsp:txXfrm>
        <a:off x="3207375" y="284173"/>
        <a:ext cx="1361180" cy="1361180"/>
      </dsp:txXfrm>
    </dsp:sp>
    <dsp:sp modelId="{973C755A-5077-47FB-BDC0-FF7A84FD3F26}">
      <dsp:nvSpPr>
        <dsp:cNvPr id="0" name=""/>
        <dsp:cNvSpPr/>
      </dsp:nvSpPr>
      <dsp:spPr>
        <a:xfrm rot="2160000">
          <a:off x="4789473" y="1480570"/>
          <a:ext cx="511094" cy="64968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804115" y="1565445"/>
        <a:ext cx="357766" cy="389813"/>
      </dsp:txXfrm>
    </dsp:sp>
    <dsp:sp modelId="{7C5A343C-E262-450D-959C-A644EA0CABBE}">
      <dsp:nvSpPr>
        <dsp:cNvPr id="0" name=""/>
        <dsp:cNvSpPr/>
      </dsp:nvSpPr>
      <dsp:spPr>
        <a:xfrm>
          <a:off x="5262981" y="1700569"/>
          <a:ext cx="1924998" cy="1924998"/>
        </a:xfrm>
        <a:prstGeom prst="ellipse">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Step 2</a:t>
          </a:r>
          <a:br>
            <a:rPr lang="en-US" sz="1800" b="1" kern="1200">
              <a:solidFill>
                <a:schemeClr val="tx1"/>
              </a:solidFill>
            </a:rPr>
          </a:br>
          <a:r>
            <a:rPr lang="en-US" sz="1800" b="1" kern="1200">
              <a:solidFill>
                <a:schemeClr val="tx1"/>
              </a:solidFill>
            </a:rPr>
            <a:t>Analyze Data</a:t>
          </a:r>
        </a:p>
      </dsp:txBody>
      <dsp:txXfrm>
        <a:off x="5544890" y="1982478"/>
        <a:ext cx="1361180" cy="1361180"/>
      </dsp:txXfrm>
    </dsp:sp>
    <dsp:sp modelId="{719BC63E-F731-4648-BC28-EDC25FC57AA9}">
      <dsp:nvSpPr>
        <dsp:cNvPr id="0" name=""/>
        <dsp:cNvSpPr/>
      </dsp:nvSpPr>
      <dsp:spPr>
        <a:xfrm rot="6480000">
          <a:off x="5530134" y="3696027"/>
          <a:ext cx="508339" cy="64968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629948" y="3753445"/>
        <a:ext cx="355837" cy="389813"/>
      </dsp:txXfrm>
    </dsp:sp>
    <dsp:sp modelId="{91CB6799-0928-4E01-9EDA-41B17BB04FAF}">
      <dsp:nvSpPr>
        <dsp:cNvPr id="0" name=""/>
        <dsp:cNvSpPr/>
      </dsp:nvSpPr>
      <dsp:spPr>
        <a:xfrm>
          <a:off x="4311109" y="4448483"/>
          <a:ext cx="2043039" cy="1924998"/>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tx1"/>
              </a:solidFill>
            </a:rPr>
            <a:t>Step 3</a:t>
          </a:r>
          <a:br>
            <a:rPr lang="en-US" sz="1800" b="1" kern="1200">
              <a:solidFill>
                <a:schemeClr val="tx1"/>
              </a:solidFill>
            </a:rPr>
          </a:br>
          <a:r>
            <a:rPr lang="en-US" sz="1800" b="1" kern="1200">
              <a:solidFill>
                <a:schemeClr val="tx1"/>
              </a:solidFill>
              <a:latin typeface="Corbel" panose="020B0503020204020204"/>
            </a:rPr>
            <a:t>Consider Methodology for </a:t>
          </a:r>
          <a:r>
            <a:rPr lang="en-US" sz="1750" b="1" kern="1200">
              <a:solidFill>
                <a:schemeClr val="tx1"/>
              </a:solidFill>
              <a:latin typeface="Corbel" panose="020B0503020204020204"/>
            </a:rPr>
            <a:t>Target Setting</a:t>
          </a:r>
          <a:endParaRPr lang="en-US" sz="1750" b="1" kern="1200">
            <a:solidFill>
              <a:schemeClr val="tx1"/>
            </a:solidFill>
          </a:endParaRPr>
        </a:p>
      </dsp:txBody>
      <dsp:txXfrm>
        <a:off x="4610305" y="4730392"/>
        <a:ext cx="1444647" cy="1361180"/>
      </dsp:txXfrm>
    </dsp:sp>
    <dsp:sp modelId="{3701657F-6946-4A4C-877D-2A88A526B7E1}">
      <dsp:nvSpPr>
        <dsp:cNvPr id="0" name=""/>
        <dsp:cNvSpPr/>
      </dsp:nvSpPr>
      <dsp:spPr>
        <a:xfrm rot="10800000">
          <a:off x="3632127" y="5086139"/>
          <a:ext cx="479813" cy="649687"/>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776071" y="5216076"/>
        <a:ext cx="335869" cy="389813"/>
      </dsp:txXfrm>
    </dsp:sp>
    <dsp:sp modelId="{28372633-A8CE-4898-AF86-305447452F30}">
      <dsp:nvSpPr>
        <dsp:cNvPr id="0" name=""/>
        <dsp:cNvSpPr/>
      </dsp:nvSpPr>
      <dsp:spPr>
        <a:xfrm>
          <a:off x="1480802" y="4448483"/>
          <a:ext cx="1924998" cy="1924998"/>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Step 4</a:t>
          </a:r>
          <a:br>
            <a:rPr lang="en-US" sz="1800" b="1" kern="1200">
              <a:solidFill>
                <a:schemeClr val="tx1"/>
              </a:solidFill>
            </a:rPr>
          </a:br>
          <a:r>
            <a:rPr lang="en-US" sz="1800" b="1" kern="1200">
              <a:solidFill>
                <a:schemeClr val="tx1"/>
              </a:solidFill>
            </a:rPr>
            <a:t>Propose New Targets</a:t>
          </a:r>
        </a:p>
      </dsp:txBody>
      <dsp:txXfrm>
        <a:off x="1762711" y="4730392"/>
        <a:ext cx="1361180" cy="1361180"/>
      </dsp:txXfrm>
    </dsp:sp>
    <dsp:sp modelId="{3BFA7701-5D17-48E5-8EAF-0CE4B894FCD8}">
      <dsp:nvSpPr>
        <dsp:cNvPr id="0" name=""/>
        <dsp:cNvSpPr/>
      </dsp:nvSpPr>
      <dsp:spPr>
        <a:xfrm rot="15120000">
          <a:off x="1745798" y="3725939"/>
          <a:ext cx="511094" cy="64968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846152" y="3928788"/>
        <a:ext cx="357766" cy="389813"/>
      </dsp:txXfrm>
    </dsp:sp>
    <dsp:sp modelId="{4DD53E4A-81C3-4CAD-B31F-4C20BA5CFCD7}">
      <dsp:nvSpPr>
        <dsp:cNvPr id="0" name=""/>
        <dsp:cNvSpPr/>
      </dsp:nvSpPr>
      <dsp:spPr>
        <a:xfrm>
          <a:off x="587950" y="1700569"/>
          <a:ext cx="1924998" cy="1924998"/>
        </a:xfrm>
        <a:prstGeom prst="ellips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Step 5</a:t>
          </a:r>
          <a:br>
            <a:rPr lang="en-US" sz="1800" b="1" kern="1200">
              <a:solidFill>
                <a:schemeClr val="tx1"/>
              </a:solidFill>
            </a:rPr>
          </a:br>
          <a:r>
            <a:rPr lang="en-US" sz="1800" b="1" kern="1200">
              <a:solidFill>
                <a:schemeClr val="tx1"/>
              </a:solidFill>
            </a:rPr>
            <a:t>Obtain Stakeholder Input</a:t>
          </a:r>
        </a:p>
      </dsp:txBody>
      <dsp:txXfrm>
        <a:off x="869859" y="1982478"/>
        <a:ext cx="1361180" cy="1361180"/>
      </dsp:txXfrm>
    </dsp:sp>
    <dsp:sp modelId="{670EC530-2BF9-418C-9EBE-CFD33FE15D7D}">
      <dsp:nvSpPr>
        <dsp:cNvPr id="0" name=""/>
        <dsp:cNvSpPr/>
      </dsp:nvSpPr>
      <dsp:spPr>
        <a:xfrm rot="19440000">
          <a:off x="2451957" y="1497575"/>
          <a:ext cx="511094" cy="64968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66599" y="1672574"/>
        <a:ext cx="357766" cy="3898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B057B-386A-4584-81F9-E0E4FCC17E51}">
      <dsp:nvSpPr>
        <dsp:cNvPr id="0" name=""/>
        <dsp:cNvSpPr/>
      </dsp:nvSpPr>
      <dsp:spPr>
        <a:xfrm>
          <a:off x="12328" y="0"/>
          <a:ext cx="3278584" cy="940834"/>
        </a:xfrm>
        <a:prstGeom prst="chevron">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Considers COVID-19 Impact in Years 1 -3</a:t>
          </a:r>
        </a:p>
      </dsp:txBody>
      <dsp:txXfrm>
        <a:off x="482745" y="0"/>
        <a:ext cx="2337750" cy="940834"/>
      </dsp:txXfrm>
    </dsp:sp>
    <dsp:sp modelId="{8AD9A04E-1E4C-48A5-8517-32AF375E617C}">
      <dsp:nvSpPr>
        <dsp:cNvPr id="0" name=""/>
        <dsp:cNvSpPr/>
      </dsp:nvSpPr>
      <dsp:spPr>
        <a:xfrm>
          <a:off x="2953530" y="0"/>
          <a:ext cx="3278584" cy="9408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Improvement Compared to Baseline &amp; Prior Four-Year Average (20.15%)</a:t>
          </a:r>
        </a:p>
      </dsp:txBody>
      <dsp:txXfrm>
        <a:off x="3423947" y="0"/>
        <a:ext cx="2337750" cy="940834"/>
      </dsp:txXfrm>
    </dsp:sp>
    <dsp:sp modelId="{13162660-72F8-45BE-8CE5-03B2864D0CE4}">
      <dsp:nvSpPr>
        <dsp:cNvPr id="0" name=""/>
        <dsp:cNvSpPr/>
      </dsp:nvSpPr>
      <dsp:spPr>
        <a:xfrm>
          <a:off x="5904257" y="0"/>
          <a:ext cx="3630639" cy="9408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Provides Steady Progress in Years 4, 5, and 6</a:t>
          </a:r>
        </a:p>
      </dsp:txBody>
      <dsp:txXfrm>
        <a:off x="6374674" y="0"/>
        <a:ext cx="2689805" cy="9408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10/12/2021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10/12/2021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p12.nysed.gov/specialed/sp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to the State Performance Plan (SPP) 2/Annual Performance Report (APR) 2020-2025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The blue line in the prior year’s calculation chart shows the targets for dropout for the 2015 through 2018 school years.</a:t>
            </a:r>
            <a:r>
              <a:rPr lang="en-US"/>
              <a:t> It is important to remember that these targets were set using the prior methodology that will not be used in the future.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Actual performance of </a:t>
            </a:r>
            <a:r>
              <a:rPr lang="en-US"/>
              <a:t>students with disabilities </a:t>
            </a:r>
            <a:r>
              <a:rPr lang="en-US" sz="1200" kern="1200">
                <a:solidFill>
                  <a:schemeClr val="tx1"/>
                </a:solidFill>
                <a:effectLst/>
                <a:latin typeface="+mn-lt"/>
                <a:ea typeface="+mn-ea"/>
                <a:cs typeface="+mn-cs"/>
              </a:rPr>
              <a:t>(red line) in the prior year’s calculation chart shows that we exceeded the targets for the 2015 through 2018 school years.</a:t>
            </a:r>
            <a:r>
              <a:rPr lang="en-US"/>
              <a:t> </a:t>
            </a:r>
            <a:endParaRPr lang="en-US" sz="1200" kern="120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new calculation chart represents what data for school years 2015 through 2018 looks like when using the new calculation.  You can see that the new calculation results in higher percentages for the dropout rate (green 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new methodology results in higher dropout rates. Under the new methodology, the numerator is larger because it includes any student who dropped out in the year rather than only the students in the cohort of students who entered grade 9 together.  The single year numerator may include students who are older or younger than the students in a particular cohort.  In addition, the denominator is smaller because it only includes students exiting high school for specific reasons in a single year. The cohort methodology includes all students with disabilities who entered grade 9 together. </a:t>
            </a:r>
            <a:r>
              <a:rPr lang="en-US" i="1"/>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new methodology for drop out is not directly comparable to the prior methodology. </a:t>
            </a:r>
            <a:endParaRPr lang="en-US">
              <a:effectLs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ffectLst/>
                <a:ea typeface="Times New Roman" panose="02020603050405020304" pitchFamily="18" charset="0"/>
                <a:cs typeface="Times New Roman"/>
              </a:rPr>
              <a:t>Note: improvement in dropout rate results in a lower percentage. In other words, a lower dropout rate is better.</a:t>
            </a:r>
            <a:endParaRPr lang="en-US">
              <a:cs typeface="Times New Roman"/>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358656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This slide shows data for students with disabilities in the 2019-20 school year by subgroup, using the new methodology of students with disabilities who exited special education in a single year.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blue bar shows the dropout rate for the subgroup. This is the number of students in the subgroup who dropped out as a percentage of all students in the subgroup who exited high school in the 2019-20 school year. </a:t>
            </a:r>
          </a:p>
          <a:p>
            <a:pPr marL="171450" indent="-171450">
              <a:buFont typeface="Arial" panose="020B0604020202020204" pitchFamily="34" charset="0"/>
              <a:buChar char="•"/>
            </a:pPr>
            <a:r>
              <a:rPr lang="en-US">
                <a:effectLst/>
                <a:ea typeface="Calibri" panose="020F0502020204030204" pitchFamily="34" charset="0"/>
              </a:rPr>
              <a:t>The dropout rates for these subgroups are of concern. As we move forward to seek stakeholder input on improvement activities, keep this data in mind so the activities may be designed to improve the performance for these groups.</a:t>
            </a:r>
            <a:r>
              <a:rPr lang="en-US"/>
              <a:t> </a:t>
            </a:r>
          </a:p>
          <a:p>
            <a:pPr marL="171450" indent="-171450">
              <a:buFont typeface="Arial" panose="020B0604020202020204" pitchFamily="34" charset="0"/>
              <a:buChar char="•"/>
            </a:pPr>
            <a:r>
              <a:rPr lang="en-US"/>
              <a:t>Please note that data for all subgroups is not shown.  Subgroups with dropout rates less than 2% are not displayed.</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2112154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What questions do you have about the data?</a:t>
            </a:r>
          </a:p>
          <a:p>
            <a:pPr defTabSz="931774">
              <a:defRPr/>
            </a:pPr>
            <a:endParaRPr lang="en-US"/>
          </a:p>
          <a:p>
            <a:pPr defTabSz="931774">
              <a:defRPr/>
            </a:pPr>
            <a:r>
              <a:rPr lang="en-US"/>
              <a:t>What did the SPP data tell us? How should we use the data to inform our target-setting and improvement activities?</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2573583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3359" y="4400549"/>
            <a:ext cx="6112701" cy="4284663"/>
          </a:xfrm>
        </p:spPr>
        <p:txBody>
          <a:bodyPr/>
          <a:lstStyle/>
          <a:p>
            <a:r>
              <a:rPr lang="en-US" sz="1100" dirty="0"/>
              <a:t>Now we’re going talk about improvement activities that NYSED utilizes to decrease our drop out rates for students with disabilities.</a:t>
            </a:r>
          </a:p>
          <a:p>
            <a:endParaRPr lang="en-US" sz="1100" dirty="0"/>
          </a:p>
          <a:p>
            <a:r>
              <a:rPr lang="en-US" sz="1100" dirty="0"/>
              <a:t>The OSE Educational Partnership is a special education professional development network located in Regional Teams across the State.  Regional Teams are comprised of a </a:t>
            </a:r>
            <a:r>
              <a:rPr lang="en-US" sz="1100" b="1" dirty="0"/>
              <a:t>Regional Partnership Center </a:t>
            </a:r>
            <a:r>
              <a:rPr lang="en-US" sz="1100" dirty="0"/>
              <a:t>that has specialists who provide professional development in a range of disciplines including behavior, transition, culturally responsive education, literacy and specially designed instruction, a </a:t>
            </a:r>
            <a:r>
              <a:rPr lang="en-US" sz="1100" b="1" dirty="0"/>
              <a:t>school aged Family and Community Engagement Center</a:t>
            </a:r>
            <a:r>
              <a:rPr lang="en-US" sz="1100" dirty="0"/>
              <a:t> that has specialists with expertise supporting parents and families of school-aged students with disabilities and an </a:t>
            </a:r>
            <a:r>
              <a:rPr lang="en-US" sz="1100" b="1" dirty="0"/>
              <a:t>early childhood Family and Community Engagement Center </a:t>
            </a:r>
            <a:r>
              <a:rPr lang="en-US" sz="1100" dirty="0"/>
              <a:t>that supports parents and families of preschool students with disabilities. </a:t>
            </a:r>
          </a:p>
          <a:p>
            <a:r>
              <a:rPr lang="en-US" sz="1100" dirty="0"/>
              <a:t>These Regional Teams provide professional development to stakeholders including parents and families as well as schools, including preschools, that serve students with disabilities.    </a:t>
            </a:r>
          </a:p>
          <a:p>
            <a:endParaRPr lang="en-US" sz="1100" dirty="0"/>
          </a:p>
          <a:p>
            <a:r>
              <a:rPr lang="en-US" sz="1100" dirty="0"/>
              <a:t>The Regional Teams offer three tiers of support:</a:t>
            </a:r>
            <a:r>
              <a:rPr lang="en-US" sz="1100" b="1" dirty="0"/>
              <a:t> </a:t>
            </a:r>
            <a:endParaRPr lang="en-US" sz="1100" dirty="0"/>
          </a:p>
          <a:p>
            <a:endParaRPr lang="en-US" sz="1100" b="1" dirty="0"/>
          </a:p>
          <a:p>
            <a:r>
              <a:rPr lang="en-US" sz="1100" b="1" dirty="0"/>
              <a:t>Regional Learnings </a:t>
            </a:r>
            <a:r>
              <a:rPr lang="en-US" sz="1100" dirty="0"/>
              <a:t>are offered to all educational organizations and/or parents and families of students with disabilities in a region.  The training may be offered in-person and/or virtually and there are training topics in all areas of special education.</a:t>
            </a:r>
            <a:r>
              <a:rPr lang="en-US" sz="1100" b="1" dirty="0"/>
              <a:t> </a:t>
            </a:r>
            <a:endParaRPr lang="en-US" sz="1100" dirty="0"/>
          </a:p>
          <a:p>
            <a:endParaRPr lang="en-US" sz="1100" b="1" dirty="0"/>
          </a:p>
          <a:p>
            <a:r>
              <a:rPr lang="en-US" sz="1100" b="1" dirty="0"/>
              <a:t>Targeted Skills Groups </a:t>
            </a:r>
            <a:r>
              <a:rPr lang="en-US" sz="1100" dirty="0"/>
              <a:t>are provided to groups of schools that have a similar performance or compliance issue that requires more intensive professional development and targeted assistance.</a:t>
            </a:r>
            <a:r>
              <a:rPr lang="en-US" sz="1100" b="1" dirty="0"/>
              <a:t>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a:defRPr/>
            </a:pPr>
            <a:r>
              <a:rPr lang="en-US" sz="1100" b="1" dirty="0"/>
              <a:t>Support Plans </a:t>
            </a:r>
            <a:r>
              <a:rPr lang="en-US" sz="1100" dirty="0"/>
              <a:t>are the most intensive level of support that includes embedded support from one or more specialists from the Regional Team provided directly into the identified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n-US" sz="1100" dirty="0"/>
              <a:t>In the next slide, we will take a look at trainings currently offered by the Educational Partnership related to our Indicator.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59461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professional development and trainings currently offered by the Educational Partnership that are related to our Indicator, including transition, diploma and credential options, and career development and occupational studies, or CDOS.</a:t>
            </a:r>
          </a:p>
          <a:p>
            <a:endParaRPr lang="en-US" i="1" dirty="0"/>
          </a:p>
          <a:p>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12002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8"/>
            <a:ext cx="5486400" cy="3999173"/>
          </a:xfrm>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For the IDEA Determination Districts, SEQA Regional Associates may conduct a Coordinated Intervention District (CID) Review.  The CID review </a:t>
            </a:r>
            <a:r>
              <a:rPr lang="en-US"/>
              <a:t>helps ensure that school districts are developing quality IEPs with respect to secondary transition, parents are provided with written information explaining graduation requirements; and  informing parents that once their child graduates with a regular diploma they are no longer eligible for a free and appropriate public education (FAPE).</a:t>
            </a:r>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NYSED requires school </a:t>
            </a:r>
            <a:r>
              <a:rPr lang="en-US"/>
              <a:t>d</a:t>
            </a:r>
            <a:r>
              <a:rPr lang="en-US" sz="1200" kern="1200">
                <a:solidFill>
                  <a:schemeClr val="tx1"/>
                </a:solidFill>
                <a:effectLst/>
                <a:latin typeface="+mn-lt"/>
                <a:ea typeface="+mn-ea"/>
                <a:cs typeface="+mn-cs"/>
              </a:rPr>
              <a:t>istricts to conduct self-reviews of the regulatory requirements regarding transition planning in the IEP; schools independently apply their understanding of the transition requirements during review of students’ IEPs.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 NYC, schools participate in a collaborative transition review with SEQA Regional Associates; schools and district leaders have an opportunity to engage in discussion regarding the standard for transition requirements in the </a:t>
            </a:r>
            <a:r>
              <a:rPr lang="en-US"/>
              <a:t>IEP</a:t>
            </a:r>
            <a:r>
              <a:rPr lang="en-US" sz="1200" kern="1200">
                <a:solidFill>
                  <a:schemeClr val="tx1"/>
                </a:solidFill>
                <a:effectLst/>
                <a:latin typeface="+mn-lt"/>
                <a:ea typeface="+mn-ea"/>
                <a:cs typeface="+mn-cs"/>
              </a:rPr>
              <a:t>; schools apply the standard of the transition requirements by correction of the IEPs determined not to have met the regulatory standard.</a:t>
            </a:r>
          </a:p>
          <a:p>
            <a:pPr marL="171450" lvl="0" indent="-171450">
              <a:buFont typeface="Arial" panose="020B0604020202020204" pitchFamily="34" charset="0"/>
              <a:buChar char="•"/>
            </a:pPr>
            <a:r>
              <a:rPr lang="en-US"/>
              <a:t>Evidence-based practices such as Early Warning Intervention and Monitoring Systems and aligning coursework to secure post-secondary success for students with disabilities support improved graduation rates. </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a:t>These monitoring and improvement activities are designed to ensure students with disabilities, their families and school communities can engage in meaningful discussions about the pathway options available to achieve a diploma or credential.  Through this process, factors that place a student at risk for dropping out may be identified and addressed. </a:t>
            </a:r>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385876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90950"/>
          </a:xfrm>
        </p:spPr>
        <p:txBody>
          <a:bodyPr/>
          <a:lstStyle/>
          <a:p>
            <a:r>
              <a:rPr lang="en-US"/>
              <a:t>The policies from the OSE establish the regulatory standards and diploma options available to students with disabilities.  </a:t>
            </a:r>
          </a:p>
          <a:p>
            <a:pPr marL="171450" indent="-171450">
              <a:buFont typeface="Arial" panose="020B0604020202020204" pitchFamily="34" charset="0"/>
              <a:buChar char="•"/>
            </a:pPr>
            <a:r>
              <a:rPr lang="en-US"/>
              <a:t>Students with disabilities  have safety net options available to meet testing requirements for a local High School diploma. </a:t>
            </a:r>
          </a:p>
          <a:p>
            <a:pPr marL="171450" indent="-171450">
              <a:buFont typeface="Arial" panose="020B0604020202020204" pitchFamily="34" charset="0"/>
              <a:buChar char="•"/>
            </a:pPr>
            <a:r>
              <a:rPr lang="en-US"/>
              <a:t>There are four safety net options available for students with disabilities to graduate with a local High School diploma.  </a:t>
            </a:r>
          </a:p>
          <a:p>
            <a:pPr marL="171450" indent="-171450">
              <a:buFont typeface="Arial" panose="020B0604020202020204" pitchFamily="34" charset="0"/>
              <a:buChar char="•"/>
            </a:pPr>
            <a:r>
              <a:rPr lang="en-US"/>
              <a:t>The Superintendent Determination Option allows a superintendent (or the principal/head of school of a registered nonpublic school or charter school, as applicable) to make a local determination that a student with a disability has otherwise met the standards for graduation with a local high school diploma when such student has not been successful, because of their disability, at demonstrating proficiency on one or more of the Regents examinations required for graduation. </a:t>
            </a:r>
          </a:p>
          <a:p>
            <a:pPr marL="171450" lvl="0" indent="-171450">
              <a:buFont typeface="Arial" panose="020B0604020202020204" pitchFamily="34" charset="0"/>
              <a:buChar char="•"/>
            </a:pPr>
            <a:r>
              <a:rPr lang="en-US"/>
              <a:t>The Career Development Occupational Studies (CDOS) Graduation Pathway Option was developed based on extensive research that connects work experiences and learning.</a:t>
            </a:r>
          </a:p>
          <a:p>
            <a:pPr marL="0" lvl="0" indent="0">
              <a:buFont typeface="Arial" panose="020B0604020202020204" pitchFamily="34" charset="0"/>
              <a:buNone/>
            </a:pPr>
            <a:endParaRPr lang="en-US" b="1"/>
          </a:p>
          <a:p>
            <a:pPr marL="171450" lvl="0" indent="-171450">
              <a:buFont typeface="Arial" panose="020B0604020202020204" pitchFamily="34" charset="0"/>
              <a:buChar char="•"/>
            </a:pPr>
            <a:endParaRPr lang="en-US"/>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3839901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Since 2015, multiple pathways to a diploma have been created.  The Board of Regents approved a pilot project for the Civic Readiness Pathway to be implemented in select schools beginning in September 2021.  It will join the existing 4+1 pathways to a diploma, in the areas of student interest listed above, which allow students to replace one Regents examination with content area requirements; in this case, civic knowledge and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 information about the pathways to graduation is accessible via the link in the slide.</a:t>
            </a:r>
            <a:endParaRPr lang="en-US" u="sng"/>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274103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some additional improvement activities that NYSED is recommending to improve the dropout rate for students with disabilities.  We look forward to your feedback on these and any others you may suggest.</a:t>
            </a:r>
          </a:p>
          <a:p>
            <a:pPr marL="174625" indent="-1746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1179702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90950"/>
          </a:xfrm>
        </p:spPr>
        <p:txBody>
          <a:bodyPr/>
          <a:lstStyle/>
          <a:p>
            <a:r>
              <a:rPr lang="en-US"/>
              <a:t>When students drop out of school it is life changing, but this process occurs over many years, beginning in some cases with challenges in elementary school and deepening through middle and high school.  </a:t>
            </a:r>
          </a:p>
          <a:p>
            <a:endParaRPr lang="en-US"/>
          </a:p>
          <a:p>
            <a:r>
              <a:rPr lang="en-US"/>
              <a:t>We would like to share with you the key areas research has identified as warning signs  for dropping out: Attendance, Behavior, and Course grades (ABCs of dropping out). Examples of these challenges are:</a:t>
            </a:r>
          </a:p>
          <a:p>
            <a:pPr marL="171450" indent="-171450">
              <a:buFont typeface="Arial" panose="020B0604020202020204" pitchFamily="34" charset="0"/>
              <a:buChar char="•"/>
            </a:pPr>
            <a:r>
              <a:rPr lang="en-US"/>
              <a:t>Daily </a:t>
            </a:r>
            <a:r>
              <a:rPr lang="en-US" b="1"/>
              <a:t>attendance</a:t>
            </a:r>
            <a:r>
              <a:rPr lang="en-US"/>
              <a:t> of 90% or less</a:t>
            </a:r>
          </a:p>
          <a:p>
            <a:pPr marL="171450" indent="-171450">
              <a:buFont typeface="Arial" panose="020B0604020202020204" pitchFamily="34" charset="0"/>
              <a:buChar char="•"/>
            </a:pPr>
            <a:r>
              <a:rPr lang="en-US"/>
              <a:t>Three or more days of suspension and/or repeated </a:t>
            </a:r>
            <a:r>
              <a:rPr lang="en-US" b="1"/>
              <a:t>behavior</a:t>
            </a:r>
            <a:r>
              <a:rPr lang="en-US"/>
              <a:t> problems</a:t>
            </a:r>
          </a:p>
          <a:p>
            <a:pPr marL="171450" indent="-171450">
              <a:buFont typeface="Arial" panose="020B0604020202020204" pitchFamily="34" charset="0"/>
              <a:buChar char="•"/>
            </a:pPr>
            <a:r>
              <a:rPr lang="en-US"/>
              <a:t>Failing </a:t>
            </a:r>
            <a:r>
              <a:rPr lang="en-US" b="1"/>
              <a:t>course grades </a:t>
            </a:r>
            <a:r>
              <a:rPr lang="en-US"/>
              <a:t>in</a:t>
            </a:r>
            <a:r>
              <a:rPr lang="en-US" b="1"/>
              <a:t> </a:t>
            </a:r>
            <a:r>
              <a:rPr lang="en-US"/>
              <a:t>English, Math or both</a:t>
            </a:r>
          </a:p>
          <a:p>
            <a:endParaRPr lang="en-US"/>
          </a:p>
          <a:p>
            <a:r>
              <a:rPr lang="en-US"/>
              <a:t>We invite you to consider everything we have shared and join us in discussion around additional improvement strategies designed to support students in remaining in school. </a:t>
            </a:r>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158774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In this presentation we will be discussing the State Performance Plan (SPP) Indicator 2, Dropout Rate, the percent of students with Individualized </a:t>
            </a:r>
            <a:r>
              <a:rPr lang="en-US"/>
              <a:t>E</a:t>
            </a:r>
            <a:r>
              <a:rPr lang="en-US" sz="1200" kern="1200">
                <a:solidFill>
                  <a:schemeClr val="tx1"/>
                </a:solidFill>
                <a:effectLst/>
                <a:latin typeface="+mn-lt"/>
                <a:ea typeface="+mn-ea"/>
                <a:cs typeface="+mn-cs"/>
              </a:rPr>
              <a:t>ducation </a:t>
            </a:r>
            <a:r>
              <a:rPr lang="en-US"/>
              <a:t>P</a:t>
            </a:r>
            <a:r>
              <a:rPr lang="en-US" sz="1200" kern="1200">
                <a:solidFill>
                  <a:schemeClr val="tx1"/>
                </a:solidFill>
                <a:effectLst/>
                <a:latin typeface="+mn-lt"/>
                <a:ea typeface="+mn-ea"/>
                <a:cs typeface="+mn-cs"/>
              </a:rPr>
              <a:t>rograms (IEPs) who drop out of high school.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As we advance through the slides, we will review measurement of the dropout rate, present trend and comparative data, and propose new State targets for dropout and consider improvement strategies.</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agenda is a roadmap for collaboration, providing opportunities to pose questions and determine future direction.</a:t>
            </a:r>
          </a:p>
          <a:p>
            <a:endParaRPr lang="en-US"/>
          </a:p>
        </p:txBody>
      </p:sp>
      <p:sp>
        <p:nvSpPr>
          <p:cNvPr id="4" name="Slide Number Placeholder 3"/>
          <p:cNvSpPr>
            <a:spLocks noGrp="1"/>
          </p:cNvSpPr>
          <p:nvPr>
            <p:ph type="sldNum" sz="quarter" idx="5"/>
          </p:nvPr>
        </p:nvSpPr>
        <p:spPr/>
        <p:txBody>
          <a:bodyPr/>
          <a:lstStyle/>
          <a:p>
            <a:fld id="{94A97A06-8374-482B-AD8D-90E9FDDADFA6}" type="slidenum">
              <a:rPr lang="en-US" smtClean="0"/>
              <a:t>2</a:t>
            </a:fld>
            <a:endParaRPr lang="en-US"/>
          </a:p>
        </p:txBody>
      </p:sp>
    </p:spTree>
    <p:extLst>
      <p:ext uri="{BB962C8B-B14F-4D97-AF65-F5344CB8AC3E}">
        <p14:creationId xmlns:p14="http://schemas.microsoft.com/office/powerpoint/2010/main" val="1242040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activities could be considered, maintained, or strengthened to address improvements in this area?</a:t>
            </a:r>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102179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establish new targets, we need to select a new baseline, analyze data from past years, choose a method for establishing targets  and obtain input on the targets we propose.</a:t>
            </a:r>
          </a:p>
          <a:p>
            <a:endParaRPr lang="en-US"/>
          </a:p>
          <a:p>
            <a:r>
              <a:rPr lang="en-US"/>
              <a:t>It’s important to remember that the new targets must be rigorous but also must be achievable.  </a:t>
            </a:r>
          </a:p>
          <a:p>
            <a:endParaRPr lang="en-US"/>
          </a:p>
          <a:p>
            <a:endParaRPr lang="en-US" i="1"/>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871439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targets NYSED is proposing to use for the FFY 2020-25 SPP/APR. </a:t>
            </a:r>
          </a:p>
          <a:p>
            <a:endParaRPr lang="en-US" dirty="0"/>
          </a:p>
          <a:p>
            <a:r>
              <a:rPr lang="en-US" dirty="0"/>
              <a:t>Looking back to the baseline of 19.37% for 2018-19, the last school year pre-COVID-19, and anticipating some slippage due to the challenges of COVID-19, NYSED is proposing to set the same baseline of 19.37% for the 2021-22 school year, and then setting incremental targets for improvement in the remaining years of the six-year cycle. </a:t>
            </a:r>
          </a:p>
          <a:p>
            <a:endParaRPr lang="en-US" dirty="0"/>
          </a:p>
          <a:p>
            <a:r>
              <a:rPr lang="en-US" dirty="0"/>
              <a:t>Because the impact of COVID-19 is unpredictable, we are holding </a:t>
            </a:r>
            <a:r>
              <a:rPr lang="en-US"/>
              <a:t>the baseline </a:t>
            </a:r>
            <a:r>
              <a:rPr lang="en-US" dirty="0"/>
              <a:t>for three consecutive years.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2484085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Targets must show improvement over baseline and be rigorous but achievable. Do you feel that the proposed targets are too high, too low, or just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1285396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information on how the SPP Indicator data impact your school district, please visit data.nysed.gov.  </a:t>
            </a:r>
          </a:p>
          <a:p>
            <a:endParaRPr lang="en-US"/>
          </a:p>
          <a:p>
            <a:r>
              <a:rPr lang="en-US"/>
              <a:t>In the “Districts” category on this webpage, you can view the Special Education Data reports under each school district.  These reports are published annually for each individual school district and outline the district’s performance on the SPP Indicators.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40136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greatly appreciate your feedback and ask that you visit our </a:t>
            </a:r>
            <a:r>
              <a:rPr lang="en-US" sz="1200" kern="1200">
                <a:solidFill>
                  <a:schemeClr val="tx1"/>
                </a:solidFill>
                <a:latin typeface="+mn-lt"/>
                <a:ea typeface="+mn-ea"/>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sz="1200" kern="1200">
                <a:solidFill>
                  <a:schemeClr val="tx1"/>
                </a:solidFill>
                <a:latin typeface="+mn-lt"/>
                <a:ea typeface="+mn-ea"/>
                <a:cs typeface="Arial" panose="020B0604020202020204" pitchFamily="34" charset="0"/>
              </a:rPr>
              <a:t> (link provided in the slide). </a:t>
            </a:r>
          </a:p>
          <a:p>
            <a:endParaRPr lang="en-US">
              <a:cs typeface="Arial" panose="020B0604020202020204" pitchFamily="34" charset="0"/>
            </a:endParaRPr>
          </a:p>
          <a:p>
            <a:r>
              <a:rPr lang="en-US">
                <a:cs typeface="Arial" panose="020B0604020202020204" pitchFamily="34" charset="0"/>
              </a:rPr>
              <a:t>We will use the survey information to collect input from those who have not attended a virtual meeting or for those who have additional information to share. </a:t>
            </a:r>
          </a:p>
          <a:p>
            <a:endParaRPr lang="en-US">
              <a:cs typeface="Arial" panose="020B0604020202020204" pitchFamily="34" charset="0"/>
            </a:endParaRPr>
          </a:p>
          <a:p>
            <a:r>
              <a:rPr lang="en-US">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a:t>o 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12193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and the next list </a:t>
            </a:r>
            <a:r>
              <a:rPr lang="en-US" sz="1800">
                <a:effectLst/>
                <a:latin typeface="Calibri" panose="020F0502020204030204" pitchFamily="34" charset="0"/>
                <a:ea typeface="Times New Roman" panose="02020603050405020304" pitchFamily="18" charset="0"/>
              </a:rPr>
              <a:t>all the sources cited for the Indicator 2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2792471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a continuation of the references.</a:t>
            </a:r>
          </a:p>
          <a:p>
            <a:endParaRPr lang="en-US"/>
          </a:p>
          <a:p>
            <a:r>
              <a:rPr lang="en-US"/>
              <a:t> </a:t>
            </a:r>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4053949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7982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9000"/>
            <a:ext cx="5486400" cy="3086100"/>
          </a:xfrm>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This slide is a list of key terms and definitions that appear in the presentation.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Let’s take a moment for you to familiarize yourselves with these terms.</a:t>
            </a:r>
          </a:p>
          <a:p>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21306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slide, there are some fast facts about dropping out.  Between the 2008-09 school year and 2017-18 school year, the percentage of students with disabilities dropping out decreased from 22.4% to 16% nationally as indicated in the  2020 Annual Report to Congress.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the downward trend in the national dropout data  is encouraging, it is worthwhile to note that as of the 2017-18 school year,  this represented 68,711  students with disabilities dropping out.  </a:t>
            </a:r>
          </a:p>
          <a:p>
            <a:endParaRPr lang="en-US"/>
          </a:p>
          <a:p>
            <a:r>
              <a:rPr lang="en-US"/>
              <a:t>Students who do not complete high school face economic and social challenges throughout their lifetimes as they are more likely to be unemployed, earn lower wages, have poor health and have involvement with the criminal justice system. Students  may consider dropping out as early as elementary school, with boys being at greater risk for dropping out.</a:t>
            </a:r>
            <a:endParaRPr lang="en-US">
              <a:highlight>
                <a:srgbClr val="FFFF00"/>
              </a:highlight>
            </a:endParaRPr>
          </a:p>
          <a:p>
            <a:endParaRPr lang="en-US"/>
          </a:p>
          <a:p>
            <a:r>
              <a:rPr lang="en-US"/>
              <a:t>What you will see today in many of the slides presented is data driven, but it is also human driven as these numbers represent the struggles of real children.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2711505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Indicator 2 measures the dropout rate.  As a results indicator, Indicator 2 focuses on student and family outcomes with targets determined by each state.  </a:t>
            </a:r>
          </a:p>
          <a:p>
            <a:endParaRPr lang="en-US"/>
          </a:p>
          <a:p>
            <a:r>
              <a:rPr lang="en-US"/>
              <a:t>The reporting year for the data corresponds to the federal fiscal year (FFY), which begins on October 1</a:t>
            </a:r>
            <a:r>
              <a:rPr lang="en-US" baseline="30000"/>
              <a:t>st</a:t>
            </a:r>
            <a:r>
              <a:rPr lang="en-US"/>
              <a:t> and ends September 30</a:t>
            </a:r>
            <a:r>
              <a:rPr lang="en-US" baseline="30000"/>
              <a:t>th</a:t>
            </a:r>
            <a:r>
              <a:rPr lang="en-US"/>
              <a:t>.  The data reported for the FFY APR are considered lag data because it is the data from the school year before the federal fiscal year in question.  The next slide illustrates an example of this process.</a:t>
            </a:r>
          </a:p>
          <a:p>
            <a:endParaRPr lang="en-US">
              <a:highlight>
                <a:srgbClr val="FFFF00"/>
              </a:highlight>
            </a:endParaRPr>
          </a:p>
          <a:p>
            <a:endParaRPr lang="en-US">
              <a:highlight>
                <a:srgbClr val="FFFF00"/>
              </a:highlight>
            </a:endParaRPr>
          </a:p>
          <a:p>
            <a:endParaRPr lang="en-US">
              <a:highlight>
                <a:srgbClr val="FFFF00"/>
              </a:highlight>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42477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for Indicator 2, for the FFY 2020 APR, we submit dropout data from the 2019-20 school year and compare those results to a state determined target.</a:t>
            </a:r>
          </a:p>
          <a:p>
            <a:endParaRPr lang="en-US" dirty="0"/>
          </a:p>
          <a:p>
            <a:endParaRPr lang="en-US" dirty="0"/>
          </a:p>
        </p:txBody>
      </p:sp>
      <p:sp>
        <p:nvSpPr>
          <p:cNvPr id="4" name="Slide Number Placeholder 3"/>
          <p:cNvSpPr>
            <a:spLocks noGrp="1"/>
          </p:cNvSpPr>
          <p:nvPr>
            <p:ph type="sldNum" sz="quarter" idx="5"/>
          </p:nvPr>
        </p:nvSpPr>
        <p:spPr/>
        <p:txBody>
          <a:bodyPr/>
          <a:lstStyle/>
          <a:p>
            <a:fld id="{4F9AEDF7-9276-4CA5-9DDB-B7F4F711EBC3}" type="slidenum">
              <a:rPr lang="en-US" smtClean="0"/>
              <a:t>6</a:t>
            </a:fld>
            <a:endParaRPr lang="en-US"/>
          </a:p>
        </p:txBody>
      </p:sp>
    </p:spTree>
    <p:extLst>
      <p:ext uri="{BB962C8B-B14F-4D97-AF65-F5344CB8AC3E}">
        <p14:creationId xmlns:p14="http://schemas.microsoft.com/office/powerpoint/2010/main" val="152195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065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The New York State Student Information Repository System (SIRS) is the statewide mechanism for </a:t>
            </a:r>
            <a:r>
              <a:rPr lang="en-US" sz="1200">
                <a:solidFill>
                  <a:srgbClr val="000000"/>
                </a:solidFill>
                <a:effectLst/>
                <a:ea typeface="Times New Roman" panose="02020603050405020304" pitchFamily="18" charset="0"/>
              </a:rPr>
              <a:t>electronic collection of student data.</a:t>
            </a:r>
            <a:r>
              <a:rPr lang="en-US" sz="1200">
                <a:solidFill>
                  <a:srgbClr val="000000"/>
                </a:solidFill>
                <a:effectLst/>
                <a:latin typeface="Verdana" panose="020B0604030504040204" pitchFamily="34" charset="0"/>
                <a:ea typeface="Times New Roman" panose="02020603050405020304" pitchFamily="18" charset="0"/>
              </a:rPr>
              <a:t>  </a:t>
            </a:r>
            <a:r>
              <a:rPr lang="en-US" sz="1200">
                <a:effectLst/>
                <a:latin typeface="Calibri" panose="020F0502020204030204" pitchFamily="34" charset="0"/>
                <a:ea typeface="Times New Roman" panose="02020603050405020304" pitchFamily="18" charset="0"/>
              </a:rPr>
              <a:t>Local Education Agencies (LEAs), including  public school districts, charter schools, Religious and independent (nonpublic) schools, BOCES, the New York State School for the Deaf and the New York State School for the Blind, must use this system to report certain data, including dropout data, to NYSED.</a:t>
            </a:r>
            <a:endParaRPr lang="en-US" sz="1200">
              <a:effectLst/>
              <a:latin typeface="Calibri" panose="020F0502020204030204" pitchFamily="34" charset="0"/>
              <a:ea typeface="Calibri" panose="020F0502020204030204" pitchFamily="34" charset="0"/>
            </a:endParaRPr>
          </a:p>
          <a:p>
            <a:endParaRPr lang="en-US"/>
          </a:p>
          <a:p>
            <a:r>
              <a:rPr lang="en-US"/>
              <a:t>The State must report dropout information for all its students with disabilities, not just a sample of students. </a:t>
            </a:r>
          </a:p>
          <a:p>
            <a:endParaRPr lang="en-US"/>
          </a:p>
          <a:p>
            <a:endParaRPr lang="en-US" i="1"/>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1866395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Beginning with FFY 2020, Indicator 2 measures </a:t>
            </a:r>
            <a:r>
              <a:rPr lang="en-US"/>
              <a:t>the number of students with disabilities who dropped out of high school in a single year. The number of students with disabilities who dropped out in a single year is divided by the total number of students with disabilities who exited special education due to dropping out, graduating with a regular high school diploma, receiving a certificate or reaching maximum age, in a single year.   Prior to FFY 2020, we reported drop out data based on a cohort of all students with disabilities who entered grade 9 together and of those students, who dropped out during the next four years of high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summary, the new methodology looks at students with disabilities in a single year, rather than the prior methodology that looked at a group of students with disabilities over a span of four years.  The new methodology for drop out is not directly comparable to the prior methodology.  This is because the new methodology looks at a single year of data rather than data over four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new methodology results in higher dropout rates </a:t>
            </a:r>
            <a:r>
              <a:rPr lang="en-US" i="0"/>
              <a:t>because the number of students included in the denominator is smaller. The rationale for OSEP to change to this methodology is that </a:t>
            </a:r>
            <a:r>
              <a:rPr lang="en-US"/>
              <a:t>it offers a single, standard measure that allows comparison of dropout rates across all states.  The prior methodology was not consistent across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denominator in the new methodology includes youth with disabilities who graduated with a regular high school diploma, received a certificate, reached maximum age, or dropped out.</a:t>
            </a:r>
            <a:endParaRPr lang="en-US" strike="noStrike"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calculation is based on data used for reporting to the U.S. Department of Education under Section 618 of the </a:t>
            </a:r>
            <a:r>
              <a:rPr lang="en-US" sz="1200" b="0" i="0" u="none" strike="noStrike" kern="1200" baseline="0">
                <a:solidFill>
                  <a:schemeClr val="tx1"/>
                </a:solidFill>
                <a:latin typeface="+mn-lt"/>
                <a:ea typeface="+mn-ea"/>
                <a:cs typeface="+mn-cs"/>
              </a:rPr>
              <a:t>Individuals with Disabilities Education Act (</a:t>
            </a:r>
            <a:r>
              <a:rPr lang="en-US" i="0"/>
              <a:t>IDEA).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endParaRPr lang="en-US" i="0"/>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395436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Are there any questions on the SPP measurement or how the data are used to measure results?</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3387751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16155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endParaRPr lang="en-US"/>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2.png"/><Relationship Id="rId10" Type="http://schemas.openxmlformats.org/officeDocument/2006/relationships/image" Target="../media/image18.jpeg"/><Relationship Id="rId4" Type="http://schemas.openxmlformats.org/officeDocument/2006/relationships/notesSlide" Target="../notesSlides/notesSlide1.xml"/><Relationship Id="rId9"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5.xml"/><Relationship Id="rId7" Type="http://schemas.openxmlformats.org/officeDocument/2006/relationships/image" Target="../media/image4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nysed.sharepoint.com/sites/FFY2020-20205SPPAPR/Shared%20Documents/Indicator%20Target%20Setting%20Materials/Indicator%201/Ind1%20National%20Comparison.xlsx?web=1" TargetMode="External"/><Relationship Id="rId11" Type="http://schemas.openxmlformats.org/officeDocument/2006/relationships/image" Target="../media/image21.png"/><Relationship Id="rId5" Type="http://schemas.openxmlformats.org/officeDocument/2006/relationships/hyperlink" Target="https://nysed.sharepoint.com/sites/FFY2020-20205SPPAPR/Shared%20Documents/Indicator%20Target%20Setting%20Materials/Indicator%201/Ind1%20National%20Comparison.xlsx?web=1" TargetMode="External"/><Relationship Id="rId10" Type="http://schemas.openxmlformats.org/officeDocument/2006/relationships/chart" Target="../charts/chart2.xml"/><Relationship Id="rId4" Type="http://schemas.openxmlformats.org/officeDocument/2006/relationships/notesSlide" Target="../notesSlides/notesSlide10.xml"/><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chart" Target="../charts/chart3.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3.xml"/><Relationship Id="rId7" Type="http://schemas.openxmlformats.org/officeDocument/2006/relationships/image" Target="../media/image4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21.png"/><Relationship Id="rId4" Type="http://schemas.openxmlformats.org/officeDocument/2006/relationships/notesSlide" Target="../notesSlides/notesSlide12.xml"/><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slideLayout" Target="../slideLayouts/slideLayout7.xml"/><Relationship Id="rId7" Type="http://schemas.openxmlformats.org/officeDocument/2006/relationships/diagramLayout" Target="../diagrams/layout4.xml"/><Relationship Id="rId12" Type="http://schemas.openxmlformats.org/officeDocument/2006/relationships/diagramLayout" Target="../diagrams/layout5.xml"/><Relationship Id="rId2" Type="http://schemas.openxmlformats.org/officeDocument/2006/relationships/audio" Target="../media/media13.m4a"/><Relationship Id="rId16" Type="http://schemas.openxmlformats.org/officeDocument/2006/relationships/image" Target="../media/image21.png"/><Relationship Id="rId1" Type="http://schemas.microsoft.com/office/2007/relationships/media" Target="../media/media13.m4a"/><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51.png"/><Relationship Id="rId15" Type="http://schemas.microsoft.com/office/2007/relationships/diagramDrawing" Target="../diagrams/drawing5.xml"/><Relationship Id="rId10" Type="http://schemas.microsoft.com/office/2007/relationships/diagramDrawing" Target="../diagrams/drawing4.xml"/><Relationship Id="rId4" Type="http://schemas.openxmlformats.org/officeDocument/2006/relationships/notesSlide" Target="../notesSlides/notesSlide13.xml"/><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png"/><Relationship Id="rId5" Type="http://schemas.openxmlformats.org/officeDocument/2006/relationships/image" Target="../media/image5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4.xml"/><Relationship Id="rId7" Type="http://schemas.openxmlformats.org/officeDocument/2006/relationships/image" Target="../media/image5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p12.nysed.gov/specialed/publications/documents/superintendent-determination-option-field-advisory.pdf" TargetMode="External"/><Relationship Id="rId5" Type="http://schemas.openxmlformats.org/officeDocument/2006/relationships/hyperlink" Target="http://www.p12.nysed.gov/specialed/gradrequirements/documents/safety-net-options-available-students-with-disabilities.pdf" TargetMode="External"/><Relationship Id="rId10" Type="http://schemas.openxmlformats.org/officeDocument/2006/relationships/image" Target="../media/image21.png"/><Relationship Id="rId4" Type="http://schemas.openxmlformats.org/officeDocument/2006/relationships/notesSlide" Target="../notesSlides/notesSlide16.xml"/><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1.png"/><Relationship Id="rId4" Type="http://schemas.openxmlformats.org/officeDocument/2006/relationships/notesSlide" Target="../notesSlides/notesSlide17.xml"/><Relationship Id="rId9" Type="http://schemas.microsoft.com/office/2007/relationships/diagramDrawing" Target="../diagrams/drawing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5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4.xml"/><Relationship Id="rId7" Type="http://schemas.openxmlformats.org/officeDocument/2006/relationships/image" Target="../media/image5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nysed.gov/common/nysed/files/programs/bilingual-ed/ellmll-grad-and-dropout-toolkit_4_12_19_final.pdf" TargetMode="External"/><Relationship Id="rId5" Type="http://schemas.openxmlformats.org/officeDocument/2006/relationships/hyperlink" Target="https://ies.ed.gov/ncee/wwc/docs/practiceguide/wwc_dropout_092617.pdf" TargetMode="External"/><Relationship Id="rId10" Type="http://schemas.openxmlformats.org/officeDocument/2006/relationships/image" Target="../media/image21.png"/><Relationship Id="rId4" Type="http://schemas.openxmlformats.org/officeDocument/2006/relationships/notesSlide" Target="../notesSlides/notesSlide19.xml"/><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audio" Target="../media/media2.m4a"/><Relationship Id="rId16" Type="http://schemas.openxmlformats.org/officeDocument/2006/relationships/image" Target="../media/image32.svg"/><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2.png"/><Relationship Id="rId15" Type="http://schemas.openxmlformats.org/officeDocument/2006/relationships/image" Target="../media/image31.png"/><Relationship Id="rId10" Type="http://schemas.openxmlformats.org/officeDocument/2006/relationships/image" Target="../media/image26.sv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5.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3.xml"/><Relationship Id="rId7" Type="http://schemas.openxmlformats.org/officeDocument/2006/relationships/image" Target="../media/image46.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21.png"/><Relationship Id="rId4" Type="http://schemas.openxmlformats.org/officeDocument/2006/relationships/notesSlide" Target="../notesSlides/notesSlide20.xml"/><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1.png"/><Relationship Id="rId4" Type="http://schemas.openxmlformats.org/officeDocument/2006/relationships/notesSlide" Target="../notesSlides/notesSlide21.xml"/><Relationship Id="rId9" Type="http://schemas.microsoft.com/office/2007/relationships/diagramDrawing" Target="../diagrams/drawing7.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2.xml"/><Relationship Id="rId7" Type="http://schemas.openxmlformats.org/officeDocument/2006/relationships/diagramLayout" Target="../diagrams/layout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Data" Target="../diagrams/data8.xml"/><Relationship Id="rId11" Type="http://schemas.openxmlformats.org/officeDocument/2006/relationships/image" Target="../media/image21.png"/><Relationship Id="rId5" Type="http://schemas.openxmlformats.org/officeDocument/2006/relationships/chart" Target="../charts/chart4.xml"/><Relationship Id="rId10" Type="http://schemas.microsoft.com/office/2007/relationships/diagramDrawing" Target="../diagrams/drawing8.xml"/><Relationship Id="rId4" Type="http://schemas.openxmlformats.org/officeDocument/2006/relationships/notesSlide" Target="../notesSlides/notesSlide22.xml"/><Relationship Id="rId9" Type="http://schemas.openxmlformats.org/officeDocument/2006/relationships/diagramColors" Target="../diagrams/colors8.xml"/></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3.xml"/><Relationship Id="rId7" Type="http://schemas.openxmlformats.org/officeDocument/2006/relationships/image" Target="../media/image46.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21.png"/><Relationship Id="rId4" Type="http://schemas.openxmlformats.org/officeDocument/2006/relationships/notesSlide" Target="../notesSlides/notesSlide23.xml"/><Relationship Id="rId9" Type="http://schemas.openxmlformats.org/officeDocument/2006/relationships/image" Target="../media/image48.jpe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6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6.png"/><Relationship Id="rId5" Type="http://schemas.openxmlformats.org/officeDocument/2006/relationships/hyperlink" Target="https://data.nysed.gov/"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21.png"/><Relationship Id="rId3" Type="http://schemas.openxmlformats.org/officeDocument/2006/relationships/slideLayout" Target="../slideLayouts/slideLayout8.xml"/><Relationship Id="rId7" Type="http://schemas.openxmlformats.org/officeDocument/2006/relationships/diagramQuickStyle" Target="../diagrams/quickStyle9.xml"/><Relationship Id="rId12" Type="http://schemas.openxmlformats.org/officeDocument/2006/relationships/hyperlink" Target="http://www.nysed.gov/special-education/ffy-2020-2025-spp-apr"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9.xml"/><Relationship Id="rId11" Type="http://schemas.openxmlformats.org/officeDocument/2006/relationships/image" Target="../media/image69.svg"/><Relationship Id="rId5" Type="http://schemas.openxmlformats.org/officeDocument/2006/relationships/diagramData" Target="../diagrams/data9.xml"/><Relationship Id="rId10" Type="http://schemas.openxmlformats.org/officeDocument/2006/relationships/image" Target="../media/image68.png"/><Relationship Id="rId4" Type="http://schemas.openxmlformats.org/officeDocument/2006/relationships/notesSlide" Target="../notesSlides/notesSlide25.xml"/><Relationship Id="rId9" Type="http://schemas.microsoft.com/office/2007/relationships/diagramDrawing" Target="../diagrams/drawing9.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hyperlink" Target="https://www2.census.gov/library/publications/2011/acs/acs-14.pdf"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doi.org/10.17226/13035" TargetMode="External"/><Relationship Id="rId5" Type="http://schemas.openxmlformats.org/officeDocument/2006/relationships/hyperlink" Target="mailto:cewgeorgetown@georgetown.edu"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1.png"/><Relationship Id="rId5" Type="http://schemas.openxmlformats.org/officeDocument/2006/relationships/hyperlink" Target="https://whatworks.ed.gov/"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slideLayout" Target="../slideLayouts/slideLayout10.xml"/><Relationship Id="rId7" Type="http://schemas.openxmlformats.org/officeDocument/2006/relationships/image" Target="../media/image72.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1.jpeg"/><Relationship Id="rId11" Type="http://schemas.openxmlformats.org/officeDocument/2006/relationships/image" Target="../media/image21.pn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notesSlide" Target="../notesSlides/notesSlide28.xml"/><Relationship Id="rId9"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hyperlink" Target="https://data.nysed.gov/" TargetMode="External"/><Relationship Id="rId10" Type="http://schemas.openxmlformats.org/officeDocument/2006/relationships/image" Target="../media/image39.jpeg"/><Relationship Id="rId4" Type="http://schemas.openxmlformats.org/officeDocument/2006/relationships/notesSlide" Target="../notesSlides/notesSlide4.xml"/><Relationship Id="rId9" Type="http://schemas.openxmlformats.org/officeDocument/2006/relationships/image" Target="../media/image38.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1.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1.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3.xml"/><Relationship Id="rId7" Type="http://schemas.openxmlformats.org/officeDocument/2006/relationships/image" Target="../media/image46.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75592" y="248654"/>
            <a:ext cx="3472858" cy="4759281"/>
          </a:xfrm>
        </p:spPr>
        <p:txBody>
          <a:bodyPr>
            <a:normAutofit fontScale="90000"/>
          </a:bodyPr>
          <a:lstStyle/>
          <a:p>
            <a:r>
              <a:rPr lang="en-US" sz="4400"/>
              <a:t>State Performance</a:t>
            </a:r>
            <a:br>
              <a:rPr lang="en-US" sz="4400"/>
            </a:br>
            <a:r>
              <a:rPr lang="en-US" sz="4400"/>
              <a:t>Plan (SPP) 2/</a:t>
            </a:r>
            <a:br>
              <a:rPr lang="en-US" sz="4400"/>
            </a:br>
            <a:r>
              <a:rPr lang="en-US" sz="4400"/>
              <a:t>Annual Performance Report (APR)</a:t>
            </a:r>
            <a:br>
              <a:rPr lang="en-US" sz="4400"/>
            </a:br>
            <a:r>
              <a:rPr lang="en-US" sz="4400"/>
              <a:t> 2020-2025</a:t>
            </a:r>
            <a:br>
              <a:rPr lang="en-US"/>
            </a:br>
            <a:endParaRPr lang="en-US"/>
          </a:p>
        </p:txBody>
      </p:sp>
      <p:sp>
        <p:nvSpPr>
          <p:cNvPr id="3" name="Subtitle 2"/>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a:extLst>
              <a:ext uri="{FF2B5EF4-FFF2-40B4-BE49-F238E27FC236}">
                <a16:creationId xmlns:a16="http://schemas.microsoft.com/office/drawing/2014/main" id="{BE459E9C-B3CC-4422-8530-86C2CCBEAC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32574" y="2"/>
            <a:ext cx="5459426" cy="2499358"/>
          </a:xfrm>
          <a:prstGeom prst="rect">
            <a:avLst/>
          </a:prstGeom>
        </p:spPr>
      </p:pic>
      <p:pic>
        <p:nvPicPr>
          <p:cNvPr id="7" name="Picture 6" descr="Person in toga sitting alone">
            <a:extLst>
              <a:ext uri="{FF2B5EF4-FFF2-40B4-BE49-F238E27FC236}">
                <a16:creationId xmlns:a16="http://schemas.microsoft.com/office/drawing/2014/main" id="{A20BED56-0D7D-48A0-95D4-B138B2A727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574" y="2590800"/>
            <a:ext cx="5459426" cy="3638550"/>
          </a:xfrm>
          <a:prstGeom prst="rect">
            <a:avLst/>
          </a:prstGeom>
        </p:spPr>
      </p:pic>
      <p:pic>
        <p:nvPicPr>
          <p:cNvPr id="11" name="Picture 10" descr="Graduates tossing caps into the air">
            <a:extLst>
              <a:ext uri="{FF2B5EF4-FFF2-40B4-BE49-F238E27FC236}">
                <a16:creationId xmlns:a16="http://schemas.microsoft.com/office/drawing/2014/main" id="{013613C9-5CFE-4DA4-AC1A-818122CFBD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9230" y="2590800"/>
            <a:ext cx="5462770" cy="3638549"/>
          </a:xfrm>
          <a:prstGeom prst="rect">
            <a:avLst/>
          </a:prstGeom>
        </p:spPr>
      </p:pic>
      <p:pic>
        <p:nvPicPr>
          <p:cNvPr id="13" name="Picture 12">
            <a:extLst>
              <a:ext uri="{FF2B5EF4-FFF2-40B4-BE49-F238E27FC236}">
                <a16:creationId xmlns:a16="http://schemas.microsoft.com/office/drawing/2014/main" id="{38592188-6FD4-4CDB-BD49-9EE682B52CB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2895600" cy="1857375"/>
          </a:xfrm>
          <a:prstGeom prst="rect">
            <a:avLst/>
          </a:prstGeom>
        </p:spPr>
      </p:pic>
      <p:pic>
        <p:nvPicPr>
          <p:cNvPr id="10" name="Picture 9">
            <a:extLst>
              <a:ext uri="{FF2B5EF4-FFF2-40B4-BE49-F238E27FC236}">
                <a16:creationId xmlns:a16="http://schemas.microsoft.com/office/drawing/2014/main" id="{3CF7438D-DDCE-4B80-9063-E91604271F03}"/>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946529"/>
            <a:ext cx="2895600" cy="2311146"/>
          </a:xfrm>
          <a:prstGeom prst="rect">
            <a:avLst/>
          </a:prstGeom>
        </p:spPr>
      </p:pic>
      <p:pic>
        <p:nvPicPr>
          <p:cNvPr id="15" name="Picture 14">
            <a:extLst>
              <a:ext uri="{FF2B5EF4-FFF2-40B4-BE49-F238E27FC236}">
                <a16:creationId xmlns:a16="http://schemas.microsoft.com/office/drawing/2014/main" id="{A16F6DF2-C2A1-4AB3-A6B0-F07EDC19812F}"/>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952625"/>
            <a:ext cx="2895600" cy="2305050"/>
          </a:xfrm>
          <a:prstGeom prst="rect">
            <a:avLst/>
          </a:prstGeom>
        </p:spPr>
      </p:pic>
      <p:pic>
        <p:nvPicPr>
          <p:cNvPr id="9" name="Picture 8">
            <a:extLst>
              <a:ext uri="{FF2B5EF4-FFF2-40B4-BE49-F238E27FC236}">
                <a16:creationId xmlns:a16="http://schemas.microsoft.com/office/drawing/2014/main" id="{058625B3-AEC8-4303-A84D-FE82A90C5C54}"/>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371974"/>
            <a:ext cx="2895600" cy="1857375"/>
          </a:xfrm>
          <a:prstGeom prst="rect">
            <a:avLst/>
          </a:prstGeom>
        </p:spPr>
      </p:pic>
      <p:pic>
        <p:nvPicPr>
          <p:cNvPr id="17" name="Picture 16">
            <a:extLst>
              <a:ext uri="{FF2B5EF4-FFF2-40B4-BE49-F238E27FC236}">
                <a16:creationId xmlns:a16="http://schemas.microsoft.com/office/drawing/2014/main" id="{0129FB6A-0EA3-4622-986C-33580DC8EB5C}"/>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377417"/>
            <a:ext cx="2895600" cy="1851932"/>
          </a:xfrm>
          <a:prstGeom prst="rect">
            <a:avLst/>
          </a:prstGeom>
        </p:spPr>
      </p:pic>
      <p:sp>
        <p:nvSpPr>
          <p:cNvPr id="4" name="TextBox 3">
            <a:extLst>
              <a:ext uri="{FF2B5EF4-FFF2-40B4-BE49-F238E27FC236}">
                <a16:creationId xmlns:a16="http://schemas.microsoft.com/office/drawing/2014/main" id="{BA550197-E3F4-4AF0-8D42-CEC55BB1854C}"/>
              </a:ext>
            </a:extLst>
          </p:cNvPr>
          <p:cNvSpPr txBox="1"/>
          <p:nvPr/>
        </p:nvSpPr>
        <p:spPr>
          <a:xfrm>
            <a:off x="0" y="6343648"/>
            <a:ext cx="6852389" cy="369332"/>
          </a:xfrm>
          <a:prstGeom prst="rect">
            <a:avLst/>
          </a:prstGeom>
          <a:noFill/>
        </p:spPr>
        <p:txBody>
          <a:bodyPr wrap="none" rtlCol="0">
            <a:spAutoFit/>
          </a:bodyPr>
          <a:lstStyle/>
          <a:p>
            <a:r>
              <a:rPr lang="en-US" dirty="0"/>
              <a:t> General Overall Presentation – 2021; Indicator 2: Dropout Rate – 2021  </a:t>
            </a:r>
          </a:p>
        </p:txBody>
      </p:sp>
      <p:pic>
        <p:nvPicPr>
          <p:cNvPr id="14" name="Audio 13">
            <a:hlinkClick r:id="" action="ppaction://media"/>
            <a:extLst>
              <a:ext uri="{FF2B5EF4-FFF2-40B4-BE49-F238E27FC236}">
                <a16:creationId xmlns:a16="http://schemas.microsoft.com/office/drawing/2014/main" id="{6FF4826A-D677-4215-886E-8DD3705C576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advTm="12610">
        <p:fade/>
      </p:transition>
    </mc:Choice>
    <mc:Fallback xmlns="">
      <p:transition spd="med" advTm="12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7755"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4DEE-3C6C-401D-AFFA-12A2A064F65A}"/>
              </a:ext>
            </a:extLst>
          </p:cNvPr>
          <p:cNvSpPr>
            <a:spLocks noGrp="1"/>
          </p:cNvSpPr>
          <p:nvPr>
            <p:ph type="title"/>
          </p:nvPr>
        </p:nvSpPr>
        <p:spPr>
          <a:xfrm>
            <a:off x="638176" y="276087"/>
            <a:ext cx="10143800" cy="823248"/>
          </a:xfrm>
        </p:spPr>
        <p:txBody>
          <a:bodyPr/>
          <a:lstStyle/>
          <a:p>
            <a:pPr algn="ctr"/>
            <a:r>
              <a:rPr lang="en-US" b="1"/>
              <a:t>What Does This Change Look Like?</a:t>
            </a:r>
          </a:p>
        </p:txBody>
      </p:sp>
      <mc:AlternateContent xmlns:mc="http://schemas.openxmlformats.org/markup-compatibility/2006" xmlns:a14="http://schemas.microsoft.com/office/drawing/2010/main">
        <mc:Choice Requires="a14">
          <p:sp>
            <p:nvSpPr>
              <p:cNvPr id="14" name="Text Placeholder 13">
                <a:hlinkClick r:id="rId5"/>
                <a:extLst>
                  <a:ext uri="{FF2B5EF4-FFF2-40B4-BE49-F238E27FC236}">
                    <a16:creationId xmlns:a16="http://schemas.microsoft.com/office/drawing/2014/main" id="{F369BD06-8A92-47F2-B629-C1DAAE91AE70}"/>
                  </a:ext>
                </a:extLst>
              </p:cNvPr>
              <p:cNvSpPr>
                <a:spLocks noGrp="1"/>
              </p:cNvSpPr>
              <p:nvPr>
                <p:ph type="body" idx="1"/>
              </p:nvPr>
            </p:nvSpPr>
            <p:spPr>
              <a:xfrm>
                <a:off x="638176" y="1458913"/>
                <a:ext cx="5424488" cy="919162"/>
              </a:xfrm>
              <a:prstGeom prst="rect">
                <a:avLst/>
              </a:prstGeom>
              <a:solidFill>
                <a:srgbClr val="002060"/>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14:m>
                  <m:oMath xmlns:m="http://schemas.openxmlformats.org/officeDocument/2006/math">
                    <m:d>
                      <m:dPr>
                        <m:ctrlPr>
                          <a:rPr lang="en-US" sz="1100" b="0" i="1" smtClean="0">
                            <a:latin typeface="Cambria Math" panose="02040503050406030204" pitchFamily="18" charset="0"/>
                          </a:rPr>
                        </m:ctrlPr>
                      </m:dPr>
                      <m:e>
                        <m:eqArr>
                          <m:eqArrPr>
                            <m:ctrlPr>
                              <a:rPr lang="en-US" sz="1100" b="0" i="1" smtClean="0">
                                <a:latin typeface="Cambria Math" panose="02040503050406030204" pitchFamily="18" charset="0"/>
                              </a:rPr>
                            </m:ctrlPr>
                          </m:eqArrPr>
                          <m:e>
                            <m:eqArr>
                              <m:eqArrPr>
                                <m:ctrlPr>
                                  <a:rPr lang="en-US" sz="1100" b="0" i="1" smtClean="0">
                                    <a:latin typeface="Cambria Math" panose="02040503050406030204" pitchFamily="18" charset="0"/>
                                  </a:rPr>
                                </m:ctrlPr>
                              </m:eqArrPr>
                              <m:e>
                                <m:r>
                                  <a:rPr lang="en-US" sz="1100" b="0" i="1" smtClean="0">
                                    <a:latin typeface="Cambria Math" panose="02040503050406030204" pitchFamily="18" charset="0"/>
                                  </a:rPr>
                                  <m:t>𝑁𝑜</m:t>
                                </m:r>
                                <m:r>
                                  <a:rPr lang="en-US" sz="1100" b="0" i="1" smtClean="0">
                                    <a:latin typeface="Cambria Math" panose="02040503050406030204" pitchFamily="18" charset="0"/>
                                  </a:rPr>
                                  <m:t>.  </m:t>
                                </m:r>
                                <m:r>
                                  <a:rPr lang="en-US" sz="1100" b="0" i="1">
                                    <a:latin typeface="Cambria Math" panose="02040503050406030204" pitchFamily="18" charset="0"/>
                                  </a:rPr>
                                  <m:t>𝑜𝑓</m:t>
                                </m:r>
                                <m:r>
                                  <a:rPr lang="en-US" sz="1100" b="0" i="1">
                                    <a:latin typeface="Cambria Math" panose="02040503050406030204" pitchFamily="18" charset="0"/>
                                  </a:rPr>
                                  <m:t> </m:t>
                                </m:r>
                                <m:r>
                                  <a:rPr lang="en-US" sz="1100" b="0" i="1">
                                    <a:latin typeface="Cambria Math" panose="02040503050406030204" pitchFamily="18" charset="0"/>
                                  </a:rPr>
                                  <m:t>𝑦𝑜𝑢𝑡h</m:t>
                                </m:r>
                                <m:r>
                                  <a:rPr lang="en-US" sz="1100" b="0" i="1">
                                    <a:latin typeface="Cambria Math" panose="02040503050406030204" pitchFamily="18" charset="0"/>
                                  </a:rPr>
                                  <m:t> </m:t>
                                </m:r>
                                <m:r>
                                  <a:rPr lang="en-US" sz="1100" b="0" i="1">
                                    <a:latin typeface="Cambria Math" panose="02040503050406030204" pitchFamily="18" charset="0"/>
                                  </a:rPr>
                                  <m:t>𝑤𝑖𝑡h</m:t>
                                </m:r>
                                <m:r>
                                  <a:rPr lang="en-US" sz="1100" b="0" i="1">
                                    <a:latin typeface="Cambria Math" panose="02040503050406030204" pitchFamily="18" charset="0"/>
                                  </a:rPr>
                                  <m:t> </m:t>
                                </m:r>
                                <m:r>
                                  <a:rPr lang="en-US" sz="1100" b="0" i="1">
                                    <a:latin typeface="Cambria Math" panose="02040503050406030204" pitchFamily="18" charset="0"/>
                                  </a:rPr>
                                  <m:t>𝐼𝐸𝑃𝑠</m:t>
                                </m:r>
                                <m:r>
                                  <a:rPr lang="en-US" sz="1100" b="0" i="1">
                                    <a:latin typeface="Cambria Math" panose="02040503050406030204" pitchFamily="18" charset="0"/>
                                  </a:rPr>
                                  <m:t> </m:t>
                                </m:r>
                                <m:r>
                                  <a:rPr lang="en-US" sz="1100" b="0" i="1" smtClean="0">
                                    <a:latin typeface="Cambria Math" panose="02040503050406030204" pitchFamily="18" charset="0"/>
                                  </a:rPr>
                                  <m:t>𝑤h𝑜</m:t>
                                </m:r>
                                <m:r>
                                  <a:rPr lang="en-US" sz="1100" b="0" i="1" smtClean="0">
                                    <a:latin typeface="Cambria Math" panose="02040503050406030204" pitchFamily="18" charset="0"/>
                                  </a:rPr>
                                  <m:t> </m:t>
                                </m:r>
                                <m:r>
                                  <a:rPr lang="en-US" sz="1100" b="0" i="1">
                                    <a:latin typeface="Cambria Math" panose="02040503050406030204" pitchFamily="18" charset="0"/>
                                  </a:rPr>
                                  <m:t>𝑒</m:t>
                                </m:r>
                                <m:r>
                                  <a:rPr lang="en-US" sz="1100" b="0" i="1" smtClean="0">
                                    <a:latin typeface="Cambria Math" panose="02040503050406030204" pitchFamily="18" charset="0"/>
                                  </a:rPr>
                                  <m:t>𝑥𝑖𝑡𝑒𝑑</m:t>
                                </m:r>
                                <m:r>
                                  <a:rPr lang="en-US" sz="1100" b="0" i="1" smtClean="0">
                                    <a:latin typeface="Cambria Math" panose="02040503050406030204" pitchFamily="18" charset="0"/>
                                  </a:rPr>
                                  <m:t> </m:t>
                                </m:r>
                              </m:e>
                              <m:e>
                                <m:r>
                                  <a:rPr lang="en-US" sz="1100" b="0" i="1" smtClean="0">
                                    <a:latin typeface="Cambria Math" panose="02040503050406030204" pitchFamily="18" charset="0"/>
                                  </a:rPr>
                                  <m:t>𝑠𝑝𝑒𝑐𝑖𝑎𝑙</m:t>
                                </m:r>
                                <m:r>
                                  <a:rPr lang="en-US" sz="1100" b="0" i="1" smtClean="0">
                                    <a:latin typeface="Cambria Math" panose="02040503050406030204" pitchFamily="18" charset="0"/>
                                  </a:rPr>
                                  <m:t> </m:t>
                                </m:r>
                                <m:r>
                                  <a:rPr lang="en-US" sz="1100" b="0" i="1" smtClean="0">
                                    <a:latin typeface="Cambria Math" panose="02040503050406030204" pitchFamily="18" charset="0"/>
                                  </a:rPr>
                                  <m:t>𝑒𝑑𝑢𝑐𝑎𝑡𝑖𝑜𝑛</m:t>
                                </m:r>
                                <m:r>
                                  <a:rPr lang="en-US" sz="1100" b="0" i="1" smtClean="0">
                                    <a:latin typeface="Cambria Math" panose="02040503050406030204" pitchFamily="18" charset="0"/>
                                  </a:rPr>
                                  <m:t> </m:t>
                                </m:r>
                                <m:r>
                                  <a:rPr lang="en-US" sz="1100" b="0" i="1" smtClean="0">
                                    <a:latin typeface="Cambria Math" panose="02040503050406030204" pitchFamily="18" charset="0"/>
                                  </a:rPr>
                                  <m:t>𝑑𝑢𝑒</m:t>
                                </m:r>
                                <m:r>
                                  <a:rPr lang="en-US" sz="1100" b="0" i="1" smtClean="0">
                                    <a:latin typeface="Cambria Math" panose="02040503050406030204" pitchFamily="18" charset="0"/>
                                  </a:rPr>
                                  <m:t> </m:t>
                                </m:r>
                                <m:r>
                                  <a:rPr lang="en-US" sz="1100" b="0" i="1" smtClean="0">
                                    <a:latin typeface="Cambria Math" panose="02040503050406030204" pitchFamily="18" charset="0"/>
                                  </a:rPr>
                                  <m:t>𝑡𝑜</m:t>
                                </m:r>
                                <m:r>
                                  <a:rPr lang="en-US" sz="1100" b="0" i="1" smtClean="0">
                                    <a:latin typeface="Cambria Math" panose="02040503050406030204" pitchFamily="18" charset="0"/>
                                  </a:rPr>
                                  <m:t> </m:t>
                                </m:r>
                                <m:r>
                                  <a:rPr lang="en-US" sz="1100" b="0" i="1" smtClean="0">
                                    <a:latin typeface="Cambria Math" panose="02040503050406030204" pitchFamily="18" charset="0"/>
                                  </a:rPr>
                                  <m:t>𝑑𝑟𝑜𝑝𝑝𝑖𝑛𝑔</m:t>
                                </m:r>
                                <m:r>
                                  <a:rPr lang="en-US" sz="1100" b="0" i="1" smtClean="0">
                                    <a:latin typeface="Cambria Math" panose="02040503050406030204" pitchFamily="18" charset="0"/>
                                  </a:rPr>
                                  <m:t> </m:t>
                                </m:r>
                                <m:r>
                                  <a:rPr lang="en-US" sz="1100" b="0" i="1" smtClean="0">
                                    <a:latin typeface="Cambria Math" panose="02040503050406030204" pitchFamily="18" charset="0"/>
                                  </a:rPr>
                                  <m:t>𝑜𝑢𝑡</m:t>
                                </m:r>
                              </m:e>
                              <m:e>
                                <m:r>
                                  <a:rPr lang="en-US" sz="1100" b="0" i="1" smtClean="0">
                                    <a:latin typeface="Cambria Math" panose="02040503050406030204" pitchFamily="18" charset="0"/>
                                  </a:rPr>
                                  <m:t>____________________________________________________________</m:t>
                                </m:r>
                              </m:e>
                              <m:e>
                                <m:r>
                                  <a:rPr lang="en-US" sz="1100" b="0" i="1" smtClean="0">
                                    <a:latin typeface="Cambria Math" panose="02040503050406030204" pitchFamily="18" charset="0"/>
                                  </a:rPr>
                                  <m:t>𝑇𝑜𝑡𝑎𝑙</m:t>
                                </m:r>
                                <m:r>
                                  <a:rPr lang="en-US" sz="1100" b="0" i="1" smtClean="0">
                                    <a:latin typeface="Cambria Math" panose="02040503050406030204" pitchFamily="18" charset="0"/>
                                  </a:rPr>
                                  <m:t>  </m:t>
                                </m:r>
                                <m:r>
                                  <a:rPr lang="en-US" sz="1100" b="0" i="1" smtClean="0">
                                    <a:latin typeface="Cambria Math" panose="02040503050406030204" pitchFamily="18" charset="0"/>
                                  </a:rPr>
                                  <m:t>𝑛𝑜</m:t>
                                </m:r>
                                <m:r>
                                  <a:rPr lang="en-US" sz="1100" b="0" i="1" smtClean="0">
                                    <a:latin typeface="Cambria Math" panose="02040503050406030204" pitchFamily="18" charset="0"/>
                                  </a:rPr>
                                  <m:t>.   </m:t>
                                </m:r>
                                <m:r>
                                  <a:rPr lang="en-US" sz="1100" b="0" i="1" smtClean="0">
                                    <a:latin typeface="Cambria Math" panose="02040503050406030204" pitchFamily="18" charset="0"/>
                                  </a:rPr>
                                  <m:t>𝑜𝑓</m:t>
                                </m:r>
                                <m:r>
                                  <a:rPr lang="en-US" sz="1100" b="0" i="1" smtClean="0">
                                    <a:latin typeface="Cambria Math" panose="02040503050406030204" pitchFamily="18" charset="0"/>
                                  </a:rPr>
                                  <m:t> </m:t>
                                </m:r>
                                <m:r>
                                  <a:rPr lang="en-US" sz="1100" b="0" i="1" smtClean="0">
                                    <a:latin typeface="Cambria Math" panose="02040503050406030204" pitchFamily="18" charset="0"/>
                                  </a:rPr>
                                  <m:t>h𝑖𝑔h</m:t>
                                </m:r>
                                <m:r>
                                  <a:rPr lang="en-US" sz="1100" b="0" i="1" smtClean="0">
                                    <a:latin typeface="Cambria Math" panose="02040503050406030204" pitchFamily="18" charset="0"/>
                                  </a:rPr>
                                  <m:t> </m:t>
                                </m:r>
                                <m:r>
                                  <a:rPr lang="en-US" sz="1100" b="0" i="1" smtClean="0">
                                    <a:latin typeface="Cambria Math" panose="02040503050406030204" pitchFamily="18" charset="0"/>
                                  </a:rPr>
                                  <m:t>𝑠𝑐h𝑜𝑜𝑙</m:t>
                                </m:r>
                                <m:r>
                                  <a:rPr lang="en-US" sz="1100" b="0" i="1" smtClean="0">
                                    <a:latin typeface="Cambria Math" panose="02040503050406030204" pitchFamily="18" charset="0"/>
                                  </a:rPr>
                                  <m:t>  </m:t>
                                </m:r>
                                <m:r>
                                  <a:rPr lang="en-US" sz="1100" b="0" i="1" smtClean="0">
                                    <a:latin typeface="Cambria Math" panose="02040503050406030204" pitchFamily="18" charset="0"/>
                                  </a:rPr>
                                  <m:t>𝑠𝑡𝑢𝑑𝑒𝑛𝑡𝑠</m:t>
                                </m:r>
                                <m:r>
                                  <a:rPr lang="en-US" sz="1100" b="0" i="1" smtClean="0">
                                    <a:latin typeface="Cambria Math" panose="02040503050406030204" pitchFamily="18" charset="0"/>
                                  </a:rPr>
                                  <m:t> </m:t>
                                </m:r>
                              </m:e>
                            </m:eqArr>
                          </m:e>
                          <m:e>
                            <m:r>
                              <a:rPr lang="en-US" sz="1100" b="0" i="1" smtClean="0">
                                <a:latin typeface="Cambria Math" panose="02040503050406030204" pitchFamily="18" charset="0"/>
                              </a:rPr>
                              <m:t>𝑤𝑖𝑡h</m:t>
                            </m:r>
                            <m:r>
                              <a:rPr lang="en-US" sz="1100" b="0" i="1" smtClean="0">
                                <a:latin typeface="Cambria Math" panose="02040503050406030204" pitchFamily="18" charset="0"/>
                              </a:rPr>
                              <m:t> </m:t>
                            </m:r>
                            <m:r>
                              <a:rPr lang="en-US" sz="1100" b="0" i="1" smtClean="0">
                                <a:latin typeface="Cambria Math" panose="02040503050406030204" pitchFamily="18" charset="0"/>
                              </a:rPr>
                              <m:t>𝐼𝐸𝑃𝑠</m:t>
                            </m:r>
                            <m:r>
                              <a:rPr lang="en-US" sz="1100" b="0" i="1" smtClean="0">
                                <a:latin typeface="Cambria Math" panose="02040503050406030204" pitchFamily="18" charset="0"/>
                              </a:rPr>
                              <m:t> </m:t>
                            </m:r>
                            <m:r>
                              <a:rPr lang="en-US" sz="1100" b="0" i="1" smtClean="0">
                                <a:latin typeface="Cambria Math" panose="02040503050406030204" pitchFamily="18" charset="0"/>
                              </a:rPr>
                              <m:t>𝑏𝑦</m:t>
                            </m:r>
                            <m:r>
                              <a:rPr lang="en-US" sz="1100" b="0" i="1" smtClean="0">
                                <a:latin typeface="Cambria Math" panose="02040503050406030204" pitchFamily="18" charset="0"/>
                              </a:rPr>
                              <m:t> </m:t>
                            </m:r>
                            <m:r>
                              <a:rPr lang="en-US" sz="1100" b="0" i="1" smtClean="0">
                                <a:latin typeface="Cambria Math" panose="02040503050406030204" pitchFamily="18" charset="0"/>
                              </a:rPr>
                              <m:t>𝑐𝑜h𝑜𝑟𝑡</m:t>
                            </m:r>
                          </m:e>
                        </m:eqArr>
                      </m:e>
                    </m:d>
                  </m:oMath>
                </a14:m>
                <a:r>
                  <a:rPr lang="en-US"/>
                  <a:t> </a:t>
                </a:r>
                <a:r>
                  <a:rPr lang="en-US" sz="1800" b="1" i="1">
                    <a:latin typeface="Cambria Math" panose="02040503050406030204" pitchFamily="18" charset="0"/>
                    <a:ea typeface="Cambria Math" panose="02040503050406030204" pitchFamily="18" charset="0"/>
                  </a:rPr>
                  <a:t>X 100</a:t>
                </a:r>
                <a:endParaRPr lang="en-US" sz="1800">
                  <a:latin typeface="Cambria Math" panose="02040503050406030204" pitchFamily="18" charset="0"/>
                  <a:ea typeface="Cambria Math" panose="02040503050406030204" pitchFamily="18" charset="0"/>
                </a:endParaRPr>
              </a:p>
            </p:txBody>
          </p:sp>
        </mc:Choice>
        <mc:Fallback xmlns="">
          <p:sp>
            <p:nvSpPr>
              <p:cNvPr id="14" name="Text Placeholder 13">
                <a:hlinkClick r:id="rId6"/>
                <a:extLst>
                  <a:ext uri="{FF2B5EF4-FFF2-40B4-BE49-F238E27FC236}">
                    <a16:creationId xmlns:a16="http://schemas.microsoft.com/office/drawing/2014/main" id="{F369BD06-8A92-47F2-B629-C1DAAE91AE70}"/>
                  </a:ext>
                </a:extLst>
              </p:cNvPr>
              <p:cNvSpPr>
                <a:spLocks noGrp="1" noRot="1" noChangeAspect="1" noMove="1" noResize="1" noEditPoints="1" noAdjustHandles="1" noChangeArrowheads="1" noChangeShapeType="1" noTextEdit="1"/>
              </p:cNvSpPr>
              <p:nvPr>
                <p:ph type="body" idx="1"/>
              </p:nvPr>
            </p:nvSpPr>
            <p:spPr>
              <a:xfrm>
                <a:off x="638176" y="1458913"/>
                <a:ext cx="5424488" cy="919162"/>
              </a:xfrm>
              <a:prstGeom prst="rect">
                <a:avLst/>
              </a:prstGeom>
              <a:blipFill>
                <a:blip r:embed="rId7"/>
                <a:stretch>
                  <a:fillRect/>
                </a:stretch>
              </a:blipFill>
              <a:effectLst>
                <a:softEdge rad="12700"/>
              </a:effectLst>
            </p:spPr>
            <p:txBody>
              <a:bodyPr/>
              <a:lstStyle/>
              <a:p>
                <a:r>
                  <a:rPr lang="en-US">
                    <a:noFill/>
                  </a:rPr>
                  <a:t> </a:t>
                </a:r>
              </a:p>
            </p:txBody>
          </p:sp>
        </mc:Fallback>
      </mc:AlternateContent>
      <p:graphicFrame>
        <p:nvGraphicFramePr>
          <p:cNvPr id="12" name="Content Placeholder 11" descr="A graph representing the dropout data for school years 2015 to 2018 using the prior years' calculation. The range for the performance for this interval is approximately 13%  to 11%. NYS exceeded the targets during this interval. ">
            <a:extLst>
              <a:ext uri="{FF2B5EF4-FFF2-40B4-BE49-F238E27FC236}">
                <a16:creationId xmlns:a16="http://schemas.microsoft.com/office/drawing/2014/main" id="{37474438-CE13-4FEF-8F66-A6A4DC402E47}"/>
              </a:ext>
            </a:extLst>
          </p:cNvPr>
          <p:cNvGraphicFramePr>
            <a:graphicFrameLocks noGrp="1"/>
          </p:cNvGraphicFramePr>
          <p:nvPr>
            <p:ph sz="half" idx="2"/>
            <p:extLst>
              <p:ext uri="{D42A27DB-BD31-4B8C-83A1-F6EECF244321}">
                <p14:modId xmlns:p14="http://schemas.microsoft.com/office/powerpoint/2010/main" val="3887034082"/>
              </p:ext>
            </p:extLst>
          </p:nvPr>
        </p:nvGraphicFramePr>
        <p:xfrm>
          <a:off x="334204" y="2378075"/>
          <a:ext cx="5685598" cy="4008259"/>
        </p:xfrm>
        <a:graphic>
          <a:graphicData uri="http://schemas.openxmlformats.org/drawingml/2006/chart">
            <c:chart xmlns:c="http://schemas.openxmlformats.org/drawingml/2006/chart" xmlns:r="http://schemas.openxmlformats.org/officeDocument/2006/relationships" r:id="rId8"/>
          </a:graphicData>
        </a:graphic>
      </p:graphicFrame>
      <mc:AlternateContent xmlns:mc="http://schemas.openxmlformats.org/markup-compatibility/2006" xmlns:a14="http://schemas.microsoft.com/office/drawing/2010/main">
        <mc:Choice Requires="a14">
          <p:sp>
            <p:nvSpPr>
              <p:cNvPr id="15" name="Text Placeholder 14">
                <a:extLst>
                  <a:ext uri="{FF2B5EF4-FFF2-40B4-BE49-F238E27FC236}">
                    <a16:creationId xmlns:a16="http://schemas.microsoft.com/office/drawing/2014/main" id="{8BEA00AD-3B1E-439E-9226-75BAFA43556E}"/>
                  </a:ext>
                </a:extLst>
              </p:cNvPr>
              <p:cNvSpPr>
                <a:spLocks noGrp="1"/>
              </p:cNvSpPr>
              <p:nvPr>
                <p:ph type="body" sz="quarter" idx="3"/>
              </p:nvPr>
            </p:nvSpPr>
            <p:spPr>
              <a:xfrm>
                <a:off x="6349428" y="1458913"/>
                <a:ext cx="5432167" cy="919162"/>
              </a:xfrm>
              <a:prstGeom prst="rect">
                <a:avLst/>
              </a:prstGeom>
              <a:solidFill>
                <a:srgbClr val="0070C0"/>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14:m>
                  <m:oMath xmlns:m="http://schemas.openxmlformats.org/officeDocument/2006/math">
                    <m:d>
                      <m:dPr>
                        <m:ctrlPr>
                          <a:rPr lang="en-US" sz="1100" b="0" i="1" smtClean="0">
                            <a:solidFill>
                              <a:schemeClr val="bg1"/>
                            </a:solidFill>
                            <a:latin typeface="Cambria Math" panose="02040503050406030204" pitchFamily="18" charset="0"/>
                          </a:rPr>
                        </m:ctrlPr>
                      </m:dPr>
                      <m:e>
                        <m:eqArr>
                          <m:eqArrPr>
                            <m:ctrlPr>
                              <a:rPr lang="en-US" sz="1100" b="0" i="1" smtClean="0">
                                <a:solidFill>
                                  <a:schemeClr val="bg1"/>
                                </a:solidFill>
                                <a:latin typeface="Cambria Math" panose="02040503050406030204" pitchFamily="18" charset="0"/>
                              </a:rPr>
                            </m:ctrlPr>
                          </m:eqArrPr>
                          <m:e>
                            <m:r>
                              <a:rPr lang="en-US" sz="1100" b="0" i="1" smtClean="0">
                                <a:solidFill>
                                  <a:schemeClr val="bg1"/>
                                </a:solidFill>
                                <a:latin typeface="Cambria Math" panose="02040503050406030204" pitchFamily="18" charset="0"/>
                              </a:rPr>
                              <m:t>𝑁𝑜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𝑜𝑓</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𝑦𝑜𝑢𝑡h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𝑤𝑖𝑡h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𝐼𝐸𝑃𝑠</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𝑎𝑔𝑒𝑠</m:t>
                            </m:r>
                            <m:r>
                              <a:rPr lang="en-US" sz="1100" b="0" i="1" smtClean="0">
                                <a:solidFill>
                                  <a:schemeClr val="bg1"/>
                                </a:solidFill>
                                <a:latin typeface="Cambria Math" panose="02040503050406030204" pitchFamily="18" charset="0"/>
                              </a:rPr>
                              <m:t> </m:t>
                            </m:r>
                            <m:d>
                              <m:dPr>
                                <m:ctrlPr>
                                  <a:rPr lang="en-US" sz="1100" b="0" i="1" smtClean="0">
                                    <a:solidFill>
                                      <a:schemeClr val="bg1"/>
                                    </a:solidFill>
                                    <a:latin typeface="Cambria Math" panose="02040503050406030204" pitchFamily="18" charset="0"/>
                                  </a:rPr>
                                </m:ctrlPr>
                              </m:dPr>
                              <m:e>
                                <m:r>
                                  <a:rPr lang="en-US" sz="1100" b="0" i="1" smtClean="0">
                                    <a:solidFill>
                                      <a:schemeClr val="bg1"/>
                                    </a:solidFill>
                                    <a:latin typeface="Cambria Math" panose="02040503050406030204" pitchFamily="18" charset="0"/>
                                  </a:rPr>
                                  <m:t>14−21</m:t>
                                </m:r>
                              </m:e>
                            </m:d>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𝑤h𝑜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𝑒𝑥𝑖𝑡𝑒𝑑</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𝑠𝑝𝑒𝑐𝑖𝑎𝑙</m:t>
                            </m:r>
                          </m:e>
                          <m:e>
                            <m:r>
                              <a:rPr lang="en-US" sz="1100" b="0" i="1" smtClean="0">
                                <a:solidFill>
                                  <a:schemeClr val="bg1"/>
                                </a:solidFill>
                                <a:latin typeface="Cambria Math" panose="02040503050406030204" pitchFamily="18" charset="0"/>
                              </a:rPr>
                              <m:t>𝑒𝑑𝑢𝑐𝑎𝑡𝑖𝑜𝑛</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𝑑𝑢𝑒</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𝑡𝑜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𝑑𝑟𝑜𝑝𝑝𝑖𝑛𝑔</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𝑜𝑢𝑡</m:t>
                            </m:r>
                            <m:r>
                              <a:rPr lang="en-US" sz="1100" b="0" i="1" smtClean="0">
                                <a:solidFill>
                                  <a:schemeClr val="bg1"/>
                                </a:solidFill>
                                <a:latin typeface="Cambria Math" panose="02040503050406030204" pitchFamily="18" charset="0"/>
                              </a:rPr>
                              <m:t> </m:t>
                            </m:r>
                          </m:e>
                          <m:e>
                            <m:r>
                              <a:rPr lang="en-US" sz="1100" b="0" i="1" smtClean="0">
                                <a:solidFill>
                                  <a:schemeClr val="bg1"/>
                                </a:solidFill>
                                <a:latin typeface="Cambria Math" panose="02040503050406030204" pitchFamily="18" charset="0"/>
                              </a:rPr>
                              <m:t>__________________________________________________________________</m:t>
                            </m:r>
                          </m:e>
                          <m:e>
                            <m:r>
                              <a:rPr lang="en-US" sz="1100" b="0" i="1" smtClean="0">
                                <a:solidFill>
                                  <a:schemeClr val="bg1"/>
                                </a:solidFill>
                                <a:latin typeface="Cambria Math" panose="02040503050406030204" pitchFamily="18" charset="0"/>
                              </a:rPr>
                              <m:t>𝑁𝑜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𝑜𝑓</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𝑎𝑙𝑙</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𝑦𝑜𝑢𝑡h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𝑤𝑖𝑡h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𝐼𝐸𝑃𝑠</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𝑎𝑔𝑒𝑠</m:t>
                            </m:r>
                            <m:r>
                              <a:rPr lang="en-US" sz="1100" b="0" i="1" smtClean="0">
                                <a:solidFill>
                                  <a:schemeClr val="bg1"/>
                                </a:solidFill>
                                <a:latin typeface="Cambria Math" panose="02040503050406030204" pitchFamily="18" charset="0"/>
                              </a:rPr>
                              <m:t> 14−21)</m:t>
                            </m:r>
                          </m:e>
                          <m:e>
                            <m:r>
                              <a:rPr lang="en-US" sz="1100" b="0" i="1" smtClean="0">
                                <a:solidFill>
                                  <a:schemeClr val="bg1"/>
                                </a:solidFill>
                                <a:latin typeface="Cambria Math" panose="02040503050406030204" pitchFamily="18" charset="0"/>
                              </a:rPr>
                              <m:t>𝑤h𝑜</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𝑙𝑒𝑓𝑡</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h𝑖𝑔h</m:t>
                            </m:r>
                            <m:r>
                              <a:rPr lang="en-US" sz="1100" b="0" i="1" smtClean="0">
                                <a:solidFill>
                                  <a:schemeClr val="bg1"/>
                                </a:solidFill>
                                <a:latin typeface="Cambria Math" panose="02040503050406030204" pitchFamily="18" charset="0"/>
                              </a:rPr>
                              <m:t> </m:t>
                            </m:r>
                            <m:r>
                              <a:rPr lang="en-US" sz="1100" b="0" i="1" smtClean="0">
                                <a:solidFill>
                                  <a:schemeClr val="bg1"/>
                                </a:solidFill>
                                <a:latin typeface="Cambria Math" panose="02040503050406030204" pitchFamily="18" charset="0"/>
                              </a:rPr>
                              <m:t>𝑠𝑐h𝑜𝑜𝑙</m:t>
                            </m:r>
                          </m:e>
                        </m:eqArr>
                      </m:e>
                    </m:d>
                  </m:oMath>
                </a14:m>
                <a:r>
                  <a:rPr lang="en-US">
                    <a:solidFill>
                      <a:schemeClr val="bg1"/>
                    </a:solidFill>
                  </a:rPr>
                  <a:t> </a:t>
                </a:r>
                <a:r>
                  <a:rPr lang="en-US" sz="1400" b="1" i="1">
                    <a:solidFill>
                      <a:schemeClr val="bg1"/>
                    </a:solidFill>
                    <a:latin typeface="Cambria Math" panose="02040503050406030204" pitchFamily="18" charset="0"/>
                    <a:ea typeface="Cambria Math" panose="02040503050406030204" pitchFamily="18" charset="0"/>
                  </a:rPr>
                  <a:t>X 100</a:t>
                </a:r>
                <a:endParaRPr lang="en-US" sz="1400">
                  <a:solidFill>
                    <a:schemeClr val="bg1"/>
                  </a:solidFill>
                  <a:latin typeface="Cambria Math" panose="02040503050406030204" pitchFamily="18" charset="0"/>
                  <a:ea typeface="Cambria Math" panose="02040503050406030204" pitchFamily="18" charset="0"/>
                </a:endParaRPr>
              </a:p>
            </p:txBody>
          </p:sp>
        </mc:Choice>
        <mc:Fallback xmlns="">
          <p:sp>
            <p:nvSpPr>
              <p:cNvPr id="15" name="Text Placeholder 14">
                <a:extLst>
                  <a:ext uri="{FF2B5EF4-FFF2-40B4-BE49-F238E27FC236}">
                    <a16:creationId xmlns:a16="http://schemas.microsoft.com/office/drawing/2014/main" id="{8BEA00AD-3B1E-439E-9226-75BAFA43556E}"/>
                  </a:ext>
                </a:extLst>
              </p:cNvPr>
              <p:cNvSpPr>
                <a:spLocks noGrp="1" noRot="1" noChangeAspect="1" noMove="1" noResize="1" noEditPoints="1" noAdjustHandles="1" noChangeArrowheads="1" noChangeShapeType="1" noTextEdit="1"/>
              </p:cNvSpPr>
              <p:nvPr>
                <p:ph type="body" sz="quarter" idx="3"/>
              </p:nvPr>
            </p:nvSpPr>
            <p:spPr>
              <a:xfrm>
                <a:off x="6349428" y="1458913"/>
                <a:ext cx="5432167" cy="919162"/>
              </a:xfrm>
              <a:prstGeom prst="rect">
                <a:avLst/>
              </a:prstGeom>
              <a:blipFill>
                <a:blip r:embed="rId9"/>
                <a:stretch>
                  <a:fillRect/>
                </a:stretch>
              </a:blipFill>
              <a:effectLst>
                <a:softEdge rad="12700"/>
              </a:effectLst>
            </p:spPr>
            <p:txBody>
              <a:bodyPr/>
              <a:lstStyle/>
              <a:p>
                <a:r>
                  <a:rPr lang="en-US">
                    <a:noFill/>
                  </a:rPr>
                  <a:t> </a:t>
                </a:r>
              </a:p>
            </p:txBody>
          </p:sp>
        </mc:Fallback>
      </mc:AlternateContent>
      <p:graphicFrame>
        <p:nvGraphicFramePr>
          <p:cNvPr id="24" name="Content Placeholder 23" descr="A graph representing the dropout data for school years 2015 to 2018 using the new calculation for dropout rate. The range is approximately 22% to 19%. ">
            <a:extLst>
              <a:ext uri="{FF2B5EF4-FFF2-40B4-BE49-F238E27FC236}">
                <a16:creationId xmlns:a16="http://schemas.microsoft.com/office/drawing/2014/main" id="{557889CA-DBF8-4FD5-8AD5-441E6D933F12}"/>
              </a:ext>
            </a:extLst>
          </p:cNvPr>
          <p:cNvGraphicFramePr>
            <a:graphicFrameLocks noGrp="1"/>
          </p:cNvGraphicFramePr>
          <p:nvPr>
            <p:ph sz="quarter" idx="4"/>
            <p:extLst>
              <p:ext uri="{D42A27DB-BD31-4B8C-83A1-F6EECF244321}">
                <p14:modId xmlns:p14="http://schemas.microsoft.com/office/powerpoint/2010/main" val="340577419"/>
              </p:ext>
            </p:extLst>
          </p:nvPr>
        </p:nvGraphicFramePr>
        <p:xfrm>
          <a:off x="6172199" y="2433638"/>
          <a:ext cx="5609397" cy="4008259"/>
        </p:xfrm>
        <a:graphic>
          <a:graphicData uri="http://schemas.openxmlformats.org/drawingml/2006/chart">
            <c:chart xmlns:c="http://schemas.openxmlformats.org/drawingml/2006/chart" xmlns:r="http://schemas.openxmlformats.org/officeDocument/2006/relationships" r:id="rId10"/>
          </a:graphicData>
        </a:graphic>
      </p:graphicFrame>
      <p:sp>
        <p:nvSpPr>
          <p:cNvPr id="7" name="Slide Number Placeholder 6">
            <a:extLst>
              <a:ext uri="{FF2B5EF4-FFF2-40B4-BE49-F238E27FC236}">
                <a16:creationId xmlns:a16="http://schemas.microsoft.com/office/drawing/2014/main" id="{2C06482C-1A86-4F31-970A-1C1F30FD6D34}"/>
              </a:ext>
            </a:extLst>
          </p:cNvPr>
          <p:cNvSpPr>
            <a:spLocks noGrp="1"/>
          </p:cNvSpPr>
          <p:nvPr>
            <p:ph type="sldNum" sz="quarter" idx="12"/>
          </p:nvPr>
        </p:nvSpPr>
        <p:spPr/>
        <p:txBody>
          <a:bodyPr/>
          <a:lstStyle/>
          <a:p>
            <a:fld id="{9CD8D479-8942-46E8-A226-A4E01F7A105C}" type="slidenum">
              <a:rPr lang="en-US" smtClean="0"/>
              <a:t>10</a:t>
            </a:fld>
            <a:endParaRPr lang="en-US"/>
          </a:p>
        </p:txBody>
      </p:sp>
      <p:pic>
        <p:nvPicPr>
          <p:cNvPr id="4" name="Audio 3">
            <a:hlinkClick r:id="" action="ppaction://media"/>
            <a:extLst>
              <a:ext uri="{FF2B5EF4-FFF2-40B4-BE49-F238E27FC236}">
                <a16:creationId xmlns:a16="http://schemas.microsoft.com/office/drawing/2014/main" id="{2DE1DF6C-BF15-4395-859C-F56D178EB79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3248942"/>
      </p:ext>
    </p:extLst>
  </p:cSld>
  <p:clrMapOvr>
    <a:masterClrMapping/>
  </p:clrMapOvr>
  <mc:AlternateContent xmlns:mc="http://schemas.openxmlformats.org/markup-compatibility/2006" xmlns:p14="http://schemas.microsoft.com/office/powerpoint/2010/main">
    <mc:Choice Requires="p14">
      <p:transition spd="med" p14:dur="700" advTm="123338">
        <p:fade/>
      </p:transition>
    </mc:Choice>
    <mc:Fallback xmlns="">
      <p:transition spd="med" advTm="123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8440-0B8B-4D82-ACBE-63D5A527553F}"/>
              </a:ext>
            </a:extLst>
          </p:cNvPr>
          <p:cNvSpPr>
            <a:spLocks noGrp="1"/>
          </p:cNvSpPr>
          <p:nvPr>
            <p:ph type="title"/>
          </p:nvPr>
        </p:nvSpPr>
        <p:spPr>
          <a:xfrm>
            <a:off x="504826" y="156718"/>
            <a:ext cx="9229724" cy="1116497"/>
          </a:xfrm>
        </p:spPr>
        <p:txBody>
          <a:bodyPr>
            <a:noAutofit/>
          </a:bodyPr>
          <a:lstStyle/>
          <a:p>
            <a:pPr algn="ctr"/>
            <a:r>
              <a:rPr lang="en-US" sz="2400"/>
              <a:t>Drop Out Rates by Subgroup</a:t>
            </a:r>
            <a:br>
              <a:rPr lang="en-US" sz="2400"/>
            </a:br>
            <a:r>
              <a:rPr lang="en-US" sz="2400"/>
              <a:t>Students With Disabilities Exiting Special Education</a:t>
            </a:r>
            <a:br>
              <a:rPr lang="en-US" sz="2400"/>
            </a:br>
            <a:r>
              <a:rPr lang="en-US" sz="2400"/>
              <a:t>2019-20 SY</a:t>
            </a:r>
            <a:endParaRPr lang="en-US" sz="2400" b="1"/>
          </a:p>
        </p:txBody>
      </p:sp>
      <p:graphicFrame>
        <p:nvGraphicFramePr>
          <p:cNvPr id="9" name="Content Placeholder 8" descr="A graph illustrating the dropout rates of students with disabilities by subgroups for the 2019-20 school year, with dropout rates greater than 2%. The subgroups include disability classification, race, ethnicity, gender, and English Language Learner status. The dropout rates range from 6.4% for Asian students to 32.4% for students classified with Emotional Disturbance. ">
            <a:extLst>
              <a:ext uri="{FF2B5EF4-FFF2-40B4-BE49-F238E27FC236}">
                <a16:creationId xmlns:a16="http://schemas.microsoft.com/office/drawing/2014/main" id="{4C214729-BF29-4405-AFAC-9B89A88F9675}"/>
              </a:ext>
            </a:extLst>
          </p:cNvPr>
          <p:cNvGraphicFramePr>
            <a:graphicFrameLocks noGrp="1"/>
          </p:cNvGraphicFramePr>
          <p:nvPr>
            <p:ph idx="1"/>
            <p:extLst>
              <p:ext uri="{D42A27DB-BD31-4B8C-83A1-F6EECF244321}">
                <p14:modId xmlns:p14="http://schemas.microsoft.com/office/powerpoint/2010/main" val="1307578205"/>
              </p:ext>
            </p:extLst>
          </p:nvPr>
        </p:nvGraphicFramePr>
        <p:xfrm>
          <a:off x="246579" y="1435261"/>
          <a:ext cx="11578975" cy="5068282"/>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0D2D39B7-FB21-4CB3-A0B4-44068746070A}"/>
              </a:ext>
            </a:extLst>
          </p:cNvPr>
          <p:cNvSpPr>
            <a:spLocks noGrp="1"/>
          </p:cNvSpPr>
          <p:nvPr>
            <p:ph type="sldNum" sz="quarter" idx="12"/>
          </p:nvPr>
        </p:nvSpPr>
        <p:spPr/>
        <p:txBody>
          <a:bodyPr/>
          <a:lstStyle/>
          <a:p>
            <a:fld id="{9CD8D479-8942-46E8-A226-A4E01F7A105C}" type="slidenum">
              <a:rPr lang="en-US" smtClean="0"/>
              <a:t>11</a:t>
            </a:fld>
            <a:endParaRPr lang="en-US"/>
          </a:p>
        </p:txBody>
      </p:sp>
      <p:pic>
        <p:nvPicPr>
          <p:cNvPr id="7" name="Audio 6">
            <a:hlinkClick r:id="" action="ppaction://media"/>
            <a:extLst>
              <a:ext uri="{FF2B5EF4-FFF2-40B4-BE49-F238E27FC236}">
                <a16:creationId xmlns:a16="http://schemas.microsoft.com/office/drawing/2014/main" id="{C5C85861-DA8B-4B73-AFD5-82F0018865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0852064"/>
      </p:ext>
    </p:extLst>
  </p:cSld>
  <p:clrMapOvr>
    <a:masterClrMapping/>
  </p:clrMapOvr>
  <mc:AlternateContent xmlns:mc="http://schemas.openxmlformats.org/markup-compatibility/2006" xmlns:p14="http://schemas.microsoft.com/office/powerpoint/2010/main">
    <mc:Choice Requires="p14">
      <p:transition p14:dur="0" advTm="55798"/>
    </mc:Choice>
    <mc:Fallback xmlns="">
      <p:transition advTm="55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230E-DBA1-4D04-995E-C26525D1A6A5}"/>
              </a:ext>
            </a:extLst>
          </p:cNvPr>
          <p:cNvSpPr>
            <a:spLocks noGrp="1"/>
          </p:cNvSpPr>
          <p:nvPr>
            <p:ph type="title"/>
          </p:nvPr>
        </p:nvSpPr>
        <p:spPr>
          <a:xfrm>
            <a:off x="1751777" y="6858000"/>
            <a:ext cx="6922990" cy="2488676"/>
          </a:xfrm>
        </p:spPr>
        <p:txBody>
          <a:bodyPr vert="horz" lIns="91440" tIns="45720" rIns="91440" bIns="45720" rtlCol="0" anchor="t">
            <a:normAutofit/>
          </a:bodyPr>
          <a:lstStyle/>
          <a:p>
            <a:r>
              <a:rPr lang="en-US" sz="3200"/>
              <a:t>Data Questions</a:t>
            </a:r>
          </a:p>
        </p:txBody>
      </p:sp>
      <p:sp>
        <p:nvSpPr>
          <p:cNvPr id="3" name="Text Placeholder 2">
            <a:extLst>
              <a:ext uri="{FF2B5EF4-FFF2-40B4-BE49-F238E27FC236}">
                <a16:creationId xmlns:a16="http://schemas.microsoft.com/office/drawing/2014/main" id="{B62A676E-028C-4E32-8FE6-E894CD08775E}"/>
              </a:ext>
            </a:extLst>
          </p:cNvPr>
          <p:cNvSpPr>
            <a:spLocks noGrp="1"/>
          </p:cNvSpPr>
          <p:nvPr>
            <p:ph type="body" idx="1"/>
          </p:nvPr>
        </p:nvSpPr>
        <p:spPr>
          <a:xfrm>
            <a:off x="1725327" y="3429001"/>
            <a:ext cx="6949440" cy="3135716"/>
          </a:xfrm>
        </p:spPr>
        <p:txBody>
          <a:bodyPr/>
          <a:lstStyle/>
          <a:p>
            <a:endParaRPr lang="en-US"/>
          </a:p>
          <a:p>
            <a:pPr marL="342900" indent="-342900">
              <a:lnSpc>
                <a:spcPct val="100000"/>
              </a:lnSpc>
              <a:buFont typeface="Arial" panose="020B0604020202020204" pitchFamily="34" charset="0"/>
              <a:buChar char="•"/>
            </a:pPr>
            <a:r>
              <a:rPr lang="en-US"/>
              <a:t>What questions do you have about the data?</a:t>
            </a:r>
          </a:p>
          <a:p>
            <a:pPr marL="342900" indent="-342900">
              <a:lnSpc>
                <a:spcPct val="100000"/>
              </a:lnSpc>
              <a:buFont typeface="Arial" panose="020B0604020202020204" pitchFamily="34" charset="0"/>
              <a:buChar char="•"/>
            </a:pPr>
            <a:r>
              <a:rPr lang="en-US"/>
              <a:t>What did the SPP data tell us?</a:t>
            </a:r>
          </a:p>
          <a:p>
            <a:pPr marL="342900" indent="-342900">
              <a:lnSpc>
                <a:spcPct val="100000"/>
              </a:lnSpc>
              <a:buFont typeface="Arial" panose="020B0604020202020204" pitchFamily="34" charset="0"/>
              <a:buChar char="•"/>
            </a:pPr>
            <a:r>
              <a:rPr lang="en-US"/>
              <a:t>How should we use the data to inform our target-setting and improvement activities?</a:t>
            </a:r>
          </a:p>
        </p:txBody>
      </p:sp>
      <p:pic>
        <p:nvPicPr>
          <p:cNvPr id="8" name="Graphic 7">
            <a:extLst>
              <a:ext uri="{FF2B5EF4-FFF2-40B4-BE49-F238E27FC236}">
                <a16:creationId xmlns:a16="http://schemas.microsoft.com/office/drawing/2014/main" id="{79346BBA-295A-45DD-A49F-F70743CEE4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9897" y="5442929"/>
            <a:ext cx="1280160" cy="1280160"/>
          </a:xfrm>
          <a:prstGeom prst="rect">
            <a:avLst/>
          </a:prstGeom>
        </p:spPr>
      </p:pic>
      <p:pic>
        <p:nvPicPr>
          <p:cNvPr id="5" name="Picture 4">
            <a:extLst>
              <a:ext uri="{FF2B5EF4-FFF2-40B4-BE49-F238E27FC236}">
                <a16:creationId xmlns:a16="http://schemas.microsoft.com/office/drawing/2014/main" id="{9EB31F77-971E-4BB9-9AED-2945074AFB5C}"/>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7634" t="44544" r="42820" b="7778"/>
          <a:stretch/>
        </p:blipFill>
        <p:spPr>
          <a:xfrm>
            <a:off x="0" y="2021251"/>
            <a:ext cx="1513454" cy="3970318"/>
          </a:xfrm>
          <a:prstGeom prst="rect">
            <a:avLst/>
          </a:prstGeom>
        </p:spPr>
      </p:pic>
      <p:pic>
        <p:nvPicPr>
          <p:cNvPr id="6" name="Picture 5">
            <a:extLst>
              <a:ext uri="{FF2B5EF4-FFF2-40B4-BE49-F238E27FC236}">
                <a16:creationId xmlns:a16="http://schemas.microsoft.com/office/drawing/2014/main" id="{2A5AD57D-F8A6-4A7B-B265-0CC628C5174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3090" y="0"/>
            <a:ext cx="3278909" cy="2429163"/>
          </a:xfrm>
          <a:prstGeom prst="rect">
            <a:avLst/>
          </a:prstGeom>
        </p:spPr>
      </p:pic>
      <p:pic>
        <p:nvPicPr>
          <p:cNvPr id="9" name="Picture 8">
            <a:extLst>
              <a:ext uri="{FF2B5EF4-FFF2-40B4-BE49-F238E27FC236}">
                <a16:creationId xmlns:a16="http://schemas.microsoft.com/office/drawing/2014/main" id="{CC2419BA-48D7-47D4-BAD8-AAEEBE3C0265}"/>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5" t="14679" r="47272" b="6978"/>
          <a:stretch/>
        </p:blipFill>
        <p:spPr>
          <a:xfrm>
            <a:off x="8913090" y="2519188"/>
            <a:ext cx="3278910" cy="3970317"/>
          </a:xfrm>
          <a:prstGeom prst="rect">
            <a:avLst/>
          </a:prstGeom>
        </p:spPr>
      </p:pic>
      <p:sp>
        <p:nvSpPr>
          <p:cNvPr id="7" name="Slide Number Placeholder 6">
            <a:extLst>
              <a:ext uri="{FF2B5EF4-FFF2-40B4-BE49-F238E27FC236}">
                <a16:creationId xmlns:a16="http://schemas.microsoft.com/office/drawing/2014/main" id="{FE2FE5BD-2CDE-44E3-8E34-9431A3AD662E}"/>
              </a:ext>
            </a:extLst>
          </p:cNvPr>
          <p:cNvSpPr>
            <a:spLocks noGrp="1"/>
          </p:cNvSpPr>
          <p:nvPr>
            <p:ph type="sldNum" sz="quarter" idx="4294967295"/>
          </p:nvPr>
        </p:nvSpPr>
        <p:spPr>
          <a:xfrm>
            <a:off x="0" y="6629400"/>
            <a:ext cx="411163" cy="228600"/>
          </a:xfrm>
        </p:spPr>
        <p:txBody>
          <a:bodyPr/>
          <a:lstStyle/>
          <a:p>
            <a:fld id="{9CD8D479-8942-46E8-A226-A4E01F7A105C}" type="slidenum">
              <a:rPr lang="en-US" smtClean="0"/>
              <a:t>12</a:t>
            </a:fld>
            <a:endParaRPr lang="en-US"/>
          </a:p>
        </p:txBody>
      </p:sp>
      <p:pic>
        <p:nvPicPr>
          <p:cNvPr id="10" name="Audio 9">
            <a:hlinkClick r:id="" action="ppaction://media"/>
            <a:extLst>
              <a:ext uri="{FF2B5EF4-FFF2-40B4-BE49-F238E27FC236}">
                <a16:creationId xmlns:a16="http://schemas.microsoft.com/office/drawing/2014/main" id="{5F89B5C8-A57F-4133-8502-E6FD23709D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7917162"/>
      </p:ext>
    </p:extLst>
  </p:cSld>
  <p:clrMapOvr>
    <a:masterClrMapping/>
  </p:clrMapOvr>
  <mc:AlternateContent xmlns:mc="http://schemas.openxmlformats.org/markup-compatibility/2006" xmlns:p14="http://schemas.microsoft.com/office/powerpoint/2010/main">
    <mc:Choice Requires="p14">
      <p:transition spd="med" p14:dur="700" advTm="13323">
        <p:fade/>
      </p:transition>
    </mc:Choice>
    <mc:Fallback xmlns="">
      <p:transition spd="med" advTm="133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02411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a:ln>
                <a:noFill/>
              </a:ln>
              <a:solidFill>
                <a:srgbClr val="1F3864"/>
              </a:solidFill>
              <a:effectLst/>
              <a:uLnTx/>
              <a:uFillTx/>
              <a:latin typeface="Corbel" panose="020B0503020204020204"/>
              <a:ea typeface="+mn-ea"/>
              <a:cs typeface="+mn-cs"/>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Regional Learning&#10;Targeted Skills/Support Groups&#10;Support Plans &#10;">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5" name="Audio 4">
            <a:hlinkClick r:id="" action="ppaction://media"/>
            <a:extLst>
              <a:ext uri="{FF2B5EF4-FFF2-40B4-BE49-F238E27FC236}">
                <a16:creationId xmlns:a16="http://schemas.microsoft.com/office/drawing/2014/main" id="{3CF12708-FD7C-4647-BC28-E594FE7DDF0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62809092"/>
      </p:ext>
    </p:extLst>
  </p:cSld>
  <p:clrMapOvr>
    <a:masterClrMapping/>
  </p:clrMapOvr>
  <mc:AlternateContent xmlns:mc="http://schemas.openxmlformats.org/markup-compatibility/2006" xmlns:p14="http://schemas.microsoft.com/office/powerpoint/2010/main">
    <mc:Choice Requires="p14">
      <p:transition spd="med" p14:dur="700" advTm="122704">
        <p:fade/>
      </p:transition>
    </mc:Choice>
    <mc:Fallback xmlns="">
      <p:transition spd="med" advTm="1227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838200" y="276086"/>
            <a:ext cx="9943775" cy="1425713"/>
          </a:xfrm>
        </p:spPr>
        <p:txBody>
          <a:bodyPr anchor="b">
            <a:normAutofit/>
          </a:bodyPr>
          <a:lstStyle/>
          <a:p>
            <a:pPr algn="ctr"/>
            <a:r>
              <a:rPr lang="en-US" sz="3200" b="1"/>
              <a:t>Improvement Activities – OSE Educational Partnership </a:t>
            </a:r>
            <a:endParaRPr lang="en-US" sz="3200"/>
          </a:p>
        </p:txBody>
      </p:sp>
      <p:sp>
        <p:nvSpPr>
          <p:cNvPr id="3" name="Content Placeholder 2">
            <a:extLst>
              <a:ext uri="{FF2B5EF4-FFF2-40B4-BE49-F238E27FC236}">
                <a16:creationId xmlns:a16="http://schemas.microsoft.com/office/drawing/2014/main" id="{EFF31ECC-6CB2-4C7D-A39C-B0EB775B45AA}"/>
              </a:ext>
            </a:extLst>
          </p:cNvPr>
          <p:cNvSpPr>
            <a:spLocks noGrp="1"/>
          </p:cNvSpPr>
          <p:nvPr>
            <p:ph sz="half" idx="1"/>
          </p:nvPr>
        </p:nvSpPr>
        <p:spPr>
          <a:xfrm>
            <a:off x="585626" y="1791478"/>
            <a:ext cx="10502641" cy="625151"/>
          </a:xfrm>
        </p:spPr>
        <p:txBody>
          <a:bodyPr>
            <a:normAutofit/>
          </a:bodyPr>
          <a:lstStyle/>
          <a:p>
            <a:pPr marL="0" indent="0" algn="ctr">
              <a:buNone/>
            </a:pPr>
            <a:r>
              <a:rPr lang="en-US" sz="2800"/>
              <a:t>Available Professional Development and Trainings:</a:t>
            </a:r>
          </a:p>
        </p:txBody>
      </p:sp>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14</a:t>
            </a:fld>
            <a:endParaRPr lang="en-US" sz="1000"/>
          </a:p>
        </p:txBody>
      </p:sp>
      <p:sp>
        <p:nvSpPr>
          <p:cNvPr id="7" name="Content Placeholder 6">
            <a:extLst>
              <a:ext uri="{FF2B5EF4-FFF2-40B4-BE49-F238E27FC236}">
                <a16:creationId xmlns:a16="http://schemas.microsoft.com/office/drawing/2014/main" id="{0FA31135-866B-4C76-9FC0-DFF71F503F3B}"/>
              </a:ext>
            </a:extLst>
          </p:cNvPr>
          <p:cNvSpPr>
            <a:spLocks noGrp="1"/>
          </p:cNvSpPr>
          <p:nvPr>
            <p:ph sz="half" idx="2"/>
          </p:nvPr>
        </p:nvSpPr>
        <p:spPr>
          <a:xfrm>
            <a:off x="585626" y="2416629"/>
            <a:ext cx="10502641" cy="3760334"/>
          </a:xfrm>
        </p:spPr>
        <p:txBody>
          <a:bodyPr>
            <a:normAutofit fontScale="25000" lnSpcReduction="20000"/>
          </a:bodyPr>
          <a:lstStyle/>
          <a:p>
            <a:pPr marL="0" indent="0">
              <a:lnSpc>
                <a:spcPct val="120000"/>
              </a:lnSpc>
              <a:spcBef>
                <a:spcPts val="0"/>
              </a:spcBef>
              <a:buNone/>
            </a:pPr>
            <a:r>
              <a:rPr lang="en-US" sz="7200" b="1" kern="1200">
                <a:solidFill>
                  <a:schemeClr val="tx1"/>
                </a:solidFill>
                <a:effectLst/>
                <a:latin typeface="+mn-lt"/>
                <a:ea typeface="+mn-ea"/>
                <a:cs typeface="+mn-cs"/>
              </a:rPr>
              <a:t>CDOS Module 2: Learning Standards                                        Self Determination Training                                            </a:t>
            </a:r>
          </a:p>
          <a:p>
            <a:pPr marL="0" indent="0">
              <a:lnSpc>
                <a:spcPct val="120000"/>
              </a:lnSpc>
              <a:spcBef>
                <a:spcPts val="0"/>
              </a:spcBef>
              <a:buNone/>
            </a:pPr>
            <a:r>
              <a:rPr lang="en-US" sz="7200" b="1" kern="1200">
                <a:solidFill>
                  <a:schemeClr val="tx1"/>
                </a:solidFill>
                <a:effectLst/>
                <a:latin typeface="+mn-lt"/>
                <a:ea typeface="+mn-ea"/>
                <a:cs typeface="+mn-cs"/>
              </a:rPr>
              <a:t>CDOS Module 3: Work-Based Learning                                    Student-Directed IEPs for Professionals</a:t>
            </a:r>
          </a:p>
          <a:p>
            <a:pPr marL="0" indent="0">
              <a:lnSpc>
                <a:spcPct val="120000"/>
              </a:lnSpc>
              <a:spcBef>
                <a:spcPts val="0"/>
              </a:spcBef>
              <a:buNone/>
            </a:pPr>
            <a:r>
              <a:rPr lang="en-US" sz="7200" b="1" kern="1200">
                <a:solidFill>
                  <a:schemeClr val="tx1"/>
                </a:solidFill>
                <a:effectLst/>
                <a:latin typeface="+mn-lt"/>
                <a:ea typeface="+mn-ea"/>
                <a:cs typeface="+mn-cs"/>
              </a:rPr>
              <a:t>Diploma and Credential Options                                                 Standards Based IEPs</a:t>
            </a:r>
          </a:p>
          <a:p>
            <a:pPr marL="0" indent="0">
              <a:lnSpc>
                <a:spcPct val="120000"/>
              </a:lnSpc>
              <a:spcBef>
                <a:spcPts val="0"/>
              </a:spcBef>
              <a:buNone/>
            </a:pPr>
            <a:r>
              <a:rPr lang="en-US" sz="7200" b="1" kern="1200">
                <a:solidFill>
                  <a:schemeClr val="tx1"/>
                </a:solidFill>
                <a:effectLst/>
                <a:latin typeface="+mn-lt"/>
                <a:ea typeface="+mn-ea"/>
                <a:cs typeface="+mn-cs"/>
              </a:rPr>
              <a:t>Transition Assessment Training                                                   Creating the IEP</a:t>
            </a:r>
          </a:p>
          <a:p>
            <a:pPr marL="0" indent="0">
              <a:lnSpc>
                <a:spcPct val="120000"/>
              </a:lnSpc>
              <a:spcBef>
                <a:spcPts val="0"/>
              </a:spcBef>
              <a:buNone/>
            </a:pPr>
            <a:r>
              <a:rPr lang="en-US" sz="7200" b="1" kern="1200">
                <a:solidFill>
                  <a:schemeClr val="tx1"/>
                </a:solidFill>
                <a:effectLst/>
                <a:latin typeface="+mn-lt"/>
                <a:ea typeface="+mn-ea"/>
                <a:cs typeface="+mn-cs"/>
              </a:rPr>
              <a:t>Transition in the IEP                                                                          NYSAA 1% TSG Foundational Content</a:t>
            </a:r>
          </a:p>
          <a:p>
            <a:pPr marL="0" indent="0">
              <a:lnSpc>
                <a:spcPct val="120000"/>
              </a:lnSpc>
              <a:spcBef>
                <a:spcPts val="0"/>
              </a:spcBef>
              <a:buNone/>
            </a:pPr>
            <a:r>
              <a:rPr lang="en-US" sz="7200" b="1" kern="1200">
                <a:solidFill>
                  <a:schemeClr val="tx1"/>
                </a:solidFill>
                <a:effectLst/>
                <a:latin typeface="+mn-lt"/>
                <a:ea typeface="+mn-ea"/>
                <a:cs typeface="+mn-cs"/>
              </a:rPr>
              <a:t>Transition for Families                                                                     Specially Designed Instruction</a:t>
            </a:r>
          </a:p>
          <a:p>
            <a:pPr marL="0" indent="0">
              <a:lnSpc>
                <a:spcPct val="120000"/>
              </a:lnSpc>
              <a:spcBef>
                <a:spcPts val="0"/>
              </a:spcBef>
              <a:buNone/>
            </a:pPr>
            <a:r>
              <a:rPr lang="en-US" sz="7200" b="1" kern="1200">
                <a:solidFill>
                  <a:schemeClr val="tx1"/>
                </a:solidFill>
                <a:effectLst/>
                <a:latin typeface="+mn-lt"/>
                <a:ea typeface="+mn-ea"/>
                <a:cs typeface="+mn-cs"/>
              </a:rPr>
              <a:t>Family Engagement: Communication &amp; Culture                  Next Steps in SDI</a:t>
            </a:r>
          </a:p>
          <a:p>
            <a:pPr marL="0" indent="0">
              <a:lnSpc>
                <a:spcPct val="120000"/>
              </a:lnSpc>
              <a:spcBef>
                <a:spcPts val="0"/>
              </a:spcBef>
              <a:buNone/>
            </a:pPr>
            <a:r>
              <a:rPr lang="en-US" sz="7200" b="1" kern="1200">
                <a:solidFill>
                  <a:schemeClr val="tx1"/>
                </a:solidFill>
                <a:effectLst/>
                <a:latin typeface="+mn-lt"/>
                <a:ea typeface="+mn-ea"/>
                <a:cs typeface="+mn-cs"/>
              </a:rPr>
              <a:t>What Does It Mean to Be Culturally Responsive                  Best Practices in Academic Progress Monitoring </a:t>
            </a:r>
          </a:p>
          <a:p>
            <a:pPr marL="0" indent="0">
              <a:lnSpc>
                <a:spcPct val="120000"/>
              </a:lnSpc>
              <a:spcBef>
                <a:spcPts val="0"/>
              </a:spcBef>
              <a:buNone/>
            </a:pPr>
            <a:r>
              <a:rPr lang="en-US" sz="7200" b="1" kern="1200">
                <a:solidFill>
                  <a:schemeClr val="tx1"/>
                </a:solidFill>
                <a:effectLst/>
                <a:latin typeface="+mn-lt"/>
                <a:ea typeface="+mn-ea"/>
                <a:cs typeface="+mn-cs"/>
              </a:rPr>
              <a:t>Fundamentals in Equity: </a:t>
            </a:r>
          </a:p>
          <a:p>
            <a:pPr marL="0" indent="0">
              <a:lnSpc>
                <a:spcPct val="120000"/>
              </a:lnSpc>
              <a:spcBef>
                <a:spcPts val="0"/>
              </a:spcBef>
              <a:buNone/>
            </a:pPr>
            <a:r>
              <a:rPr lang="en-US" sz="7200" b="1" kern="1200">
                <a:solidFill>
                  <a:schemeClr val="tx1"/>
                </a:solidFill>
                <a:effectLst/>
                <a:latin typeface="+mn-lt"/>
                <a:ea typeface="+mn-ea"/>
                <a:cs typeface="+mn-cs"/>
              </a:rPr>
              <a:t>Exploring Equity and Cultural Responsiveness</a:t>
            </a:r>
          </a:p>
          <a:p>
            <a:pPr marL="0" indent="0">
              <a:lnSpc>
                <a:spcPct val="120000"/>
              </a:lnSpc>
              <a:spcBef>
                <a:spcPts val="0"/>
              </a:spcBef>
              <a:buNone/>
            </a:pPr>
            <a:r>
              <a:rPr lang="en-US" sz="7200" b="1" kern="1200">
                <a:solidFill>
                  <a:schemeClr val="tx1"/>
                </a:solidFill>
                <a:effectLst/>
                <a:latin typeface="+mn-lt"/>
                <a:ea typeface="+mn-ea"/>
                <a:cs typeface="+mn-cs"/>
              </a:rPr>
              <a:t>Developing Behavior Systems that Work</a:t>
            </a:r>
          </a:p>
          <a:p>
            <a:pPr marL="0" indent="0">
              <a:lnSpc>
                <a:spcPct val="120000"/>
              </a:lnSpc>
              <a:spcBef>
                <a:spcPts val="0"/>
              </a:spcBef>
              <a:buNone/>
            </a:pPr>
            <a:r>
              <a:rPr lang="en-US" sz="7200" b="1" kern="1200">
                <a:solidFill>
                  <a:schemeClr val="tx1"/>
                </a:solidFill>
                <a:effectLst/>
                <a:latin typeface="+mn-lt"/>
                <a:ea typeface="+mn-ea"/>
                <a:cs typeface="+mn-cs"/>
              </a:rPr>
              <a:t>Parent and Family Engagement within the FBA </a:t>
            </a:r>
          </a:p>
          <a:p>
            <a:pPr marL="0" indent="0">
              <a:lnSpc>
                <a:spcPct val="120000"/>
              </a:lnSpc>
              <a:spcBef>
                <a:spcPts val="0"/>
              </a:spcBef>
              <a:buNone/>
            </a:pPr>
            <a:r>
              <a:rPr lang="en-US" sz="7200" b="1" kern="1200">
                <a:solidFill>
                  <a:schemeClr val="tx1"/>
                </a:solidFill>
                <a:effectLst/>
                <a:latin typeface="+mn-lt"/>
                <a:ea typeface="+mn-ea"/>
                <a:cs typeface="+mn-cs"/>
              </a:rPr>
              <a:t>&amp; BIP Process</a:t>
            </a:r>
          </a:p>
          <a:p>
            <a:endParaRPr lang="en-US"/>
          </a:p>
        </p:txBody>
      </p:sp>
      <p:pic>
        <p:nvPicPr>
          <p:cNvPr id="5" name="Audio 4">
            <a:hlinkClick r:id="" action="ppaction://media"/>
            <a:extLst>
              <a:ext uri="{FF2B5EF4-FFF2-40B4-BE49-F238E27FC236}">
                <a16:creationId xmlns:a16="http://schemas.microsoft.com/office/drawing/2014/main" id="{82CC086A-FC4F-4636-9BB2-E77F1724B9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2942990"/>
      </p:ext>
    </p:extLst>
  </p:cSld>
  <p:clrMapOvr>
    <a:masterClrMapping/>
  </p:clrMapOvr>
  <mc:AlternateContent xmlns:mc="http://schemas.openxmlformats.org/markup-compatibility/2006" xmlns:p14="http://schemas.microsoft.com/office/powerpoint/2010/main">
    <mc:Choice Requires="p14">
      <p:transition spd="med" p14:dur="700" advTm="19780">
        <p:fade/>
      </p:transition>
    </mc:Choice>
    <mc:Fallback xmlns="">
      <p:transition spd="med" advTm="19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C0D7-65F1-4D5A-9602-5E392D5CB789}"/>
              </a:ext>
            </a:extLst>
          </p:cNvPr>
          <p:cNvSpPr>
            <a:spLocks noGrp="1"/>
          </p:cNvSpPr>
          <p:nvPr>
            <p:ph type="title"/>
          </p:nvPr>
        </p:nvSpPr>
        <p:spPr>
          <a:xfrm>
            <a:off x="1410026" y="276087"/>
            <a:ext cx="9371949" cy="1183566"/>
          </a:xfrm>
        </p:spPr>
        <p:txBody>
          <a:bodyPr anchor="b">
            <a:normAutofit/>
          </a:bodyPr>
          <a:lstStyle/>
          <a:p>
            <a:pPr algn="ctr"/>
            <a:r>
              <a:rPr lang="en-US" b="1"/>
              <a:t>Improvement Activities – SEQA </a:t>
            </a:r>
          </a:p>
        </p:txBody>
      </p:sp>
      <p:sp>
        <p:nvSpPr>
          <p:cNvPr id="3" name="Content Placeholder 2">
            <a:extLst>
              <a:ext uri="{FF2B5EF4-FFF2-40B4-BE49-F238E27FC236}">
                <a16:creationId xmlns:a16="http://schemas.microsoft.com/office/drawing/2014/main" id="{0FD734B8-2594-4D98-BDCD-C0BB84F2328C}"/>
              </a:ext>
            </a:extLst>
          </p:cNvPr>
          <p:cNvSpPr>
            <a:spLocks noGrp="1"/>
          </p:cNvSpPr>
          <p:nvPr>
            <p:ph sz="half" idx="1"/>
          </p:nvPr>
        </p:nvSpPr>
        <p:spPr>
          <a:xfrm>
            <a:off x="914400" y="1628199"/>
            <a:ext cx="5105399" cy="4620682"/>
          </a:xfrm>
        </p:spPr>
        <p:txBody>
          <a:bodyPr>
            <a:normAutofit fontScale="92500" lnSpcReduction="10000"/>
          </a:bodyPr>
          <a:lstStyle/>
          <a:p>
            <a:r>
              <a:rPr lang="en-US" sz="1900"/>
              <a:t>NYSED’s Special Education Quality Assurance (SEQA) Regional Offices conduct Coordinated Intervention District Reviews on secondary transition</a:t>
            </a:r>
          </a:p>
          <a:p>
            <a:r>
              <a:rPr lang="en-US" sz="1900"/>
              <a:t>Transition self-reviews are required for all of NYS</a:t>
            </a:r>
          </a:p>
          <a:p>
            <a:r>
              <a:rPr lang="en-US" sz="1900"/>
              <a:t>SEQA’s New York City Regional Office conducts a collaborative transition review with the New York City Department of Education (NYCDOE)</a:t>
            </a:r>
          </a:p>
          <a:p>
            <a:r>
              <a:rPr lang="en-US" sz="1900"/>
              <a:t>NYSED also requires identified school districts to adopt evidence-based practices, all of which have the potential outcomes for students with disabilities. Some of these, such as Early Warning Intervention and Monitoring Systems and aligning coursework to secure post-secondary success, directly linked to dropout prevention and improved graduation rate and other ongoing work supported by OSE and SEQA.</a:t>
            </a:r>
          </a:p>
        </p:txBody>
      </p:sp>
      <p:pic>
        <p:nvPicPr>
          <p:cNvPr id="9" name="Content Placeholder 8" descr="Business people video conferencing">
            <a:extLst>
              <a:ext uri="{FF2B5EF4-FFF2-40B4-BE49-F238E27FC236}">
                <a16:creationId xmlns:a16="http://schemas.microsoft.com/office/drawing/2014/main" id="{01D7E064-0659-4D16-BCEE-F270AA566A2C}"/>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172203" y="2365658"/>
            <a:ext cx="4610100" cy="3072649"/>
          </a:xfrm>
          <a:prstGeom prst="rect">
            <a:avLst/>
          </a:prstGeom>
          <a:ln w="38100" cap="sq">
            <a:solidFill>
              <a:schemeClr val="accent1">
                <a:lumMod val="40000"/>
                <a:lumOff val="60000"/>
              </a:schemeClr>
            </a:solidFill>
            <a:prstDash val="solid"/>
            <a:miter lim="800000"/>
          </a:ln>
          <a:effectLst/>
        </p:spPr>
      </p:pic>
      <p:sp>
        <p:nvSpPr>
          <p:cNvPr id="4" name="Slide Number Placeholder 3">
            <a:extLst>
              <a:ext uri="{FF2B5EF4-FFF2-40B4-BE49-F238E27FC236}">
                <a16:creationId xmlns:a16="http://schemas.microsoft.com/office/drawing/2014/main" id="{9DAD1A34-73D6-4AD1-A8E3-EBD2313F83BA}"/>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15</a:t>
            </a:fld>
            <a:endParaRPr lang="en-US" sz="1000"/>
          </a:p>
        </p:txBody>
      </p:sp>
      <p:pic>
        <p:nvPicPr>
          <p:cNvPr id="11" name="Audio 10">
            <a:hlinkClick r:id="" action="ppaction://media"/>
            <a:extLst>
              <a:ext uri="{FF2B5EF4-FFF2-40B4-BE49-F238E27FC236}">
                <a16:creationId xmlns:a16="http://schemas.microsoft.com/office/drawing/2014/main" id="{C1A888E3-B5FE-4083-B89C-BC352894BB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8172189"/>
      </p:ext>
    </p:extLst>
  </p:cSld>
  <p:clrMapOvr>
    <a:masterClrMapping/>
  </p:clrMapOvr>
  <mc:AlternateContent xmlns:mc="http://schemas.openxmlformats.org/markup-compatibility/2006" xmlns:p14="http://schemas.microsoft.com/office/powerpoint/2010/main">
    <mc:Choice Requires="p14">
      <p:transition spd="med" p14:dur="700" advTm="133454">
        <p:fade/>
      </p:transition>
    </mc:Choice>
    <mc:Fallback xmlns="">
      <p:transition spd="med" advTm="1334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9004-C33A-48A1-923C-37A328E26706}"/>
              </a:ext>
            </a:extLst>
          </p:cNvPr>
          <p:cNvSpPr>
            <a:spLocks noGrp="1"/>
          </p:cNvSpPr>
          <p:nvPr>
            <p:ph type="title"/>
          </p:nvPr>
        </p:nvSpPr>
        <p:spPr>
          <a:xfrm>
            <a:off x="1410026" y="276087"/>
            <a:ext cx="9371949" cy="1183566"/>
          </a:xfrm>
        </p:spPr>
        <p:txBody>
          <a:bodyPr anchor="b">
            <a:normAutofit/>
          </a:bodyPr>
          <a:lstStyle/>
          <a:p>
            <a:pPr algn="ctr"/>
            <a:r>
              <a:rPr lang="en-US" b="1"/>
              <a:t>Improvement Activities - OSE</a:t>
            </a:r>
          </a:p>
        </p:txBody>
      </p:sp>
      <p:sp>
        <p:nvSpPr>
          <p:cNvPr id="3" name="Content Placeholder 2">
            <a:extLst>
              <a:ext uri="{FF2B5EF4-FFF2-40B4-BE49-F238E27FC236}">
                <a16:creationId xmlns:a16="http://schemas.microsoft.com/office/drawing/2014/main" id="{2FB2383A-3201-4E28-8FA3-D9F680CA5351}"/>
              </a:ext>
            </a:extLst>
          </p:cNvPr>
          <p:cNvSpPr>
            <a:spLocks noGrp="1"/>
          </p:cNvSpPr>
          <p:nvPr>
            <p:ph sz="half" idx="1"/>
          </p:nvPr>
        </p:nvSpPr>
        <p:spPr>
          <a:xfrm>
            <a:off x="527186" y="1812248"/>
            <a:ext cx="5065448" cy="4410561"/>
          </a:xfrm>
        </p:spPr>
        <p:txBody>
          <a:bodyPr>
            <a:normAutofit/>
          </a:bodyPr>
          <a:lstStyle/>
          <a:p>
            <a:r>
              <a:rPr lang="en-US" sz="2400"/>
              <a:t>Office of Special Education (OSE)  establishes regulatory standards and diploma options for students with disabilities</a:t>
            </a:r>
          </a:p>
          <a:p>
            <a:r>
              <a:rPr lang="en-US" sz="2400">
                <a:hlinkClick r:id="rId5"/>
              </a:rPr>
              <a:t>Safety Net options </a:t>
            </a:r>
            <a:r>
              <a:rPr lang="en-US" sz="2400"/>
              <a:t>established for students with disabilities</a:t>
            </a:r>
          </a:p>
          <a:p>
            <a:r>
              <a:rPr lang="en-US" sz="2400">
                <a:hlinkClick r:id="rId6"/>
              </a:rPr>
              <a:t>Superintendent Determination Option </a:t>
            </a:r>
            <a:r>
              <a:rPr lang="en-US" sz="2400"/>
              <a:t>introduced</a:t>
            </a:r>
          </a:p>
          <a:p>
            <a:pPr marL="0" indent="0">
              <a:buNone/>
            </a:pPr>
            <a:endParaRPr lang="en-US" sz="2400"/>
          </a:p>
        </p:txBody>
      </p:sp>
      <p:pic>
        <p:nvPicPr>
          <p:cNvPr id="22" name="Content Placeholder 21">
            <a:extLst>
              <a:ext uri="{FF2B5EF4-FFF2-40B4-BE49-F238E27FC236}">
                <a16:creationId xmlns:a16="http://schemas.microsoft.com/office/drawing/2014/main" id="{4B0235C7-26C4-45F8-BC42-DD2E5ACE81A4}"/>
              </a:ext>
              <a:ext uri="{C183D7F6-B498-43B3-948B-1728B52AA6E4}">
                <adec:decorative xmlns:adec="http://schemas.microsoft.com/office/drawing/2017/decorative" val="1"/>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5586105" y="2352088"/>
            <a:ext cx="4555507" cy="3013788"/>
          </a:xfrm>
          <a:solidFill>
            <a:schemeClr val="tx1">
              <a:lumMod val="60000"/>
              <a:lumOff val="40000"/>
            </a:schemeClr>
          </a:solidFill>
          <a:ln>
            <a:solidFill>
              <a:schemeClr val="tx1">
                <a:lumMod val="60000"/>
                <a:lumOff val="40000"/>
              </a:schemeClr>
            </a:solidFill>
          </a:ln>
          <a:effectLst>
            <a:outerShdw blurRad="50800" dist="50800" dir="5400000" algn="ctr" rotWithShape="0">
              <a:schemeClr val="bg1"/>
            </a:outerShdw>
          </a:effectLst>
        </p:spPr>
      </p:pic>
      <p:pic>
        <p:nvPicPr>
          <p:cNvPr id="14" name="Picture 13">
            <a:extLst>
              <a:ext uri="{FF2B5EF4-FFF2-40B4-BE49-F238E27FC236}">
                <a16:creationId xmlns:a16="http://schemas.microsoft.com/office/drawing/2014/main" id="{68516FCC-980E-465A-A766-BDDA5B6628A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06351">
            <a:off x="6434645" y="2037276"/>
            <a:ext cx="2691025" cy="3522902"/>
          </a:xfrm>
          <a:prstGeom prst="rect">
            <a:avLst/>
          </a:prstGeom>
          <a:ln>
            <a:solidFill>
              <a:schemeClr val="accent5">
                <a:lumMod val="75000"/>
              </a:schemeClr>
            </a:solidFill>
          </a:ln>
        </p:spPr>
      </p:pic>
      <p:pic>
        <p:nvPicPr>
          <p:cNvPr id="32" name="Picture 31">
            <a:extLst>
              <a:ext uri="{FF2B5EF4-FFF2-40B4-BE49-F238E27FC236}">
                <a16:creationId xmlns:a16="http://schemas.microsoft.com/office/drawing/2014/main" id="{F96BF0F6-8746-4040-9C53-2ED441C76B53}"/>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7866">
            <a:off x="7928060" y="2097697"/>
            <a:ext cx="2791892" cy="3658872"/>
          </a:xfrm>
          <a:prstGeom prst="rect">
            <a:avLst/>
          </a:prstGeom>
          <a:ln cmpd="sng">
            <a:solidFill>
              <a:schemeClr val="tx1"/>
            </a:solidFill>
          </a:ln>
        </p:spPr>
      </p:pic>
      <p:sp>
        <p:nvSpPr>
          <p:cNvPr id="4" name="Slide Number Placeholder 3">
            <a:extLst>
              <a:ext uri="{FF2B5EF4-FFF2-40B4-BE49-F238E27FC236}">
                <a16:creationId xmlns:a16="http://schemas.microsoft.com/office/drawing/2014/main" id="{039672E4-A04C-4A62-ACB9-E75B2AE91607}"/>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16</a:t>
            </a:fld>
            <a:endParaRPr lang="en-US" sz="1000"/>
          </a:p>
        </p:txBody>
      </p:sp>
      <p:pic>
        <p:nvPicPr>
          <p:cNvPr id="10" name="Audio 9">
            <a:hlinkClick r:id="" action="ppaction://media"/>
            <a:extLst>
              <a:ext uri="{FF2B5EF4-FFF2-40B4-BE49-F238E27FC236}">
                <a16:creationId xmlns:a16="http://schemas.microsoft.com/office/drawing/2014/main" id="{324768BD-5536-4AD8-B019-57E1AA65FF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43319937"/>
      </p:ext>
    </p:extLst>
  </p:cSld>
  <p:clrMapOvr>
    <a:masterClrMapping/>
  </p:clrMapOvr>
  <mc:AlternateContent xmlns:mc="http://schemas.openxmlformats.org/markup-compatibility/2006" xmlns:p14="http://schemas.microsoft.com/office/powerpoint/2010/main">
    <mc:Choice Requires="p14">
      <p:transition spd="med" p14:dur="700" advTm="82766">
        <p:fade/>
      </p:transition>
    </mc:Choice>
    <mc:Fallback xmlns="">
      <p:transition spd="med" advTm="827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C860-61FA-4449-BCDF-0FD5B0F55F7B}"/>
              </a:ext>
            </a:extLst>
          </p:cNvPr>
          <p:cNvSpPr>
            <a:spLocks noGrp="1"/>
          </p:cNvSpPr>
          <p:nvPr>
            <p:ph type="title"/>
          </p:nvPr>
        </p:nvSpPr>
        <p:spPr>
          <a:xfrm>
            <a:off x="1410026" y="276087"/>
            <a:ext cx="9371949" cy="1183566"/>
          </a:xfrm>
        </p:spPr>
        <p:txBody>
          <a:bodyPr anchor="b">
            <a:normAutofit/>
          </a:bodyPr>
          <a:lstStyle/>
          <a:p>
            <a:pPr algn="ctr"/>
            <a:r>
              <a:rPr lang="en-US"/>
              <a:t>Improvement Activities: </a:t>
            </a:r>
            <a:br>
              <a:rPr lang="en-US"/>
            </a:br>
            <a:r>
              <a:rPr lang="en-US"/>
              <a:t>Pathways to Graduation</a:t>
            </a:r>
          </a:p>
        </p:txBody>
      </p:sp>
      <p:graphicFrame>
        <p:nvGraphicFramePr>
          <p:cNvPr id="9" name="Content Placeholder 2" descr="A description of the 4+1 Pathway to graduation assessment options,  a list of the available areas of student interests approved for multiple pathways, and a hyperlink to further information. ">
            <a:extLst>
              <a:ext uri="{FF2B5EF4-FFF2-40B4-BE49-F238E27FC236}">
                <a16:creationId xmlns:a16="http://schemas.microsoft.com/office/drawing/2014/main" id="{8E7F3665-B632-40D6-B774-3A0B411A05F3}"/>
              </a:ext>
            </a:extLst>
          </p:cNvPr>
          <p:cNvGraphicFramePr>
            <a:graphicFrameLocks noGrp="1"/>
          </p:cNvGraphicFramePr>
          <p:nvPr>
            <p:ph idx="1"/>
            <p:extLst>
              <p:ext uri="{D42A27DB-BD31-4B8C-83A1-F6EECF244321}">
                <p14:modId xmlns:p14="http://schemas.microsoft.com/office/powerpoint/2010/main" val="3096753132"/>
              </p:ext>
            </p:extLst>
          </p:nvPr>
        </p:nvGraphicFramePr>
        <p:xfrm>
          <a:off x="1410027" y="1566001"/>
          <a:ext cx="9371948" cy="46206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68218A3B-96A2-4872-8165-0822433F2F1C}"/>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17</a:t>
            </a:fld>
            <a:endParaRPr lang="en-US" sz="1000"/>
          </a:p>
        </p:txBody>
      </p:sp>
      <p:pic>
        <p:nvPicPr>
          <p:cNvPr id="4" name="Audio 3">
            <a:hlinkClick r:id="" action="ppaction://media"/>
            <a:extLst>
              <a:ext uri="{FF2B5EF4-FFF2-40B4-BE49-F238E27FC236}">
                <a16:creationId xmlns:a16="http://schemas.microsoft.com/office/drawing/2014/main" id="{8C39D83F-CE6F-4CA6-AB0D-BEA804B539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1471202"/>
      </p:ext>
    </p:extLst>
  </p:cSld>
  <p:clrMapOvr>
    <a:masterClrMapping/>
  </p:clrMapOvr>
  <mc:AlternateContent xmlns:mc="http://schemas.openxmlformats.org/markup-compatibility/2006" xmlns:p14="http://schemas.microsoft.com/office/powerpoint/2010/main">
    <mc:Choice Requires="p14">
      <p:transition spd="med" p14:dur="700" advTm="49221">
        <p:fade/>
      </p:transition>
    </mc:Choice>
    <mc:Fallback xmlns="">
      <p:transition spd="med" advTm="49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C0D7-65F1-4D5A-9602-5E392D5CB789}"/>
              </a:ext>
            </a:extLst>
          </p:cNvPr>
          <p:cNvSpPr>
            <a:spLocks noGrp="1"/>
          </p:cNvSpPr>
          <p:nvPr>
            <p:ph type="title"/>
          </p:nvPr>
        </p:nvSpPr>
        <p:spPr>
          <a:xfrm>
            <a:off x="1054426" y="199887"/>
            <a:ext cx="9371949" cy="1183566"/>
          </a:xfrm>
        </p:spPr>
        <p:txBody>
          <a:bodyPr anchor="b">
            <a:normAutofit/>
          </a:bodyPr>
          <a:lstStyle/>
          <a:p>
            <a:pPr algn="ctr"/>
            <a:r>
              <a:rPr lang="en-US" sz="4000" b="1"/>
              <a:t>Proposed Improvement Activities </a:t>
            </a:r>
          </a:p>
        </p:txBody>
      </p:sp>
      <p:sp>
        <p:nvSpPr>
          <p:cNvPr id="3" name="Content Placeholder 2">
            <a:extLst>
              <a:ext uri="{FF2B5EF4-FFF2-40B4-BE49-F238E27FC236}">
                <a16:creationId xmlns:a16="http://schemas.microsoft.com/office/drawing/2014/main" id="{0FD734B8-2594-4D98-BDCD-C0BB84F2328C}"/>
              </a:ext>
            </a:extLst>
          </p:cNvPr>
          <p:cNvSpPr>
            <a:spLocks noGrp="1"/>
          </p:cNvSpPr>
          <p:nvPr>
            <p:ph sz="half" idx="1"/>
          </p:nvPr>
        </p:nvSpPr>
        <p:spPr>
          <a:xfrm>
            <a:off x="711200" y="1663700"/>
            <a:ext cx="5753100" cy="4559299"/>
          </a:xfrm>
        </p:spPr>
        <p:txBody>
          <a:bodyPr>
            <a:normAutofit fontScale="92500" lnSpcReduction="10000"/>
          </a:bodyPr>
          <a:lstStyle/>
          <a:p>
            <a:r>
              <a:rPr lang="en-US" sz="2800" b="0" i="0">
                <a:solidFill>
                  <a:srgbClr val="383838"/>
                </a:solidFill>
                <a:effectLst/>
              </a:rPr>
              <a:t>Conduct a SEQA Review focusing on implementation of the coordinated set of transition activities/services on students’ Individualized Education Programs (IEPs)</a:t>
            </a:r>
          </a:p>
          <a:p>
            <a:r>
              <a:rPr lang="en-US" sz="2800" b="0" i="0">
                <a:solidFill>
                  <a:srgbClr val="383838"/>
                </a:solidFill>
                <a:effectLst/>
              </a:rPr>
              <a:t>Conduct educational workshops for families on topics such as diploma and credential options, transition, etc. </a:t>
            </a:r>
          </a:p>
          <a:p>
            <a:r>
              <a:rPr lang="en-US" sz="2800" b="0" i="0">
                <a:solidFill>
                  <a:srgbClr val="383838"/>
                </a:solidFill>
                <a:effectLst/>
              </a:rPr>
              <a:t>Conduct additional outreach to parent groups (e.g., monthly informational zoom meetings or newsletters on these and other topics)</a:t>
            </a:r>
            <a:endParaRPr lang="en-US" sz="2800"/>
          </a:p>
        </p:txBody>
      </p:sp>
      <p:pic>
        <p:nvPicPr>
          <p:cNvPr id="9" name="Content Placeholder 8" descr="Business people video conferencing">
            <a:extLst>
              <a:ext uri="{FF2B5EF4-FFF2-40B4-BE49-F238E27FC236}">
                <a16:creationId xmlns:a16="http://schemas.microsoft.com/office/drawing/2014/main" id="{01D7E064-0659-4D16-BCEE-F270AA566A2C}"/>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972300" y="2241499"/>
            <a:ext cx="4610100" cy="3072649"/>
          </a:xfrm>
          <a:prstGeom prst="rect">
            <a:avLst/>
          </a:prstGeom>
          <a:ln w="38100" cap="sq">
            <a:solidFill>
              <a:schemeClr val="accent1">
                <a:lumMod val="40000"/>
                <a:lumOff val="60000"/>
              </a:schemeClr>
            </a:solidFill>
            <a:prstDash val="solid"/>
            <a:miter lim="800000"/>
          </a:ln>
          <a:effectLst/>
        </p:spPr>
      </p:pic>
      <p:sp>
        <p:nvSpPr>
          <p:cNvPr id="4" name="Slide Number Placeholder 3">
            <a:extLst>
              <a:ext uri="{FF2B5EF4-FFF2-40B4-BE49-F238E27FC236}">
                <a16:creationId xmlns:a16="http://schemas.microsoft.com/office/drawing/2014/main" id="{9DAD1A34-73D6-4AD1-A8E3-EBD2313F83BA}"/>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18</a:t>
            </a:fld>
            <a:endParaRPr lang="en-US" sz="1000"/>
          </a:p>
        </p:txBody>
      </p:sp>
      <p:pic>
        <p:nvPicPr>
          <p:cNvPr id="11" name="Audio 10">
            <a:hlinkClick r:id="" action="ppaction://media"/>
            <a:extLst>
              <a:ext uri="{FF2B5EF4-FFF2-40B4-BE49-F238E27FC236}">
                <a16:creationId xmlns:a16="http://schemas.microsoft.com/office/drawing/2014/main" id="{E73EBA6E-DDEA-4FCA-88C5-9CC35B198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7235047"/>
      </p:ext>
    </p:extLst>
  </p:cSld>
  <p:clrMapOvr>
    <a:masterClrMapping/>
  </p:clrMapOvr>
  <mc:AlternateContent xmlns:mc="http://schemas.openxmlformats.org/markup-compatibility/2006" xmlns:p14="http://schemas.microsoft.com/office/powerpoint/2010/main">
    <mc:Choice Requires="p14">
      <p:transition spd="med" p14:dur="700" advTm="16899">
        <p:fade/>
      </p:transition>
    </mc:Choice>
    <mc:Fallback xmlns="">
      <p:transition spd="med" advTm="168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9004-C33A-48A1-923C-37A328E26706}"/>
              </a:ext>
            </a:extLst>
          </p:cNvPr>
          <p:cNvSpPr>
            <a:spLocks noGrp="1"/>
          </p:cNvSpPr>
          <p:nvPr>
            <p:ph type="title"/>
          </p:nvPr>
        </p:nvSpPr>
        <p:spPr>
          <a:xfrm>
            <a:off x="1410026" y="276087"/>
            <a:ext cx="9371949" cy="970572"/>
          </a:xfrm>
        </p:spPr>
        <p:txBody>
          <a:bodyPr anchor="b">
            <a:normAutofit/>
          </a:bodyPr>
          <a:lstStyle/>
          <a:p>
            <a:pPr algn="ctr"/>
            <a:r>
              <a:rPr lang="en-US" b="1"/>
              <a:t>The Dropout ABCs</a:t>
            </a:r>
          </a:p>
        </p:txBody>
      </p:sp>
      <p:sp>
        <p:nvSpPr>
          <p:cNvPr id="3" name="Content Placeholder 2">
            <a:extLst>
              <a:ext uri="{FF2B5EF4-FFF2-40B4-BE49-F238E27FC236}">
                <a16:creationId xmlns:a16="http://schemas.microsoft.com/office/drawing/2014/main" id="{2FB2383A-3201-4E28-8FA3-D9F680CA5351}"/>
              </a:ext>
            </a:extLst>
          </p:cNvPr>
          <p:cNvSpPr>
            <a:spLocks noGrp="1"/>
          </p:cNvSpPr>
          <p:nvPr>
            <p:ph sz="half" idx="1"/>
          </p:nvPr>
        </p:nvSpPr>
        <p:spPr>
          <a:xfrm>
            <a:off x="410403" y="1658530"/>
            <a:ext cx="5103524" cy="4410561"/>
          </a:xfrm>
        </p:spPr>
        <p:txBody>
          <a:bodyPr>
            <a:noAutofit/>
          </a:bodyPr>
          <a:lstStyle/>
          <a:p>
            <a:r>
              <a:rPr lang="en-US" sz="2400"/>
              <a:t>The process of dropping out may begin as early as the elementary school grades with challenges deepening in ensuing school years</a:t>
            </a:r>
          </a:p>
          <a:p>
            <a:r>
              <a:rPr lang="en-US" sz="2400"/>
              <a:t>Research based guidance from </a:t>
            </a:r>
            <a:r>
              <a:rPr lang="en-US" sz="2400">
                <a:hlinkClick r:id="rId5"/>
              </a:rPr>
              <a:t>national</a:t>
            </a:r>
            <a:r>
              <a:rPr lang="en-US" sz="2400"/>
              <a:t> and </a:t>
            </a:r>
            <a:r>
              <a:rPr lang="en-US" sz="2400">
                <a:hlinkClick r:id="rId6"/>
              </a:rPr>
              <a:t>State</a:t>
            </a:r>
            <a:r>
              <a:rPr lang="en-US" sz="2400"/>
              <a:t> resources indicate that key warning signs linked with dropping out are:</a:t>
            </a:r>
          </a:p>
          <a:p>
            <a:pPr marL="0" indent="0">
              <a:buNone/>
            </a:pPr>
            <a:r>
              <a:rPr lang="en-US" sz="2400" b="1"/>
              <a:t>   A</a:t>
            </a:r>
            <a:r>
              <a:rPr lang="en-US" sz="2400"/>
              <a:t>: Attendance</a:t>
            </a:r>
          </a:p>
          <a:p>
            <a:pPr marL="0" indent="0">
              <a:buNone/>
            </a:pPr>
            <a:r>
              <a:rPr lang="en-US" sz="2400" b="1"/>
              <a:t>   B</a:t>
            </a:r>
            <a:r>
              <a:rPr lang="en-US" sz="2400"/>
              <a:t>: Behavior problems and suspension</a:t>
            </a:r>
          </a:p>
          <a:p>
            <a:pPr marL="0" indent="0">
              <a:buNone/>
            </a:pPr>
            <a:r>
              <a:rPr lang="en-US" sz="2400" b="1"/>
              <a:t>   C</a:t>
            </a:r>
            <a:r>
              <a:rPr lang="en-US" sz="2400"/>
              <a:t>: Course grades</a:t>
            </a:r>
          </a:p>
        </p:txBody>
      </p:sp>
      <p:pic>
        <p:nvPicPr>
          <p:cNvPr id="22" name="Content Placeholder 21">
            <a:extLst>
              <a:ext uri="{FF2B5EF4-FFF2-40B4-BE49-F238E27FC236}">
                <a16:creationId xmlns:a16="http://schemas.microsoft.com/office/drawing/2014/main" id="{4B0235C7-26C4-45F8-BC42-DD2E5ACE81A4}"/>
              </a:ext>
              <a:ext uri="{C183D7F6-B498-43B3-948B-1728B52AA6E4}">
                <adec:decorative xmlns:adec="http://schemas.microsoft.com/office/drawing/2017/decorative" val="1"/>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5874491" y="2349661"/>
            <a:ext cx="4555507" cy="3001446"/>
          </a:xfrm>
          <a:solidFill>
            <a:schemeClr val="tx1">
              <a:lumMod val="60000"/>
              <a:lumOff val="40000"/>
            </a:schemeClr>
          </a:solidFill>
          <a:ln>
            <a:solidFill>
              <a:schemeClr val="tx1">
                <a:lumMod val="60000"/>
                <a:lumOff val="40000"/>
              </a:schemeClr>
            </a:solidFill>
          </a:ln>
          <a:effectLst>
            <a:outerShdw blurRad="50800" dist="50800" dir="5400000" algn="ctr" rotWithShape="0">
              <a:schemeClr val="bg1"/>
            </a:outerShdw>
          </a:effectLst>
        </p:spPr>
      </p:pic>
      <p:pic>
        <p:nvPicPr>
          <p:cNvPr id="17" name="Picture 16">
            <a:extLst>
              <a:ext uri="{FF2B5EF4-FFF2-40B4-BE49-F238E27FC236}">
                <a16:creationId xmlns:a16="http://schemas.microsoft.com/office/drawing/2014/main" id="{F9A8DA87-FE31-4188-90EE-4032309D1BA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0392" y="1791989"/>
            <a:ext cx="3211054" cy="4104448"/>
          </a:xfrm>
          <a:prstGeom prst="rect">
            <a:avLst/>
          </a:prstGeom>
          <a:ln>
            <a:solidFill>
              <a:schemeClr val="tx1">
                <a:lumMod val="75000"/>
              </a:schemeClr>
            </a:solidFill>
          </a:ln>
        </p:spPr>
      </p:pic>
      <p:pic>
        <p:nvPicPr>
          <p:cNvPr id="27" name="Picture 26">
            <a:extLst>
              <a:ext uri="{FF2B5EF4-FFF2-40B4-BE49-F238E27FC236}">
                <a16:creationId xmlns:a16="http://schemas.microsoft.com/office/drawing/2014/main" id="{C117FBF1-8E15-49EF-B7B2-559DDDB6ED6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4392">
            <a:off x="8159016" y="1893992"/>
            <a:ext cx="3314236" cy="4133464"/>
          </a:xfrm>
          <a:prstGeom prst="rect">
            <a:avLst/>
          </a:prstGeom>
          <a:ln>
            <a:solidFill>
              <a:schemeClr val="accent2">
                <a:lumMod val="75000"/>
              </a:schemeClr>
            </a:solidFill>
          </a:ln>
        </p:spPr>
      </p:pic>
      <p:sp>
        <p:nvSpPr>
          <p:cNvPr id="4" name="Slide Number Placeholder 3">
            <a:extLst>
              <a:ext uri="{FF2B5EF4-FFF2-40B4-BE49-F238E27FC236}">
                <a16:creationId xmlns:a16="http://schemas.microsoft.com/office/drawing/2014/main" id="{039672E4-A04C-4A62-ACB9-E75B2AE91607}"/>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19</a:t>
            </a:fld>
            <a:endParaRPr lang="en-US" sz="1000"/>
          </a:p>
        </p:txBody>
      </p:sp>
      <p:pic>
        <p:nvPicPr>
          <p:cNvPr id="6" name="Audio 5">
            <a:hlinkClick r:id="" action="ppaction://media"/>
            <a:extLst>
              <a:ext uri="{FF2B5EF4-FFF2-40B4-BE49-F238E27FC236}">
                <a16:creationId xmlns:a16="http://schemas.microsoft.com/office/drawing/2014/main" id="{3358B183-8B1F-49F2-B470-54F140C125D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2925523"/>
      </p:ext>
    </p:extLst>
  </p:cSld>
  <p:clrMapOvr>
    <a:masterClrMapping/>
  </p:clrMapOvr>
  <mc:AlternateContent xmlns:mc="http://schemas.openxmlformats.org/markup-compatibility/2006" xmlns:p14="http://schemas.microsoft.com/office/powerpoint/2010/main">
    <mc:Choice Requires="p14">
      <p:transition spd="med" p14:dur="700" advTm="65635">
        <p:fade/>
      </p:transition>
    </mc:Choice>
    <mc:Fallback xmlns="">
      <p:transition spd="med" advTm="656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3261-4C38-4B74-9F5A-6D2AE36C77F5}"/>
              </a:ext>
            </a:extLst>
          </p:cNvPr>
          <p:cNvSpPr>
            <a:spLocks noGrp="1"/>
          </p:cNvSpPr>
          <p:nvPr>
            <p:ph type="title"/>
          </p:nvPr>
        </p:nvSpPr>
        <p:spPr>
          <a:xfrm>
            <a:off x="1524000" y="131409"/>
            <a:ext cx="7980218" cy="1143000"/>
          </a:xfrm>
        </p:spPr>
        <p:txBody>
          <a:bodyPr/>
          <a:lstStyle/>
          <a:p>
            <a:pPr algn="ctr"/>
            <a:r>
              <a:rPr lang="en-US"/>
              <a:t>             </a:t>
            </a:r>
            <a:r>
              <a:rPr lang="en-US" b="1">
                <a:solidFill>
                  <a:schemeClr val="tx1">
                    <a:lumMod val="60000"/>
                    <a:lumOff val="40000"/>
                  </a:schemeClr>
                </a:solidFill>
              </a:rPr>
              <a:t>Dropout Rate</a:t>
            </a:r>
          </a:p>
        </p:txBody>
      </p:sp>
      <p:pic>
        <p:nvPicPr>
          <p:cNvPr id="9" name="Content Placeholder 8" descr="Graduates at a university graduation ceremony">
            <a:extLst>
              <a:ext uri="{FF2B5EF4-FFF2-40B4-BE49-F238E27FC236}">
                <a16:creationId xmlns:a16="http://schemas.microsoft.com/office/drawing/2014/main" id="{10E704D9-54D7-40F4-971C-7377A7423C27}"/>
              </a:ext>
            </a:extLst>
          </p:cNvPr>
          <p:cNvPicPr>
            <a:picLocks noGrp="1" noChangeAspect="1"/>
          </p:cNvPicPr>
          <p:nvPr>
            <p:ph idx="1"/>
          </p:nvPr>
        </p:nvPicPr>
        <p:blipFill>
          <a:blip r:embed="rId5" cstate="print">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tretch>
            <a:fillRect/>
          </a:stretch>
        </p:blipFill>
        <p:spPr>
          <a:xfrm>
            <a:off x="1931542" y="1565275"/>
            <a:ext cx="8599469" cy="4621213"/>
          </a:xfrm>
        </p:spPr>
      </p:pic>
      <p:sp>
        <p:nvSpPr>
          <p:cNvPr id="10" name="Rectangle 9" descr="Background picture of a silhouette of a graduate in cap and gown with six agenda items listed.   Agenda items in the list are:  About Indicator 2, Measuring Trends, State of the State, Coming Changes, Improvement Strategies and Collaboration. ">
            <a:extLst>
              <a:ext uri="{FF2B5EF4-FFF2-40B4-BE49-F238E27FC236}">
                <a16:creationId xmlns:a16="http://schemas.microsoft.com/office/drawing/2014/main" id="{734EBCC3-A1A8-4D8B-B3D6-689744F3A49D}"/>
              </a:ext>
            </a:extLst>
          </p:cNvPr>
          <p:cNvSpPr/>
          <p:nvPr/>
        </p:nvSpPr>
        <p:spPr>
          <a:xfrm>
            <a:off x="1524000" y="1274409"/>
            <a:ext cx="9376882" cy="5181809"/>
          </a:xfrm>
          <a:prstGeom prst="rect">
            <a:avLst/>
          </a:prstGeom>
          <a:solidFill>
            <a:schemeClr val="accent1">
              <a:alpha val="61000"/>
            </a:schemeClr>
          </a:solidFill>
          <a:ln w="76200">
            <a:solidFill>
              <a:schemeClr val="tx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2D9ECAA-E1B0-44F1-A477-74F0487B0AFD}"/>
              </a:ext>
            </a:extLst>
          </p:cNvPr>
          <p:cNvSpPr txBox="1"/>
          <p:nvPr/>
        </p:nvSpPr>
        <p:spPr>
          <a:xfrm>
            <a:off x="4479533" y="1777429"/>
            <a:ext cx="2825393" cy="461665"/>
          </a:xfrm>
          <a:prstGeom prst="rect">
            <a:avLst/>
          </a:prstGeom>
          <a:noFill/>
        </p:spPr>
        <p:txBody>
          <a:bodyPr wrap="square" rtlCol="0">
            <a:spAutoFit/>
          </a:bodyPr>
          <a:lstStyle/>
          <a:p>
            <a:r>
              <a:rPr lang="en-US" sz="2400">
                <a:solidFill>
                  <a:schemeClr val="bg1"/>
                </a:solidFill>
              </a:rPr>
              <a:t>              </a:t>
            </a:r>
            <a:r>
              <a:rPr lang="en-US" sz="2400" b="1">
                <a:solidFill>
                  <a:schemeClr val="bg1"/>
                </a:solidFill>
              </a:rPr>
              <a:t>AGENDA</a:t>
            </a:r>
          </a:p>
        </p:txBody>
      </p:sp>
      <p:sp>
        <p:nvSpPr>
          <p:cNvPr id="14" name="Rectangle: Top Corners Rounded 13">
            <a:extLst>
              <a:ext uri="{FF2B5EF4-FFF2-40B4-BE49-F238E27FC236}">
                <a16:creationId xmlns:a16="http://schemas.microsoft.com/office/drawing/2014/main" id="{0DB1D4EF-C78C-478D-B398-FFC8FF69EEFB}"/>
              </a:ext>
            </a:extLst>
          </p:cNvPr>
          <p:cNvSpPr/>
          <p:nvPr/>
        </p:nvSpPr>
        <p:spPr>
          <a:xfrm rot="5400000">
            <a:off x="2931480" y="1944362"/>
            <a:ext cx="603607" cy="2615781"/>
          </a:xfrm>
          <a:prstGeom prst="round2SameRect">
            <a:avLst>
              <a:gd name="adj1" fmla="val 44892"/>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lIns="91440" rtlCol="0" anchor="ctr"/>
          <a:lstStyle/>
          <a:p>
            <a:pPr algn="ctr"/>
            <a:r>
              <a:rPr lang="en-US">
                <a:ln>
                  <a:solidFill>
                    <a:schemeClr val="accent1">
                      <a:shade val="50000"/>
                    </a:schemeClr>
                  </a:solidFill>
                </a:ln>
                <a:solidFill>
                  <a:schemeClr val="tx1">
                    <a:lumMod val="50000"/>
                  </a:schemeClr>
                </a:solidFill>
              </a:rPr>
              <a:t>ABOUT</a:t>
            </a:r>
            <a:r>
              <a:rPr lang="en-US">
                <a:ln>
                  <a:solidFill>
                    <a:schemeClr val="accent1">
                      <a:shade val="50000"/>
                    </a:schemeClr>
                  </a:solidFill>
                </a:ln>
              </a:rPr>
              <a:t> </a:t>
            </a:r>
          </a:p>
          <a:p>
            <a:pPr algn="ctr"/>
            <a:r>
              <a:rPr lang="en-US">
                <a:ln>
                  <a:solidFill>
                    <a:schemeClr val="accent1">
                      <a:shade val="50000"/>
                    </a:schemeClr>
                  </a:solidFill>
                </a:ln>
                <a:solidFill>
                  <a:schemeClr val="tx1">
                    <a:lumMod val="50000"/>
                  </a:schemeClr>
                </a:solidFill>
              </a:rPr>
              <a:t>INDICATOR 2</a:t>
            </a:r>
          </a:p>
        </p:txBody>
      </p:sp>
      <p:sp>
        <p:nvSpPr>
          <p:cNvPr id="20" name="Rectangle: Top Corners Rounded 19">
            <a:extLst>
              <a:ext uri="{FF2B5EF4-FFF2-40B4-BE49-F238E27FC236}">
                <a16:creationId xmlns:a16="http://schemas.microsoft.com/office/drawing/2014/main" id="{D6797338-2BBB-415C-A958-2F32A49FAB62}"/>
              </a:ext>
            </a:extLst>
          </p:cNvPr>
          <p:cNvSpPr/>
          <p:nvPr/>
        </p:nvSpPr>
        <p:spPr>
          <a:xfrm rot="5400000">
            <a:off x="2939968" y="2815980"/>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n>
                  <a:solidFill>
                    <a:schemeClr val="accent1">
                      <a:shade val="50000"/>
                    </a:schemeClr>
                  </a:solidFill>
                </a:ln>
                <a:solidFill>
                  <a:schemeClr val="tx1">
                    <a:lumMod val="50000"/>
                  </a:schemeClr>
                </a:solidFill>
              </a:rPr>
              <a:t>MEASURING</a:t>
            </a:r>
            <a:r>
              <a:rPr lang="en-US">
                <a:ln>
                  <a:solidFill>
                    <a:schemeClr val="accent1">
                      <a:shade val="50000"/>
                    </a:schemeClr>
                  </a:solidFill>
                </a:ln>
              </a:rPr>
              <a:t> </a:t>
            </a:r>
          </a:p>
          <a:p>
            <a:pPr algn="ctr"/>
            <a:r>
              <a:rPr lang="en-US">
                <a:ln>
                  <a:solidFill>
                    <a:schemeClr val="accent1">
                      <a:shade val="50000"/>
                    </a:schemeClr>
                  </a:solidFill>
                </a:ln>
                <a:solidFill>
                  <a:schemeClr val="tx1">
                    <a:lumMod val="50000"/>
                  </a:schemeClr>
                </a:solidFill>
              </a:rPr>
              <a:t>TRENDS</a:t>
            </a:r>
          </a:p>
        </p:txBody>
      </p:sp>
      <p:sp>
        <p:nvSpPr>
          <p:cNvPr id="22" name="Rectangle: Top Corners Rounded 21">
            <a:extLst>
              <a:ext uri="{FF2B5EF4-FFF2-40B4-BE49-F238E27FC236}">
                <a16:creationId xmlns:a16="http://schemas.microsoft.com/office/drawing/2014/main" id="{DCC53503-6237-4871-BE7A-5196A1C2DE1E}"/>
              </a:ext>
            </a:extLst>
          </p:cNvPr>
          <p:cNvSpPr/>
          <p:nvPr/>
        </p:nvSpPr>
        <p:spPr>
          <a:xfrm rot="5400000">
            <a:off x="2939968" y="3739739"/>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n>
                  <a:solidFill>
                    <a:schemeClr val="accent1">
                      <a:shade val="50000"/>
                    </a:schemeClr>
                  </a:solidFill>
                </a:ln>
                <a:solidFill>
                  <a:schemeClr val="tx1">
                    <a:lumMod val="50000"/>
                  </a:schemeClr>
                </a:solidFill>
              </a:rPr>
              <a:t>STATE OF </a:t>
            </a:r>
          </a:p>
          <a:p>
            <a:pPr algn="ctr"/>
            <a:r>
              <a:rPr lang="en-US">
                <a:ln>
                  <a:solidFill>
                    <a:schemeClr val="accent1">
                      <a:shade val="50000"/>
                    </a:schemeClr>
                  </a:solidFill>
                </a:ln>
                <a:solidFill>
                  <a:schemeClr val="tx1">
                    <a:lumMod val="50000"/>
                  </a:schemeClr>
                </a:solidFill>
              </a:rPr>
              <a:t>THE STATE</a:t>
            </a:r>
          </a:p>
        </p:txBody>
      </p:sp>
      <p:sp>
        <p:nvSpPr>
          <p:cNvPr id="25" name="Rectangle: Top Corners Rounded 24">
            <a:extLst>
              <a:ext uri="{FF2B5EF4-FFF2-40B4-BE49-F238E27FC236}">
                <a16:creationId xmlns:a16="http://schemas.microsoft.com/office/drawing/2014/main" id="{0FD1827F-C729-410C-953F-2C84C557CA65}"/>
              </a:ext>
            </a:extLst>
          </p:cNvPr>
          <p:cNvSpPr/>
          <p:nvPr/>
        </p:nvSpPr>
        <p:spPr>
          <a:xfrm rot="16200000">
            <a:off x="8921317" y="1974069"/>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n>
                  <a:solidFill>
                    <a:schemeClr val="accent1">
                      <a:shade val="50000"/>
                    </a:schemeClr>
                  </a:solidFill>
                </a:ln>
                <a:solidFill>
                  <a:schemeClr val="tx1">
                    <a:lumMod val="50000"/>
                  </a:schemeClr>
                </a:solidFill>
              </a:rPr>
              <a:t>COMING</a:t>
            </a:r>
          </a:p>
          <a:p>
            <a:pPr algn="ctr"/>
            <a:r>
              <a:rPr lang="en-US">
                <a:ln>
                  <a:solidFill>
                    <a:schemeClr val="accent1">
                      <a:shade val="50000"/>
                    </a:schemeClr>
                  </a:solidFill>
                </a:ln>
                <a:solidFill>
                  <a:schemeClr val="tx1">
                    <a:lumMod val="50000"/>
                  </a:schemeClr>
                </a:solidFill>
              </a:rPr>
              <a:t>CHANGES</a:t>
            </a:r>
          </a:p>
        </p:txBody>
      </p:sp>
      <p:sp>
        <p:nvSpPr>
          <p:cNvPr id="26" name="Rectangle: Top Corners Rounded 25">
            <a:extLst>
              <a:ext uri="{FF2B5EF4-FFF2-40B4-BE49-F238E27FC236}">
                <a16:creationId xmlns:a16="http://schemas.microsoft.com/office/drawing/2014/main" id="{ACA2C9B6-832E-499B-920B-A3014959C689}"/>
              </a:ext>
            </a:extLst>
          </p:cNvPr>
          <p:cNvSpPr/>
          <p:nvPr/>
        </p:nvSpPr>
        <p:spPr>
          <a:xfrm rot="16200000">
            <a:off x="8921316" y="2830602"/>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n>
                  <a:solidFill>
                    <a:schemeClr val="accent1">
                      <a:shade val="50000"/>
                    </a:schemeClr>
                  </a:solidFill>
                </a:ln>
                <a:solidFill>
                  <a:schemeClr val="tx1">
                    <a:lumMod val="50000"/>
                  </a:schemeClr>
                </a:solidFill>
              </a:rPr>
              <a:t>IMPROVEMENT</a:t>
            </a:r>
            <a:r>
              <a:rPr lang="en-US">
                <a:ln>
                  <a:solidFill>
                    <a:schemeClr val="accent1">
                      <a:shade val="50000"/>
                    </a:schemeClr>
                  </a:solidFill>
                </a:ln>
              </a:rPr>
              <a:t> </a:t>
            </a:r>
            <a:r>
              <a:rPr lang="en-US">
                <a:ln>
                  <a:solidFill>
                    <a:schemeClr val="accent1">
                      <a:shade val="50000"/>
                    </a:schemeClr>
                  </a:solidFill>
                </a:ln>
                <a:solidFill>
                  <a:schemeClr val="tx1">
                    <a:lumMod val="50000"/>
                  </a:schemeClr>
                </a:solidFill>
              </a:rPr>
              <a:t>STRATEGIES</a:t>
            </a:r>
          </a:p>
        </p:txBody>
      </p:sp>
      <p:sp>
        <p:nvSpPr>
          <p:cNvPr id="27" name="Rectangle: Top Corners Rounded 26">
            <a:extLst>
              <a:ext uri="{FF2B5EF4-FFF2-40B4-BE49-F238E27FC236}">
                <a16:creationId xmlns:a16="http://schemas.microsoft.com/office/drawing/2014/main" id="{51F5C9B4-D61F-4189-8564-8AAE60885538}"/>
              </a:ext>
            </a:extLst>
          </p:cNvPr>
          <p:cNvSpPr/>
          <p:nvPr/>
        </p:nvSpPr>
        <p:spPr>
          <a:xfrm rot="16200000">
            <a:off x="8921316" y="3706622"/>
            <a:ext cx="603607" cy="2615781"/>
          </a:xfrm>
          <a:prstGeom prst="round2SameRect">
            <a:avLst>
              <a:gd name="adj1" fmla="val 43191"/>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n>
                  <a:solidFill>
                    <a:schemeClr val="accent1">
                      <a:shade val="50000"/>
                    </a:schemeClr>
                  </a:solidFill>
                </a:ln>
                <a:solidFill>
                  <a:schemeClr val="tx1">
                    <a:lumMod val="50000"/>
                  </a:schemeClr>
                </a:solidFill>
              </a:rPr>
              <a:t>      COLLABORATION</a:t>
            </a:r>
          </a:p>
        </p:txBody>
      </p:sp>
      <p:sp>
        <p:nvSpPr>
          <p:cNvPr id="30" name="Flowchart: Connector 29">
            <a:extLst>
              <a:ext uri="{FF2B5EF4-FFF2-40B4-BE49-F238E27FC236}">
                <a16:creationId xmlns:a16="http://schemas.microsoft.com/office/drawing/2014/main" id="{C40741F1-1C7A-4192-8F68-55E296FFE701}"/>
              </a:ext>
              <a:ext uri="{C183D7F6-B498-43B3-948B-1728B52AA6E4}">
                <adec:decorative xmlns:adec="http://schemas.microsoft.com/office/drawing/2017/decorative" val="1"/>
              </a:ext>
            </a:extLst>
          </p:cNvPr>
          <p:cNvSpPr/>
          <p:nvPr/>
        </p:nvSpPr>
        <p:spPr>
          <a:xfrm>
            <a:off x="3979522" y="3007458"/>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A4CA7639-14F6-46F5-8379-61BB9830C9BF}"/>
              </a:ext>
              <a:ext uri="{C183D7F6-B498-43B3-948B-1728B52AA6E4}">
                <adec:decorative xmlns:adec="http://schemas.microsoft.com/office/drawing/2017/decorative" val="1"/>
              </a:ext>
            </a:extLst>
          </p:cNvPr>
          <p:cNvSpPr/>
          <p:nvPr/>
        </p:nvSpPr>
        <p:spPr>
          <a:xfrm rot="20631986">
            <a:off x="4025480" y="3903377"/>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BFE2DB3A-5575-48FE-BB16-9B772CE3017B}"/>
              </a:ext>
              <a:ext uri="{C183D7F6-B498-43B3-948B-1728B52AA6E4}">
                <adec:decorative xmlns:adec="http://schemas.microsoft.com/office/drawing/2017/decorative" val="1"/>
              </a:ext>
            </a:extLst>
          </p:cNvPr>
          <p:cNvSpPr/>
          <p:nvPr/>
        </p:nvSpPr>
        <p:spPr>
          <a:xfrm>
            <a:off x="4025480" y="4830463"/>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14A5829-7AC7-4A17-82AD-2731A381CE9C}"/>
              </a:ext>
              <a:ext uri="{C183D7F6-B498-43B3-948B-1728B52AA6E4}">
                <adec:decorative xmlns:adec="http://schemas.microsoft.com/office/drawing/2017/decorative" val="1"/>
              </a:ext>
            </a:extLst>
          </p:cNvPr>
          <p:cNvSpPr/>
          <p:nvPr/>
        </p:nvSpPr>
        <p:spPr>
          <a:xfrm>
            <a:off x="8021191" y="3052569"/>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BC3B962C-406D-44F7-BA55-64ED3A8F84E6}"/>
              </a:ext>
              <a:ext uri="{C183D7F6-B498-43B3-948B-1728B52AA6E4}">
                <adec:decorative xmlns:adec="http://schemas.microsoft.com/office/drawing/2017/decorative" val="1"/>
              </a:ext>
            </a:extLst>
          </p:cNvPr>
          <p:cNvSpPr/>
          <p:nvPr/>
        </p:nvSpPr>
        <p:spPr>
          <a:xfrm>
            <a:off x="7966243" y="3909893"/>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90FEEFCF-247D-4ACB-AB0E-BD61FE023A50}"/>
              </a:ext>
              <a:ext uri="{C183D7F6-B498-43B3-948B-1728B52AA6E4}">
                <adec:decorative xmlns:adec="http://schemas.microsoft.com/office/drawing/2017/decorative" val="1"/>
              </a:ext>
            </a:extLst>
          </p:cNvPr>
          <p:cNvSpPr/>
          <p:nvPr/>
        </p:nvSpPr>
        <p:spPr>
          <a:xfrm>
            <a:off x="7966243" y="4765381"/>
            <a:ext cx="457200" cy="457200"/>
          </a:xfrm>
          <a:prstGeom prst="flowChartConnecto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31AC2337-D096-4F45-86EC-08595C5104E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70960" y="3022459"/>
            <a:ext cx="503433" cy="523982"/>
          </a:xfrm>
          <a:prstGeom prst="rect">
            <a:avLst/>
          </a:prstGeom>
        </p:spPr>
      </p:pic>
      <p:pic>
        <p:nvPicPr>
          <p:cNvPr id="47" name="Graphic 46">
            <a:extLst>
              <a:ext uri="{FF2B5EF4-FFF2-40B4-BE49-F238E27FC236}">
                <a16:creationId xmlns:a16="http://schemas.microsoft.com/office/drawing/2014/main" id="{A1538C5E-F4F9-46D3-B6A8-2D6A45C1E02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59452" y="3875881"/>
            <a:ext cx="441789" cy="484170"/>
          </a:xfrm>
          <a:prstGeom prst="rect">
            <a:avLst/>
          </a:prstGeom>
        </p:spPr>
      </p:pic>
      <p:pic>
        <p:nvPicPr>
          <p:cNvPr id="51" name="Graphic 50">
            <a:extLst>
              <a:ext uri="{FF2B5EF4-FFF2-40B4-BE49-F238E27FC236}">
                <a16:creationId xmlns:a16="http://schemas.microsoft.com/office/drawing/2014/main" id="{253DA3BE-47F3-4A53-AB0D-3EC86DDAC1F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02363" y="4871217"/>
            <a:ext cx="503433" cy="380144"/>
          </a:xfrm>
          <a:prstGeom prst="rect">
            <a:avLst/>
          </a:prstGeom>
        </p:spPr>
      </p:pic>
      <p:pic>
        <p:nvPicPr>
          <p:cNvPr id="43" name="Graphic 42">
            <a:extLst>
              <a:ext uri="{FF2B5EF4-FFF2-40B4-BE49-F238E27FC236}">
                <a16:creationId xmlns:a16="http://schemas.microsoft.com/office/drawing/2014/main" id="{893D9EAA-7C38-4990-AD75-5EBA5F76439C}"/>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34034" y="3071434"/>
            <a:ext cx="431514" cy="410966"/>
          </a:xfrm>
          <a:prstGeom prst="rect">
            <a:avLst/>
          </a:prstGeom>
        </p:spPr>
      </p:pic>
      <p:pic>
        <p:nvPicPr>
          <p:cNvPr id="53" name="Graphic 52">
            <a:extLst>
              <a:ext uri="{FF2B5EF4-FFF2-40B4-BE49-F238E27FC236}">
                <a16:creationId xmlns:a16="http://schemas.microsoft.com/office/drawing/2014/main" id="{58733810-C2EA-43F9-94F4-488F9F79A59F}"/>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43126" y="3891115"/>
            <a:ext cx="503433" cy="523982"/>
          </a:xfrm>
          <a:prstGeom prst="rect">
            <a:avLst/>
          </a:prstGeom>
        </p:spPr>
      </p:pic>
      <p:pic>
        <p:nvPicPr>
          <p:cNvPr id="37" name="Graphic 36">
            <a:extLst>
              <a:ext uri="{FF2B5EF4-FFF2-40B4-BE49-F238E27FC236}">
                <a16:creationId xmlns:a16="http://schemas.microsoft.com/office/drawing/2014/main" id="{2B8D9A95-32BD-40D6-B950-D2AE9861C87B}"/>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960673" y="4783360"/>
            <a:ext cx="493159" cy="421241"/>
          </a:xfrm>
          <a:prstGeom prst="rect">
            <a:avLst/>
          </a:prstGeom>
        </p:spPr>
      </p:pic>
      <p:sp>
        <p:nvSpPr>
          <p:cNvPr id="5" name="Slide Number Placeholder 4">
            <a:extLst>
              <a:ext uri="{FF2B5EF4-FFF2-40B4-BE49-F238E27FC236}">
                <a16:creationId xmlns:a16="http://schemas.microsoft.com/office/drawing/2014/main" id="{60249445-77EF-4D4A-99C2-7715A8F39699}"/>
              </a:ext>
            </a:extLst>
          </p:cNvPr>
          <p:cNvSpPr>
            <a:spLocks noGrp="1"/>
          </p:cNvSpPr>
          <p:nvPr>
            <p:ph type="sldNum" sz="quarter" idx="12"/>
          </p:nvPr>
        </p:nvSpPr>
        <p:spPr/>
        <p:txBody>
          <a:bodyPr/>
          <a:lstStyle/>
          <a:p>
            <a:fld id="{9CD8D479-8942-46E8-A226-A4E01F7A105C}" type="slidenum">
              <a:rPr lang="en-US" smtClean="0"/>
              <a:t>2</a:t>
            </a:fld>
            <a:endParaRPr lang="en-US"/>
          </a:p>
        </p:txBody>
      </p:sp>
      <p:pic>
        <p:nvPicPr>
          <p:cNvPr id="4" name="Audio 3">
            <a:hlinkClick r:id="" action="ppaction://media"/>
            <a:extLst>
              <a:ext uri="{FF2B5EF4-FFF2-40B4-BE49-F238E27FC236}">
                <a16:creationId xmlns:a16="http://schemas.microsoft.com/office/drawing/2014/main" id="{843518BE-5232-4203-82D3-12251B64A0D8}"/>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1939554"/>
      </p:ext>
    </p:extLst>
  </p:cSld>
  <p:clrMapOvr>
    <a:masterClrMapping/>
  </p:clrMapOvr>
  <mc:AlternateContent xmlns:mc="http://schemas.openxmlformats.org/markup-compatibility/2006" xmlns:p14="http://schemas.microsoft.com/office/powerpoint/2010/main">
    <mc:Choice Requires="p14">
      <p:transition spd="med" p14:dur="700" advTm="40843">
        <p:fade/>
      </p:transition>
    </mc:Choice>
    <mc:Fallback xmlns="">
      <p:transition spd="med" advTm="408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5CBF-18DB-487E-8A59-9CA0E8158C83}"/>
              </a:ext>
            </a:extLst>
          </p:cNvPr>
          <p:cNvSpPr>
            <a:spLocks noGrp="1"/>
          </p:cNvSpPr>
          <p:nvPr>
            <p:ph type="title"/>
          </p:nvPr>
        </p:nvSpPr>
        <p:spPr>
          <a:xfrm>
            <a:off x="1751777" y="6858000"/>
            <a:ext cx="6922990" cy="2488676"/>
          </a:xfrm>
        </p:spPr>
        <p:txBody>
          <a:bodyPr vert="horz" lIns="91440" tIns="45720" rIns="91440" bIns="45720" rtlCol="0" anchor="t">
            <a:normAutofit/>
          </a:bodyPr>
          <a:lstStyle/>
          <a:p>
            <a:r>
              <a:rPr lang="en-US" sz="2800"/>
              <a:t>Improvement Activity Questions</a:t>
            </a:r>
          </a:p>
        </p:txBody>
      </p:sp>
      <p:sp>
        <p:nvSpPr>
          <p:cNvPr id="8" name="Text Placeholder 7">
            <a:extLst>
              <a:ext uri="{FF2B5EF4-FFF2-40B4-BE49-F238E27FC236}">
                <a16:creationId xmlns:a16="http://schemas.microsoft.com/office/drawing/2014/main" id="{322C6CB4-1B99-4709-8603-64EE9DCAD46A}"/>
              </a:ext>
            </a:extLst>
          </p:cNvPr>
          <p:cNvSpPr>
            <a:spLocks noGrp="1"/>
          </p:cNvSpPr>
          <p:nvPr>
            <p:ph type="body" idx="1"/>
          </p:nvPr>
        </p:nvSpPr>
        <p:spPr>
          <a:xfrm>
            <a:off x="1725327" y="3429001"/>
            <a:ext cx="4370673" cy="3135716"/>
          </a:xfrm>
        </p:spPr>
        <p:txBody>
          <a:bodyPr>
            <a:normAutofit fontScale="92500"/>
          </a:bodyPr>
          <a:lstStyle/>
          <a:p>
            <a:endParaRPr lang="en-US" sz="3600"/>
          </a:p>
          <a:p>
            <a:r>
              <a:rPr lang="en-US" sz="3600"/>
              <a:t>What activities could be considered, maintained, or strengthened to address improvements in this area?</a:t>
            </a:r>
          </a:p>
        </p:txBody>
      </p:sp>
      <p:pic>
        <p:nvPicPr>
          <p:cNvPr id="5" name="Graphic 4">
            <a:extLst>
              <a:ext uri="{FF2B5EF4-FFF2-40B4-BE49-F238E27FC236}">
                <a16:creationId xmlns:a16="http://schemas.microsoft.com/office/drawing/2014/main" id="{74C00F3D-CCAE-4882-91C8-DB9D5A07FD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7558" y="5097780"/>
            <a:ext cx="1645920" cy="1645920"/>
          </a:xfrm>
          <a:prstGeom prst="rect">
            <a:avLst/>
          </a:prstGeom>
        </p:spPr>
      </p:pic>
      <p:pic>
        <p:nvPicPr>
          <p:cNvPr id="9" name="Picture 8">
            <a:extLst>
              <a:ext uri="{FF2B5EF4-FFF2-40B4-BE49-F238E27FC236}">
                <a16:creationId xmlns:a16="http://schemas.microsoft.com/office/drawing/2014/main" id="{6BABC414-7293-46DE-874E-C83CC008D41E}"/>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7634" t="44544" r="42820" b="7778"/>
          <a:stretch/>
        </p:blipFill>
        <p:spPr>
          <a:xfrm>
            <a:off x="0" y="2021251"/>
            <a:ext cx="1513454" cy="3970318"/>
          </a:xfrm>
          <a:prstGeom prst="rect">
            <a:avLst/>
          </a:prstGeom>
        </p:spPr>
      </p:pic>
      <p:pic>
        <p:nvPicPr>
          <p:cNvPr id="7" name="Picture 6">
            <a:extLst>
              <a:ext uri="{FF2B5EF4-FFF2-40B4-BE49-F238E27FC236}">
                <a16:creationId xmlns:a16="http://schemas.microsoft.com/office/drawing/2014/main" id="{99DBF162-1BB4-4B0D-AA38-C93BA56CF2D2}"/>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3090" y="0"/>
            <a:ext cx="3278909" cy="2429163"/>
          </a:xfrm>
          <a:prstGeom prst="rect">
            <a:avLst/>
          </a:prstGeom>
        </p:spPr>
      </p:pic>
      <p:pic>
        <p:nvPicPr>
          <p:cNvPr id="6" name="Picture 5">
            <a:extLst>
              <a:ext uri="{FF2B5EF4-FFF2-40B4-BE49-F238E27FC236}">
                <a16:creationId xmlns:a16="http://schemas.microsoft.com/office/drawing/2014/main" id="{764030B3-6C09-4BBC-AD64-BB7A7C13D1BB}"/>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5" t="14679" r="47272" b="6978"/>
          <a:stretch/>
        </p:blipFill>
        <p:spPr>
          <a:xfrm>
            <a:off x="8913090" y="2519188"/>
            <a:ext cx="3278910" cy="3970317"/>
          </a:xfrm>
          <a:prstGeom prst="rect">
            <a:avLst/>
          </a:prstGeom>
        </p:spPr>
      </p:pic>
      <p:sp>
        <p:nvSpPr>
          <p:cNvPr id="4" name="Slide Number Placeholder 3">
            <a:extLst>
              <a:ext uri="{FF2B5EF4-FFF2-40B4-BE49-F238E27FC236}">
                <a16:creationId xmlns:a16="http://schemas.microsoft.com/office/drawing/2014/main" id="{6CAD9DB5-3E64-44F5-BAEC-E01E4572E7B8}"/>
              </a:ext>
            </a:extLst>
          </p:cNvPr>
          <p:cNvSpPr>
            <a:spLocks noGrp="1"/>
          </p:cNvSpPr>
          <p:nvPr>
            <p:ph type="sldNum" sz="quarter" idx="4294967295"/>
          </p:nvPr>
        </p:nvSpPr>
        <p:spPr>
          <a:xfrm>
            <a:off x="0" y="6629400"/>
            <a:ext cx="411163" cy="228600"/>
          </a:xfrm>
        </p:spPr>
        <p:txBody>
          <a:bodyPr/>
          <a:lstStyle/>
          <a:p>
            <a:fld id="{9CD8D479-8942-46E8-A226-A4E01F7A105C}" type="slidenum">
              <a:rPr lang="en-US" smtClean="0"/>
              <a:t>20</a:t>
            </a:fld>
            <a:endParaRPr lang="en-US"/>
          </a:p>
        </p:txBody>
      </p:sp>
      <p:pic>
        <p:nvPicPr>
          <p:cNvPr id="3" name="Audio 2">
            <a:hlinkClick r:id="" action="ppaction://media"/>
            <a:extLst>
              <a:ext uri="{FF2B5EF4-FFF2-40B4-BE49-F238E27FC236}">
                <a16:creationId xmlns:a16="http://schemas.microsoft.com/office/drawing/2014/main" id="{828A1C82-6415-4D25-99AB-2531A96468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0037576"/>
      </p:ext>
    </p:extLst>
  </p:cSld>
  <p:clrMapOvr>
    <a:masterClrMapping/>
  </p:clrMapOvr>
  <mc:AlternateContent xmlns:mc="http://schemas.openxmlformats.org/markup-compatibility/2006" xmlns:p14="http://schemas.microsoft.com/office/powerpoint/2010/main">
    <mc:Choice Requires="p14">
      <p:transition spd="med" p14:dur="700" advTm="8864">
        <p:fade/>
      </p:transition>
    </mc:Choice>
    <mc:Fallback xmlns="">
      <p:transition spd="med" advTm="8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7A9A-2B81-438D-AFC2-01545DF411BF}"/>
              </a:ext>
            </a:extLst>
          </p:cNvPr>
          <p:cNvSpPr>
            <a:spLocks noGrp="1"/>
          </p:cNvSpPr>
          <p:nvPr>
            <p:ph type="title"/>
          </p:nvPr>
        </p:nvSpPr>
        <p:spPr>
          <a:xfrm>
            <a:off x="6741100" y="1706351"/>
            <a:ext cx="5677079" cy="914400"/>
          </a:xfrm>
        </p:spPr>
        <p:txBody>
          <a:bodyPr>
            <a:normAutofit fontScale="90000"/>
          </a:bodyPr>
          <a:lstStyle/>
          <a:p>
            <a:pPr algn="ctr"/>
            <a:r>
              <a:rPr lang="en-US" b="1"/>
              <a:t>Moving Forward: </a:t>
            </a:r>
            <a:br>
              <a:rPr lang="en-US" b="1"/>
            </a:br>
            <a:r>
              <a:rPr lang="en-US" b="1"/>
              <a:t>Setting Targets</a:t>
            </a:r>
          </a:p>
        </p:txBody>
      </p:sp>
      <p:sp>
        <p:nvSpPr>
          <p:cNvPr id="17" name="Rectangle 16">
            <a:extLst>
              <a:ext uri="{FF2B5EF4-FFF2-40B4-BE49-F238E27FC236}">
                <a16:creationId xmlns:a16="http://schemas.microsoft.com/office/drawing/2014/main" id="{D3A7253D-3EC9-4796-BE13-63E8CC1E2D0F}"/>
              </a:ext>
            </a:extLst>
          </p:cNvPr>
          <p:cNvSpPr/>
          <p:nvPr/>
        </p:nvSpPr>
        <p:spPr>
          <a:xfrm>
            <a:off x="7775933" y="3186684"/>
            <a:ext cx="3418115" cy="484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sz="2300">
                <a:solidFill>
                  <a:schemeClr val="tx1"/>
                </a:solidFill>
              </a:rPr>
              <a:t>New targets are needed. </a:t>
            </a:r>
          </a:p>
        </p:txBody>
      </p:sp>
      <p:sp>
        <p:nvSpPr>
          <p:cNvPr id="18" name="Rectangle 17">
            <a:extLst>
              <a:ext uri="{FF2B5EF4-FFF2-40B4-BE49-F238E27FC236}">
                <a16:creationId xmlns:a16="http://schemas.microsoft.com/office/drawing/2014/main" id="{6F998606-DFDD-41F2-B286-7229A67259BC}"/>
              </a:ext>
            </a:extLst>
          </p:cNvPr>
          <p:cNvSpPr/>
          <p:nvPr/>
        </p:nvSpPr>
        <p:spPr>
          <a:xfrm>
            <a:off x="7775933" y="3899608"/>
            <a:ext cx="3418114"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sz="2300">
                <a:solidFill>
                  <a:schemeClr val="tx1"/>
                </a:solidFill>
              </a:rPr>
              <a:t>Targets must be             rigorous and achievable</a:t>
            </a:r>
          </a:p>
          <a:p>
            <a:pPr algn="ctr"/>
            <a:endParaRPr lang="en-US" sz="2000">
              <a:solidFill>
                <a:schemeClr val="tx1"/>
              </a:solidFill>
            </a:endParaRPr>
          </a:p>
        </p:txBody>
      </p:sp>
      <p:sp>
        <p:nvSpPr>
          <p:cNvPr id="19" name="Rectangle 18">
            <a:extLst>
              <a:ext uri="{FF2B5EF4-FFF2-40B4-BE49-F238E27FC236}">
                <a16:creationId xmlns:a16="http://schemas.microsoft.com/office/drawing/2014/main" id="{2752CF65-EE69-422A-8A23-213AC5F1D136}"/>
              </a:ext>
            </a:extLst>
          </p:cNvPr>
          <p:cNvSpPr/>
          <p:nvPr/>
        </p:nvSpPr>
        <p:spPr>
          <a:xfrm>
            <a:off x="7775933" y="4694449"/>
            <a:ext cx="3418115" cy="11847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sz="2300">
                <a:solidFill>
                  <a:schemeClr val="tx1"/>
                </a:solidFill>
              </a:rPr>
              <a:t>Final targets must be  higher vs. baseline</a:t>
            </a:r>
          </a:p>
          <a:p>
            <a:pPr algn="ctr"/>
            <a:endParaRPr lang="en-US" sz="2000">
              <a:solidFill>
                <a:schemeClr val="tx1"/>
              </a:solidFill>
            </a:endParaRPr>
          </a:p>
        </p:txBody>
      </p:sp>
      <p:sp>
        <p:nvSpPr>
          <p:cNvPr id="7" name="Rectangle 6" descr="A description of the target setting process indicating: new targets are needed, targets must be rigorous and achievable, and final targets must be higher vs. baseline. ">
            <a:extLst>
              <a:ext uri="{FF2B5EF4-FFF2-40B4-BE49-F238E27FC236}">
                <a16:creationId xmlns:a16="http://schemas.microsoft.com/office/drawing/2014/main" id="{35C24902-2399-4806-8C7D-FCCA47C2B190}"/>
              </a:ext>
            </a:extLst>
          </p:cNvPr>
          <p:cNvSpPr/>
          <p:nvPr/>
        </p:nvSpPr>
        <p:spPr>
          <a:xfrm>
            <a:off x="7687733" y="1593849"/>
            <a:ext cx="3695614" cy="470431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Content Placeholder 9" descr="Basic cycle diagram with a continuing sequence of stages, tasks, or events in a circular flow. Emphasizes the stages or steps rather than the connecting arrows or flow">
            <a:extLst>
              <a:ext uri="{FF2B5EF4-FFF2-40B4-BE49-F238E27FC236}">
                <a16:creationId xmlns:a16="http://schemas.microsoft.com/office/drawing/2014/main" id="{4038AED5-CFE0-4E50-92F1-845307AE9B72}"/>
              </a:ext>
            </a:extLst>
          </p:cNvPr>
          <p:cNvGraphicFramePr>
            <a:graphicFrameLocks/>
          </p:cNvGraphicFramePr>
          <p:nvPr>
            <p:extLst>
              <p:ext uri="{D42A27DB-BD31-4B8C-83A1-F6EECF244321}">
                <p14:modId xmlns:p14="http://schemas.microsoft.com/office/powerpoint/2010/main" val="2928577943"/>
              </p:ext>
            </p:extLst>
          </p:nvPr>
        </p:nvGraphicFramePr>
        <p:xfrm>
          <a:off x="1" y="125260"/>
          <a:ext cx="7775931" cy="63757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41BAF917-2BEF-4700-845B-66AC22D76526}"/>
              </a:ext>
            </a:extLst>
          </p:cNvPr>
          <p:cNvSpPr>
            <a:spLocks noGrp="1"/>
          </p:cNvSpPr>
          <p:nvPr>
            <p:ph type="sldNum" sz="quarter" idx="12"/>
          </p:nvPr>
        </p:nvSpPr>
        <p:spPr/>
        <p:txBody>
          <a:bodyPr/>
          <a:lstStyle/>
          <a:p>
            <a:fld id="{9CD8D479-8942-46E8-A226-A4E01F7A105C}" type="slidenum">
              <a:rPr lang="en-US" smtClean="0"/>
              <a:t>21</a:t>
            </a:fld>
            <a:endParaRPr lang="en-US"/>
          </a:p>
        </p:txBody>
      </p:sp>
      <p:pic>
        <p:nvPicPr>
          <p:cNvPr id="3" name="Audio 2">
            <a:hlinkClick r:id="" action="ppaction://media"/>
            <a:extLst>
              <a:ext uri="{FF2B5EF4-FFF2-40B4-BE49-F238E27FC236}">
                <a16:creationId xmlns:a16="http://schemas.microsoft.com/office/drawing/2014/main" id="{67846D7F-3CFE-4D5F-9384-235F9ED207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3457170"/>
      </p:ext>
    </p:extLst>
  </p:cSld>
  <p:clrMapOvr>
    <a:masterClrMapping/>
  </p:clrMapOvr>
  <mc:AlternateContent xmlns:mc="http://schemas.openxmlformats.org/markup-compatibility/2006" xmlns:p14="http://schemas.microsoft.com/office/powerpoint/2010/main">
    <mc:Choice Requires="p14">
      <p:transition spd="med" p14:dur="700" advTm="26712">
        <p:fade/>
      </p:transition>
    </mc:Choice>
    <mc:Fallback xmlns="">
      <p:transition spd="med" advTm="26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grpId="0" nodeType="afterEffect">
                                  <p:stCondLst>
                                    <p:cond delay="2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ppt_x</p:attrName>
                                        </p:attrNameLst>
                                      </p:cBhvr>
                                      <p:tavLst>
                                        <p:tav tm="0">
                                          <p:val>
                                            <p:strVal val="#ppt_x"/>
                                          </p:val>
                                        </p:tav>
                                        <p:tav tm="100000">
                                          <p:val>
                                            <p:strVal val="#ppt_x"/>
                                          </p:val>
                                        </p:tav>
                                      </p:tavLst>
                                    </p:anim>
                                    <p:anim calcmode="lin" valueType="num">
                                      <p:cBhvr>
                                        <p:cTn id="12" dur="2000" fill="hold"/>
                                        <p:tgtEl>
                                          <p:spTgt spid="17"/>
                                        </p:tgtEl>
                                        <p:attrNameLst>
                                          <p:attrName>ppt_y</p:attrName>
                                        </p:attrNameLst>
                                      </p:cBhvr>
                                      <p:tavLst>
                                        <p:tav tm="0">
                                          <p:val>
                                            <p:strVal val="#ppt_y+.1"/>
                                          </p:val>
                                        </p:tav>
                                        <p:tav tm="100000">
                                          <p:val>
                                            <p:strVal val="#ppt_y"/>
                                          </p:val>
                                        </p:tav>
                                      </p:tavLst>
                                    </p:anim>
                                  </p:childTnLst>
                                </p:cTn>
                              </p:par>
                            </p:childTnLst>
                          </p:cTn>
                        </p:par>
                        <p:par>
                          <p:cTn id="13" fill="hold">
                            <p:stCondLst>
                              <p:cond delay="22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anim calcmode="lin" valueType="num">
                                      <p:cBhvr>
                                        <p:cTn id="17" dur="2000" fill="hold"/>
                                        <p:tgtEl>
                                          <p:spTgt spid="18"/>
                                        </p:tgtEl>
                                        <p:attrNameLst>
                                          <p:attrName>ppt_x</p:attrName>
                                        </p:attrNameLst>
                                      </p:cBhvr>
                                      <p:tavLst>
                                        <p:tav tm="0">
                                          <p:val>
                                            <p:strVal val="#ppt_x"/>
                                          </p:val>
                                        </p:tav>
                                        <p:tav tm="100000">
                                          <p:val>
                                            <p:strVal val="#ppt_x"/>
                                          </p:val>
                                        </p:tav>
                                      </p:tavLst>
                                    </p:anim>
                                    <p:anim calcmode="lin" valueType="num">
                                      <p:cBhvr>
                                        <p:cTn id="18" dur="2000" fill="hold"/>
                                        <p:tgtEl>
                                          <p:spTgt spid="18"/>
                                        </p:tgtEl>
                                        <p:attrNameLst>
                                          <p:attrName>ppt_y</p:attrName>
                                        </p:attrNameLst>
                                      </p:cBhvr>
                                      <p:tavLst>
                                        <p:tav tm="0">
                                          <p:val>
                                            <p:strVal val="#ppt_y+.1"/>
                                          </p:val>
                                        </p:tav>
                                        <p:tav tm="100000">
                                          <p:val>
                                            <p:strVal val="#ppt_y"/>
                                          </p:val>
                                        </p:tav>
                                      </p:tavLst>
                                    </p:anim>
                                  </p:childTnLst>
                                </p:cTn>
                              </p:par>
                            </p:childTnLst>
                          </p:cTn>
                        </p:par>
                        <p:par>
                          <p:cTn id="19" fill="hold">
                            <p:stCondLst>
                              <p:cond delay="4200"/>
                            </p:stCondLst>
                            <p:childTnLst>
                              <p:par>
                                <p:cTn id="20" presetID="42" presetClass="entr" presetSubtype="0" fill="hold" grpId="0" nodeType="afterEffect">
                                  <p:stCondLst>
                                    <p:cond delay="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anim calcmode="lin" valueType="num">
                                      <p:cBhvr>
                                        <p:cTn id="23" dur="2000" fill="hold"/>
                                        <p:tgtEl>
                                          <p:spTgt spid="19"/>
                                        </p:tgtEl>
                                        <p:attrNameLst>
                                          <p:attrName>ppt_x</p:attrName>
                                        </p:attrNameLst>
                                      </p:cBhvr>
                                      <p:tavLst>
                                        <p:tav tm="0">
                                          <p:val>
                                            <p:strVal val="#ppt_x"/>
                                          </p:val>
                                        </p:tav>
                                        <p:tav tm="100000">
                                          <p:val>
                                            <p:strVal val="#ppt_x"/>
                                          </p:val>
                                        </p:tav>
                                      </p:tavLst>
                                    </p:anim>
                                    <p:anim calcmode="lin" valueType="num">
                                      <p:cBhvr>
                                        <p:cTn id="24" dur="2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6450"/>
                            </p:stCondLst>
                            <p:childTnLst>
                              <p:par>
                                <p:cTn id="26" presetID="10" presetClass="entr" presetSubtype="0" fill="hold" grpId="0" nodeType="afterEffect">
                                  <p:stCondLst>
                                    <p:cond delay="75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17" grpId="0" animBg="1"/>
      <p:bldP spid="18" grpId="0" animBg="1"/>
      <p:bldP spid="19" grpId="0" animBg="1"/>
      <p:bldGraphic spid="3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B9A7DD-F2B7-4120-9C21-1015A2282A10}"/>
              </a:ext>
            </a:extLst>
          </p:cNvPr>
          <p:cNvSpPr>
            <a:spLocks noGrp="1"/>
          </p:cNvSpPr>
          <p:nvPr>
            <p:ph type="title"/>
          </p:nvPr>
        </p:nvSpPr>
        <p:spPr>
          <a:xfrm>
            <a:off x="381001" y="169123"/>
            <a:ext cx="9260710" cy="1798573"/>
          </a:xfrm>
        </p:spPr>
        <p:txBody>
          <a:bodyPr>
            <a:normAutofit/>
          </a:bodyPr>
          <a:lstStyle/>
          <a:p>
            <a:pPr algn="ctr"/>
            <a:r>
              <a:rPr lang="en-US" sz="3100" b="1"/>
              <a:t>                     Proposed Targets: Indicator 2</a:t>
            </a:r>
            <a:br>
              <a:rPr lang="en-US" b="1"/>
            </a:br>
            <a:br>
              <a:rPr lang="en-US"/>
            </a:br>
            <a:endParaRPr lang="en-US"/>
          </a:p>
        </p:txBody>
      </p:sp>
      <p:graphicFrame>
        <p:nvGraphicFramePr>
          <p:cNvPr id="14" name="Chart 13" descr="A chart showing the proposed targets for the 2019-20 school year through the 2024-25 school year. The targets range from 19.37% to 18% with 0% decreases for the first three years, a 0.37% decrease in the fourth year, and a 0.5% decrease in years five to six. The chart also indicates that for school years 2015 to 2019, the average dropout rate using the new calculation was 20.15%. ">
            <a:extLst>
              <a:ext uri="{FF2B5EF4-FFF2-40B4-BE49-F238E27FC236}">
                <a16:creationId xmlns:a16="http://schemas.microsoft.com/office/drawing/2014/main" id="{86A0D53C-13C6-481C-AF7F-D84A3E01CBEC}"/>
              </a:ext>
            </a:extLst>
          </p:cNvPr>
          <p:cNvGraphicFramePr>
            <a:graphicFrameLocks/>
          </p:cNvGraphicFramePr>
          <p:nvPr>
            <p:extLst>
              <p:ext uri="{D42A27DB-BD31-4B8C-83A1-F6EECF244321}">
                <p14:modId xmlns:p14="http://schemas.microsoft.com/office/powerpoint/2010/main" val="2198241032"/>
              </p:ext>
            </p:extLst>
          </p:nvPr>
        </p:nvGraphicFramePr>
        <p:xfrm>
          <a:off x="1315232" y="1453019"/>
          <a:ext cx="10138577" cy="2356034"/>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FBFC87F6-E87E-4A6F-A321-B0F34A185821}"/>
              </a:ext>
            </a:extLst>
          </p:cNvPr>
          <p:cNvSpPr txBox="1"/>
          <p:nvPr/>
        </p:nvSpPr>
        <p:spPr>
          <a:xfrm>
            <a:off x="1898058" y="3348875"/>
            <a:ext cx="8972924" cy="430887"/>
          </a:xfrm>
          <a:prstGeom prst="rect">
            <a:avLst/>
          </a:prstGeom>
          <a:noFill/>
        </p:spPr>
        <p:txBody>
          <a:bodyPr wrap="square" rtlCol="0">
            <a:spAutoFit/>
          </a:bodyPr>
          <a:lstStyle/>
          <a:p>
            <a:r>
              <a:rPr lang="en-US" sz="2200"/>
              <a:t>2015 – 2019 Average Drop Out Rate Using the New Calculation was 20.15%</a:t>
            </a:r>
          </a:p>
        </p:txBody>
      </p:sp>
      <p:sp>
        <p:nvSpPr>
          <p:cNvPr id="15" name="Arrow: Down 14">
            <a:extLst>
              <a:ext uri="{FF2B5EF4-FFF2-40B4-BE49-F238E27FC236}">
                <a16:creationId xmlns:a16="http://schemas.microsoft.com/office/drawing/2014/main" id="{ECE22B6F-5C20-4566-93F4-FBA678D5626E}"/>
              </a:ext>
            </a:extLst>
          </p:cNvPr>
          <p:cNvSpPr/>
          <p:nvPr/>
        </p:nvSpPr>
        <p:spPr>
          <a:xfrm>
            <a:off x="11243144" y="1661823"/>
            <a:ext cx="890921" cy="3101008"/>
          </a:xfrm>
          <a:prstGeom prst="downArrow">
            <a:avLst/>
          </a:prstGeom>
        </p:spPr>
        <p:style>
          <a:lnRef idx="1">
            <a:schemeClr val="accent5"/>
          </a:lnRef>
          <a:fillRef idx="2">
            <a:schemeClr val="accent5"/>
          </a:fillRef>
          <a:effectRef idx="1">
            <a:schemeClr val="accent5"/>
          </a:effectRef>
          <a:fontRef idx="minor">
            <a:schemeClr val="dk1"/>
          </a:fontRef>
        </p:style>
        <p:txBody>
          <a:bodyPr vert="vert"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a:t>Decrease = Improvement </a:t>
            </a:r>
          </a:p>
        </p:txBody>
      </p:sp>
      <p:graphicFrame>
        <p:nvGraphicFramePr>
          <p:cNvPr id="13" name="Table 13">
            <a:extLst>
              <a:ext uri="{FF2B5EF4-FFF2-40B4-BE49-F238E27FC236}">
                <a16:creationId xmlns:a16="http://schemas.microsoft.com/office/drawing/2014/main" id="{1E66997E-F1A2-48AD-97ED-8C71F497B266}"/>
              </a:ext>
            </a:extLst>
          </p:cNvPr>
          <p:cNvGraphicFramePr>
            <a:graphicFrameLocks noGrp="1"/>
          </p:cNvGraphicFramePr>
          <p:nvPr>
            <p:extLst>
              <p:ext uri="{D42A27DB-BD31-4B8C-83A1-F6EECF244321}">
                <p14:modId xmlns:p14="http://schemas.microsoft.com/office/powerpoint/2010/main" val="352939080"/>
              </p:ext>
            </p:extLst>
          </p:nvPr>
        </p:nvGraphicFramePr>
        <p:xfrm>
          <a:off x="205201" y="3935064"/>
          <a:ext cx="11103479" cy="949960"/>
        </p:xfrm>
        <a:graphic>
          <a:graphicData uri="http://schemas.openxmlformats.org/drawingml/2006/table">
            <a:tbl>
              <a:tblPr firstRow="1" bandRow="1">
                <a:tableStyleId>{3B4B98B0-60AC-42C2-AFA5-B58CD77FA1E5}</a:tableStyleId>
              </a:tblPr>
              <a:tblGrid>
                <a:gridCol w="1518960">
                  <a:extLst>
                    <a:ext uri="{9D8B030D-6E8A-4147-A177-3AD203B41FA5}">
                      <a16:colId xmlns:a16="http://schemas.microsoft.com/office/drawing/2014/main" val="236280785"/>
                    </a:ext>
                  </a:extLst>
                </a:gridCol>
                <a:gridCol w="1367115">
                  <a:extLst>
                    <a:ext uri="{9D8B030D-6E8A-4147-A177-3AD203B41FA5}">
                      <a16:colId xmlns:a16="http://schemas.microsoft.com/office/drawing/2014/main" val="2547582372"/>
                    </a:ext>
                  </a:extLst>
                </a:gridCol>
                <a:gridCol w="1666875">
                  <a:extLst>
                    <a:ext uri="{9D8B030D-6E8A-4147-A177-3AD203B41FA5}">
                      <a16:colId xmlns:a16="http://schemas.microsoft.com/office/drawing/2014/main" val="1105117118"/>
                    </a:ext>
                  </a:extLst>
                </a:gridCol>
                <a:gridCol w="1791896">
                  <a:extLst>
                    <a:ext uri="{9D8B030D-6E8A-4147-A177-3AD203B41FA5}">
                      <a16:colId xmlns:a16="http://schemas.microsoft.com/office/drawing/2014/main" val="4107838460"/>
                    </a:ext>
                  </a:extLst>
                </a:gridCol>
                <a:gridCol w="1586211">
                  <a:extLst>
                    <a:ext uri="{9D8B030D-6E8A-4147-A177-3AD203B41FA5}">
                      <a16:colId xmlns:a16="http://schemas.microsoft.com/office/drawing/2014/main" val="4094384491"/>
                    </a:ext>
                  </a:extLst>
                </a:gridCol>
                <a:gridCol w="1586211">
                  <a:extLst>
                    <a:ext uri="{9D8B030D-6E8A-4147-A177-3AD203B41FA5}">
                      <a16:colId xmlns:a16="http://schemas.microsoft.com/office/drawing/2014/main" val="159150580"/>
                    </a:ext>
                  </a:extLst>
                </a:gridCol>
                <a:gridCol w="1586211">
                  <a:extLst>
                    <a:ext uri="{9D8B030D-6E8A-4147-A177-3AD203B41FA5}">
                      <a16:colId xmlns:a16="http://schemas.microsoft.com/office/drawing/2014/main" val="2633532351"/>
                    </a:ext>
                  </a:extLst>
                </a:gridCol>
              </a:tblGrid>
              <a:tr h="370840">
                <a:tc>
                  <a:txBody>
                    <a:bodyPr/>
                    <a:lstStyle/>
                    <a:p>
                      <a:pPr algn="ctr"/>
                      <a:r>
                        <a:rPr lang="en-US" sz="1600"/>
                        <a:t>SY 2018-19</a:t>
                      </a:r>
                    </a:p>
                    <a:p>
                      <a:pPr algn="ctr"/>
                      <a:r>
                        <a:rPr lang="en-US" sz="1600"/>
                        <a:t>(Baseline) </a:t>
                      </a:r>
                    </a:p>
                  </a:txBody>
                  <a:tcPr/>
                </a:tc>
                <a:tc>
                  <a:txBody>
                    <a:bodyPr/>
                    <a:lstStyle/>
                    <a:p>
                      <a:pPr algn="ctr"/>
                      <a:r>
                        <a:rPr lang="en-US" sz="1600"/>
                        <a:t>SY 2019-20</a:t>
                      </a:r>
                    </a:p>
                  </a:txBody>
                  <a:tcPr/>
                </a:tc>
                <a:tc>
                  <a:txBody>
                    <a:bodyPr/>
                    <a:lstStyle/>
                    <a:p>
                      <a:pPr algn="ctr"/>
                      <a:r>
                        <a:rPr lang="en-US"/>
                        <a:t>SY 2020-21</a:t>
                      </a:r>
                    </a:p>
                  </a:txBody>
                  <a:tcPr/>
                </a:tc>
                <a:tc>
                  <a:txBody>
                    <a:bodyPr/>
                    <a:lstStyle/>
                    <a:p>
                      <a:pPr algn="ctr"/>
                      <a:r>
                        <a:rPr lang="en-US"/>
                        <a:t>SY 2021-22</a:t>
                      </a:r>
                    </a:p>
                  </a:txBody>
                  <a:tcPr/>
                </a:tc>
                <a:tc>
                  <a:txBody>
                    <a:bodyPr/>
                    <a:lstStyle/>
                    <a:p>
                      <a:pPr algn="ctr"/>
                      <a:r>
                        <a:rPr lang="en-US"/>
                        <a:t>SY 2022-23</a:t>
                      </a:r>
                    </a:p>
                  </a:txBody>
                  <a:tcPr/>
                </a:tc>
                <a:tc>
                  <a:txBody>
                    <a:bodyPr/>
                    <a:lstStyle/>
                    <a:p>
                      <a:pPr algn="ctr"/>
                      <a:r>
                        <a:rPr lang="en-US"/>
                        <a:t>SY 2023-24</a:t>
                      </a:r>
                    </a:p>
                  </a:txBody>
                  <a:tcPr/>
                </a:tc>
                <a:tc>
                  <a:txBody>
                    <a:bodyPr/>
                    <a:lstStyle/>
                    <a:p>
                      <a:pPr algn="ctr"/>
                      <a:r>
                        <a:rPr lang="en-US"/>
                        <a:t>SY 2024-25</a:t>
                      </a:r>
                    </a:p>
                  </a:txBody>
                  <a:tcPr/>
                </a:tc>
                <a:extLst>
                  <a:ext uri="{0D108BD9-81ED-4DB2-BD59-A6C34878D82A}">
                    <a16:rowId xmlns:a16="http://schemas.microsoft.com/office/drawing/2014/main" val="520556430"/>
                  </a:ext>
                </a:extLst>
              </a:tr>
              <a:tr h="370840">
                <a:tc>
                  <a:txBody>
                    <a:bodyPr/>
                    <a:lstStyle/>
                    <a:p>
                      <a:pPr algn="ctr"/>
                      <a:r>
                        <a:rPr lang="en-US" sz="1800" kern="1200">
                          <a:solidFill>
                            <a:schemeClr val="tx1"/>
                          </a:solidFill>
                          <a:effectLst/>
                          <a:latin typeface="+mn-lt"/>
                          <a:ea typeface="+mn-ea"/>
                          <a:cs typeface="+mn-cs"/>
                        </a:rPr>
                        <a:t>19.37%</a:t>
                      </a:r>
                      <a:endParaRPr lang="en-US"/>
                    </a:p>
                  </a:txBody>
                  <a:tcPr/>
                </a:tc>
                <a:tc>
                  <a:txBody>
                    <a:bodyPr/>
                    <a:lstStyle/>
                    <a:p>
                      <a:pPr algn="ctr"/>
                      <a:r>
                        <a:rPr lang="en-US"/>
                        <a:t>0</a:t>
                      </a:r>
                    </a:p>
                  </a:txBody>
                  <a:tcPr/>
                </a:tc>
                <a:tc>
                  <a:txBody>
                    <a:bodyPr/>
                    <a:lstStyle/>
                    <a:p>
                      <a:pPr algn="ctr"/>
                      <a:r>
                        <a:rPr lang="en-US"/>
                        <a:t>0</a:t>
                      </a:r>
                    </a:p>
                  </a:txBody>
                  <a:tcPr/>
                </a:tc>
                <a:tc>
                  <a:txBody>
                    <a:bodyPr/>
                    <a:lstStyle/>
                    <a:p>
                      <a:pPr algn="ctr"/>
                      <a:r>
                        <a:rPr lang="en-US"/>
                        <a:t>0</a:t>
                      </a:r>
                    </a:p>
                  </a:txBody>
                  <a:tcPr/>
                </a:tc>
                <a:tc>
                  <a:txBody>
                    <a:bodyPr/>
                    <a:lstStyle/>
                    <a:p>
                      <a:pPr algn="ctr"/>
                      <a:r>
                        <a:rPr lang="en-US"/>
                        <a:t>-0.37</a:t>
                      </a:r>
                    </a:p>
                  </a:txBody>
                  <a:tcPr/>
                </a:tc>
                <a:tc>
                  <a:txBody>
                    <a:bodyPr/>
                    <a:lstStyle/>
                    <a:p>
                      <a:pPr algn="ctr"/>
                      <a:r>
                        <a:rPr lang="en-US"/>
                        <a:t>-0.5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-0.5</a:t>
                      </a:r>
                    </a:p>
                  </a:txBody>
                  <a:tcPr/>
                </a:tc>
                <a:extLst>
                  <a:ext uri="{0D108BD9-81ED-4DB2-BD59-A6C34878D82A}">
                    <a16:rowId xmlns:a16="http://schemas.microsoft.com/office/drawing/2014/main" val="3165134794"/>
                  </a:ext>
                </a:extLst>
              </a:tr>
            </a:tbl>
          </a:graphicData>
        </a:graphic>
      </p:graphicFrame>
      <p:grpSp>
        <p:nvGrpSpPr>
          <p:cNvPr id="8" name="Group 7" descr="A description of the target setting methodology with the following elements: considers COVID-19 impact years 1-3, improvement compared to baseline and prior four-year average (20.15%), and provides steady progress in years 4, 5, and 6. ">
            <a:extLst>
              <a:ext uri="{FF2B5EF4-FFF2-40B4-BE49-F238E27FC236}">
                <a16:creationId xmlns:a16="http://schemas.microsoft.com/office/drawing/2014/main" id="{4D07E4CE-3A98-42EA-B2A8-0D865CF60D9D}"/>
              </a:ext>
            </a:extLst>
          </p:cNvPr>
          <p:cNvGrpSpPr/>
          <p:nvPr/>
        </p:nvGrpSpPr>
        <p:grpSpPr>
          <a:xfrm>
            <a:off x="91440" y="5046736"/>
            <a:ext cx="11362370" cy="1047618"/>
            <a:chOff x="409114" y="5046736"/>
            <a:chExt cx="11362370" cy="1047618"/>
          </a:xfrm>
        </p:grpSpPr>
        <p:graphicFrame>
          <p:nvGraphicFramePr>
            <p:cNvPr id="10" name="Diagram 9">
              <a:extLst>
                <a:ext uri="{FF2B5EF4-FFF2-40B4-BE49-F238E27FC236}">
                  <a16:creationId xmlns:a16="http://schemas.microsoft.com/office/drawing/2014/main" id="{B339DD3A-8FA8-4D4A-B7A9-2FF8B6C8A594}"/>
                </a:ext>
              </a:extLst>
            </p:cNvPr>
            <p:cNvGraphicFramePr/>
            <p:nvPr>
              <p:extLst>
                <p:ext uri="{D42A27DB-BD31-4B8C-83A1-F6EECF244321}">
                  <p14:modId xmlns:p14="http://schemas.microsoft.com/office/powerpoint/2010/main" val="45076063"/>
                </p:ext>
              </p:extLst>
            </p:nvPr>
          </p:nvGraphicFramePr>
          <p:xfrm>
            <a:off x="2233783" y="5056179"/>
            <a:ext cx="9537701" cy="9408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Oval 10">
              <a:extLst>
                <a:ext uri="{FF2B5EF4-FFF2-40B4-BE49-F238E27FC236}">
                  <a16:creationId xmlns:a16="http://schemas.microsoft.com/office/drawing/2014/main" id="{8B98D214-28A9-493E-A6E3-FF23F11722C4}"/>
                </a:ext>
              </a:extLst>
            </p:cNvPr>
            <p:cNvSpPr/>
            <p:nvPr/>
          </p:nvSpPr>
          <p:spPr>
            <a:xfrm>
              <a:off x="409114" y="5046736"/>
              <a:ext cx="2071274" cy="1047618"/>
            </a:xfrm>
            <a:prstGeom prst="ellipse">
              <a:avLst/>
            </a:prstGeom>
          </p:spPr>
          <p:style>
            <a:lnRef idx="1">
              <a:schemeClr val="accent5"/>
            </a:lnRef>
            <a:fillRef idx="2">
              <a:schemeClr val="accent5"/>
            </a:fillRef>
            <a:effectRef idx="1">
              <a:schemeClr val="accent5"/>
            </a:effectRef>
            <a:fontRef idx="minor">
              <a:schemeClr val="dk1"/>
            </a:fontRef>
          </p:style>
          <p:txBody>
            <a:bodyPr lIns="91440" rtlCol="0" anchor="ctr"/>
            <a:lstStyle/>
            <a:p>
              <a:pPr algn="ctr"/>
              <a:r>
                <a:rPr lang="en-US"/>
                <a:t>Target Setting Methodology</a:t>
              </a:r>
            </a:p>
          </p:txBody>
        </p:sp>
      </p:grpSp>
      <p:sp>
        <p:nvSpPr>
          <p:cNvPr id="3" name="Slide Number Placeholder 2">
            <a:extLst>
              <a:ext uri="{FF2B5EF4-FFF2-40B4-BE49-F238E27FC236}">
                <a16:creationId xmlns:a16="http://schemas.microsoft.com/office/drawing/2014/main" id="{278D0D36-EEEE-41AB-8CE7-45D308B02B6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22</a:t>
            </a:fld>
            <a:endParaRPr lang="en-US" sz="1000"/>
          </a:p>
        </p:txBody>
      </p:sp>
      <p:pic>
        <p:nvPicPr>
          <p:cNvPr id="17" name="Audio 16">
            <a:hlinkClick r:id="" action="ppaction://media"/>
            <a:extLst>
              <a:ext uri="{FF2B5EF4-FFF2-40B4-BE49-F238E27FC236}">
                <a16:creationId xmlns:a16="http://schemas.microsoft.com/office/drawing/2014/main" id="{0A0D93D8-9FA7-40AF-B548-EF02A3F1793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2363002"/>
      </p:ext>
    </p:extLst>
  </p:cSld>
  <p:clrMapOvr>
    <a:masterClrMapping/>
  </p:clrMapOvr>
  <mc:AlternateContent xmlns:mc="http://schemas.openxmlformats.org/markup-compatibility/2006" xmlns:p14="http://schemas.microsoft.com/office/powerpoint/2010/main">
    <mc:Choice Requires="p14">
      <p:transition spd="med" p14:dur="700" advTm="53369">
        <p:fade/>
      </p:transition>
    </mc:Choice>
    <mc:Fallback xmlns="">
      <p:transition spd="med" advTm="533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76179F-5DFA-48E7-902D-A548E271CD1C}"/>
              </a:ext>
            </a:extLst>
          </p:cNvPr>
          <p:cNvSpPr>
            <a:spLocks noGrp="1"/>
          </p:cNvSpPr>
          <p:nvPr>
            <p:ph type="title"/>
          </p:nvPr>
        </p:nvSpPr>
        <p:spPr>
          <a:xfrm>
            <a:off x="1751777" y="3428998"/>
            <a:ext cx="6922990" cy="3200401"/>
          </a:xfrm>
        </p:spPr>
        <p:txBody>
          <a:bodyPr>
            <a:normAutofit fontScale="90000"/>
          </a:bodyPr>
          <a:lstStyle/>
          <a:p>
            <a:br>
              <a:rPr lang="en-US" sz="3600"/>
            </a:br>
            <a:br>
              <a:rPr lang="en-US" sz="3600"/>
            </a:br>
            <a:br>
              <a:rPr lang="en-US" sz="3600"/>
            </a:br>
            <a:br>
              <a:rPr lang="en-US" sz="3600"/>
            </a:br>
            <a:br>
              <a:rPr lang="en-US" sz="3600"/>
            </a:br>
            <a:br>
              <a:rPr lang="en-US" sz="3600"/>
            </a:br>
            <a:br>
              <a:rPr lang="en-US" sz="3600"/>
            </a:br>
            <a:br>
              <a:rPr lang="en-US" sz="3600"/>
            </a:br>
            <a:br>
              <a:rPr lang="en-US" sz="3600"/>
            </a:br>
            <a:br>
              <a:rPr lang="en-US" sz="3600"/>
            </a:br>
            <a:br>
              <a:rPr lang="en-US" sz="3600"/>
            </a:br>
            <a:r>
              <a:rPr lang="en-US" sz="2700"/>
              <a:t>Targets must show improvement over baseline and be rigorous but achievable.</a:t>
            </a:r>
            <a:br>
              <a:rPr lang="en-US" sz="2700"/>
            </a:br>
            <a:br>
              <a:rPr lang="en-US" sz="2700"/>
            </a:br>
            <a:r>
              <a:rPr lang="en-US" sz="2700"/>
              <a:t>Do you feel the proposed targets are too high, too low, or just right?</a:t>
            </a:r>
            <a:br>
              <a:rPr lang="en-US" sz="2700"/>
            </a:br>
            <a:r>
              <a:rPr lang="en-US" sz="2700"/>
              <a:t>                                                                                          </a:t>
            </a:r>
            <a:br>
              <a:rPr lang="en-US" sz="3200"/>
            </a:br>
            <a:endParaRPr lang="en-US" sz="3200"/>
          </a:p>
        </p:txBody>
      </p:sp>
      <p:pic>
        <p:nvPicPr>
          <p:cNvPr id="11" name="Graphic 10">
            <a:extLst>
              <a:ext uri="{FF2B5EF4-FFF2-40B4-BE49-F238E27FC236}">
                <a16:creationId xmlns:a16="http://schemas.microsoft.com/office/drawing/2014/main" id="{4467740E-3161-4370-BB54-CA8F1E939C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1819" y="5434319"/>
            <a:ext cx="1280160" cy="1280160"/>
          </a:xfrm>
          <a:prstGeom prst="rect">
            <a:avLst/>
          </a:prstGeom>
        </p:spPr>
      </p:pic>
      <p:pic>
        <p:nvPicPr>
          <p:cNvPr id="10" name="Picture 9">
            <a:extLst>
              <a:ext uri="{FF2B5EF4-FFF2-40B4-BE49-F238E27FC236}">
                <a16:creationId xmlns:a16="http://schemas.microsoft.com/office/drawing/2014/main" id="{6A409F66-C910-49FF-9F38-59CFF14E570A}"/>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7634" t="44544" r="42820" b="7778"/>
          <a:stretch/>
        </p:blipFill>
        <p:spPr>
          <a:xfrm>
            <a:off x="0" y="2021251"/>
            <a:ext cx="1513454" cy="3970318"/>
          </a:xfrm>
          <a:prstGeom prst="rect">
            <a:avLst/>
          </a:prstGeom>
        </p:spPr>
      </p:pic>
      <p:pic>
        <p:nvPicPr>
          <p:cNvPr id="6" name="Picture 5">
            <a:extLst>
              <a:ext uri="{FF2B5EF4-FFF2-40B4-BE49-F238E27FC236}">
                <a16:creationId xmlns:a16="http://schemas.microsoft.com/office/drawing/2014/main" id="{351E12F1-9378-4C04-AAD5-B08D23300D2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3090" y="0"/>
            <a:ext cx="3278909" cy="2429163"/>
          </a:xfrm>
          <a:prstGeom prst="rect">
            <a:avLst/>
          </a:prstGeom>
        </p:spPr>
      </p:pic>
      <p:pic>
        <p:nvPicPr>
          <p:cNvPr id="9" name="Picture 8">
            <a:extLst>
              <a:ext uri="{FF2B5EF4-FFF2-40B4-BE49-F238E27FC236}">
                <a16:creationId xmlns:a16="http://schemas.microsoft.com/office/drawing/2014/main" id="{569F5A1B-74CE-4792-8BD7-DA5E87A105D7}"/>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5" t="14679" r="47272" b="6978"/>
          <a:stretch/>
        </p:blipFill>
        <p:spPr>
          <a:xfrm>
            <a:off x="8913090" y="2519188"/>
            <a:ext cx="3278910" cy="3970317"/>
          </a:xfrm>
          <a:prstGeom prst="rect">
            <a:avLst/>
          </a:prstGeom>
        </p:spPr>
      </p:pic>
      <p:sp>
        <p:nvSpPr>
          <p:cNvPr id="8" name="Text Placeholder 7">
            <a:extLst>
              <a:ext uri="{FF2B5EF4-FFF2-40B4-BE49-F238E27FC236}">
                <a16:creationId xmlns:a16="http://schemas.microsoft.com/office/drawing/2014/main" id="{322C6CB4-1B99-4709-8603-64EE9DCAD46A}"/>
              </a:ext>
              <a:ext uri="{C183D7F6-B498-43B3-948B-1728B52AA6E4}">
                <adec:decorative xmlns:adec="http://schemas.microsoft.com/office/drawing/2017/decorative" val="1"/>
              </a:ext>
            </a:extLst>
          </p:cNvPr>
          <p:cNvSpPr>
            <a:spLocks noGrp="1"/>
          </p:cNvSpPr>
          <p:nvPr>
            <p:ph type="body" idx="1"/>
          </p:nvPr>
        </p:nvSpPr>
        <p:spPr>
          <a:xfrm>
            <a:off x="1725327" y="6339954"/>
            <a:ext cx="6949440" cy="224762"/>
          </a:xfrm>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
        <p:nvSpPr>
          <p:cNvPr id="4" name="Slide Number Placeholder 3">
            <a:extLst>
              <a:ext uri="{FF2B5EF4-FFF2-40B4-BE49-F238E27FC236}">
                <a16:creationId xmlns:a16="http://schemas.microsoft.com/office/drawing/2014/main" id="{6CAD9DB5-3E64-44F5-BAEC-E01E4572E7B8}"/>
              </a:ext>
            </a:extLst>
          </p:cNvPr>
          <p:cNvSpPr>
            <a:spLocks noGrp="1"/>
          </p:cNvSpPr>
          <p:nvPr>
            <p:ph type="sldNum" sz="quarter" idx="4294967295"/>
          </p:nvPr>
        </p:nvSpPr>
        <p:spPr>
          <a:xfrm>
            <a:off x="0" y="6629400"/>
            <a:ext cx="411163" cy="228600"/>
          </a:xfrm>
        </p:spPr>
        <p:txBody>
          <a:bodyPr/>
          <a:lstStyle/>
          <a:p>
            <a:fld id="{9CD8D479-8942-46E8-A226-A4E01F7A105C}" type="slidenum">
              <a:rPr lang="en-US" smtClean="0"/>
              <a:t>23</a:t>
            </a:fld>
            <a:endParaRPr lang="en-US"/>
          </a:p>
        </p:txBody>
      </p:sp>
      <p:pic>
        <p:nvPicPr>
          <p:cNvPr id="2" name="Audio 1">
            <a:hlinkClick r:id="" action="ppaction://media"/>
            <a:extLst>
              <a:ext uri="{FF2B5EF4-FFF2-40B4-BE49-F238E27FC236}">
                <a16:creationId xmlns:a16="http://schemas.microsoft.com/office/drawing/2014/main" id="{2B1A9B8E-7160-43A1-B6C3-3D36603F977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0271873"/>
      </p:ext>
    </p:extLst>
  </p:cSld>
  <p:clrMapOvr>
    <a:masterClrMapping/>
  </p:clrMapOvr>
  <mc:AlternateContent xmlns:mc="http://schemas.openxmlformats.org/markup-compatibility/2006" xmlns:p14="http://schemas.microsoft.com/office/powerpoint/2010/main">
    <mc:Choice Requires="p14">
      <p:transition spd="med" p14:dur="700" advTm="13222">
        <p:fade/>
      </p:transition>
    </mc:Choice>
    <mc:Fallback xmlns="">
      <p:transition spd="med" advTm="13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3D8AD9-CCB8-453F-A090-09555A4B1B57}"/>
              </a:ext>
            </a:extLst>
          </p:cNvPr>
          <p:cNvSpPr>
            <a:spLocks noGrp="1"/>
          </p:cNvSpPr>
          <p:nvPr>
            <p:ph type="title"/>
          </p:nvPr>
        </p:nvSpPr>
        <p:spPr>
          <a:xfrm>
            <a:off x="534256" y="276087"/>
            <a:ext cx="10247720" cy="827757"/>
          </a:xfrm>
        </p:spPr>
        <p:txBody>
          <a:bodyPr>
            <a:normAutofit/>
          </a:bodyPr>
          <a:lstStyle/>
          <a:p>
            <a:r>
              <a:rPr lang="en-US" sz="4000"/>
              <a:t>New York State School District SPP Data </a:t>
            </a:r>
          </a:p>
        </p:txBody>
      </p:sp>
      <p:sp>
        <p:nvSpPr>
          <p:cNvPr id="3" name="Content Placeholder 2">
            <a:extLst>
              <a:ext uri="{FF2B5EF4-FFF2-40B4-BE49-F238E27FC236}">
                <a16:creationId xmlns:a16="http://schemas.microsoft.com/office/drawing/2014/main" id="{1BAB31DE-D7B7-4AD5-8336-CD15620CB9EE}"/>
              </a:ext>
            </a:extLst>
          </p:cNvPr>
          <p:cNvSpPr>
            <a:spLocks noGrp="1"/>
          </p:cNvSpPr>
          <p:nvPr>
            <p:ph sz="half" idx="1"/>
          </p:nvPr>
        </p:nvSpPr>
        <p:spPr>
          <a:xfrm>
            <a:off x="534256" y="1261152"/>
            <a:ext cx="2887037" cy="5221841"/>
          </a:xfrm>
          <a:solidFill>
            <a:srgbClr val="232E3D"/>
          </a:solidFill>
        </p:spPr>
        <p:style>
          <a:lnRef idx="1">
            <a:schemeClr val="dk1"/>
          </a:lnRef>
          <a:fillRef idx="3">
            <a:schemeClr val="dk1"/>
          </a:fillRef>
          <a:effectRef idx="2">
            <a:schemeClr val="dk1"/>
          </a:effectRef>
          <a:fontRef idx="minor">
            <a:schemeClr val="lt1"/>
          </a:fontRef>
        </p:style>
        <p:txBody>
          <a:bodyPr anchor="t">
            <a:normAutofit/>
          </a:bodyPr>
          <a:lstStyle/>
          <a:p>
            <a:pPr marL="0" indent="0">
              <a:buNone/>
            </a:pPr>
            <a:endParaRPr lang="en-US" sz="2800"/>
          </a:p>
          <a:p>
            <a:pPr marL="0" indent="0">
              <a:buNone/>
            </a:pPr>
            <a:r>
              <a:rPr lang="en-US" sz="2800"/>
              <a:t>Additional information on SPP Indicator data may be found in school district “Special Education Data” reports available at data.nysed.gov  </a:t>
            </a:r>
          </a:p>
        </p:txBody>
      </p:sp>
      <p:pic>
        <p:nvPicPr>
          <p:cNvPr id="14" name="Picture 2" descr="data.nysed.gov">
            <a:hlinkClick r:id="rId5"/>
            <a:extLst>
              <a:ext uri="{FF2B5EF4-FFF2-40B4-BE49-F238E27FC236}">
                <a16:creationId xmlns:a16="http://schemas.microsoft.com/office/drawing/2014/main" id="{E26A56AD-F09F-481B-931C-40571B3937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4256" y="5438036"/>
            <a:ext cx="2873441" cy="652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the webpage Data.NYSED.gov ">
            <a:extLst>
              <a:ext uri="{FF2B5EF4-FFF2-40B4-BE49-F238E27FC236}">
                <a16:creationId xmlns:a16="http://schemas.microsoft.com/office/drawing/2014/main" id="{1F8D98EF-B4D3-42BC-AC64-BDB693C3F640}"/>
              </a:ext>
            </a:extLst>
          </p:cNvPr>
          <p:cNvPicPr>
            <a:picLocks noChangeAspect="1"/>
          </p:cNvPicPr>
          <p:nvPr/>
        </p:nvPicPr>
        <p:blipFill>
          <a:blip r:embed="rId7"/>
          <a:stretch>
            <a:fillRect/>
          </a:stretch>
        </p:blipFill>
        <p:spPr>
          <a:xfrm>
            <a:off x="3613388" y="1261152"/>
            <a:ext cx="8388503" cy="5221841"/>
          </a:xfrm>
          <a:prstGeom prst="rect">
            <a:avLst/>
          </a:prstGeom>
          <a:noFill/>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24</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5" name="Audio 4">
            <a:hlinkClick r:id="" action="ppaction://media"/>
            <a:extLst>
              <a:ext uri="{FF2B5EF4-FFF2-40B4-BE49-F238E27FC236}">
                <a16:creationId xmlns:a16="http://schemas.microsoft.com/office/drawing/2014/main" id="{A2E0B8FA-0DC3-4545-98BB-933C3953EC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0342751"/>
      </p:ext>
    </p:extLst>
  </p:cSld>
  <p:clrMapOvr>
    <a:masterClrMapping/>
  </p:clrMapOvr>
  <mc:AlternateContent xmlns:mc="http://schemas.openxmlformats.org/markup-compatibility/2006" xmlns:p14="http://schemas.microsoft.com/office/powerpoint/2010/main">
    <mc:Choice Requires="p14">
      <p:transition spd="med" p14:dur="700" advTm="36488">
        <p:fade/>
      </p:transition>
    </mc:Choice>
    <mc:Fallback xmlns="">
      <p:transition spd="med" advTm="364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List">
            <a:extLst>
              <a:ext uri="{FF2B5EF4-FFF2-40B4-BE49-F238E27FC236}">
                <a16:creationId xmlns:a16="http://schemas.microsoft.com/office/drawing/2014/main" id="{5079E53A-44B2-47DC-8D8E-D9D02E31DD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16" y="1424766"/>
            <a:ext cx="4376968" cy="4376968"/>
          </a:xfrm>
          <a:prstGeom prst="rect">
            <a:avLst/>
          </a:prstGeom>
        </p:spPr>
      </p:pic>
      <p:sp>
        <p:nvSpPr>
          <p:cNvPr id="16" name="TextBox 15">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the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hlinkClick r:id="rId12">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rPr>
              <a:t> to submit your survey</a:t>
            </a: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25</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7" name="Audio 6">
            <a:hlinkClick r:id="" action="ppaction://media"/>
            <a:extLst>
              <a:ext uri="{FF2B5EF4-FFF2-40B4-BE49-F238E27FC236}">
                <a16:creationId xmlns:a16="http://schemas.microsoft.com/office/drawing/2014/main" id="{A87AB1E1-792A-490C-86E5-19BFFD5D763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7144004"/>
      </p:ext>
    </p:extLst>
  </p:cSld>
  <p:clrMapOvr>
    <a:masterClrMapping/>
  </p:clrMapOvr>
  <mc:AlternateContent xmlns:mc="http://schemas.openxmlformats.org/markup-compatibility/2006" xmlns:p14="http://schemas.microsoft.com/office/powerpoint/2010/main">
    <mc:Choice Requires="p14">
      <p:transition spd="med" p14:dur="700" advTm="56179">
        <p:fade/>
      </p:transition>
    </mc:Choice>
    <mc:Fallback xmlns="">
      <p:transition spd="med" advTm="561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6AE0-7822-4007-AE6A-B9EDBA36C2DF}"/>
              </a:ext>
            </a:extLst>
          </p:cNvPr>
          <p:cNvSpPr>
            <a:spLocks noGrp="1"/>
          </p:cNvSpPr>
          <p:nvPr>
            <p:ph type="title"/>
          </p:nvPr>
        </p:nvSpPr>
        <p:spPr/>
        <p:txBody>
          <a:bodyPr/>
          <a:lstStyle/>
          <a:p>
            <a:pPr algn="ctr"/>
            <a:r>
              <a:rPr lang="en-US"/>
              <a:t>References</a:t>
            </a:r>
          </a:p>
        </p:txBody>
      </p:sp>
      <p:sp>
        <p:nvSpPr>
          <p:cNvPr id="3" name="Content Placeholder 2">
            <a:extLst>
              <a:ext uri="{FF2B5EF4-FFF2-40B4-BE49-F238E27FC236}">
                <a16:creationId xmlns:a16="http://schemas.microsoft.com/office/drawing/2014/main" id="{49B40779-2B37-4703-8CA5-2B93CB5AD424}"/>
              </a:ext>
            </a:extLst>
          </p:cNvPr>
          <p:cNvSpPr>
            <a:spLocks noGrp="1"/>
          </p:cNvSpPr>
          <p:nvPr>
            <p:ph idx="1"/>
          </p:nvPr>
        </p:nvSpPr>
        <p:spPr/>
        <p:txBody>
          <a:bodyPr>
            <a:normAutofit fontScale="92500"/>
          </a:bodyPr>
          <a:lstStyle/>
          <a:p>
            <a:r>
              <a:rPr lang="en-US"/>
              <a:t>Carnevale, Anthony P,  Jeff </a:t>
            </a:r>
            <a:r>
              <a:rPr lang="en-US" err="1"/>
              <a:t>Strohl</a:t>
            </a:r>
            <a:r>
              <a:rPr lang="en-US"/>
              <a:t>, Neil Ridley, and Artem </a:t>
            </a:r>
            <a:r>
              <a:rPr lang="en-US" err="1"/>
              <a:t>Gulish</a:t>
            </a:r>
            <a:r>
              <a:rPr lang="en-US"/>
              <a:t>.  Three Educational Pathways to Good Jobs: High School, Middle Skills, and Bachelor’s Degree. Washington, DC: Georgetown University Center on Education and the Workforce, 2018. </a:t>
            </a:r>
            <a:r>
              <a:rPr lang="en-US">
                <a:hlinkClick r:id="rId5"/>
              </a:rPr>
              <a:t>cewgeorgetown@georgetown.edu</a:t>
            </a:r>
            <a:r>
              <a:rPr lang="en-US"/>
              <a:t>. </a:t>
            </a:r>
          </a:p>
          <a:p>
            <a:r>
              <a:rPr lang="en-US"/>
              <a:t>National Research Council. 2011. High School Dropout, Graduation, and Completion Rates: Better Data, Better Measures, Better Decisions. Washington, DC: The National Academies Press. </a:t>
            </a:r>
            <a:r>
              <a:rPr lang="en-US">
                <a:hlinkClick r:id="rId6"/>
              </a:rPr>
              <a:t>https://doi.org/10.17226/13035</a:t>
            </a:r>
            <a:endParaRPr lang="en-US"/>
          </a:p>
          <a:p>
            <a:r>
              <a:rPr lang="en-US" err="1"/>
              <a:t>Rumberger</a:t>
            </a:r>
            <a:r>
              <a:rPr lang="en-US"/>
              <a:t>, R., Addis, H., Allensworth, E., </a:t>
            </a:r>
            <a:r>
              <a:rPr lang="en-US" err="1"/>
              <a:t>Balfanz</a:t>
            </a:r>
            <a:r>
              <a:rPr lang="en-US"/>
              <a:t>, R., Bruch, J., Dillon, E., </a:t>
            </a:r>
            <a:r>
              <a:rPr lang="en-US" err="1"/>
              <a:t>Duardo</a:t>
            </a:r>
            <a:r>
              <a:rPr lang="en-US"/>
              <a:t>, D., </a:t>
            </a:r>
            <a:r>
              <a:rPr lang="en-US" err="1"/>
              <a:t>Dynarski</a:t>
            </a:r>
            <a:r>
              <a:rPr lang="en-US"/>
              <a:t>, M., </a:t>
            </a:r>
            <a:r>
              <a:rPr lang="en-US" err="1"/>
              <a:t>Furgeson</a:t>
            </a:r>
            <a:r>
              <a:rPr lang="en-US"/>
              <a:t>, J., Jayanthi, M., Newman-</a:t>
            </a:r>
            <a:r>
              <a:rPr lang="en-US" err="1"/>
              <a:t>Gonchar</a:t>
            </a:r>
            <a:r>
              <a:rPr lang="en-US"/>
              <a:t>, R., Place, K., &amp; Tuttle, C. (2017) Preventing dropout in secondary schools (NCEE 2017-4028). Washington, DC: National Center for Education Evaluation and Regional Assistance (NCEE), Institute of Education Sciences, U.S. Department of Education. https;//whatworks.ed.gov</a:t>
            </a:r>
          </a:p>
          <a:p>
            <a:r>
              <a:rPr lang="en-US"/>
              <a:t>United States Census Bureau. Accessed July 28, 2021, </a:t>
            </a:r>
            <a:r>
              <a:rPr lang="en-US">
                <a:hlinkClick r:id="rId7"/>
              </a:rPr>
              <a:t>https://www2.census.gov/library/publications/2011/acs/acs-14.pdf</a:t>
            </a:r>
            <a:endParaRPr lang="en-US"/>
          </a:p>
          <a:p>
            <a:endParaRPr lang="en-US"/>
          </a:p>
        </p:txBody>
      </p:sp>
      <p:sp>
        <p:nvSpPr>
          <p:cNvPr id="4" name="Slide Number Placeholder 3">
            <a:extLst>
              <a:ext uri="{FF2B5EF4-FFF2-40B4-BE49-F238E27FC236}">
                <a16:creationId xmlns:a16="http://schemas.microsoft.com/office/drawing/2014/main" id="{11C3924F-781D-4DD1-AE45-84B11F86C186}"/>
              </a:ext>
            </a:extLst>
          </p:cNvPr>
          <p:cNvSpPr>
            <a:spLocks noGrp="1"/>
          </p:cNvSpPr>
          <p:nvPr>
            <p:ph type="sldNum" sz="quarter" idx="12"/>
          </p:nvPr>
        </p:nvSpPr>
        <p:spPr/>
        <p:txBody>
          <a:bodyPr/>
          <a:lstStyle/>
          <a:p>
            <a:fld id="{9CD8D479-8942-46E8-A226-A4E01F7A105C}" type="slidenum">
              <a:rPr lang="en-US" smtClean="0"/>
              <a:t>26</a:t>
            </a:fld>
            <a:endParaRPr lang="en-US"/>
          </a:p>
        </p:txBody>
      </p:sp>
      <p:pic>
        <p:nvPicPr>
          <p:cNvPr id="5" name="Audio 4">
            <a:hlinkClick r:id="" action="ppaction://media"/>
            <a:extLst>
              <a:ext uri="{FF2B5EF4-FFF2-40B4-BE49-F238E27FC236}">
                <a16:creationId xmlns:a16="http://schemas.microsoft.com/office/drawing/2014/main" id="{9A2E8880-C27B-43FE-B201-C3EE6F49A2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4845201"/>
      </p:ext>
    </p:extLst>
  </p:cSld>
  <p:clrMapOvr>
    <a:masterClrMapping/>
  </p:clrMapOvr>
  <mc:AlternateContent xmlns:mc="http://schemas.openxmlformats.org/markup-compatibility/2006" xmlns:p14="http://schemas.microsoft.com/office/powerpoint/2010/main">
    <mc:Choice Requires="p14">
      <p:transition spd="med" p14:dur="700" advTm="8160">
        <p:fade/>
      </p:transition>
    </mc:Choice>
    <mc:Fallback xmlns="">
      <p:transition spd="med" advTm="81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62900-C614-4B95-894E-2FFD303ED9B3}"/>
              </a:ext>
            </a:extLst>
          </p:cNvPr>
          <p:cNvSpPr>
            <a:spLocks noGrp="1"/>
          </p:cNvSpPr>
          <p:nvPr>
            <p:ph type="title"/>
          </p:nvPr>
        </p:nvSpPr>
        <p:spPr/>
        <p:txBody>
          <a:bodyPr/>
          <a:lstStyle/>
          <a:p>
            <a:pPr algn="ctr"/>
            <a:r>
              <a:rPr lang="en-US"/>
              <a:t>References (continued)</a:t>
            </a:r>
          </a:p>
        </p:txBody>
      </p:sp>
      <p:sp>
        <p:nvSpPr>
          <p:cNvPr id="3" name="Content Placeholder 2">
            <a:extLst>
              <a:ext uri="{FF2B5EF4-FFF2-40B4-BE49-F238E27FC236}">
                <a16:creationId xmlns:a16="http://schemas.microsoft.com/office/drawing/2014/main" id="{71171DD4-EDD2-4420-84D5-287CE6E26200}"/>
              </a:ext>
            </a:extLst>
          </p:cNvPr>
          <p:cNvSpPr>
            <a:spLocks noGrp="1"/>
          </p:cNvSpPr>
          <p:nvPr>
            <p:ph idx="1"/>
          </p:nvPr>
        </p:nvSpPr>
        <p:spPr/>
        <p:txBody>
          <a:bodyPr/>
          <a:lstStyle/>
          <a:p>
            <a:r>
              <a:rPr lang="en-US"/>
              <a:t>U.S. Department of Education </a:t>
            </a:r>
            <a:r>
              <a:rPr lang="en-US" err="1"/>
              <a:t>EDFacts</a:t>
            </a:r>
            <a:r>
              <a:rPr lang="en-US"/>
              <a:t> Data Warehouse (EDW),  “IDEA Part B Exiting” 2018-19. Data Extracted as of May 27, 2020 from file specification 009.</a:t>
            </a:r>
          </a:p>
          <a:p>
            <a:r>
              <a:rPr lang="en-US"/>
              <a:t>U.S. Department of Education, </a:t>
            </a:r>
            <a:r>
              <a:rPr lang="en-US" err="1"/>
              <a:t>EDFacts</a:t>
            </a:r>
            <a:r>
              <a:rPr lang="en-US"/>
              <a:t> Data Warehouse (EDW), OMB #1850-0925: IDEA Part B Exiting Collection, 2009-10 and 2017-18.</a:t>
            </a:r>
          </a:p>
          <a:p>
            <a:r>
              <a:rPr lang="en-US" err="1"/>
              <a:t>Rumberger</a:t>
            </a:r>
            <a:r>
              <a:rPr lang="en-US"/>
              <a:t>, R., Addis, H., Allensworth, E., </a:t>
            </a:r>
            <a:r>
              <a:rPr lang="en-US" err="1"/>
              <a:t>Balfanz</a:t>
            </a:r>
            <a:r>
              <a:rPr lang="en-US"/>
              <a:t>, R., Bruch, J., Dillon, E., </a:t>
            </a:r>
            <a:r>
              <a:rPr lang="en-US" err="1"/>
              <a:t>Duardo</a:t>
            </a:r>
            <a:r>
              <a:rPr lang="en-US"/>
              <a:t>, D., </a:t>
            </a:r>
            <a:r>
              <a:rPr lang="en-US" err="1"/>
              <a:t>Dynarski</a:t>
            </a:r>
            <a:r>
              <a:rPr lang="en-US"/>
              <a:t>, M., </a:t>
            </a:r>
            <a:r>
              <a:rPr lang="en-US" err="1"/>
              <a:t>Furgeson</a:t>
            </a:r>
            <a:r>
              <a:rPr lang="en-US"/>
              <a:t>, J., Jayanthi, M., Newman-</a:t>
            </a:r>
            <a:r>
              <a:rPr lang="en-US" err="1"/>
              <a:t>Gonchar</a:t>
            </a:r>
            <a:r>
              <a:rPr lang="en-US"/>
              <a:t>, R., Place, K., &amp; Tuttle, C. (2017) Preventing dropout in secondary schools (NCEE 2017-4028). Washington, DC: National Center for Education Evaluation and Regional Assistance (NCEE), Institute of Education Sciences, U.S. Department of Education. </a:t>
            </a:r>
            <a:r>
              <a:rPr lang="en-US">
                <a:hlinkClick r:id="rId5"/>
              </a:rPr>
              <a:t>https://whatworks.ed.gov</a:t>
            </a:r>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D9774F46-95BB-4AA0-B793-67A21C38081B}"/>
              </a:ext>
            </a:extLst>
          </p:cNvPr>
          <p:cNvSpPr>
            <a:spLocks noGrp="1"/>
          </p:cNvSpPr>
          <p:nvPr>
            <p:ph type="sldNum" sz="quarter" idx="12"/>
          </p:nvPr>
        </p:nvSpPr>
        <p:spPr/>
        <p:txBody>
          <a:bodyPr/>
          <a:lstStyle/>
          <a:p>
            <a:fld id="{9CD8D479-8942-46E8-A226-A4E01F7A105C}" type="slidenum">
              <a:rPr lang="en-US" smtClean="0"/>
              <a:t>27</a:t>
            </a:fld>
            <a:endParaRPr lang="en-US"/>
          </a:p>
        </p:txBody>
      </p:sp>
      <p:pic>
        <p:nvPicPr>
          <p:cNvPr id="5" name="Audio 4">
            <a:hlinkClick r:id="" action="ppaction://media"/>
            <a:extLst>
              <a:ext uri="{FF2B5EF4-FFF2-40B4-BE49-F238E27FC236}">
                <a16:creationId xmlns:a16="http://schemas.microsoft.com/office/drawing/2014/main" id="{F51B757A-DE2C-4149-998B-CF87F6984C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3621419"/>
      </p:ext>
    </p:extLst>
  </p:cSld>
  <p:clrMapOvr>
    <a:masterClrMapping/>
  </p:clrMapOvr>
  <mc:AlternateContent xmlns:mc="http://schemas.openxmlformats.org/markup-compatibility/2006" xmlns:p14="http://schemas.microsoft.com/office/powerpoint/2010/main">
    <mc:Choice Requires="p14">
      <p:transition spd="med" p14:dur="700" advTm="5489">
        <p:fade/>
      </p:transition>
    </mc:Choice>
    <mc:Fallback xmlns="">
      <p:transition spd="med" advTm="5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 name="Audio 1">
            <a:hlinkClick r:id="" action="ppaction://media"/>
            <a:extLst>
              <a:ext uri="{FF2B5EF4-FFF2-40B4-BE49-F238E27FC236}">
                <a16:creationId xmlns:a16="http://schemas.microsoft.com/office/drawing/2014/main" id="{5835EA7B-B95A-4616-A1BF-FB856C0E3E1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advTm="14429">
        <p:fade/>
      </p:transition>
    </mc:Choice>
    <mc:Fallback xmlns="">
      <p:transition spd="med" advTm="144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255B7F-4742-4DB5-A8D5-B64C6AFC75C9}"/>
              </a:ext>
            </a:extLst>
          </p:cNvPr>
          <p:cNvSpPr>
            <a:spLocks noGrp="1"/>
          </p:cNvSpPr>
          <p:nvPr>
            <p:ph type="title"/>
          </p:nvPr>
        </p:nvSpPr>
        <p:spPr>
          <a:xfrm>
            <a:off x="297668" y="219921"/>
            <a:ext cx="9225744" cy="746125"/>
          </a:xfrm>
        </p:spPr>
        <p:txBody>
          <a:bodyPr/>
          <a:lstStyle/>
          <a:p>
            <a:r>
              <a:rPr lang="en-US" b="1"/>
              <a:t>Frequently Used Terms in the Presentation </a:t>
            </a:r>
          </a:p>
        </p:txBody>
      </p:sp>
      <p:graphicFrame>
        <p:nvGraphicFramePr>
          <p:cNvPr id="10" name="Table 7">
            <a:extLst>
              <a:ext uri="{FF2B5EF4-FFF2-40B4-BE49-F238E27FC236}">
                <a16:creationId xmlns:a16="http://schemas.microsoft.com/office/drawing/2014/main" id="{9D391E63-16A9-4091-A8FE-9FF4C8D5606E}"/>
              </a:ext>
            </a:extLst>
          </p:cNvPr>
          <p:cNvGraphicFramePr>
            <a:graphicFrameLocks noGrp="1"/>
          </p:cNvGraphicFramePr>
          <p:nvPr>
            <p:ph idx="1"/>
            <p:extLst>
              <p:ext uri="{D42A27DB-BD31-4B8C-83A1-F6EECF244321}">
                <p14:modId xmlns:p14="http://schemas.microsoft.com/office/powerpoint/2010/main" val="704928531"/>
              </p:ext>
            </p:extLst>
          </p:nvPr>
        </p:nvGraphicFramePr>
        <p:xfrm>
          <a:off x="297668" y="1198589"/>
          <a:ext cx="11804585" cy="5338345"/>
        </p:xfrm>
        <a:graphic>
          <a:graphicData uri="http://schemas.openxmlformats.org/drawingml/2006/table">
            <a:tbl>
              <a:tblPr firstRow="1" bandRow="1">
                <a:tableStyleId>{3B4B98B0-60AC-42C2-AFA5-B58CD77FA1E5}</a:tableStyleId>
              </a:tblPr>
              <a:tblGrid>
                <a:gridCol w="3894270">
                  <a:extLst>
                    <a:ext uri="{9D8B030D-6E8A-4147-A177-3AD203B41FA5}">
                      <a16:colId xmlns:a16="http://schemas.microsoft.com/office/drawing/2014/main" val="559247522"/>
                    </a:ext>
                  </a:extLst>
                </a:gridCol>
                <a:gridCol w="7910315">
                  <a:extLst>
                    <a:ext uri="{9D8B030D-6E8A-4147-A177-3AD203B41FA5}">
                      <a16:colId xmlns:a16="http://schemas.microsoft.com/office/drawing/2014/main" val="152258923"/>
                    </a:ext>
                  </a:extLst>
                </a:gridCol>
              </a:tblGrid>
              <a:tr h="427589">
                <a:tc>
                  <a:txBody>
                    <a:bodyPr/>
                    <a:lstStyle/>
                    <a:p>
                      <a:r>
                        <a:rPr lang="en-US"/>
                        <a:t>Term</a:t>
                      </a:r>
                    </a:p>
                  </a:txBody>
                  <a:tcPr/>
                </a:tc>
                <a:tc>
                  <a:txBody>
                    <a:bodyPr/>
                    <a:lstStyle/>
                    <a:p>
                      <a:r>
                        <a:rPr lang="en-US"/>
                        <a:t>Description </a:t>
                      </a:r>
                    </a:p>
                  </a:txBody>
                  <a:tcPr/>
                </a:tc>
                <a:extLst>
                  <a:ext uri="{0D108BD9-81ED-4DB2-BD59-A6C34878D82A}">
                    <a16:rowId xmlns:a16="http://schemas.microsoft.com/office/drawing/2014/main" val="3108222081"/>
                  </a:ext>
                </a:extLst>
              </a:tr>
              <a:tr h="633115">
                <a:tc>
                  <a:txBody>
                    <a:bodyPr/>
                    <a:lstStyle/>
                    <a:p>
                      <a:r>
                        <a:rPr lang="en-US"/>
                        <a:t>State Performance Plan or SPP</a:t>
                      </a:r>
                    </a:p>
                  </a:txBody>
                  <a:tcPr/>
                </a:tc>
                <a:tc>
                  <a:txBody>
                    <a:bodyPr/>
                    <a:lstStyle/>
                    <a:p>
                      <a:r>
                        <a:rPr lang="en-US" sz="1800" b="0" i="0" kern="1200">
                          <a:solidFill>
                            <a:schemeClr val="tx1"/>
                          </a:solidFill>
                          <a:effectLst/>
                          <a:latin typeface="+mn-lt"/>
                          <a:ea typeface="+mn-ea"/>
                          <a:cs typeface="+mn-cs"/>
                        </a:rPr>
                        <a:t>A six-year plan that the US Department of Education requires states to develop to improve its implementation of the IDEA</a:t>
                      </a:r>
                    </a:p>
                  </a:txBody>
                  <a:tcPr/>
                </a:tc>
                <a:extLst>
                  <a:ext uri="{0D108BD9-81ED-4DB2-BD59-A6C34878D82A}">
                    <a16:rowId xmlns:a16="http://schemas.microsoft.com/office/drawing/2014/main" val="3529852344"/>
                  </a:ext>
                </a:extLst>
              </a:tr>
              <a:tr h="427589">
                <a:tc>
                  <a:txBody>
                    <a:bodyPr/>
                    <a:lstStyle/>
                    <a:p>
                      <a:r>
                        <a:rPr lang="en-US"/>
                        <a:t>SPP Indicator</a:t>
                      </a:r>
                    </a:p>
                  </a:txBody>
                  <a:tcPr/>
                </a:tc>
                <a:tc>
                  <a:txBody>
                    <a:bodyPr/>
                    <a:lstStyle/>
                    <a:p>
                      <a:r>
                        <a:rPr lang="en-US"/>
                        <a:t>One of 17 measures that makes up a state’s six-year plan</a:t>
                      </a:r>
                    </a:p>
                  </a:txBody>
                  <a:tcPr/>
                </a:tc>
                <a:extLst>
                  <a:ext uri="{0D108BD9-81ED-4DB2-BD59-A6C34878D82A}">
                    <a16:rowId xmlns:a16="http://schemas.microsoft.com/office/drawing/2014/main" val="4081121707"/>
                  </a:ext>
                </a:extLst>
              </a:tr>
              <a:tr h="633115">
                <a:tc>
                  <a:txBody>
                    <a:bodyPr/>
                    <a:lstStyle/>
                    <a:p>
                      <a:r>
                        <a:rPr lang="en-US"/>
                        <a:t>Compliance Indicators</a:t>
                      </a:r>
                    </a:p>
                  </a:txBody>
                  <a:tcPr/>
                </a:tc>
                <a:tc>
                  <a:txBody>
                    <a:bodyPr/>
                    <a:lstStyle/>
                    <a:p>
                      <a:r>
                        <a:rPr lang="en-US"/>
                        <a:t>Focus on whether a specific requirement of IDEA was met. Targets are set at 0 or 100 percent</a:t>
                      </a:r>
                    </a:p>
                  </a:txBody>
                  <a:tcPr/>
                </a:tc>
                <a:extLst>
                  <a:ext uri="{0D108BD9-81ED-4DB2-BD59-A6C34878D82A}">
                    <a16:rowId xmlns:a16="http://schemas.microsoft.com/office/drawing/2014/main" val="2526537569"/>
                  </a:ext>
                </a:extLst>
              </a:tr>
              <a:tr h="633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Results Indicators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Focus on student and family outcomes. Targets vary and are determined by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State</a:t>
                      </a:r>
                      <a:endParaRPr lang="en-US"/>
                    </a:p>
                  </a:txBody>
                  <a:tcPr/>
                </a:tc>
                <a:extLst>
                  <a:ext uri="{0D108BD9-81ED-4DB2-BD59-A6C34878D82A}">
                    <a16:rowId xmlns:a16="http://schemas.microsoft.com/office/drawing/2014/main" val="3977139098"/>
                  </a:ext>
                </a:extLst>
              </a:tr>
              <a:tr h="633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Annual Performance Report (APR)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progress update under the SPP, prepared each year by NYSED and submitted to OSEP</a:t>
                      </a:r>
                    </a:p>
                  </a:txBody>
                  <a:tcPr/>
                </a:tc>
                <a:extLst>
                  <a:ext uri="{0D108BD9-81ED-4DB2-BD59-A6C34878D82A}">
                    <a16:rowId xmlns:a16="http://schemas.microsoft.com/office/drawing/2014/main" val="670441880"/>
                  </a:ext>
                </a:extLst>
              </a:tr>
              <a:tr h="427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Federal Fiscal Year or FFY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 </a:t>
                      </a:r>
                      <a:r>
                        <a:rPr lang="en-US"/>
                        <a:t>Federal Government Fiscal Year (October 1 – September 30)</a:t>
                      </a:r>
                    </a:p>
                  </a:txBody>
                  <a:tcPr/>
                </a:tc>
                <a:extLst>
                  <a:ext uri="{0D108BD9-81ED-4DB2-BD59-A6C34878D82A}">
                    <a16:rowId xmlns:a16="http://schemas.microsoft.com/office/drawing/2014/main" val="3320845826"/>
                  </a:ext>
                </a:extLst>
              </a:tr>
              <a:tr h="633115">
                <a:tc>
                  <a:txBody>
                    <a:bodyPr/>
                    <a:lstStyle/>
                    <a:p>
                      <a:r>
                        <a:rPr lang="en-US"/>
                        <a:t>SPP Indicator 2</a:t>
                      </a:r>
                    </a:p>
                  </a:txBody>
                  <a:tcPr/>
                </a:tc>
                <a:tc>
                  <a:txBody>
                    <a:bodyPr/>
                    <a:lstStyle/>
                    <a:p>
                      <a:r>
                        <a:rPr lang="en-US"/>
                        <a:t> An SPP Indicator that measures the percent of youth with individual education programs (IEPs) dropping out of high school</a:t>
                      </a:r>
                    </a:p>
                  </a:txBody>
                  <a:tcPr/>
                </a:tc>
                <a:extLst>
                  <a:ext uri="{0D108BD9-81ED-4DB2-BD59-A6C34878D82A}">
                    <a16:rowId xmlns:a16="http://schemas.microsoft.com/office/drawing/2014/main" val="4226070526"/>
                  </a:ext>
                </a:extLst>
              </a:tr>
              <a:tr h="427589">
                <a:tc>
                  <a:txBody>
                    <a:bodyPr/>
                    <a:lstStyle/>
                    <a:p>
                      <a:r>
                        <a:rPr lang="en-US"/>
                        <a:t>Baseline</a:t>
                      </a:r>
                    </a:p>
                  </a:txBody>
                  <a:tcPr/>
                </a:tc>
                <a:tc>
                  <a:txBody>
                    <a:bodyPr/>
                    <a:lstStyle/>
                    <a:p>
                      <a:r>
                        <a:rPr lang="en-US"/>
                        <a:t>Data starting point to measure improvement over time </a:t>
                      </a:r>
                    </a:p>
                  </a:txBody>
                  <a:tcPr/>
                </a:tc>
                <a:extLst>
                  <a:ext uri="{0D108BD9-81ED-4DB2-BD59-A6C34878D82A}">
                    <a16:rowId xmlns:a16="http://schemas.microsoft.com/office/drawing/2014/main" val="4259787709"/>
                  </a:ext>
                </a:extLst>
              </a:tr>
              <a:tr h="427589">
                <a:tc>
                  <a:txBody>
                    <a:bodyPr/>
                    <a:lstStyle/>
                    <a:p>
                      <a:r>
                        <a:rPr lang="en-US"/>
                        <a:t>Targets</a:t>
                      </a:r>
                    </a:p>
                  </a:txBody>
                  <a:tcPr/>
                </a:tc>
                <a:tc>
                  <a:txBody>
                    <a:bodyPr/>
                    <a:lstStyle/>
                    <a:p>
                      <a:r>
                        <a:rPr lang="en-US"/>
                        <a:t>Performance Objectives set for SPP Measurements </a:t>
                      </a:r>
                    </a:p>
                  </a:txBody>
                  <a:tcPr/>
                </a:tc>
                <a:extLst>
                  <a:ext uri="{0D108BD9-81ED-4DB2-BD59-A6C34878D82A}">
                    <a16:rowId xmlns:a16="http://schemas.microsoft.com/office/drawing/2014/main" val="1399695351"/>
                  </a:ext>
                </a:extLst>
              </a:tr>
            </a:tbl>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3</a:t>
            </a:fld>
            <a:endParaRPr lang="en-US"/>
          </a:p>
        </p:txBody>
      </p:sp>
      <p:pic>
        <p:nvPicPr>
          <p:cNvPr id="3" name="Audio 2">
            <a:hlinkClick r:id="" action="ppaction://media"/>
            <a:extLst>
              <a:ext uri="{FF2B5EF4-FFF2-40B4-BE49-F238E27FC236}">
                <a16:creationId xmlns:a16="http://schemas.microsoft.com/office/drawing/2014/main" id="{4C8298E6-6DD7-4BFD-8FFF-32450F4B28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7925368"/>
      </p:ext>
    </p:extLst>
  </p:cSld>
  <p:clrMapOvr>
    <a:masterClrMapping/>
  </p:clrMapOvr>
  <mc:AlternateContent xmlns:mc="http://schemas.openxmlformats.org/markup-compatibility/2006" xmlns:p14="http://schemas.microsoft.com/office/powerpoint/2010/main">
    <mc:Choice Requires="p14">
      <p:transition spd="med" p14:dur="700" advTm="15195">
        <p:fade/>
      </p:transition>
    </mc:Choice>
    <mc:Fallback xmlns="">
      <p:transition spd="med" advTm="15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4796-7197-48FC-BAC4-E565B0AEF287}"/>
              </a:ext>
            </a:extLst>
          </p:cNvPr>
          <p:cNvSpPr>
            <a:spLocks noGrp="1"/>
          </p:cNvSpPr>
          <p:nvPr>
            <p:ph type="title"/>
          </p:nvPr>
        </p:nvSpPr>
        <p:spPr/>
        <p:txBody>
          <a:bodyPr/>
          <a:lstStyle/>
          <a:p>
            <a:pPr algn="ctr"/>
            <a:r>
              <a:rPr lang="en-US"/>
              <a:t>The Gravity of Dropping Out: Fast Facts</a:t>
            </a:r>
          </a:p>
        </p:txBody>
      </p:sp>
      <p:sp>
        <p:nvSpPr>
          <p:cNvPr id="3" name="Content Placeholder 2">
            <a:extLst>
              <a:ext uri="{FF2B5EF4-FFF2-40B4-BE49-F238E27FC236}">
                <a16:creationId xmlns:a16="http://schemas.microsoft.com/office/drawing/2014/main" id="{88A6E0C6-5B7F-400C-805D-ED0700FA299B}"/>
              </a:ext>
            </a:extLst>
          </p:cNvPr>
          <p:cNvSpPr>
            <a:spLocks noGrp="1"/>
          </p:cNvSpPr>
          <p:nvPr>
            <p:ph idx="1"/>
          </p:nvPr>
        </p:nvSpPr>
        <p:spPr/>
        <p:txBody>
          <a:bodyPr>
            <a:normAutofit fontScale="92500"/>
          </a:bodyPr>
          <a:lstStyle/>
          <a:p>
            <a:r>
              <a:rPr lang="en-US"/>
              <a:t>The number of students with disabilities dropping out for the 2018-19 school year was 68,711 nationally and 6,408 in New York State. (U.S. Department</a:t>
            </a:r>
            <a:r>
              <a:rPr lang="en-US" baseline="0"/>
              <a:t> of Education </a:t>
            </a:r>
            <a:r>
              <a:rPr lang="en-US" baseline="0" err="1"/>
              <a:t>EDFacts</a:t>
            </a:r>
            <a:r>
              <a:rPr lang="en-US" baseline="0"/>
              <a:t> Data Warehouse)</a:t>
            </a:r>
            <a:endParaRPr lang="en-US"/>
          </a:p>
          <a:p>
            <a:r>
              <a:rPr lang="en-US"/>
              <a:t>Two thirds of all entry level jobs and 80% of all “good jobs” that provide a wage that can support a family require some type of training post high school (Carnevale</a:t>
            </a:r>
            <a:r>
              <a:rPr lang="en-US" baseline="0"/>
              <a:t> </a:t>
            </a:r>
            <a:r>
              <a:rPr lang="en-US"/>
              <a:t>et al 2018).</a:t>
            </a:r>
          </a:p>
          <a:p>
            <a:r>
              <a:rPr lang="en-US"/>
              <a:t>A high school dropout will earn approximately $170,000-</a:t>
            </a:r>
            <a:r>
              <a:rPr lang="en-US" baseline="0"/>
              <a:t> $200,000</a:t>
            </a:r>
            <a:r>
              <a:rPr lang="en-US"/>
              <a:t> less than a high school graduate over his/her lifetime. And almost a million dollars less than a college graduate (U.S.</a:t>
            </a:r>
            <a:r>
              <a:rPr lang="en-US" baseline="0"/>
              <a:t> Census Bureau, American Community Survey, 2006-2008</a:t>
            </a:r>
            <a:r>
              <a:rPr lang="en-US"/>
              <a:t>)</a:t>
            </a:r>
          </a:p>
          <a:p>
            <a:r>
              <a:rPr lang="en-US"/>
              <a:t>Students may begin to consider dropping out as early as the late elementary school grades (National</a:t>
            </a:r>
            <a:r>
              <a:rPr lang="en-US" baseline="0"/>
              <a:t> Research Council, 2011</a:t>
            </a:r>
            <a:r>
              <a:rPr lang="en-US"/>
              <a:t>)</a:t>
            </a:r>
          </a:p>
          <a:p>
            <a:r>
              <a:rPr lang="en-US" baseline="0"/>
              <a:t>The</a:t>
            </a:r>
            <a:r>
              <a:rPr lang="en-US"/>
              <a:t> number of boys</a:t>
            </a:r>
            <a:r>
              <a:rPr lang="en-US" baseline="0"/>
              <a:t> (SWD) </a:t>
            </a:r>
            <a:r>
              <a:rPr lang="en-US"/>
              <a:t>dropping out of school was almost twice that of the number of girls in New York State for the 2019-20 school</a:t>
            </a:r>
            <a:r>
              <a:rPr lang="en-US" baseline="0"/>
              <a:t> year. </a:t>
            </a:r>
            <a:r>
              <a:rPr lang="en-US" sz="2000" baseline="0"/>
              <a:t>(</a:t>
            </a:r>
            <a:r>
              <a:rPr lang="en-US" sz="2000" baseline="0">
                <a:hlinkClick r:id="rId5"/>
              </a:rPr>
              <a:t>https://data.nysed.gov</a:t>
            </a:r>
            <a:r>
              <a:rPr lang="en-US" sz="2000" baseline="0"/>
              <a:t>) </a:t>
            </a:r>
            <a:endParaRPr lang="en-US" sz="2000"/>
          </a:p>
        </p:txBody>
      </p:sp>
      <p:sp>
        <p:nvSpPr>
          <p:cNvPr id="9" name="Rectangle 8" descr="Images of seven students from a variety of different backgrounds. The largest image is of a girl sitting bent over a a table with her head resting on her folded arms, on top of a table, with her face turned away from a pile of books.">
            <a:extLst>
              <a:ext uri="{FF2B5EF4-FFF2-40B4-BE49-F238E27FC236}">
                <a16:creationId xmlns:a16="http://schemas.microsoft.com/office/drawing/2014/main" id="{A9E79626-13EB-42DE-8170-AA1896AC405D}"/>
              </a:ext>
            </a:extLst>
          </p:cNvPr>
          <p:cNvSpPr/>
          <p:nvPr/>
        </p:nvSpPr>
        <p:spPr>
          <a:xfrm>
            <a:off x="1209673" y="1462125"/>
            <a:ext cx="10000343" cy="44912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63A9A0C4-36BF-431D-BCA9-E6693CE0A748}"/>
              </a:ext>
              <a:ext uri="{C183D7F6-B498-43B3-948B-1728B52AA6E4}">
                <adec:decorative xmlns:adec="http://schemas.microsoft.com/office/drawing/2017/decorative" val="1"/>
              </a:ext>
            </a:extLst>
          </p:cNvPr>
          <p:cNvSpPr/>
          <p:nvPr/>
        </p:nvSpPr>
        <p:spPr>
          <a:xfrm>
            <a:off x="1963619" y="1747195"/>
            <a:ext cx="1605517" cy="1626783"/>
          </a:xfrm>
          <a:prstGeom prst="flowChartConnector">
            <a:avLst/>
          </a:prstGeom>
          <a:blipFill>
            <a:blip r:embed="rId6">
              <a:alphaModFix amt="94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C2B154FA-5908-4580-A926-782E7602FFFC}"/>
              </a:ext>
              <a:ext uri="{C183D7F6-B498-43B3-948B-1728B52AA6E4}">
                <adec:decorative xmlns:adec="http://schemas.microsoft.com/office/drawing/2017/decorative" val="1"/>
              </a:ext>
            </a:extLst>
          </p:cNvPr>
          <p:cNvSpPr/>
          <p:nvPr/>
        </p:nvSpPr>
        <p:spPr>
          <a:xfrm>
            <a:off x="8531319" y="3534658"/>
            <a:ext cx="1605517" cy="1626783"/>
          </a:xfrm>
          <a:prstGeom prst="flowChartConnector">
            <a:avLst/>
          </a:prstGeom>
          <a:blipFill>
            <a:blip r:embed="rId7">
              <a:alphaModFix amt="94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1FC82E14-EFA8-48EB-B40A-81F05509998A}"/>
              </a:ext>
              <a:ext uri="{C183D7F6-B498-43B3-948B-1728B52AA6E4}">
                <adec:decorative xmlns:adec="http://schemas.microsoft.com/office/drawing/2017/decorative" val="1"/>
              </a:ext>
            </a:extLst>
          </p:cNvPr>
          <p:cNvSpPr/>
          <p:nvPr/>
        </p:nvSpPr>
        <p:spPr>
          <a:xfrm>
            <a:off x="6668006" y="1747196"/>
            <a:ext cx="1605517" cy="1626783"/>
          </a:xfrm>
          <a:prstGeom prst="flowChartConnector">
            <a:avLst/>
          </a:prstGeom>
          <a:blipFill>
            <a:blip r:embed="rId8">
              <a:alphaModFix amt="94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203C037C-07C3-4165-B34D-F9C0FF7DDB23}"/>
              </a:ext>
              <a:ext uri="{C183D7F6-B498-43B3-948B-1728B52AA6E4}">
                <adec:decorative xmlns:adec="http://schemas.microsoft.com/office/drawing/2017/decorative" val="1"/>
              </a:ext>
            </a:extLst>
          </p:cNvPr>
          <p:cNvSpPr/>
          <p:nvPr/>
        </p:nvSpPr>
        <p:spPr>
          <a:xfrm>
            <a:off x="2417033" y="4098739"/>
            <a:ext cx="1605517" cy="1626783"/>
          </a:xfrm>
          <a:prstGeom prst="flowChartConnector">
            <a:avLst/>
          </a:prstGeom>
          <a:blipFill>
            <a:blip r:embed="rId9">
              <a:alphaModFix amt="94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64FD7586-9248-4C5F-BAB7-09525B67B279}"/>
              </a:ext>
              <a:ext uri="{C183D7F6-B498-43B3-948B-1728B52AA6E4}">
                <adec:decorative xmlns:adec="http://schemas.microsoft.com/office/drawing/2017/decorative" val="1"/>
              </a:ext>
            </a:extLst>
          </p:cNvPr>
          <p:cNvSpPr/>
          <p:nvPr/>
        </p:nvSpPr>
        <p:spPr>
          <a:xfrm>
            <a:off x="9176458" y="1547468"/>
            <a:ext cx="1605517" cy="1626783"/>
          </a:xfrm>
          <a:prstGeom prst="flowChartConnector">
            <a:avLst/>
          </a:prstGeom>
          <a:blipFill>
            <a:blip r:embed="rId10">
              <a:alphaModFix amt="94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92665F17-AAD2-43FF-9856-480B778C0041}"/>
              </a:ext>
              <a:ext uri="{C183D7F6-B498-43B3-948B-1728B52AA6E4}">
                <adec:decorative xmlns:adec="http://schemas.microsoft.com/office/drawing/2017/decorative" val="1"/>
              </a:ext>
            </a:extLst>
          </p:cNvPr>
          <p:cNvSpPr/>
          <p:nvPr/>
        </p:nvSpPr>
        <p:spPr>
          <a:xfrm>
            <a:off x="6544713" y="4207899"/>
            <a:ext cx="1605517" cy="1626784"/>
          </a:xfrm>
          <a:prstGeom prst="flowChartConnector">
            <a:avLst/>
          </a:prstGeom>
          <a:blipFill>
            <a:blip r:embed="rId11">
              <a:alphaModFix amt="94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AE5D476A-6FDE-40A3-8B08-47C3FB6B9CEE}"/>
              </a:ext>
              <a:ext uri="{C183D7F6-B498-43B3-948B-1728B52AA6E4}">
                <adec:decorative xmlns:adec="http://schemas.microsoft.com/office/drawing/2017/decorative" val="1"/>
              </a:ext>
            </a:extLst>
          </p:cNvPr>
          <p:cNvSpPr/>
          <p:nvPr/>
        </p:nvSpPr>
        <p:spPr>
          <a:xfrm>
            <a:off x="4122727" y="2269385"/>
            <a:ext cx="2498651" cy="2530547"/>
          </a:xfrm>
          <a:prstGeom prst="flowChartConnector">
            <a:avLst/>
          </a:prstGeom>
          <a:blipFill dpi="0" rotWithShape="1">
            <a:blip r:embed="rId12">
              <a:alphaModFix amt="94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4EBD27E-5D6E-4CC8-A9CF-FC27BD35B188}"/>
              </a:ext>
            </a:extLst>
          </p:cNvPr>
          <p:cNvSpPr>
            <a:spLocks noGrp="1"/>
          </p:cNvSpPr>
          <p:nvPr>
            <p:ph type="sldNum" sz="quarter" idx="12"/>
          </p:nvPr>
        </p:nvSpPr>
        <p:spPr/>
        <p:txBody>
          <a:bodyPr/>
          <a:lstStyle/>
          <a:p>
            <a:fld id="{9CD8D479-8942-46E8-A226-A4E01F7A105C}" type="slidenum">
              <a:rPr lang="en-US" smtClean="0"/>
              <a:t>4</a:t>
            </a:fld>
            <a:endParaRPr lang="en-US"/>
          </a:p>
        </p:txBody>
      </p:sp>
      <p:pic>
        <p:nvPicPr>
          <p:cNvPr id="8" name="Audio 7">
            <a:hlinkClick r:id="" action="ppaction://media"/>
            <a:extLst>
              <a:ext uri="{FF2B5EF4-FFF2-40B4-BE49-F238E27FC236}">
                <a16:creationId xmlns:a16="http://schemas.microsoft.com/office/drawing/2014/main" id="{3BB8F673-D85D-4F43-92EA-BF3AA84A79B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397043"/>
      </p:ext>
    </p:extLst>
  </p:cSld>
  <p:clrMapOvr>
    <a:masterClrMapping/>
  </p:clrMapOvr>
  <mc:AlternateContent xmlns:mc="http://schemas.openxmlformats.org/markup-compatibility/2006" xmlns:p14="http://schemas.microsoft.com/office/powerpoint/2010/main">
    <mc:Choice Requires="p14">
      <p:transition spd="med" p14:dur="700" advTm="81790">
        <p:fade/>
      </p:transition>
    </mc:Choice>
    <mc:Fallback xmlns="">
      <p:transition spd="med" advTm="81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590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2000"/>
                                        <p:tgtEl>
                                          <p:spTgt spid="9"/>
                                        </p:tgtEl>
                                      </p:cBhvr>
                                    </p:animEffect>
                                  </p:childTnLst>
                                </p:cTn>
                              </p:par>
                            </p:childTnLst>
                          </p:cTn>
                        </p:par>
                        <p:par>
                          <p:cTn id="12" fill="hold">
                            <p:stCondLst>
                              <p:cond delay="6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61500"/>
                            </p:stCondLst>
                            <p:childTnLst>
                              <p:par>
                                <p:cTn id="17" presetID="10" presetClass="entr" presetSubtype="0" fill="hold" grpId="0" nodeType="afterEffect">
                                  <p:stCondLst>
                                    <p:cond delay="7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500"/>
                                        <p:tgtEl>
                                          <p:spTgt spid="24"/>
                                        </p:tgtEl>
                                      </p:cBhvr>
                                    </p:animEffect>
                                  </p:childTnLst>
                                </p:cTn>
                              </p:par>
                            </p:childTnLst>
                          </p:cTn>
                        </p:par>
                        <p:par>
                          <p:cTn id="20" fill="hold">
                            <p:stCondLst>
                              <p:cond delay="637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500"/>
                                        <p:tgtEl>
                                          <p:spTgt spid="25"/>
                                        </p:tgtEl>
                                      </p:cBhvr>
                                    </p:animEffect>
                                  </p:childTnLst>
                                </p:cTn>
                              </p:par>
                            </p:childTnLst>
                          </p:cTn>
                        </p:par>
                        <p:par>
                          <p:cTn id="24" fill="hold">
                            <p:stCondLst>
                              <p:cond delay="652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500"/>
                                        <p:tgtEl>
                                          <p:spTgt spid="26"/>
                                        </p:tgtEl>
                                      </p:cBhvr>
                                    </p:animEffect>
                                  </p:childTnLst>
                                </p:cTn>
                              </p:par>
                            </p:childTnLst>
                          </p:cTn>
                        </p:par>
                        <p:par>
                          <p:cTn id="28" fill="hold">
                            <p:stCondLst>
                              <p:cond delay="667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500"/>
                                        <p:tgtEl>
                                          <p:spTgt spid="27"/>
                                        </p:tgtEl>
                                      </p:cBhvr>
                                    </p:animEffect>
                                  </p:childTnLst>
                                </p:cTn>
                              </p:par>
                            </p:childTnLst>
                          </p:cTn>
                        </p:par>
                        <p:par>
                          <p:cTn id="32" fill="hold">
                            <p:stCondLst>
                              <p:cond delay="682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500"/>
                                        <p:tgtEl>
                                          <p:spTgt spid="28"/>
                                        </p:tgtEl>
                                      </p:cBhvr>
                                    </p:animEffect>
                                  </p:childTnLst>
                                </p:cTn>
                              </p:par>
                            </p:childTnLst>
                          </p:cTn>
                        </p:par>
                        <p:par>
                          <p:cTn id="36" fill="hold">
                            <p:stCondLst>
                              <p:cond delay="697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40" fill="hold" display="0">
                  <p:stCondLst>
                    <p:cond delay="indefinite"/>
                  </p:stCondLst>
                  <p:endCondLst>
                    <p:cond evt="onStopAudio" delay="0">
                      <p:tgtEl>
                        <p:sldTgt/>
                      </p:tgtEl>
                    </p:cond>
                  </p:endCondLst>
                </p:cTn>
                <p:tgtEl>
                  <p:spTgt spid="8"/>
                </p:tgtEl>
              </p:cMediaNode>
            </p:audio>
          </p:childTnLst>
        </p:cTn>
      </p:par>
    </p:tnLst>
    <p:bldLst>
      <p:bldP spid="9" grpId="0" animBg="1"/>
      <p:bldP spid="23" grpId="0" animBg="1"/>
      <p:bldP spid="24" grpId="0" animBg="1"/>
      <p:bldP spid="25" grpId="0" animBg="1"/>
      <p:bldP spid="26"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EC89-C42F-4BD5-BFBB-48D80FCE09C3}"/>
              </a:ext>
            </a:extLst>
          </p:cNvPr>
          <p:cNvSpPr>
            <a:spLocks noGrp="1"/>
          </p:cNvSpPr>
          <p:nvPr>
            <p:ph type="title"/>
          </p:nvPr>
        </p:nvSpPr>
        <p:spPr>
          <a:xfrm>
            <a:off x="1410025" y="649283"/>
            <a:ext cx="9371949" cy="1183566"/>
          </a:xfrm>
        </p:spPr>
        <p:txBody>
          <a:bodyPr anchor="b">
            <a:normAutofit/>
          </a:bodyPr>
          <a:lstStyle/>
          <a:p>
            <a:pPr algn="ctr"/>
            <a:r>
              <a:rPr lang="en-US" sz="4000" b="1"/>
              <a:t>Indicator 2 Measurement</a:t>
            </a:r>
          </a:p>
        </p:txBody>
      </p:sp>
      <p:graphicFrame>
        <p:nvGraphicFramePr>
          <p:cNvPr id="8" name="Content Placeholder 2" descr="Flowchart reads from left to right which describes the elements of measurement for Indicator 2. The text box at the left describes the dropout rate as the percent of youth with IEPs dropping out of high school. The center box notes the data for this Indicator are lag data. The text box at the right indicates the goal for this Indicator is a reduction in the total number of dropouts. ">
            <a:extLst>
              <a:ext uri="{FF2B5EF4-FFF2-40B4-BE49-F238E27FC236}">
                <a16:creationId xmlns:a16="http://schemas.microsoft.com/office/drawing/2014/main" id="{B49BB999-3801-4B6B-B37C-C1248F710DDF}"/>
              </a:ext>
            </a:extLst>
          </p:cNvPr>
          <p:cNvGraphicFramePr>
            <a:graphicFrameLocks noGrp="1"/>
          </p:cNvGraphicFramePr>
          <p:nvPr>
            <p:ph idx="1"/>
            <p:extLst>
              <p:ext uri="{D42A27DB-BD31-4B8C-83A1-F6EECF244321}">
                <p14:modId xmlns:p14="http://schemas.microsoft.com/office/powerpoint/2010/main" val="4146105200"/>
              </p:ext>
            </p:extLst>
          </p:nvPr>
        </p:nvGraphicFramePr>
        <p:xfrm>
          <a:off x="693930" y="1588035"/>
          <a:ext cx="11061068" cy="46206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9BB22A03-E6F0-414B-B1AC-AABF93872AED}"/>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5</a:t>
            </a:fld>
            <a:endParaRPr lang="en-US" sz="1000"/>
          </a:p>
        </p:txBody>
      </p:sp>
      <p:pic>
        <p:nvPicPr>
          <p:cNvPr id="5" name="Audio 4">
            <a:hlinkClick r:id="" action="ppaction://media"/>
            <a:extLst>
              <a:ext uri="{FF2B5EF4-FFF2-40B4-BE49-F238E27FC236}">
                <a16:creationId xmlns:a16="http://schemas.microsoft.com/office/drawing/2014/main" id="{9B4F2BB3-F8D1-45AE-B145-456CE574B41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7585753"/>
      </p:ext>
    </p:extLst>
  </p:cSld>
  <p:clrMapOvr>
    <a:masterClrMapping/>
  </p:clrMapOvr>
  <mc:AlternateContent xmlns:mc="http://schemas.openxmlformats.org/markup-compatibility/2006" xmlns:p14="http://schemas.microsoft.com/office/powerpoint/2010/main">
    <mc:Choice Requires="p14">
      <p:transition spd="med" p14:dur="700" advTm="45010">
        <p:fade/>
      </p:transition>
    </mc:Choice>
    <mc:Fallback xmlns="">
      <p:transition spd="med" advTm="450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6433-E6D6-4C05-8A2C-557997D110EB}"/>
              </a:ext>
            </a:extLst>
          </p:cNvPr>
          <p:cNvSpPr>
            <a:spLocks noGrp="1"/>
          </p:cNvSpPr>
          <p:nvPr>
            <p:ph type="title"/>
          </p:nvPr>
        </p:nvSpPr>
        <p:spPr>
          <a:xfrm>
            <a:off x="914400" y="356297"/>
            <a:ext cx="9867576" cy="1183566"/>
          </a:xfrm>
        </p:spPr>
        <p:txBody>
          <a:bodyPr>
            <a:normAutofit fontScale="90000"/>
          </a:bodyPr>
          <a:lstStyle/>
          <a:p>
            <a:r>
              <a:rPr lang="en-US" sz="3600"/>
              <a:t>Explanation of Indicator 2 FFY Data </a:t>
            </a:r>
            <a:br>
              <a:rPr lang="en-US" sz="3600"/>
            </a:br>
            <a:r>
              <a:rPr lang="en-US" sz="3600"/>
              <a:t>in the Annual Performance Report (APR) </a:t>
            </a:r>
            <a:endParaRPr lang="en-US"/>
          </a:p>
        </p:txBody>
      </p:sp>
      <p:sp>
        <p:nvSpPr>
          <p:cNvPr id="7" name="TextBox 6">
            <a:extLst>
              <a:ext uri="{FF2B5EF4-FFF2-40B4-BE49-F238E27FC236}">
                <a16:creationId xmlns:a16="http://schemas.microsoft.com/office/drawing/2014/main" id="{56243912-4678-41D5-A091-E247E3FCD806}"/>
              </a:ext>
            </a:extLst>
          </p:cNvPr>
          <p:cNvSpPr txBox="1"/>
          <p:nvPr/>
        </p:nvSpPr>
        <p:spPr>
          <a:xfrm>
            <a:off x="914400" y="1941525"/>
            <a:ext cx="10543032" cy="769441"/>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2200"/>
              <a:t>Data years presented will reflect the data NYSED submits to the federal Office of Special Education Programs (OSEP) in the APR which covers the federal fiscal year (FFY) period </a:t>
            </a:r>
          </a:p>
        </p:txBody>
      </p:sp>
      <p:graphicFrame>
        <p:nvGraphicFramePr>
          <p:cNvPr id="8" name="Content Placeholder 3" descr="Description of the school year data that is submitted in the Annual Performance Report on a federal fiscal year basis. ">
            <a:extLst>
              <a:ext uri="{FF2B5EF4-FFF2-40B4-BE49-F238E27FC236}">
                <a16:creationId xmlns:a16="http://schemas.microsoft.com/office/drawing/2014/main" id="{02748ED5-F8EA-4A11-B475-B65C83B53061}"/>
              </a:ext>
            </a:extLst>
          </p:cNvPr>
          <p:cNvGraphicFramePr/>
          <p:nvPr>
            <p:extLst>
              <p:ext uri="{D42A27DB-BD31-4B8C-83A1-F6EECF244321}">
                <p14:modId xmlns:p14="http://schemas.microsoft.com/office/powerpoint/2010/main" val="2648490710"/>
              </p:ext>
            </p:extLst>
          </p:nvPr>
        </p:nvGraphicFramePr>
        <p:xfrm>
          <a:off x="349871" y="2710966"/>
          <a:ext cx="11719948" cy="3918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88DBA58-1AAE-41C0-8BB5-7CAFA2DCB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dirty="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3" name="Audio 2">
            <a:hlinkClick r:id="" action="ppaction://media"/>
            <a:extLst>
              <a:ext uri="{FF2B5EF4-FFF2-40B4-BE49-F238E27FC236}">
                <a16:creationId xmlns:a16="http://schemas.microsoft.com/office/drawing/2014/main" id="{D494F187-14B3-447E-B7C3-0055770284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3532693"/>
      </p:ext>
    </p:extLst>
  </p:cSld>
  <p:clrMapOvr>
    <a:masterClrMapping/>
  </p:clrMapOvr>
  <mc:AlternateContent xmlns:mc="http://schemas.openxmlformats.org/markup-compatibility/2006" xmlns:p14="http://schemas.microsoft.com/office/powerpoint/2010/main">
    <mc:Choice Requires="p14">
      <p:transition spd="med" p14:dur="700" advTm="18423">
        <p:fade/>
      </p:transition>
    </mc:Choice>
    <mc:Fallback xmlns="">
      <p:transition spd="med" advTm="184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200C-A888-44FC-B1B1-A9C512A63F49}"/>
              </a:ext>
            </a:extLst>
          </p:cNvPr>
          <p:cNvSpPr>
            <a:spLocks noGrp="1"/>
          </p:cNvSpPr>
          <p:nvPr>
            <p:ph type="title"/>
          </p:nvPr>
        </p:nvSpPr>
        <p:spPr>
          <a:xfrm>
            <a:off x="1016742" y="276087"/>
            <a:ext cx="10158518" cy="1183566"/>
          </a:xfrm>
        </p:spPr>
        <p:txBody>
          <a:bodyPr>
            <a:normAutofit/>
          </a:bodyPr>
          <a:lstStyle/>
          <a:p>
            <a:pPr algn="ctr"/>
            <a:r>
              <a:rPr lang="en-US" sz="5400" b="1"/>
              <a:t>Data Collection </a:t>
            </a:r>
          </a:p>
        </p:txBody>
      </p:sp>
      <p:graphicFrame>
        <p:nvGraphicFramePr>
          <p:cNvPr id="5" name="Content Placeholder 4" descr="A bulleted list describing data collection for dropout rate data for NYS. The description indicates data are collected annually for all students with IEPs, reported in the subsequent annual report and the data for this Indicator are not sampled. ">
            <a:extLst>
              <a:ext uri="{FF2B5EF4-FFF2-40B4-BE49-F238E27FC236}">
                <a16:creationId xmlns:a16="http://schemas.microsoft.com/office/drawing/2014/main" id="{03AE3DC2-53D2-412D-BC1E-57E656D74AC6}"/>
              </a:ext>
            </a:extLst>
          </p:cNvPr>
          <p:cNvGraphicFramePr>
            <a:graphicFrameLocks noGrp="1"/>
          </p:cNvGraphicFramePr>
          <p:nvPr>
            <p:ph idx="1"/>
            <p:extLst>
              <p:ext uri="{D42A27DB-BD31-4B8C-83A1-F6EECF244321}">
                <p14:modId xmlns:p14="http://schemas.microsoft.com/office/powerpoint/2010/main" val="3279053549"/>
              </p:ext>
            </p:extLst>
          </p:nvPr>
        </p:nvGraphicFramePr>
        <p:xfrm>
          <a:off x="1016740" y="1241578"/>
          <a:ext cx="10158518" cy="50214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FB672674-D481-4AAF-ABED-96CC448E316B}"/>
              </a:ext>
            </a:extLst>
          </p:cNvPr>
          <p:cNvSpPr>
            <a:spLocks noGrp="1"/>
          </p:cNvSpPr>
          <p:nvPr>
            <p:ph type="sldNum" sz="quarter" idx="12"/>
          </p:nvPr>
        </p:nvSpPr>
        <p:spPr/>
        <p:txBody>
          <a:bodyPr/>
          <a:lstStyle/>
          <a:p>
            <a:fld id="{9CD8D479-8942-46E8-A226-A4E01F7A105C}" type="slidenum">
              <a:rPr lang="en-US" smtClean="0"/>
              <a:t>7</a:t>
            </a:fld>
            <a:endParaRPr lang="en-US"/>
          </a:p>
        </p:txBody>
      </p:sp>
      <p:pic>
        <p:nvPicPr>
          <p:cNvPr id="3" name="Audio 2">
            <a:hlinkClick r:id="" action="ppaction://media"/>
            <a:extLst>
              <a:ext uri="{FF2B5EF4-FFF2-40B4-BE49-F238E27FC236}">
                <a16:creationId xmlns:a16="http://schemas.microsoft.com/office/drawing/2014/main" id="{3A043A2E-1730-4996-A0A4-DC8E209C45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5540051"/>
      </p:ext>
    </p:extLst>
  </p:cSld>
  <p:clrMapOvr>
    <a:masterClrMapping/>
  </p:clrMapOvr>
  <mc:AlternateContent xmlns:mc="http://schemas.openxmlformats.org/markup-compatibility/2006" xmlns:p14="http://schemas.microsoft.com/office/powerpoint/2010/main">
    <mc:Choice Requires="p14">
      <p:transition spd="med" p14:dur="700" advTm="48868">
        <p:fade/>
      </p:transition>
    </mc:Choice>
    <mc:Fallback xmlns="">
      <p:transition spd="med" advTm="488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1410026" y="276087"/>
            <a:ext cx="9371949" cy="659578"/>
          </a:xfrm>
        </p:spPr>
        <p:txBody>
          <a:bodyPr/>
          <a:lstStyle/>
          <a:p>
            <a:pPr algn="ctr"/>
            <a:r>
              <a:rPr lang="en-US" b="1"/>
              <a:t>Dropout Rate: Leaver/</a:t>
            </a:r>
            <a:r>
              <a:rPr lang="en-US" b="1" err="1"/>
              <a:t>Exiter</a:t>
            </a:r>
            <a:endParaRPr lang="en-US" b="1"/>
          </a:p>
        </p:txBody>
      </p:sp>
      <p:sp>
        <p:nvSpPr>
          <p:cNvPr id="3" name="Content Placeholder 2">
            <a:extLst>
              <a:ext uri="{FF2B5EF4-FFF2-40B4-BE49-F238E27FC236}">
                <a16:creationId xmlns:a16="http://schemas.microsoft.com/office/drawing/2014/main" id="{EFF31ECC-6CB2-4C7D-A39C-B0EB775B45AA}"/>
              </a:ext>
            </a:extLst>
          </p:cNvPr>
          <p:cNvSpPr>
            <a:spLocks noGrp="1"/>
          </p:cNvSpPr>
          <p:nvPr>
            <p:ph idx="1"/>
          </p:nvPr>
        </p:nvSpPr>
        <p:spPr>
          <a:xfrm>
            <a:off x="1410027" y="1566001"/>
            <a:ext cx="9626568" cy="4620682"/>
          </a:xfrm>
          <a:blipFill>
            <a:blip r:embed="rId5">
              <a:alphaModFix amt="26000"/>
            </a:blip>
            <a:stretch>
              <a:fillRect/>
            </a:stretch>
          </a:blipFill>
          <a:ln w="9525">
            <a:solidFill>
              <a:schemeClr val="tx1"/>
            </a:solidFill>
          </a:ln>
        </p:spPr>
        <p:txBody>
          <a:bodyPr/>
          <a:lstStyle/>
          <a:p>
            <a:r>
              <a:rPr lang="en-US" sz="2400"/>
              <a:t>The Leaver/</a:t>
            </a:r>
            <a:r>
              <a:rPr lang="en-US" sz="2400" err="1"/>
              <a:t>Exiter</a:t>
            </a:r>
            <a:r>
              <a:rPr lang="en-US" sz="2400"/>
              <a:t> dropout rate  is the percent of youth with IEPs (ages 14-21),  who exited special education due to dropping out, in a single year. </a:t>
            </a:r>
          </a:p>
          <a:p>
            <a:r>
              <a:rPr lang="en-US" sz="2400"/>
              <a:t>New York State will begin using this calculation  for FFY 2020. </a:t>
            </a:r>
          </a:p>
          <a:p>
            <a:r>
              <a:rPr lang="en-US" sz="2400"/>
              <a:t>This is based on the data used for reporting under IDEA.</a:t>
            </a:r>
          </a:p>
          <a:p>
            <a:endParaRPr lang="en-US"/>
          </a:p>
          <a:p>
            <a:pPr marL="0" indent="0">
              <a:buNone/>
            </a:pPr>
            <a:r>
              <a:rPr lang="en-US"/>
              <a:t>                                                                                    </a:t>
            </a:r>
          </a:p>
        </p:txBody>
      </p:sp>
      <mc:AlternateContent xmlns:mc="http://schemas.openxmlformats.org/markup-compatibility/2006" xmlns:a14="http://schemas.microsoft.com/office/drawing/2010/main">
        <mc:Choice Requires="a14">
          <p:sp>
            <p:nvSpPr>
              <p:cNvPr id="10" name="Content Placeholder 6">
                <a:extLst>
                  <a:ext uri="{FF2B5EF4-FFF2-40B4-BE49-F238E27FC236}">
                    <a16:creationId xmlns:a16="http://schemas.microsoft.com/office/drawing/2014/main" id="{B014D6BA-BAEE-4338-809A-F1C6EE63C743}"/>
                  </a:ext>
                </a:extLst>
              </p:cNvPr>
              <p:cNvSpPr txBox="1">
                <a:spLocks/>
              </p:cNvSpPr>
              <p:nvPr/>
            </p:nvSpPr>
            <p:spPr>
              <a:xfrm>
                <a:off x="1543049" y="3754004"/>
                <a:ext cx="9238923" cy="2168331"/>
              </a:xfrm>
              <a:prstGeom prst="rect">
                <a:avLst/>
              </a:prstGeom>
            </p:spPr>
            <p:txBody>
              <a:bodyPr vert="horz" lIns="91440" tIns="45720" rIns="91440" bIns="45720" rtlCol="0" anchor="t">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14:m>
                  <m:oMath xmlns:m="http://schemas.openxmlformats.org/officeDocument/2006/math">
                    <m:d>
                      <m:dPr>
                        <m:ctrlPr>
                          <a:rPr lang="en-US" sz="3600" i="1" smtClean="0">
                            <a:latin typeface="Cambria Math" panose="02040503050406030204" pitchFamily="18" charset="0"/>
                          </a:rPr>
                        </m:ctrlPr>
                      </m:dPr>
                      <m:e>
                        <m:f>
                          <m:fPr>
                            <m:ctrlPr>
                              <a:rPr lang="en-US" sz="3600" i="1" smtClean="0">
                                <a:latin typeface="Cambria Math" panose="02040503050406030204" pitchFamily="18" charset="0"/>
                              </a:rPr>
                            </m:ctrlPr>
                          </m:fPr>
                          <m:num>
                            <m:eqArr>
                              <m:eqArrPr>
                                <m:ctrlPr>
                                  <a:rPr lang="en-US" sz="3600" i="1" smtClean="0">
                                    <a:latin typeface="Cambria Math" panose="02040503050406030204" pitchFamily="18" charset="0"/>
                                  </a:rPr>
                                </m:ctrlPr>
                              </m:eqArrPr>
                              <m:e>
                                <m:r>
                                  <a:rPr lang="en-US" sz="3600" i="1" smtClean="0">
                                    <a:latin typeface="Cambria Math" panose="02040503050406030204" pitchFamily="18" charset="0"/>
                                  </a:rPr>
                                  <m:t>𝑁𝑢𝑚𝑏𝑒𝑟</m:t>
                                </m:r>
                                <m:r>
                                  <a:rPr lang="en-US" sz="3600" i="1" smtClean="0">
                                    <a:latin typeface="Cambria Math" panose="02040503050406030204" pitchFamily="18" charset="0"/>
                                  </a:rPr>
                                  <m:t> </m:t>
                                </m:r>
                                <m:r>
                                  <a:rPr lang="en-US" sz="3600" i="1" smtClean="0">
                                    <a:latin typeface="Cambria Math" panose="02040503050406030204" pitchFamily="18" charset="0"/>
                                  </a:rPr>
                                  <m:t>𝑜𝑓</m:t>
                                </m:r>
                                <m:r>
                                  <a:rPr lang="en-US" sz="3600" i="1" smtClean="0">
                                    <a:latin typeface="Cambria Math" panose="02040503050406030204" pitchFamily="18" charset="0"/>
                                  </a:rPr>
                                  <m:t> </m:t>
                                </m:r>
                                <m:r>
                                  <a:rPr lang="en-US" sz="3600" i="1" smtClean="0">
                                    <a:latin typeface="Cambria Math" panose="02040503050406030204" pitchFamily="18" charset="0"/>
                                  </a:rPr>
                                  <m:t>𝑦𝑜𝑢𝑡h</m:t>
                                </m:r>
                                <m:r>
                                  <a:rPr lang="en-US" sz="3600" i="1" smtClean="0">
                                    <a:latin typeface="Cambria Math" panose="02040503050406030204" pitchFamily="18" charset="0"/>
                                  </a:rPr>
                                  <m:t> </m:t>
                                </m:r>
                                <m:r>
                                  <a:rPr lang="en-US" sz="3600" i="1" smtClean="0">
                                    <a:latin typeface="Cambria Math" panose="02040503050406030204" pitchFamily="18" charset="0"/>
                                  </a:rPr>
                                  <m:t>𝑤𝑖𝑡h</m:t>
                                </m:r>
                                <m:r>
                                  <a:rPr lang="en-US" sz="3600" i="1" smtClean="0">
                                    <a:latin typeface="Cambria Math" panose="02040503050406030204" pitchFamily="18" charset="0"/>
                                  </a:rPr>
                                  <m:t> </m:t>
                                </m:r>
                                <m:r>
                                  <a:rPr lang="en-US" sz="3600" i="1" smtClean="0">
                                    <a:latin typeface="Cambria Math" panose="02040503050406030204" pitchFamily="18" charset="0"/>
                                  </a:rPr>
                                  <m:t>𝐼𝐸𝑃𝑠</m:t>
                                </m:r>
                                <m:r>
                                  <a:rPr lang="en-US" sz="3600" i="1" smtClean="0">
                                    <a:latin typeface="Cambria Math" panose="02040503050406030204" pitchFamily="18" charset="0"/>
                                  </a:rPr>
                                  <m:t> </m:t>
                                </m:r>
                              </m:e>
                              <m:e>
                                <m:d>
                                  <m:dPr>
                                    <m:ctrlPr>
                                      <a:rPr lang="en-US" sz="3600" i="1" smtClean="0">
                                        <a:latin typeface="Cambria Math" panose="02040503050406030204" pitchFamily="18" charset="0"/>
                                      </a:rPr>
                                    </m:ctrlPr>
                                  </m:dPr>
                                  <m:e>
                                    <m:r>
                                      <a:rPr lang="en-US" sz="3600" i="1" smtClean="0">
                                        <a:latin typeface="Cambria Math" panose="02040503050406030204" pitchFamily="18" charset="0"/>
                                      </a:rPr>
                                      <m:t>𝑎𝑔𝑒𝑠</m:t>
                                    </m:r>
                                    <m:r>
                                      <a:rPr lang="en-US" sz="3600" i="1" smtClean="0">
                                        <a:latin typeface="Cambria Math" panose="02040503050406030204" pitchFamily="18" charset="0"/>
                                      </a:rPr>
                                      <m:t> 14−21</m:t>
                                    </m:r>
                                  </m:e>
                                </m:d>
                                <m:r>
                                  <a:rPr lang="en-US" sz="3600" i="1" smtClean="0">
                                    <a:latin typeface="Cambria Math" panose="02040503050406030204" pitchFamily="18" charset="0"/>
                                  </a:rPr>
                                  <m:t> </m:t>
                                </m:r>
                                <m:r>
                                  <a:rPr lang="en-US" sz="3600" i="1" smtClean="0">
                                    <a:latin typeface="Cambria Math" panose="02040503050406030204" pitchFamily="18" charset="0"/>
                                  </a:rPr>
                                  <m:t>𝑤h𝑜</m:t>
                                </m:r>
                                <m:r>
                                  <a:rPr lang="en-US" sz="3600" i="1" smtClean="0">
                                    <a:latin typeface="Cambria Math" panose="02040503050406030204" pitchFamily="18" charset="0"/>
                                  </a:rPr>
                                  <m:t> </m:t>
                                </m:r>
                                <m:r>
                                  <a:rPr lang="en-US" sz="3600" i="1" smtClean="0">
                                    <a:latin typeface="Cambria Math" panose="02040503050406030204" pitchFamily="18" charset="0"/>
                                  </a:rPr>
                                  <m:t>𝑒𝑥𝑖𝑡𝑒𝑑</m:t>
                                </m:r>
                                <m:r>
                                  <a:rPr lang="en-US" sz="3600" i="1" smtClean="0">
                                    <a:latin typeface="Cambria Math" panose="02040503050406030204" pitchFamily="18" charset="0"/>
                                  </a:rPr>
                                  <m:t> </m:t>
                                </m:r>
                                <m:r>
                                  <a:rPr lang="en-US" sz="3600" i="1" smtClean="0">
                                    <a:latin typeface="Cambria Math" panose="02040503050406030204" pitchFamily="18" charset="0"/>
                                  </a:rPr>
                                  <m:t>𝑠𝑝𝑒𝑐𝑖𝑎𝑙</m:t>
                                </m:r>
                                <m:r>
                                  <a:rPr lang="en-US" sz="3600" i="1" smtClean="0">
                                    <a:latin typeface="Cambria Math" panose="02040503050406030204" pitchFamily="18" charset="0"/>
                                  </a:rPr>
                                  <m:t> </m:t>
                                </m:r>
                              </m:e>
                              <m:e>
                                <m:r>
                                  <a:rPr lang="en-US" sz="3600" i="1" smtClean="0">
                                    <a:latin typeface="Cambria Math" panose="02040503050406030204" pitchFamily="18" charset="0"/>
                                  </a:rPr>
                                  <m:t>𝑒𝑑𝑢𝑐𝑎𝑡𝑖𝑜𝑛</m:t>
                                </m:r>
                                <m:r>
                                  <a:rPr lang="en-US" sz="3600" i="1" smtClean="0">
                                    <a:latin typeface="Cambria Math" panose="02040503050406030204" pitchFamily="18" charset="0"/>
                                  </a:rPr>
                                  <m:t> </m:t>
                                </m:r>
                                <m:r>
                                  <a:rPr lang="en-US" sz="3600" i="1" smtClean="0">
                                    <a:latin typeface="Cambria Math" panose="02040503050406030204" pitchFamily="18" charset="0"/>
                                  </a:rPr>
                                  <m:t>𝑑𝑢𝑒</m:t>
                                </m:r>
                                <m:r>
                                  <a:rPr lang="en-US" sz="3600" i="1" smtClean="0">
                                    <a:latin typeface="Cambria Math" panose="02040503050406030204" pitchFamily="18" charset="0"/>
                                  </a:rPr>
                                  <m:t> </m:t>
                                </m:r>
                                <m:r>
                                  <a:rPr lang="en-US" sz="3600" i="1" smtClean="0">
                                    <a:latin typeface="Cambria Math" panose="02040503050406030204" pitchFamily="18" charset="0"/>
                                  </a:rPr>
                                  <m:t>𝑡𝑜</m:t>
                                </m:r>
                                <m:r>
                                  <a:rPr lang="en-US" sz="3600" i="1" smtClean="0">
                                    <a:latin typeface="Cambria Math" panose="02040503050406030204" pitchFamily="18" charset="0"/>
                                  </a:rPr>
                                  <m:t> </m:t>
                                </m:r>
                                <m:r>
                                  <a:rPr lang="en-US" sz="3600" i="1" smtClean="0">
                                    <a:latin typeface="Cambria Math" panose="02040503050406030204" pitchFamily="18" charset="0"/>
                                  </a:rPr>
                                  <m:t>𝑑𝑟𝑜𝑝𝑝𝑖𝑛𝑔</m:t>
                                </m:r>
                                <m:r>
                                  <a:rPr lang="en-US" sz="3600" i="1" smtClean="0">
                                    <a:latin typeface="Cambria Math" panose="02040503050406030204" pitchFamily="18" charset="0"/>
                                  </a:rPr>
                                  <m:t> </m:t>
                                </m:r>
                                <m:r>
                                  <a:rPr lang="en-US" sz="3600" i="1" smtClean="0">
                                    <a:latin typeface="Cambria Math" panose="02040503050406030204" pitchFamily="18" charset="0"/>
                                  </a:rPr>
                                  <m:t>𝑜𝑢𝑡</m:t>
                                </m:r>
                                <m:r>
                                  <a:rPr lang="en-US" sz="3600" i="1" smtClean="0">
                                    <a:latin typeface="Cambria Math" panose="02040503050406030204" pitchFamily="18" charset="0"/>
                                  </a:rPr>
                                  <m:t> </m:t>
                                </m:r>
                              </m:e>
                            </m:eqArr>
                          </m:num>
                          <m:den>
                            <m:eqArr>
                              <m:eqArrPr>
                                <m:ctrlPr>
                                  <a:rPr lang="en-US" sz="3600" i="1" smtClean="0">
                                    <a:latin typeface="Cambria Math" panose="02040503050406030204" pitchFamily="18" charset="0"/>
                                  </a:rPr>
                                </m:ctrlPr>
                              </m:eqArrPr>
                              <m:e>
                                <m:r>
                                  <a:rPr lang="en-US" sz="3600" i="1" smtClean="0">
                                    <a:latin typeface="Cambria Math" panose="02040503050406030204" pitchFamily="18" charset="0"/>
                                  </a:rPr>
                                  <m:t>𝑁𝑢𝑚𝑏𝑒𝑟</m:t>
                                </m:r>
                                <m:r>
                                  <a:rPr lang="en-US" sz="3600" i="1" smtClean="0">
                                    <a:latin typeface="Cambria Math" panose="02040503050406030204" pitchFamily="18" charset="0"/>
                                  </a:rPr>
                                  <m:t> </m:t>
                                </m:r>
                                <m:r>
                                  <a:rPr lang="en-US" sz="3600" i="1" smtClean="0">
                                    <a:latin typeface="Cambria Math" panose="02040503050406030204" pitchFamily="18" charset="0"/>
                                  </a:rPr>
                                  <m:t>𝑜𝑓</m:t>
                                </m:r>
                                <m:r>
                                  <a:rPr lang="en-US" sz="3600" i="1" smtClean="0">
                                    <a:latin typeface="Cambria Math" panose="02040503050406030204" pitchFamily="18" charset="0"/>
                                  </a:rPr>
                                  <m:t> </m:t>
                                </m:r>
                                <m:r>
                                  <a:rPr lang="en-US" sz="3600" i="1" smtClean="0">
                                    <a:latin typeface="Cambria Math" panose="02040503050406030204" pitchFamily="18" charset="0"/>
                                  </a:rPr>
                                  <m:t>𝑎𝑙𝑙</m:t>
                                </m:r>
                                <m:r>
                                  <a:rPr lang="en-US" sz="3600" i="1" smtClean="0">
                                    <a:latin typeface="Cambria Math" panose="02040503050406030204" pitchFamily="18" charset="0"/>
                                  </a:rPr>
                                  <m:t> </m:t>
                                </m:r>
                                <m:r>
                                  <a:rPr lang="en-US" sz="3600" i="1" smtClean="0">
                                    <a:latin typeface="Cambria Math" panose="02040503050406030204" pitchFamily="18" charset="0"/>
                                  </a:rPr>
                                  <m:t>𝑦𝑜𝑢𝑡h</m:t>
                                </m:r>
                                <m:r>
                                  <a:rPr lang="en-US" sz="3600" i="1" smtClean="0">
                                    <a:latin typeface="Cambria Math" panose="02040503050406030204" pitchFamily="18" charset="0"/>
                                  </a:rPr>
                                  <m:t> </m:t>
                                </m:r>
                                <m:r>
                                  <a:rPr lang="en-US" sz="3600" i="1" smtClean="0">
                                    <a:latin typeface="Cambria Math" panose="02040503050406030204" pitchFamily="18" charset="0"/>
                                  </a:rPr>
                                  <m:t>𝑤𝑖𝑡h</m:t>
                                </m:r>
                                <m:r>
                                  <a:rPr lang="en-US" sz="3600" i="1" smtClean="0">
                                    <a:latin typeface="Cambria Math" panose="02040503050406030204" pitchFamily="18" charset="0"/>
                                  </a:rPr>
                                  <m:t> (</m:t>
                                </m:r>
                                <m:r>
                                  <a:rPr lang="en-US" sz="3600" i="1" smtClean="0">
                                    <a:latin typeface="Cambria Math" panose="02040503050406030204" pitchFamily="18" charset="0"/>
                                  </a:rPr>
                                  <m:t>𝐼𝐸𝑃𝑠</m:t>
                                </m:r>
                                <m:r>
                                  <a:rPr lang="en-US" sz="3600" i="1" smtClean="0">
                                    <a:latin typeface="Cambria Math" panose="02040503050406030204" pitchFamily="18" charset="0"/>
                                  </a:rPr>
                                  <m:t>)</m:t>
                                </m:r>
                              </m:e>
                              <m:e>
                                <m:d>
                                  <m:dPr>
                                    <m:ctrlPr>
                                      <a:rPr lang="en-US" sz="3600" i="1" smtClean="0">
                                        <a:latin typeface="Cambria Math" panose="02040503050406030204" pitchFamily="18" charset="0"/>
                                      </a:rPr>
                                    </m:ctrlPr>
                                  </m:dPr>
                                  <m:e>
                                    <m:r>
                                      <a:rPr lang="en-US" sz="3600" i="1" smtClean="0">
                                        <a:latin typeface="Cambria Math" panose="02040503050406030204" pitchFamily="18" charset="0"/>
                                      </a:rPr>
                                      <m:t>𝑎𝑔𝑒𝑠</m:t>
                                    </m:r>
                                    <m:r>
                                      <a:rPr lang="en-US" sz="3600" i="1" smtClean="0">
                                        <a:latin typeface="Cambria Math" panose="02040503050406030204" pitchFamily="18" charset="0"/>
                                      </a:rPr>
                                      <m:t> 14−21</m:t>
                                    </m:r>
                                  </m:e>
                                </m:d>
                                <m:r>
                                  <a:rPr lang="en-US" sz="3600" i="1" smtClean="0">
                                    <a:latin typeface="Cambria Math" panose="02040503050406030204" pitchFamily="18" charset="0"/>
                                  </a:rPr>
                                  <m:t>𝑤h𝑜</m:t>
                                </m:r>
                                <m:r>
                                  <a:rPr lang="en-US" sz="3600" i="1" smtClean="0">
                                    <a:latin typeface="Cambria Math" panose="02040503050406030204" pitchFamily="18" charset="0"/>
                                  </a:rPr>
                                  <m:t> </m:t>
                                </m:r>
                                <m:r>
                                  <a:rPr lang="en-US" sz="3600" b="0" i="1" smtClean="0">
                                    <a:latin typeface="Cambria Math" panose="02040503050406030204" pitchFamily="18" charset="0"/>
                                  </a:rPr>
                                  <m:t>𝑒𝑥𝑖𝑡𝑒𝑑</m:t>
                                </m:r>
                                <m:r>
                                  <a:rPr lang="en-US" sz="3600" b="0" i="1" smtClean="0">
                                    <a:latin typeface="Cambria Math" panose="02040503050406030204" pitchFamily="18" charset="0"/>
                                  </a:rPr>
                                  <m:t> </m:t>
                                </m:r>
                                <m:r>
                                  <a:rPr lang="en-US" sz="3600" b="0" i="1" smtClean="0">
                                    <a:latin typeface="Cambria Math" panose="02040503050406030204" pitchFamily="18" charset="0"/>
                                  </a:rPr>
                                  <m:t>h𝑖𝑔h</m:t>
                                </m:r>
                                <m:r>
                                  <a:rPr lang="en-US" sz="3600" b="0" i="1" smtClean="0">
                                    <a:latin typeface="Cambria Math" panose="02040503050406030204" pitchFamily="18" charset="0"/>
                                  </a:rPr>
                                  <m:t> </m:t>
                                </m:r>
                                <m:r>
                                  <a:rPr lang="en-US" sz="3600" b="0" i="1" smtClean="0">
                                    <a:latin typeface="Cambria Math" panose="02040503050406030204" pitchFamily="18" charset="0"/>
                                  </a:rPr>
                                  <m:t>𝑠𝑐h𝑜𝑜𝑙</m:t>
                                </m:r>
                              </m:e>
                            </m:eqArr>
                          </m:den>
                        </m:f>
                      </m:e>
                    </m:d>
                  </m:oMath>
                </a14:m>
                <a:r>
                  <a:rPr lang="en-US" sz="3600"/>
                  <a:t> </a:t>
                </a:r>
                <a14:m>
                  <m:oMath xmlns:m="http://schemas.openxmlformats.org/officeDocument/2006/math">
                    <m:r>
                      <a:rPr lang="en-US" sz="3600" i="1" dirty="0" smtClean="0">
                        <a:latin typeface="Cambria Math" panose="02040503050406030204" pitchFamily="18" charset="0"/>
                        <a:ea typeface="Cambria Math" panose="02040503050406030204" pitchFamily="18" charset="0"/>
                      </a:rPr>
                      <m:t>×10</m:t>
                    </m:r>
                    <m:r>
                      <a:rPr lang="en-US" sz="3600" b="0" i="1" dirty="0" smtClean="0">
                        <a:latin typeface="Cambria Math" panose="02040503050406030204" pitchFamily="18" charset="0"/>
                        <a:ea typeface="Cambria Math" panose="02040503050406030204" pitchFamily="18" charset="0"/>
                      </a:rPr>
                      <m:t>0</m:t>
                    </m:r>
                  </m:oMath>
                </a14:m>
                <a:endParaRPr lang="en-US" sz="3600"/>
              </a:p>
              <a:p>
                <a:pPr algn="ctr"/>
                <a:endParaRPr lang="en-US" sz="3600"/>
              </a:p>
              <a:p>
                <a:pPr algn="ctr"/>
                <a:endParaRPr lang="en-US" sz="3600"/>
              </a:p>
            </p:txBody>
          </p:sp>
        </mc:Choice>
        <mc:Fallback xmlns="">
          <p:sp>
            <p:nvSpPr>
              <p:cNvPr id="10" name="Content Placeholder 6">
                <a:extLst>
                  <a:ext uri="{FF2B5EF4-FFF2-40B4-BE49-F238E27FC236}">
                    <a16:creationId xmlns:a16="http://schemas.microsoft.com/office/drawing/2014/main" id="{B014D6BA-BAEE-4338-809A-F1C6EE63C743}"/>
                  </a:ext>
                </a:extLst>
              </p:cNvPr>
              <p:cNvSpPr txBox="1">
                <a:spLocks noRot="1" noChangeAspect="1" noMove="1" noResize="1" noEditPoints="1" noAdjustHandles="1" noChangeArrowheads="1" noChangeShapeType="1" noTextEdit="1"/>
              </p:cNvSpPr>
              <p:nvPr/>
            </p:nvSpPr>
            <p:spPr>
              <a:xfrm>
                <a:off x="1543049" y="3754004"/>
                <a:ext cx="9238923" cy="2168331"/>
              </a:xfrm>
              <a:prstGeom prst="rect">
                <a:avLst/>
              </a:prstGeom>
              <a:blipFill>
                <a:blip r:embed="rId6"/>
                <a:stretch>
                  <a:fillRect t="-196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8</a:t>
            </a:fld>
            <a:endParaRPr lang="en-US"/>
          </a:p>
        </p:txBody>
      </p:sp>
      <p:pic>
        <p:nvPicPr>
          <p:cNvPr id="8" name="Audio 7">
            <a:hlinkClick r:id="" action="ppaction://media"/>
            <a:extLst>
              <a:ext uri="{FF2B5EF4-FFF2-40B4-BE49-F238E27FC236}">
                <a16:creationId xmlns:a16="http://schemas.microsoft.com/office/drawing/2014/main" id="{F71EDDB4-93D0-4D89-B56B-BD4E2633FD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2094686"/>
      </p:ext>
    </p:extLst>
  </p:cSld>
  <p:clrMapOvr>
    <a:masterClrMapping/>
  </p:clrMapOvr>
  <mc:AlternateContent xmlns:mc="http://schemas.openxmlformats.org/markup-compatibility/2006" xmlns:p14="http://schemas.microsoft.com/office/powerpoint/2010/main">
    <mc:Choice Requires="p14">
      <p:transition spd="med" p14:dur="700" advTm="141071">
        <p:fade/>
      </p:transition>
    </mc:Choice>
    <mc:Fallback xmlns="">
      <p:transition spd="med" advTm="141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76179F-5DFA-48E7-902D-A548E271CD1C}"/>
              </a:ext>
            </a:extLst>
          </p:cNvPr>
          <p:cNvSpPr>
            <a:spLocks noGrp="1"/>
          </p:cNvSpPr>
          <p:nvPr>
            <p:ph type="title"/>
          </p:nvPr>
        </p:nvSpPr>
        <p:spPr>
          <a:xfrm>
            <a:off x="1751777" y="3429000"/>
            <a:ext cx="6922990" cy="1015663"/>
          </a:xfrm>
        </p:spPr>
        <p:txBody>
          <a:bodyPr>
            <a:normAutofit/>
          </a:bodyPr>
          <a:lstStyle/>
          <a:p>
            <a:r>
              <a:rPr lang="en-US" sz="3000"/>
              <a:t>Facilitator check for </a:t>
            </a:r>
            <a:br>
              <a:rPr lang="en-US" sz="3000"/>
            </a:br>
            <a:r>
              <a:rPr lang="en-US" sz="3000"/>
              <a:t>understanding:</a:t>
            </a:r>
          </a:p>
        </p:txBody>
      </p:sp>
      <p:sp>
        <p:nvSpPr>
          <p:cNvPr id="6" name="TextBox 5">
            <a:extLst>
              <a:ext uri="{FF2B5EF4-FFF2-40B4-BE49-F238E27FC236}">
                <a16:creationId xmlns:a16="http://schemas.microsoft.com/office/drawing/2014/main" id="{98D959C3-4AB9-4D58-B548-D9DB35CD3A16}"/>
              </a:ext>
            </a:extLst>
          </p:cNvPr>
          <p:cNvSpPr txBox="1"/>
          <p:nvPr/>
        </p:nvSpPr>
        <p:spPr>
          <a:xfrm>
            <a:off x="1751777" y="4695697"/>
            <a:ext cx="5242147" cy="1384995"/>
          </a:xfrm>
          <a:prstGeom prst="rect">
            <a:avLst/>
          </a:prstGeom>
          <a:noFill/>
        </p:spPr>
        <p:txBody>
          <a:bodyPr wrap="square" rtlCol="0">
            <a:spAutoFit/>
          </a:bodyPr>
          <a:lstStyle/>
          <a:p>
            <a:r>
              <a:rPr lang="en-US" sz="2800">
                <a:solidFill>
                  <a:schemeClr val="bg1"/>
                </a:solidFill>
              </a:rPr>
              <a:t>Are there any questions on the </a:t>
            </a:r>
            <a:endParaRPr lang="en-US" sz="2800"/>
          </a:p>
          <a:p>
            <a:r>
              <a:rPr lang="en-US" sz="2800">
                <a:solidFill>
                  <a:schemeClr val="bg1"/>
                </a:solidFill>
              </a:rPr>
              <a:t>SPP measurement or how the </a:t>
            </a:r>
          </a:p>
          <a:p>
            <a:r>
              <a:rPr lang="en-US" sz="2800">
                <a:solidFill>
                  <a:schemeClr val="bg1"/>
                </a:solidFill>
              </a:rPr>
              <a:t>data are used to measure results?</a:t>
            </a:r>
            <a:endParaRPr lang="en-US" sz="2800"/>
          </a:p>
        </p:txBody>
      </p:sp>
      <p:pic>
        <p:nvPicPr>
          <p:cNvPr id="9" name="Graphic 8">
            <a:extLst>
              <a:ext uri="{FF2B5EF4-FFF2-40B4-BE49-F238E27FC236}">
                <a16:creationId xmlns:a16="http://schemas.microsoft.com/office/drawing/2014/main" id="{728C44EF-CC2D-4B67-B8DD-DC101218A9D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45464" y="4673338"/>
            <a:ext cx="2023737" cy="2023737"/>
          </a:xfrm>
          <a:prstGeom prst="rect">
            <a:avLst/>
          </a:prstGeom>
        </p:spPr>
      </p:pic>
      <p:pic>
        <p:nvPicPr>
          <p:cNvPr id="16" name="Picture 15">
            <a:extLst>
              <a:ext uri="{FF2B5EF4-FFF2-40B4-BE49-F238E27FC236}">
                <a16:creationId xmlns:a16="http://schemas.microsoft.com/office/drawing/2014/main" id="{2338131B-586D-41E8-8B7E-ADB1DDDBACBD}"/>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7634" t="44544" r="42820" b="7778"/>
          <a:stretch/>
        </p:blipFill>
        <p:spPr>
          <a:xfrm>
            <a:off x="0" y="2043611"/>
            <a:ext cx="1513454" cy="3970318"/>
          </a:xfrm>
          <a:prstGeom prst="rect">
            <a:avLst/>
          </a:prstGeom>
        </p:spPr>
      </p:pic>
      <p:pic>
        <p:nvPicPr>
          <p:cNvPr id="10" name="Picture 9">
            <a:extLst>
              <a:ext uri="{FF2B5EF4-FFF2-40B4-BE49-F238E27FC236}">
                <a16:creationId xmlns:a16="http://schemas.microsoft.com/office/drawing/2014/main" id="{1897238D-A5F5-472F-A044-71AD7ADDDE34}"/>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3090" y="92364"/>
            <a:ext cx="3278909" cy="2336799"/>
          </a:xfrm>
          <a:prstGeom prst="rect">
            <a:avLst/>
          </a:prstGeom>
        </p:spPr>
      </p:pic>
      <p:pic>
        <p:nvPicPr>
          <p:cNvPr id="18" name="Picture 17">
            <a:extLst>
              <a:ext uri="{FF2B5EF4-FFF2-40B4-BE49-F238E27FC236}">
                <a16:creationId xmlns:a16="http://schemas.microsoft.com/office/drawing/2014/main" id="{296E8E43-8AF2-467E-B87A-845CE4A8CBEF}"/>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5" t="14679" r="47272" b="6978"/>
          <a:stretch/>
        </p:blipFill>
        <p:spPr>
          <a:xfrm>
            <a:off x="8913090" y="2519188"/>
            <a:ext cx="3278910" cy="3970317"/>
          </a:xfrm>
          <a:prstGeom prst="rect">
            <a:avLst/>
          </a:prstGeom>
        </p:spPr>
      </p:pic>
      <p:sp>
        <p:nvSpPr>
          <p:cNvPr id="4" name="Slide Number Placeholder 3">
            <a:extLst>
              <a:ext uri="{FF2B5EF4-FFF2-40B4-BE49-F238E27FC236}">
                <a16:creationId xmlns:a16="http://schemas.microsoft.com/office/drawing/2014/main" id="{6CAD9DB5-3E64-44F5-BAEC-E01E4572E7B8}"/>
              </a:ext>
            </a:extLst>
          </p:cNvPr>
          <p:cNvSpPr>
            <a:spLocks noGrp="1"/>
          </p:cNvSpPr>
          <p:nvPr>
            <p:ph type="sldNum" sz="quarter" idx="4294967295"/>
          </p:nvPr>
        </p:nvSpPr>
        <p:spPr>
          <a:xfrm>
            <a:off x="0" y="6629400"/>
            <a:ext cx="411163" cy="228600"/>
          </a:xfrm>
        </p:spPr>
        <p:txBody>
          <a:bodyPr/>
          <a:lstStyle/>
          <a:p>
            <a:fld id="{9CD8D479-8942-46E8-A226-A4E01F7A105C}" type="slidenum">
              <a:rPr lang="en-US" smtClean="0"/>
              <a:t>9</a:t>
            </a:fld>
            <a:endParaRPr lang="en-US"/>
          </a:p>
        </p:txBody>
      </p:sp>
      <p:pic>
        <p:nvPicPr>
          <p:cNvPr id="5" name="Audio 4">
            <a:hlinkClick r:id="" action="ppaction://media"/>
            <a:extLst>
              <a:ext uri="{FF2B5EF4-FFF2-40B4-BE49-F238E27FC236}">
                <a16:creationId xmlns:a16="http://schemas.microsoft.com/office/drawing/2014/main" id="{4D9147DB-15E3-4759-AA8B-64DA91170B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2413841"/>
      </p:ext>
    </p:extLst>
  </p:cSld>
  <p:clrMapOvr>
    <a:masterClrMapping/>
  </p:clrMapOvr>
  <mc:AlternateContent xmlns:mc="http://schemas.openxmlformats.org/markup-compatibility/2006" xmlns:p14="http://schemas.microsoft.com/office/powerpoint/2010/main">
    <mc:Choice Requires="p14">
      <p:transition spd="med" p14:dur="700" advTm="7559">
        <p:fade/>
      </p:transition>
    </mc:Choice>
    <mc:Fallback xmlns="">
      <p:transition spd="med" advTm="7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cf0b8c0-9d1c-4f61-914c-2762716bd4d1">
      <UserInfo>
        <DisplayName>Joanne LaCrosse</DisplayName>
        <AccountId>21</AccountId>
        <AccountType/>
      </UserInfo>
      <UserInfo>
        <DisplayName>Suzanne Bolling</DisplayName>
        <AccountId>14</AccountId>
        <AccountType/>
      </UserInfo>
      <UserInfo>
        <DisplayName>Belinda Johnson</DisplayName>
        <AccountId>64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E37999-4169-47CD-B6FB-0859395108F0}">
  <ds:schemaRefs>
    <ds:schemaRef ds:uri="5709f26a-af04-479e-a03f-406e189626e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cf0b8c0-9d1c-4f61-914c-2762716bd4d1"/>
    <ds:schemaRef ds:uri="http://www.w3.org/XML/1998/namespace"/>
    <ds:schemaRef ds:uri="http://purl.org/dc/dcmitype/"/>
  </ds:schemaRefs>
</ds:datastoreItem>
</file>

<file path=customXml/itemProps2.xml><?xml version="1.0" encoding="utf-8"?>
<ds:datastoreItem xmlns:ds="http://schemas.openxmlformats.org/officeDocument/2006/customXml" ds:itemID="{F6DC1363-CE19-4AF4-A58C-D009A896AA45}">
  <ds:schemaRefs>
    <ds:schemaRef ds:uri="2cf0b8c0-9d1c-4f61-914c-2762716bd4d1"/>
    <ds:schemaRef ds:uri="5709f26a-af04-479e-a03f-406e18962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E2DABE-1C84-42D6-AD5F-A1AD56DC93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4807</Words>
  <Application>Microsoft Office PowerPoint</Application>
  <PresentationFormat>Widescreen</PresentationFormat>
  <Paragraphs>364</Paragraphs>
  <Slides>28</Slides>
  <Notes>28</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 Math</vt:lpstr>
      <vt:lpstr>Corbel</vt:lpstr>
      <vt:lpstr>Verdana</vt:lpstr>
      <vt:lpstr>Wingdings</vt:lpstr>
      <vt:lpstr>Ecology 16x9</vt:lpstr>
      <vt:lpstr>State Performance Plan (SPP) 2/ Annual Performance Report (APR)  2020-2025 </vt:lpstr>
      <vt:lpstr>             Dropout Rate</vt:lpstr>
      <vt:lpstr>Frequently Used Terms in the Presentation </vt:lpstr>
      <vt:lpstr>The Gravity of Dropping Out: Fast Facts</vt:lpstr>
      <vt:lpstr>Indicator 2 Measurement</vt:lpstr>
      <vt:lpstr>Explanation of Indicator 2 FFY Data  in the Annual Performance Report (APR) </vt:lpstr>
      <vt:lpstr>Data Collection </vt:lpstr>
      <vt:lpstr>Dropout Rate: Leaver/Exiter</vt:lpstr>
      <vt:lpstr>Facilitator check for  understanding:</vt:lpstr>
      <vt:lpstr>What Does This Change Look Like?</vt:lpstr>
      <vt:lpstr>Drop Out Rates by Subgroup Students With Disabilities Exiting Special Education 2019-20 SY</vt:lpstr>
      <vt:lpstr>Data Questions</vt:lpstr>
      <vt:lpstr>Office of Special Education Educational Partnership Tiered Support &amp; Professional Development </vt:lpstr>
      <vt:lpstr>Improvement Activities – OSE Educational Partnership </vt:lpstr>
      <vt:lpstr>Improvement Activities – SEQA </vt:lpstr>
      <vt:lpstr>Improvement Activities - OSE</vt:lpstr>
      <vt:lpstr>Improvement Activities:  Pathways to Graduation</vt:lpstr>
      <vt:lpstr>Proposed Improvement Activities </vt:lpstr>
      <vt:lpstr>The Dropout ABCs</vt:lpstr>
      <vt:lpstr>Improvement Activity Questions</vt:lpstr>
      <vt:lpstr>Moving Forward:  Setting Targets</vt:lpstr>
      <vt:lpstr>                     Proposed Targets: Indicator 2  </vt:lpstr>
      <vt:lpstr>           Targets must show improvement over baseline and be rigorous but achievable.  Do you feel the proposed targets are too high, too low, or just right?                                                                                            </vt:lpstr>
      <vt:lpstr>New York State School District SPP Data </vt:lpstr>
      <vt:lpstr>Share Your Voice in our Online Survey </vt:lpstr>
      <vt:lpstr>References</vt:lpstr>
      <vt:lpstr>References (continued)</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2: Dropout Rate – 2021  </dc:title>
  <dc:creator>New York State Education Department</dc:creator>
  <cp:lastModifiedBy>Jonathan</cp:lastModifiedBy>
  <cp:revision>2</cp:revision>
  <dcterms:created xsi:type="dcterms:W3CDTF">2021-04-28T12:59:52Z</dcterms:created>
  <dcterms:modified xsi:type="dcterms:W3CDTF">2021-10-12T20:17:35Z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