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65" r:id="rId5"/>
    <p:sldMasterId id="2147483660" r:id="rId6"/>
  </p:sldMasterIdLst>
  <p:notesMasterIdLst>
    <p:notesMasterId r:id="rId49"/>
  </p:notesMasterIdLst>
  <p:handoutMasterIdLst>
    <p:handoutMasterId r:id="rId50"/>
  </p:handoutMasterIdLst>
  <p:sldIdLst>
    <p:sldId id="585" r:id="rId7"/>
    <p:sldId id="262" r:id="rId8"/>
    <p:sldId id="263" r:id="rId9"/>
    <p:sldId id="286" r:id="rId10"/>
    <p:sldId id="287" r:id="rId11"/>
    <p:sldId id="415" r:id="rId12"/>
    <p:sldId id="599" r:id="rId13"/>
    <p:sldId id="452" r:id="rId14"/>
    <p:sldId id="587" r:id="rId15"/>
    <p:sldId id="419" r:id="rId16"/>
    <p:sldId id="427" r:id="rId17"/>
    <p:sldId id="428" r:id="rId18"/>
    <p:sldId id="589" r:id="rId19"/>
    <p:sldId id="302" r:id="rId20"/>
    <p:sldId id="426" r:id="rId21"/>
    <p:sldId id="417" r:id="rId22"/>
    <p:sldId id="603" r:id="rId23"/>
    <p:sldId id="408" r:id="rId24"/>
    <p:sldId id="432" r:id="rId25"/>
    <p:sldId id="433" r:id="rId26"/>
    <p:sldId id="602" r:id="rId27"/>
    <p:sldId id="409" r:id="rId28"/>
    <p:sldId id="442" r:id="rId29"/>
    <p:sldId id="443" r:id="rId30"/>
    <p:sldId id="591" r:id="rId31"/>
    <p:sldId id="445" r:id="rId32"/>
    <p:sldId id="465" r:id="rId33"/>
    <p:sldId id="576" r:id="rId34"/>
    <p:sldId id="450" r:id="rId35"/>
    <p:sldId id="467" r:id="rId36"/>
    <p:sldId id="593" r:id="rId37"/>
    <p:sldId id="459" r:id="rId38"/>
    <p:sldId id="393" r:id="rId39"/>
    <p:sldId id="598" r:id="rId40"/>
    <p:sldId id="595" r:id="rId41"/>
    <p:sldId id="435" r:id="rId42"/>
    <p:sldId id="597" r:id="rId43"/>
    <p:sldId id="436" r:id="rId44"/>
    <p:sldId id="596" r:id="rId45"/>
    <p:sldId id="580" r:id="rId46"/>
    <p:sldId id="581" r:id="rId47"/>
    <p:sldId id="582" r:id="rId4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ule 14.1 Introduction" id="{F43A0177-B442-4C5A-8418-231F426E3CA3}">
          <p14:sldIdLst>
            <p14:sldId id="585"/>
            <p14:sldId id="262"/>
            <p14:sldId id="263"/>
            <p14:sldId id="286"/>
            <p14:sldId id="287"/>
            <p14:sldId id="415"/>
            <p14:sldId id="599"/>
            <p14:sldId id="452"/>
            <p14:sldId id="587"/>
          </p14:sldIdLst>
        </p14:section>
        <p14:section name="Module 14.2 Measurement of Data" id="{57A47031-F79F-4D84-AB46-C357E61F5C31}">
          <p14:sldIdLst>
            <p14:sldId id="419"/>
            <p14:sldId id="427"/>
            <p14:sldId id="428"/>
            <p14:sldId id="589"/>
          </p14:sldIdLst>
        </p14:section>
        <p14:section name="Module 14.3 - 14A Data Trends &amp; Comparison" id="{A4FD9098-DF22-42B5-AC08-24C6DA376187}">
          <p14:sldIdLst>
            <p14:sldId id="302"/>
            <p14:sldId id="426"/>
            <p14:sldId id="417"/>
            <p14:sldId id="603"/>
          </p14:sldIdLst>
        </p14:section>
        <p14:section name="Module 14.4 - 14B Data Trends &amp; Comparison" id="{A8CD4D32-D1D9-4FC5-ABFD-D9423669CCD7}">
          <p14:sldIdLst>
            <p14:sldId id="408"/>
            <p14:sldId id="432"/>
            <p14:sldId id="433"/>
            <p14:sldId id="602"/>
          </p14:sldIdLst>
        </p14:section>
        <p14:section name="Module 14.5 - 14C Data Trends &amp; Comparison" id="{892563EF-A371-4FBF-9720-287B4C10325E}">
          <p14:sldIdLst>
            <p14:sldId id="409"/>
            <p14:sldId id="442"/>
            <p14:sldId id="443"/>
            <p14:sldId id="591"/>
          </p14:sldIdLst>
        </p14:section>
        <p14:section name="Module 14.6 - Improvment Activities" id="{A9131C6B-06E6-4FDA-AB2D-A55A2666A7FA}">
          <p14:sldIdLst>
            <p14:sldId id="445"/>
            <p14:sldId id="465"/>
            <p14:sldId id="576"/>
            <p14:sldId id="450"/>
            <p14:sldId id="467"/>
            <p14:sldId id="593"/>
          </p14:sldIdLst>
        </p14:section>
        <p14:section name="Module 14.7 - 14A Target Setting" id="{A95D27AA-0FDC-4634-88BF-19DCFBDA8708}">
          <p14:sldIdLst>
            <p14:sldId id="459"/>
            <p14:sldId id="393"/>
            <p14:sldId id="598"/>
            <p14:sldId id="595"/>
          </p14:sldIdLst>
        </p14:section>
        <p14:section name="Module 14.8 - 14B Target Setting" id="{14A32E03-E39F-4D6B-BD18-87EF7640504F}">
          <p14:sldIdLst>
            <p14:sldId id="435"/>
            <p14:sldId id="597"/>
          </p14:sldIdLst>
        </p14:section>
        <p14:section name="Module 14.9 - 14C Target Setting" id="{6668C49E-CB2A-4250-8D0B-622DE26E816B}">
          <p14:sldIdLst>
            <p14:sldId id="436"/>
            <p14:sldId id="596"/>
          </p14:sldIdLst>
        </p14:section>
        <p14:section name="Module 14.10 - Closing Slides" id="{9E66CD8A-099B-46F8-B8A9-4706B323B093}">
          <p14:sldIdLst>
            <p14:sldId id="580"/>
            <p14:sldId id="581"/>
            <p14:sldId id="582"/>
          </p14:sldIdLst>
        </p14:section>
      </p14:sectionLst>
    </p:ext>
    <p:ext uri="{EFAFB233-063F-42B5-8137-9DF3F51BA10A}">
      <p15:sldGuideLst xmlns:p15="http://schemas.microsoft.com/office/powerpoint/2012/main">
        <p15:guide id="1" orient="horz" pos="840" userDrawn="1">
          <p15:clr>
            <a:srgbClr val="A4A3A4"/>
          </p15:clr>
        </p15:guide>
        <p15:guide id="2" pos="9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son Conners" initials="AC" lastIdx="13" clrIdx="0">
    <p:extLst>
      <p:ext uri="{19B8F6BF-5375-455C-9EA6-DF929625EA0E}">
        <p15:presenceInfo xmlns:p15="http://schemas.microsoft.com/office/powerpoint/2012/main" userId="S::Alison.Conners@nysed.gov::360472ef-02a9-46ad-950c-9580f98dcbd7" providerId="AD"/>
      </p:ext>
    </p:extLst>
  </p:cmAuthor>
  <p:cmAuthor id="2" name="Silvia DeRuvo" initials="SD" lastIdx="5" clrIdx="1">
    <p:extLst>
      <p:ext uri="{19B8F6BF-5375-455C-9EA6-DF929625EA0E}">
        <p15:presenceInfo xmlns:p15="http://schemas.microsoft.com/office/powerpoint/2012/main" userId="Silvia DeRuvo" providerId="None"/>
      </p:ext>
    </p:extLst>
  </p:cmAuthor>
  <p:cmAuthor id="3" name="Nayana Bhattacharjee" initials="NB" lastIdx="1" clrIdx="2">
    <p:extLst>
      <p:ext uri="{19B8F6BF-5375-455C-9EA6-DF929625EA0E}">
        <p15:presenceInfo xmlns:p15="http://schemas.microsoft.com/office/powerpoint/2012/main" userId="S::Nayana.Bhattacharjee@nysed.gov::a1298167-c367-4f19-ab9f-05066c540e25" providerId="AD"/>
      </p:ext>
    </p:extLst>
  </p:cmAuthor>
  <p:cmAuthor id="4" name="Nicole Check" initials="NC" lastIdx="28" clrIdx="3">
    <p:extLst>
      <p:ext uri="{19B8F6BF-5375-455C-9EA6-DF929625EA0E}">
        <p15:presenceInfo xmlns:p15="http://schemas.microsoft.com/office/powerpoint/2012/main" userId="S::Nicole.Check@nysed.gov::3641a088-70ef-40e6-ab5f-201a172ea6b3" providerId="AD"/>
      </p:ext>
    </p:extLst>
  </p:cmAuthor>
  <p:cmAuthor id="5" name="Belinda Johnson" initials="BJ" lastIdx="6" clrIdx="4">
    <p:extLst>
      <p:ext uri="{19B8F6BF-5375-455C-9EA6-DF929625EA0E}">
        <p15:presenceInfo xmlns:p15="http://schemas.microsoft.com/office/powerpoint/2012/main" userId="S::Belinda.Johnson@nysed.gov::80051c87-9f3f-4d70-9294-05b960d0ef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13B"/>
    <a:srgbClr val="D9E2F3"/>
    <a:srgbClr val="BECEEA"/>
    <a:srgbClr val="2F528F"/>
    <a:srgbClr val="E3E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185559-9362-4F6F-B300-F44FD9E18F3C}" v="30" dt="2021-10-07T14:36:50.989"/>
    <p1510:client id="{4ECB451E-C799-A085-F08C-6FF5BE0D2DE1}" v="2" dt="2021-10-07T14:56:35.359"/>
    <p1510:client id="{52A6BC8F-86EE-CBA9-1042-216A2CF0FCEF}" v="3" dt="2021-10-07T17:43:18.625"/>
    <p1510:client id="{8AB75ADD-AFF2-167E-3846-F3E4E5CB6A9F}" v="1" dt="2021-10-07T19:02:51.162"/>
    <p1510:client id="{914081F3-9F72-DC80-1618-932D47492D71}" v="2" dt="2021-10-07T21:09:26.415"/>
    <p1510:client id="{A677FCBF-D196-7A1B-489A-99B52F371B79}" v="3" dt="2021-10-07T19:00:54.814"/>
    <p1510:client id="{AE301341-E9CD-4180-9E9A-C892225A8EE2}" v="258" dt="2021-10-07T16:50:19.682"/>
    <p1510:client id="{F13ABCCE-10B2-800B-EF33-E2920B838753}" v="3" dt="2021-10-07T17:30:14.262"/>
    <p1510:client id="{F9E92176-CC4A-4629-9374-DE4CDF124E1F}" v="455" dt="2021-10-07T19:14:03.650"/>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102"/>
      </p:cViewPr>
      <p:guideLst>
        <p:guide orient="horz" pos="840"/>
        <p:guide pos="9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commentAuthors" Target="commentAuthor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ine Nyirenda" userId="f4ba55d4-8bb5-4a3a-9185-2d557c6c7377" providerId="ADAL" clId="{F9E92176-CC4A-4629-9374-DE4CDF124E1F}"/>
    <pc:docChg chg="undo custSel addSld modSld sldOrd delSection modNotesMaster modHandout">
      <pc:chgData name="Reine Nyirenda" userId="f4ba55d4-8bb5-4a3a-9185-2d557c6c7377" providerId="ADAL" clId="{F9E92176-CC4A-4629-9374-DE4CDF124E1F}" dt="2021-10-07T19:14:03.650" v="472" actId="20577"/>
      <pc:docMkLst>
        <pc:docMk/>
      </pc:docMkLst>
      <pc:sldChg chg="addSp modSp modTransition">
        <pc:chgData name="Reine Nyirenda" userId="f4ba55d4-8bb5-4a3a-9185-2d557c6c7377" providerId="ADAL" clId="{F9E92176-CC4A-4629-9374-DE4CDF124E1F}" dt="2021-10-05T16:14:51.052" v="18"/>
        <pc:sldMkLst>
          <pc:docMk/>
          <pc:sldMk cId="1173961496" sldId="262"/>
        </pc:sldMkLst>
        <pc:picChg chg="add mod">
          <ac:chgData name="Reine Nyirenda" userId="f4ba55d4-8bb5-4a3a-9185-2d557c6c7377" providerId="ADAL" clId="{F9E92176-CC4A-4629-9374-DE4CDF124E1F}" dt="2021-10-05T16:14:51.052" v="18"/>
          <ac:picMkLst>
            <pc:docMk/>
            <pc:sldMk cId="1173961496" sldId="262"/>
            <ac:picMk id="3" creationId="{C43E1351-E535-42D1-BA5E-087D0AE281A0}"/>
          </ac:picMkLst>
        </pc:picChg>
      </pc:sldChg>
      <pc:sldChg chg="addSp delSp modSp modTransition modAnim modNotes">
        <pc:chgData name="Reine Nyirenda" userId="f4ba55d4-8bb5-4a3a-9185-2d557c6c7377" providerId="ADAL" clId="{F9E92176-CC4A-4629-9374-DE4CDF124E1F}" dt="2021-10-06T19:13:11.519" v="140"/>
        <pc:sldMkLst>
          <pc:docMk/>
          <pc:sldMk cId="1237925368" sldId="263"/>
        </pc:sldMkLst>
        <pc:picChg chg="add del mod">
          <ac:chgData name="Reine Nyirenda" userId="f4ba55d4-8bb5-4a3a-9185-2d557c6c7377" providerId="ADAL" clId="{F9E92176-CC4A-4629-9374-DE4CDF124E1F}" dt="2021-10-06T19:11:43.934" v="139"/>
          <ac:picMkLst>
            <pc:docMk/>
            <pc:sldMk cId="1237925368" sldId="263"/>
            <ac:picMk id="2" creationId="{05774392-F064-4878-922C-5C92679BC5A9}"/>
          </ac:picMkLst>
        </pc:picChg>
        <pc:picChg chg="add mod">
          <ac:chgData name="Reine Nyirenda" userId="f4ba55d4-8bb5-4a3a-9185-2d557c6c7377" providerId="ADAL" clId="{F9E92176-CC4A-4629-9374-DE4CDF124E1F}" dt="2021-10-06T19:13:11.519" v="140"/>
          <ac:picMkLst>
            <pc:docMk/>
            <pc:sldMk cId="1237925368" sldId="263"/>
            <ac:picMk id="2" creationId="{CD514416-29C3-4993-A05E-9AC7270A5C1D}"/>
          </ac:picMkLst>
        </pc:picChg>
      </pc:sldChg>
      <pc:sldChg chg="addSp delSp modSp modTransition modAnim">
        <pc:chgData name="Reine Nyirenda" userId="f4ba55d4-8bb5-4a3a-9185-2d557c6c7377" providerId="ADAL" clId="{F9E92176-CC4A-4629-9374-DE4CDF124E1F}" dt="2021-10-06T19:14:35.167" v="142"/>
        <pc:sldMkLst>
          <pc:docMk/>
          <pc:sldMk cId="1247093827" sldId="286"/>
        </pc:sldMkLst>
        <pc:picChg chg="add del mod">
          <ac:chgData name="Reine Nyirenda" userId="f4ba55d4-8bb5-4a3a-9185-2d557c6c7377" providerId="ADAL" clId="{F9E92176-CC4A-4629-9374-DE4CDF124E1F}" dt="2021-10-06T19:13:31.969" v="141"/>
          <ac:picMkLst>
            <pc:docMk/>
            <pc:sldMk cId="1247093827" sldId="286"/>
            <ac:picMk id="5" creationId="{341B4F1E-2BE5-4C49-B139-FA13EAA2ABF3}"/>
          </ac:picMkLst>
        </pc:picChg>
        <pc:picChg chg="add mod">
          <ac:chgData name="Reine Nyirenda" userId="f4ba55d4-8bb5-4a3a-9185-2d557c6c7377" providerId="ADAL" clId="{F9E92176-CC4A-4629-9374-DE4CDF124E1F}" dt="2021-10-06T19:14:35.167" v="142"/>
          <ac:picMkLst>
            <pc:docMk/>
            <pc:sldMk cId="1247093827" sldId="286"/>
            <ac:picMk id="6" creationId="{C4720EF4-8954-4CDE-A384-4D17184DE3E5}"/>
          </ac:picMkLst>
        </pc:picChg>
      </pc:sldChg>
      <pc:sldChg chg="addSp delSp modSp modTransition modAnim">
        <pc:chgData name="Reine Nyirenda" userId="f4ba55d4-8bb5-4a3a-9185-2d557c6c7377" providerId="ADAL" clId="{F9E92176-CC4A-4629-9374-DE4CDF124E1F}" dt="2021-10-05T16:23:42.334" v="25"/>
        <pc:sldMkLst>
          <pc:docMk/>
          <pc:sldMk cId="935304377" sldId="287"/>
        </pc:sldMkLst>
        <pc:picChg chg="add del mod">
          <ac:chgData name="Reine Nyirenda" userId="f4ba55d4-8bb5-4a3a-9185-2d557c6c7377" providerId="ADAL" clId="{F9E92176-CC4A-4629-9374-DE4CDF124E1F}" dt="2021-10-05T16:22:11.230" v="22"/>
          <ac:picMkLst>
            <pc:docMk/>
            <pc:sldMk cId="935304377" sldId="287"/>
            <ac:picMk id="4" creationId="{8585EE48-FBDC-4D2D-9088-485F78EA329E}"/>
          </ac:picMkLst>
        </pc:picChg>
        <pc:picChg chg="add del mod">
          <ac:chgData name="Reine Nyirenda" userId="f4ba55d4-8bb5-4a3a-9185-2d557c6c7377" providerId="ADAL" clId="{F9E92176-CC4A-4629-9374-DE4CDF124E1F}" dt="2021-10-05T16:22:33.182" v="24"/>
          <ac:picMkLst>
            <pc:docMk/>
            <pc:sldMk cId="935304377" sldId="287"/>
            <ac:picMk id="6" creationId="{BF82D33A-E466-4ABB-865E-A0BC7FB55FB9}"/>
          </ac:picMkLst>
        </pc:picChg>
        <pc:picChg chg="add mod">
          <ac:chgData name="Reine Nyirenda" userId="f4ba55d4-8bb5-4a3a-9185-2d557c6c7377" providerId="ADAL" clId="{F9E92176-CC4A-4629-9374-DE4CDF124E1F}" dt="2021-10-05T16:23:42.334" v="25"/>
          <ac:picMkLst>
            <pc:docMk/>
            <pc:sldMk cId="935304377" sldId="287"/>
            <ac:picMk id="7" creationId="{BA68C828-6007-4A15-AF81-56A7A62A2865}"/>
          </ac:picMkLst>
        </pc:picChg>
      </pc:sldChg>
      <pc:sldChg chg="addSp delSp modSp modTransition modAnim">
        <pc:chgData name="Reine Nyirenda" userId="f4ba55d4-8bb5-4a3a-9185-2d557c6c7377" providerId="ADAL" clId="{F9E92176-CC4A-4629-9374-DE4CDF124E1F}" dt="2021-10-06T19:37:34.593" v="159"/>
        <pc:sldMkLst>
          <pc:docMk/>
          <pc:sldMk cId="1832333830" sldId="302"/>
        </pc:sldMkLst>
        <pc:picChg chg="add del mod">
          <ac:chgData name="Reine Nyirenda" userId="f4ba55d4-8bb5-4a3a-9185-2d557c6c7377" providerId="ADAL" clId="{F9E92176-CC4A-4629-9374-DE4CDF124E1F}" dt="2021-10-06T19:29:11.115" v="147"/>
          <ac:picMkLst>
            <pc:docMk/>
            <pc:sldMk cId="1832333830" sldId="302"/>
            <ac:picMk id="2" creationId="{7FE3C3A0-4FC3-494A-B944-E530EA1C1D29}"/>
          </ac:picMkLst>
        </pc:picChg>
        <pc:picChg chg="add mod">
          <ac:chgData name="Reine Nyirenda" userId="f4ba55d4-8bb5-4a3a-9185-2d557c6c7377" providerId="ADAL" clId="{F9E92176-CC4A-4629-9374-DE4CDF124E1F}" dt="2021-10-06T19:37:34.593" v="159"/>
          <ac:picMkLst>
            <pc:docMk/>
            <pc:sldMk cId="1832333830" sldId="302"/>
            <ac:picMk id="6" creationId="{B3467A09-86C2-4000-A287-19D4CB8542CB}"/>
          </ac:picMkLst>
        </pc:picChg>
      </pc:sldChg>
      <pc:sldChg chg="addSp delSp modSp modTransition modAnim">
        <pc:chgData name="Reine Nyirenda" userId="f4ba55d4-8bb5-4a3a-9185-2d557c6c7377" providerId="ADAL" clId="{F9E92176-CC4A-4629-9374-DE4CDF124E1F}" dt="2021-10-06T14:56:07.528" v="134"/>
        <pc:sldMkLst>
          <pc:docMk/>
          <pc:sldMk cId="3618740536" sldId="393"/>
        </pc:sldMkLst>
        <pc:picChg chg="add del mod">
          <ac:chgData name="Reine Nyirenda" userId="f4ba55d4-8bb5-4a3a-9185-2d557c6c7377" providerId="ADAL" clId="{F9E92176-CC4A-4629-9374-DE4CDF124E1F}" dt="2021-10-06T14:40:01.076" v="125"/>
          <ac:picMkLst>
            <pc:docMk/>
            <pc:sldMk cId="3618740536" sldId="393"/>
            <ac:picMk id="4" creationId="{D5ED409D-25B3-4C50-8CB1-2E2C1E7EDFC1}"/>
          </ac:picMkLst>
        </pc:picChg>
        <pc:picChg chg="add del mod">
          <ac:chgData name="Reine Nyirenda" userId="f4ba55d4-8bb5-4a3a-9185-2d557c6c7377" providerId="ADAL" clId="{F9E92176-CC4A-4629-9374-DE4CDF124E1F}" dt="2021-10-06T14:42:10.648" v="127"/>
          <ac:picMkLst>
            <pc:docMk/>
            <pc:sldMk cId="3618740536" sldId="393"/>
            <ac:picMk id="5" creationId="{BE5AB089-4316-42F6-BF4E-4D085BE1E16E}"/>
          </ac:picMkLst>
        </pc:picChg>
        <pc:picChg chg="add del mod">
          <ac:chgData name="Reine Nyirenda" userId="f4ba55d4-8bb5-4a3a-9185-2d557c6c7377" providerId="ADAL" clId="{F9E92176-CC4A-4629-9374-DE4CDF124E1F}" dt="2021-10-06T14:47:28.833" v="129"/>
          <ac:picMkLst>
            <pc:docMk/>
            <pc:sldMk cId="3618740536" sldId="393"/>
            <ac:picMk id="8" creationId="{57A65BCB-5D39-48A5-9229-080188356E97}"/>
          </ac:picMkLst>
        </pc:picChg>
        <pc:picChg chg="add del mod">
          <ac:chgData name="Reine Nyirenda" userId="f4ba55d4-8bb5-4a3a-9185-2d557c6c7377" providerId="ADAL" clId="{F9E92176-CC4A-4629-9374-DE4CDF124E1F}" dt="2021-10-06T14:51:25.085" v="131"/>
          <ac:picMkLst>
            <pc:docMk/>
            <pc:sldMk cId="3618740536" sldId="393"/>
            <ac:picMk id="9" creationId="{1494026F-C4C7-44DC-A3A5-55E1A417CE93}"/>
          </ac:picMkLst>
        </pc:picChg>
        <pc:picChg chg="add del mod">
          <ac:chgData name="Reine Nyirenda" userId="f4ba55d4-8bb5-4a3a-9185-2d557c6c7377" providerId="ADAL" clId="{F9E92176-CC4A-4629-9374-DE4CDF124E1F}" dt="2021-10-06T14:53:51.268" v="133"/>
          <ac:picMkLst>
            <pc:docMk/>
            <pc:sldMk cId="3618740536" sldId="393"/>
            <ac:picMk id="10" creationId="{6C0239E8-DBC4-4105-937C-3093FC3F7C01}"/>
          </ac:picMkLst>
        </pc:picChg>
        <pc:picChg chg="add mod">
          <ac:chgData name="Reine Nyirenda" userId="f4ba55d4-8bb5-4a3a-9185-2d557c6c7377" providerId="ADAL" clId="{F9E92176-CC4A-4629-9374-DE4CDF124E1F}" dt="2021-10-06T14:56:07.528" v="134"/>
          <ac:picMkLst>
            <pc:docMk/>
            <pc:sldMk cId="3618740536" sldId="393"/>
            <ac:picMk id="11" creationId="{44EB393E-09CD-45BE-8230-F58A33C422A7}"/>
          </ac:picMkLst>
        </pc:picChg>
      </pc:sldChg>
      <pc:sldChg chg="modTransition">
        <pc:chgData name="Reine Nyirenda" userId="f4ba55d4-8bb5-4a3a-9185-2d557c6c7377" providerId="ADAL" clId="{F9E92176-CC4A-4629-9374-DE4CDF124E1F}" dt="2021-10-05T16:10:19.133" v="6"/>
        <pc:sldMkLst>
          <pc:docMk/>
          <pc:sldMk cId="2211440149" sldId="408"/>
        </pc:sldMkLst>
      </pc:sldChg>
      <pc:sldChg chg="addSp delSp modSp modTransition modAnim modNotes modNotesTx">
        <pc:chgData name="Reine Nyirenda" userId="f4ba55d4-8bb5-4a3a-9185-2d557c6c7377" providerId="ADAL" clId="{F9E92176-CC4A-4629-9374-DE4CDF124E1F}" dt="2021-10-05T18:12:56.055" v="113"/>
        <pc:sldMkLst>
          <pc:docMk/>
          <pc:sldMk cId="2061961295" sldId="409"/>
        </pc:sldMkLst>
        <pc:picChg chg="add del mod">
          <ac:chgData name="Reine Nyirenda" userId="f4ba55d4-8bb5-4a3a-9185-2d557c6c7377" providerId="ADAL" clId="{F9E92176-CC4A-4629-9374-DE4CDF124E1F}" dt="2021-10-05T18:02:26.988" v="45"/>
          <ac:picMkLst>
            <pc:docMk/>
            <pc:sldMk cId="2061961295" sldId="409"/>
            <ac:picMk id="2" creationId="{E70055CC-517D-4149-A671-DA4E6C63A8CF}"/>
          </ac:picMkLst>
        </pc:picChg>
        <pc:picChg chg="add del mod">
          <ac:chgData name="Reine Nyirenda" userId="f4ba55d4-8bb5-4a3a-9185-2d557c6c7377" providerId="ADAL" clId="{F9E92176-CC4A-4629-9374-DE4CDF124E1F}" dt="2021-10-05T18:05:47.397" v="47"/>
          <ac:picMkLst>
            <pc:docMk/>
            <pc:sldMk cId="2061961295" sldId="409"/>
            <ac:picMk id="3" creationId="{D60ACB76-CED9-4172-B74B-DF1CDABD34E1}"/>
          </ac:picMkLst>
        </pc:picChg>
        <pc:picChg chg="add mod">
          <ac:chgData name="Reine Nyirenda" userId="f4ba55d4-8bb5-4a3a-9185-2d557c6c7377" providerId="ADAL" clId="{F9E92176-CC4A-4629-9374-DE4CDF124E1F}" dt="2021-10-05T18:12:56.055" v="113"/>
          <ac:picMkLst>
            <pc:docMk/>
            <pc:sldMk cId="2061961295" sldId="409"/>
            <ac:picMk id="5" creationId="{AC531BDB-3670-4B7A-8A74-AFE2E0FFEE9A}"/>
          </ac:picMkLst>
        </pc:picChg>
      </pc:sldChg>
      <pc:sldChg chg="addSp delSp modSp modTransition modAnim">
        <pc:chgData name="Reine Nyirenda" userId="f4ba55d4-8bb5-4a3a-9185-2d557c6c7377" providerId="ADAL" clId="{F9E92176-CC4A-4629-9374-DE4CDF124E1F}" dt="2021-10-05T16:32:40.299" v="30"/>
        <pc:sldMkLst>
          <pc:docMk/>
          <pc:sldMk cId="4245989976" sldId="415"/>
        </pc:sldMkLst>
        <pc:picChg chg="add del mod">
          <ac:chgData name="Reine Nyirenda" userId="f4ba55d4-8bb5-4a3a-9185-2d557c6c7377" providerId="ADAL" clId="{F9E92176-CC4A-4629-9374-DE4CDF124E1F}" dt="2021-10-05T16:29:29.880" v="27"/>
          <ac:picMkLst>
            <pc:docMk/>
            <pc:sldMk cId="4245989976" sldId="415"/>
            <ac:picMk id="2" creationId="{6C612074-F77A-4B91-90EB-BACD0D6E14DD}"/>
          </ac:picMkLst>
        </pc:picChg>
        <pc:picChg chg="add del mod">
          <ac:chgData name="Reine Nyirenda" userId="f4ba55d4-8bb5-4a3a-9185-2d557c6c7377" providerId="ADAL" clId="{F9E92176-CC4A-4629-9374-DE4CDF124E1F}" dt="2021-10-05T16:30:35.647" v="29"/>
          <ac:picMkLst>
            <pc:docMk/>
            <pc:sldMk cId="4245989976" sldId="415"/>
            <ac:picMk id="5" creationId="{5446E4BC-D358-428C-BFA6-BE9363913F46}"/>
          </ac:picMkLst>
        </pc:picChg>
        <pc:picChg chg="add mod">
          <ac:chgData name="Reine Nyirenda" userId="f4ba55d4-8bb5-4a3a-9185-2d557c6c7377" providerId="ADAL" clId="{F9E92176-CC4A-4629-9374-DE4CDF124E1F}" dt="2021-10-05T16:32:40.299" v="30"/>
          <ac:picMkLst>
            <pc:docMk/>
            <pc:sldMk cId="4245989976" sldId="415"/>
            <ac:picMk id="6" creationId="{18BBD626-793F-40E3-8BF4-0FFA29E042C4}"/>
          </ac:picMkLst>
        </pc:picChg>
      </pc:sldChg>
      <pc:sldChg chg="addSp modSp modTransition">
        <pc:chgData name="Reine Nyirenda" userId="f4ba55d4-8bb5-4a3a-9185-2d557c6c7377" providerId="ADAL" clId="{F9E92176-CC4A-4629-9374-DE4CDF124E1F}" dt="2021-10-05T18:00:05.988" v="42"/>
        <pc:sldMkLst>
          <pc:docMk/>
          <pc:sldMk cId="1216722337" sldId="417"/>
        </pc:sldMkLst>
        <pc:picChg chg="add mod">
          <ac:chgData name="Reine Nyirenda" userId="f4ba55d4-8bb5-4a3a-9185-2d557c6c7377" providerId="ADAL" clId="{F9E92176-CC4A-4629-9374-DE4CDF124E1F}" dt="2021-10-05T18:00:05.988" v="42"/>
          <ac:picMkLst>
            <pc:docMk/>
            <pc:sldMk cId="1216722337" sldId="417"/>
            <ac:picMk id="2" creationId="{DD5C9898-CA49-4B6C-89EF-6541FE67FF0D}"/>
          </ac:picMkLst>
        </pc:picChg>
      </pc:sldChg>
      <pc:sldChg chg="modTransition">
        <pc:chgData name="Reine Nyirenda" userId="f4ba55d4-8bb5-4a3a-9185-2d557c6c7377" providerId="ADAL" clId="{F9E92176-CC4A-4629-9374-DE4CDF124E1F}" dt="2021-10-05T16:10:19.133" v="6"/>
        <pc:sldMkLst>
          <pc:docMk/>
          <pc:sldMk cId="120665397" sldId="419"/>
        </pc:sldMkLst>
      </pc:sldChg>
      <pc:sldChg chg="addSp delSp modSp modTransition modAnim">
        <pc:chgData name="Reine Nyirenda" userId="f4ba55d4-8bb5-4a3a-9185-2d557c6c7377" providerId="ADAL" clId="{F9E92176-CC4A-4629-9374-DE4CDF124E1F}" dt="2021-10-05T17:58:08.488" v="41"/>
        <pc:sldMkLst>
          <pc:docMk/>
          <pc:sldMk cId="509435989" sldId="426"/>
        </pc:sldMkLst>
        <pc:picChg chg="add del mod">
          <ac:chgData name="Reine Nyirenda" userId="f4ba55d4-8bb5-4a3a-9185-2d557c6c7377" providerId="ADAL" clId="{F9E92176-CC4A-4629-9374-DE4CDF124E1F}" dt="2021-10-05T17:56:53.076" v="40"/>
          <ac:picMkLst>
            <pc:docMk/>
            <pc:sldMk cId="509435989" sldId="426"/>
            <ac:picMk id="2" creationId="{4A3EF666-4995-441B-B9D8-4386271BA9E1}"/>
          </ac:picMkLst>
        </pc:picChg>
        <pc:picChg chg="add del mod">
          <ac:chgData name="Reine Nyirenda" userId="f4ba55d4-8bb5-4a3a-9185-2d557c6c7377" providerId="ADAL" clId="{F9E92176-CC4A-4629-9374-DE4CDF124E1F}" dt="2021-10-05T16:44:44.399" v="36"/>
          <ac:picMkLst>
            <pc:docMk/>
            <pc:sldMk cId="509435989" sldId="426"/>
            <ac:picMk id="2" creationId="{CAFEAC76-2B71-459D-ABAE-2AF895DD5FCE}"/>
          </ac:picMkLst>
        </pc:picChg>
        <pc:picChg chg="add del mod">
          <ac:chgData name="Reine Nyirenda" userId="f4ba55d4-8bb5-4a3a-9185-2d557c6c7377" providerId="ADAL" clId="{F9E92176-CC4A-4629-9374-DE4CDF124E1F}" dt="2021-10-05T16:47:22.157" v="38"/>
          <ac:picMkLst>
            <pc:docMk/>
            <pc:sldMk cId="509435989" sldId="426"/>
            <ac:picMk id="3" creationId="{9D09AFF5-B66C-4A03-AA10-1EEDA97472AF}"/>
          </ac:picMkLst>
        </pc:picChg>
        <pc:picChg chg="add mod">
          <ac:chgData name="Reine Nyirenda" userId="f4ba55d4-8bb5-4a3a-9185-2d557c6c7377" providerId="ADAL" clId="{F9E92176-CC4A-4629-9374-DE4CDF124E1F}" dt="2021-10-05T17:58:08.488" v="41"/>
          <ac:picMkLst>
            <pc:docMk/>
            <pc:sldMk cId="509435989" sldId="426"/>
            <ac:picMk id="3" creationId="{9F5A2E42-6361-454D-B2B4-13153FAA30A9}"/>
          </ac:picMkLst>
        </pc:picChg>
      </pc:sldChg>
      <pc:sldChg chg="modTransition">
        <pc:chgData name="Reine Nyirenda" userId="f4ba55d4-8bb5-4a3a-9185-2d557c6c7377" providerId="ADAL" clId="{F9E92176-CC4A-4629-9374-DE4CDF124E1F}" dt="2021-10-05T16:10:19.133" v="6"/>
        <pc:sldMkLst>
          <pc:docMk/>
          <pc:sldMk cId="721045888" sldId="427"/>
        </pc:sldMkLst>
      </pc:sldChg>
      <pc:sldChg chg="modTransition">
        <pc:chgData name="Reine Nyirenda" userId="f4ba55d4-8bb5-4a3a-9185-2d557c6c7377" providerId="ADAL" clId="{F9E92176-CC4A-4629-9374-DE4CDF124E1F}" dt="2021-10-05T16:10:19.133" v="6"/>
        <pc:sldMkLst>
          <pc:docMk/>
          <pc:sldMk cId="474902823" sldId="428"/>
        </pc:sldMkLst>
      </pc:sldChg>
      <pc:sldChg chg="modTransition">
        <pc:chgData name="Reine Nyirenda" userId="f4ba55d4-8bb5-4a3a-9185-2d557c6c7377" providerId="ADAL" clId="{F9E92176-CC4A-4629-9374-DE4CDF124E1F}" dt="2021-10-05T16:10:19.133" v="6"/>
        <pc:sldMkLst>
          <pc:docMk/>
          <pc:sldMk cId="1523491517" sldId="432"/>
        </pc:sldMkLst>
      </pc:sldChg>
      <pc:sldChg chg="modTransition">
        <pc:chgData name="Reine Nyirenda" userId="f4ba55d4-8bb5-4a3a-9185-2d557c6c7377" providerId="ADAL" clId="{F9E92176-CC4A-4629-9374-DE4CDF124E1F}" dt="2021-10-05T16:10:19.133" v="6"/>
        <pc:sldMkLst>
          <pc:docMk/>
          <pc:sldMk cId="541499075" sldId="433"/>
        </pc:sldMkLst>
      </pc:sldChg>
      <pc:sldChg chg="ord modTransition">
        <pc:chgData name="Reine Nyirenda" userId="f4ba55d4-8bb5-4a3a-9185-2d557c6c7377" providerId="ADAL" clId="{F9E92176-CC4A-4629-9374-DE4CDF124E1F}" dt="2021-10-07T18:47:35.590" v="356" actId="20578"/>
        <pc:sldMkLst>
          <pc:docMk/>
          <pc:sldMk cId="853815514" sldId="435"/>
        </pc:sldMkLst>
      </pc:sldChg>
      <pc:sldChg chg="addSp delSp modSp modTransition modAnim">
        <pc:chgData name="Reine Nyirenda" userId="f4ba55d4-8bb5-4a3a-9185-2d557c6c7377" providerId="ADAL" clId="{F9E92176-CC4A-4629-9374-DE4CDF124E1F}" dt="2021-10-07T19:08:10.706" v="364"/>
        <pc:sldMkLst>
          <pc:docMk/>
          <pc:sldMk cId="3145115695" sldId="436"/>
        </pc:sldMkLst>
        <pc:picChg chg="add del mod">
          <ac:chgData name="Reine Nyirenda" userId="f4ba55d4-8bb5-4a3a-9185-2d557c6c7377" providerId="ADAL" clId="{F9E92176-CC4A-4629-9374-DE4CDF124E1F}" dt="2021-10-07T18:59:56.461" v="357"/>
          <ac:picMkLst>
            <pc:docMk/>
            <pc:sldMk cId="3145115695" sldId="436"/>
            <ac:picMk id="2" creationId="{A0A518AA-F40A-48C3-BACF-E39D8C010EE0}"/>
          </ac:picMkLst>
        </pc:picChg>
        <pc:picChg chg="add del mod">
          <ac:chgData name="Reine Nyirenda" userId="f4ba55d4-8bb5-4a3a-9185-2d557c6c7377" providerId="ADAL" clId="{F9E92176-CC4A-4629-9374-DE4CDF124E1F}" dt="2021-10-07T19:01:54.299" v="359"/>
          <ac:picMkLst>
            <pc:docMk/>
            <pc:sldMk cId="3145115695" sldId="436"/>
            <ac:picMk id="3" creationId="{17EC73B1-9C84-4331-837B-343815155EBA}"/>
          </ac:picMkLst>
        </pc:picChg>
        <pc:picChg chg="add del mod">
          <ac:chgData name="Reine Nyirenda" userId="f4ba55d4-8bb5-4a3a-9185-2d557c6c7377" providerId="ADAL" clId="{F9E92176-CC4A-4629-9374-DE4CDF124E1F}" dt="2021-10-07T19:04:39.204" v="361"/>
          <ac:picMkLst>
            <pc:docMk/>
            <pc:sldMk cId="3145115695" sldId="436"/>
            <ac:picMk id="4" creationId="{6475ADD1-32B4-4006-BB6A-EF47C9FE9DF4}"/>
          </ac:picMkLst>
        </pc:picChg>
        <pc:picChg chg="add del mod">
          <ac:chgData name="Reine Nyirenda" userId="f4ba55d4-8bb5-4a3a-9185-2d557c6c7377" providerId="ADAL" clId="{F9E92176-CC4A-4629-9374-DE4CDF124E1F}" dt="2021-10-07T19:05:19.126" v="363"/>
          <ac:picMkLst>
            <pc:docMk/>
            <pc:sldMk cId="3145115695" sldId="436"/>
            <ac:picMk id="7" creationId="{BD135A52-A98D-44AA-8A4C-737E2CD6E1AC}"/>
          </ac:picMkLst>
        </pc:picChg>
        <pc:picChg chg="add mod">
          <ac:chgData name="Reine Nyirenda" userId="f4ba55d4-8bb5-4a3a-9185-2d557c6c7377" providerId="ADAL" clId="{F9E92176-CC4A-4629-9374-DE4CDF124E1F}" dt="2021-10-07T19:08:10.706" v="364"/>
          <ac:picMkLst>
            <pc:docMk/>
            <pc:sldMk cId="3145115695" sldId="436"/>
            <ac:picMk id="8" creationId="{73B9DBD7-01A7-4BAC-8847-77BDA60CD536}"/>
          </ac:picMkLst>
        </pc:picChg>
      </pc:sldChg>
      <pc:sldChg chg="addSp modSp modTransition">
        <pc:chgData name="Reine Nyirenda" userId="f4ba55d4-8bb5-4a3a-9185-2d557c6c7377" providerId="ADAL" clId="{F9E92176-CC4A-4629-9374-DE4CDF124E1F}" dt="2021-10-05T20:04:26.570" v="114"/>
        <pc:sldMkLst>
          <pc:docMk/>
          <pc:sldMk cId="449952342" sldId="442"/>
        </pc:sldMkLst>
        <pc:picChg chg="add mod">
          <ac:chgData name="Reine Nyirenda" userId="f4ba55d4-8bb5-4a3a-9185-2d557c6c7377" providerId="ADAL" clId="{F9E92176-CC4A-4629-9374-DE4CDF124E1F}" dt="2021-10-05T20:04:26.570" v="114"/>
          <ac:picMkLst>
            <pc:docMk/>
            <pc:sldMk cId="449952342" sldId="442"/>
            <ac:picMk id="2" creationId="{64F37637-D8F5-4B4D-B5AA-C7B32A804C90}"/>
          </ac:picMkLst>
        </pc:picChg>
      </pc:sldChg>
      <pc:sldChg chg="addSp delSp modSp modTransition modAnim">
        <pc:chgData name="Reine Nyirenda" userId="f4ba55d4-8bb5-4a3a-9185-2d557c6c7377" providerId="ADAL" clId="{F9E92176-CC4A-4629-9374-DE4CDF124E1F}" dt="2021-10-05T20:07:14.165" v="117"/>
        <pc:sldMkLst>
          <pc:docMk/>
          <pc:sldMk cId="1039157708" sldId="443"/>
        </pc:sldMkLst>
        <pc:picChg chg="add del mod">
          <ac:chgData name="Reine Nyirenda" userId="f4ba55d4-8bb5-4a3a-9185-2d557c6c7377" providerId="ADAL" clId="{F9E92176-CC4A-4629-9374-DE4CDF124E1F}" dt="2021-10-05T20:06:34.952" v="116"/>
          <ac:picMkLst>
            <pc:docMk/>
            <pc:sldMk cId="1039157708" sldId="443"/>
            <ac:picMk id="2" creationId="{CEC7C658-BF3F-4E36-A114-FD2E56FAF015}"/>
          </ac:picMkLst>
        </pc:picChg>
        <pc:picChg chg="add mod">
          <ac:chgData name="Reine Nyirenda" userId="f4ba55d4-8bb5-4a3a-9185-2d557c6c7377" providerId="ADAL" clId="{F9E92176-CC4A-4629-9374-DE4CDF124E1F}" dt="2021-10-05T20:07:14.165" v="117"/>
          <ac:picMkLst>
            <pc:docMk/>
            <pc:sldMk cId="1039157708" sldId="443"/>
            <ac:picMk id="3" creationId="{69952769-30F7-4258-8387-967535AC2004}"/>
          </ac:picMkLst>
        </pc:picChg>
      </pc:sldChg>
      <pc:sldChg chg="modTransition">
        <pc:chgData name="Reine Nyirenda" userId="f4ba55d4-8bb5-4a3a-9185-2d557c6c7377" providerId="ADAL" clId="{F9E92176-CC4A-4629-9374-DE4CDF124E1F}" dt="2021-10-05T16:10:19.133" v="6"/>
        <pc:sldMkLst>
          <pc:docMk/>
          <pc:sldMk cId="259644441" sldId="445"/>
        </pc:sldMkLst>
      </pc:sldChg>
      <pc:sldChg chg="modTransition">
        <pc:chgData name="Reine Nyirenda" userId="f4ba55d4-8bb5-4a3a-9185-2d557c6c7377" providerId="ADAL" clId="{F9E92176-CC4A-4629-9374-DE4CDF124E1F}" dt="2021-10-05T16:10:19.133" v="6"/>
        <pc:sldMkLst>
          <pc:docMk/>
          <pc:sldMk cId="2217487001" sldId="450"/>
        </pc:sldMkLst>
      </pc:sldChg>
      <pc:sldChg chg="addSp delSp modSp modTransition modAnim">
        <pc:chgData name="Reine Nyirenda" userId="f4ba55d4-8bb5-4a3a-9185-2d557c6c7377" providerId="ADAL" clId="{F9E92176-CC4A-4629-9374-DE4CDF124E1F}" dt="2021-10-07T13:59:31.620" v="178"/>
        <pc:sldMkLst>
          <pc:docMk/>
          <pc:sldMk cId="2304437374" sldId="452"/>
        </pc:sldMkLst>
        <pc:picChg chg="add mod">
          <ac:chgData name="Reine Nyirenda" userId="f4ba55d4-8bb5-4a3a-9185-2d557c6c7377" providerId="ADAL" clId="{F9E92176-CC4A-4629-9374-DE4CDF124E1F}" dt="2021-10-07T13:59:31.620" v="178"/>
          <ac:picMkLst>
            <pc:docMk/>
            <pc:sldMk cId="2304437374" sldId="452"/>
            <ac:picMk id="2" creationId="{415188C9-3559-4509-B57D-91E9F3ED4C9C}"/>
          </ac:picMkLst>
        </pc:picChg>
        <pc:picChg chg="add del mod">
          <ac:chgData name="Reine Nyirenda" userId="f4ba55d4-8bb5-4a3a-9185-2d557c6c7377" providerId="ADAL" clId="{F9E92176-CC4A-4629-9374-DE4CDF124E1F}" dt="2021-10-06T19:28:57.402" v="146"/>
          <ac:picMkLst>
            <pc:docMk/>
            <pc:sldMk cId="2304437374" sldId="452"/>
            <ac:picMk id="2" creationId="{54ED7371-299D-4D9B-BA70-ACE863455656}"/>
          </ac:picMkLst>
        </pc:picChg>
        <pc:picChg chg="add del mod">
          <ac:chgData name="Reine Nyirenda" userId="f4ba55d4-8bb5-4a3a-9185-2d557c6c7377" providerId="ADAL" clId="{F9E92176-CC4A-4629-9374-DE4CDF124E1F}" dt="2021-10-06T19:31:18.800" v="150"/>
          <ac:picMkLst>
            <pc:docMk/>
            <pc:sldMk cId="2304437374" sldId="452"/>
            <ac:picMk id="5" creationId="{B7E2E04D-BF46-4B22-BBCD-380725307102}"/>
          </ac:picMkLst>
        </pc:picChg>
        <pc:picChg chg="add del mod">
          <ac:chgData name="Reine Nyirenda" userId="f4ba55d4-8bb5-4a3a-9185-2d557c6c7377" providerId="ADAL" clId="{F9E92176-CC4A-4629-9374-DE4CDF124E1F}" dt="2021-10-06T19:31:44.210" v="152"/>
          <ac:picMkLst>
            <pc:docMk/>
            <pc:sldMk cId="2304437374" sldId="452"/>
            <ac:picMk id="6" creationId="{C2393937-58DB-4D12-8299-47A306811D1B}"/>
          </ac:picMkLst>
        </pc:picChg>
        <pc:picChg chg="add del mod">
          <ac:chgData name="Reine Nyirenda" userId="f4ba55d4-8bb5-4a3a-9185-2d557c6c7377" providerId="ADAL" clId="{F9E92176-CC4A-4629-9374-DE4CDF124E1F}" dt="2021-10-07T13:58:09.811" v="177"/>
          <ac:picMkLst>
            <pc:docMk/>
            <pc:sldMk cId="2304437374" sldId="452"/>
            <ac:picMk id="7" creationId="{2891A829-1C55-4BCD-9BA6-1CD83D71F961}"/>
          </ac:picMkLst>
        </pc:picChg>
      </pc:sldChg>
      <pc:sldChg chg="addSp delSp modSp modTransition modAnim modNotes">
        <pc:chgData name="Reine Nyirenda" userId="f4ba55d4-8bb5-4a3a-9185-2d557c6c7377" providerId="ADAL" clId="{F9E92176-CC4A-4629-9374-DE4CDF124E1F}" dt="2021-10-06T20:09:47.991" v="176"/>
        <pc:sldMkLst>
          <pc:docMk/>
          <pc:sldMk cId="2206701753" sldId="459"/>
        </pc:sldMkLst>
        <pc:picChg chg="add del mod">
          <ac:chgData name="Reine Nyirenda" userId="f4ba55d4-8bb5-4a3a-9185-2d557c6c7377" providerId="ADAL" clId="{F9E92176-CC4A-4629-9374-DE4CDF124E1F}" dt="2021-10-06T14:33:47.246" v="122"/>
          <ac:picMkLst>
            <pc:docMk/>
            <pc:sldMk cId="2206701753" sldId="459"/>
            <ac:picMk id="4" creationId="{8F33A507-12BD-4B82-8331-7D6CB8B5D879}"/>
          </ac:picMkLst>
        </pc:picChg>
        <pc:picChg chg="add del mod">
          <ac:chgData name="Reine Nyirenda" userId="f4ba55d4-8bb5-4a3a-9185-2d557c6c7377" providerId="ADAL" clId="{F9E92176-CC4A-4629-9374-DE4CDF124E1F}" dt="2021-10-06T19:34:21.091" v="156"/>
          <ac:picMkLst>
            <pc:docMk/>
            <pc:sldMk cId="2206701753" sldId="459"/>
            <ac:picMk id="4" creationId="{B430A673-6C1F-4E2C-A266-9E19050C02EC}"/>
          </ac:picMkLst>
        </pc:picChg>
        <pc:picChg chg="add del mod">
          <ac:chgData name="Reine Nyirenda" userId="f4ba55d4-8bb5-4a3a-9185-2d557c6c7377" providerId="ADAL" clId="{F9E92176-CC4A-4629-9374-DE4CDF124E1F}" dt="2021-10-06T19:32:44.704" v="154"/>
          <ac:picMkLst>
            <pc:docMk/>
            <pc:sldMk cId="2206701753" sldId="459"/>
            <ac:picMk id="5" creationId="{4923C53D-16A1-4C4B-9C1C-DF0026E1C011}"/>
          </ac:picMkLst>
        </pc:picChg>
        <pc:picChg chg="add del mod">
          <ac:chgData name="Reine Nyirenda" userId="f4ba55d4-8bb5-4a3a-9185-2d557c6c7377" providerId="ADAL" clId="{F9E92176-CC4A-4629-9374-DE4CDF124E1F}" dt="2021-10-06T19:35:30.982" v="158"/>
          <ac:picMkLst>
            <pc:docMk/>
            <pc:sldMk cId="2206701753" sldId="459"/>
            <ac:picMk id="8" creationId="{A48F48E7-B007-4143-86FE-77DD5B40254A}"/>
          </ac:picMkLst>
        </pc:picChg>
        <pc:picChg chg="add del mod">
          <ac:chgData name="Reine Nyirenda" userId="f4ba55d4-8bb5-4a3a-9185-2d557c6c7377" providerId="ADAL" clId="{F9E92176-CC4A-4629-9374-DE4CDF124E1F}" dt="2021-10-06T19:43:34.169" v="162"/>
          <ac:picMkLst>
            <pc:docMk/>
            <pc:sldMk cId="2206701753" sldId="459"/>
            <ac:picMk id="9" creationId="{352C69FF-98E4-44CF-BBB7-204121DF557E}"/>
          </ac:picMkLst>
        </pc:picChg>
        <pc:picChg chg="add del mod">
          <ac:chgData name="Reine Nyirenda" userId="f4ba55d4-8bb5-4a3a-9185-2d557c6c7377" providerId="ADAL" clId="{F9E92176-CC4A-4629-9374-DE4CDF124E1F}" dt="2021-10-06T19:50:43.655" v="164"/>
          <ac:picMkLst>
            <pc:docMk/>
            <pc:sldMk cId="2206701753" sldId="459"/>
            <ac:picMk id="10" creationId="{AB8FE99F-4626-4852-B57C-E18454A5DFBA}"/>
          </ac:picMkLst>
        </pc:picChg>
        <pc:picChg chg="add del mod">
          <ac:chgData name="Reine Nyirenda" userId="f4ba55d4-8bb5-4a3a-9185-2d557c6c7377" providerId="ADAL" clId="{F9E92176-CC4A-4629-9374-DE4CDF124E1F}" dt="2021-10-06T19:51:42.694" v="166"/>
          <ac:picMkLst>
            <pc:docMk/>
            <pc:sldMk cId="2206701753" sldId="459"/>
            <ac:picMk id="11" creationId="{46A94714-A151-40FA-8AEF-E286A0CD7F50}"/>
          </ac:picMkLst>
        </pc:picChg>
        <pc:picChg chg="add del mod">
          <ac:chgData name="Reine Nyirenda" userId="f4ba55d4-8bb5-4a3a-9185-2d557c6c7377" providerId="ADAL" clId="{F9E92176-CC4A-4629-9374-DE4CDF124E1F}" dt="2021-10-06T19:52:06.625" v="168"/>
          <ac:picMkLst>
            <pc:docMk/>
            <pc:sldMk cId="2206701753" sldId="459"/>
            <ac:picMk id="12" creationId="{8207D7BA-3D9E-4219-9762-94FA30C5C904}"/>
          </ac:picMkLst>
        </pc:picChg>
        <pc:picChg chg="add del mod">
          <ac:chgData name="Reine Nyirenda" userId="f4ba55d4-8bb5-4a3a-9185-2d557c6c7377" providerId="ADAL" clId="{F9E92176-CC4A-4629-9374-DE4CDF124E1F}" dt="2021-10-06T19:59:18.837" v="175"/>
          <ac:picMkLst>
            <pc:docMk/>
            <pc:sldMk cId="2206701753" sldId="459"/>
            <ac:picMk id="13" creationId="{3F87D8F2-2F13-44F9-B992-791E09EC574E}"/>
          </ac:picMkLst>
        </pc:picChg>
        <pc:picChg chg="add mod">
          <ac:chgData name="Reine Nyirenda" userId="f4ba55d4-8bb5-4a3a-9185-2d557c6c7377" providerId="ADAL" clId="{F9E92176-CC4A-4629-9374-DE4CDF124E1F}" dt="2021-10-06T20:09:47.991" v="176"/>
          <ac:picMkLst>
            <pc:docMk/>
            <pc:sldMk cId="2206701753" sldId="459"/>
            <ac:picMk id="14" creationId="{C41ED563-76D2-4675-8B59-74E7DC2A33F5}"/>
          </ac:picMkLst>
        </pc:picChg>
      </pc:sldChg>
      <pc:sldChg chg="modTransition">
        <pc:chgData name="Reine Nyirenda" userId="f4ba55d4-8bb5-4a3a-9185-2d557c6c7377" providerId="ADAL" clId="{F9E92176-CC4A-4629-9374-DE4CDF124E1F}" dt="2021-10-05T16:10:19.133" v="6"/>
        <pc:sldMkLst>
          <pc:docMk/>
          <pc:sldMk cId="609964042" sldId="465"/>
        </pc:sldMkLst>
      </pc:sldChg>
      <pc:sldChg chg="modTransition">
        <pc:chgData name="Reine Nyirenda" userId="f4ba55d4-8bb5-4a3a-9185-2d557c6c7377" providerId="ADAL" clId="{F9E92176-CC4A-4629-9374-DE4CDF124E1F}" dt="2021-10-05T16:10:19.133" v="6"/>
        <pc:sldMkLst>
          <pc:docMk/>
          <pc:sldMk cId="880012330" sldId="467"/>
        </pc:sldMkLst>
      </pc:sldChg>
      <pc:sldChg chg="modTransition modNotes">
        <pc:chgData name="Reine Nyirenda" userId="f4ba55d4-8bb5-4a3a-9185-2d557c6c7377" providerId="ADAL" clId="{F9E92176-CC4A-4629-9374-DE4CDF124E1F}" dt="2021-10-05T16:10:19.133" v="6"/>
        <pc:sldMkLst>
          <pc:docMk/>
          <pc:sldMk cId="1209416051" sldId="576"/>
        </pc:sldMkLst>
      </pc:sldChg>
      <pc:sldChg chg="modTransition">
        <pc:chgData name="Reine Nyirenda" userId="f4ba55d4-8bb5-4a3a-9185-2d557c6c7377" providerId="ADAL" clId="{F9E92176-CC4A-4629-9374-DE4CDF124E1F}" dt="2021-10-05T16:10:19.133" v="6"/>
        <pc:sldMkLst>
          <pc:docMk/>
          <pc:sldMk cId="1000342751" sldId="580"/>
        </pc:sldMkLst>
      </pc:sldChg>
      <pc:sldChg chg="modTransition">
        <pc:chgData name="Reine Nyirenda" userId="f4ba55d4-8bb5-4a3a-9185-2d557c6c7377" providerId="ADAL" clId="{F9E92176-CC4A-4629-9374-DE4CDF124E1F}" dt="2021-10-05T16:10:19.133" v="6"/>
        <pc:sldMkLst>
          <pc:docMk/>
          <pc:sldMk cId="1767144004" sldId="581"/>
        </pc:sldMkLst>
      </pc:sldChg>
      <pc:sldChg chg="modTransition">
        <pc:chgData name="Reine Nyirenda" userId="f4ba55d4-8bb5-4a3a-9185-2d557c6c7377" providerId="ADAL" clId="{F9E92176-CC4A-4629-9374-DE4CDF124E1F}" dt="2021-10-05T16:10:19.133" v="6"/>
        <pc:sldMkLst>
          <pc:docMk/>
          <pc:sldMk cId="1053386712" sldId="582"/>
        </pc:sldMkLst>
      </pc:sldChg>
      <pc:sldChg chg="addSp delSp modSp modTransition modAnim modNotes modNotesTx">
        <pc:chgData name="Reine Nyirenda" userId="f4ba55d4-8bb5-4a3a-9185-2d557c6c7377" providerId="ADAL" clId="{F9E92176-CC4A-4629-9374-DE4CDF124E1F}" dt="2021-10-07T19:14:03.650" v="472" actId="20577"/>
        <pc:sldMkLst>
          <pc:docMk/>
          <pc:sldMk cId="2577103926" sldId="585"/>
        </pc:sldMkLst>
        <pc:picChg chg="add del mod">
          <ac:chgData name="Reine Nyirenda" userId="f4ba55d4-8bb5-4a3a-9185-2d557c6c7377" providerId="ADAL" clId="{F9E92176-CC4A-4629-9374-DE4CDF124E1F}" dt="2021-10-05T16:10:19.133" v="6"/>
          <ac:picMkLst>
            <pc:docMk/>
            <pc:sldMk cId="2577103926" sldId="585"/>
            <ac:picMk id="6" creationId="{7F777042-51EA-401B-B67D-BED4DAA062FE}"/>
          </ac:picMkLst>
        </pc:picChg>
        <pc:picChg chg="add mod">
          <ac:chgData name="Reine Nyirenda" userId="f4ba55d4-8bb5-4a3a-9185-2d557c6c7377" providerId="ADAL" clId="{F9E92176-CC4A-4629-9374-DE4CDF124E1F}" dt="2021-10-07T18:25:11.166" v="353"/>
          <ac:picMkLst>
            <pc:docMk/>
            <pc:sldMk cId="2577103926" sldId="585"/>
            <ac:picMk id="6" creationId="{F03CA84F-0168-4398-BA9B-7DB51A9103E5}"/>
          </ac:picMkLst>
        </pc:picChg>
        <pc:picChg chg="del">
          <ac:chgData name="Reine Nyirenda" userId="f4ba55d4-8bb5-4a3a-9185-2d557c6c7377" providerId="ADAL" clId="{F9E92176-CC4A-4629-9374-DE4CDF124E1F}" dt="2021-10-07T18:16:34.598" v="352"/>
          <ac:picMkLst>
            <pc:docMk/>
            <pc:sldMk cId="2577103926" sldId="585"/>
            <ac:picMk id="7" creationId="{305A3AF2-F675-47F3-9603-28F50DBC2878}"/>
          </ac:picMkLst>
        </pc:picChg>
        <pc:picChg chg="add del mod">
          <ac:chgData name="Reine Nyirenda" userId="f4ba55d4-8bb5-4a3a-9185-2d557c6c7377" providerId="ADAL" clId="{F9E92176-CC4A-4629-9374-DE4CDF124E1F}" dt="2021-10-05T16:12:36.018" v="14"/>
          <ac:picMkLst>
            <pc:docMk/>
            <pc:sldMk cId="2577103926" sldId="585"/>
            <ac:picMk id="9" creationId="{1978E352-71C4-470A-8386-54FF929DC743}"/>
          </ac:picMkLst>
        </pc:picChg>
        <pc:picChg chg="add del mod">
          <ac:chgData name="Reine Nyirenda" userId="f4ba55d4-8bb5-4a3a-9185-2d557c6c7377" providerId="ADAL" clId="{F9E92176-CC4A-4629-9374-DE4CDF124E1F}" dt="2021-10-05T16:13:26.831" v="16"/>
          <ac:picMkLst>
            <pc:docMk/>
            <pc:sldMk cId="2577103926" sldId="585"/>
            <ac:picMk id="10" creationId="{A4236140-637E-4DCA-BED9-0ACF6DA9C0EE}"/>
          </ac:picMkLst>
        </pc:picChg>
        <pc:picChg chg="add mod">
          <ac:chgData name="Reine Nyirenda" userId="f4ba55d4-8bb5-4a3a-9185-2d557c6c7377" providerId="ADAL" clId="{F9E92176-CC4A-4629-9374-DE4CDF124E1F}" dt="2021-10-05T16:13:52.023" v="17"/>
          <ac:picMkLst>
            <pc:docMk/>
            <pc:sldMk cId="2577103926" sldId="585"/>
            <ac:picMk id="11" creationId="{BEF53E65-B396-4D1F-B201-A4CE448E747C}"/>
          </ac:picMkLst>
        </pc:picChg>
      </pc:sldChg>
      <pc:sldChg chg="addSp delSp modSp mod modTransition modAnim">
        <pc:chgData name="Reine Nyirenda" userId="f4ba55d4-8bb5-4a3a-9185-2d557c6c7377" providerId="ADAL" clId="{F9E92176-CC4A-4629-9374-DE4CDF124E1F}" dt="2021-10-07T16:06:45.579" v="243" actId="20577"/>
        <pc:sldMkLst>
          <pc:docMk/>
          <pc:sldMk cId="3007025814" sldId="587"/>
        </pc:sldMkLst>
        <pc:spChg chg="mod">
          <ac:chgData name="Reine Nyirenda" userId="f4ba55d4-8bb5-4a3a-9185-2d557c6c7377" providerId="ADAL" clId="{F9E92176-CC4A-4629-9374-DE4CDF124E1F}" dt="2021-10-07T16:06:45.579" v="243" actId="20577"/>
          <ac:spMkLst>
            <pc:docMk/>
            <pc:sldMk cId="3007025814" sldId="587"/>
            <ac:spMk id="2" creationId="{81A3CBCA-6B0D-4872-9434-739CD9F39766}"/>
          </ac:spMkLst>
        </pc:spChg>
        <pc:spChg chg="mod">
          <ac:chgData name="Reine Nyirenda" userId="f4ba55d4-8bb5-4a3a-9185-2d557c6c7377" providerId="ADAL" clId="{F9E92176-CC4A-4629-9374-DE4CDF124E1F}" dt="2021-10-07T16:06:08.568" v="218" actId="1076"/>
          <ac:spMkLst>
            <pc:docMk/>
            <pc:sldMk cId="3007025814" sldId="587"/>
            <ac:spMk id="7" creationId="{F08AB5EF-7EDC-44EC-8FB3-A73E553A11E3}"/>
          </ac:spMkLst>
        </pc:spChg>
        <pc:picChg chg="add del mod">
          <ac:chgData name="Reine Nyirenda" userId="f4ba55d4-8bb5-4a3a-9185-2d557c6c7377" providerId="ADAL" clId="{F9E92176-CC4A-4629-9374-DE4CDF124E1F}" dt="2021-10-06T19:27:26.334" v="143"/>
          <ac:picMkLst>
            <pc:docMk/>
            <pc:sldMk cId="3007025814" sldId="587"/>
            <ac:picMk id="3" creationId="{8E8E79D2-01E3-4EA7-B66F-5D1B00E47FE0}"/>
          </ac:picMkLst>
        </pc:picChg>
        <pc:picChg chg="add mod">
          <ac:chgData name="Reine Nyirenda" userId="f4ba55d4-8bb5-4a3a-9185-2d557c6c7377" providerId="ADAL" clId="{F9E92176-CC4A-4629-9374-DE4CDF124E1F}" dt="2021-10-06T19:27:58.061" v="144"/>
          <ac:picMkLst>
            <pc:docMk/>
            <pc:sldMk cId="3007025814" sldId="587"/>
            <ac:picMk id="5" creationId="{1DE8B8B2-D807-4C15-8AFE-E0686F514439}"/>
          </ac:picMkLst>
        </pc:picChg>
        <pc:picChg chg="mod">
          <ac:chgData name="Reine Nyirenda" userId="f4ba55d4-8bb5-4a3a-9185-2d557c6c7377" providerId="ADAL" clId="{F9E92176-CC4A-4629-9374-DE4CDF124E1F}" dt="2021-10-07T16:06:02.657" v="217" actId="1076"/>
          <ac:picMkLst>
            <pc:docMk/>
            <pc:sldMk cId="3007025814" sldId="587"/>
            <ac:picMk id="8" creationId="{5DA9FCCF-15D8-4BA4-B020-E25193F0D01C}"/>
          </ac:picMkLst>
        </pc:picChg>
      </pc:sldChg>
      <pc:sldChg chg="modSp mod modTransition">
        <pc:chgData name="Reine Nyirenda" userId="f4ba55d4-8bb5-4a3a-9185-2d557c6c7377" providerId="ADAL" clId="{F9E92176-CC4A-4629-9374-DE4CDF124E1F}" dt="2021-10-07T16:05:46.797" v="214" actId="1076"/>
        <pc:sldMkLst>
          <pc:docMk/>
          <pc:sldMk cId="31254272" sldId="589"/>
        </pc:sldMkLst>
        <pc:spChg chg="mod">
          <ac:chgData name="Reine Nyirenda" userId="f4ba55d4-8bb5-4a3a-9185-2d557c6c7377" providerId="ADAL" clId="{F9E92176-CC4A-4629-9374-DE4CDF124E1F}" dt="2021-10-07T16:05:46.797" v="214" actId="1076"/>
          <ac:spMkLst>
            <pc:docMk/>
            <pc:sldMk cId="31254272" sldId="589"/>
            <ac:spMk id="7" creationId="{F08AB5EF-7EDC-44EC-8FB3-A73E553A11E3}"/>
          </ac:spMkLst>
        </pc:spChg>
        <pc:picChg chg="mod">
          <ac:chgData name="Reine Nyirenda" userId="f4ba55d4-8bb5-4a3a-9185-2d557c6c7377" providerId="ADAL" clId="{F9E92176-CC4A-4629-9374-DE4CDF124E1F}" dt="2021-10-07T16:05:42.796" v="213" actId="1076"/>
          <ac:picMkLst>
            <pc:docMk/>
            <pc:sldMk cId="31254272" sldId="589"/>
            <ac:picMk id="8" creationId="{5DA9FCCF-15D8-4BA4-B020-E25193F0D01C}"/>
          </ac:picMkLst>
        </pc:picChg>
      </pc:sldChg>
      <pc:sldChg chg="addSp modSp mod modTransition">
        <pc:chgData name="Reine Nyirenda" userId="f4ba55d4-8bb5-4a3a-9185-2d557c6c7377" providerId="ADAL" clId="{F9E92176-CC4A-4629-9374-DE4CDF124E1F}" dt="2021-10-07T16:15:56.582" v="351" actId="20577"/>
        <pc:sldMkLst>
          <pc:docMk/>
          <pc:sldMk cId="1622247172" sldId="591"/>
        </pc:sldMkLst>
        <pc:spChg chg="mod ord">
          <ac:chgData name="Reine Nyirenda" userId="f4ba55d4-8bb5-4a3a-9185-2d557c6c7377" providerId="ADAL" clId="{F9E92176-CC4A-4629-9374-DE4CDF124E1F}" dt="2021-10-07T16:15:56.582" v="351" actId="20577"/>
          <ac:spMkLst>
            <pc:docMk/>
            <pc:sldMk cId="1622247172" sldId="591"/>
            <ac:spMk id="2" creationId="{33589139-1BDC-49A0-BE84-2F78F6AAF871}"/>
          </ac:spMkLst>
        </pc:spChg>
        <pc:spChg chg="mod ord">
          <ac:chgData name="Reine Nyirenda" userId="f4ba55d4-8bb5-4a3a-9185-2d557c6c7377" providerId="ADAL" clId="{F9E92176-CC4A-4629-9374-DE4CDF124E1F}" dt="2021-10-07T16:14:44.145" v="335" actId="962"/>
          <ac:spMkLst>
            <pc:docMk/>
            <pc:sldMk cId="1622247172" sldId="591"/>
            <ac:spMk id="7" creationId="{F08AB5EF-7EDC-44EC-8FB3-A73E553A11E3}"/>
          </ac:spMkLst>
        </pc:spChg>
        <pc:spChg chg="mod">
          <ac:chgData name="Reine Nyirenda" userId="f4ba55d4-8bb5-4a3a-9185-2d557c6c7377" providerId="ADAL" clId="{F9E92176-CC4A-4629-9374-DE4CDF124E1F}" dt="2021-10-07T16:13:43.148" v="295" actId="962"/>
          <ac:spMkLst>
            <pc:docMk/>
            <pc:sldMk cId="1622247172" sldId="591"/>
            <ac:spMk id="25" creationId="{8ED08A1D-4632-47AB-8832-C17BA008697E}"/>
          </ac:spMkLst>
        </pc:spChg>
        <pc:grpChg chg="mod ord">
          <ac:chgData name="Reine Nyirenda" userId="f4ba55d4-8bb5-4a3a-9185-2d557c6c7377" providerId="ADAL" clId="{F9E92176-CC4A-4629-9374-DE4CDF124E1F}" dt="2021-10-07T16:13:50.704" v="298" actId="962"/>
          <ac:grpSpMkLst>
            <pc:docMk/>
            <pc:sldMk cId="1622247172" sldId="591"/>
            <ac:grpSpMk id="26" creationId="{0075437B-93A1-4A73-812B-C5030CC2FFCD}"/>
          </ac:grpSpMkLst>
        </pc:grpChg>
        <pc:picChg chg="add mod">
          <ac:chgData name="Reine Nyirenda" userId="f4ba55d4-8bb5-4a3a-9185-2d557c6c7377" providerId="ADAL" clId="{F9E92176-CC4A-4629-9374-DE4CDF124E1F}" dt="2021-10-05T20:08:15.281" v="118"/>
          <ac:picMkLst>
            <pc:docMk/>
            <pc:sldMk cId="1622247172" sldId="591"/>
            <ac:picMk id="3" creationId="{5FFC7929-D7B1-47F5-B332-56A85D1DDAB6}"/>
          </ac:picMkLst>
        </pc:picChg>
        <pc:picChg chg="mod ord">
          <ac:chgData name="Reine Nyirenda" userId="f4ba55d4-8bb5-4a3a-9185-2d557c6c7377" providerId="ADAL" clId="{F9E92176-CC4A-4629-9374-DE4CDF124E1F}" dt="2021-10-07T16:14:37.785" v="328" actId="962"/>
          <ac:picMkLst>
            <pc:docMk/>
            <pc:sldMk cId="1622247172" sldId="591"/>
            <ac:picMk id="8" creationId="{5DA9FCCF-15D8-4BA4-B020-E25193F0D01C}"/>
          </ac:picMkLst>
        </pc:picChg>
        <pc:picChg chg="mod">
          <ac:chgData name="Reine Nyirenda" userId="f4ba55d4-8bb5-4a3a-9185-2d557c6c7377" providerId="ADAL" clId="{F9E92176-CC4A-4629-9374-DE4CDF124E1F}" dt="2021-10-07T16:14:42.611" v="332" actId="962"/>
          <ac:picMkLst>
            <pc:docMk/>
            <pc:sldMk cId="1622247172" sldId="591"/>
            <ac:picMk id="11" creationId="{B916B8CB-64FD-4590-BA99-44938E4ECFBF}"/>
          </ac:picMkLst>
        </pc:picChg>
      </pc:sldChg>
      <pc:sldChg chg="modSp mod modTransition">
        <pc:chgData name="Reine Nyirenda" userId="f4ba55d4-8bb5-4a3a-9185-2d557c6c7377" providerId="ADAL" clId="{F9E92176-CC4A-4629-9374-DE4CDF124E1F}" dt="2021-10-07T16:03:40.291" v="202" actId="1076"/>
        <pc:sldMkLst>
          <pc:docMk/>
          <pc:sldMk cId="411899223" sldId="593"/>
        </pc:sldMkLst>
        <pc:spChg chg="mod">
          <ac:chgData name="Reine Nyirenda" userId="f4ba55d4-8bb5-4a3a-9185-2d557c6c7377" providerId="ADAL" clId="{F9E92176-CC4A-4629-9374-DE4CDF124E1F}" dt="2021-10-07T16:03:40.291" v="202" actId="1076"/>
          <ac:spMkLst>
            <pc:docMk/>
            <pc:sldMk cId="411899223" sldId="593"/>
            <ac:spMk id="7" creationId="{F08AB5EF-7EDC-44EC-8FB3-A73E553A11E3}"/>
          </ac:spMkLst>
        </pc:spChg>
        <pc:picChg chg="mod">
          <ac:chgData name="Reine Nyirenda" userId="f4ba55d4-8bb5-4a3a-9185-2d557c6c7377" providerId="ADAL" clId="{F9E92176-CC4A-4629-9374-DE4CDF124E1F}" dt="2021-10-07T16:03:36.780" v="201" actId="1076"/>
          <ac:picMkLst>
            <pc:docMk/>
            <pc:sldMk cId="411899223" sldId="593"/>
            <ac:picMk id="8" creationId="{5DA9FCCF-15D8-4BA4-B020-E25193F0D01C}"/>
          </ac:picMkLst>
        </pc:picChg>
      </pc:sldChg>
      <pc:sldChg chg="addSp modSp mod modTransition">
        <pc:chgData name="Reine Nyirenda" userId="f4ba55d4-8bb5-4a3a-9185-2d557c6c7377" providerId="ADAL" clId="{F9E92176-CC4A-4629-9374-DE4CDF124E1F}" dt="2021-10-07T16:05:00.711" v="210" actId="1076"/>
        <pc:sldMkLst>
          <pc:docMk/>
          <pc:sldMk cId="2922444128" sldId="595"/>
        </pc:sldMkLst>
        <pc:spChg chg="mod">
          <ac:chgData name="Reine Nyirenda" userId="f4ba55d4-8bb5-4a3a-9185-2d557c6c7377" providerId="ADAL" clId="{F9E92176-CC4A-4629-9374-DE4CDF124E1F}" dt="2021-10-07T16:05:00.711" v="210" actId="1076"/>
          <ac:spMkLst>
            <pc:docMk/>
            <pc:sldMk cId="2922444128" sldId="595"/>
            <ac:spMk id="7" creationId="{F08AB5EF-7EDC-44EC-8FB3-A73E553A11E3}"/>
          </ac:spMkLst>
        </pc:spChg>
        <pc:picChg chg="add mod">
          <ac:chgData name="Reine Nyirenda" userId="f4ba55d4-8bb5-4a3a-9185-2d557c6c7377" providerId="ADAL" clId="{F9E92176-CC4A-4629-9374-DE4CDF124E1F}" dt="2021-10-06T15:09:57.042" v="138"/>
          <ac:picMkLst>
            <pc:docMk/>
            <pc:sldMk cId="2922444128" sldId="595"/>
            <ac:picMk id="3" creationId="{860230DA-D073-44CB-BC94-ECD9A2D45DE1}"/>
          </ac:picMkLst>
        </pc:picChg>
        <pc:picChg chg="mod">
          <ac:chgData name="Reine Nyirenda" userId="f4ba55d4-8bb5-4a3a-9185-2d557c6c7377" providerId="ADAL" clId="{F9E92176-CC4A-4629-9374-DE4CDF124E1F}" dt="2021-10-07T16:04:54.071" v="209" actId="1076"/>
          <ac:picMkLst>
            <pc:docMk/>
            <pc:sldMk cId="2922444128" sldId="595"/>
            <ac:picMk id="8" creationId="{5DA9FCCF-15D8-4BA4-B020-E25193F0D01C}"/>
          </ac:picMkLst>
        </pc:picChg>
      </pc:sldChg>
      <pc:sldChg chg="addSp modSp mod modTransition">
        <pc:chgData name="Reine Nyirenda" userId="f4ba55d4-8bb5-4a3a-9185-2d557c6c7377" providerId="ADAL" clId="{F9E92176-CC4A-4629-9374-DE4CDF124E1F}" dt="2021-10-07T16:03:59.067" v="204" actId="1076"/>
        <pc:sldMkLst>
          <pc:docMk/>
          <pc:sldMk cId="3253664332" sldId="596"/>
        </pc:sldMkLst>
        <pc:spChg chg="mod">
          <ac:chgData name="Reine Nyirenda" userId="f4ba55d4-8bb5-4a3a-9185-2d557c6c7377" providerId="ADAL" clId="{F9E92176-CC4A-4629-9374-DE4CDF124E1F}" dt="2021-10-07T16:03:59.067" v="204" actId="1076"/>
          <ac:spMkLst>
            <pc:docMk/>
            <pc:sldMk cId="3253664332" sldId="596"/>
            <ac:spMk id="7" creationId="{F08AB5EF-7EDC-44EC-8FB3-A73E553A11E3}"/>
          </ac:spMkLst>
        </pc:spChg>
        <pc:picChg chg="add mod">
          <ac:chgData name="Reine Nyirenda" userId="f4ba55d4-8bb5-4a3a-9185-2d557c6c7377" providerId="ADAL" clId="{F9E92176-CC4A-4629-9374-DE4CDF124E1F}" dt="2021-10-05T20:09:24.985" v="119"/>
          <ac:picMkLst>
            <pc:docMk/>
            <pc:sldMk cId="3253664332" sldId="596"/>
            <ac:picMk id="3" creationId="{685A9725-7388-4DD5-A182-070967BF9DA6}"/>
          </ac:picMkLst>
        </pc:picChg>
        <pc:picChg chg="mod">
          <ac:chgData name="Reine Nyirenda" userId="f4ba55d4-8bb5-4a3a-9185-2d557c6c7377" providerId="ADAL" clId="{F9E92176-CC4A-4629-9374-DE4CDF124E1F}" dt="2021-10-07T16:03:52.863" v="203" actId="1076"/>
          <ac:picMkLst>
            <pc:docMk/>
            <pc:sldMk cId="3253664332" sldId="596"/>
            <ac:picMk id="8" creationId="{5DA9FCCF-15D8-4BA4-B020-E25193F0D01C}"/>
          </ac:picMkLst>
        </pc:picChg>
      </pc:sldChg>
      <pc:sldChg chg="modSp mod modTransition">
        <pc:chgData name="Reine Nyirenda" userId="f4ba55d4-8bb5-4a3a-9185-2d557c6c7377" providerId="ADAL" clId="{F9E92176-CC4A-4629-9374-DE4CDF124E1F}" dt="2021-10-07T16:04:38.113" v="207" actId="1076"/>
        <pc:sldMkLst>
          <pc:docMk/>
          <pc:sldMk cId="1415145246" sldId="597"/>
        </pc:sldMkLst>
        <pc:spChg chg="mod">
          <ac:chgData name="Reine Nyirenda" userId="f4ba55d4-8bb5-4a3a-9185-2d557c6c7377" providerId="ADAL" clId="{F9E92176-CC4A-4629-9374-DE4CDF124E1F}" dt="2021-10-07T16:04:38.113" v="207" actId="1076"/>
          <ac:spMkLst>
            <pc:docMk/>
            <pc:sldMk cId="1415145246" sldId="597"/>
            <ac:spMk id="7" creationId="{F08AB5EF-7EDC-44EC-8FB3-A73E553A11E3}"/>
          </ac:spMkLst>
        </pc:spChg>
        <pc:picChg chg="mod">
          <ac:chgData name="Reine Nyirenda" userId="f4ba55d4-8bb5-4a3a-9185-2d557c6c7377" providerId="ADAL" clId="{F9E92176-CC4A-4629-9374-DE4CDF124E1F}" dt="2021-10-07T16:04:32.483" v="206" actId="1076"/>
          <ac:picMkLst>
            <pc:docMk/>
            <pc:sldMk cId="1415145246" sldId="597"/>
            <ac:picMk id="8" creationId="{5DA9FCCF-15D8-4BA4-B020-E25193F0D01C}"/>
          </ac:picMkLst>
        </pc:picChg>
      </pc:sldChg>
      <pc:sldChg chg="addSp delSp modSp modTransition modAnim modNotes">
        <pc:chgData name="Reine Nyirenda" userId="f4ba55d4-8bb5-4a3a-9185-2d557c6c7377" providerId="ADAL" clId="{F9E92176-CC4A-4629-9374-DE4CDF124E1F}" dt="2021-10-06T19:57:28.767" v="173"/>
        <pc:sldMkLst>
          <pc:docMk/>
          <pc:sldMk cId="2194980760" sldId="598"/>
        </pc:sldMkLst>
        <pc:picChg chg="add del mod">
          <ac:chgData name="Reine Nyirenda" userId="f4ba55d4-8bb5-4a3a-9185-2d557c6c7377" providerId="ADAL" clId="{F9E92176-CC4A-4629-9374-DE4CDF124E1F}" dt="2021-10-06T19:53:37.377" v="170"/>
          <ac:picMkLst>
            <pc:docMk/>
            <pc:sldMk cId="2194980760" sldId="598"/>
            <ac:picMk id="2" creationId="{59139FD1-B0F7-47A9-AD75-FCA6332F0A4A}"/>
          </ac:picMkLst>
        </pc:picChg>
        <pc:picChg chg="add del mod">
          <ac:chgData name="Reine Nyirenda" userId="f4ba55d4-8bb5-4a3a-9185-2d557c6c7377" providerId="ADAL" clId="{F9E92176-CC4A-4629-9374-DE4CDF124E1F}" dt="2021-10-06T15:00:21.428" v="136"/>
          <ac:picMkLst>
            <pc:docMk/>
            <pc:sldMk cId="2194980760" sldId="598"/>
            <ac:picMk id="2" creationId="{D0470EF8-7BAA-41B7-B72A-30B1D980C92E}"/>
          </ac:picMkLst>
        </pc:picChg>
        <pc:picChg chg="add del mod">
          <ac:chgData name="Reine Nyirenda" userId="f4ba55d4-8bb5-4a3a-9185-2d557c6c7377" providerId="ADAL" clId="{F9E92176-CC4A-4629-9374-DE4CDF124E1F}" dt="2021-10-06T19:32:36.854" v="153"/>
          <ac:picMkLst>
            <pc:docMk/>
            <pc:sldMk cId="2194980760" sldId="598"/>
            <ac:picMk id="3" creationId="{BFB410D8-6398-4FD5-BBAB-D92A8606037C}"/>
          </ac:picMkLst>
        </pc:picChg>
        <pc:picChg chg="add del mod">
          <ac:chgData name="Reine Nyirenda" userId="f4ba55d4-8bb5-4a3a-9185-2d557c6c7377" providerId="ADAL" clId="{F9E92176-CC4A-4629-9374-DE4CDF124E1F}" dt="2021-10-06T19:54:09.429" v="172"/>
          <ac:picMkLst>
            <pc:docMk/>
            <pc:sldMk cId="2194980760" sldId="598"/>
            <ac:picMk id="4" creationId="{D191B2B8-51B0-47B2-8A3D-271A4F1DCCE8}"/>
          </ac:picMkLst>
        </pc:picChg>
        <pc:picChg chg="add mod">
          <ac:chgData name="Reine Nyirenda" userId="f4ba55d4-8bb5-4a3a-9185-2d557c6c7377" providerId="ADAL" clId="{F9E92176-CC4A-4629-9374-DE4CDF124E1F}" dt="2021-10-06T19:57:28.767" v="173"/>
          <ac:picMkLst>
            <pc:docMk/>
            <pc:sldMk cId="2194980760" sldId="598"/>
            <ac:picMk id="6" creationId="{AC57770F-5514-4BC9-A549-EB2400F4F57C}"/>
          </ac:picMkLst>
        </pc:picChg>
      </pc:sldChg>
      <pc:sldChg chg="addSp delSp modSp modTransition modAnim">
        <pc:chgData name="Reine Nyirenda" userId="f4ba55d4-8bb5-4a3a-9185-2d557c6c7377" providerId="ADAL" clId="{F9E92176-CC4A-4629-9374-DE4CDF124E1F}" dt="2021-10-06T19:30:21.636" v="148"/>
        <pc:sldMkLst>
          <pc:docMk/>
          <pc:sldMk cId="1247202946" sldId="599"/>
        </pc:sldMkLst>
        <pc:picChg chg="add del mod">
          <ac:chgData name="Reine Nyirenda" userId="f4ba55d4-8bb5-4a3a-9185-2d557c6c7377" providerId="ADAL" clId="{F9E92176-CC4A-4629-9374-DE4CDF124E1F}" dt="2021-10-06T19:28:44.671" v="145"/>
          <ac:picMkLst>
            <pc:docMk/>
            <pc:sldMk cId="1247202946" sldId="599"/>
            <ac:picMk id="3" creationId="{A0677089-19A4-42A5-97D9-3780F954B2A7}"/>
          </ac:picMkLst>
        </pc:picChg>
        <pc:picChg chg="add mod">
          <ac:chgData name="Reine Nyirenda" userId="f4ba55d4-8bb5-4a3a-9185-2d557c6c7377" providerId="ADAL" clId="{F9E92176-CC4A-4629-9374-DE4CDF124E1F}" dt="2021-10-06T19:30:21.636" v="148"/>
          <ac:picMkLst>
            <pc:docMk/>
            <pc:sldMk cId="1247202946" sldId="599"/>
            <ac:picMk id="5" creationId="{38305B02-F1FC-4502-8367-FA64335F322E}"/>
          </ac:picMkLst>
        </pc:picChg>
      </pc:sldChg>
      <pc:sldChg chg="delSp add modTransition setBg">
        <pc:chgData name="Reine Nyirenda" userId="f4ba55d4-8bb5-4a3a-9185-2d557c6c7377" providerId="ADAL" clId="{F9E92176-CC4A-4629-9374-DE4CDF124E1F}" dt="2021-10-05T14:33:54.166" v="2"/>
        <pc:sldMkLst>
          <pc:docMk/>
          <pc:sldMk cId="2543850749" sldId="600"/>
        </pc:sldMkLst>
        <pc:spChg chg="del">
          <ac:chgData name="Reine Nyirenda" userId="f4ba55d4-8bb5-4a3a-9185-2d557c6c7377" providerId="ADAL" clId="{F9E92176-CC4A-4629-9374-DE4CDF124E1F}" dt="2021-10-05T14:33:54.166" v="2"/>
          <ac:spMkLst>
            <pc:docMk/>
            <pc:sldMk cId="2543850749" sldId="600"/>
            <ac:spMk id="25" creationId="{8ED08A1D-4632-47AB-8832-C17BA008697E}"/>
          </ac:spMkLst>
        </pc:spChg>
        <pc:grpChg chg="del">
          <ac:chgData name="Reine Nyirenda" userId="f4ba55d4-8bb5-4a3a-9185-2d557c6c7377" providerId="ADAL" clId="{F9E92176-CC4A-4629-9374-DE4CDF124E1F}" dt="2021-10-05T14:33:54.166" v="2"/>
          <ac:grpSpMkLst>
            <pc:docMk/>
            <pc:sldMk cId="2543850749" sldId="600"/>
            <ac:grpSpMk id="26" creationId="{0075437B-93A1-4A73-812B-C5030CC2FFCD}"/>
          </ac:grpSpMkLst>
        </pc:grpChg>
      </pc:sldChg>
      <pc:sldChg chg="delSp add modTransition setBg">
        <pc:chgData name="Reine Nyirenda" userId="f4ba55d4-8bb5-4a3a-9185-2d557c6c7377" providerId="ADAL" clId="{F9E92176-CC4A-4629-9374-DE4CDF124E1F}" dt="2021-10-05T14:34:44.288" v="3"/>
        <pc:sldMkLst>
          <pc:docMk/>
          <pc:sldMk cId="763107283" sldId="601"/>
        </pc:sldMkLst>
        <pc:spChg chg="del">
          <ac:chgData name="Reine Nyirenda" userId="f4ba55d4-8bb5-4a3a-9185-2d557c6c7377" providerId="ADAL" clId="{F9E92176-CC4A-4629-9374-DE4CDF124E1F}" dt="2021-10-05T14:34:44.288" v="3"/>
          <ac:spMkLst>
            <pc:docMk/>
            <pc:sldMk cId="763107283" sldId="601"/>
            <ac:spMk id="25" creationId="{8ED08A1D-4632-47AB-8832-C17BA008697E}"/>
          </ac:spMkLst>
        </pc:spChg>
        <pc:grpChg chg="del">
          <ac:chgData name="Reine Nyirenda" userId="f4ba55d4-8bb5-4a3a-9185-2d557c6c7377" providerId="ADAL" clId="{F9E92176-CC4A-4629-9374-DE4CDF124E1F}" dt="2021-10-05T14:34:44.288" v="3"/>
          <ac:grpSpMkLst>
            <pc:docMk/>
            <pc:sldMk cId="763107283" sldId="601"/>
            <ac:grpSpMk id="26" creationId="{0075437B-93A1-4A73-812B-C5030CC2FFCD}"/>
          </ac:grpSpMkLst>
        </pc:grpChg>
      </pc:sldChg>
      <pc:sldChg chg="modSp mod modTransition">
        <pc:chgData name="Reine Nyirenda" userId="f4ba55d4-8bb5-4a3a-9185-2d557c6c7377" providerId="ADAL" clId="{F9E92176-CC4A-4629-9374-DE4CDF124E1F}" dt="2021-10-07T16:15:39.356" v="345" actId="20577"/>
        <pc:sldMkLst>
          <pc:docMk/>
          <pc:sldMk cId="4159552677" sldId="602"/>
        </pc:sldMkLst>
        <pc:spChg chg="mod">
          <ac:chgData name="Reine Nyirenda" userId="f4ba55d4-8bb5-4a3a-9185-2d557c6c7377" providerId="ADAL" clId="{F9E92176-CC4A-4629-9374-DE4CDF124E1F}" dt="2021-10-07T16:15:39.356" v="345" actId="20577"/>
          <ac:spMkLst>
            <pc:docMk/>
            <pc:sldMk cId="4159552677" sldId="602"/>
            <ac:spMk id="2" creationId="{33589139-1BDC-49A0-BE84-2F78F6AAF871}"/>
          </ac:spMkLst>
        </pc:spChg>
        <pc:spChg chg="mod">
          <ac:chgData name="Reine Nyirenda" userId="f4ba55d4-8bb5-4a3a-9185-2d557c6c7377" providerId="ADAL" clId="{F9E92176-CC4A-4629-9374-DE4CDF124E1F}" dt="2021-10-07T15:57:24.256" v="198" actId="1076"/>
          <ac:spMkLst>
            <pc:docMk/>
            <pc:sldMk cId="4159552677" sldId="602"/>
            <ac:spMk id="7" creationId="{F08AB5EF-7EDC-44EC-8FB3-A73E553A11E3}"/>
          </ac:spMkLst>
        </pc:spChg>
        <pc:picChg chg="mod">
          <ac:chgData name="Reine Nyirenda" userId="f4ba55d4-8bb5-4a3a-9185-2d557c6c7377" providerId="ADAL" clId="{F9E92176-CC4A-4629-9374-DE4CDF124E1F}" dt="2021-10-07T15:57:13.320" v="197" actId="1076"/>
          <ac:picMkLst>
            <pc:docMk/>
            <pc:sldMk cId="4159552677" sldId="602"/>
            <ac:picMk id="8" creationId="{5DA9FCCF-15D8-4BA4-B020-E25193F0D01C}"/>
          </ac:picMkLst>
        </pc:picChg>
      </pc:sldChg>
      <pc:sldChg chg="addSp modSp mod modTransition">
        <pc:chgData name="Reine Nyirenda" userId="f4ba55d4-8bb5-4a3a-9185-2d557c6c7377" providerId="ADAL" clId="{F9E92176-CC4A-4629-9374-DE4CDF124E1F}" dt="2021-10-07T16:15:27.641" v="340" actId="20577"/>
        <pc:sldMkLst>
          <pc:docMk/>
          <pc:sldMk cId="3560508680" sldId="603"/>
        </pc:sldMkLst>
        <pc:spChg chg="mod">
          <ac:chgData name="Reine Nyirenda" userId="f4ba55d4-8bb5-4a3a-9185-2d557c6c7377" providerId="ADAL" clId="{F9E92176-CC4A-4629-9374-DE4CDF124E1F}" dt="2021-10-07T16:15:27.641" v="340" actId="20577"/>
          <ac:spMkLst>
            <pc:docMk/>
            <pc:sldMk cId="3560508680" sldId="603"/>
            <ac:spMk id="2" creationId="{33589139-1BDC-49A0-BE84-2F78F6AAF871}"/>
          </ac:spMkLst>
        </pc:spChg>
        <pc:spChg chg="mod">
          <ac:chgData name="Reine Nyirenda" userId="f4ba55d4-8bb5-4a3a-9185-2d557c6c7377" providerId="ADAL" clId="{F9E92176-CC4A-4629-9374-DE4CDF124E1F}" dt="2021-10-07T16:03:21.167" v="200" actId="1076"/>
          <ac:spMkLst>
            <pc:docMk/>
            <pc:sldMk cId="3560508680" sldId="603"/>
            <ac:spMk id="7" creationId="{F08AB5EF-7EDC-44EC-8FB3-A73E553A11E3}"/>
          </ac:spMkLst>
        </pc:spChg>
        <pc:picChg chg="add mod">
          <ac:chgData name="Reine Nyirenda" userId="f4ba55d4-8bb5-4a3a-9185-2d557c6c7377" providerId="ADAL" clId="{F9E92176-CC4A-4629-9374-DE4CDF124E1F}" dt="2021-10-05T18:01:15.998" v="43"/>
          <ac:picMkLst>
            <pc:docMk/>
            <pc:sldMk cId="3560508680" sldId="603"/>
            <ac:picMk id="3" creationId="{8BBE2B00-00E5-4AD0-BF57-BF59D347BBDD}"/>
          </ac:picMkLst>
        </pc:picChg>
        <pc:picChg chg="mod">
          <ac:chgData name="Reine Nyirenda" userId="f4ba55d4-8bb5-4a3a-9185-2d557c6c7377" providerId="ADAL" clId="{F9E92176-CC4A-4629-9374-DE4CDF124E1F}" dt="2021-10-07T16:03:16.025" v="199" actId="1076"/>
          <ac:picMkLst>
            <pc:docMk/>
            <pc:sldMk cId="3560508680" sldId="603"/>
            <ac:picMk id="8" creationId="{5DA9FCCF-15D8-4BA4-B020-E25193F0D01C}"/>
          </ac:picMkLst>
        </pc:picChg>
      </pc:sldChg>
    </pc:docChg>
  </pc:docChgLst>
  <pc:docChgLst>
    <pc:chgData name="Eric Haubenstock" userId="3188b2df-f908-4719-a200-5a7f12d936c7" providerId="ADAL" clId="{AE301341-E9CD-4180-9E9A-C892225A8EE2}"/>
    <pc:docChg chg="undo custSel modSld addSection modSection modNotesMaster modHandout">
      <pc:chgData name="Eric Haubenstock" userId="3188b2df-f908-4719-a200-5a7f12d936c7" providerId="ADAL" clId="{AE301341-E9CD-4180-9E9A-C892225A8EE2}" dt="2021-10-07T16:50:19.682" v="248" actId="17846"/>
      <pc:docMkLst>
        <pc:docMk/>
      </pc:docMkLst>
      <pc:sldChg chg="modNotes">
        <pc:chgData name="Eric Haubenstock" userId="3188b2df-f908-4719-a200-5a7f12d936c7" providerId="ADAL" clId="{AE301341-E9CD-4180-9E9A-C892225A8EE2}" dt="2021-10-07T15:56:55.935" v="82"/>
        <pc:sldMkLst>
          <pc:docMk/>
          <pc:sldMk cId="1237925368" sldId="263"/>
        </pc:sldMkLst>
      </pc:sldChg>
      <pc:sldChg chg="addSp delSp modSp mod">
        <pc:chgData name="Eric Haubenstock" userId="3188b2df-f908-4719-a200-5a7f12d936c7" providerId="ADAL" clId="{AE301341-E9CD-4180-9E9A-C892225A8EE2}" dt="2021-10-07T16:24:06.059" v="226" actId="1035"/>
        <pc:sldMkLst>
          <pc:docMk/>
          <pc:sldMk cId="1832333830" sldId="302"/>
        </pc:sldMkLst>
        <pc:spChg chg="mod">
          <ac:chgData name="Eric Haubenstock" userId="3188b2df-f908-4719-a200-5a7f12d936c7" providerId="ADAL" clId="{AE301341-E9CD-4180-9E9A-C892225A8EE2}" dt="2021-10-07T16:24:06.059" v="226" actId="1035"/>
          <ac:spMkLst>
            <pc:docMk/>
            <pc:sldMk cId="1832333830" sldId="302"/>
            <ac:spMk id="3" creationId="{9EF063DD-4010-4713-B22D-BCA74C1BF5D5}"/>
          </ac:spMkLst>
        </pc:spChg>
        <pc:spChg chg="del mod">
          <ac:chgData name="Eric Haubenstock" userId="3188b2df-f908-4719-a200-5a7f12d936c7" providerId="ADAL" clId="{AE301341-E9CD-4180-9E9A-C892225A8EE2}" dt="2021-10-07T16:23:24.323" v="152" actId="478"/>
          <ac:spMkLst>
            <pc:docMk/>
            <pc:sldMk cId="1832333830" sldId="302"/>
            <ac:spMk id="4" creationId="{57581BF4-6022-40C4-8068-D7964B11B29E}"/>
          </ac:spMkLst>
        </pc:spChg>
        <pc:spChg chg="mod">
          <ac:chgData name="Eric Haubenstock" userId="3188b2df-f908-4719-a200-5a7f12d936c7" providerId="ADAL" clId="{AE301341-E9CD-4180-9E9A-C892225A8EE2}" dt="2021-10-07T16:23:10.285" v="111" actId="164"/>
          <ac:spMkLst>
            <pc:docMk/>
            <pc:sldMk cId="1832333830" sldId="302"/>
            <ac:spMk id="5" creationId="{557E648C-6AB6-4D7A-830A-4C54DDD653E5}"/>
          </ac:spMkLst>
        </pc:spChg>
        <pc:spChg chg="mod">
          <ac:chgData name="Eric Haubenstock" userId="3188b2df-f908-4719-a200-5a7f12d936c7" providerId="ADAL" clId="{AE301341-E9CD-4180-9E9A-C892225A8EE2}" dt="2021-10-07T16:23:10.285" v="111" actId="164"/>
          <ac:spMkLst>
            <pc:docMk/>
            <pc:sldMk cId="1832333830" sldId="302"/>
            <ac:spMk id="12" creationId="{24ACEB89-1FD9-4946-B34F-78B3F42EA623}"/>
          </ac:spMkLst>
        </pc:spChg>
        <pc:spChg chg="mod">
          <ac:chgData name="Eric Haubenstock" userId="3188b2df-f908-4719-a200-5a7f12d936c7" providerId="ADAL" clId="{AE301341-E9CD-4180-9E9A-C892225A8EE2}" dt="2021-10-07T16:23:10.285" v="111" actId="164"/>
          <ac:spMkLst>
            <pc:docMk/>
            <pc:sldMk cId="1832333830" sldId="302"/>
            <ac:spMk id="13" creationId="{7E70AC09-6668-4CE8-8905-C6D98676BBC6}"/>
          </ac:spMkLst>
        </pc:spChg>
        <pc:grpChg chg="add mod">
          <ac:chgData name="Eric Haubenstock" userId="3188b2df-f908-4719-a200-5a7f12d936c7" providerId="ADAL" clId="{AE301341-E9CD-4180-9E9A-C892225A8EE2}" dt="2021-10-07T16:24:06.059" v="226" actId="1035"/>
          <ac:grpSpMkLst>
            <pc:docMk/>
            <pc:sldMk cId="1832333830" sldId="302"/>
            <ac:grpSpMk id="2" creationId="{2AF41AD0-C7B0-4049-92B1-BE362C7F2146}"/>
          </ac:grpSpMkLst>
        </pc:grpChg>
        <pc:graphicFrameChg chg="mod">
          <ac:chgData name="Eric Haubenstock" userId="3188b2df-f908-4719-a200-5a7f12d936c7" providerId="ADAL" clId="{AE301341-E9CD-4180-9E9A-C892225A8EE2}" dt="2021-10-07T16:23:10.285" v="111" actId="164"/>
          <ac:graphicFrameMkLst>
            <pc:docMk/>
            <pc:sldMk cId="1832333830" sldId="302"/>
            <ac:graphicFrameMk id="8" creationId="{0D6F4F82-29CA-4F81-94D3-92D79E213CE5}"/>
          </ac:graphicFrameMkLst>
        </pc:graphicFrameChg>
      </pc:sldChg>
      <pc:sldChg chg="addSp delSp modSp mod">
        <pc:chgData name="Eric Haubenstock" userId="3188b2df-f908-4719-a200-5a7f12d936c7" providerId="ADAL" clId="{AE301341-E9CD-4180-9E9A-C892225A8EE2}" dt="2021-10-07T16:22:32.691" v="108" actId="478"/>
        <pc:sldMkLst>
          <pc:docMk/>
          <pc:sldMk cId="2211440149" sldId="408"/>
        </pc:sldMkLst>
        <pc:spChg chg="mod">
          <ac:chgData name="Eric Haubenstock" userId="3188b2df-f908-4719-a200-5a7f12d936c7" providerId="ADAL" clId="{AE301341-E9CD-4180-9E9A-C892225A8EE2}" dt="2021-10-07T16:22:10.093" v="96" actId="164"/>
          <ac:spMkLst>
            <pc:docMk/>
            <pc:sldMk cId="2211440149" sldId="408"/>
            <ac:spMk id="2" creationId="{C2837966-DCE2-4474-B2C0-C347E9A05275}"/>
          </ac:spMkLst>
        </pc:spChg>
        <pc:spChg chg="del">
          <ac:chgData name="Eric Haubenstock" userId="3188b2df-f908-4719-a200-5a7f12d936c7" providerId="ADAL" clId="{AE301341-E9CD-4180-9E9A-C892225A8EE2}" dt="2021-10-07T16:22:32.691" v="108" actId="478"/>
          <ac:spMkLst>
            <pc:docMk/>
            <pc:sldMk cId="2211440149" sldId="408"/>
            <ac:spMk id="4" creationId="{57581BF4-6022-40C4-8068-D7964B11B29E}"/>
          </ac:spMkLst>
        </pc:spChg>
        <pc:spChg chg="mod">
          <ac:chgData name="Eric Haubenstock" userId="3188b2df-f908-4719-a200-5a7f12d936c7" providerId="ADAL" clId="{AE301341-E9CD-4180-9E9A-C892225A8EE2}" dt="2021-10-07T16:22:10.093" v="96" actId="164"/>
          <ac:spMkLst>
            <pc:docMk/>
            <pc:sldMk cId="2211440149" sldId="408"/>
            <ac:spMk id="12" creationId="{735AC05D-7C9A-412A-9BCD-5765A00FF182}"/>
          </ac:spMkLst>
        </pc:spChg>
        <pc:spChg chg="mod">
          <ac:chgData name="Eric Haubenstock" userId="3188b2df-f908-4719-a200-5a7f12d936c7" providerId="ADAL" clId="{AE301341-E9CD-4180-9E9A-C892225A8EE2}" dt="2021-10-07T16:22:10.093" v="96" actId="164"/>
          <ac:spMkLst>
            <pc:docMk/>
            <pc:sldMk cId="2211440149" sldId="408"/>
            <ac:spMk id="14" creationId="{DE0A3CD3-62BC-4F07-8685-152F1A9381A6}"/>
          </ac:spMkLst>
        </pc:spChg>
        <pc:spChg chg="mod">
          <ac:chgData name="Eric Haubenstock" userId="3188b2df-f908-4719-a200-5a7f12d936c7" providerId="ADAL" clId="{AE301341-E9CD-4180-9E9A-C892225A8EE2}" dt="2021-10-07T16:22:10.093" v="96" actId="164"/>
          <ac:spMkLst>
            <pc:docMk/>
            <pc:sldMk cId="2211440149" sldId="408"/>
            <ac:spMk id="15" creationId="{55EA6C71-A9BF-4F78-BA3D-FB6BEFA1ED5B}"/>
          </ac:spMkLst>
        </pc:spChg>
        <pc:grpChg chg="add mod">
          <ac:chgData name="Eric Haubenstock" userId="3188b2df-f908-4719-a200-5a7f12d936c7" providerId="ADAL" clId="{AE301341-E9CD-4180-9E9A-C892225A8EE2}" dt="2021-10-07T16:22:15.789" v="107" actId="1035"/>
          <ac:grpSpMkLst>
            <pc:docMk/>
            <pc:sldMk cId="2211440149" sldId="408"/>
            <ac:grpSpMk id="5" creationId="{124FFA4D-AEAF-4B0F-8DA8-5CE34906CF02}"/>
          </ac:grpSpMkLst>
        </pc:grpChg>
        <pc:graphicFrameChg chg="mod">
          <ac:chgData name="Eric Haubenstock" userId="3188b2df-f908-4719-a200-5a7f12d936c7" providerId="ADAL" clId="{AE301341-E9CD-4180-9E9A-C892225A8EE2}" dt="2021-10-07T16:22:10.093" v="96" actId="164"/>
          <ac:graphicFrameMkLst>
            <pc:docMk/>
            <pc:sldMk cId="2211440149" sldId="408"/>
            <ac:graphicFrameMk id="16" creationId="{19AC306F-47EA-4FD3-9320-A9872BB69DF2}"/>
          </ac:graphicFrameMkLst>
        </pc:graphicFrameChg>
        <pc:picChg chg="add mod">
          <ac:chgData name="Eric Haubenstock" userId="3188b2df-f908-4719-a200-5a7f12d936c7" providerId="ADAL" clId="{AE301341-E9CD-4180-9E9A-C892225A8EE2}" dt="2021-10-06T15:37:23.884" v="13"/>
          <ac:picMkLst>
            <pc:docMk/>
            <pc:sldMk cId="2211440149" sldId="408"/>
            <ac:picMk id="3" creationId="{158DA30E-831A-4107-91D4-6371FABCDD2C}"/>
          </ac:picMkLst>
        </pc:picChg>
      </pc:sldChg>
      <pc:sldChg chg="delSp modSp mod modNotes">
        <pc:chgData name="Eric Haubenstock" userId="3188b2df-f908-4719-a200-5a7f12d936c7" providerId="ADAL" clId="{AE301341-E9CD-4180-9E9A-C892225A8EE2}" dt="2021-10-07T15:56:55.935" v="82"/>
        <pc:sldMkLst>
          <pc:docMk/>
          <pc:sldMk cId="2061961295" sldId="409"/>
        </pc:sldMkLst>
        <pc:spChg chg="del">
          <ac:chgData name="Eric Haubenstock" userId="3188b2df-f908-4719-a200-5a7f12d936c7" providerId="ADAL" clId="{AE301341-E9CD-4180-9E9A-C892225A8EE2}" dt="2021-10-07T15:50:59.487" v="73" actId="478"/>
          <ac:spMkLst>
            <pc:docMk/>
            <pc:sldMk cId="2061961295" sldId="409"/>
            <ac:spMk id="4" creationId="{57581BF4-6022-40C4-8068-D7964B11B29E}"/>
          </ac:spMkLst>
        </pc:spChg>
        <pc:graphicFrameChg chg="mod">
          <ac:chgData name="Eric Haubenstock" userId="3188b2df-f908-4719-a200-5a7f12d936c7" providerId="ADAL" clId="{AE301341-E9CD-4180-9E9A-C892225A8EE2}" dt="2021-10-07T15:51:24.385" v="74" actId="1076"/>
          <ac:graphicFrameMkLst>
            <pc:docMk/>
            <pc:sldMk cId="2061961295" sldId="409"/>
            <ac:graphicFrameMk id="17" creationId="{83DD7235-7436-4090-A790-2B716D8F91F6}"/>
          </ac:graphicFrameMkLst>
        </pc:graphicFrameChg>
      </pc:sldChg>
      <pc:sldChg chg="addSp delSp modSp modTransition modAnim">
        <pc:chgData name="Eric Haubenstock" userId="3188b2df-f908-4719-a200-5a7f12d936c7" providerId="ADAL" clId="{AE301341-E9CD-4180-9E9A-C892225A8EE2}" dt="2021-10-06T19:41:49.211" v="49"/>
        <pc:sldMkLst>
          <pc:docMk/>
          <pc:sldMk cId="120665397" sldId="419"/>
        </pc:sldMkLst>
        <pc:picChg chg="add del mod">
          <ac:chgData name="Eric Haubenstock" userId="3188b2df-f908-4719-a200-5a7f12d936c7" providerId="ADAL" clId="{AE301341-E9CD-4180-9E9A-C892225A8EE2}" dt="2021-10-06T15:04:29.343" v="1"/>
          <ac:picMkLst>
            <pc:docMk/>
            <pc:sldMk cId="120665397" sldId="419"/>
            <ac:picMk id="5" creationId="{036AC298-DC17-4963-A63C-0A14C3A8A1EF}"/>
          </ac:picMkLst>
        </pc:picChg>
        <pc:picChg chg="add mod">
          <ac:chgData name="Eric Haubenstock" userId="3188b2df-f908-4719-a200-5a7f12d936c7" providerId="ADAL" clId="{AE301341-E9CD-4180-9E9A-C892225A8EE2}" dt="2021-10-06T19:41:49.211" v="49"/>
          <ac:picMkLst>
            <pc:docMk/>
            <pc:sldMk cId="120665397" sldId="419"/>
            <ac:picMk id="5" creationId="{125C5451-6B58-47E1-A61D-D744573E8338}"/>
          </ac:picMkLst>
        </pc:picChg>
        <pc:picChg chg="add del mod">
          <ac:chgData name="Eric Haubenstock" userId="3188b2df-f908-4719-a200-5a7f12d936c7" providerId="ADAL" clId="{AE301341-E9CD-4180-9E9A-C892225A8EE2}" dt="2021-10-06T15:05:54.711" v="3"/>
          <ac:picMkLst>
            <pc:docMk/>
            <pc:sldMk cId="120665397" sldId="419"/>
            <ac:picMk id="7" creationId="{1D27B0E8-4D05-4BC2-8C43-11A0CA40BB3C}"/>
          </ac:picMkLst>
        </pc:picChg>
        <pc:picChg chg="add del mod">
          <ac:chgData name="Eric Haubenstock" userId="3188b2df-f908-4719-a200-5a7f12d936c7" providerId="ADAL" clId="{AE301341-E9CD-4180-9E9A-C892225A8EE2}" dt="2021-10-06T15:09:41.222" v="6"/>
          <ac:picMkLst>
            <pc:docMk/>
            <pc:sldMk cId="120665397" sldId="419"/>
            <ac:picMk id="9" creationId="{65EA0B20-A64E-4C2A-A518-7C65ACAE3B18}"/>
          </ac:picMkLst>
        </pc:picChg>
        <pc:picChg chg="add del mod">
          <ac:chgData name="Eric Haubenstock" userId="3188b2df-f908-4719-a200-5a7f12d936c7" providerId="ADAL" clId="{AE301341-E9CD-4180-9E9A-C892225A8EE2}" dt="2021-10-06T15:21:33.795" v="9"/>
          <ac:picMkLst>
            <pc:docMk/>
            <pc:sldMk cId="120665397" sldId="419"/>
            <ac:picMk id="11" creationId="{D835C14C-ACB8-42E9-B925-A44037F07CF1}"/>
          </ac:picMkLst>
        </pc:picChg>
        <pc:picChg chg="add del mod">
          <ac:chgData name="Eric Haubenstock" userId="3188b2df-f908-4719-a200-5a7f12d936c7" providerId="ADAL" clId="{AE301341-E9CD-4180-9E9A-C892225A8EE2}" dt="2021-10-06T19:40:20.922" v="48"/>
          <ac:picMkLst>
            <pc:docMk/>
            <pc:sldMk cId="120665397" sldId="419"/>
            <ac:picMk id="17" creationId="{5F0D15F2-D4DC-4CA0-89AE-5502D4F48421}"/>
          </ac:picMkLst>
        </pc:picChg>
      </pc:sldChg>
      <pc:sldChg chg="delSp modSp mod">
        <pc:chgData name="Eric Haubenstock" userId="3188b2df-f908-4719-a200-5a7f12d936c7" providerId="ADAL" clId="{AE301341-E9CD-4180-9E9A-C892225A8EE2}" dt="2021-10-07T15:52:51.288" v="81" actId="1076"/>
        <pc:sldMkLst>
          <pc:docMk/>
          <pc:sldMk cId="509435989" sldId="426"/>
        </pc:sldMkLst>
        <pc:spChg chg="del">
          <ac:chgData name="Eric Haubenstock" userId="3188b2df-f908-4719-a200-5a7f12d936c7" providerId="ADAL" clId="{AE301341-E9CD-4180-9E9A-C892225A8EE2}" dt="2021-10-07T15:52:43.037" v="79" actId="478"/>
          <ac:spMkLst>
            <pc:docMk/>
            <pc:sldMk cId="509435989" sldId="426"/>
            <ac:spMk id="11" creationId="{2EA52162-CA26-45B6-BDA7-D29182684E83}"/>
          </ac:spMkLst>
        </pc:spChg>
        <pc:spChg chg="mod">
          <ac:chgData name="Eric Haubenstock" userId="3188b2df-f908-4719-a200-5a7f12d936c7" providerId="ADAL" clId="{AE301341-E9CD-4180-9E9A-C892225A8EE2}" dt="2021-10-07T15:52:51.288" v="81" actId="1076"/>
          <ac:spMkLst>
            <pc:docMk/>
            <pc:sldMk cId="509435989" sldId="426"/>
            <ac:spMk id="12" creationId="{95EFB3CF-8F9C-4D1B-BE69-505B665E02A4}"/>
          </ac:spMkLst>
        </pc:spChg>
        <pc:graphicFrameChg chg="mod">
          <ac:chgData name="Eric Haubenstock" userId="3188b2df-f908-4719-a200-5a7f12d936c7" providerId="ADAL" clId="{AE301341-E9CD-4180-9E9A-C892225A8EE2}" dt="2021-10-07T15:52:48.128" v="80" actId="1076"/>
          <ac:graphicFrameMkLst>
            <pc:docMk/>
            <pc:sldMk cId="509435989" sldId="426"/>
            <ac:graphicFrameMk id="10" creationId="{C44D0FAB-797F-4BC8-A0FC-54F6E0A40911}"/>
          </ac:graphicFrameMkLst>
        </pc:graphicFrameChg>
      </pc:sldChg>
      <pc:sldChg chg="addSp delSp modSp mod modTransition modAnim">
        <pc:chgData name="Eric Haubenstock" userId="3188b2df-f908-4719-a200-5a7f12d936c7" providerId="ADAL" clId="{AE301341-E9CD-4180-9E9A-C892225A8EE2}" dt="2021-10-06T20:15:52.508" v="63" actId="27636"/>
        <pc:sldMkLst>
          <pc:docMk/>
          <pc:sldMk cId="721045888" sldId="427"/>
        </pc:sldMkLst>
        <pc:spChg chg="mod">
          <ac:chgData name="Eric Haubenstock" userId="3188b2df-f908-4719-a200-5a7f12d936c7" providerId="ADAL" clId="{AE301341-E9CD-4180-9E9A-C892225A8EE2}" dt="2021-10-06T20:15:52.508" v="63" actId="27636"/>
          <ac:spMkLst>
            <pc:docMk/>
            <pc:sldMk cId="721045888" sldId="427"/>
            <ac:spMk id="3" creationId="{2E145BD3-64ED-4F86-8D31-6304FF6096A7}"/>
          </ac:spMkLst>
        </pc:spChg>
        <pc:picChg chg="add mod">
          <ac:chgData name="Eric Haubenstock" userId="3188b2df-f908-4719-a200-5a7f12d936c7" providerId="ADAL" clId="{AE301341-E9CD-4180-9E9A-C892225A8EE2}" dt="2021-10-06T20:03:39.656" v="51"/>
          <ac:picMkLst>
            <pc:docMk/>
            <pc:sldMk cId="721045888" sldId="427"/>
            <ac:picMk id="2" creationId="{51516DC7-413C-478A-BCEA-A5B7F9836929}"/>
          </ac:picMkLst>
        </pc:picChg>
        <pc:picChg chg="add del mod">
          <ac:chgData name="Eric Haubenstock" userId="3188b2df-f908-4719-a200-5a7f12d936c7" providerId="ADAL" clId="{AE301341-E9CD-4180-9E9A-C892225A8EE2}" dt="2021-10-06T15:05:31.289" v="2"/>
          <ac:picMkLst>
            <pc:docMk/>
            <pc:sldMk cId="721045888" sldId="427"/>
            <ac:picMk id="2" creationId="{D448A119-0498-4529-B4F2-C1EA586FABFC}"/>
          </ac:picMkLst>
        </pc:picChg>
        <pc:picChg chg="add del mod">
          <ac:chgData name="Eric Haubenstock" userId="3188b2df-f908-4719-a200-5a7f12d936c7" providerId="ADAL" clId="{AE301341-E9CD-4180-9E9A-C892225A8EE2}" dt="2021-10-06T15:09:01.409" v="5"/>
          <ac:picMkLst>
            <pc:docMk/>
            <pc:sldMk cId="721045888" sldId="427"/>
            <ac:picMk id="5" creationId="{9644DA39-0E9D-4CA7-A988-0FFE08500D81}"/>
          </ac:picMkLst>
        </pc:picChg>
        <pc:picChg chg="add del mod">
          <ac:chgData name="Eric Haubenstock" userId="3188b2df-f908-4719-a200-5a7f12d936c7" providerId="ADAL" clId="{AE301341-E9CD-4180-9E9A-C892225A8EE2}" dt="2021-10-06T20:01:30.530" v="50"/>
          <ac:picMkLst>
            <pc:docMk/>
            <pc:sldMk cId="721045888" sldId="427"/>
            <ac:picMk id="6" creationId="{17D7039E-28BC-42BA-827A-E225CD1EB48C}"/>
          </ac:picMkLst>
        </pc:picChg>
      </pc:sldChg>
      <pc:sldChg chg="addSp modSp mod">
        <pc:chgData name="Eric Haubenstock" userId="3188b2df-f908-4719-a200-5a7f12d936c7" providerId="ADAL" clId="{AE301341-E9CD-4180-9E9A-C892225A8EE2}" dt="2021-10-06T19:25:23.929" v="44" actId="255"/>
        <pc:sldMkLst>
          <pc:docMk/>
          <pc:sldMk cId="474902823" sldId="428"/>
        </pc:sldMkLst>
        <pc:spChg chg="mod">
          <ac:chgData name="Eric Haubenstock" userId="3188b2df-f908-4719-a200-5a7f12d936c7" providerId="ADAL" clId="{AE301341-E9CD-4180-9E9A-C892225A8EE2}" dt="2021-10-06T19:25:23.929" v="44" actId="255"/>
          <ac:spMkLst>
            <pc:docMk/>
            <pc:sldMk cId="474902823" sldId="428"/>
            <ac:spMk id="3" creationId="{2E145BD3-64ED-4F86-8D31-6304FF6096A7}"/>
          </ac:spMkLst>
        </pc:spChg>
        <pc:picChg chg="add mod">
          <ac:chgData name="Eric Haubenstock" userId="3188b2df-f908-4719-a200-5a7f12d936c7" providerId="ADAL" clId="{AE301341-E9CD-4180-9E9A-C892225A8EE2}" dt="2021-10-06T15:27:03.826" v="11"/>
          <ac:picMkLst>
            <pc:docMk/>
            <pc:sldMk cId="474902823" sldId="428"/>
            <ac:picMk id="2" creationId="{9BE56E1C-4A54-4AEE-976E-C8098A899459}"/>
          </ac:picMkLst>
        </pc:picChg>
      </pc:sldChg>
      <pc:sldChg chg="addSp delSp modSp mod modTransition modAnim">
        <pc:chgData name="Eric Haubenstock" userId="3188b2df-f908-4719-a200-5a7f12d936c7" providerId="ADAL" clId="{AE301341-E9CD-4180-9E9A-C892225A8EE2}" dt="2021-10-07T15:52:18.716" v="77" actId="1076"/>
        <pc:sldMkLst>
          <pc:docMk/>
          <pc:sldMk cId="1523491517" sldId="432"/>
        </pc:sldMkLst>
        <pc:spChg chg="del">
          <ac:chgData name="Eric Haubenstock" userId="3188b2df-f908-4719-a200-5a7f12d936c7" providerId="ADAL" clId="{AE301341-E9CD-4180-9E9A-C892225A8EE2}" dt="2021-10-07T15:52:11.685" v="76" actId="478"/>
          <ac:spMkLst>
            <pc:docMk/>
            <pc:sldMk cId="1523491517" sldId="432"/>
            <ac:spMk id="11" creationId="{2EA52162-CA26-45B6-BDA7-D29182684E83}"/>
          </ac:spMkLst>
        </pc:spChg>
        <pc:graphicFrameChg chg="mod">
          <ac:chgData name="Eric Haubenstock" userId="3188b2df-f908-4719-a200-5a7f12d936c7" providerId="ADAL" clId="{AE301341-E9CD-4180-9E9A-C892225A8EE2}" dt="2021-10-07T15:52:18.716" v="77" actId="1076"/>
          <ac:graphicFrameMkLst>
            <pc:docMk/>
            <pc:sldMk cId="1523491517" sldId="432"/>
            <ac:graphicFrameMk id="10" creationId="{C44D0FAB-797F-4BC8-A0FC-54F6E0A40911}"/>
          </ac:graphicFrameMkLst>
        </pc:graphicFrameChg>
        <pc:picChg chg="add del mod">
          <ac:chgData name="Eric Haubenstock" userId="3188b2df-f908-4719-a200-5a7f12d936c7" providerId="ADAL" clId="{AE301341-E9CD-4180-9E9A-C892225A8EE2}" dt="2021-10-06T15:43:07.192" v="15"/>
          <ac:picMkLst>
            <pc:docMk/>
            <pc:sldMk cId="1523491517" sldId="432"/>
            <ac:picMk id="2" creationId="{BDEB683B-B9EC-47A8-9A4D-5685649DFC15}"/>
          </ac:picMkLst>
        </pc:picChg>
        <pc:picChg chg="add mod">
          <ac:chgData name="Eric Haubenstock" userId="3188b2df-f908-4719-a200-5a7f12d936c7" providerId="ADAL" clId="{AE301341-E9CD-4180-9E9A-C892225A8EE2}" dt="2021-10-06T15:50:11.975" v="16"/>
          <ac:picMkLst>
            <pc:docMk/>
            <pc:sldMk cId="1523491517" sldId="432"/>
            <ac:picMk id="3" creationId="{4C355239-D16A-4A28-8C31-078A1066C47D}"/>
          </ac:picMkLst>
        </pc:picChg>
      </pc:sldChg>
      <pc:sldChg chg="addSp delSp modSp modTransition modAnim modNotesTx">
        <pc:chgData name="Eric Haubenstock" userId="3188b2df-f908-4719-a200-5a7f12d936c7" providerId="ADAL" clId="{AE301341-E9CD-4180-9E9A-C892225A8EE2}" dt="2021-10-07T16:07:52.429" v="84"/>
        <pc:sldMkLst>
          <pc:docMk/>
          <pc:sldMk cId="541499075" sldId="433"/>
        </pc:sldMkLst>
        <pc:picChg chg="add del mod">
          <ac:chgData name="Eric Haubenstock" userId="3188b2df-f908-4719-a200-5a7f12d936c7" providerId="ADAL" clId="{AE301341-E9CD-4180-9E9A-C892225A8EE2}" dt="2021-10-06T15:53:03.907" v="18"/>
          <ac:picMkLst>
            <pc:docMk/>
            <pc:sldMk cId="541499075" sldId="433"/>
            <ac:picMk id="2" creationId="{23726AA1-2750-4E8E-9477-E072BB6F1B5A}"/>
          </ac:picMkLst>
        </pc:picChg>
        <pc:picChg chg="add mod">
          <ac:chgData name="Eric Haubenstock" userId="3188b2df-f908-4719-a200-5a7f12d936c7" providerId="ADAL" clId="{AE301341-E9CD-4180-9E9A-C892225A8EE2}" dt="2021-10-07T16:07:52.429" v="84"/>
          <ac:picMkLst>
            <pc:docMk/>
            <pc:sldMk cId="541499075" sldId="433"/>
            <ac:picMk id="2" creationId="{D58F26DA-12D0-4050-A4E3-4CB342AEE8FF}"/>
          </ac:picMkLst>
        </pc:picChg>
        <pc:picChg chg="add del mod">
          <ac:chgData name="Eric Haubenstock" userId="3188b2df-f908-4719-a200-5a7f12d936c7" providerId="ADAL" clId="{AE301341-E9CD-4180-9E9A-C892225A8EE2}" dt="2021-10-07T16:07:03.388" v="83"/>
          <ac:picMkLst>
            <pc:docMk/>
            <pc:sldMk cId="541499075" sldId="433"/>
            <ac:picMk id="3" creationId="{76FC43E0-6B56-4E7F-823E-2A92EEE0C2C2}"/>
          </ac:picMkLst>
        </pc:picChg>
      </pc:sldChg>
      <pc:sldChg chg="addSp delSp modSp mod">
        <pc:chgData name="Eric Haubenstock" userId="3188b2df-f908-4719-a200-5a7f12d936c7" providerId="ADAL" clId="{AE301341-E9CD-4180-9E9A-C892225A8EE2}" dt="2021-10-07T16:27:53.580" v="228" actId="1076"/>
        <pc:sldMkLst>
          <pc:docMk/>
          <pc:sldMk cId="853815514" sldId="435"/>
        </pc:sldMkLst>
        <pc:graphicFrameChg chg="mod">
          <ac:chgData name="Eric Haubenstock" userId="3188b2df-f908-4719-a200-5a7f12d936c7" providerId="ADAL" clId="{AE301341-E9CD-4180-9E9A-C892225A8EE2}" dt="2021-10-07T16:27:53.580" v="228" actId="1076"/>
          <ac:graphicFrameMkLst>
            <pc:docMk/>
            <pc:sldMk cId="853815514" sldId="435"/>
            <ac:graphicFrameMk id="7" creationId="{A15F8130-971A-411D-B971-34CDD2CD109A}"/>
          </ac:graphicFrameMkLst>
        </pc:graphicFrameChg>
        <pc:picChg chg="add del mod">
          <ac:chgData name="Eric Haubenstock" userId="3188b2df-f908-4719-a200-5a7f12d936c7" providerId="ADAL" clId="{AE301341-E9CD-4180-9E9A-C892225A8EE2}" dt="2021-10-06T20:14:33.146" v="57"/>
          <ac:picMkLst>
            <pc:docMk/>
            <pc:sldMk cId="853815514" sldId="435"/>
            <ac:picMk id="2" creationId="{EB409D58-9B6E-4540-9879-33F0916F986A}"/>
          </ac:picMkLst>
        </pc:picChg>
        <pc:picChg chg="add mod">
          <ac:chgData name="Eric Haubenstock" userId="3188b2df-f908-4719-a200-5a7f12d936c7" providerId="ADAL" clId="{AE301341-E9CD-4180-9E9A-C892225A8EE2}" dt="2021-10-06T20:14:33.146" v="57"/>
          <ac:picMkLst>
            <pc:docMk/>
            <pc:sldMk cId="853815514" sldId="435"/>
            <ac:picMk id="3" creationId="{7693F79F-1934-4004-900A-57012BB87819}"/>
          </ac:picMkLst>
        </pc:picChg>
      </pc:sldChg>
      <pc:sldChg chg="addSp modSp">
        <pc:chgData name="Eric Haubenstock" userId="3188b2df-f908-4719-a200-5a7f12d936c7" providerId="ADAL" clId="{AE301341-E9CD-4180-9E9A-C892225A8EE2}" dt="2021-10-06T15:57:41.063" v="25"/>
        <pc:sldMkLst>
          <pc:docMk/>
          <pc:sldMk cId="259644441" sldId="445"/>
        </pc:sldMkLst>
        <pc:picChg chg="add mod">
          <ac:chgData name="Eric Haubenstock" userId="3188b2df-f908-4719-a200-5a7f12d936c7" providerId="ADAL" clId="{AE301341-E9CD-4180-9E9A-C892225A8EE2}" dt="2021-10-06T15:57:41.063" v="25"/>
          <ac:picMkLst>
            <pc:docMk/>
            <pc:sldMk cId="259644441" sldId="445"/>
            <ac:picMk id="2" creationId="{90455823-C38D-444C-A1CF-B5D4DB1BD7D5}"/>
          </ac:picMkLst>
        </pc:picChg>
      </pc:sldChg>
      <pc:sldChg chg="addSp modSp">
        <pc:chgData name="Eric Haubenstock" userId="3188b2df-f908-4719-a200-5a7f12d936c7" providerId="ADAL" clId="{AE301341-E9CD-4180-9E9A-C892225A8EE2}" dt="2021-10-06T16:24:02.729" v="30"/>
        <pc:sldMkLst>
          <pc:docMk/>
          <pc:sldMk cId="2217487001" sldId="450"/>
        </pc:sldMkLst>
        <pc:picChg chg="add mod">
          <ac:chgData name="Eric Haubenstock" userId="3188b2df-f908-4719-a200-5a7f12d936c7" providerId="ADAL" clId="{AE301341-E9CD-4180-9E9A-C892225A8EE2}" dt="2021-10-06T16:24:02.729" v="30"/>
          <ac:picMkLst>
            <pc:docMk/>
            <pc:sldMk cId="2217487001" sldId="450"/>
            <ac:picMk id="2" creationId="{1AFA3A5B-9A00-42B4-A9EC-53E4E878897D}"/>
          </ac:picMkLst>
        </pc:picChg>
      </pc:sldChg>
      <pc:sldChg chg="modNotesTx">
        <pc:chgData name="Eric Haubenstock" userId="3188b2df-f908-4719-a200-5a7f12d936c7" providerId="ADAL" clId="{AE301341-E9CD-4180-9E9A-C892225A8EE2}" dt="2021-10-06T19:11:27.285" v="42" actId="207"/>
        <pc:sldMkLst>
          <pc:docMk/>
          <pc:sldMk cId="2304437374" sldId="452"/>
        </pc:sldMkLst>
      </pc:sldChg>
      <pc:sldChg chg="modNotes">
        <pc:chgData name="Eric Haubenstock" userId="3188b2df-f908-4719-a200-5a7f12d936c7" providerId="ADAL" clId="{AE301341-E9CD-4180-9E9A-C892225A8EE2}" dt="2021-10-07T15:56:55.935" v="82"/>
        <pc:sldMkLst>
          <pc:docMk/>
          <pc:sldMk cId="2206701753" sldId="459"/>
        </pc:sldMkLst>
      </pc:sldChg>
      <pc:sldChg chg="addSp delSp modSp mod modTransition modAnim">
        <pc:chgData name="Eric Haubenstock" userId="3188b2df-f908-4719-a200-5a7f12d936c7" providerId="ADAL" clId="{AE301341-E9CD-4180-9E9A-C892225A8EE2}" dt="2021-10-07T15:49:29.560" v="71" actId="179"/>
        <pc:sldMkLst>
          <pc:docMk/>
          <pc:sldMk cId="609964042" sldId="465"/>
        </pc:sldMkLst>
        <pc:spChg chg="mod">
          <ac:chgData name="Eric Haubenstock" userId="3188b2df-f908-4719-a200-5a7f12d936c7" providerId="ADAL" clId="{AE301341-E9CD-4180-9E9A-C892225A8EE2}" dt="2021-10-07T15:49:29.560" v="71" actId="179"/>
          <ac:spMkLst>
            <pc:docMk/>
            <pc:sldMk cId="609964042" sldId="465"/>
            <ac:spMk id="7" creationId="{EE7B5784-185A-452B-9CA5-4DD102A7F394}"/>
          </ac:spMkLst>
        </pc:spChg>
        <pc:picChg chg="add del mod">
          <ac:chgData name="Eric Haubenstock" userId="3188b2df-f908-4719-a200-5a7f12d936c7" providerId="ADAL" clId="{AE301341-E9CD-4180-9E9A-C892225A8EE2}" dt="2021-10-06T16:04:53.299" v="27"/>
          <ac:picMkLst>
            <pc:docMk/>
            <pc:sldMk cId="609964042" sldId="465"/>
            <ac:picMk id="2" creationId="{5DBB251D-96DC-4A35-98B5-D44F8D9FB5B7}"/>
          </ac:picMkLst>
        </pc:picChg>
        <pc:picChg chg="add mod">
          <ac:chgData name="Eric Haubenstock" userId="3188b2df-f908-4719-a200-5a7f12d936c7" providerId="ADAL" clId="{AE301341-E9CD-4180-9E9A-C892225A8EE2}" dt="2021-10-06T16:17:09.729" v="28"/>
          <ac:picMkLst>
            <pc:docMk/>
            <pc:sldMk cId="609964042" sldId="465"/>
            <ac:picMk id="4" creationId="{EF568204-DD06-4EA4-AED5-F387F11D512F}"/>
          </ac:picMkLst>
        </pc:picChg>
      </pc:sldChg>
      <pc:sldChg chg="addSp delSp modSp">
        <pc:chgData name="Eric Haubenstock" userId="3188b2df-f908-4719-a200-5a7f12d936c7" providerId="ADAL" clId="{AE301341-E9CD-4180-9E9A-C892225A8EE2}" dt="2021-10-06T20:10:51.734" v="56"/>
        <pc:sldMkLst>
          <pc:docMk/>
          <pc:sldMk cId="880012330" sldId="467"/>
        </pc:sldMkLst>
        <pc:picChg chg="add del mod">
          <ac:chgData name="Eric Haubenstock" userId="3188b2df-f908-4719-a200-5a7f12d936c7" providerId="ADAL" clId="{AE301341-E9CD-4180-9E9A-C892225A8EE2}" dt="2021-10-06T20:10:51.734" v="56"/>
          <ac:picMkLst>
            <pc:docMk/>
            <pc:sldMk cId="880012330" sldId="467"/>
            <ac:picMk id="2" creationId="{02CEE40B-EED2-4C10-A4C3-A20FC0B2D578}"/>
          </ac:picMkLst>
        </pc:picChg>
        <pc:picChg chg="add mod">
          <ac:chgData name="Eric Haubenstock" userId="3188b2df-f908-4719-a200-5a7f12d936c7" providerId="ADAL" clId="{AE301341-E9CD-4180-9E9A-C892225A8EE2}" dt="2021-10-06T20:10:51.734" v="56"/>
          <ac:picMkLst>
            <pc:docMk/>
            <pc:sldMk cId="880012330" sldId="467"/>
            <ac:picMk id="6" creationId="{89A1C1D8-A236-404E-BCDD-D91B9241E1BB}"/>
          </ac:picMkLst>
        </pc:picChg>
      </pc:sldChg>
      <pc:sldChg chg="addSp delSp modSp modNotes">
        <pc:chgData name="Eric Haubenstock" userId="3188b2df-f908-4719-a200-5a7f12d936c7" providerId="ADAL" clId="{AE301341-E9CD-4180-9E9A-C892225A8EE2}" dt="2021-10-07T15:56:55.935" v="82"/>
        <pc:sldMkLst>
          <pc:docMk/>
          <pc:sldMk cId="1209416051" sldId="576"/>
        </pc:sldMkLst>
        <pc:picChg chg="add del mod">
          <ac:chgData name="Eric Haubenstock" userId="3188b2df-f908-4719-a200-5a7f12d936c7" providerId="ADAL" clId="{AE301341-E9CD-4180-9E9A-C892225A8EE2}" dt="2021-10-06T20:08:32.640" v="54"/>
          <ac:picMkLst>
            <pc:docMk/>
            <pc:sldMk cId="1209416051" sldId="576"/>
            <ac:picMk id="3" creationId="{028ECA4F-9FE1-49A8-9C1B-494E0CC26EB5}"/>
          </ac:picMkLst>
        </pc:picChg>
        <pc:picChg chg="add mod">
          <ac:chgData name="Eric Haubenstock" userId="3188b2df-f908-4719-a200-5a7f12d936c7" providerId="ADAL" clId="{AE301341-E9CD-4180-9E9A-C892225A8EE2}" dt="2021-10-06T20:08:32.640" v="54"/>
          <ac:picMkLst>
            <pc:docMk/>
            <pc:sldMk cId="1209416051" sldId="576"/>
            <ac:picMk id="4" creationId="{01B92990-3F04-42B0-934A-C1CAEE4377FC}"/>
          </ac:picMkLst>
        </pc:picChg>
      </pc:sldChg>
      <pc:sldChg chg="addSp modSp">
        <pc:chgData name="Eric Haubenstock" userId="3188b2df-f908-4719-a200-5a7f12d936c7" providerId="ADAL" clId="{AE301341-E9CD-4180-9E9A-C892225A8EE2}" dt="2021-10-06T16:34:48.030" v="37"/>
        <pc:sldMkLst>
          <pc:docMk/>
          <pc:sldMk cId="1000342751" sldId="580"/>
        </pc:sldMkLst>
        <pc:picChg chg="add mod">
          <ac:chgData name="Eric Haubenstock" userId="3188b2df-f908-4719-a200-5a7f12d936c7" providerId="ADAL" clId="{AE301341-E9CD-4180-9E9A-C892225A8EE2}" dt="2021-10-06T16:34:48.030" v="37"/>
          <ac:picMkLst>
            <pc:docMk/>
            <pc:sldMk cId="1000342751" sldId="580"/>
            <ac:picMk id="2" creationId="{2771A727-EBD5-456F-A1C5-00F0868ED379}"/>
          </ac:picMkLst>
        </pc:picChg>
      </pc:sldChg>
      <pc:sldChg chg="addSp modSp">
        <pc:chgData name="Eric Haubenstock" userId="3188b2df-f908-4719-a200-5a7f12d936c7" providerId="ADAL" clId="{AE301341-E9CD-4180-9E9A-C892225A8EE2}" dt="2021-10-06T16:36:28.472" v="38"/>
        <pc:sldMkLst>
          <pc:docMk/>
          <pc:sldMk cId="1767144004" sldId="581"/>
        </pc:sldMkLst>
        <pc:picChg chg="add mod">
          <ac:chgData name="Eric Haubenstock" userId="3188b2df-f908-4719-a200-5a7f12d936c7" providerId="ADAL" clId="{AE301341-E9CD-4180-9E9A-C892225A8EE2}" dt="2021-10-06T16:36:28.472" v="38"/>
          <ac:picMkLst>
            <pc:docMk/>
            <pc:sldMk cId="1767144004" sldId="581"/>
            <ac:picMk id="3" creationId="{7451C221-0D22-4EA6-BFDB-88D58DC93DD8}"/>
          </ac:picMkLst>
        </pc:picChg>
      </pc:sldChg>
      <pc:sldChg chg="addSp delSp modSp modTransition modAnim">
        <pc:chgData name="Eric Haubenstock" userId="3188b2df-f908-4719-a200-5a7f12d936c7" providerId="ADAL" clId="{AE301341-E9CD-4180-9E9A-C892225A8EE2}" dt="2021-10-06T16:39:02.502" v="41"/>
        <pc:sldMkLst>
          <pc:docMk/>
          <pc:sldMk cId="1053386712" sldId="582"/>
        </pc:sldMkLst>
        <pc:picChg chg="add del mod">
          <ac:chgData name="Eric Haubenstock" userId="3188b2df-f908-4719-a200-5a7f12d936c7" providerId="ADAL" clId="{AE301341-E9CD-4180-9E9A-C892225A8EE2}" dt="2021-10-06T16:38:34.834" v="40"/>
          <ac:picMkLst>
            <pc:docMk/>
            <pc:sldMk cId="1053386712" sldId="582"/>
            <ac:picMk id="2" creationId="{62113FE5-929B-492F-9621-B2303B80523C}"/>
          </ac:picMkLst>
        </pc:picChg>
        <pc:picChg chg="add mod">
          <ac:chgData name="Eric Haubenstock" userId="3188b2df-f908-4719-a200-5a7f12d936c7" providerId="ADAL" clId="{AE301341-E9CD-4180-9E9A-C892225A8EE2}" dt="2021-10-06T16:39:02.502" v="41"/>
          <ac:picMkLst>
            <pc:docMk/>
            <pc:sldMk cId="1053386712" sldId="582"/>
            <ac:picMk id="4" creationId="{4E3601D6-28F6-4539-8817-8C3DF1572FA8}"/>
          </ac:picMkLst>
        </pc:picChg>
      </pc:sldChg>
      <pc:sldChg chg="addSp delSp modSp modTransition modAnim">
        <pc:chgData name="Eric Haubenstock" userId="3188b2df-f908-4719-a200-5a7f12d936c7" providerId="ADAL" clId="{AE301341-E9CD-4180-9E9A-C892225A8EE2}" dt="2021-10-06T20:05:12.859" v="53"/>
        <pc:sldMkLst>
          <pc:docMk/>
          <pc:sldMk cId="31254272" sldId="589"/>
        </pc:sldMkLst>
        <pc:picChg chg="add del mod">
          <ac:chgData name="Eric Haubenstock" userId="3188b2df-f908-4719-a200-5a7f12d936c7" providerId="ADAL" clId="{AE301341-E9CD-4180-9E9A-C892225A8EE2}" dt="2021-10-06T20:04:01.563" v="52"/>
          <ac:picMkLst>
            <pc:docMk/>
            <pc:sldMk cId="31254272" sldId="589"/>
            <ac:picMk id="4" creationId="{B4360B78-D7B7-402B-B2FA-5728235E31B6}"/>
          </ac:picMkLst>
        </pc:picChg>
        <pc:picChg chg="add mod">
          <ac:chgData name="Eric Haubenstock" userId="3188b2df-f908-4719-a200-5a7f12d936c7" providerId="ADAL" clId="{AE301341-E9CD-4180-9E9A-C892225A8EE2}" dt="2021-10-06T20:05:12.859" v="53"/>
          <ac:picMkLst>
            <pc:docMk/>
            <pc:sldMk cId="31254272" sldId="589"/>
            <ac:picMk id="5" creationId="{859DBD64-ECE5-49B9-AC49-4D583C88A18D}"/>
          </ac:picMkLst>
        </pc:picChg>
      </pc:sldChg>
      <pc:sldChg chg="addSp delSp modSp">
        <pc:chgData name="Eric Haubenstock" userId="3188b2df-f908-4719-a200-5a7f12d936c7" providerId="ADAL" clId="{AE301341-E9CD-4180-9E9A-C892225A8EE2}" dt="2021-10-06T20:09:42.227" v="55"/>
        <pc:sldMkLst>
          <pc:docMk/>
          <pc:sldMk cId="411899223" sldId="593"/>
        </pc:sldMkLst>
        <pc:picChg chg="add del mod">
          <ac:chgData name="Eric Haubenstock" userId="3188b2df-f908-4719-a200-5a7f12d936c7" providerId="ADAL" clId="{AE301341-E9CD-4180-9E9A-C892225A8EE2}" dt="2021-10-06T20:09:42.227" v="55"/>
          <ac:picMkLst>
            <pc:docMk/>
            <pc:sldMk cId="411899223" sldId="593"/>
            <ac:picMk id="3" creationId="{9E3ED664-39BF-4C33-9D7E-E4B1C89EF12E}"/>
          </ac:picMkLst>
        </pc:picChg>
        <pc:picChg chg="add mod">
          <ac:chgData name="Eric Haubenstock" userId="3188b2df-f908-4719-a200-5a7f12d936c7" providerId="ADAL" clId="{AE301341-E9CD-4180-9E9A-C892225A8EE2}" dt="2021-10-06T20:09:42.227" v="55"/>
          <ac:picMkLst>
            <pc:docMk/>
            <pc:sldMk cId="411899223" sldId="593"/>
            <ac:picMk id="4" creationId="{666A2904-78D5-45E2-A4B2-37115239BBEF}"/>
          </ac:picMkLst>
        </pc:picChg>
      </pc:sldChg>
      <pc:sldChg chg="addSp delSp modSp modTransition modAnim">
        <pc:chgData name="Eric Haubenstock" userId="3188b2df-f908-4719-a200-5a7f12d936c7" providerId="ADAL" clId="{AE301341-E9CD-4180-9E9A-C892225A8EE2}" dt="2021-10-06T16:33:29.074" v="36"/>
        <pc:sldMkLst>
          <pc:docMk/>
          <pc:sldMk cId="1415145246" sldId="597"/>
        </pc:sldMkLst>
        <pc:picChg chg="add del mod">
          <ac:chgData name="Eric Haubenstock" userId="3188b2df-f908-4719-a200-5a7f12d936c7" providerId="ADAL" clId="{AE301341-E9CD-4180-9E9A-C892225A8EE2}" dt="2021-10-06T16:33:02.256" v="35"/>
          <ac:picMkLst>
            <pc:docMk/>
            <pc:sldMk cId="1415145246" sldId="597"/>
            <ac:picMk id="3" creationId="{D63E3471-E586-4FB1-992B-00B55CB4A061}"/>
          </ac:picMkLst>
        </pc:picChg>
        <pc:picChg chg="add mod">
          <ac:chgData name="Eric Haubenstock" userId="3188b2df-f908-4719-a200-5a7f12d936c7" providerId="ADAL" clId="{AE301341-E9CD-4180-9E9A-C892225A8EE2}" dt="2021-10-06T16:33:29.074" v="36"/>
          <ac:picMkLst>
            <pc:docMk/>
            <pc:sldMk cId="1415145246" sldId="597"/>
            <ac:picMk id="4" creationId="{75BD2D85-1471-48C3-A826-4D70C85E5115}"/>
          </ac:picMkLst>
        </pc:picChg>
      </pc:sldChg>
      <pc:sldChg chg="modNotes">
        <pc:chgData name="Eric Haubenstock" userId="3188b2df-f908-4719-a200-5a7f12d936c7" providerId="ADAL" clId="{AE301341-E9CD-4180-9E9A-C892225A8EE2}" dt="2021-10-07T15:56:55.935" v="82"/>
        <pc:sldMkLst>
          <pc:docMk/>
          <pc:sldMk cId="2194980760" sldId="598"/>
        </pc:sldMkLst>
      </pc:sldChg>
      <pc:sldChg chg="addSp delSp modSp modTransition modAnim">
        <pc:chgData name="Eric Haubenstock" userId="3188b2df-f908-4719-a200-5a7f12d936c7" providerId="ADAL" clId="{AE301341-E9CD-4180-9E9A-C892225A8EE2}" dt="2021-10-06T15:55:45.254" v="24"/>
        <pc:sldMkLst>
          <pc:docMk/>
          <pc:sldMk cId="4159552677" sldId="602"/>
        </pc:sldMkLst>
        <pc:picChg chg="add del mod">
          <ac:chgData name="Eric Haubenstock" userId="3188b2df-f908-4719-a200-5a7f12d936c7" providerId="ADAL" clId="{AE301341-E9CD-4180-9E9A-C892225A8EE2}" dt="2021-10-06T15:55:03.682" v="21"/>
          <ac:picMkLst>
            <pc:docMk/>
            <pc:sldMk cId="4159552677" sldId="602"/>
            <ac:picMk id="3" creationId="{7F9F082F-055A-4CB8-A657-7B379B7DFCCE}"/>
          </ac:picMkLst>
        </pc:picChg>
        <pc:picChg chg="add del mod">
          <ac:chgData name="Eric Haubenstock" userId="3188b2df-f908-4719-a200-5a7f12d936c7" providerId="ADAL" clId="{AE301341-E9CD-4180-9E9A-C892225A8EE2}" dt="2021-10-06T15:55:23.988" v="23"/>
          <ac:picMkLst>
            <pc:docMk/>
            <pc:sldMk cId="4159552677" sldId="602"/>
            <ac:picMk id="4" creationId="{6F3CAAEF-73DA-430E-915A-D70C512C0D54}"/>
          </ac:picMkLst>
        </pc:picChg>
        <pc:picChg chg="add mod">
          <ac:chgData name="Eric Haubenstock" userId="3188b2df-f908-4719-a200-5a7f12d936c7" providerId="ADAL" clId="{AE301341-E9CD-4180-9E9A-C892225A8EE2}" dt="2021-10-06T15:55:45.254" v="24"/>
          <ac:picMkLst>
            <pc:docMk/>
            <pc:sldMk cId="4159552677" sldId="602"/>
            <ac:picMk id="5" creationId="{097CDF79-57A5-42AF-A96A-6E6AF49A745E}"/>
          </ac:picMkLst>
        </pc:picChg>
      </pc:sldChg>
    </pc:docChg>
  </pc:docChgLst>
  <pc:docChgLst>
    <pc:chgData name="Eric Haubenstock" userId="S::eric.haubenstock@nysed.gov::3188b2df-f908-4719-a200-5a7f12d936c7" providerId="AD" clId="Web-{8AB75ADD-AFF2-167E-3846-F3E4E5CB6A9F}"/>
    <pc:docChg chg="delSection">
      <pc:chgData name="Eric Haubenstock" userId="S::eric.haubenstock@nysed.gov::3188b2df-f908-4719-a200-5a7f12d936c7" providerId="AD" clId="Web-{8AB75ADD-AFF2-167E-3846-F3E4E5CB6A9F}" dt="2021-10-07T19:02:51.162" v="0"/>
      <pc:docMkLst>
        <pc:docMk/>
      </pc:docMkLst>
    </pc:docChg>
  </pc:docChgLst>
  <pc:docChgLst>
    <pc:chgData name="Nayana Bhattacharjee" userId="S::nayana.bhattacharjee@nysed.gov::a1298167-c367-4f19-ab9f-05066c540e25" providerId="AD" clId="Web-{52EB45AF-D4A4-7829-EC57-3F03B1775DFF}"/>
    <pc:docChg chg="modSld">
      <pc:chgData name="Nayana Bhattacharjee" userId="S::nayana.bhattacharjee@nysed.gov::a1298167-c367-4f19-ab9f-05066c540e25" providerId="AD" clId="Web-{52EB45AF-D4A4-7829-EC57-3F03B1775DFF}" dt="2021-10-06T16:28:29.105" v="3" actId="1076"/>
      <pc:docMkLst>
        <pc:docMk/>
      </pc:docMkLst>
      <pc:sldChg chg="modSp">
        <pc:chgData name="Nayana Bhattacharjee" userId="S::nayana.bhattacharjee@nysed.gov::a1298167-c367-4f19-ab9f-05066c540e25" providerId="AD" clId="Web-{52EB45AF-D4A4-7829-EC57-3F03B1775DFF}" dt="2021-10-06T16:28:29.105" v="3" actId="1076"/>
        <pc:sldMkLst>
          <pc:docMk/>
          <pc:sldMk cId="2304437374" sldId="452"/>
        </pc:sldMkLst>
        <pc:picChg chg="mod">
          <ac:chgData name="Nayana Bhattacharjee" userId="S::nayana.bhattacharjee@nysed.gov::a1298167-c367-4f19-ab9f-05066c540e25" providerId="AD" clId="Web-{52EB45AF-D4A4-7829-EC57-3F03B1775DFF}" dt="2021-10-06T16:28:29.105" v="3" actId="1076"/>
          <ac:picMkLst>
            <pc:docMk/>
            <pc:sldMk cId="2304437374" sldId="452"/>
            <ac:picMk id="2" creationId="{54ED7371-299D-4D9B-BA70-ACE863455656}"/>
          </ac:picMkLst>
        </pc:picChg>
      </pc:sldChg>
      <pc:sldChg chg="modNotes">
        <pc:chgData name="Nayana Bhattacharjee" userId="S::nayana.bhattacharjee@nysed.gov::a1298167-c367-4f19-ab9f-05066c540e25" providerId="AD" clId="Web-{52EB45AF-D4A4-7829-EC57-3F03B1775DFF}" dt="2021-10-06T16:27:56.713" v="2"/>
        <pc:sldMkLst>
          <pc:docMk/>
          <pc:sldMk cId="1247202946" sldId="599"/>
        </pc:sldMkLst>
      </pc:sldChg>
    </pc:docChg>
  </pc:docChgLst>
  <pc:docChgLst>
    <pc:chgData name="Eric Haubenstock" userId="S::eric.haubenstock@nysed.gov::3188b2df-f908-4719-a200-5a7f12d936c7" providerId="AD" clId="Web-{914081F3-9F72-DC80-1618-932D47492D71}"/>
    <pc:docChg chg="modSld">
      <pc:chgData name="Eric Haubenstock" userId="S::eric.haubenstock@nysed.gov::3188b2df-f908-4719-a200-5a7f12d936c7" providerId="AD" clId="Web-{914081F3-9F72-DC80-1618-932D47492D71}" dt="2021-10-07T21:09:26.415" v="1"/>
      <pc:docMkLst>
        <pc:docMk/>
      </pc:docMkLst>
      <pc:sldChg chg="delSp">
        <pc:chgData name="Eric Haubenstock" userId="S::eric.haubenstock@nysed.gov::3188b2df-f908-4719-a200-5a7f12d936c7" providerId="AD" clId="Web-{914081F3-9F72-DC80-1618-932D47492D71}" dt="2021-10-07T21:09:26.415" v="1"/>
        <pc:sldMkLst>
          <pc:docMk/>
          <pc:sldMk cId="2211440149" sldId="408"/>
        </pc:sldMkLst>
        <pc:spChg chg="del topLvl">
          <ac:chgData name="Eric Haubenstock" userId="S::eric.haubenstock@nysed.gov::3188b2df-f908-4719-a200-5a7f12d936c7" providerId="AD" clId="Web-{914081F3-9F72-DC80-1618-932D47492D71}" dt="2021-10-07T21:09:26.415" v="1"/>
          <ac:spMkLst>
            <pc:docMk/>
            <pc:sldMk cId="2211440149" sldId="408"/>
            <ac:spMk id="2" creationId="{C2837966-DCE2-4474-B2C0-C347E9A05275}"/>
          </ac:spMkLst>
        </pc:spChg>
        <pc:spChg chg="topLvl">
          <ac:chgData name="Eric Haubenstock" userId="S::eric.haubenstock@nysed.gov::3188b2df-f908-4719-a200-5a7f12d936c7" providerId="AD" clId="Web-{914081F3-9F72-DC80-1618-932D47492D71}" dt="2021-10-07T21:09:20.915" v="0"/>
          <ac:spMkLst>
            <pc:docMk/>
            <pc:sldMk cId="2211440149" sldId="408"/>
            <ac:spMk id="12" creationId="{735AC05D-7C9A-412A-9BCD-5765A00FF182}"/>
          </ac:spMkLst>
        </pc:spChg>
        <pc:spChg chg="topLvl">
          <ac:chgData name="Eric Haubenstock" userId="S::eric.haubenstock@nysed.gov::3188b2df-f908-4719-a200-5a7f12d936c7" providerId="AD" clId="Web-{914081F3-9F72-DC80-1618-932D47492D71}" dt="2021-10-07T21:09:20.915" v="0"/>
          <ac:spMkLst>
            <pc:docMk/>
            <pc:sldMk cId="2211440149" sldId="408"/>
            <ac:spMk id="14" creationId="{DE0A3CD3-62BC-4F07-8685-152F1A9381A6}"/>
          </ac:spMkLst>
        </pc:spChg>
        <pc:spChg chg="topLvl">
          <ac:chgData name="Eric Haubenstock" userId="S::eric.haubenstock@nysed.gov::3188b2df-f908-4719-a200-5a7f12d936c7" providerId="AD" clId="Web-{914081F3-9F72-DC80-1618-932D47492D71}" dt="2021-10-07T21:09:20.915" v="0"/>
          <ac:spMkLst>
            <pc:docMk/>
            <pc:sldMk cId="2211440149" sldId="408"/>
            <ac:spMk id="15" creationId="{55EA6C71-A9BF-4F78-BA3D-FB6BEFA1ED5B}"/>
          </ac:spMkLst>
        </pc:spChg>
        <pc:grpChg chg="del">
          <ac:chgData name="Eric Haubenstock" userId="S::eric.haubenstock@nysed.gov::3188b2df-f908-4719-a200-5a7f12d936c7" providerId="AD" clId="Web-{914081F3-9F72-DC80-1618-932D47492D71}" dt="2021-10-07T21:09:20.915" v="0"/>
          <ac:grpSpMkLst>
            <pc:docMk/>
            <pc:sldMk cId="2211440149" sldId="408"/>
            <ac:grpSpMk id="5" creationId="{124FFA4D-AEAF-4B0F-8DA8-5CE34906CF02}"/>
          </ac:grpSpMkLst>
        </pc:grpChg>
        <pc:graphicFrameChg chg="topLvl">
          <ac:chgData name="Eric Haubenstock" userId="S::eric.haubenstock@nysed.gov::3188b2df-f908-4719-a200-5a7f12d936c7" providerId="AD" clId="Web-{914081F3-9F72-DC80-1618-932D47492D71}" dt="2021-10-07T21:09:20.915" v="0"/>
          <ac:graphicFrameMkLst>
            <pc:docMk/>
            <pc:sldMk cId="2211440149" sldId="408"/>
            <ac:graphicFrameMk id="16" creationId="{19AC306F-47EA-4FD3-9320-A9872BB69DF2}"/>
          </ac:graphicFrameMkLst>
        </pc:graphicFrameChg>
      </pc:sldChg>
    </pc:docChg>
  </pc:docChgLst>
  <pc:docChgLst>
    <pc:chgData name="Eric Haubenstock" userId="S::eric.haubenstock@nysed.gov::3188b2df-f908-4719-a200-5a7f12d936c7" providerId="AD" clId="Web-{A677FCBF-D196-7A1B-489A-99B52F371B79}"/>
    <pc:docChg chg="modSld">
      <pc:chgData name="Eric Haubenstock" userId="S::eric.haubenstock@nysed.gov::3188b2df-f908-4719-a200-5a7f12d936c7" providerId="AD" clId="Web-{A677FCBF-D196-7A1B-489A-99B52F371B79}" dt="2021-10-07T19:00:54.814" v="3" actId="20577"/>
      <pc:docMkLst>
        <pc:docMk/>
      </pc:docMkLst>
      <pc:sldChg chg="modSp">
        <pc:chgData name="Eric Haubenstock" userId="S::eric.haubenstock@nysed.gov::3188b2df-f908-4719-a200-5a7f12d936c7" providerId="AD" clId="Web-{A677FCBF-D196-7A1B-489A-99B52F371B79}" dt="2021-10-07T19:00:54.814" v="3" actId="20577"/>
        <pc:sldMkLst>
          <pc:docMk/>
          <pc:sldMk cId="411899223" sldId="593"/>
        </pc:sldMkLst>
        <pc:spChg chg="mod">
          <ac:chgData name="Eric Haubenstock" userId="S::eric.haubenstock@nysed.gov::3188b2df-f908-4719-a200-5a7f12d936c7" providerId="AD" clId="Web-{A677FCBF-D196-7A1B-489A-99B52F371B79}" dt="2021-10-07T19:00:54.814" v="3" actId="20577"/>
          <ac:spMkLst>
            <pc:docMk/>
            <pc:sldMk cId="411899223" sldId="593"/>
            <ac:spMk id="2" creationId="{33589139-1BDC-49A0-BE84-2F78F6AAF871}"/>
          </ac:spMkLst>
        </pc:spChg>
      </pc:sldChg>
    </pc:docChg>
  </pc:docChgLst>
  <pc:docChgLst>
    <pc:chgData name="Eric Haubenstock" userId="S::eric.haubenstock@nysed.gov::3188b2df-f908-4719-a200-5a7f12d936c7" providerId="AD" clId="Web-{39E75C45-C965-C16B-4E75-7049A9DE74E7}"/>
    <pc:docChg chg="modSld">
      <pc:chgData name="Eric Haubenstock" userId="S::eric.haubenstock@nysed.gov::3188b2df-f908-4719-a200-5a7f12d936c7" providerId="AD" clId="Web-{39E75C45-C965-C16B-4E75-7049A9DE74E7}" dt="2021-10-06T19:09:46.980" v="1"/>
      <pc:docMkLst>
        <pc:docMk/>
      </pc:docMkLst>
      <pc:sldChg chg="modNotes">
        <pc:chgData name="Eric Haubenstock" userId="S::eric.haubenstock@nysed.gov::3188b2df-f908-4719-a200-5a7f12d936c7" providerId="AD" clId="Web-{39E75C45-C965-C16B-4E75-7049A9DE74E7}" dt="2021-10-06T19:09:46.980" v="1"/>
        <pc:sldMkLst>
          <pc:docMk/>
          <pc:sldMk cId="2304437374" sldId="452"/>
        </pc:sldMkLst>
      </pc:sldChg>
    </pc:docChg>
  </pc:docChgLst>
  <pc:docChgLst>
    <pc:chgData name="Nayana Bhattacharjee" userId="S::nayana.bhattacharjee@nysed.gov::a1298167-c367-4f19-ab9f-05066c540e25" providerId="AD" clId="Web-{F3880150-2E3C-23D3-5073-365C110E4A61}"/>
    <pc:docChg chg="modSld">
      <pc:chgData name="Nayana Bhattacharjee" userId="S::nayana.bhattacharjee@nysed.gov::a1298167-c367-4f19-ab9f-05066c540e25" providerId="AD" clId="Web-{F3880150-2E3C-23D3-5073-365C110E4A61}" dt="2021-10-05T12:19:47.244" v="2"/>
      <pc:docMkLst>
        <pc:docMk/>
      </pc:docMkLst>
      <pc:sldChg chg="modNotes">
        <pc:chgData name="Nayana Bhattacharjee" userId="S::nayana.bhattacharjee@nysed.gov::a1298167-c367-4f19-ab9f-05066c540e25" providerId="AD" clId="Web-{F3880150-2E3C-23D3-5073-365C110E4A61}" dt="2021-10-05T12:19:47.244" v="2"/>
        <pc:sldMkLst>
          <pc:docMk/>
          <pc:sldMk cId="609964042" sldId="465"/>
        </pc:sldMkLst>
      </pc:sldChg>
    </pc:docChg>
  </pc:docChgLst>
  <pc:docChgLst>
    <pc:chgData name="Eric Haubenstock" userId="S::eric.haubenstock@nysed.gov::3188b2df-f908-4719-a200-5a7f12d936c7" providerId="AD" clId="Web-{4ECB451E-C799-A085-F08C-6FF5BE0D2DE1}"/>
    <pc:docChg chg="modSld">
      <pc:chgData name="Eric Haubenstock" userId="S::eric.haubenstock@nysed.gov::3188b2df-f908-4719-a200-5a7f12d936c7" providerId="AD" clId="Web-{4ECB451E-C799-A085-F08C-6FF5BE0D2DE1}" dt="2021-10-07T14:56:35.359" v="1" actId="20577"/>
      <pc:docMkLst>
        <pc:docMk/>
      </pc:docMkLst>
      <pc:sldChg chg="modSp">
        <pc:chgData name="Eric Haubenstock" userId="S::eric.haubenstock@nysed.gov::3188b2df-f908-4719-a200-5a7f12d936c7" providerId="AD" clId="Web-{4ECB451E-C799-A085-F08C-6FF5BE0D2DE1}" dt="2021-10-07T14:56:35.359" v="1" actId="20577"/>
        <pc:sldMkLst>
          <pc:docMk/>
          <pc:sldMk cId="2217487001" sldId="450"/>
        </pc:sldMkLst>
        <pc:spChg chg="mod">
          <ac:chgData name="Eric Haubenstock" userId="S::eric.haubenstock@nysed.gov::3188b2df-f908-4719-a200-5a7f12d936c7" providerId="AD" clId="Web-{4ECB451E-C799-A085-F08C-6FF5BE0D2DE1}" dt="2021-10-07T14:56:35.359" v="1" actId="20577"/>
          <ac:spMkLst>
            <pc:docMk/>
            <pc:sldMk cId="2217487001" sldId="450"/>
            <ac:spMk id="7" creationId="{0B6F344B-4923-4040-8826-824504CC3C17}"/>
          </ac:spMkLst>
        </pc:spChg>
      </pc:sldChg>
    </pc:docChg>
  </pc:docChgLst>
  <pc:docChgLst>
    <pc:chgData name="Nayana Bhattacharjee" userId="S::nayana.bhattacharjee@nysed.gov::a1298167-c367-4f19-ab9f-05066c540e25" providerId="AD" clId="Web-{52A6BC8F-86EE-CBA9-1042-216A2CF0FCEF}"/>
    <pc:docChg chg="modSld">
      <pc:chgData name="Nayana Bhattacharjee" userId="S::nayana.bhattacharjee@nysed.gov::a1298167-c367-4f19-ab9f-05066c540e25" providerId="AD" clId="Web-{52A6BC8F-86EE-CBA9-1042-216A2CF0FCEF}" dt="2021-10-07T17:43:18.625" v="2" actId="688"/>
      <pc:docMkLst>
        <pc:docMk/>
      </pc:docMkLst>
      <pc:sldChg chg="modSp">
        <pc:chgData name="Nayana Bhattacharjee" userId="S::nayana.bhattacharjee@nysed.gov::a1298167-c367-4f19-ab9f-05066c540e25" providerId="AD" clId="Web-{52A6BC8F-86EE-CBA9-1042-216A2CF0FCEF}" dt="2021-10-07T17:39:59.041" v="0" actId="1076"/>
        <pc:sldMkLst>
          <pc:docMk/>
          <pc:sldMk cId="1173961496" sldId="262"/>
        </pc:sldMkLst>
        <pc:picChg chg="mod">
          <ac:chgData name="Nayana Bhattacharjee" userId="S::nayana.bhattacharjee@nysed.gov::a1298167-c367-4f19-ab9f-05066c540e25" providerId="AD" clId="Web-{52A6BC8F-86EE-CBA9-1042-216A2CF0FCEF}" dt="2021-10-07T17:39:59.041" v="0" actId="1076"/>
          <ac:picMkLst>
            <pc:docMk/>
            <pc:sldMk cId="1173961496" sldId="262"/>
            <ac:picMk id="3" creationId="{C43E1351-E535-42D1-BA5E-087D0AE281A0}"/>
          </ac:picMkLst>
        </pc:picChg>
      </pc:sldChg>
      <pc:sldChg chg="modSp">
        <pc:chgData name="Nayana Bhattacharjee" userId="S::nayana.bhattacharjee@nysed.gov::a1298167-c367-4f19-ab9f-05066c540e25" providerId="AD" clId="Web-{52A6BC8F-86EE-CBA9-1042-216A2CF0FCEF}" dt="2021-10-07T17:43:18.625" v="2" actId="688"/>
        <pc:sldMkLst>
          <pc:docMk/>
          <pc:sldMk cId="1247093827" sldId="286"/>
        </pc:sldMkLst>
        <pc:picChg chg="mod">
          <ac:chgData name="Nayana Bhattacharjee" userId="S::nayana.bhattacharjee@nysed.gov::a1298167-c367-4f19-ab9f-05066c540e25" providerId="AD" clId="Web-{52A6BC8F-86EE-CBA9-1042-216A2CF0FCEF}" dt="2021-10-07T17:43:18.625" v="2" actId="688"/>
          <ac:picMkLst>
            <pc:docMk/>
            <pc:sldMk cId="1247093827" sldId="286"/>
            <ac:picMk id="6" creationId="{C4720EF4-8954-4CDE-A384-4D17184DE3E5}"/>
          </ac:picMkLst>
        </pc:picChg>
      </pc:sldChg>
    </pc:docChg>
  </pc:docChgLst>
  <pc:docChgLst>
    <pc:chgData name="Nayana Bhattacharjee" userId="S::nayana.bhattacharjee@nysed.gov::a1298167-c367-4f19-ab9f-05066c540e25" providerId="AD" clId="Web-{8E55894D-EA67-3E47-E875-378F3AC02B76}"/>
    <pc:docChg chg="modSld">
      <pc:chgData name="Nayana Bhattacharjee" userId="S::nayana.bhattacharjee@nysed.gov::a1298167-c367-4f19-ab9f-05066c540e25" providerId="AD" clId="Web-{8E55894D-EA67-3E47-E875-378F3AC02B76}" dt="2021-10-06T17:47:43.653" v="11"/>
      <pc:docMkLst>
        <pc:docMk/>
      </pc:docMkLst>
      <pc:sldChg chg="modSp">
        <pc:chgData name="Nayana Bhattacharjee" userId="S::nayana.bhattacharjee@nysed.gov::a1298167-c367-4f19-ab9f-05066c540e25" providerId="AD" clId="Web-{8E55894D-EA67-3E47-E875-378F3AC02B76}" dt="2021-10-06T16:59:04.017" v="2" actId="14100"/>
        <pc:sldMkLst>
          <pc:docMk/>
          <pc:sldMk cId="1216722337" sldId="417"/>
        </pc:sldMkLst>
        <pc:picChg chg="mod">
          <ac:chgData name="Nayana Bhattacharjee" userId="S::nayana.bhattacharjee@nysed.gov::a1298167-c367-4f19-ab9f-05066c540e25" providerId="AD" clId="Web-{8E55894D-EA67-3E47-E875-378F3AC02B76}" dt="2021-10-06T16:59:04.017" v="2" actId="14100"/>
          <ac:picMkLst>
            <pc:docMk/>
            <pc:sldMk cId="1216722337" sldId="417"/>
            <ac:picMk id="2" creationId="{DD5C9898-CA49-4B6C-89EF-6541FE67FF0D}"/>
          </ac:picMkLst>
        </pc:picChg>
      </pc:sldChg>
      <pc:sldChg chg="modSp">
        <pc:chgData name="Nayana Bhattacharjee" userId="S::nayana.bhattacharjee@nysed.gov::a1298167-c367-4f19-ab9f-05066c540e25" providerId="AD" clId="Web-{8E55894D-EA67-3E47-E875-378F3AC02B76}" dt="2021-10-06T16:50:39.739" v="0" actId="1076"/>
        <pc:sldMkLst>
          <pc:docMk/>
          <pc:sldMk cId="120665397" sldId="419"/>
        </pc:sldMkLst>
        <pc:picChg chg="mod">
          <ac:chgData name="Nayana Bhattacharjee" userId="S::nayana.bhattacharjee@nysed.gov::a1298167-c367-4f19-ab9f-05066c540e25" providerId="AD" clId="Web-{8E55894D-EA67-3E47-E875-378F3AC02B76}" dt="2021-10-06T16:50:39.739" v="0" actId="1076"/>
          <ac:picMkLst>
            <pc:docMk/>
            <pc:sldMk cId="120665397" sldId="419"/>
            <ac:picMk id="17" creationId="{5F0D15F2-D4DC-4CA0-89AE-5502D4F48421}"/>
          </ac:picMkLst>
        </pc:picChg>
      </pc:sldChg>
      <pc:sldChg chg="modNotes">
        <pc:chgData name="Nayana Bhattacharjee" userId="S::nayana.bhattacharjee@nysed.gov::a1298167-c367-4f19-ab9f-05066c540e25" providerId="AD" clId="Web-{8E55894D-EA67-3E47-E875-378F3AC02B76}" dt="2021-10-06T17:47:43.653" v="11"/>
        <pc:sldMkLst>
          <pc:docMk/>
          <pc:sldMk cId="853815514" sldId="435"/>
        </pc:sldMkLst>
      </pc:sldChg>
      <pc:sldChg chg="modNotes">
        <pc:chgData name="Nayana Bhattacharjee" userId="S::nayana.bhattacharjee@nysed.gov::a1298167-c367-4f19-ab9f-05066c540e25" providerId="AD" clId="Web-{8E55894D-EA67-3E47-E875-378F3AC02B76}" dt="2021-10-06T17:15:01.932" v="9"/>
        <pc:sldMkLst>
          <pc:docMk/>
          <pc:sldMk cId="609964042" sldId="465"/>
        </pc:sldMkLst>
      </pc:sldChg>
    </pc:docChg>
  </pc:docChgLst>
  <pc:docChgLst>
    <pc:chgData name="Nayana Bhattacharjee" userId="S::nayana.bhattacharjee@nysed.gov::a1298167-c367-4f19-ab9f-05066c540e25" providerId="AD" clId="Web-{F13ABCCE-10B2-800B-EF33-E2920B838753}"/>
    <pc:docChg chg="modSld">
      <pc:chgData name="Nayana Bhattacharjee" userId="S::nayana.bhattacharjee@nysed.gov::a1298167-c367-4f19-ab9f-05066c540e25" providerId="AD" clId="Web-{F13ABCCE-10B2-800B-EF33-E2920B838753}" dt="2021-10-07T17:30:14.262" v="2" actId="1076"/>
      <pc:docMkLst>
        <pc:docMk/>
      </pc:docMkLst>
      <pc:sldChg chg="modSp">
        <pc:chgData name="Nayana Bhattacharjee" userId="S::nayana.bhattacharjee@nysed.gov::a1298167-c367-4f19-ab9f-05066c540e25" providerId="AD" clId="Web-{F13ABCCE-10B2-800B-EF33-E2920B838753}" dt="2021-10-07T17:30:14.262" v="2" actId="1076"/>
        <pc:sldMkLst>
          <pc:docMk/>
          <pc:sldMk cId="2577103926" sldId="585"/>
        </pc:sldMkLst>
        <pc:picChg chg="mod">
          <ac:chgData name="Nayana Bhattacharjee" userId="S::nayana.bhattacharjee@nysed.gov::a1298167-c367-4f19-ab9f-05066c540e25" providerId="AD" clId="Web-{F13ABCCE-10B2-800B-EF33-E2920B838753}" dt="2021-10-07T17:30:14.262" v="2" actId="1076"/>
          <ac:picMkLst>
            <pc:docMk/>
            <pc:sldMk cId="2577103926" sldId="585"/>
            <ac:picMk id="7" creationId="{305A3AF2-F675-47F3-9603-28F50DBC2878}"/>
          </ac:picMkLst>
        </pc:picChg>
      </pc:sldChg>
    </pc:docChg>
  </pc:docChgLst>
  <pc:docChgLst>
    <pc:chgData name="Suzanne Bolling" userId="cb909048-b9b0-45ad-b011-5d5cbb3550f1" providerId="ADAL" clId="{4B185559-9362-4F6F-B300-F44FD9E18F3C}"/>
    <pc:docChg chg="modSld addSection modSection">
      <pc:chgData name="Suzanne Bolling" userId="cb909048-b9b0-45ad-b011-5d5cbb3550f1" providerId="ADAL" clId="{4B185559-9362-4F6F-B300-F44FD9E18F3C}" dt="2021-10-07T14:36:50.989" v="25" actId="11230"/>
      <pc:docMkLst>
        <pc:docMk/>
      </pc:docMkLst>
      <pc:sldChg chg="addSp delSp modSp modTransition modAnim">
        <pc:chgData name="Suzanne Bolling" userId="cb909048-b9b0-45ad-b011-5d5cbb3550f1" providerId="ADAL" clId="{4B185559-9362-4F6F-B300-F44FD9E18F3C}" dt="2021-10-04T14:48:02.640" v="3"/>
        <pc:sldMkLst>
          <pc:docMk/>
          <pc:sldMk cId="1173961496" sldId="262"/>
        </pc:sldMkLst>
        <pc:picChg chg="add del mod">
          <ac:chgData name="Suzanne Bolling" userId="cb909048-b9b0-45ad-b011-5d5cbb3550f1" providerId="ADAL" clId="{4B185559-9362-4F6F-B300-F44FD9E18F3C}" dt="2021-10-04T14:48:02.640" v="3"/>
          <ac:picMkLst>
            <pc:docMk/>
            <pc:sldMk cId="1173961496" sldId="262"/>
            <ac:picMk id="3" creationId="{F734CAD7-CB4E-4A7C-8F7B-953572673A25}"/>
          </ac:picMkLst>
        </pc:picChg>
      </pc:sldChg>
      <pc:sldChg chg="addSp delSp modSp mod">
        <pc:chgData name="Suzanne Bolling" userId="cb909048-b9b0-45ad-b011-5d5cbb3550f1" providerId="ADAL" clId="{4B185559-9362-4F6F-B300-F44FD9E18F3C}" dt="2021-10-07T14:32:13.294" v="19" actId="1036"/>
        <pc:sldMkLst>
          <pc:docMk/>
          <pc:sldMk cId="2577103926" sldId="585"/>
        </pc:sldMkLst>
        <pc:picChg chg="mod">
          <ac:chgData name="Suzanne Bolling" userId="cb909048-b9b0-45ad-b011-5d5cbb3550f1" providerId="ADAL" clId="{4B185559-9362-4F6F-B300-F44FD9E18F3C}" dt="2021-10-07T14:32:13.294" v="19" actId="1036"/>
          <ac:picMkLst>
            <pc:docMk/>
            <pc:sldMk cId="2577103926" sldId="585"/>
            <ac:picMk id="5" creationId="{BE459E9C-B3CC-4422-8530-86C2CCBEAC0A}"/>
          </ac:picMkLst>
        </pc:picChg>
        <pc:picChg chg="add del mod">
          <ac:chgData name="Suzanne Bolling" userId="cb909048-b9b0-45ad-b011-5d5cbb3550f1" providerId="ADAL" clId="{4B185559-9362-4F6F-B300-F44FD9E18F3C}" dt="2021-10-04T14:46:53.457" v="1"/>
          <ac:picMkLst>
            <pc:docMk/>
            <pc:sldMk cId="2577103926" sldId="585"/>
            <ac:picMk id="6" creationId="{7FF6407D-C546-4EB3-8B56-88DF8998F3EF}"/>
          </ac:picMkLst>
        </pc:picChg>
        <pc:picChg chg="add mod">
          <ac:chgData name="Suzanne Bolling" userId="cb909048-b9b0-45ad-b011-5d5cbb3550f1" providerId="ADAL" clId="{4B185559-9362-4F6F-B300-F44FD9E18F3C}" dt="2021-10-04T14:46:53.457" v="1"/>
          <ac:picMkLst>
            <pc:docMk/>
            <pc:sldMk cId="2577103926" sldId="585"/>
            <ac:picMk id="7" creationId="{305A3AF2-F675-47F3-9603-28F50DBC287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252524240089097E-2"/>
          <c:y val="3.2648132989771261E-2"/>
          <c:w val="0.90104844591902844"/>
          <c:h val="0.72953495950523684"/>
        </c:manualLayout>
      </c:layout>
      <c:lineChart>
        <c:grouping val="standard"/>
        <c:varyColors val="0"/>
        <c:ser>
          <c:idx val="0"/>
          <c:order val="0"/>
          <c:tx>
            <c:strRef>
              <c:f>Sheet1!$B$1</c:f>
              <c:strCache>
                <c:ptCount val="1"/>
                <c:pt idx="0">
                  <c:v>NY Target</c:v>
                </c:pt>
              </c:strCache>
            </c:strRef>
          </c:tx>
          <c:spPr>
            <a:ln w="82550" cap="rnd" cmpd="sng" algn="ctr">
              <a:solidFill>
                <a:schemeClr val="accent1"/>
              </a:solidFill>
              <a:round/>
            </a:ln>
            <a:effectLst/>
          </c:spPr>
          <c:marker>
            <c:symbol val="none"/>
          </c:marker>
          <c:dLbls>
            <c:dLbl>
              <c:idx val="0"/>
              <c:layout>
                <c:manualLayout>
                  <c:x val="-4.8767677319489548E-2"/>
                  <c:y val="6.36336529156628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C1C-438C-B09F-6A06AA4B7BEA}"/>
                </c:ext>
              </c:extLst>
            </c:dLbl>
            <c:dLbl>
              <c:idx val="1"/>
              <c:layout>
                <c:manualLayout>
                  <c:x val="-4.2156817583650842E-2"/>
                  <c:y val="-0.1082859081937104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C1C-438C-B09F-6A06AA4B7BEA}"/>
                </c:ext>
              </c:extLst>
            </c:dLbl>
            <c:dLbl>
              <c:idx val="2"/>
              <c:layout>
                <c:manualLayout>
                  <c:x val="-2.8104545055767247E-2"/>
                  <c:y val="-0.1036394335691327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C1C-438C-B09F-6A06AA4B7BEA}"/>
                </c:ext>
              </c:extLst>
            </c:dLbl>
            <c:dLbl>
              <c:idx val="3"/>
              <c:layout>
                <c:manualLayout>
                  <c:x val="-3.9169210833393323E-2"/>
                  <c:y val="-0.1175788574428657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C1C-438C-B09F-6A06AA4B7BEA}"/>
                </c:ext>
              </c:extLst>
            </c:dLbl>
            <c:dLbl>
              <c:idx val="4"/>
              <c:layout>
                <c:manualLayout>
                  <c:x val="-3.1602914157897316E-2"/>
                  <c:y val="-9.43464843199774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C1C-438C-B09F-6A06AA4B7BEA}"/>
                </c:ext>
              </c:extLst>
            </c:dLbl>
            <c:dLbl>
              <c:idx val="5"/>
              <c:layout>
                <c:manualLayout>
                  <c:x val="-2.7193205205632592E-2"/>
                  <c:y val="-9.43464843199774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C1C-438C-B09F-6A06AA4B7BE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0.00%</c:formatCode>
                <c:ptCount val="6"/>
                <c:pt idx="0">
                  <c:v>0.42199999999999999</c:v>
                </c:pt>
                <c:pt idx="1">
                  <c:v>0.42699999999999999</c:v>
                </c:pt>
                <c:pt idx="2" formatCode="0%">
                  <c:v>0.43</c:v>
                </c:pt>
                <c:pt idx="3">
                  <c:v>0.435</c:v>
                </c:pt>
                <c:pt idx="4" formatCode="0%">
                  <c:v>0.44</c:v>
                </c:pt>
                <c:pt idx="5" formatCode="0%">
                  <c:v>0.44</c:v>
                </c:pt>
              </c:numCache>
            </c:numRef>
          </c:val>
          <c:smooth val="0"/>
          <c:extLst>
            <c:ext xmlns:c16="http://schemas.microsoft.com/office/drawing/2014/chart" uri="{C3380CC4-5D6E-409C-BE32-E72D297353CC}">
              <c16:uniqueId val="{00000000-EC1C-438C-B09F-6A06AA4B7BEA}"/>
            </c:ext>
          </c:extLst>
        </c:ser>
        <c:ser>
          <c:idx val="1"/>
          <c:order val="1"/>
          <c:tx>
            <c:strRef>
              <c:f>Sheet1!$C$1</c:f>
              <c:strCache>
                <c:ptCount val="1"/>
                <c:pt idx="0">
                  <c:v>NY Data</c:v>
                </c:pt>
              </c:strCache>
            </c:strRef>
          </c:tx>
          <c:spPr>
            <a:ln w="66675" cap="rnd" cmpd="sng" algn="ctr">
              <a:solidFill>
                <a:srgbClr val="7030A0"/>
              </a:solidFill>
              <a:round/>
            </a:ln>
            <a:effectLst/>
          </c:spPr>
          <c:marker>
            <c:symbol val="square"/>
            <c:size val="11"/>
            <c:spPr>
              <a:solidFill>
                <a:schemeClr val="accent2"/>
              </a:solidFill>
              <a:ln w="9525" cap="flat" cmpd="sng" algn="ctr">
                <a:solidFill>
                  <a:schemeClr val="accent2"/>
                </a:solidFill>
                <a:round/>
              </a:ln>
              <a:effectLst/>
            </c:spPr>
          </c:marker>
          <c:dPt>
            <c:idx val="1"/>
            <c:marker>
              <c:symbol val="square"/>
              <c:size val="11"/>
              <c:spPr>
                <a:solidFill>
                  <a:schemeClr val="accent2"/>
                </a:solidFill>
                <a:ln w="9525" cap="flat" cmpd="sng" algn="ctr">
                  <a:solidFill>
                    <a:schemeClr val="accent2"/>
                  </a:solidFill>
                  <a:round/>
                </a:ln>
                <a:effectLst/>
              </c:spPr>
            </c:marker>
            <c:bubble3D val="0"/>
            <c:spPr>
              <a:ln w="82550" cap="rnd" cmpd="sng" algn="ctr">
                <a:solidFill>
                  <a:srgbClr val="FF0000"/>
                </a:solidFill>
                <a:round/>
              </a:ln>
              <a:effectLst/>
            </c:spPr>
            <c:extLst>
              <c:ext xmlns:c16="http://schemas.microsoft.com/office/drawing/2014/chart" uri="{C3380CC4-5D6E-409C-BE32-E72D297353CC}">
                <c16:uniqueId val="{00000001-E03E-4734-8A9E-AE819B7AB62A}"/>
              </c:ext>
            </c:extLst>
          </c:dPt>
          <c:dPt>
            <c:idx val="2"/>
            <c:marker>
              <c:symbol val="square"/>
              <c:size val="11"/>
              <c:spPr>
                <a:solidFill>
                  <a:schemeClr val="accent2"/>
                </a:solidFill>
                <a:ln w="9525" cap="flat" cmpd="sng" algn="ctr">
                  <a:solidFill>
                    <a:schemeClr val="accent2"/>
                  </a:solidFill>
                  <a:round/>
                </a:ln>
                <a:effectLst/>
              </c:spPr>
            </c:marker>
            <c:bubble3D val="0"/>
            <c:spPr>
              <a:ln w="82550" cap="rnd" cmpd="sng" algn="ctr">
                <a:solidFill>
                  <a:srgbClr val="FF0000"/>
                </a:solidFill>
                <a:round/>
              </a:ln>
              <a:effectLst/>
            </c:spPr>
            <c:extLst>
              <c:ext xmlns:c16="http://schemas.microsoft.com/office/drawing/2014/chart" uri="{C3380CC4-5D6E-409C-BE32-E72D297353CC}">
                <c16:uniqueId val="{00000002-E03E-4734-8A9E-AE819B7AB62A}"/>
              </c:ext>
            </c:extLst>
          </c:dPt>
          <c:dPt>
            <c:idx val="3"/>
            <c:marker>
              <c:symbol val="square"/>
              <c:size val="11"/>
              <c:spPr>
                <a:solidFill>
                  <a:schemeClr val="accent2"/>
                </a:solidFill>
                <a:ln w="9525" cap="flat" cmpd="sng" algn="ctr">
                  <a:solidFill>
                    <a:schemeClr val="accent2"/>
                  </a:solidFill>
                  <a:round/>
                </a:ln>
                <a:effectLst/>
              </c:spPr>
            </c:marker>
            <c:bubble3D val="0"/>
            <c:spPr>
              <a:ln w="82550" cap="rnd" cmpd="sng" algn="ctr">
                <a:solidFill>
                  <a:srgbClr val="FF0000"/>
                </a:solidFill>
                <a:round/>
              </a:ln>
              <a:effectLst/>
            </c:spPr>
            <c:extLst>
              <c:ext xmlns:c16="http://schemas.microsoft.com/office/drawing/2014/chart" uri="{C3380CC4-5D6E-409C-BE32-E72D297353CC}">
                <c16:uniqueId val="{00000003-E03E-4734-8A9E-AE819B7AB62A}"/>
              </c:ext>
            </c:extLst>
          </c:dPt>
          <c:dPt>
            <c:idx val="4"/>
            <c:marker>
              <c:symbol val="square"/>
              <c:size val="11"/>
              <c:spPr>
                <a:solidFill>
                  <a:schemeClr val="accent2"/>
                </a:solidFill>
                <a:ln w="9525" cap="flat" cmpd="sng" algn="ctr">
                  <a:solidFill>
                    <a:schemeClr val="accent2"/>
                  </a:solidFill>
                  <a:round/>
                </a:ln>
                <a:effectLst/>
              </c:spPr>
            </c:marker>
            <c:bubble3D val="0"/>
            <c:spPr>
              <a:ln w="82550" cap="rnd" cmpd="sng" algn="ctr">
                <a:solidFill>
                  <a:srgbClr val="FF0000"/>
                </a:solidFill>
                <a:round/>
              </a:ln>
              <a:effectLst/>
            </c:spPr>
            <c:extLst>
              <c:ext xmlns:c16="http://schemas.microsoft.com/office/drawing/2014/chart" uri="{C3380CC4-5D6E-409C-BE32-E72D297353CC}">
                <c16:uniqueId val="{00000004-E03E-4734-8A9E-AE819B7AB62A}"/>
              </c:ext>
            </c:extLst>
          </c:dPt>
          <c:dPt>
            <c:idx val="5"/>
            <c:marker>
              <c:symbol val="square"/>
              <c:size val="11"/>
              <c:spPr>
                <a:solidFill>
                  <a:schemeClr val="accent2"/>
                </a:solidFill>
                <a:ln w="9525" cap="flat" cmpd="sng" algn="ctr">
                  <a:solidFill>
                    <a:schemeClr val="accent2"/>
                  </a:solidFill>
                  <a:round/>
                </a:ln>
                <a:effectLst/>
              </c:spPr>
            </c:marker>
            <c:bubble3D val="0"/>
            <c:spPr>
              <a:ln w="82550" cap="rnd" cmpd="sng" algn="ctr">
                <a:solidFill>
                  <a:srgbClr val="FF0000"/>
                </a:solidFill>
                <a:round/>
              </a:ln>
              <a:effectLst/>
            </c:spPr>
            <c:extLst>
              <c:ext xmlns:c16="http://schemas.microsoft.com/office/drawing/2014/chart" uri="{C3380CC4-5D6E-409C-BE32-E72D297353CC}">
                <c16:uniqueId val="{00000000-E03E-4734-8A9E-AE819B7AB62A}"/>
              </c:ext>
            </c:extLst>
          </c:dPt>
          <c:dLbls>
            <c:dLbl>
              <c:idx val="0"/>
              <c:layout>
                <c:manualLayout>
                  <c:x val="-4.2344143408827702E-2"/>
                  <c:y val="-0.12868393179560636"/>
                </c:manualLayout>
              </c:layout>
              <c:dLblPos val="r"/>
              <c:showLegendKey val="0"/>
              <c:showVal val="1"/>
              <c:showCatName val="0"/>
              <c:showSerName val="0"/>
              <c:showPercent val="0"/>
              <c:showBubbleSize val="0"/>
              <c:extLst>
                <c:ext xmlns:c15="http://schemas.microsoft.com/office/drawing/2012/chart" uri="{CE6537A1-D6FC-4f65-9D91-7224C49458BB}">
                  <c15:layout>
                    <c:manualLayout>
                      <c:w val="6.2639857796724208E-2"/>
                      <c:h val="8.1824418138812513E-2"/>
                    </c:manualLayout>
                  </c15:layout>
                </c:ext>
                <c:ext xmlns:c16="http://schemas.microsoft.com/office/drawing/2014/chart" uri="{C3380CC4-5D6E-409C-BE32-E72D297353CC}">
                  <c16:uniqueId val="{00000006-EC1C-438C-B09F-6A06AA4B7BE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Sheet1!$C$2:$C$7</c:f>
              <c:numCache>
                <c:formatCode>0.00%</c:formatCode>
                <c:ptCount val="6"/>
                <c:pt idx="0">
                  <c:v>0.48120000000000002</c:v>
                </c:pt>
                <c:pt idx="1">
                  <c:v>0.40770000000000001</c:v>
                </c:pt>
                <c:pt idx="2">
                  <c:v>0.44019999999999998</c:v>
                </c:pt>
                <c:pt idx="3">
                  <c:v>0.43390000000000001</c:v>
                </c:pt>
                <c:pt idx="4">
                  <c:v>0.44369999999999998</c:v>
                </c:pt>
                <c:pt idx="5">
                  <c:v>0.35299999999999998</c:v>
                </c:pt>
              </c:numCache>
            </c:numRef>
          </c:val>
          <c:smooth val="0"/>
          <c:extLst>
            <c:ext xmlns:c16="http://schemas.microsoft.com/office/drawing/2014/chart" uri="{C3380CC4-5D6E-409C-BE32-E72D297353CC}">
              <c16:uniqueId val="{00000001-EC1C-438C-B09F-6A06AA4B7BEA}"/>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395507992"/>
        <c:axId val="395503400"/>
      </c:lineChart>
      <c:catAx>
        <c:axId val="395507992"/>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395503400"/>
        <c:crosses val="autoZero"/>
        <c:auto val="1"/>
        <c:lblAlgn val="ctr"/>
        <c:lblOffset val="100"/>
        <c:noMultiLvlLbl val="0"/>
      </c:catAx>
      <c:valAx>
        <c:axId val="395503400"/>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395507992"/>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t>SPP INDICATOR 14A PROPOSED TARGETS</a:t>
            </a:r>
          </a:p>
        </c:rich>
      </c:tx>
      <c:layout>
        <c:manualLayout>
          <c:xMode val="edge"/>
          <c:yMode val="edge"/>
          <c:x val="1.0673005192493677E-2"/>
          <c:y val="1.4195940979682145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2559328521434818E-2"/>
          <c:y val="0.12064814814814816"/>
          <c:w val="0.90834344925634292"/>
          <c:h val="0.69584491839016227"/>
        </c:manualLayout>
      </c:layout>
      <c:lineChart>
        <c:grouping val="standard"/>
        <c:varyColors val="0"/>
        <c:ser>
          <c:idx val="0"/>
          <c:order val="0"/>
          <c:tx>
            <c:strRef>
              <c:f>'2'!$A$2</c:f>
              <c:strCache>
                <c:ptCount val="1"/>
                <c:pt idx="0">
                  <c:v>Baseline</c:v>
                </c:pt>
              </c:strCache>
            </c:strRef>
          </c:tx>
          <c:spPr>
            <a:ln w="22225" cap="rnd">
              <a:solidFill>
                <a:schemeClr val="accent6"/>
              </a:solidFill>
              <a:round/>
            </a:ln>
            <a:effectLst/>
          </c:spPr>
          <c:marker>
            <c:symbol val="diamond"/>
            <c:size val="11"/>
            <c:spPr>
              <a:solidFill>
                <a:schemeClr val="accent6"/>
              </a:solidFill>
              <a:ln w="9525">
                <a:solidFill>
                  <a:schemeClr val="accent6"/>
                </a:solidFill>
                <a:round/>
              </a:ln>
              <a:effectLst/>
            </c:spPr>
          </c:marker>
          <c:dLbls>
            <c:spPr>
              <a:solidFill>
                <a:srgbClr val="FFC000"/>
              </a:solidFill>
              <a:ln>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1"/>
                <c15:leaderLines>
                  <c:spPr>
                    <a:ln w="9525">
                      <a:solidFill>
                        <a:schemeClr val="tx1">
                          <a:lumMod val="35000"/>
                          <a:lumOff val="65000"/>
                        </a:schemeClr>
                      </a:solidFill>
                    </a:ln>
                    <a:effectLst/>
                  </c:spPr>
                </c15:leaderLines>
              </c:ext>
            </c:extLst>
          </c:dLbls>
          <c:cat>
            <c:strRef>
              <c:f>'2'!$B$1:$J$1</c:f>
              <c:strCache>
                <c:ptCount val="9"/>
                <c:pt idx="0">
                  <c:v>2009</c:v>
                </c:pt>
                <c:pt idx="1">
                  <c:v>FFY 2018</c:v>
                </c:pt>
                <c:pt idx="2">
                  <c:v>FFY 2019</c:v>
                </c:pt>
                <c:pt idx="3">
                  <c:v>FFY 2020</c:v>
                </c:pt>
                <c:pt idx="4">
                  <c:v>FFY 2021</c:v>
                </c:pt>
                <c:pt idx="5">
                  <c:v>FFY 2022</c:v>
                </c:pt>
                <c:pt idx="6">
                  <c:v>FFY 2023</c:v>
                </c:pt>
                <c:pt idx="7">
                  <c:v>FFY 2024</c:v>
                </c:pt>
                <c:pt idx="8">
                  <c:v>FFY 2025</c:v>
                </c:pt>
              </c:strCache>
            </c:strRef>
          </c:cat>
          <c:val>
            <c:numRef>
              <c:f>'2'!$B$2:$J$2</c:f>
              <c:numCache>
                <c:formatCode>General</c:formatCode>
                <c:ptCount val="9"/>
                <c:pt idx="0" formatCode="0.00%">
                  <c:v>0.43</c:v>
                </c:pt>
              </c:numCache>
            </c:numRef>
          </c:val>
          <c:smooth val="0"/>
          <c:extLst>
            <c:ext xmlns:c16="http://schemas.microsoft.com/office/drawing/2014/chart" uri="{C3380CC4-5D6E-409C-BE32-E72D297353CC}">
              <c16:uniqueId val="{00000000-C65D-4B1F-9501-BCEAF9B11593}"/>
            </c:ext>
          </c:extLst>
        </c:ser>
        <c:ser>
          <c:idx val="2"/>
          <c:order val="1"/>
          <c:tx>
            <c:strRef>
              <c:f>'2'!$A$4</c:f>
              <c:strCache>
                <c:ptCount val="1"/>
                <c:pt idx="0">
                  <c:v>Results</c:v>
                </c:pt>
              </c:strCache>
            </c:strRef>
          </c:tx>
          <c:spPr>
            <a:ln w="31750" cap="rnd">
              <a:solidFill>
                <a:schemeClr val="accent3"/>
              </a:solidFill>
              <a:round/>
            </a:ln>
            <a:effectLst/>
          </c:spPr>
          <c:marker>
            <c:symbol val="circle"/>
            <c:size val="3"/>
            <c:spPr>
              <a:solidFill>
                <a:schemeClr val="accent2"/>
              </a:solidFill>
              <a:ln w="117475">
                <a:solidFill>
                  <a:schemeClr val="accent2"/>
                </a:solidFill>
                <a:round/>
              </a:ln>
              <a:effectLst/>
            </c:spPr>
          </c:marker>
          <c:dLbls>
            <c:dLbl>
              <c:idx val="1"/>
              <c:layout>
                <c:manualLayout>
                  <c:x val="-1.8197027248689531E-3"/>
                  <c:y val="-3.7640828942308288E-2"/>
                </c:manualLayout>
              </c:layout>
              <c:tx>
                <c:rich>
                  <a:bodyPr rot="0" spcFirstLastPara="1" vertOverflow="overflow" horzOverflow="overflow" vert="horz" wrap="square" lIns="36576" tIns="18288" rIns="36576" bIns="18288" anchor="ctr" anchorCtr="1">
                    <a:spAutoFit/>
                  </a:bodyPr>
                  <a:lstStyle/>
                  <a:p>
                    <a:pPr>
                      <a:defRPr sz="1400" b="1" i="0" u="none" strike="noStrike" kern="1200" baseline="0">
                        <a:solidFill>
                          <a:schemeClr val="bg1"/>
                        </a:solidFill>
                        <a:latin typeface="+mn-lt"/>
                        <a:ea typeface="+mn-ea"/>
                        <a:cs typeface="+mn-cs"/>
                      </a:defRPr>
                    </a:pPr>
                    <a:fld id="{1519A52B-CC72-47AB-9F26-AF2FB91BCBA5}" type="VALUE">
                      <a:rPr lang="en-US" smtClean="0"/>
                      <a:pPr>
                        <a:defRPr sz="1400" b="1">
                          <a:solidFill>
                            <a:schemeClr val="bg1"/>
                          </a:solidFill>
                        </a:defRPr>
                      </a:pPr>
                      <a:t>[VALUE]</a:t>
                    </a:fld>
                    <a:endParaRPr lang="en-US"/>
                  </a:p>
                </c:rich>
              </c:tx>
              <c:spPr>
                <a:solidFill>
                  <a:srgbClr val="C00000"/>
                </a:solidFill>
                <a:ln w="9525" cap="flat" cmpd="sng" algn="ctr">
                  <a:solidFill>
                    <a:prstClr val="black">
                      <a:lumMod val="25000"/>
                      <a:lumOff val="75000"/>
                    </a:prst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overflow" horzOverflow="overflow" vert="horz" wrap="square" lIns="36576" tIns="18288" rIns="36576" bIns="18288" anchor="ctr" anchorCtr="1">
                  <a:spAutoFit/>
                </a:bodyPr>
                <a:lstStyle/>
                <a:p>
                  <a:pPr>
                    <a:defRPr sz="1400" b="1" i="0" u="none" strike="noStrike" kern="1200" baseline="0">
                      <a:solidFill>
                        <a:schemeClr val="bg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40484"/>
                        <a:gd name="adj2" fmla="val 91972"/>
                      </a:avLst>
                    </a:prstGeom>
                    <a:noFill/>
                    <a:ln>
                      <a:noFill/>
                    </a:ln>
                  </c15:spPr>
                  <c15:dlblFieldTable/>
                  <c15:showDataLabelsRange val="0"/>
                </c:ext>
                <c:ext xmlns:c16="http://schemas.microsoft.com/office/drawing/2014/chart" uri="{C3380CC4-5D6E-409C-BE32-E72D297353CC}">
                  <c16:uniqueId val="{00000005-C65D-4B1F-9501-BCEAF9B11593}"/>
                </c:ext>
              </c:extLst>
            </c:dLbl>
            <c:dLbl>
              <c:idx val="2"/>
              <c:layout>
                <c:manualLayout>
                  <c:x val="-2.9769308545827902E-2"/>
                  <c:y val="-4.76483513054095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BB4-49EA-BE4A-3B4A98062059}"/>
                </c:ext>
              </c:extLst>
            </c:dLbl>
            <c:spPr>
              <a:solidFill>
                <a:srgbClr val="C00000"/>
              </a:solidFill>
              <a:ln>
                <a:solidFill>
                  <a:prstClr val="black">
                    <a:lumMod val="25000"/>
                    <a:lumOff val="75000"/>
                  </a:prstClr>
                </a:solidFill>
              </a:ln>
              <a:effectLst/>
            </c:spPr>
            <c:txPr>
              <a:bodyPr rot="0" spcFirstLastPara="1" vertOverflow="overflow" horzOverflow="overflow" vert="horz" wrap="square" lIns="36576" tIns="18288" rIns="36576" bIns="18288" anchor="ctr" anchorCtr="1">
                <a:spAutoFit/>
              </a:bodyPr>
              <a:lstStyle/>
              <a:p>
                <a:pPr>
                  <a:defRPr sz="14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1"/>
                <c15:leaderLines>
                  <c:spPr>
                    <a:ln w="9525">
                      <a:solidFill>
                        <a:schemeClr val="tx1">
                          <a:lumMod val="35000"/>
                          <a:lumOff val="65000"/>
                        </a:schemeClr>
                      </a:solidFill>
                    </a:ln>
                    <a:effectLst/>
                  </c:spPr>
                </c15:leaderLines>
              </c:ext>
            </c:extLst>
          </c:dLbls>
          <c:cat>
            <c:strRef>
              <c:f>'2'!$B$1:$J$1</c:f>
              <c:strCache>
                <c:ptCount val="9"/>
                <c:pt idx="0">
                  <c:v>2009</c:v>
                </c:pt>
                <c:pt idx="1">
                  <c:v>FFY 2018</c:v>
                </c:pt>
                <c:pt idx="2">
                  <c:v>FFY 2019</c:v>
                </c:pt>
                <c:pt idx="3">
                  <c:v>FFY 2020</c:v>
                </c:pt>
                <c:pt idx="4">
                  <c:v>FFY 2021</c:v>
                </c:pt>
                <c:pt idx="5">
                  <c:v>FFY 2022</c:v>
                </c:pt>
                <c:pt idx="6">
                  <c:v>FFY 2023</c:v>
                </c:pt>
                <c:pt idx="7">
                  <c:v>FFY 2024</c:v>
                </c:pt>
                <c:pt idx="8">
                  <c:v>FFY 2025</c:v>
                </c:pt>
              </c:strCache>
            </c:strRef>
          </c:cat>
          <c:val>
            <c:numRef>
              <c:f>'2'!$B$4:$J$4</c:f>
              <c:numCache>
                <c:formatCode>0.00%</c:formatCode>
                <c:ptCount val="9"/>
                <c:pt idx="1">
                  <c:v>0.44369999999999998</c:v>
                </c:pt>
                <c:pt idx="2">
                  <c:v>0.35299999999999998</c:v>
                </c:pt>
              </c:numCache>
            </c:numRef>
          </c:val>
          <c:smooth val="0"/>
          <c:extLst>
            <c:ext xmlns:c16="http://schemas.microsoft.com/office/drawing/2014/chart" uri="{C3380CC4-5D6E-409C-BE32-E72D297353CC}">
              <c16:uniqueId val="{00000002-C65D-4B1F-9501-BCEAF9B11593}"/>
            </c:ext>
          </c:extLst>
        </c:ser>
        <c:ser>
          <c:idx val="3"/>
          <c:order val="2"/>
          <c:tx>
            <c:strRef>
              <c:f>'2'!$A$5</c:f>
              <c:strCache>
                <c:ptCount val="1"/>
                <c:pt idx="0">
                  <c:v>Proposed Target</c:v>
                </c:pt>
              </c:strCache>
            </c:strRef>
          </c:tx>
          <c:spPr>
            <a:ln w="22225" cap="rnd">
              <a:solidFill>
                <a:schemeClr val="accent4"/>
              </a:solidFill>
              <a:round/>
            </a:ln>
            <a:effectLst/>
          </c:spPr>
          <c:marker>
            <c:symbol val="x"/>
            <c:size val="12"/>
            <c:spPr>
              <a:solidFill>
                <a:srgbClr val="8064A2"/>
              </a:solidFill>
              <a:ln w="9525">
                <a:solidFill>
                  <a:schemeClr val="accent4"/>
                </a:solidFill>
                <a:round/>
              </a:ln>
              <a:effectLst/>
            </c:spPr>
          </c:marker>
          <c:dLbls>
            <c:dLbl>
              <c:idx val="3"/>
              <c:layout>
                <c:manualLayout>
                  <c:x val="-3.297980513381156E-2"/>
                  <c:y val="-4.55840900395005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B4-49EA-BE4A-3B4A98062059}"/>
                </c:ext>
              </c:extLst>
            </c:dLbl>
            <c:dLbl>
              <c:idx val="4"/>
              <c:layout>
                <c:manualLayout>
                  <c:x val="-3.3177069504217588E-2"/>
                  <c:y val="-4.14555675076824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BB4-49EA-BE4A-3B4A98062059}"/>
                </c:ext>
              </c:extLst>
            </c:dLbl>
            <c:dLbl>
              <c:idx val="8"/>
              <c:layout>
                <c:manualLayout>
                  <c:x val="-4.2033236981920859E-2"/>
                  <c:y val="-5.38411351031366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C56-493A-9A5F-739806CC3B06}"/>
                </c:ext>
              </c:extLst>
            </c:dLbl>
            <c:spPr>
              <a:solidFill>
                <a:srgbClr val="7030A0"/>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1"/>
                <c15:leaderLines>
                  <c:spPr>
                    <a:ln w="9525">
                      <a:solidFill>
                        <a:schemeClr val="tx1">
                          <a:lumMod val="35000"/>
                          <a:lumOff val="65000"/>
                        </a:schemeClr>
                      </a:solidFill>
                    </a:ln>
                    <a:effectLst/>
                  </c:spPr>
                </c15:leaderLines>
              </c:ext>
            </c:extLst>
          </c:dLbls>
          <c:cat>
            <c:strRef>
              <c:f>'2'!$B$1:$J$1</c:f>
              <c:strCache>
                <c:ptCount val="9"/>
                <c:pt idx="0">
                  <c:v>2009</c:v>
                </c:pt>
                <c:pt idx="1">
                  <c:v>FFY 2018</c:v>
                </c:pt>
                <c:pt idx="2">
                  <c:v>FFY 2019</c:v>
                </c:pt>
                <c:pt idx="3">
                  <c:v>FFY 2020</c:v>
                </c:pt>
                <c:pt idx="4">
                  <c:v>FFY 2021</c:v>
                </c:pt>
                <c:pt idx="5">
                  <c:v>FFY 2022</c:v>
                </c:pt>
                <c:pt idx="6">
                  <c:v>FFY 2023</c:v>
                </c:pt>
                <c:pt idx="7">
                  <c:v>FFY 2024</c:v>
                </c:pt>
                <c:pt idx="8">
                  <c:v>FFY 2025</c:v>
                </c:pt>
              </c:strCache>
            </c:strRef>
          </c:cat>
          <c:val>
            <c:numRef>
              <c:f>'2'!$B$5:$J$5</c:f>
              <c:numCache>
                <c:formatCode>General</c:formatCode>
                <c:ptCount val="9"/>
                <c:pt idx="3" formatCode="0.00%">
                  <c:v>0.35299999999999998</c:v>
                </c:pt>
                <c:pt idx="4" formatCode="0.00%">
                  <c:v>0.37</c:v>
                </c:pt>
                <c:pt idx="5" formatCode="0.00%">
                  <c:v>0.39</c:v>
                </c:pt>
                <c:pt idx="6" formatCode="0.00%">
                  <c:v>0.41</c:v>
                </c:pt>
                <c:pt idx="7" formatCode="0.00%">
                  <c:v>0.43</c:v>
                </c:pt>
                <c:pt idx="8" formatCode="0.00%">
                  <c:v>0.45</c:v>
                </c:pt>
              </c:numCache>
            </c:numRef>
          </c:val>
          <c:smooth val="0"/>
          <c:extLst>
            <c:ext xmlns:c16="http://schemas.microsoft.com/office/drawing/2014/chart" uri="{C3380CC4-5D6E-409C-BE32-E72D297353CC}">
              <c16:uniqueId val="{00000003-C65D-4B1F-9501-BCEAF9B11593}"/>
            </c:ext>
          </c:extLst>
        </c:ser>
        <c:dLbls>
          <c:dLblPos val="t"/>
          <c:showLegendKey val="0"/>
          <c:showVal val="1"/>
          <c:showCatName val="0"/>
          <c:showSerName val="0"/>
          <c:showPercent val="0"/>
          <c:showBubbleSize val="0"/>
        </c:dLbls>
        <c:marker val="1"/>
        <c:smooth val="0"/>
        <c:axId val="98634104"/>
        <c:axId val="98639024"/>
      </c:lineChart>
      <c:catAx>
        <c:axId val="986341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crossAx val="98639024"/>
        <c:crosses val="autoZero"/>
        <c:auto val="1"/>
        <c:lblAlgn val="ctr"/>
        <c:lblOffset val="100"/>
        <c:noMultiLvlLbl val="0"/>
      </c:catAx>
      <c:valAx>
        <c:axId val="98639024"/>
        <c:scaling>
          <c:orientation val="minMax"/>
          <c:max val="1"/>
        </c:scaling>
        <c:delete val="0"/>
        <c:axPos val="l"/>
        <c:numFmt formatCode="0%"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98634104"/>
        <c:crosses val="autoZero"/>
        <c:crossBetween val="between"/>
      </c:valAx>
      <c:spPr>
        <a:noFill/>
        <a:ln>
          <a:noFill/>
        </a:ln>
        <a:effectLst/>
      </c:spPr>
    </c:plotArea>
    <c:legend>
      <c:legendPos val="t"/>
      <c:layout>
        <c:manualLayout>
          <c:xMode val="edge"/>
          <c:yMode val="edge"/>
          <c:x val="0.30810040309849157"/>
          <c:y val="0.94285466963960596"/>
          <c:w val="0.42660573071113006"/>
          <c:h val="4.224291251335674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t>SPP INDICATOR 14B PROPOSED TARGETS</a:t>
            </a:r>
          </a:p>
        </c:rich>
      </c:tx>
      <c:layout>
        <c:manualLayout>
          <c:xMode val="edge"/>
          <c:yMode val="edge"/>
          <c:x val="1.1735333046330341E-3"/>
          <c:y val="8.6152393408460027E-3"/>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7233273539216138E-2"/>
          <c:y val="0.11368164452030076"/>
          <c:w val="0.91485249801029533"/>
          <c:h val="0.72267476725286461"/>
        </c:manualLayout>
      </c:layout>
      <c:lineChart>
        <c:grouping val="standard"/>
        <c:varyColors val="0"/>
        <c:ser>
          <c:idx val="0"/>
          <c:order val="0"/>
          <c:tx>
            <c:strRef>
              <c:f>'2'!$A$2</c:f>
              <c:strCache>
                <c:ptCount val="1"/>
                <c:pt idx="0">
                  <c:v>Baseline</c:v>
                </c:pt>
              </c:strCache>
            </c:strRef>
          </c:tx>
          <c:spPr>
            <a:ln w="22225" cap="rnd">
              <a:solidFill>
                <a:schemeClr val="accent6"/>
              </a:solidFill>
              <a:round/>
            </a:ln>
            <a:effectLst/>
          </c:spPr>
          <c:marker>
            <c:symbol val="diamond"/>
            <c:size val="10"/>
            <c:spPr>
              <a:solidFill>
                <a:schemeClr val="accent2"/>
              </a:solidFill>
              <a:ln w="9525">
                <a:solidFill>
                  <a:schemeClr val="accent1"/>
                </a:solidFill>
                <a:round/>
              </a:ln>
              <a:effectLst/>
            </c:spPr>
          </c:marker>
          <c:dLbls>
            <c:dLbl>
              <c:idx val="0"/>
              <c:spPr>
                <a:solidFill>
                  <a:srgbClr val="FFC000"/>
                </a:solidFill>
                <a:ln w="9525" cap="flat" cmpd="sng" algn="ctr">
                  <a:solidFill>
                    <a:prstClr val="black">
                      <a:lumMod val="25000"/>
                      <a:lumOff val="75000"/>
                    </a:prst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1612"/>
                        <a:gd name="adj2" fmla="val 95278"/>
                      </a:avLst>
                    </a:prstGeom>
                    <a:noFill/>
                    <a:ln>
                      <a:noFill/>
                    </a:ln>
                  </c15:spPr>
                </c:ext>
                <c:ext xmlns:c16="http://schemas.microsoft.com/office/drawing/2014/chart" uri="{C3380CC4-5D6E-409C-BE32-E72D297353CC}">
                  <c16:uniqueId val="{00000004-FDED-492B-A2F9-6CCCE1FAA477}"/>
                </c:ext>
              </c:extLst>
            </c:dLbl>
            <c:spPr>
              <a:solidFill>
                <a:srgbClr val="FFC000"/>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1"/>
                <c15:leaderLines>
                  <c:spPr>
                    <a:ln w="9525">
                      <a:solidFill>
                        <a:schemeClr val="tx1">
                          <a:lumMod val="35000"/>
                          <a:lumOff val="65000"/>
                        </a:schemeClr>
                      </a:solidFill>
                    </a:ln>
                    <a:effectLst/>
                  </c:spPr>
                </c15:leaderLines>
              </c:ext>
            </c:extLst>
          </c:dLbls>
          <c:cat>
            <c:strRef>
              <c:f>'2'!$B$1:$O$1</c:f>
              <c:strCache>
                <c:ptCount val="9"/>
                <c:pt idx="0">
                  <c:v>2009</c:v>
                </c:pt>
                <c:pt idx="1">
                  <c:v>FFY 2018</c:v>
                </c:pt>
                <c:pt idx="2">
                  <c:v>FFY 2019</c:v>
                </c:pt>
                <c:pt idx="3">
                  <c:v>FFY 2020</c:v>
                </c:pt>
                <c:pt idx="4">
                  <c:v>FFY 2021</c:v>
                </c:pt>
                <c:pt idx="5">
                  <c:v>FFY 2022</c:v>
                </c:pt>
                <c:pt idx="6">
                  <c:v>FFY 2023</c:v>
                </c:pt>
                <c:pt idx="7">
                  <c:v>FFY 2024</c:v>
                </c:pt>
                <c:pt idx="8">
                  <c:v>FFY 2025</c:v>
                </c:pt>
              </c:strCache>
            </c:strRef>
          </c:cat>
          <c:val>
            <c:numRef>
              <c:f>'2'!$B$2:$O$2</c:f>
              <c:numCache>
                <c:formatCode>General</c:formatCode>
                <c:ptCount val="9"/>
                <c:pt idx="0" formatCode="0.00%">
                  <c:v>0.64</c:v>
                </c:pt>
              </c:numCache>
            </c:numRef>
          </c:val>
          <c:smooth val="0"/>
          <c:extLst>
            <c:ext xmlns:c16="http://schemas.microsoft.com/office/drawing/2014/chart" uri="{C3380CC4-5D6E-409C-BE32-E72D297353CC}">
              <c16:uniqueId val="{00000000-FDED-492B-A2F9-6CCCE1FAA477}"/>
            </c:ext>
          </c:extLst>
        </c:ser>
        <c:ser>
          <c:idx val="2"/>
          <c:order val="1"/>
          <c:tx>
            <c:strRef>
              <c:f>'2'!$A$4</c:f>
              <c:strCache>
                <c:ptCount val="1"/>
                <c:pt idx="0">
                  <c:v>Results</c:v>
                </c:pt>
              </c:strCache>
            </c:strRef>
          </c:tx>
          <c:spPr>
            <a:ln w="28575" cap="rnd">
              <a:solidFill>
                <a:schemeClr val="accent3">
                  <a:lumMod val="75000"/>
                </a:schemeClr>
              </a:solidFill>
              <a:round/>
            </a:ln>
            <a:effectLst/>
          </c:spPr>
          <c:marker>
            <c:symbol val="triangle"/>
            <c:size val="10"/>
            <c:spPr>
              <a:solidFill>
                <a:schemeClr val="accent2"/>
              </a:solidFill>
              <a:ln w="9525">
                <a:solidFill>
                  <a:schemeClr val="accent2"/>
                </a:solidFill>
                <a:round/>
              </a:ln>
              <a:effectLst/>
            </c:spPr>
          </c:marker>
          <c:dLbls>
            <c:dLbl>
              <c:idx val="1"/>
              <c:layout>
                <c:manualLayout>
                  <c:x val="-3.5779364717284934E-2"/>
                  <c:y val="-4.32539284134663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F11-428F-BA9B-23E31DFE0CF6}"/>
                </c:ext>
              </c:extLst>
            </c:dLbl>
            <c:spPr>
              <a:solidFill>
                <a:srgbClr val="C0504D"/>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1"/>
                <c15:leaderLines>
                  <c:spPr>
                    <a:ln w="9525">
                      <a:solidFill>
                        <a:schemeClr val="tx1">
                          <a:lumMod val="35000"/>
                          <a:lumOff val="65000"/>
                        </a:schemeClr>
                      </a:solidFill>
                    </a:ln>
                    <a:effectLst/>
                  </c:spPr>
                </c15:leaderLines>
              </c:ext>
            </c:extLst>
          </c:dLbls>
          <c:cat>
            <c:strRef>
              <c:f>'2'!$B$1:$O$1</c:f>
              <c:strCache>
                <c:ptCount val="9"/>
                <c:pt idx="0">
                  <c:v>2009</c:v>
                </c:pt>
                <c:pt idx="1">
                  <c:v>FFY 2018</c:v>
                </c:pt>
                <c:pt idx="2">
                  <c:v>FFY 2019</c:v>
                </c:pt>
                <c:pt idx="3">
                  <c:v>FFY 2020</c:v>
                </c:pt>
                <c:pt idx="4">
                  <c:v>FFY 2021</c:v>
                </c:pt>
                <c:pt idx="5">
                  <c:v>FFY 2022</c:v>
                </c:pt>
                <c:pt idx="6">
                  <c:v>FFY 2023</c:v>
                </c:pt>
                <c:pt idx="7">
                  <c:v>FFY 2024</c:v>
                </c:pt>
                <c:pt idx="8">
                  <c:v>FFY 2025</c:v>
                </c:pt>
              </c:strCache>
            </c:strRef>
          </c:cat>
          <c:val>
            <c:numRef>
              <c:f>'2'!$B$4:$O$4</c:f>
              <c:numCache>
                <c:formatCode>0.00%</c:formatCode>
                <c:ptCount val="9"/>
                <c:pt idx="1">
                  <c:v>0.69099999999999995</c:v>
                </c:pt>
                <c:pt idx="2">
                  <c:v>0.65559999999999996</c:v>
                </c:pt>
              </c:numCache>
            </c:numRef>
          </c:val>
          <c:smooth val="0"/>
          <c:extLst>
            <c:ext xmlns:c16="http://schemas.microsoft.com/office/drawing/2014/chart" uri="{C3380CC4-5D6E-409C-BE32-E72D297353CC}">
              <c16:uniqueId val="{00000002-FDED-492B-A2F9-6CCCE1FAA477}"/>
            </c:ext>
          </c:extLst>
        </c:ser>
        <c:ser>
          <c:idx val="3"/>
          <c:order val="2"/>
          <c:tx>
            <c:strRef>
              <c:f>'2'!$A$5</c:f>
              <c:strCache>
                <c:ptCount val="1"/>
                <c:pt idx="0">
                  <c:v>Proposed Target</c:v>
                </c:pt>
              </c:strCache>
            </c:strRef>
          </c:tx>
          <c:spPr>
            <a:ln w="22225" cap="rnd">
              <a:solidFill>
                <a:schemeClr val="accent4"/>
              </a:solidFill>
              <a:round/>
            </a:ln>
            <a:effectLst/>
          </c:spPr>
          <c:marker>
            <c:symbol val="x"/>
            <c:size val="10"/>
            <c:spPr>
              <a:solidFill>
                <a:srgbClr val="7030A0"/>
              </a:solidFill>
              <a:ln w="9525">
                <a:solidFill>
                  <a:schemeClr val="accent4"/>
                </a:solidFill>
                <a:round/>
              </a:ln>
              <a:effectLst/>
            </c:spPr>
          </c:marker>
          <c:dLbls>
            <c:dLbl>
              <c:idx val="7"/>
              <c:layout>
                <c:manualLayout>
                  <c:x val="-3.5931911522518983E-2"/>
                  <c:y val="-4.32539284134663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F11-428F-BA9B-23E31DFE0CF6}"/>
                </c:ext>
              </c:extLst>
            </c:dLbl>
            <c:dLbl>
              <c:idx val="8"/>
              <c:layout>
                <c:manualLayout>
                  <c:x val="-3.5045854217021742E-2"/>
                  <c:y val="-4.75615480838894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11-428F-BA9B-23E31DFE0CF6}"/>
                </c:ext>
              </c:extLst>
            </c:dLbl>
            <c:spPr>
              <a:solidFill>
                <a:srgbClr val="7030A0"/>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1"/>
                <c15:leaderLines>
                  <c:spPr>
                    <a:ln w="9525">
                      <a:solidFill>
                        <a:schemeClr val="tx1">
                          <a:lumMod val="35000"/>
                          <a:lumOff val="65000"/>
                        </a:schemeClr>
                      </a:solidFill>
                    </a:ln>
                    <a:effectLst/>
                  </c:spPr>
                </c15:leaderLines>
              </c:ext>
            </c:extLst>
          </c:dLbls>
          <c:cat>
            <c:strRef>
              <c:f>'2'!$B$1:$O$1</c:f>
              <c:strCache>
                <c:ptCount val="9"/>
                <c:pt idx="0">
                  <c:v>2009</c:v>
                </c:pt>
                <c:pt idx="1">
                  <c:v>FFY 2018</c:v>
                </c:pt>
                <c:pt idx="2">
                  <c:v>FFY 2019</c:v>
                </c:pt>
                <c:pt idx="3">
                  <c:v>FFY 2020</c:v>
                </c:pt>
                <c:pt idx="4">
                  <c:v>FFY 2021</c:v>
                </c:pt>
                <c:pt idx="5">
                  <c:v>FFY 2022</c:v>
                </c:pt>
                <c:pt idx="6">
                  <c:v>FFY 2023</c:v>
                </c:pt>
                <c:pt idx="7">
                  <c:v>FFY 2024</c:v>
                </c:pt>
                <c:pt idx="8">
                  <c:v>FFY 2025</c:v>
                </c:pt>
              </c:strCache>
            </c:strRef>
          </c:cat>
          <c:val>
            <c:numRef>
              <c:f>'2'!$B$5:$O$5</c:f>
              <c:numCache>
                <c:formatCode>General</c:formatCode>
                <c:ptCount val="9"/>
                <c:pt idx="3" formatCode="0.00%">
                  <c:v>0.65</c:v>
                </c:pt>
                <c:pt idx="4" formatCode="0.00%">
                  <c:v>0.66</c:v>
                </c:pt>
                <c:pt idx="5" formatCode="0.00%">
                  <c:v>0.67</c:v>
                </c:pt>
                <c:pt idx="6" formatCode="0.00%">
                  <c:v>0.68</c:v>
                </c:pt>
                <c:pt idx="7" formatCode="0.00%">
                  <c:v>0.69</c:v>
                </c:pt>
                <c:pt idx="8" formatCode="0.00%">
                  <c:v>0.71</c:v>
                </c:pt>
              </c:numCache>
            </c:numRef>
          </c:val>
          <c:smooth val="0"/>
          <c:extLst>
            <c:ext xmlns:c16="http://schemas.microsoft.com/office/drawing/2014/chart" uri="{C3380CC4-5D6E-409C-BE32-E72D297353CC}">
              <c16:uniqueId val="{00000003-FDED-492B-A2F9-6CCCE1FAA477}"/>
            </c:ext>
          </c:extLst>
        </c:ser>
        <c:ser>
          <c:idx val="4"/>
          <c:order val="3"/>
          <c:tx>
            <c:strRef>
              <c:f>'2'!$A$6</c:f>
              <c:strCache>
                <c:ptCount val="1"/>
              </c:strCache>
            </c:strRef>
          </c:tx>
          <c:spPr>
            <a:ln w="22225" cap="rnd">
              <a:solidFill>
                <a:schemeClr val="accent5"/>
              </a:solidFill>
              <a:round/>
            </a:ln>
            <a:effectLst/>
          </c:spPr>
          <c:marker>
            <c:symbol val="x"/>
            <c:size val="6"/>
            <c:spPr>
              <a:solidFill>
                <a:srgbClr val="7030A0"/>
              </a:solidFill>
              <a:ln w="9525">
                <a:solidFill>
                  <a:schemeClr val="accent5"/>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'2'!$B$1:$O$1</c:f>
              <c:strCache>
                <c:ptCount val="9"/>
                <c:pt idx="0">
                  <c:v>2009</c:v>
                </c:pt>
                <c:pt idx="1">
                  <c:v>FFY 2018</c:v>
                </c:pt>
                <c:pt idx="2">
                  <c:v>FFY 2019</c:v>
                </c:pt>
                <c:pt idx="3">
                  <c:v>FFY 2020</c:v>
                </c:pt>
                <c:pt idx="4">
                  <c:v>FFY 2021</c:v>
                </c:pt>
                <c:pt idx="5">
                  <c:v>FFY 2022</c:v>
                </c:pt>
                <c:pt idx="6">
                  <c:v>FFY 2023</c:v>
                </c:pt>
                <c:pt idx="7">
                  <c:v>FFY 2024</c:v>
                </c:pt>
                <c:pt idx="8">
                  <c:v>FFY 2025</c:v>
                </c:pt>
              </c:strCache>
            </c:strRef>
          </c:cat>
          <c:val>
            <c:numRef>
              <c:f>'2'!$B$6:$O$6</c:f>
              <c:numCache>
                <c:formatCode>General</c:formatCode>
                <c:ptCount val="9"/>
              </c:numCache>
            </c:numRef>
          </c:val>
          <c:smooth val="0"/>
          <c:extLst>
            <c:ext xmlns:c16="http://schemas.microsoft.com/office/drawing/2014/chart" uri="{C3380CC4-5D6E-409C-BE32-E72D297353CC}">
              <c16:uniqueId val="{00000001-371E-4935-8405-DEF65907151A}"/>
            </c:ext>
          </c:extLst>
        </c:ser>
        <c:dLbls>
          <c:dLblPos val="t"/>
          <c:showLegendKey val="0"/>
          <c:showVal val="1"/>
          <c:showCatName val="0"/>
          <c:showSerName val="0"/>
          <c:showPercent val="0"/>
          <c:showBubbleSize val="0"/>
        </c:dLbls>
        <c:marker val="1"/>
        <c:smooth val="0"/>
        <c:axId val="543009928"/>
        <c:axId val="543010256"/>
      </c:lineChart>
      <c:catAx>
        <c:axId val="5430099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crossAx val="543010256"/>
        <c:crosses val="autoZero"/>
        <c:auto val="1"/>
        <c:lblAlgn val="ctr"/>
        <c:lblOffset val="100"/>
        <c:noMultiLvlLbl val="0"/>
      </c:catAx>
      <c:valAx>
        <c:axId val="543010256"/>
        <c:scaling>
          <c:orientation val="minMax"/>
          <c:max val="1"/>
          <c:min val="0"/>
        </c:scaling>
        <c:delete val="0"/>
        <c:axPos val="l"/>
        <c:numFmt formatCode="0%"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43009928"/>
        <c:crosses val="autoZero"/>
        <c:crossBetween val="between"/>
      </c:valAx>
      <c:spPr>
        <a:noFill/>
        <a:ln>
          <a:noFill/>
        </a:ln>
        <a:effectLst/>
      </c:spPr>
    </c:plotArea>
    <c:legend>
      <c:legendPos val="t"/>
      <c:legendEntry>
        <c:idx val="3"/>
        <c:delete val="1"/>
      </c:legendEntry>
      <c:layout>
        <c:manualLayout>
          <c:xMode val="edge"/>
          <c:yMode val="edge"/>
          <c:x val="0.30242942685485052"/>
          <c:y val="0.94331494737241983"/>
          <c:w val="0.58479932455247086"/>
          <c:h val="5.4566009014118136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t>SPP Indicator</a:t>
            </a:r>
            <a:r>
              <a:rPr lang="en-US" baseline="0"/>
              <a:t> 14C proposed targets</a:t>
            </a:r>
            <a:endParaRPr lang="en-US"/>
          </a:p>
        </c:rich>
      </c:tx>
      <c:layout>
        <c:manualLayout>
          <c:xMode val="edge"/>
          <c:yMode val="edge"/>
          <c:x val="4.6313337037712345E-3"/>
          <c:y val="1.8127013436205744E-3"/>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647860354952966E-2"/>
          <c:y val="0.16678598745274059"/>
          <c:w val="0.93189562705463835"/>
          <c:h val="0.68547509995905453"/>
        </c:manualLayout>
      </c:layout>
      <c:lineChart>
        <c:grouping val="standard"/>
        <c:varyColors val="0"/>
        <c:ser>
          <c:idx val="0"/>
          <c:order val="0"/>
          <c:tx>
            <c:strRef>
              <c:f>'2'!$A$2</c:f>
              <c:strCache>
                <c:ptCount val="1"/>
                <c:pt idx="0">
                  <c:v>Baseline</c:v>
                </c:pt>
              </c:strCache>
            </c:strRef>
          </c:tx>
          <c:spPr>
            <a:ln w="22225" cap="rnd">
              <a:solidFill>
                <a:schemeClr val="accent1"/>
              </a:solidFill>
              <a:round/>
            </a:ln>
            <a:effectLst/>
          </c:spPr>
          <c:marker>
            <c:symbol val="diamond"/>
            <c:size val="10"/>
            <c:spPr>
              <a:solidFill>
                <a:schemeClr val="accent6"/>
              </a:solidFill>
              <a:ln w="9525">
                <a:solidFill>
                  <a:schemeClr val="accent6"/>
                </a:solidFill>
                <a:round/>
              </a:ln>
              <a:effectLst/>
            </c:spPr>
          </c:marker>
          <c:dLbls>
            <c:dLbl>
              <c:idx val="0"/>
              <c:spPr>
                <a:solidFill>
                  <a:srgbClr val="FFC000"/>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4-1297-4CDF-812D-B35736E261BC}"/>
                </c:ext>
              </c:extLst>
            </c:dLbl>
            <c:spPr>
              <a:solidFill>
                <a:srgbClr val="FFC000"/>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'2'!$B$1:$O$1</c:f>
              <c:strCache>
                <c:ptCount val="9"/>
                <c:pt idx="0">
                  <c:v>2009</c:v>
                </c:pt>
                <c:pt idx="1">
                  <c:v>FFY 2018</c:v>
                </c:pt>
                <c:pt idx="2">
                  <c:v>FFY 2019</c:v>
                </c:pt>
                <c:pt idx="3">
                  <c:v>FFY 2020</c:v>
                </c:pt>
                <c:pt idx="4">
                  <c:v>FFY 2021</c:v>
                </c:pt>
                <c:pt idx="5">
                  <c:v>FFY 2022</c:v>
                </c:pt>
                <c:pt idx="6">
                  <c:v>FFY 2023</c:v>
                </c:pt>
                <c:pt idx="7">
                  <c:v>FFY 2024</c:v>
                </c:pt>
                <c:pt idx="8">
                  <c:v>FFY 2025</c:v>
                </c:pt>
              </c:strCache>
            </c:strRef>
          </c:cat>
          <c:val>
            <c:numRef>
              <c:f>'2'!$B$2:$O$2</c:f>
              <c:numCache>
                <c:formatCode>General</c:formatCode>
                <c:ptCount val="9"/>
                <c:pt idx="0" formatCode="0.00%">
                  <c:v>0.77</c:v>
                </c:pt>
              </c:numCache>
            </c:numRef>
          </c:val>
          <c:smooth val="0"/>
          <c:extLst>
            <c:ext xmlns:c16="http://schemas.microsoft.com/office/drawing/2014/chart" uri="{C3380CC4-5D6E-409C-BE32-E72D297353CC}">
              <c16:uniqueId val="{00000000-1297-4CDF-812D-B35736E261BC}"/>
            </c:ext>
          </c:extLst>
        </c:ser>
        <c:ser>
          <c:idx val="2"/>
          <c:order val="1"/>
          <c:tx>
            <c:strRef>
              <c:f>'2'!$A$4</c:f>
              <c:strCache>
                <c:ptCount val="1"/>
                <c:pt idx="0">
                  <c:v>Results</c:v>
                </c:pt>
              </c:strCache>
            </c:strRef>
          </c:tx>
          <c:spPr>
            <a:ln w="28575" cap="rnd">
              <a:solidFill>
                <a:schemeClr val="accent3">
                  <a:lumMod val="75000"/>
                </a:schemeClr>
              </a:solidFill>
              <a:round/>
            </a:ln>
            <a:effectLst/>
          </c:spPr>
          <c:marker>
            <c:symbol val="triangle"/>
            <c:size val="10"/>
            <c:spPr>
              <a:solidFill>
                <a:schemeClr val="accent2"/>
              </a:solidFill>
              <a:ln w="9525">
                <a:solidFill>
                  <a:schemeClr val="accent2"/>
                </a:solidFill>
                <a:round/>
              </a:ln>
              <a:effectLst/>
            </c:spPr>
          </c:marker>
          <c:dLbls>
            <c:spPr>
              <a:solidFill>
                <a:srgbClr val="C0504D"/>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1"/>
                <c15:leaderLines>
                  <c:spPr>
                    <a:ln w="9525">
                      <a:solidFill>
                        <a:schemeClr val="tx1">
                          <a:lumMod val="35000"/>
                          <a:lumOff val="65000"/>
                        </a:schemeClr>
                      </a:solidFill>
                    </a:ln>
                    <a:effectLst/>
                  </c:spPr>
                </c15:leaderLines>
              </c:ext>
            </c:extLst>
          </c:dLbls>
          <c:cat>
            <c:strRef>
              <c:f>'2'!$B$1:$O$1</c:f>
              <c:strCache>
                <c:ptCount val="9"/>
                <c:pt idx="0">
                  <c:v>2009</c:v>
                </c:pt>
                <c:pt idx="1">
                  <c:v>FFY 2018</c:v>
                </c:pt>
                <c:pt idx="2">
                  <c:v>FFY 2019</c:v>
                </c:pt>
                <c:pt idx="3">
                  <c:v>FFY 2020</c:v>
                </c:pt>
                <c:pt idx="4">
                  <c:v>FFY 2021</c:v>
                </c:pt>
                <c:pt idx="5">
                  <c:v>FFY 2022</c:v>
                </c:pt>
                <c:pt idx="6">
                  <c:v>FFY 2023</c:v>
                </c:pt>
                <c:pt idx="7">
                  <c:v>FFY 2024</c:v>
                </c:pt>
                <c:pt idx="8">
                  <c:v>FFY 2025</c:v>
                </c:pt>
              </c:strCache>
            </c:strRef>
          </c:cat>
          <c:val>
            <c:numRef>
              <c:f>'2'!$B$4:$O$4</c:f>
              <c:numCache>
                <c:formatCode>0.00%</c:formatCode>
                <c:ptCount val="9"/>
                <c:pt idx="1">
                  <c:v>0.80649999999999999</c:v>
                </c:pt>
                <c:pt idx="2">
                  <c:v>0.75049999999999994</c:v>
                </c:pt>
              </c:numCache>
            </c:numRef>
          </c:val>
          <c:smooth val="0"/>
          <c:extLst>
            <c:ext xmlns:c16="http://schemas.microsoft.com/office/drawing/2014/chart" uri="{C3380CC4-5D6E-409C-BE32-E72D297353CC}">
              <c16:uniqueId val="{00000002-1297-4CDF-812D-B35736E261BC}"/>
            </c:ext>
          </c:extLst>
        </c:ser>
        <c:ser>
          <c:idx val="3"/>
          <c:order val="2"/>
          <c:tx>
            <c:strRef>
              <c:f>'2'!$A$5</c:f>
              <c:strCache>
                <c:ptCount val="1"/>
                <c:pt idx="0">
                  <c:v>Proposed Target</c:v>
                </c:pt>
              </c:strCache>
            </c:strRef>
          </c:tx>
          <c:spPr>
            <a:ln w="22225" cap="rnd">
              <a:solidFill>
                <a:schemeClr val="accent4"/>
              </a:solidFill>
              <a:round/>
            </a:ln>
            <a:effectLst/>
          </c:spPr>
          <c:marker>
            <c:symbol val="x"/>
            <c:size val="10"/>
            <c:spPr>
              <a:solidFill>
                <a:srgbClr val="8064A2"/>
              </a:solidFill>
              <a:ln w="9525">
                <a:solidFill>
                  <a:schemeClr val="accent4"/>
                </a:solidFill>
                <a:round/>
              </a:ln>
              <a:effectLst/>
            </c:spPr>
          </c:marker>
          <c:dLbls>
            <c:dLbl>
              <c:idx val="8"/>
              <c:layout>
                <c:manualLayout>
                  <c:x val="-3.6491101459679008E-2"/>
                  <c:y val="-4.12072576381984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82-405A-A7E3-2FDCF26426BD}"/>
                </c:ext>
              </c:extLst>
            </c:dLbl>
            <c:spPr>
              <a:solidFill>
                <a:srgbClr val="7030A0"/>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1"/>
                <c15:leaderLines>
                  <c:spPr>
                    <a:ln w="9525">
                      <a:solidFill>
                        <a:schemeClr val="tx1">
                          <a:lumMod val="35000"/>
                          <a:lumOff val="65000"/>
                        </a:schemeClr>
                      </a:solidFill>
                    </a:ln>
                    <a:effectLst/>
                  </c:spPr>
                </c15:leaderLines>
              </c:ext>
            </c:extLst>
          </c:dLbls>
          <c:cat>
            <c:strRef>
              <c:f>'2'!$B$1:$O$1</c:f>
              <c:strCache>
                <c:ptCount val="9"/>
                <c:pt idx="0">
                  <c:v>2009</c:v>
                </c:pt>
                <c:pt idx="1">
                  <c:v>FFY 2018</c:v>
                </c:pt>
                <c:pt idx="2">
                  <c:v>FFY 2019</c:v>
                </c:pt>
                <c:pt idx="3">
                  <c:v>FFY 2020</c:v>
                </c:pt>
                <c:pt idx="4">
                  <c:v>FFY 2021</c:v>
                </c:pt>
                <c:pt idx="5">
                  <c:v>FFY 2022</c:v>
                </c:pt>
                <c:pt idx="6">
                  <c:v>FFY 2023</c:v>
                </c:pt>
                <c:pt idx="7">
                  <c:v>FFY 2024</c:v>
                </c:pt>
                <c:pt idx="8">
                  <c:v>FFY 2025</c:v>
                </c:pt>
              </c:strCache>
            </c:strRef>
          </c:cat>
          <c:val>
            <c:numRef>
              <c:f>'2'!$B$5:$O$5</c:f>
              <c:numCache>
                <c:formatCode>General</c:formatCode>
                <c:ptCount val="9"/>
                <c:pt idx="3" formatCode="0.00%">
                  <c:v>0.75</c:v>
                </c:pt>
                <c:pt idx="4" formatCode="0.00%">
                  <c:v>0.76</c:v>
                </c:pt>
                <c:pt idx="5" formatCode="0.00%">
                  <c:v>0.77</c:v>
                </c:pt>
                <c:pt idx="6" formatCode="0.00%">
                  <c:v>0.78</c:v>
                </c:pt>
                <c:pt idx="7" formatCode="0.00%">
                  <c:v>0.79</c:v>
                </c:pt>
                <c:pt idx="8" formatCode="0.00%">
                  <c:v>0.81</c:v>
                </c:pt>
              </c:numCache>
            </c:numRef>
          </c:val>
          <c:smooth val="0"/>
          <c:extLst>
            <c:ext xmlns:c16="http://schemas.microsoft.com/office/drawing/2014/chart" uri="{C3380CC4-5D6E-409C-BE32-E72D297353CC}">
              <c16:uniqueId val="{00000003-1297-4CDF-812D-B35736E261BC}"/>
            </c:ext>
          </c:extLst>
        </c:ser>
        <c:dLbls>
          <c:dLblPos val="t"/>
          <c:showLegendKey val="0"/>
          <c:showVal val="1"/>
          <c:showCatName val="0"/>
          <c:showSerName val="0"/>
          <c:showPercent val="0"/>
          <c:showBubbleSize val="0"/>
        </c:dLbls>
        <c:marker val="1"/>
        <c:smooth val="0"/>
        <c:axId val="573963744"/>
        <c:axId val="573966040"/>
      </c:lineChart>
      <c:catAx>
        <c:axId val="5739637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crossAx val="573966040"/>
        <c:crosses val="autoZero"/>
        <c:auto val="1"/>
        <c:lblAlgn val="ctr"/>
        <c:lblOffset val="100"/>
        <c:noMultiLvlLbl val="0"/>
      </c:catAx>
      <c:valAx>
        <c:axId val="573966040"/>
        <c:scaling>
          <c:orientation val="minMax"/>
          <c:max val="1"/>
          <c:min val="0"/>
        </c:scaling>
        <c:delete val="0"/>
        <c:axPos val="l"/>
        <c:numFmt formatCode="0%"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73963744"/>
        <c:crosses val="autoZero"/>
        <c:crossBetween val="between"/>
      </c:valAx>
      <c:spPr>
        <a:noFill/>
        <a:ln>
          <a:noFill/>
        </a:ln>
        <a:effectLst/>
      </c:spPr>
    </c:plotArea>
    <c:legend>
      <c:legendPos val="t"/>
      <c:layout>
        <c:manualLayout>
          <c:xMode val="edge"/>
          <c:yMode val="edge"/>
          <c:x val="0.10967253195193337"/>
          <c:y val="0.94669234018844939"/>
          <c:w val="0.77748418849591416"/>
          <c:h val="5.3039291916922277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Indicator 14A Results 2014-2018</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2014</c:v>
                </c:pt>
              </c:strCache>
            </c:strRef>
          </c:tx>
          <c:spPr>
            <a:solidFill>
              <a:schemeClr val="accent1"/>
            </a:solidFill>
            <a:ln>
              <a:noFill/>
            </a:ln>
            <a:effectLst/>
          </c:spPr>
          <c:invertIfNegative val="0"/>
          <c:cat>
            <c:strRef>
              <c:f>Sheet1!$A$2:$A$8</c:f>
              <c:strCache>
                <c:ptCount val="7"/>
                <c:pt idx="0">
                  <c:v>New York</c:v>
                </c:pt>
                <c:pt idx="1">
                  <c:v>Ohio</c:v>
                </c:pt>
                <c:pt idx="2">
                  <c:v>Illinois</c:v>
                </c:pt>
                <c:pt idx="3">
                  <c:v>Pennsylvania</c:v>
                </c:pt>
                <c:pt idx="4">
                  <c:v>Florida</c:v>
                </c:pt>
                <c:pt idx="5">
                  <c:v>California</c:v>
                </c:pt>
                <c:pt idx="6">
                  <c:v>Texas</c:v>
                </c:pt>
              </c:strCache>
            </c:strRef>
          </c:cat>
          <c:val>
            <c:numRef>
              <c:f>Sheet1!$B$2:$B$8</c:f>
              <c:numCache>
                <c:formatCode>General</c:formatCode>
                <c:ptCount val="7"/>
                <c:pt idx="0">
                  <c:v>48.12</c:v>
                </c:pt>
                <c:pt idx="1">
                  <c:v>29.37</c:v>
                </c:pt>
                <c:pt idx="2">
                  <c:v>39.74</c:v>
                </c:pt>
                <c:pt idx="3">
                  <c:v>25.76</c:v>
                </c:pt>
                <c:pt idx="4">
                  <c:v>28.63</c:v>
                </c:pt>
                <c:pt idx="5">
                  <c:v>50.41</c:v>
                </c:pt>
                <c:pt idx="6">
                  <c:v>24.97</c:v>
                </c:pt>
              </c:numCache>
            </c:numRef>
          </c:val>
          <c:extLst>
            <c:ext xmlns:c16="http://schemas.microsoft.com/office/drawing/2014/chart" uri="{C3380CC4-5D6E-409C-BE32-E72D297353CC}">
              <c16:uniqueId val="{00000000-BD54-498D-A6C6-6171B0D05B8B}"/>
            </c:ext>
          </c:extLst>
        </c:ser>
        <c:ser>
          <c:idx val="1"/>
          <c:order val="1"/>
          <c:tx>
            <c:strRef>
              <c:f>Sheet1!$C$1</c:f>
              <c:strCache>
                <c:ptCount val="1"/>
                <c:pt idx="0">
                  <c:v>2015</c:v>
                </c:pt>
              </c:strCache>
            </c:strRef>
          </c:tx>
          <c:spPr>
            <a:solidFill>
              <a:schemeClr val="accent2"/>
            </a:solidFill>
            <a:ln>
              <a:noFill/>
            </a:ln>
            <a:effectLst/>
          </c:spPr>
          <c:invertIfNegative val="0"/>
          <c:cat>
            <c:strRef>
              <c:f>Sheet1!$A$2:$A$8</c:f>
              <c:strCache>
                <c:ptCount val="7"/>
                <c:pt idx="0">
                  <c:v>New York</c:v>
                </c:pt>
                <c:pt idx="1">
                  <c:v>Ohio</c:v>
                </c:pt>
                <c:pt idx="2">
                  <c:v>Illinois</c:v>
                </c:pt>
                <c:pt idx="3">
                  <c:v>Pennsylvania</c:v>
                </c:pt>
                <c:pt idx="4">
                  <c:v>Florida</c:v>
                </c:pt>
                <c:pt idx="5">
                  <c:v>California</c:v>
                </c:pt>
                <c:pt idx="6">
                  <c:v>Texas</c:v>
                </c:pt>
              </c:strCache>
            </c:strRef>
          </c:cat>
          <c:val>
            <c:numRef>
              <c:f>Sheet1!$C$2:$C$8</c:f>
              <c:numCache>
                <c:formatCode>General</c:formatCode>
                <c:ptCount val="7"/>
                <c:pt idx="0">
                  <c:v>40.770000000000003</c:v>
                </c:pt>
                <c:pt idx="1">
                  <c:v>36.450000000000003</c:v>
                </c:pt>
                <c:pt idx="2">
                  <c:v>27.54</c:v>
                </c:pt>
                <c:pt idx="3">
                  <c:v>28.84</c:v>
                </c:pt>
                <c:pt idx="4">
                  <c:v>28.48</c:v>
                </c:pt>
                <c:pt idx="5">
                  <c:v>52.26</c:v>
                </c:pt>
                <c:pt idx="6">
                  <c:v>24.39</c:v>
                </c:pt>
              </c:numCache>
            </c:numRef>
          </c:val>
          <c:extLst>
            <c:ext xmlns:c16="http://schemas.microsoft.com/office/drawing/2014/chart" uri="{C3380CC4-5D6E-409C-BE32-E72D297353CC}">
              <c16:uniqueId val="{00000001-BD54-498D-A6C6-6171B0D05B8B}"/>
            </c:ext>
          </c:extLst>
        </c:ser>
        <c:ser>
          <c:idx val="2"/>
          <c:order val="2"/>
          <c:tx>
            <c:strRef>
              <c:f>Sheet1!$D$1</c:f>
              <c:strCache>
                <c:ptCount val="1"/>
                <c:pt idx="0">
                  <c:v>2016</c:v>
                </c:pt>
              </c:strCache>
            </c:strRef>
          </c:tx>
          <c:spPr>
            <a:solidFill>
              <a:schemeClr val="accent3"/>
            </a:solidFill>
            <a:ln>
              <a:noFill/>
            </a:ln>
            <a:effectLst/>
          </c:spPr>
          <c:invertIfNegative val="0"/>
          <c:cat>
            <c:strRef>
              <c:f>Sheet1!$A$2:$A$8</c:f>
              <c:strCache>
                <c:ptCount val="7"/>
                <c:pt idx="0">
                  <c:v>New York</c:v>
                </c:pt>
                <c:pt idx="1">
                  <c:v>Ohio</c:v>
                </c:pt>
                <c:pt idx="2">
                  <c:v>Illinois</c:v>
                </c:pt>
                <c:pt idx="3">
                  <c:v>Pennsylvania</c:v>
                </c:pt>
                <c:pt idx="4">
                  <c:v>Florida</c:v>
                </c:pt>
                <c:pt idx="5">
                  <c:v>California</c:v>
                </c:pt>
                <c:pt idx="6">
                  <c:v>Texas</c:v>
                </c:pt>
              </c:strCache>
            </c:strRef>
          </c:cat>
          <c:val>
            <c:numRef>
              <c:f>Sheet1!$D$2:$D$8</c:f>
              <c:numCache>
                <c:formatCode>General</c:formatCode>
                <c:ptCount val="7"/>
                <c:pt idx="0">
                  <c:v>44.02</c:v>
                </c:pt>
                <c:pt idx="1">
                  <c:v>28.81</c:v>
                </c:pt>
                <c:pt idx="2">
                  <c:v>32.07</c:v>
                </c:pt>
                <c:pt idx="3">
                  <c:v>33.08</c:v>
                </c:pt>
                <c:pt idx="4">
                  <c:v>27.84</c:v>
                </c:pt>
                <c:pt idx="5">
                  <c:v>48.87</c:v>
                </c:pt>
                <c:pt idx="6">
                  <c:v>21.41</c:v>
                </c:pt>
              </c:numCache>
            </c:numRef>
          </c:val>
          <c:extLst>
            <c:ext xmlns:c16="http://schemas.microsoft.com/office/drawing/2014/chart" uri="{C3380CC4-5D6E-409C-BE32-E72D297353CC}">
              <c16:uniqueId val="{00000002-BD54-498D-A6C6-6171B0D05B8B}"/>
            </c:ext>
          </c:extLst>
        </c:ser>
        <c:ser>
          <c:idx val="3"/>
          <c:order val="3"/>
          <c:tx>
            <c:strRef>
              <c:f>Sheet1!$E$1</c:f>
              <c:strCache>
                <c:ptCount val="1"/>
                <c:pt idx="0">
                  <c:v>2017</c:v>
                </c:pt>
              </c:strCache>
            </c:strRef>
          </c:tx>
          <c:spPr>
            <a:solidFill>
              <a:schemeClr val="accent4"/>
            </a:solidFill>
            <a:ln>
              <a:noFill/>
            </a:ln>
            <a:effectLst/>
          </c:spPr>
          <c:invertIfNegative val="0"/>
          <c:cat>
            <c:strRef>
              <c:f>Sheet1!$A$2:$A$8</c:f>
              <c:strCache>
                <c:ptCount val="7"/>
                <c:pt idx="0">
                  <c:v>New York</c:v>
                </c:pt>
                <c:pt idx="1">
                  <c:v>Ohio</c:v>
                </c:pt>
                <c:pt idx="2">
                  <c:v>Illinois</c:v>
                </c:pt>
                <c:pt idx="3">
                  <c:v>Pennsylvania</c:v>
                </c:pt>
                <c:pt idx="4">
                  <c:v>Florida</c:v>
                </c:pt>
                <c:pt idx="5">
                  <c:v>California</c:v>
                </c:pt>
                <c:pt idx="6">
                  <c:v>Texas</c:v>
                </c:pt>
              </c:strCache>
            </c:strRef>
          </c:cat>
          <c:val>
            <c:numRef>
              <c:f>Sheet1!$E$2:$E$8</c:f>
              <c:numCache>
                <c:formatCode>General</c:formatCode>
                <c:ptCount val="7"/>
                <c:pt idx="0">
                  <c:v>42.39</c:v>
                </c:pt>
                <c:pt idx="1">
                  <c:v>27.53</c:v>
                </c:pt>
                <c:pt idx="2">
                  <c:v>29.59</c:v>
                </c:pt>
                <c:pt idx="3">
                  <c:v>29.53</c:v>
                </c:pt>
                <c:pt idx="4">
                  <c:v>24.3</c:v>
                </c:pt>
                <c:pt idx="5">
                  <c:v>53.97</c:v>
                </c:pt>
                <c:pt idx="6">
                  <c:v>18.309999999999999</c:v>
                </c:pt>
              </c:numCache>
            </c:numRef>
          </c:val>
          <c:extLst>
            <c:ext xmlns:c16="http://schemas.microsoft.com/office/drawing/2014/chart" uri="{C3380CC4-5D6E-409C-BE32-E72D297353CC}">
              <c16:uniqueId val="{00000004-BD54-498D-A6C6-6171B0D05B8B}"/>
            </c:ext>
          </c:extLst>
        </c:ser>
        <c:ser>
          <c:idx val="4"/>
          <c:order val="4"/>
          <c:tx>
            <c:strRef>
              <c:f>Sheet1!$F$1</c:f>
              <c:strCache>
                <c:ptCount val="1"/>
                <c:pt idx="0">
                  <c:v>2018</c:v>
                </c:pt>
              </c:strCache>
            </c:strRef>
          </c:tx>
          <c:spPr>
            <a:solidFill>
              <a:schemeClr val="accent5"/>
            </a:solidFill>
            <a:ln>
              <a:noFill/>
            </a:ln>
            <a:effectLst/>
          </c:spPr>
          <c:invertIfNegative val="0"/>
          <c:cat>
            <c:strRef>
              <c:f>Sheet1!$A$2:$A$8</c:f>
              <c:strCache>
                <c:ptCount val="7"/>
                <c:pt idx="0">
                  <c:v>New York</c:v>
                </c:pt>
                <c:pt idx="1">
                  <c:v>Ohio</c:v>
                </c:pt>
                <c:pt idx="2">
                  <c:v>Illinois</c:v>
                </c:pt>
                <c:pt idx="3">
                  <c:v>Pennsylvania</c:v>
                </c:pt>
                <c:pt idx="4">
                  <c:v>Florida</c:v>
                </c:pt>
                <c:pt idx="5">
                  <c:v>California</c:v>
                </c:pt>
                <c:pt idx="6">
                  <c:v>Texas</c:v>
                </c:pt>
              </c:strCache>
            </c:strRef>
          </c:cat>
          <c:val>
            <c:numRef>
              <c:f>Sheet1!$F$2:$F$8</c:f>
              <c:numCache>
                <c:formatCode>General</c:formatCode>
                <c:ptCount val="7"/>
                <c:pt idx="0">
                  <c:v>44.37</c:v>
                </c:pt>
                <c:pt idx="1">
                  <c:v>27.57</c:v>
                </c:pt>
                <c:pt idx="2">
                  <c:v>29.58</c:v>
                </c:pt>
                <c:pt idx="3">
                  <c:v>27.55</c:v>
                </c:pt>
                <c:pt idx="4">
                  <c:v>25.58</c:v>
                </c:pt>
                <c:pt idx="5">
                  <c:v>54.78</c:v>
                </c:pt>
                <c:pt idx="6">
                  <c:v>16.36</c:v>
                </c:pt>
              </c:numCache>
            </c:numRef>
          </c:val>
          <c:extLst>
            <c:ext xmlns:c16="http://schemas.microsoft.com/office/drawing/2014/chart" uri="{C3380CC4-5D6E-409C-BE32-E72D297353CC}">
              <c16:uniqueId val="{00000005-BD54-498D-A6C6-6171B0D05B8B}"/>
            </c:ext>
          </c:extLst>
        </c:ser>
        <c:dLbls>
          <c:showLegendKey val="0"/>
          <c:showVal val="0"/>
          <c:showCatName val="0"/>
          <c:showSerName val="0"/>
          <c:showPercent val="0"/>
          <c:showBubbleSize val="0"/>
        </c:dLbls>
        <c:gapWidth val="219"/>
        <c:overlap val="-27"/>
        <c:axId val="828575848"/>
        <c:axId val="828576176"/>
      </c:barChart>
      <c:catAx>
        <c:axId val="828575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8576176"/>
        <c:crosses val="autoZero"/>
        <c:auto val="1"/>
        <c:lblAlgn val="ctr"/>
        <c:lblOffset val="100"/>
        <c:noMultiLvlLbl val="0"/>
      </c:catAx>
      <c:valAx>
        <c:axId val="828576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8575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Black" panose="020B0A04020102020204" pitchFamily="34" charset="0"/>
                <a:ea typeface="+mn-ea"/>
                <a:cs typeface="+mn-cs"/>
              </a:defRPr>
            </a:pPr>
            <a:r>
              <a:rPr lang="en-US">
                <a:latin typeface="Arial Black" panose="020B0A04020102020204" pitchFamily="34" charset="0"/>
              </a:rPr>
              <a:t>14A RESULTS by State 2015-2018</a:t>
            </a:r>
          </a:p>
        </c:rich>
      </c:tx>
      <c:layout>
        <c:manualLayout>
          <c:xMode val="edge"/>
          <c:yMode val="edge"/>
          <c:x val="0.11423432240971022"/>
          <c:y val="0.13311286402284206"/>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Black" panose="020B0A04020102020204" pitchFamily="34" charset="0"/>
              <a:ea typeface="+mn-ea"/>
              <a:cs typeface="+mn-cs"/>
            </a:defRPr>
          </a:pPr>
          <a:endParaRPr lang="en-US"/>
        </a:p>
      </c:txPr>
    </c:title>
    <c:autoTitleDeleted val="0"/>
    <c:plotArea>
      <c:layout>
        <c:manualLayout>
          <c:layoutTarget val="inner"/>
          <c:xMode val="edge"/>
          <c:yMode val="edge"/>
          <c:x val="6.1297930943774732E-2"/>
          <c:y val="0.10794773793066059"/>
          <c:w val="0.93870206905622522"/>
          <c:h val="0.77231790951722645"/>
        </c:manualLayout>
      </c:layout>
      <c:barChart>
        <c:barDir val="col"/>
        <c:grouping val="clustered"/>
        <c:varyColors val="0"/>
        <c:ser>
          <c:idx val="0"/>
          <c:order val="0"/>
          <c:tx>
            <c:strRef>
              <c:f>Sheet1!$B$1</c:f>
              <c:strCache>
                <c:ptCount val="1"/>
                <c:pt idx="0">
                  <c:v>2015</c:v>
                </c:pt>
              </c:strCache>
            </c:strRef>
          </c:tx>
          <c:spPr>
            <a:solidFill>
              <a:schemeClr val="accent1"/>
            </a:solidFill>
            <a:ln>
              <a:noFill/>
            </a:ln>
            <a:effectLst/>
          </c:spPr>
          <c:invertIfNegative val="0"/>
          <c:cat>
            <c:strRef>
              <c:f>Sheet1!$A$2:$A$8</c:f>
              <c:strCache>
                <c:ptCount val="7"/>
                <c:pt idx="0">
                  <c:v>NY</c:v>
                </c:pt>
                <c:pt idx="1">
                  <c:v>OH</c:v>
                </c:pt>
                <c:pt idx="2">
                  <c:v>IL</c:v>
                </c:pt>
                <c:pt idx="3">
                  <c:v>PA</c:v>
                </c:pt>
                <c:pt idx="4">
                  <c:v>FL</c:v>
                </c:pt>
                <c:pt idx="5">
                  <c:v>CA</c:v>
                </c:pt>
                <c:pt idx="6">
                  <c:v>TX</c:v>
                </c:pt>
              </c:strCache>
            </c:strRef>
          </c:cat>
          <c:val>
            <c:numRef>
              <c:f>Sheet1!$B$2:$B$8</c:f>
              <c:numCache>
                <c:formatCode>General</c:formatCode>
                <c:ptCount val="7"/>
                <c:pt idx="0">
                  <c:v>40.770000000000003</c:v>
                </c:pt>
                <c:pt idx="1">
                  <c:v>36.450000000000003</c:v>
                </c:pt>
                <c:pt idx="2">
                  <c:v>27.54</c:v>
                </c:pt>
                <c:pt idx="3">
                  <c:v>28.84</c:v>
                </c:pt>
                <c:pt idx="4">
                  <c:v>28.48</c:v>
                </c:pt>
                <c:pt idx="5">
                  <c:v>52.26</c:v>
                </c:pt>
                <c:pt idx="6">
                  <c:v>24.39</c:v>
                </c:pt>
              </c:numCache>
            </c:numRef>
          </c:val>
          <c:extLst>
            <c:ext xmlns:c16="http://schemas.microsoft.com/office/drawing/2014/chart" uri="{C3380CC4-5D6E-409C-BE32-E72D297353CC}">
              <c16:uniqueId val="{00000000-3FA6-4F4D-BE5D-FBE54BFEA1DB}"/>
            </c:ext>
          </c:extLst>
        </c:ser>
        <c:ser>
          <c:idx val="1"/>
          <c:order val="1"/>
          <c:tx>
            <c:strRef>
              <c:f>Sheet1!$C$1</c:f>
              <c:strCache>
                <c:ptCount val="1"/>
                <c:pt idx="0">
                  <c:v>2016</c:v>
                </c:pt>
              </c:strCache>
            </c:strRef>
          </c:tx>
          <c:spPr>
            <a:solidFill>
              <a:schemeClr val="accent2"/>
            </a:solidFill>
            <a:ln>
              <a:noFill/>
            </a:ln>
            <a:effectLst/>
          </c:spPr>
          <c:invertIfNegative val="0"/>
          <c:cat>
            <c:strRef>
              <c:f>Sheet1!$A$2:$A$8</c:f>
              <c:strCache>
                <c:ptCount val="7"/>
                <c:pt idx="0">
                  <c:v>NY</c:v>
                </c:pt>
                <c:pt idx="1">
                  <c:v>OH</c:v>
                </c:pt>
                <c:pt idx="2">
                  <c:v>IL</c:v>
                </c:pt>
                <c:pt idx="3">
                  <c:v>PA</c:v>
                </c:pt>
                <c:pt idx="4">
                  <c:v>FL</c:v>
                </c:pt>
                <c:pt idx="5">
                  <c:v>CA</c:v>
                </c:pt>
                <c:pt idx="6">
                  <c:v>TX</c:v>
                </c:pt>
              </c:strCache>
            </c:strRef>
          </c:cat>
          <c:val>
            <c:numRef>
              <c:f>Sheet1!$C$2:$C$8</c:f>
              <c:numCache>
                <c:formatCode>General</c:formatCode>
                <c:ptCount val="7"/>
                <c:pt idx="0">
                  <c:v>44.02</c:v>
                </c:pt>
                <c:pt idx="1">
                  <c:v>28.81</c:v>
                </c:pt>
                <c:pt idx="2">
                  <c:v>32.07</c:v>
                </c:pt>
                <c:pt idx="3">
                  <c:v>33.08</c:v>
                </c:pt>
                <c:pt idx="4">
                  <c:v>27.84</c:v>
                </c:pt>
                <c:pt idx="5">
                  <c:v>48.87</c:v>
                </c:pt>
                <c:pt idx="6">
                  <c:v>21.41</c:v>
                </c:pt>
              </c:numCache>
            </c:numRef>
          </c:val>
          <c:extLst>
            <c:ext xmlns:c16="http://schemas.microsoft.com/office/drawing/2014/chart" uri="{C3380CC4-5D6E-409C-BE32-E72D297353CC}">
              <c16:uniqueId val="{00000001-3FA6-4F4D-BE5D-FBE54BFEA1DB}"/>
            </c:ext>
          </c:extLst>
        </c:ser>
        <c:ser>
          <c:idx val="2"/>
          <c:order val="2"/>
          <c:tx>
            <c:strRef>
              <c:f>Sheet1!$D$1</c:f>
              <c:strCache>
                <c:ptCount val="1"/>
                <c:pt idx="0">
                  <c:v>2017</c:v>
                </c:pt>
              </c:strCache>
            </c:strRef>
          </c:tx>
          <c:spPr>
            <a:solidFill>
              <a:schemeClr val="accent3"/>
            </a:solidFill>
            <a:ln>
              <a:noFill/>
            </a:ln>
            <a:effectLst/>
          </c:spPr>
          <c:invertIfNegative val="0"/>
          <c:cat>
            <c:strRef>
              <c:f>Sheet1!$A$2:$A$8</c:f>
              <c:strCache>
                <c:ptCount val="7"/>
                <c:pt idx="0">
                  <c:v>NY</c:v>
                </c:pt>
                <c:pt idx="1">
                  <c:v>OH</c:v>
                </c:pt>
                <c:pt idx="2">
                  <c:v>IL</c:v>
                </c:pt>
                <c:pt idx="3">
                  <c:v>PA</c:v>
                </c:pt>
                <c:pt idx="4">
                  <c:v>FL</c:v>
                </c:pt>
                <c:pt idx="5">
                  <c:v>CA</c:v>
                </c:pt>
                <c:pt idx="6">
                  <c:v>TX</c:v>
                </c:pt>
              </c:strCache>
            </c:strRef>
          </c:cat>
          <c:val>
            <c:numRef>
              <c:f>Sheet1!$D$2:$D$8</c:f>
              <c:numCache>
                <c:formatCode>General</c:formatCode>
                <c:ptCount val="7"/>
                <c:pt idx="0">
                  <c:v>43.39</c:v>
                </c:pt>
                <c:pt idx="1">
                  <c:v>27.53</c:v>
                </c:pt>
                <c:pt idx="2">
                  <c:v>29.59</c:v>
                </c:pt>
                <c:pt idx="3">
                  <c:v>29.53</c:v>
                </c:pt>
                <c:pt idx="4">
                  <c:v>24.3</c:v>
                </c:pt>
                <c:pt idx="5">
                  <c:v>53.97</c:v>
                </c:pt>
                <c:pt idx="6">
                  <c:v>18.309999999999999</c:v>
                </c:pt>
              </c:numCache>
            </c:numRef>
          </c:val>
          <c:extLst>
            <c:ext xmlns:c16="http://schemas.microsoft.com/office/drawing/2014/chart" uri="{C3380CC4-5D6E-409C-BE32-E72D297353CC}">
              <c16:uniqueId val="{00000002-3FA6-4F4D-BE5D-FBE54BFEA1DB}"/>
            </c:ext>
          </c:extLst>
        </c:ser>
        <c:ser>
          <c:idx val="3"/>
          <c:order val="3"/>
          <c:tx>
            <c:strRef>
              <c:f>Sheet1!$E$1</c:f>
              <c:strCache>
                <c:ptCount val="1"/>
                <c:pt idx="0">
                  <c:v>2018</c:v>
                </c:pt>
              </c:strCache>
            </c:strRef>
          </c:tx>
          <c:spPr>
            <a:solidFill>
              <a:schemeClr val="accent4"/>
            </a:solidFill>
            <a:ln>
              <a:noFill/>
            </a:ln>
            <a:effectLst/>
          </c:spPr>
          <c:invertIfNegative val="0"/>
          <c:cat>
            <c:strRef>
              <c:f>Sheet1!$A$2:$A$8</c:f>
              <c:strCache>
                <c:ptCount val="7"/>
                <c:pt idx="0">
                  <c:v>NY</c:v>
                </c:pt>
                <c:pt idx="1">
                  <c:v>OH</c:v>
                </c:pt>
                <c:pt idx="2">
                  <c:v>IL</c:v>
                </c:pt>
                <c:pt idx="3">
                  <c:v>PA</c:v>
                </c:pt>
                <c:pt idx="4">
                  <c:v>FL</c:v>
                </c:pt>
                <c:pt idx="5">
                  <c:v>CA</c:v>
                </c:pt>
                <c:pt idx="6">
                  <c:v>TX</c:v>
                </c:pt>
              </c:strCache>
            </c:strRef>
          </c:cat>
          <c:val>
            <c:numRef>
              <c:f>Sheet1!$E$2:$E$8</c:f>
              <c:numCache>
                <c:formatCode>General</c:formatCode>
                <c:ptCount val="7"/>
                <c:pt idx="0">
                  <c:v>44.37</c:v>
                </c:pt>
                <c:pt idx="1">
                  <c:v>27.57</c:v>
                </c:pt>
                <c:pt idx="2">
                  <c:v>29.58</c:v>
                </c:pt>
                <c:pt idx="3">
                  <c:v>27.55</c:v>
                </c:pt>
                <c:pt idx="4">
                  <c:v>25.58</c:v>
                </c:pt>
                <c:pt idx="5">
                  <c:v>54.78</c:v>
                </c:pt>
                <c:pt idx="6">
                  <c:v>16.36</c:v>
                </c:pt>
              </c:numCache>
            </c:numRef>
          </c:val>
          <c:extLst>
            <c:ext xmlns:c16="http://schemas.microsoft.com/office/drawing/2014/chart" uri="{C3380CC4-5D6E-409C-BE32-E72D297353CC}">
              <c16:uniqueId val="{00000004-3FA6-4F4D-BE5D-FBE54BFEA1DB}"/>
            </c:ext>
          </c:extLst>
        </c:ser>
        <c:dLbls>
          <c:showLegendKey val="0"/>
          <c:showVal val="0"/>
          <c:showCatName val="0"/>
          <c:showSerName val="0"/>
          <c:showPercent val="0"/>
          <c:showBubbleSize val="0"/>
        </c:dLbls>
        <c:gapWidth val="219"/>
        <c:overlap val="-27"/>
        <c:axId val="658330544"/>
        <c:axId val="658332840"/>
      </c:barChart>
      <c:catAx>
        <c:axId val="658330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8332840"/>
        <c:crosses val="autoZero"/>
        <c:auto val="1"/>
        <c:lblAlgn val="ctr"/>
        <c:lblOffset val="100"/>
        <c:noMultiLvlLbl val="0"/>
      </c:catAx>
      <c:valAx>
        <c:axId val="658332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8330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473359918129875E-2"/>
          <c:y val="3.1665041995696669E-2"/>
          <c:w val="0.90182761024098768"/>
          <c:h val="0.70751144096027607"/>
        </c:manualLayout>
      </c:layout>
      <c:lineChart>
        <c:grouping val="standard"/>
        <c:varyColors val="0"/>
        <c:ser>
          <c:idx val="0"/>
          <c:order val="0"/>
          <c:tx>
            <c:strRef>
              <c:f>Sheet1!$B$1</c:f>
              <c:strCache>
                <c:ptCount val="1"/>
                <c:pt idx="0">
                  <c:v>NY Target</c:v>
                </c:pt>
              </c:strCache>
            </c:strRef>
          </c:tx>
          <c:spPr>
            <a:ln w="82550" cap="rnd" cmpd="sng" algn="ctr">
              <a:solidFill>
                <a:schemeClr val="accent1"/>
              </a:solidFill>
              <a:round/>
            </a:ln>
            <a:effectLst/>
          </c:spPr>
          <c:marker>
            <c:symbol val="none"/>
          </c:marker>
          <c:dLbls>
            <c:dLbl>
              <c:idx val="0"/>
              <c:layout>
                <c:manualLayout>
                  <c:x val="-4.8767677319489548E-2"/>
                  <c:y val="6.36336529156628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419-469D-ABF3-8CC1C9C89738}"/>
                </c:ext>
              </c:extLst>
            </c:dLbl>
            <c:dLbl>
              <c:idx val="1"/>
              <c:layout>
                <c:manualLayout>
                  <c:x val="-3.7747108631386063E-2"/>
                  <c:y val="8.22195514139734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19-469D-ABF3-8CC1C9C89738}"/>
                </c:ext>
              </c:extLst>
            </c:dLbl>
            <c:dLbl>
              <c:idx val="2"/>
              <c:layout>
                <c:manualLayout>
                  <c:x val="-3.5454059976208353E-2"/>
                  <c:y val="8.22195514139734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419-469D-ABF3-8CC1C9C89738}"/>
                </c:ext>
              </c:extLst>
            </c:dLbl>
            <c:dLbl>
              <c:idx val="3"/>
              <c:layout>
                <c:manualLayout>
                  <c:x val="-4.5048822769746297E-2"/>
                  <c:y val="0.1008054499122840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419-469D-ABF3-8CC1C9C89738}"/>
                </c:ext>
              </c:extLst>
            </c:dLbl>
            <c:dLbl>
              <c:idx val="4"/>
              <c:layout>
                <c:manualLayout>
                  <c:x val="-3.1602914157897316E-2"/>
                  <c:y val="-9.43464843199774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419-469D-ABF3-8CC1C9C89738}"/>
                </c:ext>
              </c:extLst>
            </c:dLbl>
            <c:dLbl>
              <c:idx val="5"/>
              <c:layout>
                <c:manualLayout>
                  <c:x val="-2.7193205205632592E-2"/>
                  <c:y val="-9.43464843199774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419-469D-ABF3-8CC1C9C8973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0.00%</c:formatCode>
                <c:ptCount val="6"/>
                <c:pt idx="0">
                  <c:v>0.66</c:v>
                </c:pt>
                <c:pt idx="1">
                  <c:v>0.67</c:v>
                </c:pt>
                <c:pt idx="2" formatCode="0%">
                  <c:v>0.68</c:v>
                </c:pt>
                <c:pt idx="3">
                  <c:v>0.69</c:v>
                </c:pt>
                <c:pt idx="4" formatCode="0%">
                  <c:v>0.7</c:v>
                </c:pt>
                <c:pt idx="5" formatCode="0%">
                  <c:v>0.7</c:v>
                </c:pt>
              </c:numCache>
            </c:numRef>
          </c:val>
          <c:smooth val="0"/>
          <c:extLst>
            <c:ext xmlns:c16="http://schemas.microsoft.com/office/drawing/2014/chart" uri="{C3380CC4-5D6E-409C-BE32-E72D297353CC}">
              <c16:uniqueId val="{00000006-0419-469D-ABF3-8CC1C9C89738}"/>
            </c:ext>
          </c:extLst>
        </c:ser>
        <c:ser>
          <c:idx val="1"/>
          <c:order val="1"/>
          <c:tx>
            <c:strRef>
              <c:f>Sheet1!$C$1</c:f>
              <c:strCache>
                <c:ptCount val="1"/>
                <c:pt idx="0">
                  <c:v>NY Data</c:v>
                </c:pt>
              </c:strCache>
            </c:strRef>
          </c:tx>
          <c:spPr>
            <a:ln w="66675" cap="rnd" cmpd="sng" algn="ctr">
              <a:solidFill>
                <a:srgbClr val="FF0000"/>
              </a:solidFill>
              <a:round/>
            </a:ln>
            <a:effectLst/>
          </c:spPr>
          <c:marker>
            <c:symbol val="square"/>
            <c:size val="11"/>
            <c:spPr>
              <a:solidFill>
                <a:schemeClr val="accent2"/>
              </a:solidFill>
              <a:ln w="9525" cap="flat" cmpd="sng" algn="ctr">
                <a:solidFill>
                  <a:schemeClr val="accent2"/>
                </a:solidFill>
                <a:round/>
              </a:ln>
              <a:effectLst/>
            </c:spPr>
          </c:marker>
          <c:dPt>
            <c:idx val="1"/>
            <c:marker>
              <c:symbol val="square"/>
              <c:size val="11"/>
              <c:spPr>
                <a:solidFill>
                  <a:schemeClr val="accent2"/>
                </a:solidFill>
                <a:ln w="9525" cap="flat" cmpd="sng" algn="ctr">
                  <a:solidFill>
                    <a:schemeClr val="accent2"/>
                  </a:solidFill>
                  <a:round/>
                </a:ln>
                <a:effectLst/>
              </c:spPr>
            </c:marker>
            <c:bubble3D val="0"/>
            <c:spPr>
              <a:ln w="82550" cap="rnd" cmpd="sng" algn="ctr">
                <a:solidFill>
                  <a:srgbClr val="FF0000"/>
                </a:solidFill>
                <a:round/>
              </a:ln>
              <a:effectLst/>
            </c:spPr>
            <c:extLst>
              <c:ext xmlns:c16="http://schemas.microsoft.com/office/drawing/2014/chart" uri="{C3380CC4-5D6E-409C-BE32-E72D297353CC}">
                <c16:uniqueId val="{0000000B-0419-469D-ABF3-8CC1C9C89738}"/>
              </c:ext>
            </c:extLst>
          </c:dPt>
          <c:dPt>
            <c:idx val="2"/>
            <c:marker>
              <c:symbol val="square"/>
              <c:size val="11"/>
              <c:spPr>
                <a:solidFill>
                  <a:schemeClr val="accent2"/>
                </a:solidFill>
                <a:ln w="9525" cap="flat" cmpd="sng" algn="ctr">
                  <a:solidFill>
                    <a:schemeClr val="accent2"/>
                  </a:solidFill>
                  <a:round/>
                </a:ln>
                <a:effectLst/>
              </c:spPr>
            </c:marker>
            <c:bubble3D val="0"/>
            <c:spPr>
              <a:ln w="82550" cap="rnd" cmpd="sng" algn="ctr">
                <a:solidFill>
                  <a:srgbClr val="FF0000"/>
                </a:solidFill>
                <a:round/>
              </a:ln>
              <a:effectLst/>
            </c:spPr>
            <c:extLst>
              <c:ext xmlns:c16="http://schemas.microsoft.com/office/drawing/2014/chart" uri="{C3380CC4-5D6E-409C-BE32-E72D297353CC}">
                <c16:uniqueId val="{0000000A-0419-469D-ABF3-8CC1C9C89738}"/>
              </c:ext>
            </c:extLst>
          </c:dPt>
          <c:dPt>
            <c:idx val="3"/>
            <c:marker>
              <c:symbol val="square"/>
              <c:size val="11"/>
              <c:spPr>
                <a:solidFill>
                  <a:schemeClr val="accent2"/>
                </a:solidFill>
                <a:ln w="9525" cap="flat" cmpd="sng" algn="ctr">
                  <a:solidFill>
                    <a:schemeClr val="accent2"/>
                  </a:solidFill>
                  <a:round/>
                </a:ln>
                <a:effectLst/>
              </c:spPr>
            </c:marker>
            <c:bubble3D val="0"/>
            <c:spPr>
              <a:ln w="82550" cap="rnd" cmpd="sng" algn="ctr">
                <a:solidFill>
                  <a:srgbClr val="FF0000"/>
                </a:solidFill>
                <a:round/>
              </a:ln>
              <a:effectLst/>
            </c:spPr>
            <c:extLst>
              <c:ext xmlns:c16="http://schemas.microsoft.com/office/drawing/2014/chart" uri="{C3380CC4-5D6E-409C-BE32-E72D297353CC}">
                <c16:uniqueId val="{0000000C-0419-469D-ABF3-8CC1C9C89738}"/>
              </c:ext>
            </c:extLst>
          </c:dPt>
          <c:dPt>
            <c:idx val="4"/>
            <c:marker>
              <c:symbol val="square"/>
              <c:size val="11"/>
              <c:spPr>
                <a:solidFill>
                  <a:schemeClr val="accent2"/>
                </a:solidFill>
                <a:ln w="9525" cap="flat" cmpd="sng" algn="ctr">
                  <a:solidFill>
                    <a:schemeClr val="accent2"/>
                  </a:solidFill>
                  <a:round/>
                </a:ln>
                <a:effectLst/>
              </c:spPr>
            </c:marker>
            <c:bubble3D val="0"/>
            <c:spPr>
              <a:ln w="82550" cap="rnd" cmpd="sng" algn="ctr">
                <a:solidFill>
                  <a:srgbClr val="FF0000"/>
                </a:solidFill>
                <a:round/>
              </a:ln>
              <a:effectLst/>
            </c:spPr>
            <c:extLst>
              <c:ext xmlns:c16="http://schemas.microsoft.com/office/drawing/2014/chart" uri="{C3380CC4-5D6E-409C-BE32-E72D297353CC}">
                <c16:uniqueId val="{00000000-AFA0-4DE1-87A1-AF132961463E}"/>
              </c:ext>
            </c:extLst>
          </c:dPt>
          <c:dPt>
            <c:idx val="5"/>
            <c:marker>
              <c:symbol val="square"/>
              <c:size val="11"/>
              <c:spPr>
                <a:solidFill>
                  <a:schemeClr val="accent2"/>
                </a:solidFill>
                <a:ln w="9525" cap="flat" cmpd="sng" algn="ctr">
                  <a:solidFill>
                    <a:schemeClr val="accent2"/>
                  </a:solidFill>
                  <a:round/>
                </a:ln>
                <a:effectLst/>
              </c:spPr>
            </c:marker>
            <c:bubble3D val="0"/>
            <c:spPr>
              <a:ln w="82550" cap="rnd" cmpd="sng" algn="ctr">
                <a:solidFill>
                  <a:srgbClr val="FF0000"/>
                </a:solidFill>
                <a:round/>
              </a:ln>
              <a:effectLst/>
            </c:spPr>
            <c:extLst>
              <c:ext xmlns:c16="http://schemas.microsoft.com/office/drawing/2014/chart" uri="{C3380CC4-5D6E-409C-BE32-E72D297353CC}">
                <c16:uniqueId val="{00000001-AFA0-4DE1-87A1-AF132961463E}"/>
              </c:ext>
            </c:extLst>
          </c:dPt>
          <c:dLbls>
            <c:dLbl>
              <c:idx val="0"/>
              <c:layout>
                <c:manualLayout>
                  <c:x val="-4.2344143408827702E-2"/>
                  <c:y val="-0.12868393179560636"/>
                </c:manualLayout>
              </c:layout>
              <c:dLblPos val="r"/>
              <c:showLegendKey val="0"/>
              <c:showVal val="1"/>
              <c:showCatName val="0"/>
              <c:showSerName val="0"/>
              <c:showPercent val="0"/>
              <c:showBubbleSize val="0"/>
              <c:extLst>
                <c:ext xmlns:c15="http://schemas.microsoft.com/office/drawing/2012/chart" uri="{CE6537A1-D6FC-4f65-9D91-7224C49458BB}">
                  <c15:layout>
                    <c:manualLayout>
                      <c:w val="6.2639857796724208E-2"/>
                      <c:h val="8.1824418138812513E-2"/>
                    </c:manualLayout>
                  </c15:layout>
                </c:ext>
                <c:ext xmlns:c16="http://schemas.microsoft.com/office/drawing/2014/chart" uri="{C3380CC4-5D6E-409C-BE32-E72D297353CC}">
                  <c16:uniqueId val="{00000007-0419-469D-ABF3-8CC1C9C89738}"/>
                </c:ext>
              </c:extLst>
            </c:dLbl>
            <c:dLbl>
              <c:idx val="1"/>
              <c:layout>
                <c:manualLayout>
                  <c:x val="-4.1925336798755007E-2"/>
                  <c:y val="-0.1797951526659605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419-469D-ABF3-8CC1C9C89738}"/>
                </c:ext>
              </c:extLst>
            </c:dLbl>
            <c:dLbl>
              <c:idx val="2"/>
              <c:layout>
                <c:manualLayout>
                  <c:x val="-4.9940011754594255E-2"/>
                  <c:y val="-9.61586094235628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419-469D-ABF3-8CC1C9C89738}"/>
                </c:ext>
              </c:extLst>
            </c:dLbl>
            <c:dLbl>
              <c:idx val="3"/>
              <c:layout>
                <c:manualLayout>
                  <c:x val="-4.8999273844777785E-2"/>
                  <c:y val="-7.75727109252521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419-469D-ABF3-8CC1C9C89738}"/>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Sheet1!$C$2:$C$7</c:f>
              <c:numCache>
                <c:formatCode>0.00%</c:formatCode>
                <c:ptCount val="6"/>
                <c:pt idx="0">
                  <c:v>0.71709999999999996</c:v>
                </c:pt>
                <c:pt idx="1">
                  <c:v>0.67249999999999999</c:v>
                </c:pt>
                <c:pt idx="2">
                  <c:v>0.69430000000000003</c:v>
                </c:pt>
                <c:pt idx="3">
                  <c:v>0.70340000000000003</c:v>
                </c:pt>
                <c:pt idx="4">
                  <c:v>0.69099999999999995</c:v>
                </c:pt>
                <c:pt idx="5">
                  <c:v>0.65559999999999996</c:v>
                </c:pt>
              </c:numCache>
            </c:numRef>
          </c:val>
          <c:smooth val="0"/>
          <c:extLst>
            <c:ext xmlns:c16="http://schemas.microsoft.com/office/drawing/2014/chart" uri="{C3380CC4-5D6E-409C-BE32-E72D297353CC}">
              <c16:uniqueId val="{00000008-0419-469D-ABF3-8CC1C9C89738}"/>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395507992"/>
        <c:axId val="395503400"/>
      </c:lineChart>
      <c:catAx>
        <c:axId val="395507992"/>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395503400"/>
        <c:crosses val="autoZero"/>
        <c:auto val="1"/>
        <c:lblAlgn val="ctr"/>
        <c:lblOffset val="100"/>
        <c:noMultiLvlLbl val="0"/>
      </c:catAx>
      <c:valAx>
        <c:axId val="395503400"/>
        <c:scaling>
          <c:orientation val="minMax"/>
          <c:min val="0.5"/>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395507992"/>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1800" b="0">
                <a:latin typeface="Arial Black" panose="020B0A04020102020204" pitchFamily="34" charset="0"/>
              </a:rPr>
              <a:t>Indicator 14B Results 2015-2018</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2014</c:v>
                </c:pt>
              </c:strCache>
            </c:strRef>
          </c:tx>
          <c:spPr>
            <a:solidFill>
              <a:schemeClr val="accent1"/>
            </a:solidFill>
            <a:ln>
              <a:noFill/>
            </a:ln>
            <a:effectLst/>
          </c:spPr>
          <c:invertIfNegative val="0"/>
          <c:cat>
            <c:strRef>
              <c:f>Sheet1!$A$2:$A$8</c:f>
              <c:strCache>
                <c:ptCount val="7"/>
                <c:pt idx="0">
                  <c:v>New York</c:v>
                </c:pt>
                <c:pt idx="1">
                  <c:v>Ohio</c:v>
                </c:pt>
                <c:pt idx="2">
                  <c:v>Illinois</c:v>
                </c:pt>
                <c:pt idx="3">
                  <c:v>Pennsylvania</c:v>
                </c:pt>
                <c:pt idx="4">
                  <c:v>Florida</c:v>
                </c:pt>
                <c:pt idx="5">
                  <c:v>California</c:v>
                </c:pt>
                <c:pt idx="6">
                  <c:v>Texas</c:v>
                </c:pt>
              </c:strCache>
            </c:strRef>
          </c:cat>
          <c:val>
            <c:numRef>
              <c:f>Sheet1!$B$2:$B$8</c:f>
              <c:numCache>
                <c:formatCode>0.00%</c:formatCode>
                <c:ptCount val="7"/>
                <c:pt idx="0">
                  <c:v>0.71709999999999996</c:v>
                </c:pt>
                <c:pt idx="1">
                  <c:v>0.66549999999999998</c:v>
                </c:pt>
                <c:pt idx="2">
                  <c:v>0.69599999999999995</c:v>
                </c:pt>
                <c:pt idx="3">
                  <c:v>0.60599999999999998</c:v>
                </c:pt>
                <c:pt idx="4">
                  <c:v>0.43669999999999998</c:v>
                </c:pt>
                <c:pt idx="5">
                  <c:v>0.7238</c:v>
                </c:pt>
                <c:pt idx="6">
                  <c:v>0.54210000000000003</c:v>
                </c:pt>
              </c:numCache>
            </c:numRef>
          </c:val>
          <c:extLst>
            <c:ext xmlns:c16="http://schemas.microsoft.com/office/drawing/2014/chart" uri="{C3380CC4-5D6E-409C-BE32-E72D297353CC}">
              <c16:uniqueId val="{00000000-BD54-498D-A6C6-6171B0D05B8B}"/>
            </c:ext>
          </c:extLst>
        </c:ser>
        <c:ser>
          <c:idx val="1"/>
          <c:order val="1"/>
          <c:tx>
            <c:strRef>
              <c:f>Sheet1!$C$1</c:f>
              <c:strCache>
                <c:ptCount val="1"/>
                <c:pt idx="0">
                  <c:v>2015</c:v>
                </c:pt>
              </c:strCache>
            </c:strRef>
          </c:tx>
          <c:spPr>
            <a:solidFill>
              <a:schemeClr val="accent2"/>
            </a:solidFill>
            <a:ln>
              <a:noFill/>
            </a:ln>
            <a:effectLst/>
          </c:spPr>
          <c:invertIfNegative val="0"/>
          <c:cat>
            <c:strRef>
              <c:f>Sheet1!$A$2:$A$8</c:f>
              <c:strCache>
                <c:ptCount val="7"/>
                <c:pt idx="0">
                  <c:v>New York</c:v>
                </c:pt>
                <c:pt idx="1">
                  <c:v>Ohio</c:v>
                </c:pt>
                <c:pt idx="2">
                  <c:v>Illinois</c:v>
                </c:pt>
                <c:pt idx="3">
                  <c:v>Pennsylvania</c:v>
                </c:pt>
                <c:pt idx="4">
                  <c:v>Florida</c:v>
                </c:pt>
                <c:pt idx="5">
                  <c:v>California</c:v>
                </c:pt>
                <c:pt idx="6">
                  <c:v>Texas</c:v>
                </c:pt>
              </c:strCache>
            </c:strRef>
          </c:cat>
          <c:val>
            <c:numRef>
              <c:f>Sheet1!$C$2:$C$8</c:f>
              <c:numCache>
                <c:formatCode>0.00%</c:formatCode>
                <c:ptCount val="7"/>
                <c:pt idx="0">
                  <c:v>0.67249999999999999</c:v>
                </c:pt>
                <c:pt idx="1">
                  <c:v>0.7661</c:v>
                </c:pt>
                <c:pt idx="2">
                  <c:v>0.63190000000000002</c:v>
                </c:pt>
                <c:pt idx="3">
                  <c:v>0.67320000000000002</c:v>
                </c:pt>
                <c:pt idx="4">
                  <c:v>0.43180000000000002</c:v>
                </c:pt>
                <c:pt idx="5">
                  <c:v>0.75460000000000005</c:v>
                </c:pt>
                <c:pt idx="6">
                  <c:v>0.57379999999999998</c:v>
                </c:pt>
              </c:numCache>
            </c:numRef>
          </c:val>
          <c:extLst>
            <c:ext xmlns:c16="http://schemas.microsoft.com/office/drawing/2014/chart" uri="{C3380CC4-5D6E-409C-BE32-E72D297353CC}">
              <c16:uniqueId val="{00000001-BD54-498D-A6C6-6171B0D05B8B}"/>
            </c:ext>
          </c:extLst>
        </c:ser>
        <c:ser>
          <c:idx val="2"/>
          <c:order val="2"/>
          <c:tx>
            <c:strRef>
              <c:f>Sheet1!$D$1</c:f>
              <c:strCache>
                <c:ptCount val="1"/>
                <c:pt idx="0">
                  <c:v>2016</c:v>
                </c:pt>
              </c:strCache>
            </c:strRef>
          </c:tx>
          <c:spPr>
            <a:solidFill>
              <a:schemeClr val="accent3"/>
            </a:solidFill>
            <a:ln>
              <a:noFill/>
            </a:ln>
            <a:effectLst/>
          </c:spPr>
          <c:invertIfNegative val="0"/>
          <c:cat>
            <c:strRef>
              <c:f>Sheet1!$A$2:$A$8</c:f>
              <c:strCache>
                <c:ptCount val="7"/>
                <c:pt idx="0">
                  <c:v>New York</c:v>
                </c:pt>
                <c:pt idx="1">
                  <c:v>Ohio</c:v>
                </c:pt>
                <c:pt idx="2">
                  <c:v>Illinois</c:v>
                </c:pt>
                <c:pt idx="3">
                  <c:v>Pennsylvania</c:v>
                </c:pt>
                <c:pt idx="4">
                  <c:v>Florida</c:v>
                </c:pt>
                <c:pt idx="5">
                  <c:v>California</c:v>
                </c:pt>
                <c:pt idx="6">
                  <c:v>Texas</c:v>
                </c:pt>
              </c:strCache>
            </c:strRef>
          </c:cat>
          <c:val>
            <c:numRef>
              <c:f>Sheet1!$D$2:$D$8</c:f>
              <c:numCache>
                <c:formatCode>0.00%</c:formatCode>
                <c:ptCount val="7"/>
                <c:pt idx="0">
                  <c:v>0.69430000000000003</c:v>
                </c:pt>
                <c:pt idx="1">
                  <c:v>0.67490000000000006</c:v>
                </c:pt>
                <c:pt idx="2">
                  <c:v>0.64219999999999999</c:v>
                </c:pt>
                <c:pt idx="3">
                  <c:v>0.70779999999999998</c:v>
                </c:pt>
                <c:pt idx="4">
                  <c:v>0.43840000000000001</c:v>
                </c:pt>
                <c:pt idx="5">
                  <c:v>0.72650000000000003</c:v>
                </c:pt>
                <c:pt idx="6">
                  <c:v>0.53690000000000004</c:v>
                </c:pt>
              </c:numCache>
            </c:numRef>
          </c:val>
          <c:extLst>
            <c:ext xmlns:c16="http://schemas.microsoft.com/office/drawing/2014/chart" uri="{C3380CC4-5D6E-409C-BE32-E72D297353CC}">
              <c16:uniqueId val="{00000002-BD54-498D-A6C6-6171B0D05B8B}"/>
            </c:ext>
          </c:extLst>
        </c:ser>
        <c:ser>
          <c:idx val="3"/>
          <c:order val="3"/>
          <c:tx>
            <c:strRef>
              <c:f>Sheet1!$E$1</c:f>
              <c:strCache>
                <c:ptCount val="1"/>
                <c:pt idx="0">
                  <c:v>2017</c:v>
                </c:pt>
              </c:strCache>
            </c:strRef>
          </c:tx>
          <c:spPr>
            <a:solidFill>
              <a:schemeClr val="accent4"/>
            </a:solidFill>
            <a:ln>
              <a:noFill/>
            </a:ln>
            <a:effectLst/>
          </c:spPr>
          <c:invertIfNegative val="0"/>
          <c:cat>
            <c:strRef>
              <c:f>Sheet1!$A$2:$A$8</c:f>
              <c:strCache>
                <c:ptCount val="7"/>
                <c:pt idx="0">
                  <c:v>New York</c:v>
                </c:pt>
                <c:pt idx="1">
                  <c:v>Ohio</c:v>
                </c:pt>
                <c:pt idx="2">
                  <c:v>Illinois</c:v>
                </c:pt>
                <c:pt idx="3">
                  <c:v>Pennsylvania</c:v>
                </c:pt>
                <c:pt idx="4">
                  <c:v>Florida</c:v>
                </c:pt>
                <c:pt idx="5">
                  <c:v>California</c:v>
                </c:pt>
                <c:pt idx="6">
                  <c:v>Texas</c:v>
                </c:pt>
              </c:strCache>
            </c:strRef>
          </c:cat>
          <c:val>
            <c:numRef>
              <c:f>Sheet1!$E$2:$E$8</c:f>
              <c:numCache>
                <c:formatCode>0.00%</c:formatCode>
                <c:ptCount val="7"/>
                <c:pt idx="0">
                  <c:v>0.70340000000000003</c:v>
                </c:pt>
                <c:pt idx="1">
                  <c:v>0.70860000000000001</c:v>
                </c:pt>
                <c:pt idx="2">
                  <c:v>0.63460000000000005</c:v>
                </c:pt>
                <c:pt idx="3">
                  <c:v>0.69140000000000001</c:v>
                </c:pt>
                <c:pt idx="4">
                  <c:v>0.50549999999999995</c:v>
                </c:pt>
                <c:pt idx="5">
                  <c:v>0.77600000000000002</c:v>
                </c:pt>
                <c:pt idx="6">
                  <c:v>0.50880000000000003</c:v>
                </c:pt>
              </c:numCache>
            </c:numRef>
          </c:val>
          <c:extLst>
            <c:ext xmlns:c16="http://schemas.microsoft.com/office/drawing/2014/chart" uri="{C3380CC4-5D6E-409C-BE32-E72D297353CC}">
              <c16:uniqueId val="{00000004-BD54-498D-A6C6-6171B0D05B8B}"/>
            </c:ext>
          </c:extLst>
        </c:ser>
        <c:ser>
          <c:idx val="4"/>
          <c:order val="4"/>
          <c:tx>
            <c:strRef>
              <c:f>Sheet1!$F$1</c:f>
              <c:strCache>
                <c:ptCount val="1"/>
                <c:pt idx="0">
                  <c:v>2018</c:v>
                </c:pt>
              </c:strCache>
            </c:strRef>
          </c:tx>
          <c:spPr>
            <a:solidFill>
              <a:schemeClr val="accent5"/>
            </a:solidFill>
            <a:ln>
              <a:noFill/>
            </a:ln>
            <a:effectLst/>
          </c:spPr>
          <c:invertIfNegative val="0"/>
          <c:cat>
            <c:strRef>
              <c:f>Sheet1!$A$2:$A$8</c:f>
              <c:strCache>
                <c:ptCount val="7"/>
                <c:pt idx="0">
                  <c:v>New York</c:v>
                </c:pt>
                <c:pt idx="1">
                  <c:v>Ohio</c:v>
                </c:pt>
                <c:pt idx="2">
                  <c:v>Illinois</c:v>
                </c:pt>
                <c:pt idx="3">
                  <c:v>Pennsylvania</c:v>
                </c:pt>
                <c:pt idx="4">
                  <c:v>Florida</c:v>
                </c:pt>
                <c:pt idx="5">
                  <c:v>California</c:v>
                </c:pt>
                <c:pt idx="6">
                  <c:v>Texas</c:v>
                </c:pt>
              </c:strCache>
            </c:strRef>
          </c:cat>
          <c:val>
            <c:numRef>
              <c:f>Sheet1!$F$2:$F$8</c:f>
              <c:numCache>
                <c:formatCode>0.00%</c:formatCode>
                <c:ptCount val="7"/>
                <c:pt idx="0">
                  <c:v>0.69099999999999995</c:v>
                </c:pt>
                <c:pt idx="1">
                  <c:v>0.6452</c:v>
                </c:pt>
                <c:pt idx="2">
                  <c:v>0.60880000000000001</c:v>
                </c:pt>
                <c:pt idx="3">
                  <c:v>0.71660000000000001</c:v>
                </c:pt>
                <c:pt idx="4">
                  <c:v>0.55030000000000001</c:v>
                </c:pt>
                <c:pt idx="5">
                  <c:v>0.70650000000000002</c:v>
                </c:pt>
                <c:pt idx="6">
                  <c:v>0.51100000000000001</c:v>
                </c:pt>
              </c:numCache>
            </c:numRef>
          </c:val>
          <c:extLst>
            <c:ext xmlns:c16="http://schemas.microsoft.com/office/drawing/2014/chart" uri="{C3380CC4-5D6E-409C-BE32-E72D297353CC}">
              <c16:uniqueId val="{00000005-BD54-498D-A6C6-6171B0D05B8B}"/>
            </c:ext>
          </c:extLst>
        </c:ser>
        <c:dLbls>
          <c:showLegendKey val="0"/>
          <c:showVal val="0"/>
          <c:showCatName val="0"/>
          <c:showSerName val="0"/>
          <c:showPercent val="0"/>
          <c:showBubbleSize val="0"/>
        </c:dLbls>
        <c:gapWidth val="219"/>
        <c:overlap val="-27"/>
        <c:axId val="828575848"/>
        <c:axId val="828576176"/>
      </c:barChart>
      <c:catAx>
        <c:axId val="828575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8576176"/>
        <c:crosses val="autoZero"/>
        <c:auto val="1"/>
        <c:lblAlgn val="ctr"/>
        <c:lblOffset val="100"/>
        <c:noMultiLvlLbl val="0"/>
      </c:catAx>
      <c:valAx>
        <c:axId val="8285761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8575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Black" panose="020B0A04020102020204" pitchFamily="34" charset="0"/>
                <a:ea typeface="+mn-ea"/>
                <a:cs typeface="+mn-cs"/>
              </a:defRPr>
            </a:pPr>
            <a:r>
              <a:rPr lang="en-US">
                <a:latin typeface="Arial Black" panose="020B0A04020102020204" pitchFamily="34" charset="0"/>
              </a:rPr>
              <a:t>14B Results by State 2015-2018</a:t>
            </a:r>
          </a:p>
        </c:rich>
      </c:tx>
      <c:layout>
        <c:manualLayout>
          <c:xMode val="edge"/>
          <c:yMode val="edge"/>
          <c:x val="0.11724403109005367"/>
          <c:y val="0.10327722208668781"/>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Black" panose="020B0A04020102020204" pitchFamily="34" charset="0"/>
              <a:ea typeface="+mn-ea"/>
              <a:cs typeface="+mn-cs"/>
            </a:defRPr>
          </a:pPr>
          <a:endParaRPr lang="en-US"/>
        </a:p>
      </c:txPr>
    </c:title>
    <c:autoTitleDeleted val="0"/>
    <c:plotArea>
      <c:layout>
        <c:manualLayout>
          <c:layoutTarget val="inner"/>
          <c:xMode val="edge"/>
          <c:yMode val="edge"/>
          <c:x val="6.1297930943774719E-2"/>
          <c:y val="9.6472491032139729E-2"/>
          <c:w val="0.93870206905622522"/>
          <c:h val="0.77231790951722645"/>
        </c:manualLayout>
      </c:layout>
      <c:barChart>
        <c:barDir val="col"/>
        <c:grouping val="clustered"/>
        <c:varyColors val="0"/>
        <c:ser>
          <c:idx val="0"/>
          <c:order val="0"/>
          <c:tx>
            <c:strRef>
              <c:f>Sheet1!$B$1</c:f>
              <c:strCache>
                <c:ptCount val="1"/>
                <c:pt idx="0">
                  <c:v>2015</c:v>
                </c:pt>
              </c:strCache>
            </c:strRef>
          </c:tx>
          <c:spPr>
            <a:solidFill>
              <a:schemeClr val="accent1"/>
            </a:solidFill>
            <a:ln>
              <a:noFill/>
            </a:ln>
            <a:effectLst/>
          </c:spPr>
          <c:invertIfNegative val="0"/>
          <c:cat>
            <c:strRef>
              <c:f>Sheet1!$A$2:$A$8</c:f>
              <c:strCache>
                <c:ptCount val="7"/>
                <c:pt idx="0">
                  <c:v>NY</c:v>
                </c:pt>
                <c:pt idx="1">
                  <c:v>OH</c:v>
                </c:pt>
                <c:pt idx="2">
                  <c:v>IL</c:v>
                </c:pt>
                <c:pt idx="3">
                  <c:v>PA</c:v>
                </c:pt>
                <c:pt idx="4">
                  <c:v>FL</c:v>
                </c:pt>
                <c:pt idx="5">
                  <c:v>CA</c:v>
                </c:pt>
                <c:pt idx="6">
                  <c:v>TX</c:v>
                </c:pt>
              </c:strCache>
            </c:strRef>
          </c:cat>
          <c:val>
            <c:numRef>
              <c:f>Sheet1!$B$2:$B$8</c:f>
              <c:numCache>
                <c:formatCode>0.00%</c:formatCode>
                <c:ptCount val="7"/>
                <c:pt idx="0">
                  <c:v>0.71709999999999996</c:v>
                </c:pt>
                <c:pt idx="1">
                  <c:v>0.66549999999999998</c:v>
                </c:pt>
                <c:pt idx="2">
                  <c:v>0.69599999999999995</c:v>
                </c:pt>
                <c:pt idx="3">
                  <c:v>0.60599999999999998</c:v>
                </c:pt>
                <c:pt idx="4">
                  <c:v>0.43669999999999998</c:v>
                </c:pt>
                <c:pt idx="5">
                  <c:v>0.7238</c:v>
                </c:pt>
                <c:pt idx="6">
                  <c:v>0.54210000000000003</c:v>
                </c:pt>
              </c:numCache>
            </c:numRef>
          </c:val>
          <c:extLst>
            <c:ext xmlns:c16="http://schemas.microsoft.com/office/drawing/2014/chart" uri="{C3380CC4-5D6E-409C-BE32-E72D297353CC}">
              <c16:uniqueId val="{00000000-3FA6-4F4D-BE5D-FBE54BFEA1DB}"/>
            </c:ext>
          </c:extLst>
        </c:ser>
        <c:ser>
          <c:idx val="1"/>
          <c:order val="1"/>
          <c:tx>
            <c:strRef>
              <c:f>Sheet1!$C$1</c:f>
              <c:strCache>
                <c:ptCount val="1"/>
                <c:pt idx="0">
                  <c:v>2016</c:v>
                </c:pt>
              </c:strCache>
            </c:strRef>
          </c:tx>
          <c:spPr>
            <a:solidFill>
              <a:schemeClr val="accent2"/>
            </a:solidFill>
            <a:ln>
              <a:noFill/>
            </a:ln>
            <a:effectLst/>
          </c:spPr>
          <c:invertIfNegative val="0"/>
          <c:cat>
            <c:strRef>
              <c:f>Sheet1!$A$2:$A$8</c:f>
              <c:strCache>
                <c:ptCount val="7"/>
                <c:pt idx="0">
                  <c:v>NY</c:v>
                </c:pt>
                <c:pt idx="1">
                  <c:v>OH</c:v>
                </c:pt>
                <c:pt idx="2">
                  <c:v>IL</c:v>
                </c:pt>
                <c:pt idx="3">
                  <c:v>PA</c:v>
                </c:pt>
                <c:pt idx="4">
                  <c:v>FL</c:v>
                </c:pt>
                <c:pt idx="5">
                  <c:v>CA</c:v>
                </c:pt>
                <c:pt idx="6">
                  <c:v>TX</c:v>
                </c:pt>
              </c:strCache>
            </c:strRef>
          </c:cat>
          <c:val>
            <c:numRef>
              <c:f>Sheet1!$C$2:$C$8</c:f>
              <c:numCache>
                <c:formatCode>0.00%</c:formatCode>
                <c:ptCount val="7"/>
                <c:pt idx="0">
                  <c:v>0.67249999999999999</c:v>
                </c:pt>
                <c:pt idx="1">
                  <c:v>0.7661</c:v>
                </c:pt>
                <c:pt idx="2">
                  <c:v>0.63190000000000002</c:v>
                </c:pt>
                <c:pt idx="3">
                  <c:v>0.67320000000000002</c:v>
                </c:pt>
                <c:pt idx="4">
                  <c:v>0.43180000000000002</c:v>
                </c:pt>
                <c:pt idx="5">
                  <c:v>0.75460000000000005</c:v>
                </c:pt>
                <c:pt idx="6">
                  <c:v>0.57379999999999998</c:v>
                </c:pt>
              </c:numCache>
            </c:numRef>
          </c:val>
          <c:extLst>
            <c:ext xmlns:c16="http://schemas.microsoft.com/office/drawing/2014/chart" uri="{C3380CC4-5D6E-409C-BE32-E72D297353CC}">
              <c16:uniqueId val="{00000001-3FA6-4F4D-BE5D-FBE54BFEA1DB}"/>
            </c:ext>
          </c:extLst>
        </c:ser>
        <c:ser>
          <c:idx val="2"/>
          <c:order val="2"/>
          <c:tx>
            <c:strRef>
              <c:f>Sheet1!$D$1</c:f>
              <c:strCache>
                <c:ptCount val="1"/>
                <c:pt idx="0">
                  <c:v>2017</c:v>
                </c:pt>
              </c:strCache>
            </c:strRef>
          </c:tx>
          <c:spPr>
            <a:solidFill>
              <a:schemeClr val="accent3"/>
            </a:solidFill>
            <a:ln>
              <a:noFill/>
            </a:ln>
            <a:effectLst/>
          </c:spPr>
          <c:invertIfNegative val="0"/>
          <c:cat>
            <c:strRef>
              <c:f>Sheet1!$A$2:$A$8</c:f>
              <c:strCache>
                <c:ptCount val="7"/>
                <c:pt idx="0">
                  <c:v>NY</c:v>
                </c:pt>
                <c:pt idx="1">
                  <c:v>OH</c:v>
                </c:pt>
                <c:pt idx="2">
                  <c:v>IL</c:v>
                </c:pt>
                <c:pt idx="3">
                  <c:v>PA</c:v>
                </c:pt>
                <c:pt idx="4">
                  <c:v>FL</c:v>
                </c:pt>
                <c:pt idx="5">
                  <c:v>CA</c:v>
                </c:pt>
                <c:pt idx="6">
                  <c:v>TX</c:v>
                </c:pt>
              </c:strCache>
            </c:strRef>
          </c:cat>
          <c:val>
            <c:numRef>
              <c:f>Sheet1!$D$2:$D$8</c:f>
              <c:numCache>
                <c:formatCode>0.00%</c:formatCode>
                <c:ptCount val="7"/>
                <c:pt idx="0">
                  <c:v>0.69430000000000003</c:v>
                </c:pt>
                <c:pt idx="1">
                  <c:v>0.67490000000000006</c:v>
                </c:pt>
                <c:pt idx="2">
                  <c:v>0.64219999999999999</c:v>
                </c:pt>
                <c:pt idx="3">
                  <c:v>0.70779999999999998</c:v>
                </c:pt>
                <c:pt idx="4">
                  <c:v>0.43840000000000001</c:v>
                </c:pt>
                <c:pt idx="5">
                  <c:v>0.72650000000000003</c:v>
                </c:pt>
                <c:pt idx="6">
                  <c:v>0.53690000000000004</c:v>
                </c:pt>
              </c:numCache>
            </c:numRef>
          </c:val>
          <c:extLst>
            <c:ext xmlns:c16="http://schemas.microsoft.com/office/drawing/2014/chart" uri="{C3380CC4-5D6E-409C-BE32-E72D297353CC}">
              <c16:uniqueId val="{00000002-3FA6-4F4D-BE5D-FBE54BFEA1DB}"/>
            </c:ext>
          </c:extLst>
        </c:ser>
        <c:ser>
          <c:idx val="3"/>
          <c:order val="3"/>
          <c:tx>
            <c:strRef>
              <c:f>Sheet1!$E$1</c:f>
              <c:strCache>
                <c:ptCount val="1"/>
                <c:pt idx="0">
                  <c:v>2018</c:v>
                </c:pt>
              </c:strCache>
            </c:strRef>
          </c:tx>
          <c:spPr>
            <a:solidFill>
              <a:schemeClr val="accent4"/>
            </a:solidFill>
            <a:ln>
              <a:noFill/>
            </a:ln>
            <a:effectLst/>
          </c:spPr>
          <c:invertIfNegative val="0"/>
          <c:cat>
            <c:strRef>
              <c:f>Sheet1!$A$2:$A$8</c:f>
              <c:strCache>
                <c:ptCount val="7"/>
                <c:pt idx="0">
                  <c:v>NY</c:v>
                </c:pt>
                <c:pt idx="1">
                  <c:v>OH</c:v>
                </c:pt>
                <c:pt idx="2">
                  <c:v>IL</c:v>
                </c:pt>
                <c:pt idx="3">
                  <c:v>PA</c:v>
                </c:pt>
                <c:pt idx="4">
                  <c:v>FL</c:v>
                </c:pt>
                <c:pt idx="5">
                  <c:v>CA</c:v>
                </c:pt>
                <c:pt idx="6">
                  <c:v>TX</c:v>
                </c:pt>
              </c:strCache>
            </c:strRef>
          </c:cat>
          <c:val>
            <c:numRef>
              <c:f>Sheet1!$E$2:$E$8</c:f>
              <c:numCache>
                <c:formatCode>0.00%</c:formatCode>
                <c:ptCount val="7"/>
                <c:pt idx="0">
                  <c:v>0.70340000000000003</c:v>
                </c:pt>
                <c:pt idx="1">
                  <c:v>0.70860000000000001</c:v>
                </c:pt>
                <c:pt idx="2">
                  <c:v>0.63460000000000005</c:v>
                </c:pt>
                <c:pt idx="3">
                  <c:v>0.69140000000000001</c:v>
                </c:pt>
                <c:pt idx="4">
                  <c:v>0.50549999999999995</c:v>
                </c:pt>
                <c:pt idx="5">
                  <c:v>0.77600000000000002</c:v>
                </c:pt>
                <c:pt idx="6">
                  <c:v>0.50880000000000003</c:v>
                </c:pt>
              </c:numCache>
            </c:numRef>
          </c:val>
          <c:extLst>
            <c:ext xmlns:c16="http://schemas.microsoft.com/office/drawing/2014/chart" uri="{C3380CC4-5D6E-409C-BE32-E72D297353CC}">
              <c16:uniqueId val="{00000004-3FA6-4F4D-BE5D-FBE54BFEA1DB}"/>
            </c:ext>
          </c:extLst>
        </c:ser>
        <c:dLbls>
          <c:showLegendKey val="0"/>
          <c:showVal val="0"/>
          <c:showCatName val="0"/>
          <c:showSerName val="0"/>
          <c:showPercent val="0"/>
          <c:showBubbleSize val="0"/>
        </c:dLbls>
        <c:gapWidth val="219"/>
        <c:overlap val="-27"/>
        <c:axId val="658330544"/>
        <c:axId val="658332840"/>
      </c:barChart>
      <c:catAx>
        <c:axId val="658330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8332840"/>
        <c:crosses val="autoZero"/>
        <c:auto val="1"/>
        <c:lblAlgn val="ctr"/>
        <c:lblOffset val="100"/>
        <c:noMultiLvlLbl val="0"/>
      </c:catAx>
      <c:valAx>
        <c:axId val="65833284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8330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665029017273794E-2"/>
          <c:y val="7.5760585821666851E-2"/>
          <c:w val="0.90116603815775553"/>
          <c:h val="0.68647638072554518"/>
        </c:manualLayout>
      </c:layout>
      <c:lineChart>
        <c:grouping val="standard"/>
        <c:varyColors val="0"/>
        <c:ser>
          <c:idx val="0"/>
          <c:order val="0"/>
          <c:tx>
            <c:strRef>
              <c:f>Sheet1!$B$1</c:f>
              <c:strCache>
                <c:ptCount val="1"/>
                <c:pt idx="0">
                  <c:v>NY Target</c:v>
                </c:pt>
              </c:strCache>
            </c:strRef>
          </c:tx>
          <c:spPr>
            <a:ln w="82550" cap="rnd" cmpd="sng" algn="ctr">
              <a:solidFill>
                <a:schemeClr val="accent1"/>
              </a:solidFill>
              <a:round/>
            </a:ln>
            <a:effectLst/>
          </c:spPr>
          <c:marker>
            <c:symbol val="none"/>
          </c:marker>
          <c:dLbls>
            <c:dLbl>
              <c:idx val="0"/>
              <c:layout>
                <c:manualLayout>
                  <c:x val="-4.8767677319489548E-2"/>
                  <c:y val="6.36336529156628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E7E-4BCF-BB25-7BB86281B7C5}"/>
                </c:ext>
              </c:extLst>
            </c:dLbl>
            <c:dLbl>
              <c:idx val="1"/>
              <c:layout>
                <c:manualLayout>
                  <c:x val="-4.362672056773903E-2"/>
                  <c:y val="9.15125006631287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E7E-4BCF-BB25-7BB86281B7C5}"/>
                </c:ext>
              </c:extLst>
            </c:dLbl>
            <c:dLbl>
              <c:idx val="2"/>
              <c:layout>
                <c:manualLayout>
                  <c:x val="-2.8104545055767247E-2"/>
                  <c:y val="9.61589752877064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E7E-4BCF-BB25-7BB86281B7C5}"/>
                </c:ext>
              </c:extLst>
            </c:dLbl>
            <c:dLbl>
              <c:idx val="3"/>
              <c:layout>
                <c:manualLayout>
                  <c:x val="-3.9169210833393323E-2"/>
                  <c:y val="9.15125006631287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E7E-4BCF-BB25-7BB86281B7C5}"/>
                </c:ext>
              </c:extLst>
            </c:dLbl>
            <c:dLbl>
              <c:idx val="4"/>
              <c:layout>
                <c:manualLayout>
                  <c:x val="-3.1602914157897212E-2"/>
                  <c:y val="6.82801275402404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E7E-4BCF-BB25-7BB86281B7C5}"/>
                </c:ext>
              </c:extLst>
            </c:dLbl>
            <c:dLbl>
              <c:idx val="5"/>
              <c:layout>
                <c:manualLayout>
                  <c:x val="-2.7193205205632592E-2"/>
                  <c:y val="-9.43464843199774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E7E-4BCF-BB25-7BB86281B7C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0.00%</c:formatCode>
                <c:ptCount val="6"/>
                <c:pt idx="0">
                  <c:v>0.75</c:v>
                </c:pt>
                <c:pt idx="1">
                  <c:v>0.76</c:v>
                </c:pt>
                <c:pt idx="2">
                  <c:v>0.77500000000000002</c:v>
                </c:pt>
                <c:pt idx="3">
                  <c:v>0.78500000000000003</c:v>
                </c:pt>
                <c:pt idx="4" formatCode="0%">
                  <c:v>0.8</c:v>
                </c:pt>
                <c:pt idx="5" formatCode="0%">
                  <c:v>0.8</c:v>
                </c:pt>
              </c:numCache>
            </c:numRef>
          </c:val>
          <c:smooth val="0"/>
          <c:extLst>
            <c:ext xmlns:c16="http://schemas.microsoft.com/office/drawing/2014/chart" uri="{C3380CC4-5D6E-409C-BE32-E72D297353CC}">
              <c16:uniqueId val="{00000006-7E7E-4BCF-BB25-7BB86281B7C5}"/>
            </c:ext>
          </c:extLst>
        </c:ser>
        <c:ser>
          <c:idx val="1"/>
          <c:order val="1"/>
          <c:tx>
            <c:strRef>
              <c:f>Sheet1!$C$1</c:f>
              <c:strCache>
                <c:ptCount val="1"/>
                <c:pt idx="0">
                  <c:v>NY Data</c:v>
                </c:pt>
              </c:strCache>
            </c:strRef>
          </c:tx>
          <c:spPr>
            <a:ln w="82550" cap="rnd" cmpd="sng" algn="ctr">
              <a:solidFill>
                <a:srgbClr val="FF0000"/>
              </a:solidFill>
              <a:round/>
            </a:ln>
            <a:effectLst/>
          </c:spPr>
          <c:marker>
            <c:symbol val="square"/>
            <c:size val="11"/>
            <c:spPr>
              <a:solidFill>
                <a:schemeClr val="accent2"/>
              </a:solidFill>
              <a:ln w="9525" cap="flat" cmpd="sng" algn="ctr">
                <a:solidFill>
                  <a:schemeClr val="accent2"/>
                </a:solidFill>
                <a:round/>
              </a:ln>
              <a:effectLst/>
            </c:spPr>
          </c:marker>
          <c:dLbls>
            <c:dLbl>
              <c:idx val="0"/>
              <c:layout>
                <c:manualLayout>
                  <c:x val="-4.2344143408827702E-2"/>
                  <c:y val="-0.12868393179560636"/>
                </c:manualLayout>
              </c:layout>
              <c:dLblPos val="r"/>
              <c:showLegendKey val="0"/>
              <c:showVal val="1"/>
              <c:showCatName val="0"/>
              <c:showSerName val="0"/>
              <c:showPercent val="0"/>
              <c:showBubbleSize val="0"/>
              <c:extLst>
                <c:ext xmlns:c15="http://schemas.microsoft.com/office/drawing/2012/chart" uri="{CE6537A1-D6FC-4f65-9D91-7224C49458BB}">
                  <c15:layout>
                    <c:manualLayout>
                      <c:w val="6.2639857796724208E-2"/>
                      <c:h val="8.1824418138812513E-2"/>
                    </c:manualLayout>
                  </c15:layout>
                </c:ext>
                <c:ext xmlns:c16="http://schemas.microsoft.com/office/drawing/2014/chart" uri="{C3380CC4-5D6E-409C-BE32-E72D297353CC}">
                  <c16:uniqueId val="{00000007-7E7E-4BCF-BB25-7BB86281B7C5}"/>
                </c:ext>
              </c:extLst>
            </c:dLbl>
            <c:dLbl>
              <c:idx val="1"/>
              <c:layout>
                <c:manualLayout>
                  <c:x val="-4.622474515701689E-2"/>
                  <c:y val="-0.1472698302939169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E7E-4BCF-BB25-7BB86281B7C5}"/>
                </c:ext>
              </c:extLst>
            </c:dLbl>
            <c:dLbl>
              <c:idx val="2"/>
              <c:layout>
                <c:manualLayout>
                  <c:x val="-5.0454477799025142E-2"/>
                  <c:y val="-4.50473885532085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E7E-4BCF-BB25-7BB86281B7C5}"/>
                </c:ext>
              </c:extLst>
            </c:dLbl>
            <c:dLbl>
              <c:idx val="3"/>
              <c:layout>
                <c:manualLayout>
                  <c:x val="-4.5868380488669827E-2"/>
                  <c:y val="-9.15121347989851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E7E-4BCF-BB25-7BB86281B7C5}"/>
                </c:ext>
              </c:extLst>
            </c:dLbl>
            <c:dLbl>
              <c:idx val="4"/>
              <c:layout>
                <c:manualLayout>
                  <c:x val="-4.5655186685780808E-2"/>
                  <c:y val="-0.1193909825464510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E7E-4BCF-BB25-7BB86281B7C5}"/>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Sheet1!$C$2:$C$7</c:f>
              <c:numCache>
                <c:formatCode>0.00%</c:formatCode>
                <c:ptCount val="6"/>
                <c:pt idx="0">
                  <c:v>0.8085</c:v>
                </c:pt>
                <c:pt idx="1">
                  <c:v>0.77749999999999997</c:v>
                </c:pt>
                <c:pt idx="2">
                  <c:v>0.80659999999999998</c:v>
                </c:pt>
                <c:pt idx="3">
                  <c:v>0.82840000000000003</c:v>
                </c:pt>
                <c:pt idx="4">
                  <c:v>0.80649999999999999</c:v>
                </c:pt>
                <c:pt idx="5">
                  <c:v>0.75049999999999994</c:v>
                </c:pt>
              </c:numCache>
            </c:numRef>
          </c:val>
          <c:smooth val="0"/>
          <c:extLst>
            <c:ext xmlns:c16="http://schemas.microsoft.com/office/drawing/2014/chart" uri="{C3380CC4-5D6E-409C-BE32-E72D297353CC}">
              <c16:uniqueId val="{00000008-7E7E-4BCF-BB25-7BB86281B7C5}"/>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395507992"/>
        <c:axId val="395503400"/>
      </c:lineChart>
      <c:catAx>
        <c:axId val="395507992"/>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395503400"/>
        <c:crosses val="autoZero"/>
        <c:auto val="1"/>
        <c:lblAlgn val="ctr"/>
        <c:lblOffset val="100"/>
        <c:noMultiLvlLbl val="0"/>
      </c:catAx>
      <c:valAx>
        <c:axId val="395503400"/>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395507992"/>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1800" b="0">
                <a:latin typeface="Arial Black" panose="020B0A04020102020204" pitchFamily="34" charset="0"/>
              </a:rPr>
              <a:t>Indicator 14C Results 2014-2018</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2014</c:v>
                </c:pt>
              </c:strCache>
            </c:strRef>
          </c:tx>
          <c:spPr>
            <a:solidFill>
              <a:schemeClr val="accent1"/>
            </a:solidFill>
            <a:ln>
              <a:noFill/>
            </a:ln>
            <a:effectLst/>
          </c:spPr>
          <c:invertIfNegative val="0"/>
          <c:cat>
            <c:strRef>
              <c:f>Sheet1!$A$2:$A$8</c:f>
              <c:strCache>
                <c:ptCount val="7"/>
                <c:pt idx="0">
                  <c:v>New York</c:v>
                </c:pt>
                <c:pt idx="1">
                  <c:v>Ohio</c:v>
                </c:pt>
                <c:pt idx="2">
                  <c:v>Illinois</c:v>
                </c:pt>
                <c:pt idx="3">
                  <c:v>Pennsylvania</c:v>
                </c:pt>
                <c:pt idx="4">
                  <c:v>Florida</c:v>
                </c:pt>
                <c:pt idx="5">
                  <c:v>California</c:v>
                </c:pt>
                <c:pt idx="6">
                  <c:v>Texas</c:v>
                </c:pt>
              </c:strCache>
            </c:strRef>
          </c:cat>
          <c:val>
            <c:numRef>
              <c:f>Sheet1!$B$2:$B$8</c:f>
              <c:numCache>
                <c:formatCode>0.00%</c:formatCode>
                <c:ptCount val="7"/>
                <c:pt idx="0">
                  <c:v>0.8085</c:v>
                </c:pt>
                <c:pt idx="1">
                  <c:v>0.81869999999999998</c:v>
                </c:pt>
                <c:pt idx="2">
                  <c:v>0.79690000000000005</c:v>
                </c:pt>
                <c:pt idx="3">
                  <c:v>0.69230000000000003</c:v>
                </c:pt>
                <c:pt idx="4">
                  <c:v>0.55740000000000001</c:v>
                </c:pt>
                <c:pt idx="5">
                  <c:v>0.82169999999999999</c:v>
                </c:pt>
                <c:pt idx="6">
                  <c:v>0.67359999999999998</c:v>
                </c:pt>
              </c:numCache>
            </c:numRef>
          </c:val>
          <c:extLst>
            <c:ext xmlns:c16="http://schemas.microsoft.com/office/drawing/2014/chart" uri="{C3380CC4-5D6E-409C-BE32-E72D297353CC}">
              <c16:uniqueId val="{00000000-BD54-498D-A6C6-6171B0D05B8B}"/>
            </c:ext>
          </c:extLst>
        </c:ser>
        <c:ser>
          <c:idx val="1"/>
          <c:order val="1"/>
          <c:tx>
            <c:strRef>
              <c:f>Sheet1!$C$1</c:f>
              <c:strCache>
                <c:ptCount val="1"/>
                <c:pt idx="0">
                  <c:v>2015</c:v>
                </c:pt>
              </c:strCache>
            </c:strRef>
          </c:tx>
          <c:spPr>
            <a:solidFill>
              <a:schemeClr val="accent2"/>
            </a:solidFill>
            <a:ln>
              <a:noFill/>
            </a:ln>
            <a:effectLst/>
          </c:spPr>
          <c:invertIfNegative val="0"/>
          <c:cat>
            <c:strRef>
              <c:f>Sheet1!$A$2:$A$8</c:f>
              <c:strCache>
                <c:ptCount val="7"/>
                <c:pt idx="0">
                  <c:v>New York</c:v>
                </c:pt>
                <c:pt idx="1">
                  <c:v>Ohio</c:v>
                </c:pt>
                <c:pt idx="2">
                  <c:v>Illinois</c:v>
                </c:pt>
                <c:pt idx="3">
                  <c:v>Pennsylvania</c:v>
                </c:pt>
                <c:pt idx="4">
                  <c:v>Florida</c:v>
                </c:pt>
                <c:pt idx="5">
                  <c:v>California</c:v>
                </c:pt>
                <c:pt idx="6">
                  <c:v>Texas</c:v>
                </c:pt>
              </c:strCache>
            </c:strRef>
          </c:cat>
          <c:val>
            <c:numRef>
              <c:f>Sheet1!$C$2:$C$8</c:f>
              <c:numCache>
                <c:formatCode>0.00%</c:formatCode>
                <c:ptCount val="7"/>
                <c:pt idx="0">
                  <c:v>0.77749999999999997</c:v>
                </c:pt>
                <c:pt idx="1">
                  <c:v>0.83950000000000002</c:v>
                </c:pt>
                <c:pt idx="2">
                  <c:v>0.73329999999999995</c:v>
                </c:pt>
                <c:pt idx="3">
                  <c:v>0.73340000000000005</c:v>
                </c:pt>
                <c:pt idx="4">
                  <c:v>0.54910000000000003</c:v>
                </c:pt>
                <c:pt idx="5">
                  <c:v>0.83160000000000001</c:v>
                </c:pt>
                <c:pt idx="6">
                  <c:v>0.68520000000000003</c:v>
                </c:pt>
              </c:numCache>
            </c:numRef>
          </c:val>
          <c:extLst>
            <c:ext xmlns:c16="http://schemas.microsoft.com/office/drawing/2014/chart" uri="{C3380CC4-5D6E-409C-BE32-E72D297353CC}">
              <c16:uniqueId val="{00000001-BD54-498D-A6C6-6171B0D05B8B}"/>
            </c:ext>
          </c:extLst>
        </c:ser>
        <c:ser>
          <c:idx val="2"/>
          <c:order val="2"/>
          <c:tx>
            <c:strRef>
              <c:f>Sheet1!$D$1</c:f>
              <c:strCache>
                <c:ptCount val="1"/>
                <c:pt idx="0">
                  <c:v>2016</c:v>
                </c:pt>
              </c:strCache>
            </c:strRef>
          </c:tx>
          <c:spPr>
            <a:solidFill>
              <a:schemeClr val="accent3"/>
            </a:solidFill>
            <a:ln>
              <a:noFill/>
            </a:ln>
            <a:effectLst/>
          </c:spPr>
          <c:invertIfNegative val="0"/>
          <c:cat>
            <c:strRef>
              <c:f>Sheet1!$A$2:$A$8</c:f>
              <c:strCache>
                <c:ptCount val="7"/>
                <c:pt idx="0">
                  <c:v>New York</c:v>
                </c:pt>
                <c:pt idx="1">
                  <c:v>Ohio</c:v>
                </c:pt>
                <c:pt idx="2">
                  <c:v>Illinois</c:v>
                </c:pt>
                <c:pt idx="3">
                  <c:v>Pennsylvania</c:v>
                </c:pt>
                <c:pt idx="4">
                  <c:v>Florida</c:v>
                </c:pt>
                <c:pt idx="5">
                  <c:v>California</c:v>
                </c:pt>
                <c:pt idx="6">
                  <c:v>Texas</c:v>
                </c:pt>
              </c:strCache>
            </c:strRef>
          </c:cat>
          <c:val>
            <c:numRef>
              <c:f>Sheet1!$D$2:$D$8</c:f>
              <c:numCache>
                <c:formatCode>0.00%</c:formatCode>
                <c:ptCount val="7"/>
                <c:pt idx="0">
                  <c:v>0.80659999999999998</c:v>
                </c:pt>
                <c:pt idx="1">
                  <c:v>0.83440000000000003</c:v>
                </c:pt>
                <c:pt idx="2">
                  <c:v>0.76090000000000002</c:v>
                </c:pt>
                <c:pt idx="3">
                  <c:v>0.76900000000000002</c:v>
                </c:pt>
                <c:pt idx="4">
                  <c:v>0.56159999999999999</c:v>
                </c:pt>
                <c:pt idx="5">
                  <c:v>0.81720000000000004</c:v>
                </c:pt>
                <c:pt idx="6">
                  <c:v>0.66669999999999996</c:v>
                </c:pt>
              </c:numCache>
            </c:numRef>
          </c:val>
          <c:extLst>
            <c:ext xmlns:c16="http://schemas.microsoft.com/office/drawing/2014/chart" uri="{C3380CC4-5D6E-409C-BE32-E72D297353CC}">
              <c16:uniqueId val="{00000002-BD54-498D-A6C6-6171B0D05B8B}"/>
            </c:ext>
          </c:extLst>
        </c:ser>
        <c:ser>
          <c:idx val="3"/>
          <c:order val="3"/>
          <c:tx>
            <c:strRef>
              <c:f>Sheet1!$E$1</c:f>
              <c:strCache>
                <c:ptCount val="1"/>
                <c:pt idx="0">
                  <c:v>2017</c:v>
                </c:pt>
              </c:strCache>
            </c:strRef>
          </c:tx>
          <c:spPr>
            <a:solidFill>
              <a:schemeClr val="accent4"/>
            </a:solidFill>
            <a:ln>
              <a:noFill/>
            </a:ln>
            <a:effectLst/>
          </c:spPr>
          <c:invertIfNegative val="0"/>
          <c:cat>
            <c:strRef>
              <c:f>Sheet1!$A$2:$A$8</c:f>
              <c:strCache>
                <c:ptCount val="7"/>
                <c:pt idx="0">
                  <c:v>New York</c:v>
                </c:pt>
                <c:pt idx="1">
                  <c:v>Ohio</c:v>
                </c:pt>
                <c:pt idx="2">
                  <c:v>Illinois</c:v>
                </c:pt>
                <c:pt idx="3">
                  <c:v>Pennsylvania</c:v>
                </c:pt>
                <c:pt idx="4">
                  <c:v>Florida</c:v>
                </c:pt>
                <c:pt idx="5">
                  <c:v>California</c:v>
                </c:pt>
                <c:pt idx="6">
                  <c:v>Texas</c:v>
                </c:pt>
              </c:strCache>
            </c:strRef>
          </c:cat>
          <c:val>
            <c:numRef>
              <c:f>Sheet1!$E$2:$E$8</c:f>
              <c:numCache>
                <c:formatCode>0.00%</c:formatCode>
                <c:ptCount val="7"/>
                <c:pt idx="0">
                  <c:v>0.82840000000000003</c:v>
                </c:pt>
                <c:pt idx="1">
                  <c:v>0.79490000000000005</c:v>
                </c:pt>
                <c:pt idx="2">
                  <c:v>0.75739999999999996</c:v>
                </c:pt>
                <c:pt idx="3">
                  <c:v>0.75329999999999997</c:v>
                </c:pt>
                <c:pt idx="4">
                  <c:v>0.58760000000000001</c:v>
                </c:pt>
                <c:pt idx="5">
                  <c:v>0.85560000000000003</c:v>
                </c:pt>
                <c:pt idx="6">
                  <c:v>0.64780000000000004</c:v>
                </c:pt>
              </c:numCache>
            </c:numRef>
          </c:val>
          <c:extLst>
            <c:ext xmlns:c16="http://schemas.microsoft.com/office/drawing/2014/chart" uri="{C3380CC4-5D6E-409C-BE32-E72D297353CC}">
              <c16:uniqueId val="{00000004-BD54-498D-A6C6-6171B0D05B8B}"/>
            </c:ext>
          </c:extLst>
        </c:ser>
        <c:ser>
          <c:idx val="4"/>
          <c:order val="4"/>
          <c:tx>
            <c:strRef>
              <c:f>Sheet1!$F$1</c:f>
              <c:strCache>
                <c:ptCount val="1"/>
                <c:pt idx="0">
                  <c:v>2018</c:v>
                </c:pt>
              </c:strCache>
            </c:strRef>
          </c:tx>
          <c:spPr>
            <a:solidFill>
              <a:schemeClr val="accent5"/>
            </a:solidFill>
            <a:ln>
              <a:noFill/>
            </a:ln>
            <a:effectLst/>
          </c:spPr>
          <c:invertIfNegative val="0"/>
          <c:cat>
            <c:strRef>
              <c:f>Sheet1!$A$2:$A$8</c:f>
              <c:strCache>
                <c:ptCount val="7"/>
                <c:pt idx="0">
                  <c:v>New York</c:v>
                </c:pt>
                <c:pt idx="1">
                  <c:v>Ohio</c:v>
                </c:pt>
                <c:pt idx="2">
                  <c:v>Illinois</c:v>
                </c:pt>
                <c:pt idx="3">
                  <c:v>Pennsylvania</c:v>
                </c:pt>
                <c:pt idx="4">
                  <c:v>Florida</c:v>
                </c:pt>
                <c:pt idx="5">
                  <c:v>California</c:v>
                </c:pt>
                <c:pt idx="6">
                  <c:v>Texas</c:v>
                </c:pt>
              </c:strCache>
            </c:strRef>
          </c:cat>
          <c:val>
            <c:numRef>
              <c:f>Sheet1!$F$2:$F$8</c:f>
              <c:numCache>
                <c:formatCode>0.00%</c:formatCode>
                <c:ptCount val="7"/>
                <c:pt idx="0">
                  <c:v>0.80649999999999999</c:v>
                </c:pt>
                <c:pt idx="1">
                  <c:v>0.84740000000000004</c:v>
                </c:pt>
                <c:pt idx="2">
                  <c:v>0.71789999999999998</c:v>
                </c:pt>
                <c:pt idx="3">
                  <c:v>0.77580000000000005</c:v>
                </c:pt>
                <c:pt idx="4">
                  <c:v>0.62970000000000004</c:v>
                </c:pt>
                <c:pt idx="5">
                  <c:v>0.89329999999999998</c:v>
                </c:pt>
                <c:pt idx="6">
                  <c:v>0.93310000000000004</c:v>
                </c:pt>
              </c:numCache>
            </c:numRef>
          </c:val>
          <c:extLst>
            <c:ext xmlns:c16="http://schemas.microsoft.com/office/drawing/2014/chart" uri="{C3380CC4-5D6E-409C-BE32-E72D297353CC}">
              <c16:uniqueId val="{00000005-BD54-498D-A6C6-6171B0D05B8B}"/>
            </c:ext>
          </c:extLst>
        </c:ser>
        <c:dLbls>
          <c:showLegendKey val="0"/>
          <c:showVal val="0"/>
          <c:showCatName val="0"/>
          <c:showSerName val="0"/>
          <c:showPercent val="0"/>
          <c:showBubbleSize val="0"/>
        </c:dLbls>
        <c:gapWidth val="219"/>
        <c:overlap val="-27"/>
        <c:axId val="828575848"/>
        <c:axId val="828576176"/>
      </c:barChart>
      <c:catAx>
        <c:axId val="828575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8576176"/>
        <c:crosses val="autoZero"/>
        <c:auto val="1"/>
        <c:lblAlgn val="ctr"/>
        <c:lblOffset val="100"/>
        <c:noMultiLvlLbl val="0"/>
      </c:catAx>
      <c:valAx>
        <c:axId val="8285761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8575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97930943774719E-2"/>
          <c:y val="9.6472491032139729E-2"/>
          <c:w val="0.93870206905622522"/>
          <c:h val="0.77231790951722645"/>
        </c:manualLayout>
      </c:layout>
      <c:barChart>
        <c:barDir val="col"/>
        <c:grouping val="clustered"/>
        <c:varyColors val="0"/>
        <c:ser>
          <c:idx val="0"/>
          <c:order val="0"/>
          <c:tx>
            <c:strRef>
              <c:f>Sheet1!$B$1</c:f>
              <c:strCache>
                <c:ptCount val="1"/>
                <c:pt idx="0">
                  <c:v>2014</c:v>
                </c:pt>
              </c:strCache>
            </c:strRef>
          </c:tx>
          <c:spPr>
            <a:solidFill>
              <a:schemeClr val="accent1"/>
            </a:solidFill>
            <a:ln>
              <a:noFill/>
            </a:ln>
            <a:effectLst/>
          </c:spPr>
          <c:invertIfNegative val="0"/>
          <c:cat>
            <c:strRef>
              <c:f>Sheet1!$A$2:$A$8</c:f>
              <c:strCache>
                <c:ptCount val="7"/>
                <c:pt idx="0">
                  <c:v>NY</c:v>
                </c:pt>
                <c:pt idx="1">
                  <c:v>OH</c:v>
                </c:pt>
                <c:pt idx="2">
                  <c:v>IL</c:v>
                </c:pt>
                <c:pt idx="3">
                  <c:v>PA</c:v>
                </c:pt>
                <c:pt idx="4">
                  <c:v>FL</c:v>
                </c:pt>
                <c:pt idx="5">
                  <c:v>CA</c:v>
                </c:pt>
                <c:pt idx="6">
                  <c:v>TX</c:v>
                </c:pt>
              </c:strCache>
            </c:strRef>
          </c:cat>
          <c:val>
            <c:numRef>
              <c:f>Sheet1!$B$2:$B$8</c:f>
              <c:numCache>
                <c:formatCode>0.00%</c:formatCode>
                <c:ptCount val="7"/>
                <c:pt idx="0">
                  <c:v>0.8085</c:v>
                </c:pt>
                <c:pt idx="1">
                  <c:v>0.81869999999999998</c:v>
                </c:pt>
                <c:pt idx="2">
                  <c:v>0.79690000000000005</c:v>
                </c:pt>
                <c:pt idx="3">
                  <c:v>0.69230000000000003</c:v>
                </c:pt>
                <c:pt idx="4">
                  <c:v>0.55740000000000001</c:v>
                </c:pt>
                <c:pt idx="5">
                  <c:v>0.82169999999999999</c:v>
                </c:pt>
                <c:pt idx="6">
                  <c:v>0.67359999999999998</c:v>
                </c:pt>
              </c:numCache>
            </c:numRef>
          </c:val>
          <c:extLst>
            <c:ext xmlns:c16="http://schemas.microsoft.com/office/drawing/2014/chart" uri="{C3380CC4-5D6E-409C-BE32-E72D297353CC}">
              <c16:uniqueId val="{00000000-3FA6-4F4D-BE5D-FBE54BFEA1DB}"/>
            </c:ext>
          </c:extLst>
        </c:ser>
        <c:ser>
          <c:idx val="1"/>
          <c:order val="1"/>
          <c:tx>
            <c:strRef>
              <c:f>Sheet1!$C$1</c:f>
              <c:strCache>
                <c:ptCount val="1"/>
                <c:pt idx="0">
                  <c:v>2015</c:v>
                </c:pt>
              </c:strCache>
            </c:strRef>
          </c:tx>
          <c:spPr>
            <a:solidFill>
              <a:schemeClr val="accent2"/>
            </a:solidFill>
            <a:ln>
              <a:noFill/>
            </a:ln>
            <a:effectLst/>
          </c:spPr>
          <c:invertIfNegative val="0"/>
          <c:cat>
            <c:strRef>
              <c:f>Sheet1!$A$2:$A$8</c:f>
              <c:strCache>
                <c:ptCount val="7"/>
                <c:pt idx="0">
                  <c:v>NY</c:v>
                </c:pt>
                <c:pt idx="1">
                  <c:v>OH</c:v>
                </c:pt>
                <c:pt idx="2">
                  <c:v>IL</c:v>
                </c:pt>
                <c:pt idx="3">
                  <c:v>PA</c:v>
                </c:pt>
                <c:pt idx="4">
                  <c:v>FL</c:v>
                </c:pt>
                <c:pt idx="5">
                  <c:v>CA</c:v>
                </c:pt>
                <c:pt idx="6">
                  <c:v>TX</c:v>
                </c:pt>
              </c:strCache>
            </c:strRef>
          </c:cat>
          <c:val>
            <c:numRef>
              <c:f>Sheet1!$C$2:$C$8</c:f>
              <c:numCache>
                <c:formatCode>0.00%</c:formatCode>
                <c:ptCount val="7"/>
                <c:pt idx="0">
                  <c:v>0.77749999999999997</c:v>
                </c:pt>
                <c:pt idx="1">
                  <c:v>0.83950000000000002</c:v>
                </c:pt>
                <c:pt idx="2">
                  <c:v>0.73329999999999995</c:v>
                </c:pt>
                <c:pt idx="3">
                  <c:v>0.73340000000000005</c:v>
                </c:pt>
                <c:pt idx="4">
                  <c:v>0.54910000000000003</c:v>
                </c:pt>
                <c:pt idx="5">
                  <c:v>0.83160000000000001</c:v>
                </c:pt>
                <c:pt idx="6">
                  <c:v>0.68520000000000003</c:v>
                </c:pt>
              </c:numCache>
            </c:numRef>
          </c:val>
          <c:extLst>
            <c:ext xmlns:c16="http://schemas.microsoft.com/office/drawing/2014/chart" uri="{C3380CC4-5D6E-409C-BE32-E72D297353CC}">
              <c16:uniqueId val="{00000001-3FA6-4F4D-BE5D-FBE54BFEA1DB}"/>
            </c:ext>
          </c:extLst>
        </c:ser>
        <c:ser>
          <c:idx val="2"/>
          <c:order val="2"/>
          <c:tx>
            <c:strRef>
              <c:f>Sheet1!$D$1</c:f>
              <c:strCache>
                <c:ptCount val="1"/>
                <c:pt idx="0">
                  <c:v>2016</c:v>
                </c:pt>
              </c:strCache>
            </c:strRef>
          </c:tx>
          <c:spPr>
            <a:solidFill>
              <a:schemeClr val="accent3"/>
            </a:solidFill>
            <a:ln>
              <a:noFill/>
            </a:ln>
            <a:effectLst/>
          </c:spPr>
          <c:invertIfNegative val="0"/>
          <c:cat>
            <c:strRef>
              <c:f>Sheet1!$A$2:$A$8</c:f>
              <c:strCache>
                <c:ptCount val="7"/>
                <c:pt idx="0">
                  <c:v>NY</c:v>
                </c:pt>
                <c:pt idx="1">
                  <c:v>OH</c:v>
                </c:pt>
                <c:pt idx="2">
                  <c:v>IL</c:v>
                </c:pt>
                <c:pt idx="3">
                  <c:v>PA</c:v>
                </c:pt>
                <c:pt idx="4">
                  <c:v>FL</c:v>
                </c:pt>
                <c:pt idx="5">
                  <c:v>CA</c:v>
                </c:pt>
                <c:pt idx="6">
                  <c:v>TX</c:v>
                </c:pt>
              </c:strCache>
            </c:strRef>
          </c:cat>
          <c:val>
            <c:numRef>
              <c:f>Sheet1!$D$2:$D$8</c:f>
              <c:numCache>
                <c:formatCode>0.00%</c:formatCode>
                <c:ptCount val="7"/>
                <c:pt idx="0">
                  <c:v>0.80659999999999998</c:v>
                </c:pt>
                <c:pt idx="1">
                  <c:v>0.83440000000000003</c:v>
                </c:pt>
                <c:pt idx="2">
                  <c:v>0.76090000000000002</c:v>
                </c:pt>
                <c:pt idx="3">
                  <c:v>0.76900000000000002</c:v>
                </c:pt>
                <c:pt idx="4">
                  <c:v>0.56159999999999999</c:v>
                </c:pt>
                <c:pt idx="5">
                  <c:v>0.81720000000000004</c:v>
                </c:pt>
                <c:pt idx="6">
                  <c:v>0.66669999999999996</c:v>
                </c:pt>
              </c:numCache>
            </c:numRef>
          </c:val>
          <c:extLst>
            <c:ext xmlns:c16="http://schemas.microsoft.com/office/drawing/2014/chart" uri="{C3380CC4-5D6E-409C-BE32-E72D297353CC}">
              <c16:uniqueId val="{00000002-3FA6-4F4D-BE5D-FBE54BFEA1DB}"/>
            </c:ext>
          </c:extLst>
        </c:ser>
        <c:ser>
          <c:idx val="3"/>
          <c:order val="3"/>
          <c:tx>
            <c:strRef>
              <c:f>Sheet1!$F$1</c:f>
              <c:strCache>
                <c:ptCount val="1"/>
                <c:pt idx="0">
                  <c:v>2018</c:v>
                </c:pt>
              </c:strCache>
            </c:strRef>
          </c:tx>
          <c:spPr>
            <a:solidFill>
              <a:schemeClr val="accent4"/>
            </a:solidFill>
            <a:ln>
              <a:noFill/>
            </a:ln>
            <a:effectLst/>
          </c:spPr>
          <c:invertIfNegative val="0"/>
          <c:cat>
            <c:strRef>
              <c:f>Sheet1!$A$2:$A$8</c:f>
              <c:strCache>
                <c:ptCount val="7"/>
                <c:pt idx="0">
                  <c:v>NY</c:v>
                </c:pt>
                <c:pt idx="1">
                  <c:v>OH</c:v>
                </c:pt>
                <c:pt idx="2">
                  <c:v>IL</c:v>
                </c:pt>
                <c:pt idx="3">
                  <c:v>PA</c:v>
                </c:pt>
                <c:pt idx="4">
                  <c:v>FL</c:v>
                </c:pt>
                <c:pt idx="5">
                  <c:v>CA</c:v>
                </c:pt>
                <c:pt idx="6">
                  <c:v>TX</c:v>
                </c:pt>
              </c:strCache>
            </c:strRef>
          </c:cat>
          <c:val>
            <c:numRef>
              <c:f>Sheet1!$F$2:$F$8</c:f>
              <c:numCache>
                <c:formatCode>0.00%</c:formatCode>
                <c:ptCount val="7"/>
                <c:pt idx="0">
                  <c:v>0.80649999999999999</c:v>
                </c:pt>
                <c:pt idx="1">
                  <c:v>0.84740000000000004</c:v>
                </c:pt>
                <c:pt idx="2">
                  <c:v>0.71789999999999998</c:v>
                </c:pt>
                <c:pt idx="3">
                  <c:v>0.77580000000000005</c:v>
                </c:pt>
                <c:pt idx="4">
                  <c:v>0.62970000000000004</c:v>
                </c:pt>
                <c:pt idx="5">
                  <c:v>0.89329999999999998</c:v>
                </c:pt>
                <c:pt idx="6">
                  <c:v>0.93310000000000004</c:v>
                </c:pt>
              </c:numCache>
            </c:numRef>
          </c:val>
          <c:extLst>
            <c:ext xmlns:c16="http://schemas.microsoft.com/office/drawing/2014/chart" uri="{C3380CC4-5D6E-409C-BE32-E72D297353CC}">
              <c16:uniqueId val="{00000004-3FA6-4F4D-BE5D-FBE54BFEA1DB}"/>
            </c:ext>
          </c:extLst>
        </c:ser>
        <c:dLbls>
          <c:showLegendKey val="0"/>
          <c:showVal val="0"/>
          <c:showCatName val="0"/>
          <c:showSerName val="0"/>
          <c:showPercent val="0"/>
          <c:showBubbleSize val="0"/>
        </c:dLbls>
        <c:gapWidth val="219"/>
        <c:overlap val="-27"/>
        <c:axId val="658330544"/>
        <c:axId val="658332840"/>
      </c:barChart>
      <c:catAx>
        <c:axId val="658330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8332840"/>
        <c:crosses val="autoZero"/>
        <c:auto val="1"/>
        <c:lblAlgn val="ctr"/>
        <c:lblOffset val="100"/>
        <c:noMultiLvlLbl val="0"/>
      </c:catAx>
      <c:valAx>
        <c:axId val="65833284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8330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E5B417-E18A-4F0A-9111-FCEF7AC56434}"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226B7C69-AD73-4664-B8BE-E7F6C47D30BB}">
      <dgm:prSet phldrT="[Text]"/>
      <dgm:spPr/>
      <dgm:t>
        <a:bodyPr/>
        <a:lstStyle/>
        <a:p>
          <a:r>
            <a:rPr lang="en-US">
              <a:solidFill>
                <a:srgbClr val="09213B"/>
              </a:solidFill>
            </a:rPr>
            <a:t>Introduction</a:t>
          </a:r>
        </a:p>
      </dgm:t>
    </dgm:pt>
    <dgm:pt modelId="{CB41195B-9F5D-4993-A378-B9A60BA3857C}" type="parTrans" cxnId="{04524052-ED43-41B8-903A-EC3D2AD4A591}">
      <dgm:prSet/>
      <dgm:spPr/>
      <dgm:t>
        <a:bodyPr/>
        <a:lstStyle/>
        <a:p>
          <a:endParaRPr lang="en-US"/>
        </a:p>
      </dgm:t>
    </dgm:pt>
    <dgm:pt modelId="{E05E2AB5-4692-4411-9232-E373C68425FA}" type="sibTrans" cxnId="{04524052-ED43-41B8-903A-EC3D2AD4A591}">
      <dgm:prSet/>
      <dgm:spPr/>
      <dgm:t>
        <a:bodyPr/>
        <a:lstStyle/>
        <a:p>
          <a:endParaRPr lang="en-US"/>
        </a:p>
      </dgm:t>
    </dgm:pt>
    <dgm:pt modelId="{7C5FE6A7-FEA7-4EC0-80DE-98A844D8BA39}">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solidFill>
                <a:srgbClr val="09213B"/>
              </a:solidFill>
            </a:rPr>
            <a:t>Target Setting</a:t>
          </a:r>
        </a:p>
      </dgm:t>
    </dgm:pt>
    <dgm:pt modelId="{A149E85A-6C27-470F-B514-F83796E7DE33}" type="parTrans" cxnId="{204F30EB-0BEB-4C9C-B77C-43289D6B04B6}">
      <dgm:prSet/>
      <dgm:spPr/>
      <dgm:t>
        <a:bodyPr/>
        <a:lstStyle/>
        <a:p>
          <a:endParaRPr lang="en-US"/>
        </a:p>
      </dgm:t>
    </dgm:pt>
    <dgm:pt modelId="{1FA56EB3-9B13-48EA-A60A-FC3DADAEB6DE}" type="sibTrans" cxnId="{204F30EB-0BEB-4C9C-B77C-43289D6B04B6}">
      <dgm:prSet/>
      <dgm:spPr/>
      <dgm:t>
        <a:bodyPr/>
        <a:lstStyle/>
        <a:p>
          <a:endParaRPr lang="en-US"/>
        </a:p>
      </dgm:t>
    </dgm:pt>
    <dgm:pt modelId="{C079E542-46BD-473E-A75E-F72B4556EA78}">
      <dgm:prSet/>
      <dgm:spPr>
        <a:solidFill>
          <a:srgbClr val="FF3300"/>
        </a:solidFill>
      </dgm:spPr>
      <dgm:t>
        <a:bodyPr/>
        <a:lstStyle/>
        <a:p>
          <a:r>
            <a:rPr lang="en-US">
              <a:solidFill>
                <a:srgbClr val="09213B"/>
              </a:solidFill>
            </a:rPr>
            <a:t>Measurement</a:t>
          </a:r>
        </a:p>
      </dgm:t>
    </dgm:pt>
    <dgm:pt modelId="{871428DC-6BB2-4B84-8C80-137B833B0058}" type="parTrans" cxnId="{FD4FB4FE-76FB-4431-90C1-6BE702CF66B0}">
      <dgm:prSet/>
      <dgm:spPr/>
      <dgm:t>
        <a:bodyPr/>
        <a:lstStyle/>
        <a:p>
          <a:endParaRPr lang="en-US"/>
        </a:p>
      </dgm:t>
    </dgm:pt>
    <dgm:pt modelId="{C8CD1CE9-94B5-4692-B474-2B051101474A}" type="sibTrans" cxnId="{FD4FB4FE-76FB-4431-90C1-6BE702CF66B0}">
      <dgm:prSet/>
      <dgm:spPr/>
      <dgm:t>
        <a:bodyPr/>
        <a:lstStyle/>
        <a:p>
          <a:endParaRPr lang="en-US"/>
        </a:p>
      </dgm:t>
    </dgm:pt>
    <dgm:pt modelId="{0DE106F3-2210-4238-A469-FF9E7E11A365}">
      <dgm:prSet/>
      <dgm:spPr/>
      <dgm:t>
        <a:bodyPr/>
        <a:lstStyle/>
        <a:p>
          <a:r>
            <a:rPr lang="en-US">
              <a:solidFill>
                <a:srgbClr val="09213B"/>
              </a:solidFill>
            </a:rPr>
            <a:t>Data Collection</a:t>
          </a:r>
        </a:p>
      </dgm:t>
    </dgm:pt>
    <dgm:pt modelId="{926A24D3-3820-4A21-8868-D173740B85D5}" type="parTrans" cxnId="{EF517F73-3C54-42C8-A02F-C4E025E27B86}">
      <dgm:prSet/>
      <dgm:spPr/>
      <dgm:t>
        <a:bodyPr/>
        <a:lstStyle/>
        <a:p>
          <a:endParaRPr lang="en-US"/>
        </a:p>
      </dgm:t>
    </dgm:pt>
    <dgm:pt modelId="{04412BAA-137F-4D4E-ACA4-F05ACD398AEB}" type="sibTrans" cxnId="{EF517F73-3C54-42C8-A02F-C4E025E27B86}">
      <dgm:prSet/>
      <dgm:spPr/>
      <dgm:t>
        <a:bodyPr/>
        <a:lstStyle/>
        <a:p>
          <a:endParaRPr lang="en-US"/>
        </a:p>
      </dgm:t>
    </dgm:pt>
    <dgm:pt modelId="{418ABE09-EEDA-4154-9221-95298035E3B8}">
      <dgm:prSet/>
      <dgm:spPr/>
      <dgm:t>
        <a:bodyPr/>
        <a:lstStyle/>
        <a:p>
          <a:r>
            <a:rPr lang="en-US">
              <a:solidFill>
                <a:srgbClr val="09213B"/>
              </a:solidFill>
            </a:rPr>
            <a:t>Improvement Activities </a:t>
          </a:r>
        </a:p>
      </dgm:t>
    </dgm:pt>
    <dgm:pt modelId="{9401DAD7-C813-443C-A285-766C0F9C76CE}" type="parTrans" cxnId="{523301F2-17D8-451F-A30A-012307555E53}">
      <dgm:prSet/>
      <dgm:spPr/>
      <dgm:t>
        <a:bodyPr/>
        <a:lstStyle/>
        <a:p>
          <a:endParaRPr lang="en-US"/>
        </a:p>
      </dgm:t>
    </dgm:pt>
    <dgm:pt modelId="{8033E2CB-315D-4381-9041-48C1512EB16A}" type="sibTrans" cxnId="{523301F2-17D8-451F-A30A-012307555E53}">
      <dgm:prSet/>
      <dgm:spPr/>
      <dgm:t>
        <a:bodyPr/>
        <a:lstStyle/>
        <a:p>
          <a:endParaRPr lang="en-US"/>
        </a:p>
      </dgm:t>
    </dgm:pt>
    <dgm:pt modelId="{9CF4B7AE-6670-44AF-A0A7-DA2DF85E5CDD}" type="pres">
      <dgm:prSet presAssocID="{22E5B417-E18A-4F0A-9111-FCEF7AC56434}" presName="Name0" presStyleCnt="0">
        <dgm:presLayoutVars>
          <dgm:chMax val="7"/>
          <dgm:chPref val="7"/>
          <dgm:dir/>
        </dgm:presLayoutVars>
      </dgm:prSet>
      <dgm:spPr/>
    </dgm:pt>
    <dgm:pt modelId="{50AD92EF-7080-4416-B016-345EC380FEFF}" type="pres">
      <dgm:prSet presAssocID="{22E5B417-E18A-4F0A-9111-FCEF7AC56434}" presName="Name1" presStyleCnt="0"/>
      <dgm:spPr/>
    </dgm:pt>
    <dgm:pt modelId="{19FF5584-5F8A-4D47-88F6-07B4326319D0}" type="pres">
      <dgm:prSet presAssocID="{22E5B417-E18A-4F0A-9111-FCEF7AC56434}" presName="cycle" presStyleCnt="0"/>
      <dgm:spPr/>
    </dgm:pt>
    <dgm:pt modelId="{18A4E6C8-AF2F-4354-AF43-079DC81A3070}" type="pres">
      <dgm:prSet presAssocID="{22E5B417-E18A-4F0A-9111-FCEF7AC56434}" presName="srcNode" presStyleLbl="node1" presStyleIdx="0" presStyleCnt="5"/>
      <dgm:spPr/>
    </dgm:pt>
    <dgm:pt modelId="{46253619-5BC6-43E9-9BD6-FC811855B91C}" type="pres">
      <dgm:prSet presAssocID="{22E5B417-E18A-4F0A-9111-FCEF7AC56434}" presName="conn" presStyleLbl="parChTrans1D2" presStyleIdx="0" presStyleCnt="1"/>
      <dgm:spPr/>
    </dgm:pt>
    <dgm:pt modelId="{892582DC-9D1C-4EB2-9FDF-7C9B2BB23CC8}" type="pres">
      <dgm:prSet presAssocID="{22E5B417-E18A-4F0A-9111-FCEF7AC56434}" presName="extraNode" presStyleLbl="node1" presStyleIdx="0" presStyleCnt="5"/>
      <dgm:spPr/>
    </dgm:pt>
    <dgm:pt modelId="{A91801F5-071C-4455-B7D5-189AFA8C0268}" type="pres">
      <dgm:prSet presAssocID="{22E5B417-E18A-4F0A-9111-FCEF7AC56434}" presName="dstNode" presStyleLbl="node1" presStyleIdx="0" presStyleCnt="5"/>
      <dgm:spPr/>
    </dgm:pt>
    <dgm:pt modelId="{03FDE2D2-E592-41E9-940D-3FDA6EA69854}" type="pres">
      <dgm:prSet presAssocID="{226B7C69-AD73-4664-B8BE-E7F6C47D30BB}" presName="text_1" presStyleLbl="node1" presStyleIdx="0" presStyleCnt="5">
        <dgm:presLayoutVars>
          <dgm:bulletEnabled val="1"/>
        </dgm:presLayoutVars>
      </dgm:prSet>
      <dgm:spPr/>
    </dgm:pt>
    <dgm:pt modelId="{9360EBA2-2066-4A0A-876E-2923B911B83D}" type="pres">
      <dgm:prSet presAssocID="{226B7C69-AD73-4664-B8BE-E7F6C47D30BB}" presName="accent_1" presStyleCnt="0"/>
      <dgm:spPr/>
    </dgm:pt>
    <dgm:pt modelId="{F0DBED7D-E1F2-48FF-9AF1-D8510FDF74AA}" type="pres">
      <dgm:prSet presAssocID="{226B7C69-AD73-4664-B8BE-E7F6C47D30BB}" presName="accentRepeatNode" presStyleLbl="solidFgAcc1" presStyleIdx="0" presStyleCnt="5"/>
      <dgm:spPr/>
    </dgm:pt>
    <dgm:pt modelId="{5DFBF051-DA47-402E-8091-43170D413FA8}" type="pres">
      <dgm:prSet presAssocID="{C079E542-46BD-473E-A75E-F72B4556EA78}" presName="text_2" presStyleLbl="node1" presStyleIdx="1" presStyleCnt="5">
        <dgm:presLayoutVars>
          <dgm:bulletEnabled val="1"/>
        </dgm:presLayoutVars>
      </dgm:prSet>
      <dgm:spPr/>
    </dgm:pt>
    <dgm:pt modelId="{C72D6B57-9DE8-43BC-AB5F-5341366066E5}" type="pres">
      <dgm:prSet presAssocID="{C079E542-46BD-473E-A75E-F72B4556EA78}" presName="accent_2" presStyleCnt="0"/>
      <dgm:spPr/>
    </dgm:pt>
    <dgm:pt modelId="{6A6866DD-3C5F-478B-9CC6-B48E0FA84F23}" type="pres">
      <dgm:prSet presAssocID="{C079E542-46BD-473E-A75E-F72B4556EA78}" presName="accentRepeatNode" presStyleLbl="solidFgAcc1" presStyleIdx="1" presStyleCnt="5"/>
      <dgm:spPr/>
    </dgm:pt>
    <dgm:pt modelId="{23360063-79D5-4956-9BF8-A1A34332C152}" type="pres">
      <dgm:prSet presAssocID="{0DE106F3-2210-4238-A469-FF9E7E11A365}" presName="text_3" presStyleLbl="node1" presStyleIdx="2" presStyleCnt="5" custLinFactNeighborX="290" custLinFactNeighborY="-1790">
        <dgm:presLayoutVars>
          <dgm:bulletEnabled val="1"/>
        </dgm:presLayoutVars>
      </dgm:prSet>
      <dgm:spPr/>
    </dgm:pt>
    <dgm:pt modelId="{1CB0A861-72D5-489E-84DC-BE87A2D04ABC}" type="pres">
      <dgm:prSet presAssocID="{0DE106F3-2210-4238-A469-FF9E7E11A365}" presName="accent_3" presStyleCnt="0"/>
      <dgm:spPr/>
    </dgm:pt>
    <dgm:pt modelId="{178AEDC5-6531-41C7-B8B0-810E1ED2F327}" type="pres">
      <dgm:prSet presAssocID="{0DE106F3-2210-4238-A469-FF9E7E11A365}" presName="accentRepeatNode" presStyleLbl="solidFgAcc1" presStyleIdx="2" presStyleCnt="5"/>
      <dgm:spPr/>
    </dgm:pt>
    <dgm:pt modelId="{2F6C92AF-A8EC-4B09-B8EC-F0ED10C482ED}" type="pres">
      <dgm:prSet presAssocID="{418ABE09-EEDA-4154-9221-95298035E3B8}" presName="text_4" presStyleLbl="node1" presStyleIdx="3" presStyleCnt="5">
        <dgm:presLayoutVars>
          <dgm:bulletEnabled val="1"/>
        </dgm:presLayoutVars>
      </dgm:prSet>
      <dgm:spPr/>
    </dgm:pt>
    <dgm:pt modelId="{D214D90A-9B8C-48E8-87E1-A5F4DCD4FCA3}" type="pres">
      <dgm:prSet presAssocID="{418ABE09-EEDA-4154-9221-95298035E3B8}" presName="accent_4" presStyleCnt="0"/>
      <dgm:spPr/>
    </dgm:pt>
    <dgm:pt modelId="{99516A43-031D-44FA-8ADF-3CF6B9334CF8}" type="pres">
      <dgm:prSet presAssocID="{418ABE09-EEDA-4154-9221-95298035E3B8}" presName="accentRepeatNode" presStyleLbl="solidFgAcc1" presStyleIdx="3" presStyleCnt="5"/>
      <dgm:spPr/>
    </dgm:pt>
    <dgm:pt modelId="{7C58CC6A-7E30-4189-A364-443614FFED6A}" type="pres">
      <dgm:prSet presAssocID="{7C5FE6A7-FEA7-4EC0-80DE-98A844D8BA39}" presName="text_5" presStyleLbl="node1" presStyleIdx="4" presStyleCnt="5">
        <dgm:presLayoutVars>
          <dgm:bulletEnabled val="1"/>
        </dgm:presLayoutVars>
      </dgm:prSet>
      <dgm:spPr/>
    </dgm:pt>
    <dgm:pt modelId="{94A9E5AE-FE40-4891-9D38-656E3FD5B245}" type="pres">
      <dgm:prSet presAssocID="{7C5FE6A7-FEA7-4EC0-80DE-98A844D8BA39}" presName="accent_5" presStyleCnt="0"/>
      <dgm:spPr/>
    </dgm:pt>
    <dgm:pt modelId="{E6729D6F-9858-46BB-9A39-4C9189F90AE1}" type="pres">
      <dgm:prSet presAssocID="{7C5FE6A7-FEA7-4EC0-80DE-98A844D8BA39}" presName="accentRepeatNode" presStyleLbl="solidFgAcc1" presStyleIdx="4" presStyleCnt="5"/>
      <dgm:spPr/>
    </dgm:pt>
  </dgm:ptLst>
  <dgm:cxnLst>
    <dgm:cxn modelId="{2FE30403-BD3D-4EF0-AC9A-24295B0E5FE6}" type="presOf" srcId="{E05E2AB5-4692-4411-9232-E373C68425FA}" destId="{46253619-5BC6-43E9-9BD6-FC811855B91C}" srcOrd="0" destOrd="0" presId="urn:microsoft.com/office/officeart/2008/layout/VerticalCurvedList"/>
    <dgm:cxn modelId="{2F205023-E66C-4216-9808-FA2FF2E9DC93}" type="presOf" srcId="{226B7C69-AD73-4664-B8BE-E7F6C47D30BB}" destId="{03FDE2D2-E592-41E9-940D-3FDA6EA69854}" srcOrd="0" destOrd="0" presId="urn:microsoft.com/office/officeart/2008/layout/VerticalCurvedList"/>
    <dgm:cxn modelId="{837B8C44-8F04-4389-8B70-489617F0BBAF}" type="presOf" srcId="{22E5B417-E18A-4F0A-9111-FCEF7AC56434}" destId="{9CF4B7AE-6670-44AF-A0A7-DA2DF85E5CDD}" srcOrd="0" destOrd="0" presId="urn:microsoft.com/office/officeart/2008/layout/VerticalCurvedList"/>
    <dgm:cxn modelId="{4954A14D-4727-4F4E-999D-936972F28FFB}" type="presOf" srcId="{418ABE09-EEDA-4154-9221-95298035E3B8}" destId="{2F6C92AF-A8EC-4B09-B8EC-F0ED10C482ED}" srcOrd="0" destOrd="0" presId="urn:microsoft.com/office/officeart/2008/layout/VerticalCurvedList"/>
    <dgm:cxn modelId="{04524052-ED43-41B8-903A-EC3D2AD4A591}" srcId="{22E5B417-E18A-4F0A-9111-FCEF7AC56434}" destId="{226B7C69-AD73-4664-B8BE-E7F6C47D30BB}" srcOrd="0" destOrd="0" parTransId="{CB41195B-9F5D-4993-A378-B9A60BA3857C}" sibTransId="{E05E2AB5-4692-4411-9232-E373C68425FA}"/>
    <dgm:cxn modelId="{EF517F73-3C54-42C8-A02F-C4E025E27B86}" srcId="{22E5B417-E18A-4F0A-9111-FCEF7AC56434}" destId="{0DE106F3-2210-4238-A469-FF9E7E11A365}" srcOrd="2" destOrd="0" parTransId="{926A24D3-3820-4A21-8868-D173740B85D5}" sibTransId="{04412BAA-137F-4D4E-ACA4-F05ACD398AEB}"/>
    <dgm:cxn modelId="{9EA9C37D-4815-4AD0-8934-490D2A108F6D}" type="presOf" srcId="{7C5FE6A7-FEA7-4EC0-80DE-98A844D8BA39}" destId="{7C58CC6A-7E30-4189-A364-443614FFED6A}" srcOrd="0" destOrd="0" presId="urn:microsoft.com/office/officeart/2008/layout/VerticalCurvedList"/>
    <dgm:cxn modelId="{F76F0EBF-5B8D-4907-894D-7A00B1A482BC}" type="presOf" srcId="{0DE106F3-2210-4238-A469-FF9E7E11A365}" destId="{23360063-79D5-4956-9BF8-A1A34332C152}" srcOrd="0" destOrd="0" presId="urn:microsoft.com/office/officeart/2008/layout/VerticalCurvedList"/>
    <dgm:cxn modelId="{204F30EB-0BEB-4C9C-B77C-43289D6B04B6}" srcId="{22E5B417-E18A-4F0A-9111-FCEF7AC56434}" destId="{7C5FE6A7-FEA7-4EC0-80DE-98A844D8BA39}" srcOrd="4" destOrd="0" parTransId="{A149E85A-6C27-470F-B514-F83796E7DE33}" sibTransId="{1FA56EB3-9B13-48EA-A60A-FC3DADAEB6DE}"/>
    <dgm:cxn modelId="{480EBDEF-BAEA-4E70-849C-F7B200DE5F56}" type="presOf" srcId="{C079E542-46BD-473E-A75E-F72B4556EA78}" destId="{5DFBF051-DA47-402E-8091-43170D413FA8}" srcOrd="0" destOrd="0" presId="urn:microsoft.com/office/officeart/2008/layout/VerticalCurvedList"/>
    <dgm:cxn modelId="{523301F2-17D8-451F-A30A-012307555E53}" srcId="{22E5B417-E18A-4F0A-9111-FCEF7AC56434}" destId="{418ABE09-EEDA-4154-9221-95298035E3B8}" srcOrd="3" destOrd="0" parTransId="{9401DAD7-C813-443C-A285-766C0F9C76CE}" sibTransId="{8033E2CB-315D-4381-9041-48C1512EB16A}"/>
    <dgm:cxn modelId="{FD4FB4FE-76FB-4431-90C1-6BE702CF66B0}" srcId="{22E5B417-E18A-4F0A-9111-FCEF7AC56434}" destId="{C079E542-46BD-473E-A75E-F72B4556EA78}" srcOrd="1" destOrd="0" parTransId="{871428DC-6BB2-4B84-8C80-137B833B0058}" sibTransId="{C8CD1CE9-94B5-4692-B474-2B051101474A}"/>
    <dgm:cxn modelId="{EBD2CF79-C368-4884-B9D0-661910D22B0F}" type="presParOf" srcId="{9CF4B7AE-6670-44AF-A0A7-DA2DF85E5CDD}" destId="{50AD92EF-7080-4416-B016-345EC380FEFF}" srcOrd="0" destOrd="0" presId="urn:microsoft.com/office/officeart/2008/layout/VerticalCurvedList"/>
    <dgm:cxn modelId="{EB805C8E-30B0-4D52-9D39-0C92111D2F48}" type="presParOf" srcId="{50AD92EF-7080-4416-B016-345EC380FEFF}" destId="{19FF5584-5F8A-4D47-88F6-07B4326319D0}" srcOrd="0" destOrd="0" presId="urn:microsoft.com/office/officeart/2008/layout/VerticalCurvedList"/>
    <dgm:cxn modelId="{FD20FFA1-7C8E-4A2E-B23E-0141415B4DD6}" type="presParOf" srcId="{19FF5584-5F8A-4D47-88F6-07B4326319D0}" destId="{18A4E6C8-AF2F-4354-AF43-079DC81A3070}" srcOrd="0" destOrd="0" presId="urn:microsoft.com/office/officeart/2008/layout/VerticalCurvedList"/>
    <dgm:cxn modelId="{4F9FF628-F2AE-4CDC-A38F-6F52A22CDF40}" type="presParOf" srcId="{19FF5584-5F8A-4D47-88F6-07B4326319D0}" destId="{46253619-5BC6-43E9-9BD6-FC811855B91C}" srcOrd="1" destOrd="0" presId="urn:microsoft.com/office/officeart/2008/layout/VerticalCurvedList"/>
    <dgm:cxn modelId="{C90BAABC-08D5-4537-B1AC-1A91EB914D30}" type="presParOf" srcId="{19FF5584-5F8A-4D47-88F6-07B4326319D0}" destId="{892582DC-9D1C-4EB2-9FDF-7C9B2BB23CC8}" srcOrd="2" destOrd="0" presId="urn:microsoft.com/office/officeart/2008/layout/VerticalCurvedList"/>
    <dgm:cxn modelId="{7D24F69E-0521-45B5-807D-E131E060AF58}" type="presParOf" srcId="{19FF5584-5F8A-4D47-88F6-07B4326319D0}" destId="{A91801F5-071C-4455-B7D5-189AFA8C0268}" srcOrd="3" destOrd="0" presId="urn:microsoft.com/office/officeart/2008/layout/VerticalCurvedList"/>
    <dgm:cxn modelId="{8B3C728C-12ED-47A0-AFCD-BBD2632C6741}" type="presParOf" srcId="{50AD92EF-7080-4416-B016-345EC380FEFF}" destId="{03FDE2D2-E592-41E9-940D-3FDA6EA69854}" srcOrd="1" destOrd="0" presId="urn:microsoft.com/office/officeart/2008/layout/VerticalCurvedList"/>
    <dgm:cxn modelId="{4A768394-F2EA-4902-9842-420E240F1B44}" type="presParOf" srcId="{50AD92EF-7080-4416-B016-345EC380FEFF}" destId="{9360EBA2-2066-4A0A-876E-2923B911B83D}" srcOrd="2" destOrd="0" presId="urn:microsoft.com/office/officeart/2008/layout/VerticalCurvedList"/>
    <dgm:cxn modelId="{8A081CEB-DA0F-4750-A30C-63DF3F50636E}" type="presParOf" srcId="{9360EBA2-2066-4A0A-876E-2923B911B83D}" destId="{F0DBED7D-E1F2-48FF-9AF1-D8510FDF74AA}" srcOrd="0" destOrd="0" presId="urn:microsoft.com/office/officeart/2008/layout/VerticalCurvedList"/>
    <dgm:cxn modelId="{BE1A3AF9-2E12-414B-9693-71C57E0CFB47}" type="presParOf" srcId="{50AD92EF-7080-4416-B016-345EC380FEFF}" destId="{5DFBF051-DA47-402E-8091-43170D413FA8}" srcOrd="3" destOrd="0" presId="urn:microsoft.com/office/officeart/2008/layout/VerticalCurvedList"/>
    <dgm:cxn modelId="{796F85E6-33BF-4E8A-92C0-1FF55F9D0295}" type="presParOf" srcId="{50AD92EF-7080-4416-B016-345EC380FEFF}" destId="{C72D6B57-9DE8-43BC-AB5F-5341366066E5}" srcOrd="4" destOrd="0" presId="urn:microsoft.com/office/officeart/2008/layout/VerticalCurvedList"/>
    <dgm:cxn modelId="{5C4AEC7F-B64B-4065-BDBB-154CC582026D}" type="presParOf" srcId="{C72D6B57-9DE8-43BC-AB5F-5341366066E5}" destId="{6A6866DD-3C5F-478B-9CC6-B48E0FA84F23}" srcOrd="0" destOrd="0" presId="urn:microsoft.com/office/officeart/2008/layout/VerticalCurvedList"/>
    <dgm:cxn modelId="{0D5E4457-5B56-4B42-8D63-FB1FD2597F2B}" type="presParOf" srcId="{50AD92EF-7080-4416-B016-345EC380FEFF}" destId="{23360063-79D5-4956-9BF8-A1A34332C152}" srcOrd="5" destOrd="0" presId="urn:microsoft.com/office/officeart/2008/layout/VerticalCurvedList"/>
    <dgm:cxn modelId="{07CC365A-96C9-432E-917A-4B1184CE6469}" type="presParOf" srcId="{50AD92EF-7080-4416-B016-345EC380FEFF}" destId="{1CB0A861-72D5-489E-84DC-BE87A2D04ABC}" srcOrd="6" destOrd="0" presId="urn:microsoft.com/office/officeart/2008/layout/VerticalCurvedList"/>
    <dgm:cxn modelId="{64B121C1-146F-469D-A5A9-FA9679E682D2}" type="presParOf" srcId="{1CB0A861-72D5-489E-84DC-BE87A2D04ABC}" destId="{178AEDC5-6531-41C7-B8B0-810E1ED2F327}" srcOrd="0" destOrd="0" presId="urn:microsoft.com/office/officeart/2008/layout/VerticalCurvedList"/>
    <dgm:cxn modelId="{B565BFB4-7D0F-47AB-B623-4E98CD49EA33}" type="presParOf" srcId="{50AD92EF-7080-4416-B016-345EC380FEFF}" destId="{2F6C92AF-A8EC-4B09-B8EC-F0ED10C482ED}" srcOrd="7" destOrd="0" presId="urn:microsoft.com/office/officeart/2008/layout/VerticalCurvedList"/>
    <dgm:cxn modelId="{8F35D61A-7915-45F9-8B2A-73AC9438E0DA}" type="presParOf" srcId="{50AD92EF-7080-4416-B016-345EC380FEFF}" destId="{D214D90A-9B8C-48E8-87E1-A5F4DCD4FCA3}" srcOrd="8" destOrd="0" presId="urn:microsoft.com/office/officeart/2008/layout/VerticalCurvedList"/>
    <dgm:cxn modelId="{4908CDFB-E174-44B9-8004-9794F8AB0B63}" type="presParOf" srcId="{D214D90A-9B8C-48E8-87E1-A5F4DCD4FCA3}" destId="{99516A43-031D-44FA-8ADF-3CF6B9334CF8}" srcOrd="0" destOrd="0" presId="urn:microsoft.com/office/officeart/2008/layout/VerticalCurvedList"/>
    <dgm:cxn modelId="{7B25836D-C8EF-4995-82CF-74B16A504A1C}" type="presParOf" srcId="{50AD92EF-7080-4416-B016-345EC380FEFF}" destId="{7C58CC6A-7E30-4189-A364-443614FFED6A}" srcOrd="9" destOrd="0" presId="urn:microsoft.com/office/officeart/2008/layout/VerticalCurvedList"/>
    <dgm:cxn modelId="{EE4FFEE8-A808-4391-8DA4-51A94201FA6D}" type="presParOf" srcId="{50AD92EF-7080-4416-B016-345EC380FEFF}" destId="{94A9E5AE-FE40-4891-9D38-656E3FD5B245}" srcOrd="10" destOrd="0" presId="urn:microsoft.com/office/officeart/2008/layout/VerticalCurvedList"/>
    <dgm:cxn modelId="{31108AA8-9451-4DA2-B1CA-A3277908A7E6}" type="presParOf" srcId="{94A9E5AE-FE40-4891-9D38-656E3FD5B245}" destId="{E6729D6F-9858-46BB-9A39-4C9189F90AE1}"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0A4B78-AB6A-4B34-9EEB-8444505CC747}"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3A1F1085-A4CB-48F9-BBAF-6FE95ED99982}">
      <dgm:prSet phldrT="[Text]"/>
      <dgm:spPr/>
      <dgm:t>
        <a:bodyPr/>
        <a:lstStyle/>
        <a:p>
          <a:r>
            <a:rPr lang="en-US"/>
            <a:t>14C</a:t>
          </a:r>
        </a:p>
      </dgm:t>
    </dgm:pt>
    <dgm:pt modelId="{79CCD3E5-3578-4A37-AF5E-CF99573E1430}" type="parTrans" cxnId="{D8E292B9-CAA2-46FF-BC96-B517BE8A19C1}">
      <dgm:prSet/>
      <dgm:spPr/>
      <dgm:t>
        <a:bodyPr/>
        <a:lstStyle/>
        <a:p>
          <a:endParaRPr lang="en-US"/>
        </a:p>
      </dgm:t>
    </dgm:pt>
    <dgm:pt modelId="{9161D0AA-AFF9-45CB-9CFB-3964E74A66BC}" type="sibTrans" cxnId="{D8E292B9-CAA2-46FF-BC96-B517BE8A19C1}">
      <dgm:prSet/>
      <dgm:spPr/>
      <dgm:t>
        <a:bodyPr/>
        <a:lstStyle/>
        <a:p>
          <a:endParaRPr lang="en-US"/>
        </a:p>
      </dgm:t>
    </dgm:pt>
    <dgm:pt modelId="{25EA1BF4-9243-4CB2-B2A6-1FCFDDE6AD37}">
      <dgm:prSet phldrT="[Text]"/>
      <dgm:spPr/>
      <dgm:t>
        <a:bodyPr/>
        <a:lstStyle/>
        <a:p>
          <a:r>
            <a:rPr lang="en-US"/>
            <a:t>14B</a:t>
          </a:r>
        </a:p>
      </dgm:t>
    </dgm:pt>
    <dgm:pt modelId="{A12B3A14-6468-4ADF-A016-2FD71BE34D02}" type="parTrans" cxnId="{48C3E0C0-18B8-47CA-ABE9-C5C0FA25FF15}">
      <dgm:prSet/>
      <dgm:spPr/>
      <dgm:t>
        <a:bodyPr/>
        <a:lstStyle/>
        <a:p>
          <a:endParaRPr lang="en-US"/>
        </a:p>
      </dgm:t>
    </dgm:pt>
    <dgm:pt modelId="{43ECA11C-0722-432C-87A0-0E0BDF97C103}" type="sibTrans" cxnId="{48C3E0C0-18B8-47CA-ABE9-C5C0FA25FF15}">
      <dgm:prSet/>
      <dgm:spPr/>
      <dgm:t>
        <a:bodyPr/>
        <a:lstStyle/>
        <a:p>
          <a:endParaRPr lang="en-US"/>
        </a:p>
      </dgm:t>
    </dgm:pt>
    <dgm:pt modelId="{3EDDBAC1-6ACF-48BB-B52F-6BC7DDB91883}">
      <dgm:prSet phldrT="[Text]"/>
      <dgm:spPr/>
      <dgm:t>
        <a:bodyPr/>
        <a:lstStyle/>
        <a:p>
          <a:r>
            <a:rPr lang="en-US"/>
            <a:t>14A</a:t>
          </a:r>
        </a:p>
      </dgm:t>
    </dgm:pt>
    <dgm:pt modelId="{BDA1898C-A2B0-4AAF-A461-CB1940329C68}" type="parTrans" cxnId="{68B3910D-A939-4F7C-A9B9-B6235F76A295}">
      <dgm:prSet/>
      <dgm:spPr/>
      <dgm:t>
        <a:bodyPr/>
        <a:lstStyle/>
        <a:p>
          <a:endParaRPr lang="en-US"/>
        </a:p>
      </dgm:t>
    </dgm:pt>
    <dgm:pt modelId="{5FD9BC44-E649-4492-9736-B8B5A053A90D}" type="sibTrans" cxnId="{68B3910D-A939-4F7C-A9B9-B6235F76A295}">
      <dgm:prSet/>
      <dgm:spPr/>
      <dgm:t>
        <a:bodyPr/>
        <a:lstStyle/>
        <a:p>
          <a:endParaRPr lang="en-US"/>
        </a:p>
      </dgm:t>
    </dgm:pt>
    <dgm:pt modelId="{58D2CFF9-C3B3-453F-95EE-28AF698EE39D}" type="pres">
      <dgm:prSet presAssocID="{AD0A4B78-AB6A-4B34-9EEB-8444505CC747}" presName="Name0" presStyleCnt="0">
        <dgm:presLayoutVars>
          <dgm:chMax val="7"/>
          <dgm:resizeHandles val="exact"/>
        </dgm:presLayoutVars>
      </dgm:prSet>
      <dgm:spPr/>
    </dgm:pt>
    <dgm:pt modelId="{3DC001FD-46C2-46C3-B9C6-1FD95481509D}" type="pres">
      <dgm:prSet presAssocID="{AD0A4B78-AB6A-4B34-9EEB-8444505CC747}" presName="comp1" presStyleCnt="0"/>
      <dgm:spPr/>
    </dgm:pt>
    <dgm:pt modelId="{9BF8B848-53FB-4031-9C54-678ED2FEF2AE}" type="pres">
      <dgm:prSet presAssocID="{AD0A4B78-AB6A-4B34-9EEB-8444505CC747}" presName="circle1" presStyleLbl="node1" presStyleIdx="0" presStyleCnt="3"/>
      <dgm:spPr/>
    </dgm:pt>
    <dgm:pt modelId="{77DFACB4-6A8C-4134-880D-FF88DEADECC9}" type="pres">
      <dgm:prSet presAssocID="{AD0A4B78-AB6A-4B34-9EEB-8444505CC747}" presName="c1text" presStyleLbl="node1" presStyleIdx="0" presStyleCnt="3">
        <dgm:presLayoutVars>
          <dgm:bulletEnabled val="1"/>
        </dgm:presLayoutVars>
      </dgm:prSet>
      <dgm:spPr/>
    </dgm:pt>
    <dgm:pt modelId="{C4CFB9E6-C1F0-4726-A151-A51E90FF1DC7}" type="pres">
      <dgm:prSet presAssocID="{AD0A4B78-AB6A-4B34-9EEB-8444505CC747}" presName="comp2" presStyleCnt="0"/>
      <dgm:spPr/>
    </dgm:pt>
    <dgm:pt modelId="{0DCB4223-5464-421F-9256-071CB43345B1}" type="pres">
      <dgm:prSet presAssocID="{AD0A4B78-AB6A-4B34-9EEB-8444505CC747}" presName="circle2" presStyleLbl="node1" presStyleIdx="1" presStyleCnt="3"/>
      <dgm:spPr/>
    </dgm:pt>
    <dgm:pt modelId="{E7788EE0-683C-42A7-8E95-D70EA724C2D8}" type="pres">
      <dgm:prSet presAssocID="{AD0A4B78-AB6A-4B34-9EEB-8444505CC747}" presName="c2text" presStyleLbl="node1" presStyleIdx="1" presStyleCnt="3">
        <dgm:presLayoutVars>
          <dgm:bulletEnabled val="1"/>
        </dgm:presLayoutVars>
      </dgm:prSet>
      <dgm:spPr/>
    </dgm:pt>
    <dgm:pt modelId="{2627A664-C8DF-4A0F-B52C-0E1D52223D2D}" type="pres">
      <dgm:prSet presAssocID="{AD0A4B78-AB6A-4B34-9EEB-8444505CC747}" presName="comp3" presStyleCnt="0"/>
      <dgm:spPr/>
    </dgm:pt>
    <dgm:pt modelId="{1675D3D6-42E7-4DC7-BE5B-77F14A5E0169}" type="pres">
      <dgm:prSet presAssocID="{AD0A4B78-AB6A-4B34-9EEB-8444505CC747}" presName="circle3" presStyleLbl="node1" presStyleIdx="2" presStyleCnt="3"/>
      <dgm:spPr/>
    </dgm:pt>
    <dgm:pt modelId="{BEA191DD-F1B3-4129-B10F-4C0E57B21F15}" type="pres">
      <dgm:prSet presAssocID="{AD0A4B78-AB6A-4B34-9EEB-8444505CC747}" presName="c3text" presStyleLbl="node1" presStyleIdx="2" presStyleCnt="3">
        <dgm:presLayoutVars>
          <dgm:bulletEnabled val="1"/>
        </dgm:presLayoutVars>
      </dgm:prSet>
      <dgm:spPr/>
    </dgm:pt>
  </dgm:ptLst>
  <dgm:cxnLst>
    <dgm:cxn modelId="{543DC00A-8489-4013-AC73-B72CBF023F8B}" type="presOf" srcId="{3A1F1085-A4CB-48F9-BBAF-6FE95ED99982}" destId="{9BF8B848-53FB-4031-9C54-678ED2FEF2AE}" srcOrd="0" destOrd="0" presId="urn:microsoft.com/office/officeart/2005/8/layout/venn2"/>
    <dgm:cxn modelId="{68B3910D-A939-4F7C-A9B9-B6235F76A295}" srcId="{AD0A4B78-AB6A-4B34-9EEB-8444505CC747}" destId="{3EDDBAC1-6ACF-48BB-B52F-6BC7DDB91883}" srcOrd="2" destOrd="0" parTransId="{BDA1898C-A2B0-4AAF-A461-CB1940329C68}" sibTransId="{5FD9BC44-E649-4492-9736-B8B5A053A90D}"/>
    <dgm:cxn modelId="{648BC71E-DC5F-424B-8351-FFCDAD12E6C8}" type="presOf" srcId="{25EA1BF4-9243-4CB2-B2A6-1FCFDDE6AD37}" destId="{E7788EE0-683C-42A7-8E95-D70EA724C2D8}" srcOrd="1" destOrd="0" presId="urn:microsoft.com/office/officeart/2005/8/layout/venn2"/>
    <dgm:cxn modelId="{1A09B23B-4608-4837-9007-8BA77D65AA42}" type="presOf" srcId="{3EDDBAC1-6ACF-48BB-B52F-6BC7DDB91883}" destId="{BEA191DD-F1B3-4129-B10F-4C0E57B21F15}" srcOrd="1" destOrd="0" presId="urn:microsoft.com/office/officeart/2005/8/layout/venn2"/>
    <dgm:cxn modelId="{8D07567A-B72D-4EEB-9878-E91BE65C7D1F}" type="presOf" srcId="{25EA1BF4-9243-4CB2-B2A6-1FCFDDE6AD37}" destId="{0DCB4223-5464-421F-9256-071CB43345B1}" srcOrd="0" destOrd="0" presId="urn:microsoft.com/office/officeart/2005/8/layout/venn2"/>
    <dgm:cxn modelId="{D8E292B9-CAA2-46FF-BC96-B517BE8A19C1}" srcId="{AD0A4B78-AB6A-4B34-9EEB-8444505CC747}" destId="{3A1F1085-A4CB-48F9-BBAF-6FE95ED99982}" srcOrd="0" destOrd="0" parTransId="{79CCD3E5-3578-4A37-AF5E-CF99573E1430}" sibTransId="{9161D0AA-AFF9-45CB-9CFB-3964E74A66BC}"/>
    <dgm:cxn modelId="{48C3E0C0-18B8-47CA-ABE9-C5C0FA25FF15}" srcId="{AD0A4B78-AB6A-4B34-9EEB-8444505CC747}" destId="{25EA1BF4-9243-4CB2-B2A6-1FCFDDE6AD37}" srcOrd="1" destOrd="0" parTransId="{A12B3A14-6468-4ADF-A016-2FD71BE34D02}" sibTransId="{43ECA11C-0722-432C-87A0-0E0BDF97C103}"/>
    <dgm:cxn modelId="{9915B5C9-5BBB-4482-865D-436B770E7C56}" type="presOf" srcId="{AD0A4B78-AB6A-4B34-9EEB-8444505CC747}" destId="{58D2CFF9-C3B3-453F-95EE-28AF698EE39D}" srcOrd="0" destOrd="0" presId="urn:microsoft.com/office/officeart/2005/8/layout/venn2"/>
    <dgm:cxn modelId="{4A923CCD-BD02-48B0-A252-852E1AAE7439}" type="presOf" srcId="{3A1F1085-A4CB-48F9-BBAF-6FE95ED99982}" destId="{77DFACB4-6A8C-4134-880D-FF88DEADECC9}" srcOrd="1" destOrd="0" presId="urn:microsoft.com/office/officeart/2005/8/layout/venn2"/>
    <dgm:cxn modelId="{446497DD-0091-4F7F-8807-19602BE18C7C}" type="presOf" srcId="{3EDDBAC1-6ACF-48BB-B52F-6BC7DDB91883}" destId="{1675D3D6-42E7-4DC7-BE5B-77F14A5E0169}" srcOrd="0" destOrd="0" presId="urn:microsoft.com/office/officeart/2005/8/layout/venn2"/>
    <dgm:cxn modelId="{68BE0A7E-BDC9-402B-9462-164E914D783F}" type="presParOf" srcId="{58D2CFF9-C3B3-453F-95EE-28AF698EE39D}" destId="{3DC001FD-46C2-46C3-B9C6-1FD95481509D}" srcOrd="0" destOrd="0" presId="urn:microsoft.com/office/officeart/2005/8/layout/venn2"/>
    <dgm:cxn modelId="{8D790FD5-ED88-4296-9FA5-AFF45F41BB66}" type="presParOf" srcId="{3DC001FD-46C2-46C3-B9C6-1FD95481509D}" destId="{9BF8B848-53FB-4031-9C54-678ED2FEF2AE}" srcOrd="0" destOrd="0" presId="urn:microsoft.com/office/officeart/2005/8/layout/venn2"/>
    <dgm:cxn modelId="{A4D4843E-997C-4F04-B7D7-558F9F85157C}" type="presParOf" srcId="{3DC001FD-46C2-46C3-B9C6-1FD95481509D}" destId="{77DFACB4-6A8C-4134-880D-FF88DEADECC9}" srcOrd="1" destOrd="0" presId="urn:microsoft.com/office/officeart/2005/8/layout/venn2"/>
    <dgm:cxn modelId="{168A5328-C11C-4975-A9B8-2B76B8A89EE1}" type="presParOf" srcId="{58D2CFF9-C3B3-453F-95EE-28AF698EE39D}" destId="{C4CFB9E6-C1F0-4726-A151-A51E90FF1DC7}" srcOrd="1" destOrd="0" presId="urn:microsoft.com/office/officeart/2005/8/layout/venn2"/>
    <dgm:cxn modelId="{8DEB37D5-DBFC-43BE-859F-1E93AB9316C7}" type="presParOf" srcId="{C4CFB9E6-C1F0-4726-A151-A51E90FF1DC7}" destId="{0DCB4223-5464-421F-9256-071CB43345B1}" srcOrd="0" destOrd="0" presId="urn:microsoft.com/office/officeart/2005/8/layout/venn2"/>
    <dgm:cxn modelId="{48484FEC-0D91-4131-9D5D-94824C93FB7A}" type="presParOf" srcId="{C4CFB9E6-C1F0-4726-A151-A51E90FF1DC7}" destId="{E7788EE0-683C-42A7-8E95-D70EA724C2D8}" srcOrd="1" destOrd="0" presId="urn:microsoft.com/office/officeart/2005/8/layout/venn2"/>
    <dgm:cxn modelId="{FABCFD6C-852D-490C-B1E4-9F9CF5D8CFE0}" type="presParOf" srcId="{58D2CFF9-C3B3-453F-95EE-28AF698EE39D}" destId="{2627A664-C8DF-4A0F-B52C-0E1D52223D2D}" srcOrd="2" destOrd="0" presId="urn:microsoft.com/office/officeart/2005/8/layout/venn2"/>
    <dgm:cxn modelId="{7D39F0EE-D01A-4BD8-A10E-E43F5F253FD0}" type="presParOf" srcId="{2627A664-C8DF-4A0F-B52C-0E1D52223D2D}" destId="{1675D3D6-42E7-4DC7-BE5B-77F14A5E0169}" srcOrd="0" destOrd="0" presId="urn:microsoft.com/office/officeart/2005/8/layout/venn2"/>
    <dgm:cxn modelId="{167180A4-CC88-4ACC-B70A-D0D8E6FA02AD}" type="presParOf" srcId="{2627A664-C8DF-4A0F-B52C-0E1D52223D2D}" destId="{BEA191DD-F1B3-4129-B10F-4C0E57B21F15}"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FD639C4-D3AE-44FD-A031-7B49D1357CA2}" type="doc">
      <dgm:prSet loTypeId="urn:microsoft.com/office/officeart/2016/7/layout/RoundedRectangleTimeline" loCatId="process" qsTypeId="urn:microsoft.com/office/officeart/2005/8/quickstyle/simple1" qsCatId="simple" csTypeId="urn:microsoft.com/office/officeart/2005/8/colors/accent1_5" csCatId="accent1" phldr="1"/>
      <dgm:spPr/>
      <dgm:t>
        <a:bodyPr/>
        <a:lstStyle/>
        <a:p>
          <a:endParaRPr lang="en-US"/>
        </a:p>
      </dgm:t>
    </dgm:pt>
    <dgm:pt modelId="{E63D74D9-B0D0-4B8D-86F0-579EBA1440A3}">
      <dgm:prSet custT="1"/>
      <dgm:spPr>
        <a:solidFill>
          <a:schemeClr val="tx1">
            <a:lumMod val="40000"/>
            <a:lumOff val="60000"/>
            <a:alpha val="90000"/>
          </a:schemeClr>
        </a:solidFill>
      </dgm:spPr>
      <dgm:t>
        <a:bodyPr/>
        <a:lstStyle/>
        <a:p>
          <a:r>
            <a:rPr lang="en-US" sz="2400">
              <a:solidFill>
                <a:schemeClr val="tx1"/>
              </a:solidFill>
            </a:rPr>
            <a:t>2020-21 School Year</a:t>
          </a:r>
        </a:p>
      </dgm:t>
    </dgm:pt>
    <dgm:pt modelId="{F743A6AC-6F03-454D-8104-0F329AE6DD48}" type="parTrans" cxnId="{B8055F4A-5185-4269-A0D2-9248459366ED}">
      <dgm:prSet/>
      <dgm:spPr/>
      <dgm:t>
        <a:bodyPr/>
        <a:lstStyle/>
        <a:p>
          <a:endParaRPr lang="en-US" sz="4000"/>
        </a:p>
      </dgm:t>
    </dgm:pt>
    <dgm:pt modelId="{6CCA7B9D-7A5A-48A3-9690-81D9B1040E4B}" type="sibTrans" cxnId="{B8055F4A-5185-4269-A0D2-9248459366ED}">
      <dgm:prSet/>
      <dgm:spPr/>
      <dgm:t>
        <a:bodyPr/>
        <a:lstStyle/>
        <a:p>
          <a:endParaRPr lang="en-US" sz="4000"/>
        </a:p>
      </dgm:t>
    </dgm:pt>
    <dgm:pt modelId="{FC6A834B-9836-4EC4-9DAB-F972C72C9912}">
      <dgm:prSet custT="1"/>
      <dgm:spPr/>
      <dgm:t>
        <a:bodyPr/>
        <a:lstStyle/>
        <a:p>
          <a:pPr>
            <a:spcAft>
              <a:spcPts val="0"/>
            </a:spcAft>
          </a:pPr>
          <a:r>
            <a:rPr lang="en-US" sz="2400"/>
            <a:t>The data sample is  </a:t>
          </a:r>
        </a:p>
        <a:p>
          <a:pPr>
            <a:spcAft>
              <a:spcPts val="0"/>
            </a:spcAft>
          </a:pPr>
          <a:r>
            <a:rPr lang="en-US" sz="2400"/>
            <a:t>collected from students who exited in the 2019-20 school year. </a:t>
          </a:r>
        </a:p>
      </dgm:t>
    </dgm:pt>
    <dgm:pt modelId="{BDEB6DDC-9A29-451C-A9CB-40C26884C094}" type="parTrans" cxnId="{657AB696-F8A1-428C-B743-78C47BC8D39D}">
      <dgm:prSet/>
      <dgm:spPr/>
      <dgm:t>
        <a:bodyPr/>
        <a:lstStyle/>
        <a:p>
          <a:endParaRPr lang="en-US" sz="4000"/>
        </a:p>
      </dgm:t>
    </dgm:pt>
    <dgm:pt modelId="{168F899F-4395-4B52-89CB-A5EA86B7EA1E}" type="sibTrans" cxnId="{657AB696-F8A1-428C-B743-78C47BC8D39D}">
      <dgm:prSet/>
      <dgm:spPr/>
      <dgm:t>
        <a:bodyPr/>
        <a:lstStyle/>
        <a:p>
          <a:endParaRPr lang="en-US" sz="4000"/>
        </a:p>
      </dgm:t>
    </dgm:pt>
    <dgm:pt modelId="{DE7E549C-5B30-4874-B4C6-9BABDD91A4CF}">
      <dgm:prSet custT="1"/>
      <dgm:spPr/>
      <dgm:t>
        <a:bodyPr/>
        <a:lstStyle/>
        <a:p>
          <a:pPr>
            <a:spcAft>
              <a:spcPts val="0"/>
            </a:spcAft>
          </a:pPr>
          <a:r>
            <a:rPr lang="en-US" sz="2400"/>
            <a:t>The FFY 2020 APR is </a:t>
          </a:r>
        </a:p>
        <a:p>
          <a:pPr>
            <a:spcAft>
              <a:spcPts val="0"/>
            </a:spcAft>
          </a:pPr>
          <a:r>
            <a:rPr lang="en-US" sz="2400"/>
            <a:t>submitted to OSEP</a:t>
          </a:r>
        </a:p>
      </dgm:t>
    </dgm:pt>
    <dgm:pt modelId="{0E239E6A-8EFD-47CB-9692-86786A1744A1}" type="parTrans" cxnId="{367268EB-CB15-4ED1-AFF3-77BC07D04397}">
      <dgm:prSet/>
      <dgm:spPr/>
      <dgm:t>
        <a:bodyPr/>
        <a:lstStyle/>
        <a:p>
          <a:endParaRPr lang="en-US" sz="4000"/>
        </a:p>
      </dgm:t>
    </dgm:pt>
    <dgm:pt modelId="{FB95F073-989F-4C29-AC45-4C0AB9BC7C8B}" type="sibTrans" cxnId="{367268EB-CB15-4ED1-AFF3-77BC07D04397}">
      <dgm:prSet/>
      <dgm:spPr/>
      <dgm:t>
        <a:bodyPr/>
        <a:lstStyle/>
        <a:p>
          <a:endParaRPr lang="en-US" sz="4000"/>
        </a:p>
      </dgm:t>
    </dgm:pt>
    <dgm:pt modelId="{7D64E78C-2C97-49A5-90C0-607D5C9473CE}">
      <dgm:prSet custT="1"/>
      <dgm:spPr/>
      <dgm:t>
        <a:bodyPr/>
        <a:lstStyle/>
        <a:p>
          <a:pPr>
            <a:spcAft>
              <a:spcPts val="0"/>
            </a:spcAft>
          </a:pPr>
          <a:endParaRPr lang="en-US" sz="2400"/>
        </a:p>
      </dgm:t>
    </dgm:pt>
    <dgm:pt modelId="{53A433A2-0032-4608-8B63-6DC520DABB5C}" type="parTrans" cxnId="{EA7737CB-4771-4546-B659-1EFB87DB3F07}">
      <dgm:prSet/>
      <dgm:spPr/>
      <dgm:t>
        <a:bodyPr/>
        <a:lstStyle/>
        <a:p>
          <a:endParaRPr lang="en-US" sz="4000"/>
        </a:p>
      </dgm:t>
    </dgm:pt>
    <dgm:pt modelId="{19FF7039-448E-4161-A6B7-1B5B43BD51B9}" type="sibTrans" cxnId="{EA7737CB-4771-4546-B659-1EFB87DB3F07}">
      <dgm:prSet/>
      <dgm:spPr/>
      <dgm:t>
        <a:bodyPr/>
        <a:lstStyle/>
        <a:p>
          <a:endParaRPr lang="en-US" sz="4000"/>
        </a:p>
      </dgm:t>
    </dgm:pt>
    <dgm:pt modelId="{BCC3666D-909C-42E9-A357-C489EFD7448E}">
      <dgm:prSet custT="1"/>
      <dgm:spPr>
        <a:solidFill>
          <a:schemeClr val="tx1">
            <a:lumMod val="75000"/>
            <a:alpha val="70000"/>
          </a:schemeClr>
        </a:solidFill>
      </dgm:spPr>
      <dgm:t>
        <a:bodyPr/>
        <a:lstStyle/>
        <a:p>
          <a:r>
            <a:rPr lang="en-US" sz="2400">
              <a:solidFill>
                <a:schemeClr val="bg1"/>
              </a:solidFill>
            </a:rPr>
            <a:t>FFY 2020 APR</a:t>
          </a:r>
        </a:p>
      </dgm:t>
    </dgm:pt>
    <dgm:pt modelId="{266EA25B-479F-47CE-91F7-36ACB74DE692}" type="parTrans" cxnId="{06D3025D-9903-4273-8426-2943CEE7CB87}">
      <dgm:prSet/>
      <dgm:spPr/>
      <dgm:t>
        <a:bodyPr/>
        <a:lstStyle/>
        <a:p>
          <a:endParaRPr lang="en-US" sz="4000"/>
        </a:p>
      </dgm:t>
    </dgm:pt>
    <dgm:pt modelId="{CE26B57A-B78C-40B2-A027-21D34E1A7E69}" type="sibTrans" cxnId="{06D3025D-9903-4273-8426-2943CEE7CB87}">
      <dgm:prSet/>
      <dgm:spPr/>
      <dgm:t>
        <a:bodyPr/>
        <a:lstStyle/>
        <a:p>
          <a:endParaRPr lang="en-US" sz="4000"/>
        </a:p>
      </dgm:t>
    </dgm:pt>
    <dgm:pt modelId="{6CBEAB83-1C97-47B4-8784-BF4EB6B5E295}">
      <dgm:prSet custT="1"/>
      <dgm:spPr/>
      <dgm:t>
        <a:bodyPr/>
        <a:lstStyle/>
        <a:p>
          <a:pPr>
            <a:spcAft>
              <a:spcPts val="0"/>
            </a:spcAft>
          </a:pPr>
          <a:r>
            <a:rPr lang="en-US" sz="2800"/>
            <a:t>Data from students who exited in the 2019-20 School Year Data is </a:t>
          </a:r>
        </a:p>
        <a:p>
          <a:pPr>
            <a:spcAft>
              <a:spcPts val="0"/>
            </a:spcAft>
          </a:pPr>
          <a:r>
            <a:rPr lang="en-US" sz="2800"/>
            <a:t>included in the FFY 2020 APR</a:t>
          </a:r>
        </a:p>
      </dgm:t>
    </dgm:pt>
    <dgm:pt modelId="{5E086464-70F8-4343-AEF4-888615845606}" type="parTrans" cxnId="{56FF2826-3A26-46DA-BC8B-9CB2F03B3B7B}">
      <dgm:prSet/>
      <dgm:spPr/>
      <dgm:t>
        <a:bodyPr/>
        <a:lstStyle/>
        <a:p>
          <a:endParaRPr lang="en-US" sz="4000"/>
        </a:p>
      </dgm:t>
    </dgm:pt>
    <dgm:pt modelId="{5B824976-F5C9-4F90-8449-111C6F68D2EF}" type="sibTrans" cxnId="{56FF2826-3A26-46DA-BC8B-9CB2F03B3B7B}">
      <dgm:prSet/>
      <dgm:spPr/>
      <dgm:t>
        <a:bodyPr/>
        <a:lstStyle/>
        <a:p>
          <a:endParaRPr lang="en-US" sz="4000"/>
        </a:p>
      </dgm:t>
    </dgm:pt>
    <dgm:pt modelId="{9D874E61-B04E-49CE-9BFA-C23EB057FD6B}">
      <dgm:prSet custT="1"/>
      <dgm:spPr/>
      <dgm:t>
        <a:bodyPr/>
        <a:lstStyle/>
        <a:p>
          <a:r>
            <a:rPr lang="en-US" sz="2400">
              <a:solidFill>
                <a:schemeClr val="tx1"/>
              </a:solidFill>
            </a:rPr>
            <a:t>February 2022</a:t>
          </a:r>
        </a:p>
      </dgm:t>
    </dgm:pt>
    <dgm:pt modelId="{B3191DAE-600C-4B8A-8D6D-E00A0B7B81AE}" type="sibTrans" cxnId="{BF7248DD-97D4-48FD-AEC0-E67B4A039743}">
      <dgm:prSet/>
      <dgm:spPr/>
      <dgm:t>
        <a:bodyPr/>
        <a:lstStyle/>
        <a:p>
          <a:endParaRPr lang="en-US" sz="4000"/>
        </a:p>
      </dgm:t>
    </dgm:pt>
    <dgm:pt modelId="{24BDE125-EC46-4CED-B23D-38B3091E76E0}" type="parTrans" cxnId="{BF7248DD-97D4-48FD-AEC0-E67B4A039743}">
      <dgm:prSet/>
      <dgm:spPr/>
      <dgm:t>
        <a:bodyPr/>
        <a:lstStyle/>
        <a:p>
          <a:endParaRPr lang="en-US" sz="4000"/>
        </a:p>
      </dgm:t>
    </dgm:pt>
    <dgm:pt modelId="{19095BB5-2802-480B-AA09-679F3589E6EE}" type="pres">
      <dgm:prSet presAssocID="{4FD639C4-D3AE-44FD-A031-7B49D1357CA2}" presName="Name0" presStyleCnt="0">
        <dgm:presLayoutVars>
          <dgm:chMax/>
          <dgm:chPref/>
          <dgm:animLvl val="lvl"/>
        </dgm:presLayoutVars>
      </dgm:prSet>
      <dgm:spPr/>
    </dgm:pt>
    <dgm:pt modelId="{B622FC15-C958-469F-A39E-9EDC723A2293}" type="pres">
      <dgm:prSet presAssocID="{E63D74D9-B0D0-4B8D-86F0-579EBA1440A3}" presName="composite1" presStyleCnt="0"/>
      <dgm:spPr/>
    </dgm:pt>
    <dgm:pt modelId="{3B51558E-8599-49B9-B59C-0B1B7569CF5A}" type="pres">
      <dgm:prSet presAssocID="{E63D74D9-B0D0-4B8D-86F0-579EBA1440A3}" presName="parent1" presStyleLbl="alignNode1" presStyleIdx="0" presStyleCnt="3">
        <dgm:presLayoutVars>
          <dgm:chMax val="1"/>
          <dgm:chPref val="1"/>
          <dgm:bulletEnabled val="1"/>
        </dgm:presLayoutVars>
      </dgm:prSet>
      <dgm:spPr/>
    </dgm:pt>
    <dgm:pt modelId="{F63F2B01-5D72-4A02-8697-133ED9E6591E}" type="pres">
      <dgm:prSet presAssocID="{E63D74D9-B0D0-4B8D-86F0-579EBA1440A3}" presName="Childtext1" presStyleLbl="revTx" presStyleIdx="0" presStyleCnt="3">
        <dgm:presLayoutVars>
          <dgm:bulletEnabled val="1"/>
        </dgm:presLayoutVars>
      </dgm:prSet>
      <dgm:spPr/>
    </dgm:pt>
    <dgm:pt modelId="{2F310C15-1BED-4BBD-A1DE-87B40BF60BC1}" type="pres">
      <dgm:prSet presAssocID="{E63D74D9-B0D0-4B8D-86F0-579EBA1440A3}" presName="ConnectLine1" presStyleLbl="sibTrans1D1" presStyleIdx="0" presStyleCnt="3"/>
      <dgm:spPr>
        <a:noFill/>
        <a:ln w="6350" cap="flat" cmpd="sng" algn="ctr">
          <a:solidFill>
            <a:schemeClr val="accent1">
              <a:shade val="90000"/>
              <a:hueOff val="0"/>
              <a:satOff val="0"/>
              <a:lumOff val="0"/>
              <a:alphaOff val="0"/>
            </a:schemeClr>
          </a:solidFill>
          <a:prstDash val="dash"/>
          <a:miter lim="800000"/>
        </a:ln>
        <a:effectLst/>
      </dgm:spPr>
    </dgm:pt>
    <dgm:pt modelId="{16803928-0384-4E94-82B3-A4E028570F79}" type="pres">
      <dgm:prSet presAssocID="{E63D74D9-B0D0-4B8D-86F0-579EBA1440A3}" presName="ConnectLineEnd1" presStyleLbl="lnNode1" presStyleIdx="0" presStyleCnt="3"/>
      <dgm:spPr/>
    </dgm:pt>
    <dgm:pt modelId="{7E2A9C47-54E2-442C-BEDF-835870442900}" type="pres">
      <dgm:prSet presAssocID="{E63D74D9-B0D0-4B8D-86F0-579EBA1440A3}" presName="EmptyPane1" presStyleCnt="0"/>
      <dgm:spPr/>
    </dgm:pt>
    <dgm:pt modelId="{C306B04A-19FD-4073-9AE1-41113BA127B5}" type="pres">
      <dgm:prSet presAssocID="{6CCA7B9D-7A5A-48A3-9690-81D9B1040E4B}" presName="spaceBetweenRectangles1" presStyleCnt="0"/>
      <dgm:spPr/>
    </dgm:pt>
    <dgm:pt modelId="{1F8CA5B4-235E-4C3A-9C01-92E8354841BA}" type="pres">
      <dgm:prSet presAssocID="{BCC3666D-909C-42E9-A357-C489EFD7448E}" presName="composite1" presStyleCnt="0"/>
      <dgm:spPr/>
    </dgm:pt>
    <dgm:pt modelId="{E8F4C2FB-C519-4B52-B0BA-6C6F070F731F}" type="pres">
      <dgm:prSet presAssocID="{BCC3666D-909C-42E9-A357-C489EFD7448E}" presName="parent1" presStyleLbl="alignNode1" presStyleIdx="1" presStyleCnt="3">
        <dgm:presLayoutVars>
          <dgm:chMax val="1"/>
          <dgm:chPref val="1"/>
          <dgm:bulletEnabled val="1"/>
        </dgm:presLayoutVars>
      </dgm:prSet>
      <dgm:spPr/>
    </dgm:pt>
    <dgm:pt modelId="{6AD09D91-4B94-49E3-9314-CB0BF2F207D7}" type="pres">
      <dgm:prSet presAssocID="{BCC3666D-909C-42E9-A357-C489EFD7448E}" presName="Childtext1" presStyleLbl="revTx" presStyleIdx="1" presStyleCnt="3">
        <dgm:presLayoutVars>
          <dgm:bulletEnabled val="1"/>
        </dgm:presLayoutVars>
      </dgm:prSet>
      <dgm:spPr/>
    </dgm:pt>
    <dgm:pt modelId="{B225364B-B269-431F-AF61-ABC8EE0401B0}" type="pres">
      <dgm:prSet presAssocID="{BCC3666D-909C-42E9-A357-C489EFD7448E}" presName="ConnectLine1" presStyleLbl="sibTrans1D1" presStyleIdx="1" presStyleCnt="3"/>
      <dgm:spPr>
        <a:noFill/>
        <a:ln w="6350" cap="flat" cmpd="sng" algn="ctr">
          <a:solidFill>
            <a:schemeClr val="accent1">
              <a:shade val="90000"/>
              <a:hueOff val="207713"/>
              <a:satOff val="-4436"/>
              <a:lumOff val="16555"/>
              <a:alphaOff val="0"/>
            </a:schemeClr>
          </a:solidFill>
          <a:prstDash val="dash"/>
          <a:miter lim="800000"/>
        </a:ln>
        <a:effectLst/>
      </dgm:spPr>
    </dgm:pt>
    <dgm:pt modelId="{E95CD284-3A25-4BC0-9ABD-2E732BFBCD95}" type="pres">
      <dgm:prSet presAssocID="{BCC3666D-909C-42E9-A357-C489EFD7448E}" presName="ConnectLineEnd1" presStyleLbl="lnNode1" presStyleIdx="1" presStyleCnt="3"/>
      <dgm:spPr/>
    </dgm:pt>
    <dgm:pt modelId="{C3C3F9CE-BCD0-470B-B84E-EE72A257ED8A}" type="pres">
      <dgm:prSet presAssocID="{BCC3666D-909C-42E9-A357-C489EFD7448E}" presName="EmptyPane1" presStyleCnt="0"/>
      <dgm:spPr/>
    </dgm:pt>
    <dgm:pt modelId="{CD40A0E6-EACA-4BAF-BA1E-AA208EA716BF}" type="pres">
      <dgm:prSet presAssocID="{CE26B57A-B78C-40B2-A027-21D34E1A7E69}" presName="spaceBetweenRectangles1" presStyleCnt="0"/>
      <dgm:spPr/>
    </dgm:pt>
    <dgm:pt modelId="{71835881-13EC-4DE4-A163-1BD73BE79A34}" type="pres">
      <dgm:prSet presAssocID="{9D874E61-B04E-49CE-9BFA-C23EB057FD6B}" presName="composite1" presStyleCnt="0"/>
      <dgm:spPr/>
    </dgm:pt>
    <dgm:pt modelId="{FEFCA557-3386-4095-B2D8-0E5404D351C4}" type="pres">
      <dgm:prSet presAssocID="{9D874E61-B04E-49CE-9BFA-C23EB057FD6B}" presName="parent1" presStyleLbl="alignNode1" presStyleIdx="2" presStyleCnt="3">
        <dgm:presLayoutVars>
          <dgm:chMax val="1"/>
          <dgm:chPref val="1"/>
          <dgm:bulletEnabled val="1"/>
        </dgm:presLayoutVars>
      </dgm:prSet>
      <dgm:spPr/>
    </dgm:pt>
    <dgm:pt modelId="{6F1F35E7-B7DF-4548-98F0-7A70E47E2EFA}" type="pres">
      <dgm:prSet presAssocID="{9D874E61-B04E-49CE-9BFA-C23EB057FD6B}" presName="Childtext1" presStyleLbl="revTx" presStyleIdx="2" presStyleCnt="3">
        <dgm:presLayoutVars>
          <dgm:bulletEnabled val="1"/>
        </dgm:presLayoutVars>
      </dgm:prSet>
      <dgm:spPr/>
    </dgm:pt>
    <dgm:pt modelId="{0B9C7160-43DA-41EE-8EC4-4F7749243820}" type="pres">
      <dgm:prSet presAssocID="{9D874E61-B04E-49CE-9BFA-C23EB057FD6B}" presName="ConnectLine1" presStyleLbl="sibTrans1D1" presStyleIdx="2" presStyleCnt="3"/>
      <dgm:spPr>
        <a:noFill/>
        <a:ln w="6350" cap="flat" cmpd="sng" algn="ctr">
          <a:solidFill>
            <a:schemeClr val="accent1">
              <a:shade val="90000"/>
              <a:hueOff val="415426"/>
              <a:satOff val="-8871"/>
              <a:lumOff val="33109"/>
              <a:alphaOff val="0"/>
            </a:schemeClr>
          </a:solidFill>
          <a:prstDash val="dash"/>
          <a:miter lim="800000"/>
        </a:ln>
        <a:effectLst/>
      </dgm:spPr>
    </dgm:pt>
    <dgm:pt modelId="{BD0FA086-FA31-467C-ABAE-D1CE5E39F6AB}" type="pres">
      <dgm:prSet presAssocID="{9D874E61-B04E-49CE-9BFA-C23EB057FD6B}" presName="ConnectLineEnd1" presStyleLbl="lnNode1" presStyleIdx="2" presStyleCnt="3"/>
      <dgm:spPr/>
    </dgm:pt>
    <dgm:pt modelId="{90AC2040-7560-411E-BDC9-3ACEA54E03C3}" type="pres">
      <dgm:prSet presAssocID="{9D874E61-B04E-49CE-9BFA-C23EB057FD6B}" presName="EmptyPane1" presStyleCnt="0"/>
      <dgm:spPr/>
    </dgm:pt>
  </dgm:ptLst>
  <dgm:cxnLst>
    <dgm:cxn modelId="{56FF2826-3A26-46DA-BC8B-9CB2F03B3B7B}" srcId="{BCC3666D-909C-42E9-A357-C489EFD7448E}" destId="{6CBEAB83-1C97-47B4-8784-BF4EB6B5E295}" srcOrd="0" destOrd="0" parTransId="{5E086464-70F8-4343-AEF4-888615845606}" sibTransId="{5B824976-F5C9-4F90-8449-111C6F68D2EF}"/>
    <dgm:cxn modelId="{D7505132-A59E-4C88-B23E-7D81354A2EEE}" type="presOf" srcId="{DE7E549C-5B30-4874-B4C6-9BABDD91A4CF}" destId="{6F1F35E7-B7DF-4548-98F0-7A70E47E2EFA}" srcOrd="0" destOrd="0" presId="urn:microsoft.com/office/officeart/2016/7/layout/RoundedRectangleTimeline"/>
    <dgm:cxn modelId="{06D3025D-9903-4273-8426-2943CEE7CB87}" srcId="{4FD639C4-D3AE-44FD-A031-7B49D1357CA2}" destId="{BCC3666D-909C-42E9-A357-C489EFD7448E}" srcOrd="1" destOrd="0" parTransId="{266EA25B-479F-47CE-91F7-36ACB74DE692}" sibTransId="{CE26B57A-B78C-40B2-A027-21D34E1A7E69}"/>
    <dgm:cxn modelId="{B8055F4A-5185-4269-A0D2-9248459366ED}" srcId="{4FD639C4-D3AE-44FD-A031-7B49D1357CA2}" destId="{E63D74D9-B0D0-4B8D-86F0-579EBA1440A3}" srcOrd="0" destOrd="0" parTransId="{F743A6AC-6F03-454D-8104-0F329AE6DD48}" sibTransId="{6CCA7B9D-7A5A-48A3-9690-81D9B1040E4B}"/>
    <dgm:cxn modelId="{B6D85551-1A5B-4FE7-82DE-B5005B19C01E}" type="presOf" srcId="{6CBEAB83-1C97-47B4-8784-BF4EB6B5E295}" destId="{6AD09D91-4B94-49E3-9314-CB0BF2F207D7}" srcOrd="0" destOrd="0" presId="urn:microsoft.com/office/officeart/2016/7/layout/RoundedRectangleTimeline"/>
    <dgm:cxn modelId="{007C5A96-8464-4CF6-BBD9-28C7393DF03D}" type="presOf" srcId="{BCC3666D-909C-42E9-A357-C489EFD7448E}" destId="{E8F4C2FB-C519-4B52-B0BA-6C6F070F731F}" srcOrd="0" destOrd="0" presId="urn:microsoft.com/office/officeart/2016/7/layout/RoundedRectangleTimeline"/>
    <dgm:cxn modelId="{657AB696-F8A1-428C-B743-78C47BC8D39D}" srcId="{E63D74D9-B0D0-4B8D-86F0-579EBA1440A3}" destId="{FC6A834B-9836-4EC4-9DAB-F972C72C9912}" srcOrd="1" destOrd="0" parTransId="{BDEB6DDC-9A29-451C-A9CB-40C26884C094}" sibTransId="{168F899F-4395-4B52-89CB-A5EA86B7EA1E}"/>
    <dgm:cxn modelId="{E221A39B-79AA-4064-8CE2-ED95A248D907}" type="presOf" srcId="{4FD639C4-D3AE-44FD-A031-7B49D1357CA2}" destId="{19095BB5-2802-480B-AA09-679F3589E6EE}" srcOrd="0" destOrd="0" presId="urn:microsoft.com/office/officeart/2016/7/layout/RoundedRectangleTimeline"/>
    <dgm:cxn modelId="{6DFD91B8-864D-46EB-AAC7-05D2A96CD1BE}" type="presOf" srcId="{9D874E61-B04E-49CE-9BFA-C23EB057FD6B}" destId="{FEFCA557-3386-4095-B2D8-0E5404D351C4}" srcOrd="0" destOrd="0" presId="urn:microsoft.com/office/officeart/2016/7/layout/RoundedRectangleTimeline"/>
    <dgm:cxn modelId="{EA7737CB-4771-4546-B659-1EFB87DB3F07}" srcId="{E63D74D9-B0D0-4B8D-86F0-579EBA1440A3}" destId="{7D64E78C-2C97-49A5-90C0-607D5C9473CE}" srcOrd="0" destOrd="0" parTransId="{53A433A2-0032-4608-8B63-6DC520DABB5C}" sibTransId="{19FF7039-448E-4161-A6B7-1B5B43BD51B9}"/>
    <dgm:cxn modelId="{95D69ED8-58ED-473E-9DBF-FB6780A39746}" type="presOf" srcId="{E63D74D9-B0D0-4B8D-86F0-579EBA1440A3}" destId="{3B51558E-8599-49B9-B59C-0B1B7569CF5A}" srcOrd="0" destOrd="0" presId="urn:microsoft.com/office/officeart/2016/7/layout/RoundedRectangleTimeline"/>
    <dgm:cxn modelId="{BF7248DD-97D4-48FD-AEC0-E67B4A039743}" srcId="{4FD639C4-D3AE-44FD-A031-7B49D1357CA2}" destId="{9D874E61-B04E-49CE-9BFA-C23EB057FD6B}" srcOrd="2" destOrd="0" parTransId="{24BDE125-EC46-4CED-B23D-38B3091E76E0}" sibTransId="{B3191DAE-600C-4B8A-8D6D-E00A0B7B81AE}"/>
    <dgm:cxn modelId="{E4E95DE7-3525-4412-B8E0-DED74BFEA59B}" type="presOf" srcId="{FC6A834B-9836-4EC4-9DAB-F972C72C9912}" destId="{F63F2B01-5D72-4A02-8697-133ED9E6591E}" srcOrd="0" destOrd="1" presId="urn:microsoft.com/office/officeart/2016/7/layout/RoundedRectangleTimeline"/>
    <dgm:cxn modelId="{367268EB-CB15-4ED1-AFF3-77BC07D04397}" srcId="{9D874E61-B04E-49CE-9BFA-C23EB057FD6B}" destId="{DE7E549C-5B30-4874-B4C6-9BABDD91A4CF}" srcOrd="0" destOrd="0" parTransId="{0E239E6A-8EFD-47CB-9692-86786A1744A1}" sibTransId="{FB95F073-989F-4C29-AC45-4C0AB9BC7C8B}"/>
    <dgm:cxn modelId="{EA3D1CEC-BC42-4F33-B16E-E914259FB470}" type="presOf" srcId="{7D64E78C-2C97-49A5-90C0-607D5C9473CE}" destId="{F63F2B01-5D72-4A02-8697-133ED9E6591E}" srcOrd="0" destOrd="0" presId="urn:microsoft.com/office/officeart/2016/7/layout/RoundedRectangleTimeline"/>
    <dgm:cxn modelId="{635DB7C9-DD3B-4CDB-8D7E-7349400A4250}" type="presParOf" srcId="{19095BB5-2802-480B-AA09-679F3589E6EE}" destId="{B622FC15-C958-469F-A39E-9EDC723A2293}" srcOrd="0" destOrd="0" presId="urn:microsoft.com/office/officeart/2016/7/layout/RoundedRectangleTimeline"/>
    <dgm:cxn modelId="{30466793-4A99-4ED9-AA25-CA44B2C52A9B}" type="presParOf" srcId="{B622FC15-C958-469F-A39E-9EDC723A2293}" destId="{3B51558E-8599-49B9-B59C-0B1B7569CF5A}" srcOrd="0" destOrd="0" presId="urn:microsoft.com/office/officeart/2016/7/layout/RoundedRectangleTimeline"/>
    <dgm:cxn modelId="{CBDEC9E2-CA33-4823-904D-CDB106EE3C21}" type="presParOf" srcId="{B622FC15-C958-469F-A39E-9EDC723A2293}" destId="{F63F2B01-5D72-4A02-8697-133ED9E6591E}" srcOrd="1" destOrd="0" presId="urn:microsoft.com/office/officeart/2016/7/layout/RoundedRectangleTimeline"/>
    <dgm:cxn modelId="{B7D4A847-C71E-413B-9BEB-0AD289C137CB}" type="presParOf" srcId="{B622FC15-C958-469F-A39E-9EDC723A2293}" destId="{2F310C15-1BED-4BBD-A1DE-87B40BF60BC1}" srcOrd="2" destOrd="0" presId="urn:microsoft.com/office/officeart/2016/7/layout/RoundedRectangleTimeline"/>
    <dgm:cxn modelId="{9FC313A0-5143-4AC8-84CB-C59F050C948E}" type="presParOf" srcId="{B622FC15-C958-469F-A39E-9EDC723A2293}" destId="{16803928-0384-4E94-82B3-A4E028570F79}" srcOrd="3" destOrd="0" presId="urn:microsoft.com/office/officeart/2016/7/layout/RoundedRectangleTimeline"/>
    <dgm:cxn modelId="{228A768D-06C6-4987-AC5E-5436F1C26937}" type="presParOf" srcId="{B622FC15-C958-469F-A39E-9EDC723A2293}" destId="{7E2A9C47-54E2-442C-BEDF-835870442900}" srcOrd="4" destOrd="0" presId="urn:microsoft.com/office/officeart/2016/7/layout/RoundedRectangleTimeline"/>
    <dgm:cxn modelId="{F3138AB3-8AC8-436F-951A-C60AE7E033B1}" type="presParOf" srcId="{19095BB5-2802-480B-AA09-679F3589E6EE}" destId="{C306B04A-19FD-4073-9AE1-41113BA127B5}" srcOrd="1" destOrd="0" presId="urn:microsoft.com/office/officeart/2016/7/layout/RoundedRectangleTimeline"/>
    <dgm:cxn modelId="{F970E288-A87A-491F-BAD5-3BEEB7EB6229}" type="presParOf" srcId="{19095BB5-2802-480B-AA09-679F3589E6EE}" destId="{1F8CA5B4-235E-4C3A-9C01-92E8354841BA}" srcOrd="2" destOrd="0" presId="urn:microsoft.com/office/officeart/2016/7/layout/RoundedRectangleTimeline"/>
    <dgm:cxn modelId="{60568957-8268-477B-A126-5BEB31D478C2}" type="presParOf" srcId="{1F8CA5B4-235E-4C3A-9C01-92E8354841BA}" destId="{E8F4C2FB-C519-4B52-B0BA-6C6F070F731F}" srcOrd="0" destOrd="0" presId="urn:microsoft.com/office/officeart/2016/7/layout/RoundedRectangleTimeline"/>
    <dgm:cxn modelId="{414068F9-51D6-40D1-B2A8-5395CDCB0FB7}" type="presParOf" srcId="{1F8CA5B4-235E-4C3A-9C01-92E8354841BA}" destId="{6AD09D91-4B94-49E3-9314-CB0BF2F207D7}" srcOrd="1" destOrd="0" presId="urn:microsoft.com/office/officeart/2016/7/layout/RoundedRectangleTimeline"/>
    <dgm:cxn modelId="{ECA23F85-9C65-40BA-A1D2-715F789C15AD}" type="presParOf" srcId="{1F8CA5B4-235E-4C3A-9C01-92E8354841BA}" destId="{B225364B-B269-431F-AF61-ABC8EE0401B0}" srcOrd="2" destOrd="0" presId="urn:microsoft.com/office/officeart/2016/7/layout/RoundedRectangleTimeline"/>
    <dgm:cxn modelId="{AE96DF47-7B07-410B-9B4C-A7608191F5AA}" type="presParOf" srcId="{1F8CA5B4-235E-4C3A-9C01-92E8354841BA}" destId="{E95CD284-3A25-4BC0-9ABD-2E732BFBCD95}" srcOrd="3" destOrd="0" presId="urn:microsoft.com/office/officeart/2016/7/layout/RoundedRectangleTimeline"/>
    <dgm:cxn modelId="{533DBC42-F2D4-493C-B40F-693DD6CD4FAD}" type="presParOf" srcId="{1F8CA5B4-235E-4C3A-9C01-92E8354841BA}" destId="{C3C3F9CE-BCD0-470B-B84E-EE72A257ED8A}" srcOrd="4" destOrd="0" presId="urn:microsoft.com/office/officeart/2016/7/layout/RoundedRectangleTimeline"/>
    <dgm:cxn modelId="{BA2C796D-0C6D-426E-B386-F50C7C652320}" type="presParOf" srcId="{19095BB5-2802-480B-AA09-679F3589E6EE}" destId="{CD40A0E6-EACA-4BAF-BA1E-AA208EA716BF}" srcOrd="3" destOrd="0" presId="urn:microsoft.com/office/officeart/2016/7/layout/RoundedRectangleTimeline"/>
    <dgm:cxn modelId="{0FDC0F84-46DF-4E86-9821-B34F62C551B2}" type="presParOf" srcId="{19095BB5-2802-480B-AA09-679F3589E6EE}" destId="{71835881-13EC-4DE4-A163-1BD73BE79A34}" srcOrd="4" destOrd="0" presId="urn:microsoft.com/office/officeart/2016/7/layout/RoundedRectangleTimeline"/>
    <dgm:cxn modelId="{4E262FD3-12B6-4579-987A-4C731F894362}" type="presParOf" srcId="{71835881-13EC-4DE4-A163-1BD73BE79A34}" destId="{FEFCA557-3386-4095-B2D8-0E5404D351C4}" srcOrd="0" destOrd="0" presId="urn:microsoft.com/office/officeart/2016/7/layout/RoundedRectangleTimeline"/>
    <dgm:cxn modelId="{DA47E84F-21F6-4429-B7EA-7D543AE273D3}" type="presParOf" srcId="{71835881-13EC-4DE4-A163-1BD73BE79A34}" destId="{6F1F35E7-B7DF-4548-98F0-7A70E47E2EFA}" srcOrd="1" destOrd="0" presId="urn:microsoft.com/office/officeart/2016/7/layout/RoundedRectangleTimeline"/>
    <dgm:cxn modelId="{93B02EA8-EE37-4CE3-952E-A2F8980A331D}" type="presParOf" srcId="{71835881-13EC-4DE4-A163-1BD73BE79A34}" destId="{0B9C7160-43DA-41EE-8EC4-4F7749243820}" srcOrd="2" destOrd="0" presId="urn:microsoft.com/office/officeart/2016/7/layout/RoundedRectangleTimeline"/>
    <dgm:cxn modelId="{41BAADCD-FDAB-4C72-A837-98F26750C10B}" type="presParOf" srcId="{71835881-13EC-4DE4-A163-1BD73BE79A34}" destId="{BD0FA086-FA31-467C-ABAE-D1CE5E39F6AB}" srcOrd="3" destOrd="0" presId="urn:microsoft.com/office/officeart/2016/7/layout/RoundedRectangleTimeline"/>
    <dgm:cxn modelId="{6F7764E9-7FC6-4106-A0B2-38E958DE790B}" type="presParOf" srcId="{71835881-13EC-4DE4-A163-1BD73BE79A34}" destId="{90AC2040-7560-411E-BDC9-3ACEA54E03C3}" srcOrd="4" destOrd="0" presId="urn:microsoft.com/office/officeart/2016/7/layout/RoundedRectangle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BD75C5-3A92-4F58-8DE3-67FF30F2B014}" type="doc">
      <dgm:prSet loTypeId="urn:diagrams.loki3.com/VaryingWidthList" loCatId="list" qsTypeId="urn:microsoft.com/office/officeart/2005/8/quickstyle/simple1" qsCatId="simple" csTypeId="urn:microsoft.com/office/officeart/2005/8/colors/accent5_1" csCatId="accent5" phldr="1"/>
      <dgm:spPr/>
    </dgm:pt>
    <dgm:pt modelId="{18A2E101-E050-4234-9537-D775A2FF6C64}">
      <dgm:prSet phldrT="[Text]" custT="1"/>
      <dgm:spPr/>
      <dgm:t>
        <a:bodyPr/>
        <a:lstStyle/>
        <a:p>
          <a:r>
            <a:rPr lang="en-US" sz="2000"/>
            <a:t>12 Regional                Partnership Centers</a:t>
          </a:r>
        </a:p>
      </dgm:t>
    </dgm:pt>
    <dgm:pt modelId="{04BAD232-D1F8-4E84-8D5E-E71215B249DA}" type="parTrans" cxnId="{7949BAA2-371E-4AC2-9E78-37A71665EB6E}">
      <dgm:prSet/>
      <dgm:spPr/>
      <dgm:t>
        <a:bodyPr/>
        <a:lstStyle/>
        <a:p>
          <a:endParaRPr lang="en-US" sz="2000"/>
        </a:p>
      </dgm:t>
    </dgm:pt>
    <dgm:pt modelId="{BF9E20EA-5410-47DA-A24C-472D2E094A64}" type="sibTrans" cxnId="{7949BAA2-371E-4AC2-9E78-37A71665EB6E}">
      <dgm:prSet/>
      <dgm:spPr/>
      <dgm:t>
        <a:bodyPr/>
        <a:lstStyle/>
        <a:p>
          <a:endParaRPr lang="en-US" sz="2000"/>
        </a:p>
      </dgm:t>
    </dgm:pt>
    <dgm:pt modelId="{B607122C-2BB3-4C2C-9662-A64EC9817588}">
      <dgm:prSet phldrT="[Text]" custT="1"/>
      <dgm:spPr/>
      <dgm:t>
        <a:bodyPr/>
        <a:lstStyle/>
        <a:p>
          <a:r>
            <a:rPr lang="en-US" sz="2000"/>
            <a:t>14 School-Age Family and Community Engagement Centers</a:t>
          </a:r>
        </a:p>
      </dgm:t>
    </dgm:pt>
    <dgm:pt modelId="{6772F098-6AAD-4796-8DA2-B0FCDC63D0C9}" type="parTrans" cxnId="{6ADC0548-A274-4050-BD8E-D1C6C123310B}">
      <dgm:prSet/>
      <dgm:spPr/>
      <dgm:t>
        <a:bodyPr/>
        <a:lstStyle/>
        <a:p>
          <a:endParaRPr lang="en-US" sz="2000"/>
        </a:p>
      </dgm:t>
    </dgm:pt>
    <dgm:pt modelId="{CB12D106-A244-4FF8-A704-897954E07A36}" type="sibTrans" cxnId="{6ADC0548-A274-4050-BD8E-D1C6C123310B}">
      <dgm:prSet/>
      <dgm:spPr/>
      <dgm:t>
        <a:bodyPr/>
        <a:lstStyle/>
        <a:p>
          <a:endParaRPr lang="en-US" sz="2000"/>
        </a:p>
      </dgm:t>
    </dgm:pt>
    <dgm:pt modelId="{9D541428-6B0D-4C0E-AA96-F752A9401F38}">
      <dgm:prSet phldrT="[Text]" custT="1"/>
      <dgm:spPr/>
      <dgm:t>
        <a:bodyPr/>
        <a:lstStyle/>
        <a:p>
          <a:r>
            <a:rPr lang="en-US" sz="2000"/>
            <a:t>14 Early Childhood Family and Community Engagement Centers</a:t>
          </a:r>
        </a:p>
      </dgm:t>
    </dgm:pt>
    <dgm:pt modelId="{DA8B2C4E-49C7-4886-9732-D2022C999332}" type="parTrans" cxnId="{E179F60A-A768-40A2-9979-A6209BF09DFE}">
      <dgm:prSet/>
      <dgm:spPr/>
      <dgm:t>
        <a:bodyPr/>
        <a:lstStyle/>
        <a:p>
          <a:endParaRPr lang="en-US" sz="2000"/>
        </a:p>
      </dgm:t>
    </dgm:pt>
    <dgm:pt modelId="{57AFB624-2DEF-4364-9E19-4B1432DEA0A2}" type="sibTrans" cxnId="{E179F60A-A768-40A2-9979-A6209BF09DFE}">
      <dgm:prSet/>
      <dgm:spPr/>
      <dgm:t>
        <a:bodyPr/>
        <a:lstStyle/>
        <a:p>
          <a:endParaRPr lang="en-US" sz="2000"/>
        </a:p>
      </dgm:t>
    </dgm:pt>
    <dgm:pt modelId="{0884E014-6279-45FC-8E66-44226F5468CA}" type="pres">
      <dgm:prSet presAssocID="{4DBD75C5-3A92-4F58-8DE3-67FF30F2B014}" presName="Name0" presStyleCnt="0">
        <dgm:presLayoutVars>
          <dgm:resizeHandles/>
        </dgm:presLayoutVars>
      </dgm:prSet>
      <dgm:spPr/>
    </dgm:pt>
    <dgm:pt modelId="{C8D5398C-A3AC-4537-88D1-F8AE75AF582D}" type="pres">
      <dgm:prSet presAssocID="{18A2E101-E050-4234-9537-D775A2FF6C64}" presName="text" presStyleLbl="node1" presStyleIdx="0" presStyleCnt="3" custScaleX="206644" custScaleY="84179">
        <dgm:presLayoutVars>
          <dgm:bulletEnabled val="1"/>
        </dgm:presLayoutVars>
      </dgm:prSet>
      <dgm:spPr/>
    </dgm:pt>
    <dgm:pt modelId="{03B43D1A-1ECB-439A-AB70-66B1C1C3A294}" type="pres">
      <dgm:prSet presAssocID="{BF9E20EA-5410-47DA-A24C-472D2E094A64}" presName="space" presStyleCnt="0"/>
      <dgm:spPr/>
    </dgm:pt>
    <dgm:pt modelId="{72665B3F-F325-440F-BCA9-C4535B31A4E0}" type="pres">
      <dgm:prSet presAssocID="{B607122C-2BB3-4C2C-9662-A64EC9817588}" presName="text" presStyleLbl="node1" presStyleIdx="1" presStyleCnt="3" custScaleX="169333" custScaleY="84179">
        <dgm:presLayoutVars>
          <dgm:bulletEnabled val="1"/>
        </dgm:presLayoutVars>
      </dgm:prSet>
      <dgm:spPr/>
    </dgm:pt>
    <dgm:pt modelId="{4C4AA012-0E40-4478-B069-9E9F58274B47}" type="pres">
      <dgm:prSet presAssocID="{CB12D106-A244-4FF8-A704-897954E07A36}" presName="space" presStyleCnt="0"/>
      <dgm:spPr/>
    </dgm:pt>
    <dgm:pt modelId="{692F3BB9-0B04-47E3-B2A3-8F8C3B4C4B60}" type="pres">
      <dgm:prSet presAssocID="{9D541428-6B0D-4C0E-AA96-F752A9401F38}" presName="text" presStyleLbl="node1" presStyleIdx="2" presStyleCnt="3" custScaleX="139725" custScaleY="84179">
        <dgm:presLayoutVars>
          <dgm:bulletEnabled val="1"/>
        </dgm:presLayoutVars>
      </dgm:prSet>
      <dgm:spPr/>
    </dgm:pt>
  </dgm:ptLst>
  <dgm:cxnLst>
    <dgm:cxn modelId="{21667A01-F8EB-4EF0-9A7C-FE93FE34529D}" type="presOf" srcId="{4DBD75C5-3A92-4F58-8DE3-67FF30F2B014}" destId="{0884E014-6279-45FC-8E66-44226F5468CA}" srcOrd="0" destOrd="0" presId="urn:diagrams.loki3.com/VaryingWidthList"/>
    <dgm:cxn modelId="{E179F60A-A768-40A2-9979-A6209BF09DFE}" srcId="{4DBD75C5-3A92-4F58-8DE3-67FF30F2B014}" destId="{9D541428-6B0D-4C0E-AA96-F752A9401F38}" srcOrd="2" destOrd="0" parTransId="{DA8B2C4E-49C7-4886-9732-D2022C999332}" sibTransId="{57AFB624-2DEF-4364-9E19-4B1432DEA0A2}"/>
    <dgm:cxn modelId="{6ADC0548-A274-4050-BD8E-D1C6C123310B}" srcId="{4DBD75C5-3A92-4F58-8DE3-67FF30F2B014}" destId="{B607122C-2BB3-4C2C-9662-A64EC9817588}" srcOrd="1" destOrd="0" parTransId="{6772F098-6AAD-4796-8DA2-B0FCDC63D0C9}" sibTransId="{CB12D106-A244-4FF8-A704-897954E07A36}"/>
    <dgm:cxn modelId="{955DC56C-7E3F-4F6C-8D4E-0497B2517A88}" type="presOf" srcId="{B607122C-2BB3-4C2C-9662-A64EC9817588}" destId="{72665B3F-F325-440F-BCA9-C4535B31A4E0}" srcOrd="0" destOrd="0" presId="urn:diagrams.loki3.com/VaryingWidthList"/>
    <dgm:cxn modelId="{14942156-28F4-49B2-8716-1B27E4DF78DB}" type="presOf" srcId="{18A2E101-E050-4234-9537-D775A2FF6C64}" destId="{C8D5398C-A3AC-4537-88D1-F8AE75AF582D}" srcOrd="0" destOrd="0" presId="urn:diagrams.loki3.com/VaryingWidthList"/>
    <dgm:cxn modelId="{7949BAA2-371E-4AC2-9E78-37A71665EB6E}" srcId="{4DBD75C5-3A92-4F58-8DE3-67FF30F2B014}" destId="{18A2E101-E050-4234-9537-D775A2FF6C64}" srcOrd="0" destOrd="0" parTransId="{04BAD232-D1F8-4E84-8D5E-E71215B249DA}" sibTransId="{BF9E20EA-5410-47DA-A24C-472D2E094A64}"/>
    <dgm:cxn modelId="{CB2B29D2-7B84-4241-93F2-5A23F7DAAAD6}" type="presOf" srcId="{9D541428-6B0D-4C0E-AA96-F752A9401F38}" destId="{692F3BB9-0B04-47E3-B2A3-8F8C3B4C4B60}" srcOrd="0" destOrd="0" presId="urn:diagrams.loki3.com/VaryingWidthList"/>
    <dgm:cxn modelId="{0FFF6564-E745-4201-AC6B-1A47DA560D41}" type="presParOf" srcId="{0884E014-6279-45FC-8E66-44226F5468CA}" destId="{C8D5398C-A3AC-4537-88D1-F8AE75AF582D}" srcOrd="0" destOrd="0" presId="urn:diagrams.loki3.com/VaryingWidthList"/>
    <dgm:cxn modelId="{407E2BBC-5EC3-4AD7-9F59-566C99458FF5}" type="presParOf" srcId="{0884E014-6279-45FC-8E66-44226F5468CA}" destId="{03B43D1A-1ECB-439A-AB70-66B1C1C3A294}" srcOrd="1" destOrd="0" presId="urn:diagrams.loki3.com/VaryingWidthList"/>
    <dgm:cxn modelId="{E51F6560-4854-4BC5-BB50-4E86267A9A76}" type="presParOf" srcId="{0884E014-6279-45FC-8E66-44226F5468CA}" destId="{72665B3F-F325-440F-BCA9-C4535B31A4E0}" srcOrd="2" destOrd="0" presId="urn:diagrams.loki3.com/VaryingWidthList"/>
    <dgm:cxn modelId="{19F3E207-9612-43B6-8A1F-A242D05A2CFF}" type="presParOf" srcId="{0884E014-6279-45FC-8E66-44226F5468CA}" destId="{4C4AA012-0E40-4478-B069-9E9F58274B47}" srcOrd="3" destOrd="0" presId="urn:diagrams.loki3.com/VaryingWidthList"/>
    <dgm:cxn modelId="{042792DE-E0A5-4466-BDE2-1D09B4C4472C}" type="presParOf" srcId="{0884E014-6279-45FC-8E66-44226F5468CA}" destId="{692F3BB9-0B04-47E3-B2A3-8F8C3B4C4B60}" srcOrd="4" destOrd="0" presId="urn:diagrams.loki3.com/VaryingWidth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F4E6E9-A126-4C00-BFC6-F3F2EDF779B7}" type="doc">
      <dgm:prSet loTypeId="urn:microsoft.com/office/officeart/2008/layout/VerticalCurvedList" loCatId="list" qsTypeId="urn:microsoft.com/office/officeart/2005/8/quickstyle/simple1" qsCatId="simple" csTypeId="urn:microsoft.com/office/officeart/2005/8/colors/colorful1" csCatId="colorful" phldr="1"/>
      <dgm:spPr/>
    </dgm:pt>
    <dgm:pt modelId="{EE664D0B-277E-4F88-BAEF-E0E0D9F73CDA}">
      <dgm:prSet phldrT="[Text]" custT="1"/>
      <dgm:spPr>
        <a:solidFill>
          <a:schemeClr val="accent2">
            <a:lumMod val="75000"/>
          </a:schemeClr>
        </a:solidFill>
      </dgm:spPr>
      <dgm:t>
        <a:bodyPr/>
        <a:lstStyle/>
        <a:p>
          <a:r>
            <a:rPr lang="en-US" sz="2400" b="1"/>
            <a:t>Regional Learning</a:t>
          </a:r>
          <a:endParaRPr lang="en-US" sz="2400"/>
        </a:p>
      </dgm:t>
    </dgm:pt>
    <dgm:pt modelId="{79251788-8846-45D0-84B6-3735F2E66E59}" type="parTrans" cxnId="{3395DF60-8241-4AAB-BEFD-ACF193282134}">
      <dgm:prSet/>
      <dgm:spPr/>
      <dgm:t>
        <a:bodyPr/>
        <a:lstStyle/>
        <a:p>
          <a:endParaRPr lang="en-US" sz="1400"/>
        </a:p>
      </dgm:t>
    </dgm:pt>
    <dgm:pt modelId="{548E8B94-0B91-4E51-A007-63CF6DFB73E3}" type="sibTrans" cxnId="{3395DF60-8241-4AAB-BEFD-ACF193282134}">
      <dgm:prSet/>
      <dgm:spPr/>
      <dgm:t>
        <a:bodyPr/>
        <a:lstStyle/>
        <a:p>
          <a:endParaRPr lang="en-US" sz="1400"/>
        </a:p>
      </dgm:t>
    </dgm:pt>
    <dgm:pt modelId="{8C229F49-6895-4A34-A85F-E162715BFD67}">
      <dgm:prSet phldrT="[Text]" custT="1"/>
      <dgm:spPr>
        <a:solidFill>
          <a:schemeClr val="accent6">
            <a:lumMod val="75000"/>
          </a:schemeClr>
        </a:solidFill>
      </dgm:spPr>
      <dgm:t>
        <a:bodyPr/>
        <a:lstStyle/>
        <a:p>
          <a:r>
            <a:rPr lang="en-US" sz="2400" b="1"/>
            <a:t>Targeted Skills/Support Groups</a:t>
          </a:r>
          <a:endParaRPr lang="en-US" sz="2400"/>
        </a:p>
      </dgm:t>
    </dgm:pt>
    <dgm:pt modelId="{6D1203EB-09A0-483D-9B84-458947682562}" type="parTrans" cxnId="{9B4F2557-4E46-4F74-8F61-0B593B376CE5}">
      <dgm:prSet/>
      <dgm:spPr/>
      <dgm:t>
        <a:bodyPr/>
        <a:lstStyle/>
        <a:p>
          <a:endParaRPr lang="en-US" sz="1400"/>
        </a:p>
      </dgm:t>
    </dgm:pt>
    <dgm:pt modelId="{AD454628-47D8-42EA-831A-41F8DC8309DF}" type="sibTrans" cxnId="{9B4F2557-4E46-4F74-8F61-0B593B376CE5}">
      <dgm:prSet/>
      <dgm:spPr/>
      <dgm:t>
        <a:bodyPr/>
        <a:lstStyle/>
        <a:p>
          <a:endParaRPr lang="en-US" sz="1400"/>
        </a:p>
      </dgm:t>
    </dgm:pt>
    <dgm:pt modelId="{0CE9C8F4-DD7A-4DB6-8930-14B8D09503F3}">
      <dgm:prSet phldrT="[Text]" custT="1"/>
      <dgm:spPr>
        <a:solidFill>
          <a:schemeClr val="accent3">
            <a:lumMod val="75000"/>
          </a:schemeClr>
        </a:solidFill>
      </dgm:spPr>
      <dgm:t>
        <a:bodyPr/>
        <a:lstStyle/>
        <a:p>
          <a:r>
            <a:rPr lang="en-US" sz="2400" b="1"/>
            <a:t>Support Plans </a:t>
          </a:r>
          <a:endParaRPr lang="en-US" sz="2400"/>
        </a:p>
      </dgm:t>
    </dgm:pt>
    <dgm:pt modelId="{03BE7D42-31D6-4888-A74E-53429F595708}" type="parTrans" cxnId="{D34A980A-4FC3-4E76-B87C-655EDE7DE9AF}">
      <dgm:prSet/>
      <dgm:spPr/>
      <dgm:t>
        <a:bodyPr/>
        <a:lstStyle/>
        <a:p>
          <a:endParaRPr lang="en-US" sz="1400"/>
        </a:p>
      </dgm:t>
    </dgm:pt>
    <dgm:pt modelId="{F0599700-FFF7-4174-81E0-0CEFBED1B4B3}" type="sibTrans" cxnId="{D34A980A-4FC3-4E76-B87C-655EDE7DE9AF}">
      <dgm:prSet/>
      <dgm:spPr/>
      <dgm:t>
        <a:bodyPr/>
        <a:lstStyle/>
        <a:p>
          <a:endParaRPr lang="en-US" sz="1400"/>
        </a:p>
      </dgm:t>
    </dgm:pt>
    <dgm:pt modelId="{1061D0BF-7132-4EC0-B9FC-B5230DC42F8C}" type="pres">
      <dgm:prSet presAssocID="{8DF4E6E9-A126-4C00-BFC6-F3F2EDF779B7}" presName="Name0" presStyleCnt="0">
        <dgm:presLayoutVars>
          <dgm:chMax val="7"/>
          <dgm:chPref val="7"/>
          <dgm:dir/>
        </dgm:presLayoutVars>
      </dgm:prSet>
      <dgm:spPr/>
    </dgm:pt>
    <dgm:pt modelId="{DDB74783-6664-4DA9-99B8-B27F048681B6}" type="pres">
      <dgm:prSet presAssocID="{8DF4E6E9-A126-4C00-BFC6-F3F2EDF779B7}" presName="Name1" presStyleCnt="0"/>
      <dgm:spPr/>
    </dgm:pt>
    <dgm:pt modelId="{F72DFFDF-B4F7-48F8-9AC0-96FA34DF30B8}" type="pres">
      <dgm:prSet presAssocID="{8DF4E6E9-A126-4C00-BFC6-F3F2EDF779B7}" presName="cycle" presStyleCnt="0"/>
      <dgm:spPr/>
    </dgm:pt>
    <dgm:pt modelId="{1FCD95AE-1C91-4607-A29A-C7CA064F802E}" type="pres">
      <dgm:prSet presAssocID="{8DF4E6E9-A126-4C00-BFC6-F3F2EDF779B7}" presName="srcNode" presStyleLbl="node1" presStyleIdx="0" presStyleCnt="3"/>
      <dgm:spPr/>
    </dgm:pt>
    <dgm:pt modelId="{7A9F7C20-49A4-4550-B3C1-70C34F718F71}" type="pres">
      <dgm:prSet presAssocID="{8DF4E6E9-A126-4C00-BFC6-F3F2EDF779B7}" presName="conn" presStyleLbl="parChTrans1D2" presStyleIdx="0" presStyleCnt="1" custFlipVert="0" custFlipHor="1" custScaleX="7231" custScaleY="66080" custLinFactNeighborX="50586" custLinFactNeighborY="973"/>
      <dgm:spPr/>
    </dgm:pt>
    <dgm:pt modelId="{1A9B351E-A3C2-46F1-A36E-2CDF0724FA30}" type="pres">
      <dgm:prSet presAssocID="{8DF4E6E9-A126-4C00-BFC6-F3F2EDF779B7}" presName="extraNode" presStyleLbl="node1" presStyleIdx="0" presStyleCnt="3"/>
      <dgm:spPr/>
    </dgm:pt>
    <dgm:pt modelId="{246864D2-7068-47E5-8100-300B69392A52}" type="pres">
      <dgm:prSet presAssocID="{8DF4E6E9-A126-4C00-BFC6-F3F2EDF779B7}" presName="dstNode" presStyleLbl="node1" presStyleIdx="0" presStyleCnt="3"/>
      <dgm:spPr/>
    </dgm:pt>
    <dgm:pt modelId="{8FB4DD1F-D5F8-4E9A-B0DF-EB59D0654FDD}" type="pres">
      <dgm:prSet presAssocID="{EE664D0B-277E-4F88-BAEF-E0E0D9F73CDA}" presName="text_1" presStyleLbl="node1" presStyleIdx="0" presStyleCnt="3">
        <dgm:presLayoutVars>
          <dgm:bulletEnabled val="1"/>
        </dgm:presLayoutVars>
      </dgm:prSet>
      <dgm:spPr/>
    </dgm:pt>
    <dgm:pt modelId="{B65987EE-63B6-4C00-8E37-FCDC81AF6814}" type="pres">
      <dgm:prSet presAssocID="{EE664D0B-277E-4F88-BAEF-E0E0D9F73CDA}" presName="accent_1" presStyleCnt="0"/>
      <dgm:spPr/>
    </dgm:pt>
    <dgm:pt modelId="{AE8CDDE3-1383-4284-ABAA-1DC19B91C4B4}" type="pres">
      <dgm:prSet presAssocID="{EE664D0B-277E-4F88-BAEF-E0E0D9F73CDA}" presName="accentRepeatNode" presStyleLbl="solidFgAcc1" presStyleIdx="0" presStyleCnt="3"/>
      <dgm:spPr/>
    </dgm:pt>
    <dgm:pt modelId="{D4570DDA-D2DF-47A5-98A0-982BFB5E4EC2}" type="pres">
      <dgm:prSet presAssocID="{8C229F49-6895-4A34-A85F-E162715BFD67}" presName="text_2" presStyleLbl="node1" presStyleIdx="1" presStyleCnt="3">
        <dgm:presLayoutVars>
          <dgm:bulletEnabled val="1"/>
        </dgm:presLayoutVars>
      </dgm:prSet>
      <dgm:spPr/>
    </dgm:pt>
    <dgm:pt modelId="{B2EB3DD2-629E-4DEA-B330-7C4B2EFB6A4E}" type="pres">
      <dgm:prSet presAssocID="{8C229F49-6895-4A34-A85F-E162715BFD67}" presName="accent_2" presStyleCnt="0"/>
      <dgm:spPr/>
    </dgm:pt>
    <dgm:pt modelId="{5E800F7C-E559-4BF9-8D95-1AA4F764BC4E}" type="pres">
      <dgm:prSet presAssocID="{8C229F49-6895-4A34-A85F-E162715BFD67}" presName="accentRepeatNode" presStyleLbl="solidFgAcc1" presStyleIdx="1" presStyleCnt="3"/>
      <dgm:spPr/>
    </dgm:pt>
    <dgm:pt modelId="{75D98347-D1A8-48A2-93B5-F5A0918E322D}" type="pres">
      <dgm:prSet presAssocID="{0CE9C8F4-DD7A-4DB6-8930-14B8D09503F3}" presName="text_3" presStyleLbl="node1" presStyleIdx="2" presStyleCnt="3" custScaleX="87651" custLinFactNeighborX="6003" custLinFactNeighborY="-877">
        <dgm:presLayoutVars>
          <dgm:bulletEnabled val="1"/>
        </dgm:presLayoutVars>
      </dgm:prSet>
      <dgm:spPr/>
    </dgm:pt>
    <dgm:pt modelId="{C208898D-CC63-4404-AD2B-831474929E6A}" type="pres">
      <dgm:prSet presAssocID="{0CE9C8F4-DD7A-4DB6-8930-14B8D09503F3}" presName="accent_3" presStyleCnt="0"/>
      <dgm:spPr/>
    </dgm:pt>
    <dgm:pt modelId="{5D2CE53C-0B08-4F59-A423-F5C65E36CCFB}" type="pres">
      <dgm:prSet presAssocID="{0CE9C8F4-DD7A-4DB6-8930-14B8D09503F3}" presName="accentRepeatNode" presStyleLbl="solidFgAcc1" presStyleIdx="2" presStyleCnt="3" custLinFactNeighborX="62992" custLinFactNeighborY="-157"/>
      <dgm:spPr/>
    </dgm:pt>
  </dgm:ptLst>
  <dgm:cxnLst>
    <dgm:cxn modelId="{D34A980A-4FC3-4E76-B87C-655EDE7DE9AF}" srcId="{8DF4E6E9-A126-4C00-BFC6-F3F2EDF779B7}" destId="{0CE9C8F4-DD7A-4DB6-8930-14B8D09503F3}" srcOrd="2" destOrd="0" parTransId="{03BE7D42-31D6-4888-A74E-53429F595708}" sibTransId="{F0599700-FFF7-4174-81E0-0CEFBED1B4B3}"/>
    <dgm:cxn modelId="{2ADD7D2E-0F2C-430A-A820-1B43D216C692}" type="presOf" srcId="{8DF4E6E9-A126-4C00-BFC6-F3F2EDF779B7}" destId="{1061D0BF-7132-4EC0-B9FC-B5230DC42F8C}" srcOrd="0" destOrd="0" presId="urn:microsoft.com/office/officeart/2008/layout/VerticalCurvedList"/>
    <dgm:cxn modelId="{E40C2A3F-1980-4F37-A8EA-BE25224A536E}" type="presOf" srcId="{548E8B94-0B91-4E51-A007-63CF6DFB73E3}" destId="{7A9F7C20-49A4-4550-B3C1-70C34F718F71}" srcOrd="0" destOrd="0" presId="urn:microsoft.com/office/officeart/2008/layout/VerticalCurvedList"/>
    <dgm:cxn modelId="{3395DF60-8241-4AAB-BEFD-ACF193282134}" srcId="{8DF4E6E9-A126-4C00-BFC6-F3F2EDF779B7}" destId="{EE664D0B-277E-4F88-BAEF-E0E0D9F73CDA}" srcOrd="0" destOrd="0" parTransId="{79251788-8846-45D0-84B6-3735F2E66E59}" sibTransId="{548E8B94-0B91-4E51-A007-63CF6DFB73E3}"/>
    <dgm:cxn modelId="{8A329962-1092-4352-8F00-9318B6653E59}" type="presOf" srcId="{EE664D0B-277E-4F88-BAEF-E0E0D9F73CDA}" destId="{8FB4DD1F-D5F8-4E9A-B0DF-EB59D0654FDD}" srcOrd="0" destOrd="0" presId="urn:microsoft.com/office/officeart/2008/layout/VerticalCurvedList"/>
    <dgm:cxn modelId="{9B4F2557-4E46-4F74-8F61-0B593B376CE5}" srcId="{8DF4E6E9-A126-4C00-BFC6-F3F2EDF779B7}" destId="{8C229F49-6895-4A34-A85F-E162715BFD67}" srcOrd="1" destOrd="0" parTransId="{6D1203EB-09A0-483D-9B84-458947682562}" sibTransId="{AD454628-47D8-42EA-831A-41F8DC8309DF}"/>
    <dgm:cxn modelId="{9CA6DA98-5766-488B-9CFB-80074DB8AE9B}" type="presOf" srcId="{8C229F49-6895-4A34-A85F-E162715BFD67}" destId="{D4570DDA-D2DF-47A5-98A0-982BFB5E4EC2}" srcOrd="0" destOrd="0" presId="urn:microsoft.com/office/officeart/2008/layout/VerticalCurvedList"/>
    <dgm:cxn modelId="{848821CF-F9D1-4F59-8085-99A1D7DB6BE4}" type="presOf" srcId="{0CE9C8F4-DD7A-4DB6-8930-14B8D09503F3}" destId="{75D98347-D1A8-48A2-93B5-F5A0918E322D}" srcOrd="0" destOrd="0" presId="urn:microsoft.com/office/officeart/2008/layout/VerticalCurvedList"/>
    <dgm:cxn modelId="{15D854EE-E6D0-4AEB-B1B8-C69B4B84639E}" type="presParOf" srcId="{1061D0BF-7132-4EC0-B9FC-B5230DC42F8C}" destId="{DDB74783-6664-4DA9-99B8-B27F048681B6}" srcOrd="0" destOrd="0" presId="urn:microsoft.com/office/officeart/2008/layout/VerticalCurvedList"/>
    <dgm:cxn modelId="{9D2B69C3-C1B9-4D87-A37C-3D4D2165901F}" type="presParOf" srcId="{DDB74783-6664-4DA9-99B8-B27F048681B6}" destId="{F72DFFDF-B4F7-48F8-9AC0-96FA34DF30B8}" srcOrd="0" destOrd="0" presId="urn:microsoft.com/office/officeart/2008/layout/VerticalCurvedList"/>
    <dgm:cxn modelId="{6B36AEC7-3F4C-4A6B-AF1A-20166B122952}" type="presParOf" srcId="{F72DFFDF-B4F7-48F8-9AC0-96FA34DF30B8}" destId="{1FCD95AE-1C91-4607-A29A-C7CA064F802E}" srcOrd="0" destOrd="0" presId="urn:microsoft.com/office/officeart/2008/layout/VerticalCurvedList"/>
    <dgm:cxn modelId="{2ED89B08-6CB6-450F-A0DD-1961AEBED1A7}" type="presParOf" srcId="{F72DFFDF-B4F7-48F8-9AC0-96FA34DF30B8}" destId="{7A9F7C20-49A4-4550-B3C1-70C34F718F71}" srcOrd="1" destOrd="0" presId="urn:microsoft.com/office/officeart/2008/layout/VerticalCurvedList"/>
    <dgm:cxn modelId="{001F88B8-2C62-4C75-A026-83AC248FD455}" type="presParOf" srcId="{F72DFFDF-B4F7-48F8-9AC0-96FA34DF30B8}" destId="{1A9B351E-A3C2-46F1-A36E-2CDF0724FA30}" srcOrd="2" destOrd="0" presId="urn:microsoft.com/office/officeart/2008/layout/VerticalCurvedList"/>
    <dgm:cxn modelId="{2B60DC3F-33F9-472B-91F6-43AFC7A321C1}" type="presParOf" srcId="{F72DFFDF-B4F7-48F8-9AC0-96FA34DF30B8}" destId="{246864D2-7068-47E5-8100-300B69392A52}" srcOrd="3" destOrd="0" presId="urn:microsoft.com/office/officeart/2008/layout/VerticalCurvedList"/>
    <dgm:cxn modelId="{77089B6C-09A6-43DC-97FF-43B53FBED48C}" type="presParOf" srcId="{DDB74783-6664-4DA9-99B8-B27F048681B6}" destId="{8FB4DD1F-D5F8-4E9A-B0DF-EB59D0654FDD}" srcOrd="1" destOrd="0" presId="urn:microsoft.com/office/officeart/2008/layout/VerticalCurvedList"/>
    <dgm:cxn modelId="{4CF88D86-CC94-4F84-A19E-24DDA7259AD6}" type="presParOf" srcId="{DDB74783-6664-4DA9-99B8-B27F048681B6}" destId="{B65987EE-63B6-4C00-8E37-FCDC81AF6814}" srcOrd="2" destOrd="0" presId="urn:microsoft.com/office/officeart/2008/layout/VerticalCurvedList"/>
    <dgm:cxn modelId="{E924BDC7-4CBA-4713-A15C-587E5D8B9C01}" type="presParOf" srcId="{B65987EE-63B6-4C00-8E37-FCDC81AF6814}" destId="{AE8CDDE3-1383-4284-ABAA-1DC19B91C4B4}" srcOrd="0" destOrd="0" presId="urn:microsoft.com/office/officeart/2008/layout/VerticalCurvedList"/>
    <dgm:cxn modelId="{830FD644-4486-4FB8-A52A-48E5E96235EC}" type="presParOf" srcId="{DDB74783-6664-4DA9-99B8-B27F048681B6}" destId="{D4570DDA-D2DF-47A5-98A0-982BFB5E4EC2}" srcOrd="3" destOrd="0" presId="urn:microsoft.com/office/officeart/2008/layout/VerticalCurvedList"/>
    <dgm:cxn modelId="{81A079C0-AF61-42A9-BFF0-C69A2CE4459B}" type="presParOf" srcId="{DDB74783-6664-4DA9-99B8-B27F048681B6}" destId="{B2EB3DD2-629E-4DEA-B330-7C4B2EFB6A4E}" srcOrd="4" destOrd="0" presId="urn:microsoft.com/office/officeart/2008/layout/VerticalCurvedList"/>
    <dgm:cxn modelId="{D3D02B85-7690-4800-8C0B-5D49FD009EB9}" type="presParOf" srcId="{B2EB3DD2-629E-4DEA-B330-7C4B2EFB6A4E}" destId="{5E800F7C-E559-4BF9-8D95-1AA4F764BC4E}" srcOrd="0" destOrd="0" presId="urn:microsoft.com/office/officeart/2008/layout/VerticalCurvedList"/>
    <dgm:cxn modelId="{10383B54-E1B9-4BCB-B292-E184AEF70CF5}" type="presParOf" srcId="{DDB74783-6664-4DA9-99B8-B27F048681B6}" destId="{75D98347-D1A8-48A2-93B5-F5A0918E322D}" srcOrd="5" destOrd="0" presId="urn:microsoft.com/office/officeart/2008/layout/VerticalCurvedList"/>
    <dgm:cxn modelId="{5887EEF0-BF27-423C-8C0F-42FC0FA2ED86}" type="presParOf" srcId="{DDB74783-6664-4DA9-99B8-B27F048681B6}" destId="{C208898D-CC63-4404-AD2B-831474929E6A}" srcOrd="6" destOrd="0" presId="urn:microsoft.com/office/officeart/2008/layout/VerticalCurvedList"/>
    <dgm:cxn modelId="{8C935607-AFDD-4C98-B3A5-DA50B2385095}" type="presParOf" srcId="{C208898D-CC63-4404-AD2B-831474929E6A}" destId="{5D2CE53C-0B08-4F59-A423-F5C65E36CCFB}" srcOrd="0" destOrd="0" presId="urn:microsoft.com/office/officeart/2008/layout/VerticalCurv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74F90D5-20B7-4071-988A-C3FE15EEE40D}" type="doc">
      <dgm:prSet loTypeId="urn:microsoft.com/office/officeart/2005/8/layout/hList3" loCatId="list" qsTypeId="urn:microsoft.com/office/officeart/2005/8/quickstyle/simple2" qsCatId="simple" csTypeId="urn:microsoft.com/office/officeart/2005/8/colors/accent1_2" csCatId="accent1" phldr="1"/>
      <dgm:spPr/>
      <dgm:t>
        <a:bodyPr/>
        <a:lstStyle/>
        <a:p>
          <a:endParaRPr lang="en-US"/>
        </a:p>
      </dgm:t>
    </dgm:pt>
    <dgm:pt modelId="{855E5AF3-406B-4165-9075-FF1C00FF3C43}">
      <dgm:prSet phldrT="[Text]" custT="1"/>
      <dgm:spPr/>
      <dgm:t>
        <a:bodyPr/>
        <a:lstStyle/>
        <a:p>
          <a:pPr>
            <a:buFont typeface="Arial" panose="020B0604020202020204" pitchFamily="34" charset="0"/>
            <a:buChar char="•"/>
          </a:pPr>
          <a:r>
            <a:rPr lang="en-US" sz="2400"/>
            <a:t>Each SPP Indicator has an online survey to collect input on NYS’s target-setting and/or improvement activities</a:t>
          </a:r>
        </a:p>
      </dgm:t>
    </dgm:pt>
    <dgm:pt modelId="{4C2D56E2-2815-4624-B1D3-84E87E9FF9EC}" type="parTrans" cxnId="{B886B000-D6D0-4451-8404-06A345C2FF83}">
      <dgm:prSet/>
      <dgm:spPr/>
      <dgm:t>
        <a:bodyPr/>
        <a:lstStyle/>
        <a:p>
          <a:endParaRPr lang="en-US"/>
        </a:p>
      </dgm:t>
    </dgm:pt>
    <dgm:pt modelId="{D1488006-CC14-4DCE-92A9-7262750B76CE}" type="sibTrans" cxnId="{B886B000-D6D0-4451-8404-06A345C2FF83}">
      <dgm:prSet/>
      <dgm:spPr/>
      <dgm:t>
        <a:bodyPr/>
        <a:lstStyle/>
        <a:p>
          <a:endParaRPr lang="en-US"/>
        </a:p>
      </dgm:t>
    </dgm:pt>
    <dgm:pt modelId="{1CE8A9D0-7D30-4A0F-A49B-990F12B89CEC}">
      <dgm:prSet phldrT="[Text]" custT="1"/>
      <dgm:spPr/>
      <dgm:t>
        <a:bodyPr/>
        <a:lstStyle/>
        <a:p>
          <a:endParaRPr lang="en-US"/>
        </a:p>
      </dgm:t>
    </dgm:pt>
    <dgm:pt modelId="{7D091595-5E77-4AD5-8325-B6561FA32ADE}" type="parTrans" cxnId="{F31C2544-01C8-4345-A2D8-CD20686EBE83}">
      <dgm:prSet/>
      <dgm:spPr/>
      <dgm:t>
        <a:bodyPr/>
        <a:lstStyle/>
        <a:p>
          <a:endParaRPr lang="en-US"/>
        </a:p>
      </dgm:t>
    </dgm:pt>
    <dgm:pt modelId="{8E099092-E339-4264-A234-38624D22E9CF}" type="sibTrans" cxnId="{F31C2544-01C8-4345-A2D8-CD20686EBE83}">
      <dgm:prSet/>
      <dgm:spPr/>
      <dgm:t>
        <a:bodyPr/>
        <a:lstStyle/>
        <a:p>
          <a:endParaRPr lang="en-US"/>
        </a:p>
      </dgm:t>
    </dgm:pt>
    <dgm:pt modelId="{ACF3BC59-3668-41F3-9401-38083B9CB8EA}">
      <dgm:prSet phldrT="[Text]" custT="1"/>
      <dgm:spPr/>
      <dgm:t>
        <a:bodyPr/>
        <a:lstStyle/>
        <a:p>
          <a:pPr>
            <a:buFont typeface="Arial" panose="020B0604020202020204" pitchFamily="34" charset="0"/>
            <a:buChar char="•"/>
          </a:pPr>
          <a:r>
            <a:rPr lang="en-US" sz="2600"/>
            <a:t>The online surveys are intended to collect feedback from interested stakeholders.  They are available for those who are not attending a virtual meeting or for those who have additional information to share                                     beyond the virtual meetings</a:t>
          </a:r>
        </a:p>
      </dgm:t>
    </dgm:pt>
    <dgm:pt modelId="{D7A38B69-0A13-4792-9305-F7879E20E5FF}" type="parTrans" cxnId="{74D8F625-8EAB-45F9-963F-9FFD0198E55A}">
      <dgm:prSet/>
      <dgm:spPr/>
      <dgm:t>
        <a:bodyPr/>
        <a:lstStyle/>
        <a:p>
          <a:endParaRPr lang="en-US"/>
        </a:p>
      </dgm:t>
    </dgm:pt>
    <dgm:pt modelId="{795AE19C-0978-48D6-ACF8-28E88A54D975}" type="sibTrans" cxnId="{74D8F625-8EAB-45F9-963F-9FFD0198E55A}">
      <dgm:prSet/>
      <dgm:spPr/>
      <dgm:t>
        <a:bodyPr/>
        <a:lstStyle/>
        <a:p>
          <a:endParaRPr lang="en-US"/>
        </a:p>
      </dgm:t>
    </dgm:pt>
    <dgm:pt modelId="{81131737-DAFB-4179-8E26-822F1CFFDBE9}">
      <dgm:prSet/>
      <dgm:spPr/>
      <dgm:t>
        <a:bodyPr/>
        <a:lstStyle/>
        <a:p>
          <a:endParaRPr lang="en-US"/>
        </a:p>
      </dgm:t>
    </dgm:pt>
    <dgm:pt modelId="{29F99932-7665-4534-BE69-3780EA81BB98}" type="parTrans" cxnId="{F3D6491D-C069-4835-A757-AC9E1E9DE1CE}">
      <dgm:prSet/>
      <dgm:spPr/>
      <dgm:t>
        <a:bodyPr/>
        <a:lstStyle/>
        <a:p>
          <a:endParaRPr lang="en-US"/>
        </a:p>
      </dgm:t>
    </dgm:pt>
    <dgm:pt modelId="{11260E54-8953-4511-AC8B-93D6F2B95B13}" type="sibTrans" cxnId="{F3D6491D-C069-4835-A757-AC9E1E9DE1CE}">
      <dgm:prSet/>
      <dgm:spPr/>
      <dgm:t>
        <a:bodyPr/>
        <a:lstStyle/>
        <a:p>
          <a:endParaRPr lang="en-US"/>
        </a:p>
      </dgm:t>
    </dgm:pt>
    <dgm:pt modelId="{7675B844-1EDA-4A1B-81A8-816F8CEB4122}" type="pres">
      <dgm:prSet presAssocID="{874F90D5-20B7-4071-988A-C3FE15EEE40D}" presName="composite" presStyleCnt="0">
        <dgm:presLayoutVars>
          <dgm:chMax val="1"/>
          <dgm:dir/>
          <dgm:resizeHandles val="exact"/>
        </dgm:presLayoutVars>
      </dgm:prSet>
      <dgm:spPr/>
    </dgm:pt>
    <dgm:pt modelId="{07F647A0-B2CC-4590-AF3E-F823CE23D891}" type="pres">
      <dgm:prSet presAssocID="{855E5AF3-406B-4165-9075-FF1C00FF3C43}" presName="roof" presStyleLbl="dkBgShp" presStyleIdx="0" presStyleCnt="2"/>
      <dgm:spPr/>
    </dgm:pt>
    <dgm:pt modelId="{73EDDBFE-5421-4326-AF0D-FDA1DBCCD566}" type="pres">
      <dgm:prSet presAssocID="{855E5AF3-406B-4165-9075-FF1C00FF3C43}" presName="pillars" presStyleCnt="0"/>
      <dgm:spPr/>
    </dgm:pt>
    <dgm:pt modelId="{0AF612C6-5EDD-4D36-BF37-DE27139B54A0}" type="pres">
      <dgm:prSet presAssocID="{855E5AF3-406B-4165-9075-FF1C00FF3C43}" presName="pillar1" presStyleLbl="node1" presStyleIdx="0" presStyleCnt="1" custScaleY="96166">
        <dgm:presLayoutVars>
          <dgm:bulletEnabled val="1"/>
        </dgm:presLayoutVars>
      </dgm:prSet>
      <dgm:spPr/>
    </dgm:pt>
    <dgm:pt modelId="{0A1A6F76-6A9B-4814-8207-5FCC2A1D6B85}" type="pres">
      <dgm:prSet presAssocID="{855E5AF3-406B-4165-9075-FF1C00FF3C43}" presName="base" presStyleLbl="dkBgShp" presStyleIdx="1" presStyleCnt="2"/>
      <dgm:spPr/>
    </dgm:pt>
  </dgm:ptLst>
  <dgm:cxnLst>
    <dgm:cxn modelId="{B886B000-D6D0-4451-8404-06A345C2FF83}" srcId="{874F90D5-20B7-4071-988A-C3FE15EEE40D}" destId="{855E5AF3-406B-4165-9075-FF1C00FF3C43}" srcOrd="0" destOrd="0" parTransId="{4C2D56E2-2815-4624-B1D3-84E87E9FF9EC}" sibTransId="{D1488006-CC14-4DCE-92A9-7262750B76CE}"/>
    <dgm:cxn modelId="{F3D6491D-C069-4835-A757-AC9E1E9DE1CE}" srcId="{874F90D5-20B7-4071-988A-C3FE15EEE40D}" destId="{81131737-DAFB-4179-8E26-822F1CFFDBE9}" srcOrd="2" destOrd="0" parTransId="{29F99932-7665-4534-BE69-3780EA81BB98}" sibTransId="{11260E54-8953-4511-AC8B-93D6F2B95B13}"/>
    <dgm:cxn modelId="{74D8F625-8EAB-45F9-963F-9FFD0198E55A}" srcId="{855E5AF3-406B-4165-9075-FF1C00FF3C43}" destId="{ACF3BC59-3668-41F3-9401-38083B9CB8EA}" srcOrd="0" destOrd="0" parTransId="{D7A38B69-0A13-4792-9305-F7879E20E5FF}" sibTransId="{795AE19C-0978-48D6-ACF8-28E88A54D975}"/>
    <dgm:cxn modelId="{F31C2544-01C8-4345-A2D8-CD20686EBE83}" srcId="{874F90D5-20B7-4071-988A-C3FE15EEE40D}" destId="{1CE8A9D0-7D30-4A0F-A49B-990F12B89CEC}" srcOrd="1" destOrd="0" parTransId="{7D091595-5E77-4AD5-8325-B6561FA32ADE}" sibTransId="{8E099092-E339-4264-A234-38624D22E9CF}"/>
    <dgm:cxn modelId="{CEDE9E57-B739-4F8C-8BD5-44D12260B871}" type="presOf" srcId="{ACF3BC59-3668-41F3-9401-38083B9CB8EA}" destId="{0AF612C6-5EDD-4D36-BF37-DE27139B54A0}" srcOrd="0" destOrd="0" presId="urn:microsoft.com/office/officeart/2005/8/layout/hList3"/>
    <dgm:cxn modelId="{B8D115AB-C11F-40FC-ABA8-BA5069DB2E16}" type="presOf" srcId="{874F90D5-20B7-4071-988A-C3FE15EEE40D}" destId="{7675B844-1EDA-4A1B-81A8-816F8CEB4122}" srcOrd="0" destOrd="0" presId="urn:microsoft.com/office/officeart/2005/8/layout/hList3"/>
    <dgm:cxn modelId="{E26408BF-7A2B-40AE-86BA-90C7EB3C36A9}" type="presOf" srcId="{855E5AF3-406B-4165-9075-FF1C00FF3C43}" destId="{07F647A0-B2CC-4590-AF3E-F823CE23D891}" srcOrd="0" destOrd="0" presId="urn:microsoft.com/office/officeart/2005/8/layout/hList3"/>
    <dgm:cxn modelId="{DDA19CC0-CDF0-4124-8A57-1AA40530C53D}" type="presParOf" srcId="{7675B844-1EDA-4A1B-81A8-816F8CEB4122}" destId="{07F647A0-B2CC-4590-AF3E-F823CE23D891}" srcOrd="0" destOrd="0" presId="urn:microsoft.com/office/officeart/2005/8/layout/hList3"/>
    <dgm:cxn modelId="{11EF8528-44F6-4EB3-8365-5AB33F7869E6}" type="presParOf" srcId="{7675B844-1EDA-4A1B-81A8-816F8CEB4122}" destId="{73EDDBFE-5421-4326-AF0D-FDA1DBCCD566}" srcOrd="1" destOrd="0" presId="urn:microsoft.com/office/officeart/2005/8/layout/hList3"/>
    <dgm:cxn modelId="{FE5FFE27-B1EF-4489-812D-A75DB7DC93A5}" type="presParOf" srcId="{73EDDBFE-5421-4326-AF0D-FDA1DBCCD566}" destId="{0AF612C6-5EDD-4D36-BF37-DE27139B54A0}" srcOrd="0" destOrd="0" presId="urn:microsoft.com/office/officeart/2005/8/layout/hList3"/>
    <dgm:cxn modelId="{AED5753F-8F14-43BC-AEC0-76428E8E856E}" type="presParOf" srcId="{7675B844-1EDA-4A1B-81A8-816F8CEB4122}" destId="{0A1A6F76-6A9B-4814-8207-5FCC2A1D6B85}" srcOrd="2" destOrd="0" presId="urn:microsoft.com/office/officeart/2005/8/layout/h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53619-5BC6-43E9-9BD6-FC811855B91C}">
      <dsp:nvSpPr>
        <dsp:cNvPr id="0" name=""/>
        <dsp:cNvSpPr/>
      </dsp:nvSpPr>
      <dsp:spPr>
        <a:xfrm>
          <a:off x="-5224756" y="-800248"/>
          <a:ext cx="6221710" cy="6221710"/>
        </a:xfrm>
        <a:prstGeom prst="blockArc">
          <a:avLst>
            <a:gd name="adj1" fmla="val 18900000"/>
            <a:gd name="adj2" fmla="val 2700000"/>
            <a:gd name="adj3" fmla="val 347"/>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FDE2D2-E592-41E9-940D-3FDA6EA69854}">
      <dsp:nvSpPr>
        <dsp:cNvPr id="0" name=""/>
        <dsp:cNvSpPr/>
      </dsp:nvSpPr>
      <dsp:spPr>
        <a:xfrm>
          <a:off x="436028" y="288733"/>
          <a:ext cx="9510759" cy="57783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65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09213B"/>
              </a:solidFill>
            </a:rPr>
            <a:t>Introduction</a:t>
          </a:r>
        </a:p>
      </dsp:txBody>
      <dsp:txXfrm>
        <a:off x="436028" y="288733"/>
        <a:ext cx="9510759" cy="577836"/>
      </dsp:txXfrm>
    </dsp:sp>
    <dsp:sp modelId="{F0DBED7D-E1F2-48FF-9AF1-D8510FDF74AA}">
      <dsp:nvSpPr>
        <dsp:cNvPr id="0" name=""/>
        <dsp:cNvSpPr/>
      </dsp:nvSpPr>
      <dsp:spPr>
        <a:xfrm>
          <a:off x="74880" y="216503"/>
          <a:ext cx="722295" cy="722295"/>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FBF051-DA47-402E-8091-43170D413FA8}">
      <dsp:nvSpPr>
        <dsp:cNvPr id="0" name=""/>
        <dsp:cNvSpPr/>
      </dsp:nvSpPr>
      <dsp:spPr>
        <a:xfrm>
          <a:off x="850088" y="1155210"/>
          <a:ext cx="9096699" cy="577836"/>
        </a:xfrm>
        <a:prstGeom prst="rect">
          <a:avLst/>
        </a:prstGeom>
        <a:solidFill>
          <a:srgbClr val="FF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65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09213B"/>
              </a:solidFill>
            </a:rPr>
            <a:t>Measurement</a:t>
          </a:r>
        </a:p>
      </dsp:txBody>
      <dsp:txXfrm>
        <a:off x="850088" y="1155210"/>
        <a:ext cx="9096699" cy="577836"/>
      </dsp:txXfrm>
    </dsp:sp>
    <dsp:sp modelId="{6A6866DD-3C5F-478B-9CC6-B48E0FA84F23}">
      <dsp:nvSpPr>
        <dsp:cNvPr id="0" name=""/>
        <dsp:cNvSpPr/>
      </dsp:nvSpPr>
      <dsp:spPr>
        <a:xfrm>
          <a:off x="488940" y="1082981"/>
          <a:ext cx="722295" cy="722295"/>
        </a:xfrm>
        <a:prstGeom prst="ellipse">
          <a:avLst/>
        </a:prstGeom>
        <a:solidFill>
          <a:schemeClr val="lt1">
            <a:hueOff val="0"/>
            <a:satOff val="0"/>
            <a:lumOff val="0"/>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360063-79D5-4956-9BF8-A1A34332C152}">
      <dsp:nvSpPr>
        <dsp:cNvPr id="0" name=""/>
        <dsp:cNvSpPr/>
      </dsp:nvSpPr>
      <dsp:spPr>
        <a:xfrm>
          <a:off x="1003184" y="2011344"/>
          <a:ext cx="8969615" cy="577836"/>
        </a:xfrm>
        <a:prstGeom prst="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65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09213B"/>
              </a:solidFill>
            </a:rPr>
            <a:t>Data Collection</a:t>
          </a:r>
        </a:p>
      </dsp:txBody>
      <dsp:txXfrm>
        <a:off x="1003184" y="2011344"/>
        <a:ext cx="8969615" cy="577836"/>
      </dsp:txXfrm>
    </dsp:sp>
    <dsp:sp modelId="{178AEDC5-6531-41C7-B8B0-810E1ED2F327}">
      <dsp:nvSpPr>
        <dsp:cNvPr id="0" name=""/>
        <dsp:cNvSpPr/>
      </dsp:nvSpPr>
      <dsp:spPr>
        <a:xfrm>
          <a:off x="616024" y="1949458"/>
          <a:ext cx="722295" cy="722295"/>
        </a:xfrm>
        <a:prstGeom prst="ellipse">
          <a:avLst/>
        </a:prstGeom>
        <a:solidFill>
          <a:schemeClr val="lt1">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6C92AF-A8EC-4B09-B8EC-F0ED10C482ED}">
      <dsp:nvSpPr>
        <dsp:cNvPr id="0" name=""/>
        <dsp:cNvSpPr/>
      </dsp:nvSpPr>
      <dsp:spPr>
        <a:xfrm>
          <a:off x="850088" y="2888165"/>
          <a:ext cx="9096699" cy="577836"/>
        </a:xfrm>
        <a:prstGeom prst="rect">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65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09213B"/>
              </a:solidFill>
            </a:rPr>
            <a:t>Improvement Activities </a:t>
          </a:r>
        </a:p>
      </dsp:txBody>
      <dsp:txXfrm>
        <a:off x="850088" y="2888165"/>
        <a:ext cx="9096699" cy="577836"/>
      </dsp:txXfrm>
    </dsp:sp>
    <dsp:sp modelId="{99516A43-031D-44FA-8ADF-3CF6B9334CF8}">
      <dsp:nvSpPr>
        <dsp:cNvPr id="0" name=""/>
        <dsp:cNvSpPr/>
      </dsp:nvSpPr>
      <dsp:spPr>
        <a:xfrm>
          <a:off x="488940" y="2815936"/>
          <a:ext cx="722295" cy="722295"/>
        </a:xfrm>
        <a:prstGeom prst="ellipse">
          <a:avLst/>
        </a:prstGeom>
        <a:solidFill>
          <a:schemeClr val="lt1">
            <a:hueOff val="0"/>
            <a:satOff val="0"/>
            <a:lumOff val="0"/>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58CC6A-7E30-4189-A364-443614FFED6A}">
      <dsp:nvSpPr>
        <dsp:cNvPr id="0" name=""/>
        <dsp:cNvSpPr/>
      </dsp:nvSpPr>
      <dsp:spPr>
        <a:xfrm>
          <a:off x="436028" y="3754643"/>
          <a:ext cx="9510759" cy="577836"/>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658" tIns="71120" rIns="71120" bIns="7112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800" kern="1200">
              <a:solidFill>
                <a:srgbClr val="09213B"/>
              </a:solidFill>
            </a:rPr>
            <a:t>Target Setting</a:t>
          </a:r>
        </a:p>
      </dsp:txBody>
      <dsp:txXfrm>
        <a:off x="436028" y="3754643"/>
        <a:ext cx="9510759" cy="577836"/>
      </dsp:txXfrm>
    </dsp:sp>
    <dsp:sp modelId="{E6729D6F-9858-46BB-9A39-4C9189F90AE1}">
      <dsp:nvSpPr>
        <dsp:cNvPr id="0" name=""/>
        <dsp:cNvSpPr/>
      </dsp:nvSpPr>
      <dsp:spPr>
        <a:xfrm>
          <a:off x="74880" y="3682413"/>
          <a:ext cx="722295" cy="722295"/>
        </a:xfrm>
        <a:prstGeom prst="ellipse">
          <a:avLst/>
        </a:prstGeom>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8B848-53FB-4031-9C54-678ED2FEF2AE}">
      <dsp:nvSpPr>
        <dsp:cNvPr id="0" name=""/>
        <dsp:cNvSpPr/>
      </dsp:nvSpPr>
      <dsp:spPr>
        <a:xfrm>
          <a:off x="209199" y="0"/>
          <a:ext cx="3108925" cy="31089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14C</a:t>
          </a:r>
        </a:p>
      </dsp:txBody>
      <dsp:txXfrm>
        <a:off x="1220377" y="155446"/>
        <a:ext cx="1086569" cy="466338"/>
      </dsp:txXfrm>
    </dsp:sp>
    <dsp:sp modelId="{0DCB4223-5464-421F-9256-071CB43345B1}">
      <dsp:nvSpPr>
        <dsp:cNvPr id="0" name=""/>
        <dsp:cNvSpPr/>
      </dsp:nvSpPr>
      <dsp:spPr>
        <a:xfrm>
          <a:off x="597815" y="777231"/>
          <a:ext cx="2331693" cy="23316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14B</a:t>
          </a:r>
        </a:p>
      </dsp:txBody>
      <dsp:txXfrm>
        <a:off x="1220377" y="922962"/>
        <a:ext cx="1086569" cy="437192"/>
      </dsp:txXfrm>
    </dsp:sp>
    <dsp:sp modelId="{1675D3D6-42E7-4DC7-BE5B-77F14A5E0169}">
      <dsp:nvSpPr>
        <dsp:cNvPr id="0" name=""/>
        <dsp:cNvSpPr/>
      </dsp:nvSpPr>
      <dsp:spPr>
        <a:xfrm>
          <a:off x="986430" y="1554462"/>
          <a:ext cx="1554462" cy="15544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14A</a:t>
          </a:r>
        </a:p>
      </dsp:txBody>
      <dsp:txXfrm>
        <a:off x="1214076" y="1943078"/>
        <a:ext cx="1099170" cy="7772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1558E-8599-49B9-B59C-0B1B7569CF5A}">
      <dsp:nvSpPr>
        <dsp:cNvPr id="0" name=""/>
        <dsp:cNvSpPr/>
      </dsp:nvSpPr>
      <dsp:spPr>
        <a:xfrm rot="16200000">
          <a:off x="2470824" y="362602"/>
          <a:ext cx="391843" cy="3193228"/>
        </a:xfrm>
        <a:prstGeom prst="round2SameRect">
          <a:avLst/>
        </a:prstGeom>
        <a:solidFill>
          <a:schemeClr val="tx1">
            <a:lumMod val="40000"/>
            <a:lumOff val="60000"/>
            <a:alpha val="9000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solidFill>
                <a:schemeClr val="tx1"/>
              </a:solidFill>
            </a:rPr>
            <a:t>2020-21 School Year</a:t>
          </a:r>
        </a:p>
      </dsp:txBody>
      <dsp:txXfrm rot="5400000">
        <a:off x="1089260" y="1782422"/>
        <a:ext cx="3174100" cy="353587"/>
      </dsp:txXfrm>
    </dsp:sp>
    <dsp:sp modelId="{F63F2B01-5D72-4A02-8697-133ED9E6591E}">
      <dsp:nvSpPr>
        <dsp:cNvPr id="0" name=""/>
        <dsp:cNvSpPr/>
      </dsp:nvSpPr>
      <dsp:spPr>
        <a:xfrm>
          <a:off x="5722" y="0"/>
          <a:ext cx="5322046" cy="137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anchor="b" anchorCtr="1">
          <a:noAutofit/>
        </a:bodyPr>
        <a:lstStyle/>
        <a:p>
          <a:pPr marL="0" lvl="0" indent="0" algn="ctr" defTabSz="1066800">
            <a:lnSpc>
              <a:spcPct val="90000"/>
            </a:lnSpc>
            <a:spcBef>
              <a:spcPct val="0"/>
            </a:spcBef>
            <a:spcAft>
              <a:spcPts val="0"/>
            </a:spcAft>
            <a:buNone/>
          </a:pPr>
          <a:endParaRPr lang="en-US" sz="2400" kern="1200"/>
        </a:p>
        <a:p>
          <a:pPr marL="0" lvl="0" indent="0" algn="ctr" defTabSz="1066800">
            <a:lnSpc>
              <a:spcPct val="90000"/>
            </a:lnSpc>
            <a:spcBef>
              <a:spcPct val="0"/>
            </a:spcBef>
            <a:spcAft>
              <a:spcPts val="0"/>
            </a:spcAft>
            <a:buNone/>
          </a:pPr>
          <a:r>
            <a:rPr lang="en-US" sz="2400" kern="1200"/>
            <a:t>The data sample is  </a:t>
          </a:r>
        </a:p>
        <a:p>
          <a:pPr marL="0" lvl="0" indent="0" algn="ctr" defTabSz="1066800">
            <a:lnSpc>
              <a:spcPct val="90000"/>
            </a:lnSpc>
            <a:spcBef>
              <a:spcPct val="0"/>
            </a:spcBef>
            <a:spcAft>
              <a:spcPts val="0"/>
            </a:spcAft>
            <a:buNone/>
          </a:pPr>
          <a:r>
            <a:rPr lang="en-US" sz="2400" kern="1200"/>
            <a:t>collected from students who exited in the 2019-20 school year. </a:t>
          </a:r>
        </a:p>
      </dsp:txBody>
      <dsp:txXfrm>
        <a:off x="5722" y="0"/>
        <a:ext cx="5322046" cy="1371451"/>
      </dsp:txXfrm>
    </dsp:sp>
    <dsp:sp modelId="{2F310C15-1BED-4BBD-A1DE-87B40BF60BC1}">
      <dsp:nvSpPr>
        <dsp:cNvPr id="0" name=""/>
        <dsp:cNvSpPr/>
      </dsp:nvSpPr>
      <dsp:spPr>
        <a:xfrm>
          <a:off x="2666745" y="1449820"/>
          <a:ext cx="0" cy="313474"/>
        </a:xfrm>
        <a:prstGeom prst="line">
          <a:avLst/>
        </a:prstGeom>
        <a:noFill/>
        <a:ln w="6350" cap="flat" cmpd="sng" algn="ctr">
          <a:solidFill>
            <a:schemeClr val="accent1">
              <a:shade val="90000"/>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6803928-0384-4E94-82B3-A4E028570F79}">
      <dsp:nvSpPr>
        <dsp:cNvPr id="0" name=""/>
        <dsp:cNvSpPr/>
      </dsp:nvSpPr>
      <dsp:spPr>
        <a:xfrm>
          <a:off x="2627561" y="1371451"/>
          <a:ext cx="78368" cy="78368"/>
        </a:xfrm>
        <a:prstGeom prst="ellipse">
          <a:avLst/>
        </a:prstGeom>
        <a:solidFill>
          <a:schemeClr val="accent1">
            <a:shade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F4C2FB-C519-4B52-B0BA-6C6F070F731F}">
      <dsp:nvSpPr>
        <dsp:cNvPr id="0" name=""/>
        <dsp:cNvSpPr/>
      </dsp:nvSpPr>
      <dsp:spPr>
        <a:xfrm>
          <a:off x="4263359" y="1763294"/>
          <a:ext cx="3193228" cy="391843"/>
        </a:xfrm>
        <a:prstGeom prst="rect">
          <a:avLst/>
        </a:prstGeom>
        <a:solidFill>
          <a:schemeClr val="tx1">
            <a:lumMod val="75000"/>
            <a:alpha val="7000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solidFill>
                <a:schemeClr val="bg1"/>
              </a:solidFill>
            </a:rPr>
            <a:t>FFY 2020 APR</a:t>
          </a:r>
        </a:p>
      </dsp:txBody>
      <dsp:txXfrm>
        <a:off x="4263359" y="1763294"/>
        <a:ext cx="3193228" cy="391843"/>
      </dsp:txXfrm>
    </dsp:sp>
    <dsp:sp modelId="{6AD09D91-4B94-49E3-9314-CB0BF2F207D7}">
      <dsp:nvSpPr>
        <dsp:cNvPr id="0" name=""/>
        <dsp:cNvSpPr/>
      </dsp:nvSpPr>
      <dsp:spPr>
        <a:xfrm>
          <a:off x="3198950" y="2546981"/>
          <a:ext cx="5322046" cy="137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3360" rIns="0" bIns="0" numCol="1" spcCol="1270" anchor="t" anchorCtr="1">
          <a:noAutofit/>
        </a:bodyPr>
        <a:lstStyle/>
        <a:p>
          <a:pPr marL="0" lvl="0" indent="0" algn="ctr" defTabSz="1244600">
            <a:lnSpc>
              <a:spcPct val="90000"/>
            </a:lnSpc>
            <a:spcBef>
              <a:spcPct val="0"/>
            </a:spcBef>
            <a:spcAft>
              <a:spcPts val="0"/>
            </a:spcAft>
            <a:buNone/>
          </a:pPr>
          <a:r>
            <a:rPr lang="en-US" sz="2800" kern="1200"/>
            <a:t>Data from students who exited in the 2019-20 School Year Data is </a:t>
          </a:r>
        </a:p>
        <a:p>
          <a:pPr marL="0" lvl="0" indent="0" algn="ctr" defTabSz="1244600">
            <a:lnSpc>
              <a:spcPct val="90000"/>
            </a:lnSpc>
            <a:spcBef>
              <a:spcPct val="0"/>
            </a:spcBef>
            <a:spcAft>
              <a:spcPts val="0"/>
            </a:spcAft>
            <a:buNone/>
          </a:pPr>
          <a:r>
            <a:rPr lang="en-US" sz="2800" kern="1200"/>
            <a:t>included in the FFY 2020 APR</a:t>
          </a:r>
        </a:p>
      </dsp:txBody>
      <dsp:txXfrm>
        <a:off x="3198950" y="2546981"/>
        <a:ext cx="5322046" cy="1371451"/>
      </dsp:txXfrm>
    </dsp:sp>
    <dsp:sp modelId="{B225364B-B269-431F-AF61-ABC8EE0401B0}">
      <dsp:nvSpPr>
        <dsp:cNvPr id="0" name=""/>
        <dsp:cNvSpPr/>
      </dsp:nvSpPr>
      <dsp:spPr>
        <a:xfrm>
          <a:off x="5859974" y="2155138"/>
          <a:ext cx="0" cy="313474"/>
        </a:xfrm>
        <a:prstGeom prst="line">
          <a:avLst/>
        </a:prstGeom>
        <a:noFill/>
        <a:ln w="6350" cap="flat" cmpd="sng" algn="ctr">
          <a:solidFill>
            <a:schemeClr val="accent1">
              <a:shade val="90000"/>
              <a:hueOff val="207713"/>
              <a:satOff val="-4436"/>
              <a:lumOff val="16555"/>
              <a:alphaOff val="0"/>
            </a:schemeClr>
          </a:solidFill>
          <a:prstDash val="dash"/>
          <a:miter lim="800000"/>
        </a:ln>
        <a:effectLst/>
      </dsp:spPr>
      <dsp:style>
        <a:lnRef idx="1">
          <a:scrgbClr r="0" g="0" b="0"/>
        </a:lnRef>
        <a:fillRef idx="0">
          <a:scrgbClr r="0" g="0" b="0"/>
        </a:fillRef>
        <a:effectRef idx="0">
          <a:scrgbClr r="0" g="0" b="0"/>
        </a:effectRef>
        <a:fontRef idx="minor"/>
      </dsp:style>
    </dsp:sp>
    <dsp:sp modelId="{E95CD284-3A25-4BC0-9ABD-2E732BFBCD95}">
      <dsp:nvSpPr>
        <dsp:cNvPr id="0" name=""/>
        <dsp:cNvSpPr/>
      </dsp:nvSpPr>
      <dsp:spPr>
        <a:xfrm>
          <a:off x="5820789" y="2468612"/>
          <a:ext cx="78368" cy="78368"/>
        </a:xfrm>
        <a:prstGeom prst="ellipse">
          <a:avLst/>
        </a:prstGeom>
        <a:solidFill>
          <a:schemeClr val="accent1">
            <a:shade val="90000"/>
            <a:hueOff val="207713"/>
            <a:satOff val="-4436"/>
            <a:lumOff val="16555"/>
            <a:alpha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FCA557-3386-4095-B2D8-0E5404D351C4}">
      <dsp:nvSpPr>
        <dsp:cNvPr id="0" name=""/>
        <dsp:cNvSpPr/>
      </dsp:nvSpPr>
      <dsp:spPr>
        <a:xfrm rot="5400000">
          <a:off x="8857280" y="362602"/>
          <a:ext cx="391843" cy="3193228"/>
        </a:xfrm>
        <a:prstGeom prst="round2SameRect">
          <a:avLst/>
        </a:prstGeom>
        <a:solidFill>
          <a:schemeClr val="accent1">
            <a:alpha val="90000"/>
            <a:hueOff val="0"/>
            <a:satOff val="0"/>
            <a:lumOff val="0"/>
            <a:alphaOff val="-4000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solidFill>
                <a:schemeClr val="tx1"/>
              </a:solidFill>
            </a:rPr>
            <a:t>February 2022</a:t>
          </a:r>
        </a:p>
      </dsp:txBody>
      <dsp:txXfrm rot="-5400000">
        <a:off x="7456588" y="1782422"/>
        <a:ext cx="3174100" cy="353587"/>
      </dsp:txXfrm>
    </dsp:sp>
    <dsp:sp modelId="{6F1F35E7-B7DF-4548-98F0-7A70E47E2EFA}">
      <dsp:nvSpPr>
        <dsp:cNvPr id="0" name=""/>
        <dsp:cNvSpPr/>
      </dsp:nvSpPr>
      <dsp:spPr>
        <a:xfrm>
          <a:off x="6392178" y="0"/>
          <a:ext cx="5322046" cy="137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anchor="b" anchorCtr="1">
          <a:noAutofit/>
        </a:bodyPr>
        <a:lstStyle/>
        <a:p>
          <a:pPr marL="0" lvl="0" indent="0" algn="ctr" defTabSz="1066800">
            <a:lnSpc>
              <a:spcPct val="90000"/>
            </a:lnSpc>
            <a:spcBef>
              <a:spcPct val="0"/>
            </a:spcBef>
            <a:spcAft>
              <a:spcPts val="0"/>
            </a:spcAft>
            <a:buNone/>
          </a:pPr>
          <a:r>
            <a:rPr lang="en-US" sz="2400" kern="1200"/>
            <a:t>The FFY 2020 APR is </a:t>
          </a:r>
        </a:p>
        <a:p>
          <a:pPr marL="0" lvl="0" indent="0" algn="ctr" defTabSz="1066800">
            <a:lnSpc>
              <a:spcPct val="90000"/>
            </a:lnSpc>
            <a:spcBef>
              <a:spcPct val="0"/>
            </a:spcBef>
            <a:spcAft>
              <a:spcPts val="0"/>
            </a:spcAft>
            <a:buNone/>
          </a:pPr>
          <a:r>
            <a:rPr lang="en-US" sz="2400" kern="1200"/>
            <a:t>submitted to OSEP</a:t>
          </a:r>
        </a:p>
      </dsp:txBody>
      <dsp:txXfrm>
        <a:off x="6392178" y="0"/>
        <a:ext cx="5322046" cy="1371451"/>
      </dsp:txXfrm>
    </dsp:sp>
    <dsp:sp modelId="{0B9C7160-43DA-41EE-8EC4-4F7749243820}">
      <dsp:nvSpPr>
        <dsp:cNvPr id="0" name=""/>
        <dsp:cNvSpPr/>
      </dsp:nvSpPr>
      <dsp:spPr>
        <a:xfrm>
          <a:off x="9053202" y="1449820"/>
          <a:ext cx="0" cy="313474"/>
        </a:xfrm>
        <a:prstGeom prst="line">
          <a:avLst/>
        </a:prstGeom>
        <a:noFill/>
        <a:ln w="6350" cap="flat" cmpd="sng" algn="ctr">
          <a:solidFill>
            <a:schemeClr val="accent1">
              <a:shade val="90000"/>
              <a:hueOff val="415426"/>
              <a:satOff val="-8871"/>
              <a:lumOff val="33109"/>
              <a:alphaOff val="0"/>
            </a:schemeClr>
          </a:solidFill>
          <a:prstDash val="dash"/>
          <a:miter lim="800000"/>
        </a:ln>
        <a:effectLst/>
      </dsp:spPr>
      <dsp:style>
        <a:lnRef idx="1">
          <a:scrgbClr r="0" g="0" b="0"/>
        </a:lnRef>
        <a:fillRef idx="0">
          <a:scrgbClr r="0" g="0" b="0"/>
        </a:fillRef>
        <a:effectRef idx="0">
          <a:scrgbClr r="0" g="0" b="0"/>
        </a:effectRef>
        <a:fontRef idx="minor"/>
      </dsp:style>
    </dsp:sp>
    <dsp:sp modelId="{BD0FA086-FA31-467C-ABAE-D1CE5E39F6AB}">
      <dsp:nvSpPr>
        <dsp:cNvPr id="0" name=""/>
        <dsp:cNvSpPr/>
      </dsp:nvSpPr>
      <dsp:spPr>
        <a:xfrm>
          <a:off x="9014017" y="1371451"/>
          <a:ext cx="78368" cy="78368"/>
        </a:xfrm>
        <a:prstGeom prst="ellipse">
          <a:avLst/>
        </a:prstGeom>
        <a:solidFill>
          <a:schemeClr val="accent1">
            <a:shade val="90000"/>
            <a:hueOff val="415426"/>
            <a:satOff val="-8871"/>
            <a:lumOff val="33109"/>
            <a:alpha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5398C-A3AC-4537-88D1-F8AE75AF582D}">
      <dsp:nvSpPr>
        <dsp:cNvPr id="0" name=""/>
        <dsp:cNvSpPr/>
      </dsp:nvSpPr>
      <dsp:spPr>
        <a:xfrm>
          <a:off x="190071" y="243"/>
          <a:ext cx="2743199"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12 Regional                Partnership Centers</a:t>
          </a:r>
        </a:p>
      </dsp:txBody>
      <dsp:txXfrm>
        <a:off x="190071" y="243"/>
        <a:ext cx="2743199" cy="1510656"/>
      </dsp:txXfrm>
    </dsp:sp>
    <dsp:sp modelId="{72665B3F-F325-440F-BCA9-C4535B31A4E0}">
      <dsp:nvSpPr>
        <dsp:cNvPr id="0" name=""/>
        <dsp:cNvSpPr/>
      </dsp:nvSpPr>
      <dsp:spPr>
        <a:xfrm>
          <a:off x="190074" y="1600628"/>
          <a:ext cx="2743194"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14 School-Age Family and Community Engagement Centers</a:t>
          </a:r>
        </a:p>
      </dsp:txBody>
      <dsp:txXfrm>
        <a:off x="190074" y="1600628"/>
        <a:ext cx="2743194" cy="1510656"/>
      </dsp:txXfrm>
    </dsp:sp>
    <dsp:sp modelId="{692F3BB9-0B04-47E3-B2A3-8F8C3B4C4B60}">
      <dsp:nvSpPr>
        <dsp:cNvPr id="0" name=""/>
        <dsp:cNvSpPr/>
      </dsp:nvSpPr>
      <dsp:spPr>
        <a:xfrm>
          <a:off x="202298" y="3201013"/>
          <a:ext cx="2718746"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14 Early Childhood Family and Community Engagement Centers</a:t>
          </a:r>
        </a:p>
      </dsp:txBody>
      <dsp:txXfrm>
        <a:off x="202298" y="3201013"/>
        <a:ext cx="2718746" cy="15106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F7C20-49A4-4550-B3C1-70C34F718F71}">
      <dsp:nvSpPr>
        <dsp:cNvPr id="0" name=""/>
        <dsp:cNvSpPr/>
      </dsp:nvSpPr>
      <dsp:spPr>
        <a:xfrm flipH="1">
          <a:off x="677652" y="262967"/>
          <a:ext cx="375935" cy="3435462"/>
        </a:xfrm>
        <a:prstGeom prst="blockArc">
          <a:avLst>
            <a:gd name="adj1" fmla="val 18900000"/>
            <a:gd name="adj2" fmla="val 2700000"/>
            <a:gd name="adj3" fmla="val 415"/>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B4DD1F-D5F8-4E9A-B0DF-EB59D0654FDD}">
      <dsp:nvSpPr>
        <dsp:cNvPr id="0" name=""/>
        <dsp:cNvSpPr/>
      </dsp:nvSpPr>
      <dsp:spPr>
        <a:xfrm>
          <a:off x="537102" y="386022"/>
          <a:ext cx="8220831" cy="77204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Regional Learning</a:t>
          </a:r>
          <a:endParaRPr lang="en-US" sz="2400" kern="1200"/>
        </a:p>
      </dsp:txBody>
      <dsp:txXfrm>
        <a:off x="537102" y="386022"/>
        <a:ext cx="8220831" cy="772045"/>
      </dsp:txXfrm>
    </dsp:sp>
    <dsp:sp modelId="{AE8CDDE3-1383-4284-ABAA-1DC19B91C4B4}">
      <dsp:nvSpPr>
        <dsp:cNvPr id="0" name=""/>
        <dsp:cNvSpPr/>
      </dsp:nvSpPr>
      <dsp:spPr>
        <a:xfrm>
          <a:off x="54574" y="289517"/>
          <a:ext cx="965056" cy="96505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570DDA-D2DF-47A5-98A0-982BFB5E4EC2}">
      <dsp:nvSpPr>
        <dsp:cNvPr id="0" name=""/>
        <dsp:cNvSpPr/>
      </dsp:nvSpPr>
      <dsp:spPr>
        <a:xfrm>
          <a:off x="817740" y="1544090"/>
          <a:ext cx="7940192" cy="772045"/>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Targeted Skills/Support Groups</a:t>
          </a:r>
          <a:endParaRPr lang="en-US" sz="2400" kern="1200"/>
        </a:p>
      </dsp:txBody>
      <dsp:txXfrm>
        <a:off x="817740" y="1544090"/>
        <a:ext cx="7940192" cy="772045"/>
      </dsp:txXfrm>
    </dsp:sp>
    <dsp:sp modelId="{5E800F7C-E559-4BF9-8D95-1AA4F764BC4E}">
      <dsp:nvSpPr>
        <dsp:cNvPr id="0" name=""/>
        <dsp:cNvSpPr/>
      </dsp:nvSpPr>
      <dsp:spPr>
        <a:xfrm>
          <a:off x="335212" y="1447585"/>
          <a:ext cx="965056" cy="96505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D98347-D1A8-48A2-93B5-F5A0918E322D}">
      <dsp:nvSpPr>
        <dsp:cNvPr id="0" name=""/>
        <dsp:cNvSpPr/>
      </dsp:nvSpPr>
      <dsp:spPr>
        <a:xfrm>
          <a:off x="1538194" y="2695388"/>
          <a:ext cx="7205640" cy="772045"/>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Support Plans </a:t>
          </a:r>
          <a:endParaRPr lang="en-US" sz="2400" kern="1200"/>
        </a:p>
      </dsp:txBody>
      <dsp:txXfrm>
        <a:off x="1538194" y="2695388"/>
        <a:ext cx="7205640" cy="772045"/>
      </dsp:txXfrm>
    </dsp:sp>
    <dsp:sp modelId="{5D2CE53C-0B08-4F59-A423-F5C65E36CCFB}">
      <dsp:nvSpPr>
        <dsp:cNvPr id="0" name=""/>
        <dsp:cNvSpPr/>
      </dsp:nvSpPr>
      <dsp:spPr>
        <a:xfrm>
          <a:off x="662482" y="2604138"/>
          <a:ext cx="965056" cy="96505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647A0-B2CC-4590-AF3E-F823CE23D891}">
      <dsp:nvSpPr>
        <dsp:cNvPr id="0" name=""/>
        <dsp:cNvSpPr/>
      </dsp:nvSpPr>
      <dsp:spPr>
        <a:xfrm>
          <a:off x="0" y="0"/>
          <a:ext cx="7800072" cy="131309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a:t>Each SPP Indicator has an online survey to collect input on NYS’s target-setting and/or improvement activities</a:t>
          </a:r>
        </a:p>
      </dsp:txBody>
      <dsp:txXfrm>
        <a:off x="0" y="0"/>
        <a:ext cx="7800072" cy="1313090"/>
      </dsp:txXfrm>
    </dsp:sp>
    <dsp:sp modelId="{0AF612C6-5EDD-4D36-BF37-DE27139B54A0}">
      <dsp:nvSpPr>
        <dsp:cNvPr id="0" name=""/>
        <dsp:cNvSpPr/>
      </dsp:nvSpPr>
      <dsp:spPr>
        <a:xfrm>
          <a:off x="0" y="1365951"/>
          <a:ext cx="7800072" cy="26517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Font typeface="Arial" panose="020B0604020202020204" pitchFamily="34" charset="0"/>
            <a:buNone/>
          </a:pPr>
          <a:r>
            <a:rPr lang="en-US" sz="2600" kern="1200"/>
            <a:t>The online surveys are intended to collect feedback from interested stakeholders.  They are available for those who are not attending a virtual meeting or for those who have additional information to share                                     beyond the virtual meetings</a:t>
          </a:r>
        </a:p>
      </dsp:txBody>
      <dsp:txXfrm>
        <a:off x="0" y="1365951"/>
        <a:ext cx="7800072" cy="2651767"/>
      </dsp:txXfrm>
    </dsp:sp>
    <dsp:sp modelId="{0A1A6F76-6A9B-4814-8207-5FCC2A1D6B85}">
      <dsp:nvSpPr>
        <dsp:cNvPr id="0" name=""/>
        <dsp:cNvSpPr/>
      </dsp:nvSpPr>
      <dsp:spPr>
        <a:xfrm>
          <a:off x="0" y="4070580"/>
          <a:ext cx="7800072" cy="306387"/>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2"/>
            <a:ext cx="3037840" cy="466434"/>
          </a:xfrm>
          <a:prstGeom prst="rect">
            <a:avLst/>
          </a:prstGeom>
        </p:spPr>
        <p:txBody>
          <a:bodyPr vert="horz" lIns="93177" tIns="46589" rIns="93177" bIns="46589" rtlCol="0"/>
          <a:lstStyle>
            <a:lvl1pPr algn="r">
              <a:defRPr sz="1200"/>
            </a:lvl1pPr>
          </a:lstStyle>
          <a:p>
            <a:fld id="{30E08F2E-5F06-4CE2-A139-452A1382A6F0}" type="datetimeFigureOut">
              <a:rPr lang="en-US"/>
              <a:t>10/14/2021</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2"/>
            <a:ext cx="3037840" cy="466434"/>
          </a:xfrm>
          <a:prstGeom prst="rect">
            <a:avLst/>
          </a:prstGeom>
        </p:spPr>
        <p:txBody>
          <a:bodyPr vert="horz" lIns="93177" tIns="46589" rIns="93177" bIns="46589" rtlCol="0"/>
          <a:lstStyle>
            <a:lvl1pPr algn="r">
              <a:defRPr sz="1200"/>
            </a:lvl1pPr>
          </a:lstStyle>
          <a:p>
            <a:fld id="{1A4C5DC6-1594-414D-9341-ABA08739246C}" type="datetimeFigureOut">
              <a:rPr lang="en-US"/>
              <a:t>10/14/2021</a:t>
            </a:fld>
            <a:endParaRP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1"/>
            <a:ext cx="5608320" cy="3660459"/>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p12.nysed.gov/specialed/spp/"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Welcome to the New York State Performance Plan (SPP) 14 / Annual Performance Report (APR) 2020-2025 presentation.</a:t>
            </a:r>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134561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next three slides we are going to discuss the measurements of Indicators14A, 14B and 14C:</a:t>
            </a:r>
          </a:p>
          <a:p>
            <a:pPr marL="174708" indent="-174708">
              <a:buFont typeface="Arial" panose="020B0604020202020204" pitchFamily="34" charset="0"/>
              <a:buChar char="•"/>
            </a:pPr>
            <a:endParaRPr lang="en-US"/>
          </a:p>
          <a:p>
            <a:r>
              <a:rPr lang="en-US"/>
              <a:t>Indicator 14A is defined as Students with IEPs enrolled in higher education within one year of leaving high school. An institution of higher education is an educational organization where students may generate academic credit leading to a postsecondary credential or degree. </a:t>
            </a:r>
          </a:p>
          <a:p>
            <a:r>
              <a:rPr lang="en-US"/>
              <a:t> </a:t>
            </a:r>
          </a:p>
          <a:p>
            <a:r>
              <a:rPr lang="en-US"/>
              <a:t>The percent of students enrolled in higher education equals the number of youth who are no longer in secondary school, had IEPs in effect at the time they left school and were enrolled in higher education within one year of leaving high school, </a:t>
            </a:r>
            <a:r>
              <a:rPr lang="en-US" b="0"/>
              <a:t>for at least one term</a:t>
            </a:r>
            <a:r>
              <a:rPr lang="en-US"/>
              <a:t>, divided by the number of respondent youth who are no longer in secondary school and had IEPs in effect at the time they left school, times 100. </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10</a:t>
            </a:fld>
            <a:endParaRPr lang="en-US"/>
          </a:p>
        </p:txBody>
      </p:sp>
    </p:spTree>
    <p:extLst>
      <p:ext uri="{BB962C8B-B14F-4D97-AF65-F5344CB8AC3E}">
        <p14:creationId xmlns:p14="http://schemas.microsoft.com/office/powerpoint/2010/main" val="919926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fontAlgn="base">
              <a:lnSpc>
                <a:spcPct val="90000"/>
              </a:lnSpc>
              <a:spcBef>
                <a:spcPts val="1121"/>
              </a:spcBef>
              <a:buClr>
                <a:srgbClr val="E46C0A"/>
              </a:buClr>
              <a:tabLst>
                <a:tab pos="1051481" algn="l"/>
              </a:tabLst>
              <a:defRPr/>
            </a:pPr>
            <a:r>
              <a:rPr lang="en-US">
                <a:solidFill>
                  <a:srgbClr val="09213B"/>
                </a:solidFill>
                <a:latin typeface="Corbel" panose="020B0503020204020204"/>
                <a:cs typeface="Arial"/>
              </a:rPr>
              <a:t>Indicator 14B is defined as students enrolled in higher education or competitively employed within one year of leaving high school.  </a:t>
            </a:r>
          </a:p>
          <a:p>
            <a:pPr defTabSz="931774" fontAlgn="base">
              <a:lnSpc>
                <a:spcPct val="90000"/>
              </a:lnSpc>
              <a:spcBef>
                <a:spcPts val="1121"/>
              </a:spcBef>
              <a:buClr>
                <a:srgbClr val="E46C0A"/>
              </a:buClr>
              <a:tabLst>
                <a:tab pos="1051481" algn="l"/>
              </a:tabLst>
              <a:defRPr/>
            </a:pPr>
            <a:endParaRPr lang="en-US">
              <a:solidFill>
                <a:srgbClr val="09213B"/>
              </a:solidFill>
              <a:latin typeface="Corbel" panose="020B0503020204020204"/>
              <a:cs typeface="Arial"/>
            </a:endParaRPr>
          </a:p>
          <a:p>
            <a:pPr algn="just" defTabSz="931774">
              <a:lnSpc>
                <a:spcPct val="90000"/>
              </a:lnSpc>
              <a:spcBef>
                <a:spcPts val="1121"/>
              </a:spcBef>
              <a:buClr>
                <a:srgbClr val="E46C0A"/>
              </a:buClr>
              <a:defRPr/>
            </a:pPr>
            <a:r>
              <a:rPr lang="en-US">
                <a:solidFill>
                  <a:srgbClr val="09213B"/>
                </a:solidFill>
                <a:latin typeface="Corbel" panose="020B0503020204020204"/>
              </a:rPr>
              <a:t>The percent of students enrolled in higher education or competitively employed within one year of leaving high school equals the number of youth who are no longer in secondary school, had IEPs in effect at the time they left school and were enrolled in higher education or competitively employed within one year of leaving high school for a period of 20 hours per week for at least 90 days, divided by the number of respondent youth who are no longer in secondary school and had IEPs in effect at the time they left school, times 100. </a:t>
            </a:r>
          </a:p>
          <a:p>
            <a:r>
              <a:rPr lang="en-US" b="0"/>
              <a:t>	</a:t>
            </a:r>
          </a:p>
          <a:p>
            <a:r>
              <a:rPr lang="en-US" b="0"/>
              <a:t>Competitive employment is defined as work in the competitive labor market that is performed on a full-time or part-time basis in an integrated setting and for which a person with a disability is compensated at or above the minimum wage, but not less than the customary wage and level of benefits paid by the employer for the same or similar work performed by persons without disabilities.</a:t>
            </a:r>
          </a:p>
          <a:p>
            <a:endParaRPr lang="en-US" b="0"/>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11</a:t>
            </a:fld>
            <a:endParaRPr lang="en-US"/>
          </a:p>
        </p:txBody>
      </p:sp>
    </p:spTree>
    <p:extLst>
      <p:ext uri="{BB962C8B-B14F-4D97-AF65-F5344CB8AC3E}">
        <p14:creationId xmlns:p14="http://schemas.microsoft.com/office/powerpoint/2010/main" val="3365889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Indicator 14C is defined as students enrolled in higher education or in some other postsecondary education or training program; or competitively employed or in some other employment within one year of leaving high school.</a:t>
            </a:r>
          </a:p>
          <a:p>
            <a:endParaRPr lang="en-US"/>
          </a:p>
          <a:p>
            <a:r>
              <a:rPr lang="en-US"/>
              <a:t>The percent of students enrolled in higher education, or in some other postsecondary education or training program; or competitively employed or in some other employment, equals the number of youth who are no longer in secondary school, had IEPs in effect at the time they left school and were enrolled in higher education, or in some other postsecondary education or training program; or competitively employed or in some other employment, for at least one complete term in the year since leaving high school, in an education or training program, divided by the number of respondent youth who are no longer in secondary school and had IEPs in effect at the time they left school, times 100.</a:t>
            </a:r>
          </a:p>
          <a:p>
            <a:endParaRPr lang="en-US"/>
          </a:p>
          <a:p>
            <a:r>
              <a:rPr lang="en-US"/>
              <a:t>“Some other employment,” as used in measure 14C, means youth who have worked for pay or been self-employed for a period of at least 90 days at any time in the year since leaving high school. This includes working in a family business such as a farm, store, fishing, ranching, catering services, etc. </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12</a:t>
            </a:fld>
            <a:endParaRPr lang="en-US"/>
          </a:p>
        </p:txBody>
      </p:sp>
    </p:spTree>
    <p:extLst>
      <p:ext uri="{BB962C8B-B14F-4D97-AF65-F5344CB8AC3E}">
        <p14:creationId xmlns:p14="http://schemas.microsoft.com/office/powerpoint/2010/main" val="325040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9213B"/>
                </a:solidFill>
                <a:latin typeface="Corbel" panose="020B0503020204020204"/>
              </a:rPr>
              <a:t>We will now pause and ask you to discuss the following:</a:t>
            </a:r>
            <a:r>
              <a:rPr lang="en-US"/>
              <a:t>   </a:t>
            </a:r>
          </a:p>
          <a:p>
            <a:endParaRPr lang="en-US"/>
          </a:p>
          <a:p>
            <a:r>
              <a:rPr lang="en-US"/>
              <a:t>In the past few slides we have explained how data are measured for Indicator 14.  </a:t>
            </a:r>
          </a:p>
          <a:p>
            <a:r>
              <a:rPr lang="en-US"/>
              <a:t>Indicator 14 consists of three parts: 14A, 14B and 14C. Each has its own target and performance score.</a:t>
            </a:r>
          </a:p>
          <a:p>
            <a:r>
              <a:rPr lang="en-US"/>
              <a:t>We measure performance by surveying a sample of students every year – these are students who had an IEP when they left high school. </a:t>
            </a:r>
          </a:p>
          <a:p>
            <a:r>
              <a:rPr lang="en-US"/>
              <a:t>Based on the survey responses, we determine what percentage of students went on to enroll in higher education or were employed or were involved in some other training program. </a:t>
            </a:r>
          </a:p>
          <a:p>
            <a:endParaRPr lang="en-US"/>
          </a:p>
          <a:p>
            <a:r>
              <a:rPr lang="en-US"/>
              <a:t>What questions do you have about the Indicator 14 measurement or how the data are used to measure results or outcomes? </a:t>
            </a:r>
          </a:p>
          <a:p>
            <a:endParaRPr lang="en-US"/>
          </a:p>
        </p:txBody>
      </p:sp>
      <p:sp>
        <p:nvSpPr>
          <p:cNvPr id="4" name="Slide Number Placeholder 3"/>
          <p:cNvSpPr>
            <a:spLocks noGrp="1"/>
          </p:cNvSpPr>
          <p:nvPr>
            <p:ph type="sldNum" sz="quarter" idx="5"/>
          </p:nvPr>
        </p:nvSpPr>
        <p:spPr/>
        <p:txBody>
          <a:bodyPr/>
          <a:lstStyle/>
          <a:p>
            <a:fld id="{D7A77E6D-7732-4CDA-AB35-73C561895523}" type="slidenum">
              <a:rPr lang="en-US" smtClean="0"/>
              <a:t>13</a:t>
            </a:fld>
            <a:endParaRPr lang="en-US"/>
          </a:p>
        </p:txBody>
      </p:sp>
    </p:spTree>
    <p:extLst>
      <p:ext uri="{BB962C8B-B14F-4D97-AF65-F5344CB8AC3E}">
        <p14:creationId xmlns:p14="http://schemas.microsoft.com/office/powerpoint/2010/main" val="521758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a:latin typeface="Times New Roman" panose="02020603050405020304" pitchFamily="18" charset="0"/>
                <a:cs typeface="Times New Roman" panose="02020603050405020304" pitchFamily="18" charset="0"/>
              </a:rPr>
              <a:t>This chart illustrates New York State’s trend data for Indicator 14A over the past six years. The graph under the data shows the trend data for each year. T</a:t>
            </a:r>
            <a:r>
              <a:rPr lang="en-US" sz="1400">
                <a:solidFill>
                  <a:srgbClr val="4D3E2F"/>
                </a:solidFill>
                <a:latin typeface="Times New Roman" panose="02020603050405020304" pitchFamily="18" charset="0"/>
                <a:cs typeface="Times New Roman" panose="02020603050405020304" pitchFamily="18" charset="0"/>
              </a:rPr>
              <a:t>he blue line indicates the target which is</a:t>
            </a:r>
            <a:r>
              <a:rPr lang="en-US" sz="1400">
                <a:solidFill>
                  <a:srgbClr val="1F3864"/>
                </a:solidFill>
                <a:latin typeface="Times New Roman" panose="02020603050405020304" pitchFamily="18" charset="0"/>
                <a:cs typeface="Times New Roman" panose="02020603050405020304" pitchFamily="18" charset="0"/>
              </a:rPr>
              <a:t> defined as performance objectives set for SPP measurements.  </a:t>
            </a:r>
            <a:r>
              <a:rPr lang="en-US" sz="1400">
                <a:solidFill>
                  <a:srgbClr val="4D3E2F"/>
                </a:solidFill>
                <a:latin typeface="Times New Roman" panose="02020603050405020304" pitchFamily="18" charset="0"/>
                <a:cs typeface="Times New Roman" panose="02020603050405020304" pitchFamily="18" charset="0"/>
              </a:rPr>
              <a:t>The red line indicates New York State’s performance.  </a:t>
            </a:r>
            <a:endParaRPr lang="en-US" sz="1400">
              <a:latin typeface="Times New Roman" panose="02020603050405020304" pitchFamily="18" charset="0"/>
              <a:cs typeface="Times New Roman" panose="02020603050405020304" pitchFamily="18" charset="0"/>
            </a:endParaRPr>
          </a:p>
          <a:p>
            <a:endParaRPr lang="en-US" sz="1400">
              <a:latin typeface="Times New Roman" panose="02020603050405020304" pitchFamily="18" charset="0"/>
              <a:cs typeface="Times New Roman" panose="02020603050405020304" pitchFamily="18" charset="0"/>
            </a:endParaRPr>
          </a:p>
          <a:p>
            <a:r>
              <a:rPr lang="en-US" sz="1400">
                <a:latin typeface="Times New Roman" panose="02020603050405020304" pitchFamily="18" charset="0"/>
                <a:cs typeface="Times New Roman" panose="02020603050405020304" pitchFamily="18" charset="0"/>
              </a:rPr>
              <a:t>In 2009, New York State established a baseline of 43% of students with IEPs who went on to enroll in higher education. </a:t>
            </a:r>
          </a:p>
          <a:p>
            <a:r>
              <a:rPr lang="en-US" sz="1400">
                <a:latin typeface="Times New Roman" panose="02020603050405020304" pitchFamily="18" charset="0"/>
                <a:cs typeface="Times New Roman" panose="02020603050405020304" pitchFamily="18" charset="0"/>
              </a:rPr>
              <a:t>In 2014, 2016 and 2018, New York State exceeded its targets.</a:t>
            </a:r>
          </a:p>
          <a:p>
            <a:r>
              <a:rPr lang="en-US" sz="1400">
                <a:latin typeface="Times New Roman" panose="02020603050405020304" pitchFamily="18" charset="0"/>
                <a:cs typeface="Times New Roman" panose="02020603050405020304" pitchFamily="18" charset="0"/>
              </a:rPr>
              <a:t>In 2015 and 2017, New York State did not meet its targets. </a:t>
            </a:r>
          </a:p>
          <a:p>
            <a:r>
              <a:rPr lang="en-US" sz="1400">
                <a:latin typeface="Times New Roman" panose="02020603050405020304" pitchFamily="18" charset="0"/>
                <a:cs typeface="Times New Roman" panose="02020603050405020304" pitchFamily="18" charset="0"/>
              </a:rPr>
              <a:t>In</a:t>
            </a:r>
            <a:r>
              <a:rPr lang="en-US" sz="1400">
                <a:solidFill>
                  <a:srgbClr val="1F3864"/>
                </a:solidFill>
                <a:latin typeface="Times New Roman" panose="02020603050405020304" pitchFamily="18" charset="0"/>
                <a:ea typeface="Calibri" panose="020F0502020204030204" pitchFamily="34" charset="0"/>
                <a:cs typeface="Times New Roman" panose="02020603050405020304" pitchFamily="18" charset="0"/>
              </a:rPr>
              <a:t> 2019</a:t>
            </a:r>
            <a:r>
              <a:rPr lang="en-US" sz="1400" b="1">
                <a:solidFill>
                  <a:srgbClr val="1F3864"/>
                </a:solidFill>
                <a:latin typeface="Times New Roman" panose="02020603050405020304" pitchFamily="18" charset="0"/>
                <a:ea typeface="Calibri" panose="020F0502020204030204" pitchFamily="34" charset="0"/>
                <a:cs typeface="Times New Roman" panose="02020603050405020304" pitchFamily="18" charset="0"/>
              </a:rPr>
              <a:t>, </a:t>
            </a:r>
            <a:r>
              <a:rPr lang="en-US" sz="1400">
                <a:latin typeface="Times New Roman" panose="02020603050405020304" pitchFamily="18" charset="0"/>
                <a:cs typeface="Times New Roman" panose="02020603050405020304" pitchFamily="18" charset="0"/>
              </a:rPr>
              <a:t>New York State did not meet the target, which may be attributed </a:t>
            </a:r>
            <a:r>
              <a:rPr lang="en-US" sz="1400">
                <a:solidFill>
                  <a:srgbClr val="1F3864"/>
                </a:solidFill>
                <a:latin typeface="Times New Roman" panose="02020603050405020304" pitchFamily="18" charset="0"/>
                <a:ea typeface="Calibri" panose="020F0502020204030204" pitchFamily="34" charset="0"/>
                <a:cs typeface="Times New Roman" panose="02020603050405020304" pitchFamily="18" charset="0"/>
              </a:rPr>
              <a:t>to the impact of COVID-19 on the ability of students with disabilities to enroll and/or receive supports during their college experience.</a:t>
            </a:r>
            <a:r>
              <a:rPr lang="en-US" sz="1400" b="1">
                <a:solidFill>
                  <a:srgbClr val="1F3864"/>
                </a:solidFill>
                <a:latin typeface="Times New Roman" panose="02020603050405020304" pitchFamily="18" charset="0"/>
                <a:ea typeface="Calibri" panose="020F0502020204030204" pitchFamily="34" charset="0"/>
                <a:cs typeface="Times New Roman" panose="02020603050405020304" pitchFamily="18" charset="0"/>
              </a:rPr>
              <a:t>  </a:t>
            </a:r>
          </a:p>
          <a:p>
            <a:pPr defTabSz="931774">
              <a:defRPr/>
            </a:pPr>
            <a:endParaRPr lang="en-US" sz="1500">
              <a:solidFill>
                <a:srgbClr val="1F3864"/>
              </a:solidFill>
              <a:latin typeface="Corbel" panose="020B0503020204020204"/>
            </a:endParaRPr>
          </a:p>
          <a:p>
            <a:pPr marL="174708" indent="-174708">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CD1CB053-6D7E-4D63-A770-9F230F129EC9}" type="slidenum">
              <a:rPr lang="en-US" smtClean="0"/>
              <a:t>14</a:t>
            </a:fld>
            <a:endParaRPr lang="en-US"/>
          </a:p>
        </p:txBody>
      </p:sp>
    </p:spTree>
    <p:extLst>
      <p:ext uri="{BB962C8B-B14F-4D97-AF65-F5344CB8AC3E}">
        <p14:creationId xmlns:p14="http://schemas.microsoft.com/office/powerpoint/2010/main" val="146159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a:solidFill>
                <a:srgbClr val="4D3E2F"/>
              </a:solidFill>
              <a:latin typeface="Corbel" panose="020B0503020204020204" pitchFamily="34" charset="0"/>
              <a:ea typeface="Times New Roman" panose="02020603050405020304" pitchFamily="18" charset="0"/>
              <a:cs typeface="Calibri" panose="020F0502020204030204" pitchFamily="34" charset="0"/>
            </a:endParaRPr>
          </a:p>
          <a:p>
            <a:r>
              <a:rPr lang="en-US" sz="1600">
                <a:solidFill>
                  <a:srgbClr val="4D3E2F"/>
                </a:solidFill>
                <a:latin typeface="Corbel" panose="020B0503020204020204" pitchFamily="34" charset="0"/>
                <a:ea typeface="Times New Roman" panose="02020603050405020304" pitchFamily="18" charset="0"/>
                <a:cs typeface="Calibri" panose="020F0502020204030204" pitchFamily="34" charset="0"/>
              </a:rPr>
              <a:t>The bar graph and table demonstrates performance for New York, California, Florida, Pennsylvania, Illinois, Texas, and Ohio. These states are referred to as the 7-PAK States.  7-PAK States is a consortium of the seven largest states that the National Association of State Directors of Special Education, Inc. determined to have both similar demographics (e.g., general population, diversity, significant rural and inter-city populations) and issues in the delivery of special education programs to students with disabilities. </a:t>
            </a:r>
          </a:p>
          <a:p>
            <a:endParaRPr lang="en-US" sz="1600" b="1">
              <a:solidFill>
                <a:srgbClr val="4D3E2F"/>
              </a:solidFill>
              <a:latin typeface="Corbel" panose="020B0503020204020204" pitchFamily="34" charset="0"/>
              <a:cs typeface="Calibri" panose="020F0502020204030204" pitchFamily="34" charset="0"/>
            </a:endParaRPr>
          </a:p>
          <a:p>
            <a:pPr defTabSz="931774">
              <a:defRPr/>
            </a:pPr>
            <a:r>
              <a:rPr lang="en-US" sz="1600"/>
              <a:t>As previously noted, New York State, which is bolded in the top row, exceeded its target in 2014, 2016, and 2018.</a:t>
            </a:r>
          </a:p>
          <a:p>
            <a:endParaRPr lang="en-US" sz="800" b="1"/>
          </a:p>
        </p:txBody>
      </p:sp>
      <p:sp>
        <p:nvSpPr>
          <p:cNvPr id="4" name="Slide Number Placeholder 3"/>
          <p:cNvSpPr>
            <a:spLocks noGrp="1"/>
          </p:cNvSpPr>
          <p:nvPr>
            <p:ph type="sldNum" sz="quarter" idx="5"/>
          </p:nvPr>
        </p:nvSpPr>
        <p:spPr/>
        <p:txBody>
          <a:bodyPr/>
          <a:lstStyle/>
          <a:p>
            <a:fld id="{CD1CB053-6D7E-4D63-A770-9F230F129EC9}" type="slidenum">
              <a:rPr lang="en-US" smtClean="0"/>
              <a:t>15</a:t>
            </a:fld>
            <a:endParaRPr lang="en-US"/>
          </a:p>
        </p:txBody>
      </p:sp>
    </p:spTree>
    <p:extLst>
      <p:ext uri="{BB962C8B-B14F-4D97-AF65-F5344CB8AC3E}">
        <p14:creationId xmlns:p14="http://schemas.microsoft.com/office/powerpoint/2010/main" val="3292974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graph shows the results for Indicator 14A in comparison to the national mean. The national mean, indicated by the horizontal black dash line, was derived from all the Indicator 14A data collected across the country for 2018. </a:t>
            </a:r>
          </a:p>
          <a:p>
            <a:endParaRPr lang="en-US"/>
          </a:p>
          <a:p>
            <a:r>
              <a:rPr lang="en-US"/>
              <a:t>New York State exceeded the national mean of 28% in 2018 by 16.37 percentage points. </a:t>
            </a:r>
          </a:p>
        </p:txBody>
      </p:sp>
      <p:sp>
        <p:nvSpPr>
          <p:cNvPr id="4" name="Slide Number Placeholder 3"/>
          <p:cNvSpPr>
            <a:spLocks noGrp="1"/>
          </p:cNvSpPr>
          <p:nvPr>
            <p:ph type="sldNum" sz="quarter" idx="5"/>
          </p:nvPr>
        </p:nvSpPr>
        <p:spPr/>
        <p:txBody>
          <a:bodyPr/>
          <a:lstStyle/>
          <a:p>
            <a:fld id="{CD1CB053-6D7E-4D63-A770-9F230F129EC9}" type="slidenum">
              <a:rPr lang="en-US" smtClean="0"/>
              <a:t>16</a:t>
            </a:fld>
            <a:endParaRPr lang="en-US"/>
          </a:p>
        </p:txBody>
      </p:sp>
    </p:spTree>
    <p:extLst>
      <p:ext uri="{BB962C8B-B14F-4D97-AF65-F5344CB8AC3E}">
        <p14:creationId xmlns:p14="http://schemas.microsoft.com/office/powerpoint/2010/main" val="716480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90000"/>
              </a:lnSpc>
              <a:spcBef>
                <a:spcPts val="1121"/>
              </a:spcBef>
              <a:defRPr/>
            </a:pPr>
            <a:r>
              <a:rPr lang="en-US">
                <a:solidFill>
                  <a:srgbClr val="09213B"/>
                </a:solidFill>
                <a:latin typeface="Corbel" panose="020B0503020204020204"/>
              </a:rPr>
              <a:t>We will now pause and ask you to discuss the following:</a:t>
            </a:r>
          </a:p>
          <a:p>
            <a:pPr defTabSz="931774">
              <a:lnSpc>
                <a:spcPct val="90000"/>
              </a:lnSpc>
              <a:spcBef>
                <a:spcPts val="1121"/>
              </a:spcBef>
              <a:defRPr/>
            </a:pPr>
            <a:endParaRPr lang="en-US">
              <a:solidFill>
                <a:srgbClr val="09213B"/>
              </a:solidFill>
              <a:latin typeface="Corbel" panose="020B0503020204020204"/>
            </a:endParaRPr>
          </a:p>
          <a:p>
            <a:pPr defTabSz="931774">
              <a:lnSpc>
                <a:spcPct val="90000"/>
              </a:lnSpc>
              <a:spcBef>
                <a:spcPts val="1121"/>
              </a:spcBef>
              <a:defRPr/>
            </a:pPr>
            <a:r>
              <a:rPr lang="en-US">
                <a:solidFill>
                  <a:srgbClr val="09213B"/>
                </a:solidFill>
                <a:latin typeface="Corbel" panose="020B0503020204020204"/>
              </a:rPr>
              <a:t>What did the SPP data tell us? </a:t>
            </a:r>
          </a:p>
          <a:p>
            <a:pPr defTabSz="931774">
              <a:lnSpc>
                <a:spcPct val="90000"/>
              </a:lnSpc>
              <a:spcBef>
                <a:spcPts val="1121"/>
              </a:spcBef>
              <a:defRPr/>
            </a:pPr>
            <a:r>
              <a:rPr lang="en-US">
                <a:solidFill>
                  <a:srgbClr val="09213B"/>
                </a:solidFill>
                <a:latin typeface="Corbel" panose="020B0503020204020204"/>
              </a:rPr>
              <a:t>How should we use the data to inform our target-setting and improvement activities?</a:t>
            </a:r>
          </a:p>
          <a:p>
            <a:endParaRPr lang="en-US"/>
          </a:p>
        </p:txBody>
      </p:sp>
      <p:sp>
        <p:nvSpPr>
          <p:cNvPr id="4" name="Slide Number Placeholder 3"/>
          <p:cNvSpPr>
            <a:spLocks noGrp="1"/>
          </p:cNvSpPr>
          <p:nvPr>
            <p:ph type="sldNum" sz="quarter" idx="5"/>
          </p:nvPr>
        </p:nvSpPr>
        <p:spPr/>
        <p:txBody>
          <a:bodyPr/>
          <a:lstStyle/>
          <a:p>
            <a:fld id="{D7A77E6D-7732-4CDA-AB35-73C561895523}" type="slidenum">
              <a:rPr lang="en-US" smtClean="0"/>
              <a:t>17</a:t>
            </a:fld>
            <a:endParaRPr lang="en-US"/>
          </a:p>
        </p:txBody>
      </p:sp>
    </p:spTree>
    <p:extLst>
      <p:ext uri="{BB962C8B-B14F-4D97-AF65-F5344CB8AC3E}">
        <p14:creationId xmlns:p14="http://schemas.microsoft.com/office/powerpoint/2010/main" val="742955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solidFill>
                  <a:srgbClr val="4D3E2F"/>
                </a:solidFill>
                <a:latin typeface="Corbel" panose="020B0503020204020204"/>
              </a:rPr>
              <a:t>This chart shows New York State’s targets and performance on Indicator 14B over the past six years. The graph under the data shows the trend data for each year. </a:t>
            </a:r>
          </a:p>
          <a:p>
            <a:pPr defTabSz="931774">
              <a:defRPr/>
            </a:pPr>
            <a:r>
              <a:rPr lang="en-US">
                <a:solidFill>
                  <a:srgbClr val="4D3E2F"/>
                </a:solidFill>
                <a:latin typeface="Corbel" panose="020B0503020204020204"/>
              </a:rPr>
              <a:t>The blue line indicates the target and the red line indicates New York State’s performance.</a:t>
            </a:r>
          </a:p>
          <a:p>
            <a:pPr defTabSz="931774">
              <a:defRPr/>
            </a:pPr>
            <a:endParaRPr lang="en-US">
              <a:solidFill>
                <a:srgbClr val="4D3E2F"/>
              </a:solidFill>
              <a:latin typeface="Corbel" panose="020B0503020204020204"/>
            </a:endParaRPr>
          </a:p>
          <a:p>
            <a:pPr defTabSz="931774">
              <a:defRPr/>
            </a:pPr>
            <a:r>
              <a:rPr lang="en-US">
                <a:solidFill>
                  <a:srgbClr val="4D3E2F"/>
                </a:solidFill>
                <a:latin typeface="Corbel" panose="020B0503020204020204"/>
              </a:rPr>
              <a:t>In 2009, New York State established a baseline of 64% of students with IEPs who went on to enroll in higher education plus the youth who are competitively employed. </a:t>
            </a:r>
          </a:p>
          <a:p>
            <a:pPr defTabSz="931774">
              <a:defRPr/>
            </a:pPr>
            <a:r>
              <a:rPr lang="en-US">
                <a:solidFill>
                  <a:srgbClr val="4D3E2F"/>
                </a:solidFill>
                <a:latin typeface="Corbel" panose="020B0503020204020204"/>
              </a:rPr>
              <a:t>In 2014, 2015, 2016 and 2017, New York State exceeded its targets. </a:t>
            </a:r>
          </a:p>
          <a:p>
            <a:pPr defTabSz="931774">
              <a:defRPr/>
            </a:pPr>
            <a:r>
              <a:rPr lang="en-US">
                <a:solidFill>
                  <a:srgbClr val="4D3E2F"/>
                </a:solidFill>
                <a:latin typeface="Corbel" panose="020B0503020204020204"/>
              </a:rPr>
              <a:t>In 2018, New York State did not meet its target. </a:t>
            </a:r>
          </a:p>
          <a:p>
            <a:pPr defTabSz="931774">
              <a:defRPr/>
            </a:pPr>
            <a:r>
              <a:rPr lang="en-US" b="0"/>
              <a:t>In</a:t>
            </a:r>
            <a:r>
              <a:rPr lang="en-US">
                <a:solidFill>
                  <a:srgbClr val="1F3864"/>
                </a:solidFill>
                <a:latin typeface="Corbel" panose="020B0503020204020204"/>
                <a:ea typeface="Calibri" panose="020F0502020204030204" pitchFamily="34" charset="0"/>
                <a:cs typeface="Times New Roman" panose="02020603050405020304" pitchFamily="18" charset="0"/>
              </a:rPr>
              <a:t> 2019</a:t>
            </a:r>
            <a:r>
              <a:rPr lang="en-US" b="1">
                <a:solidFill>
                  <a:srgbClr val="1F3864"/>
                </a:solidFill>
                <a:latin typeface="Corbel" panose="020B0503020204020204"/>
                <a:ea typeface="Calibri" panose="020F0502020204030204" pitchFamily="34" charset="0"/>
                <a:cs typeface="Times New Roman" panose="02020603050405020304" pitchFamily="18" charset="0"/>
              </a:rPr>
              <a:t>, </a:t>
            </a:r>
            <a:r>
              <a:rPr lang="en-US"/>
              <a:t>New York State did not meet its target, which may be attributed </a:t>
            </a:r>
            <a:r>
              <a:rPr lang="en-US">
                <a:solidFill>
                  <a:srgbClr val="1F3864"/>
                </a:solidFill>
                <a:latin typeface="Corbel" panose="020B0503020204020204"/>
                <a:ea typeface="Calibri" panose="020F0502020204030204" pitchFamily="34" charset="0"/>
                <a:cs typeface="Times New Roman" panose="02020603050405020304" pitchFamily="18" charset="0"/>
              </a:rPr>
              <a:t>to the impact of COVID-19, </a:t>
            </a:r>
            <a:r>
              <a:rPr lang="en-US" b="0" i="0">
                <a:solidFill>
                  <a:srgbClr val="000000"/>
                </a:solidFill>
                <a:effectLst/>
                <a:latin typeface="Segoe UI" panose="020B0502040204020203" pitchFamily="34" charset="0"/>
              </a:rPr>
              <a:t>which dramatically impacted the number of respondent youth enrolling in higher education and competitively employed and obtaining and retaining employment. </a:t>
            </a:r>
            <a:r>
              <a:rPr lang="en-US" b="1">
                <a:solidFill>
                  <a:srgbClr val="1F3864"/>
                </a:solidFill>
                <a:latin typeface="Corbel" panose="020B0503020204020204"/>
                <a:ea typeface="Calibri" panose="020F0502020204030204" pitchFamily="34" charset="0"/>
                <a:cs typeface="Times New Roman" panose="02020603050405020304" pitchFamily="18" charset="0"/>
              </a:rPr>
              <a:t> </a:t>
            </a:r>
          </a:p>
          <a:p>
            <a:pPr defTabSz="931774">
              <a:defRPr/>
            </a:pPr>
            <a:endParaRPr lang="en-US">
              <a:solidFill>
                <a:srgbClr val="4D3E2F"/>
              </a:solidFill>
              <a:latin typeface="Corbel" panose="020B0503020204020204"/>
            </a:endParaRPr>
          </a:p>
        </p:txBody>
      </p:sp>
      <p:sp>
        <p:nvSpPr>
          <p:cNvPr id="4" name="Slide Number Placeholder 3"/>
          <p:cNvSpPr>
            <a:spLocks noGrp="1"/>
          </p:cNvSpPr>
          <p:nvPr>
            <p:ph type="sldNum" sz="quarter" idx="5"/>
          </p:nvPr>
        </p:nvSpPr>
        <p:spPr/>
        <p:txBody>
          <a:bodyPr/>
          <a:lstStyle/>
          <a:p>
            <a:fld id="{CD1CB053-6D7E-4D63-A770-9F230F129EC9}" type="slidenum">
              <a:rPr lang="en-US" smtClean="0"/>
              <a:t>18</a:t>
            </a:fld>
            <a:endParaRPr lang="en-US"/>
          </a:p>
        </p:txBody>
      </p:sp>
    </p:spTree>
    <p:extLst>
      <p:ext uri="{BB962C8B-B14F-4D97-AF65-F5344CB8AC3E}">
        <p14:creationId xmlns:p14="http://schemas.microsoft.com/office/powerpoint/2010/main" val="3855436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4D3E2F"/>
              </a:solidFill>
              <a:latin typeface="Corbel" panose="020B0503020204020204" pitchFamily="34" charset="0"/>
              <a:ea typeface="Times New Roman" panose="02020603050405020304" pitchFamily="18" charset="0"/>
              <a:cs typeface="Calibri" panose="020F0502020204030204" pitchFamily="34" charset="0"/>
            </a:endParaRPr>
          </a:p>
          <a:p>
            <a:r>
              <a:rPr lang="en-US">
                <a:solidFill>
                  <a:srgbClr val="4D3E2F"/>
                </a:solidFill>
                <a:latin typeface="Corbel" panose="020B0503020204020204" pitchFamily="34" charset="0"/>
                <a:ea typeface="Times New Roman" panose="02020603050405020304" pitchFamily="18" charset="0"/>
                <a:cs typeface="Calibri" panose="020F0502020204030204" pitchFamily="34" charset="0"/>
              </a:rPr>
              <a:t>The bar graph and table demonstrates performance for New York, California, Florida, Pennsylvania, Illinois, Texas, and Ohio. These states are referred to as the 7-PAK States.  7-PAK States is a consortium of the seven largest states that the National Association of State Directors of Special Education, Inc. determined to have both similar demographics (e.g., general population, diversity, significant rural and inter-city populations) and issues in the delivery of special education programs to its students with disabilities. </a:t>
            </a:r>
          </a:p>
          <a:p>
            <a:endParaRPr lang="en-US"/>
          </a:p>
          <a:p>
            <a:r>
              <a:rPr lang="en-US"/>
              <a:t>The results for New York State are in bold in the top row.</a:t>
            </a:r>
          </a:p>
          <a:p>
            <a:endParaRPr lang="en-US"/>
          </a:p>
          <a:p>
            <a:r>
              <a:rPr lang="en-US"/>
              <a:t>As indicated before, New York State exceeded its targets in 2014, 2015, 2016 and 2017. </a:t>
            </a:r>
          </a:p>
          <a:p>
            <a:endParaRPr lang="en-US"/>
          </a:p>
        </p:txBody>
      </p:sp>
      <p:sp>
        <p:nvSpPr>
          <p:cNvPr id="4" name="Slide Number Placeholder 3"/>
          <p:cNvSpPr>
            <a:spLocks noGrp="1"/>
          </p:cNvSpPr>
          <p:nvPr>
            <p:ph type="sldNum" sz="quarter" idx="5"/>
          </p:nvPr>
        </p:nvSpPr>
        <p:spPr/>
        <p:txBody>
          <a:bodyPr/>
          <a:lstStyle/>
          <a:p>
            <a:fld id="{CD1CB053-6D7E-4D63-A770-9F230F129EC9}" type="slidenum">
              <a:rPr lang="en-US" smtClean="0"/>
              <a:t>19</a:t>
            </a:fld>
            <a:endParaRPr lang="en-US"/>
          </a:p>
        </p:txBody>
      </p:sp>
    </p:spTree>
    <p:extLst>
      <p:ext uri="{BB962C8B-B14F-4D97-AF65-F5344CB8AC3E}">
        <p14:creationId xmlns:p14="http://schemas.microsoft.com/office/powerpoint/2010/main" val="2669334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advance through the slides, we will review measurement of post-school outcomes, present trend and comparative data, consider improvement strategies, and propose new targets. The agenda is a road map for collaboration, providing opportunities to pose questions and determine future direction. </a:t>
            </a:r>
          </a:p>
          <a:p>
            <a:endParaRPr lang="en-US"/>
          </a:p>
          <a:p>
            <a:endParaRPr lang="en-US"/>
          </a:p>
          <a:p>
            <a:r>
              <a:rPr lang="en-US" b="1" u="none"/>
              <a:t> </a:t>
            </a:r>
          </a:p>
        </p:txBody>
      </p:sp>
      <p:sp>
        <p:nvSpPr>
          <p:cNvPr id="4" name="Slide Number Placeholder 3"/>
          <p:cNvSpPr>
            <a:spLocks noGrp="1"/>
          </p:cNvSpPr>
          <p:nvPr>
            <p:ph type="sldNum" sz="quarter" idx="5"/>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1600537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graph shows the results for Indicator 14B in comparison to the national mean.</a:t>
            </a:r>
          </a:p>
          <a:p>
            <a:r>
              <a:rPr lang="en-US"/>
              <a:t>The national mean, indicated by the horizontal black dash line, was derived from all the Indicator 14B data collected across the country for 2018. </a:t>
            </a:r>
          </a:p>
          <a:p>
            <a:r>
              <a:rPr lang="en-US"/>
              <a:t>New York State exceeded the national mean of 61% in 2018 by 8.1 percentage points. </a:t>
            </a:r>
          </a:p>
        </p:txBody>
      </p:sp>
      <p:sp>
        <p:nvSpPr>
          <p:cNvPr id="4" name="Slide Number Placeholder 3"/>
          <p:cNvSpPr>
            <a:spLocks noGrp="1"/>
          </p:cNvSpPr>
          <p:nvPr>
            <p:ph type="sldNum" sz="quarter" idx="5"/>
          </p:nvPr>
        </p:nvSpPr>
        <p:spPr/>
        <p:txBody>
          <a:bodyPr/>
          <a:lstStyle/>
          <a:p>
            <a:fld id="{CD1CB053-6D7E-4D63-A770-9F230F129EC9}" type="slidenum">
              <a:rPr lang="en-US" smtClean="0"/>
              <a:t>20</a:t>
            </a:fld>
            <a:endParaRPr lang="en-US"/>
          </a:p>
        </p:txBody>
      </p:sp>
    </p:spTree>
    <p:extLst>
      <p:ext uri="{BB962C8B-B14F-4D97-AF65-F5344CB8AC3E}">
        <p14:creationId xmlns:p14="http://schemas.microsoft.com/office/powerpoint/2010/main" val="2367724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90000"/>
              </a:lnSpc>
              <a:spcBef>
                <a:spcPts val="1121"/>
              </a:spcBef>
              <a:defRPr/>
            </a:pPr>
            <a:r>
              <a:rPr lang="en-US">
                <a:solidFill>
                  <a:srgbClr val="09213B"/>
                </a:solidFill>
                <a:latin typeface="Corbel" panose="020B0503020204020204"/>
              </a:rPr>
              <a:t>We will now pause and ask you to discuss the following:</a:t>
            </a:r>
          </a:p>
          <a:p>
            <a:pPr defTabSz="931774">
              <a:lnSpc>
                <a:spcPct val="90000"/>
              </a:lnSpc>
              <a:spcBef>
                <a:spcPts val="1121"/>
              </a:spcBef>
              <a:defRPr/>
            </a:pPr>
            <a:endParaRPr lang="en-US">
              <a:solidFill>
                <a:srgbClr val="09213B"/>
              </a:solidFill>
              <a:latin typeface="Corbel" panose="020B0503020204020204"/>
            </a:endParaRPr>
          </a:p>
          <a:p>
            <a:pPr defTabSz="931774">
              <a:lnSpc>
                <a:spcPct val="90000"/>
              </a:lnSpc>
              <a:spcBef>
                <a:spcPts val="1121"/>
              </a:spcBef>
              <a:defRPr/>
            </a:pPr>
            <a:r>
              <a:rPr lang="en-US">
                <a:solidFill>
                  <a:srgbClr val="09213B"/>
                </a:solidFill>
                <a:latin typeface="Corbel" panose="020B0503020204020204"/>
              </a:rPr>
              <a:t>What did the SPP data tell us? </a:t>
            </a:r>
          </a:p>
          <a:p>
            <a:pPr defTabSz="931774">
              <a:lnSpc>
                <a:spcPct val="90000"/>
              </a:lnSpc>
              <a:spcBef>
                <a:spcPts val="1121"/>
              </a:spcBef>
              <a:defRPr/>
            </a:pPr>
            <a:r>
              <a:rPr lang="en-US">
                <a:solidFill>
                  <a:srgbClr val="09213B"/>
                </a:solidFill>
                <a:latin typeface="Corbel" panose="020B0503020204020204"/>
              </a:rPr>
              <a:t>How should we use the data to inform our target-setting and improvement activities?</a:t>
            </a:r>
          </a:p>
          <a:p>
            <a:endParaRPr lang="en-US"/>
          </a:p>
        </p:txBody>
      </p:sp>
      <p:sp>
        <p:nvSpPr>
          <p:cNvPr id="4" name="Slide Number Placeholder 3"/>
          <p:cNvSpPr>
            <a:spLocks noGrp="1"/>
          </p:cNvSpPr>
          <p:nvPr>
            <p:ph type="sldNum" sz="quarter" idx="5"/>
          </p:nvPr>
        </p:nvSpPr>
        <p:spPr/>
        <p:txBody>
          <a:bodyPr/>
          <a:lstStyle/>
          <a:p>
            <a:fld id="{D7A77E6D-7732-4CDA-AB35-73C561895523}" type="slidenum">
              <a:rPr lang="en-US" smtClean="0"/>
              <a:t>21</a:t>
            </a:fld>
            <a:endParaRPr lang="en-US"/>
          </a:p>
        </p:txBody>
      </p:sp>
    </p:spTree>
    <p:extLst>
      <p:ext uri="{BB962C8B-B14F-4D97-AF65-F5344CB8AC3E}">
        <p14:creationId xmlns:p14="http://schemas.microsoft.com/office/powerpoint/2010/main" val="3959819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8741" y="4473894"/>
            <a:ext cx="5910592" cy="4415501"/>
          </a:xfrm>
        </p:spPr>
        <p:txBody>
          <a:bodyPr/>
          <a:lstStyle/>
          <a:p>
            <a:pPr defTabSz="931774">
              <a:defRPr/>
            </a:pPr>
            <a:r>
              <a:rPr lang="en-US">
                <a:solidFill>
                  <a:srgbClr val="4D3E2F"/>
                </a:solidFill>
                <a:latin typeface="Corbel" panose="020B0503020204020204"/>
              </a:rPr>
              <a:t>This chart shows New York State goals and performance on Indicator 14C over the past six years. The graph under the data shows the trend data for each year. </a:t>
            </a:r>
          </a:p>
          <a:p>
            <a:pPr defTabSz="931774">
              <a:defRPr/>
            </a:pPr>
            <a:r>
              <a:rPr lang="en-US">
                <a:solidFill>
                  <a:srgbClr val="4D3E2F"/>
                </a:solidFill>
                <a:latin typeface="Corbel" panose="020B0503020204020204"/>
              </a:rPr>
              <a:t>The blue line indicates the targets and the red line indicates New York State performance.</a:t>
            </a:r>
          </a:p>
          <a:p>
            <a:pPr defTabSz="931774">
              <a:defRPr/>
            </a:pPr>
            <a:r>
              <a:rPr lang="en-US">
                <a:solidFill>
                  <a:srgbClr val="4D3E2F"/>
                </a:solidFill>
                <a:latin typeface="Corbel" panose="020B0503020204020204"/>
              </a:rPr>
              <a:t>In 2009, New York State established a baseline of 77% of students with IEPs who went on to enroll in higher education. </a:t>
            </a:r>
          </a:p>
          <a:p>
            <a:pPr marL="174708" indent="-174708" defTabSz="931774">
              <a:buFont typeface="Arial" panose="020B0604020202020204" pitchFamily="34" charset="0"/>
              <a:buChar char="•"/>
              <a:defRPr/>
            </a:pPr>
            <a:r>
              <a:rPr lang="en-US">
                <a:solidFill>
                  <a:srgbClr val="4D3E2F"/>
                </a:solidFill>
                <a:latin typeface="Corbel" panose="020B0503020204020204"/>
              </a:rPr>
              <a:t>In 2014, 2015, 2016, 2017 and 2018 New York State exceeded its targets.</a:t>
            </a:r>
          </a:p>
          <a:p>
            <a:pPr marL="174708" indent="-174708" defTabSz="931774">
              <a:buFont typeface="Arial" panose="020B0604020202020204" pitchFamily="34" charset="0"/>
              <a:buChar char="•"/>
              <a:defRPr/>
            </a:pPr>
            <a:r>
              <a:rPr lang="en-US">
                <a:solidFill>
                  <a:srgbClr val="4D3E2F"/>
                </a:solidFill>
                <a:latin typeface="Corbel" panose="020B0503020204020204"/>
              </a:rPr>
              <a:t>In 2019, New York State did not meet its target, </a:t>
            </a:r>
            <a:r>
              <a:rPr lang="en-US"/>
              <a:t>which may be attributed </a:t>
            </a:r>
            <a:r>
              <a:rPr lang="en-US">
                <a:solidFill>
                  <a:srgbClr val="1F3864"/>
                </a:solidFill>
                <a:latin typeface="Corbel" panose="020B0503020204020204"/>
                <a:ea typeface="Calibri" panose="020F0502020204030204" pitchFamily="34" charset="0"/>
                <a:cs typeface="Times New Roman" panose="02020603050405020304" pitchFamily="18" charset="0"/>
              </a:rPr>
              <a:t>to the impact of COVID-19.  This would r</a:t>
            </a:r>
            <a:r>
              <a:rPr lang="en-US">
                <a:ea typeface="Calibri" panose="020F0502020204030204" pitchFamily="34" charset="0"/>
                <a:cs typeface="Times New Roman" panose="02020603050405020304" pitchFamily="18" charset="0"/>
              </a:rPr>
              <a:t>esult in significant challenges students encountered </a:t>
            </a:r>
            <a:r>
              <a:rPr lang="en-US">
                <a:solidFill>
                  <a:srgbClr val="1F3864"/>
                </a:solidFill>
                <a:latin typeface="Corbel" panose="020B0503020204020204"/>
                <a:ea typeface="Calibri" panose="020F0502020204030204" pitchFamily="34" charset="0"/>
                <a:cs typeface="Times New Roman" panose="02020603050405020304" pitchFamily="18" charset="0"/>
              </a:rPr>
              <a:t>enrolling and/or receiving supports during their college experience, and </a:t>
            </a:r>
            <a:r>
              <a:rPr lang="en-US">
                <a:ea typeface="Calibri" panose="020F0502020204030204" pitchFamily="34" charset="0"/>
                <a:cs typeface="Times New Roman" panose="02020603050405020304" pitchFamily="18" charset="0"/>
              </a:rPr>
              <a:t>obtaining and retaining employment for many individuals, including students with disabilities.</a:t>
            </a:r>
          </a:p>
          <a:p>
            <a:pPr marL="174708" indent="-174708" defTabSz="931774">
              <a:buFont typeface="Arial" panose="020B0604020202020204" pitchFamily="34" charset="0"/>
              <a:buChar char="•"/>
              <a:defRPr/>
            </a:pPr>
            <a:endParaRPr lang="en-US">
              <a:solidFill>
                <a:srgbClr val="4D3E2F"/>
              </a:solidFill>
              <a:latin typeface="Corbel" panose="020B0503020204020204"/>
            </a:endParaRPr>
          </a:p>
          <a:p>
            <a:endParaRPr lang="en-US" sz="1000"/>
          </a:p>
          <a:p>
            <a:endParaRPr lang="en-US" sz="1000"/>
          </a:p>
        </p:txBody>
      </p:sp>
      <p:sp>
        <p:nvSpPr>
          <p:cNvPr id="4" name="Slide Number Placeholder 3"/>
          <p:cNvSpPr>
            <a:spLocks noGrp="1"/>
          </p:cNvSpPr>
          <p:nvPr>
            <p:ph type="sldNum" sz="quarter" idx="5"/>
          </p:nvPr>
        </p:nvSpPr>
        <p:spPr/>
        <p:txBody>
          <a:bodyPr/>
          <a:lstStyle/>
          <a:p>
            <a:fld id="{CD1CB053-6D7E-4D63-A770-9F230F129EC9}" type="slidenum">
              <a:rPr lang="en-US" smtClean="0"/>
              <a:t>22</a:t>
            </a:fld>
            <a:endParaRPr lang="en-US"/>
          </a:p>
        </p:txBody>
      </p:sp>
    </p:spTree>
    <p:extLst>
      <p:ext uri="{BB962C8B-B14F-4D97-AF65-F5344CB8AC3E}">
        <p14:creationId xmlns:p14="http://schemas.microsoft.com/office/powerpoint/2010/main" val="3457003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4D3E2F"/>
                </a:solidFill>
                <a:latin typeface="Corbel" panose="020B0503020204020204" pitchFamily="34" charset="0"/>
                <a:ea typeface="Times New Roman" panose="02020603050405020304" pitchFamily="18" charset="0"/>
                <a:cs typeface="Calibri" panose="020F0502020204030204" pitchFamily="34" charset="0"/>
              </a:rPr>
              <a:t>The bar graph and table demonstrates performance for New York, California, Florida, Pennsylvania, Illinois, Texas, and Ohio. These states are referred to as the 7-PAK States.  7-PAK States is a consortium of the seven largest states that the National Association of State Directors of Special Education, Inc. determined to have both similar demographics (e.g., general population, diversity, significant rural and inter-city populations) and issues in the delivery of special education programs to its students with disabilities. </a:t>
            </a:r>
            <a:endParaRPr lang="en-US"/>
          </a:p>
          <a:p>
            <a:endParaRPr lang="en-US"/>
          </a:p>
          <a:p>
            <a:r>
              <a:rPr lang="en-US"/>
              <a:t>The results for New York State are in bold in the top row.  As indicated, New York State exceeded its targets from 2014-2018. </a:t>
            </a:r>
          </a:p>
        </p:txBody>
      </p:sp>
      <p:sp>
        <p:nvSpPr>
          <p:cNvPr id="4" name="Slide Number Placeholder 3"/>
          <p:cNvSpPr>
            <a:spLocks noGrp="1"/>
          </p:cNvSpPr>
          <p:nvPr>
            <p:ph type="sldNum" sz="quarter" idx="5"/>
          </p:nvPr>
        </p:nvSpPr>
        <p:spPr/>
        <p:txBody>
          <a:bodyPr/>
          <a:lstStyle/>
          <a:p>
            <a:fld id="{CD1CB053-6D7E-4D63-A770-9F230F129EC9}" type="slidenum">
              <a:rPr lang="en-US" smtClean="0"/>
              <a:t>23</a:t>
            </a:fld>
            <a:endParaRPr lang="en-US"/>
          </a:p>
        </p:txBody>
      </p:sp>
    </p:spTree>
    <p:extLst>
      <p:ext uri="{BB962C8B-B14F-4D97-AF65-F5344CB8AC3E}">
        <p14:creationId xmlns:p14="http://schemas.microsoft.com/office/powerpoint/2010/main" val="1626576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graph shows the results for Indicator 14C in comparison to the national mean.</a:t>
            </a:r>
          </a:p>
          <a:p>
            <a:r>
              <a:rPr lang="en-US"/>
              <a:t>The national mean, indicated by the horizontal black dash line, was derived from all the Indicator 14C data collected across the country for 2018. </a:t>
            </a:r>
          </a:p>
          <a:p>
            <a:r>
              <a:rPr lang="en-US"/>
              <a:t>New York State exceeded the national mean of 78% in 2018 by 2.65 percentage points. </a:t>
            </a:r>
          </a:p>
        </p:txBody>
      </p:sp>
      <p:sp>
        <p:nvSpPr>
          <p:cNvPr id="4" name="Slide Number Placeholder 3"/>
          <p:cNvSpPr>
            <a:spLocks noGrp="1"/>
          </p:cNvSpPr>
          <p:nvPr>
            <p:ph type="sldNum" sz="quarter" idx="5"/>
          </p:nvPr>
        </p:nvSpPr>
        <p:spPr/>
        <p:txBody>
          <a:bodyPr/>
          <a:lstStyle/>
          <a:p>
            <a:fld id="{CD1CB053-6D7E-4D63-A770-9F230F129EC9}" type="slidenum">
              <a:rPr lang="en-US" smtClean="0"/>
              <a:t>24</a:t>
            </a:fld>
            <a:endParaRPr lang="en-US"/>
          </a:p>
        </p:txBody>
      </p:sp>
    </p:spTree>
    <p:extLst>
      <p:ext uri="{BB962C8B-B14F-4D97-AF65-F5344CB8AC3E}">
        <p14:creationId xmlns:p14="http://schemas.microsoft.com/office/powerpoint/2010/main" val="82850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90000"/>
              </a:lnSpc>
              <a:spcBef>
                <a:spcPts val="1121"/>
              </a:spcBef>
              <a:defRPr/>
            </a:pPr>
            <a:r>
              <a:rPr lang="en-US">
                <a:solidFill>
                  <a:srgbClr val="09213B"/>
                </a:solidFill>
                <a:latin typeface="Corbel" panose="020B0503020204020204"/>
              </a:rPr>
              <a:t>We will now pause and ask you to discuss the following:</a:t>
            </a:r>
          </a:p>
          <a:p>
            <a:pPr defTabSz="931774">
              <a:lnSpc>
                <a:spcPct val="90000"/>
              </a:lnSpc>
              <a:spcBef>
                <a:spcPts val="1121"/>
              </a:spcBef>
              <a:defRPr/>
            </a:pPr>
            <a:endParaRPr lang="en-US">
              <a:solidFill>
                <a:srgbClr val="09213B"/>
              </a:solidFill>
              <a:latin typeface="Corbel" panose="020B0503020204020204"/>
            </a:endParaRPr>
          </a:p>
          <a:p>
            <a:pPr defTabSz="931774">
              <a:lnSpc>
                <a:spcPct val="90000"/>
              </a:lnSpc>
              <a:spcBef>
                <a:spcPts val="1121"/>
              </a:spcBef>
              <a:defRPr/>
            </a:pPr>
            <a:r>
              <a:rPr lang="en-US">
                <a:solidFill>
                  <a:srgbClr val="09213B"/>
                </a:solidFill>
                <a:latin typeface="Corbel" panose="020B0503020204020204"/>
              </a:rPr>
              <a:t>What did the SPP data tell us? </a:t>
            </a:r>
          </a:p>
          <a:p>
            <a:pPr defTabSz="931774">
              <a:lnSpc>
                <a:spcPct val="90000"/>
              </a:lnSpc>
              <a:spcBef>
                <a:spcPts val="1121"/>
              </a:spcBef>
              <a:defRPr/>
            </a:pPr>
            <a:r>
              <a:rPr lang="en-US">
                <a:solidFill>
                  <a:srgbClr val="09213B"/>
                </a:solidFill>
                <a:latin typeface="Corbel" panose="020B0503020204020204"/>
              </a:rPr>
              <a:t>How should we use the data to inform our target-setting and improvement activities?</a:t>
            </a:r>
          </a:p>
          <a:p>
            <a:endParaRPr lang="en-US"/>
          </a:p>
        </p:txBody>
      </p:sp>
      <p:sp>
        <p:nvSpPr>
          <p:cNvPr id="4" name="Slide Number Placeholder 3"/>
          <p:cNvSpPr>
            <a:spLocks noGrp="1"/>
          </p:cNvSpPr>
          <p:nvPr>
            <p:ph type="sldNum" sz="quarter" idx="5"/>
          </p:nvPr>
        </p:nvSpPr>
        <p:spPr/>
        <p:txBody>
          <a:bodyPr/>
          <a:lstStyle/>
          <a:p>
            <a:fld id="{D7A77E6D-7732-4CDA-AB35-73C561895523}" type="slidenum">
              <a:rPr lang="en-US" smtClean="0"/>
              <a:t>25</a:t>
            </a:fld>
            <a:endParaRPr lang="en-US"/>
          </a:p>
        </p:txBody>
      </p:sp>
    </p:spTree>
    <p:extLst>
      <p:ext uri="{BB962C8B-B14F-4D97-AF65-F5344CB8AC3E}">
        <p14:creationId xmlns:p14="http://schemas.microsoft.com/office/powerpoint/2010/main" val="1913669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solidFill>
                  <a:srgbClr val="09213B"/>
                </a:solidFill>
                <a:latin typeface="Corbel" panose="020B0503020204020204"/>
                <a:ea typeface="+mj-ea"/>
                <a:cs typeface="+mj-cs"/>
              </a:rPr>
              <a:t>In this next section, we will discuss current improvement activities aligned with Indicator 14 and seek your input.</a:t>
            </a:r>
            <a:br>
              <a:rPr lang="en-US">
                <a:solidFill>
                  <a:srgbClr val="09213B"/>
                </a:solidFill>
                <a:latin typeface="Corbel" panose="020B0503020204020204"/>
                <a:ea typeface="+mj-ea"/>
                <a:cs typeface="+mj-cs"/>
              </a:rPr>
            </a:br>
            <a:endParaRPr lang="en-US">
              <a:solidFill>
                <a:srgbClr val="09213B"/>
              </a:solidFill>
              <a:latin typeface="Corbel" panose="020B0503020204020204"/>
              <a:ea typeface="+mj-ea"/>
              <a:cs typeface="+mj-cs"/>
            </a:endParaRPr>
          </a:p>
          <a:p>
            <a:pPr defTabSz="931774">
              <a:defRPr/>
            </a:pPr>
            <a:r>
              <a:rPr lang="en-US">
                <a:solidFill>
                  <a:srgbClr val="09213B"/>
                </a:solidFill>
              </a:rPr>
              <a:t>A priority area of the Office of Special Education (OSE) is for students with disabilities to have meaningful  post-school outcomes, as measured by 14A, 14B and 14C, including appropriate transition planning and services. </a:t>
            </a:r>
          </a:p>
          <a:p>
            <a:endParaRPr lang="en-US">
              <a:solidFill>
                <a:srgbClr val="09213B"/>
              </a:solidFill>
              <a:latin typeface="Corbel" panose="020B0503020204020204"/>
              <a:ea typeface="+mj-ea"/>
              <a:cs typeface="+mj-cs"/>
            </a:endParaRPr>
          </a:p>
          <a:p>
            <a:r>
              <a:rPr lang="en-US">
                <a:solidFill>
                  <a:srgbClr val="09213B"/>
                </a:solidFill>
              </a:rPr>
              <a:t>OSE has taken several actions to impact this priority area and improve outcomes for students with disabilities. </a:t>
            </a:r>
          </a:p>
          <a:p>
            <a:endParaRPr lang="en-US">
              <a:solidFill>
                <a:srgbClr val="09213B"/>
              </a:solidFill>
            </a:endParaRPr>
          </a:p>
        </p:txBody>
      </p:sp>
      <p:sp>
        <p:nvSpPr>
          <p:cNvPr id="4" name="Slide Number Placeholder 3"/>
          <p:cNvSpPr>
            <a:spLocks noGrp="1"/>
          </p:cNvSpPr>
          <p:nvPr>
            <p:ph type="sldNum" sz="quarter" idx="5"/>
          </p:nvPr>
        </p:nvSpPr>
        <p:spPr/>
        <p:txBody>
          <a:bodyPr/>
          <a:lstStyle/>
          <a:p>
            <a:fld id="{77542409-6A04-4DC6-AC3A-D3758287A8F2}" type="slidenum">
              <a:rPr lang="en-US" smtClean="0"/>
              <a:t>26</a:t>
            </a:fld>
            <a:endParaRPr lang="en-US"/>
          </a:p>
        </p:txBody>
      </p:sp>
    </p:spTree>
    <p:extLst>
      <p:ext uri="{BB962C8B-B14F-4D97-AF65-F5344CB8AC3E}">
        <p14:creationId xmlns:p14="http://schemas.microsoft.com/office/powerpoint/2010/main" val="2303824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solidFill>
                  <a:srgbClr val="000000"/>
                </a:solidFill>
                <a:latin typeface="Corbel"/>
                <a:ea typeface="Calibri" panose="020F0502020204030204" pitchFamily="34" charset="0"/>
                <a:cs typeface="Calibri" panose="020F0502020204030204" pitchFamily="34" charset="0"/>
              </a:rPr>
              <a:t>The New York State Education Department has seven branches, each under the direction of the Commissioner of Education.  Two of these branches are Adult Career and Continuing Education Services-Vocational Rehabilitation (ACCES-VR) and P-12 Instructional Support, which includes the Office of Special Education (OSE). These branches have programs which benefit students’ secondary transition and post-school outcomes.</a:t>
            </a:r>
            <a:r>
              <a:rPr lang="en-US" sz="1400">
                <a:latin typeface="Arial"/>
                <a:ea typeface="Calibri" panose="020F0502020204030204" pitchFamily="34" charset="0"/>
                <a:cs typeface="Arial"/>
              </a:rPr>
              <a:t>​</a:t>
            </a:r>
          </a:p>
          <a:p>
            <a:endParaRPr lang="en-US"/>
          </a:p>
          <a:p>
            <a:pPr>
              <a:defRPr/>
            </a:pPr>
            <a:r>
              <a:rPr lang="en-US"/>
              <a:t>Independent Living Centers (ILCs) provide an array of services that assist New Yorkers with all disabilities to live fully integrated and self-directed lives. ILCs assist with all aspects of living, learning and earning.  Individuals who are eligible for ILCs include those with: </a:t>
            </a:r>
            <a:r>
              <a:rPr lang="en-US" b="0">
                <a:effectLst/>
              </a:rPr>
              <a:t>physical and mental disabilities; disabilities of all ages (including those living in their own homes, supported living arrangements, institutional settings, and elsewhere); and parents, spouses, siblings, and significant others of people with disabilities.</a:t>
            </a:r>
            <a:endParaRPr lang="en-US"/>
          </a:p>
          <a:p>
            <a:pPr defTabSz="931774">
              <a:defRPr/>
            </a:pPr>
            <a:endParaRPr lang="en-US"/>
          </a:p>
          <a:p>
            <a:pPr defTabSz="931774">
              <a:defRPr/>
            </a:pPr>
            <a:r>
              <a:rPr lang="en-US"/>
              <a:t>OPWDD works with the New York State Education Department, local school districts and special education staff to assist students to transition from school and to help plan for the supports that will be needed in adult life. The agency </a:t>
            </a:r>
            <a:r>
              <a:rPr lang="en-US" b="0"/>
              <a:t>is responsible for coordinating services for New Yorkers with developmental disabilities, including intellectual disabilities, cerebral palsy, Down syndrome, autism spectrum disorders, Prader-Willi syndrome and other neurological impairments</a:t>
            </a:r>
            <a:r>
              <a:rPr lang="en-US" b="1"/>
              <a:t>.</a:t>
            </a:r>
          </a:p>
          <a:p>
            <a:pPr defTabSz="931774">
              <a:defRPr/>
            </a:pPr>
            <a:endParaRPr lang="en-US"/>
          </a:p>
          <a:p>
            <a:pPr defTabSz="931774">
              <a:defRPr/>
            </a:pPr>
            <a:r>
              <a:rPr lang="en-US"/>
              <a:t>The Youth Advisory Panel was established to advise the Office of Special Education on proposed policies related to the education of students with disabilities.  Panel members engage in facilitated discussions with NYSED staff on policy issues relating to the education of students with disabilities.  In addition to commenting on and providing their recommendations regarding proposed policies, panel members share their concerns and recommendations for future policy consideration.  Their participation serves to advise NYSED from a first-hand perspective on ways to improve the quality of special education services and student outcomes.  Participation on the panel also provides students with the opportunity to sharpen their self-advocacy and leadership skills and network with other youth.</a:t>
            </a:r>
          </a:p>
          <a:p>
            <a:pPr defTabSz="931774">
              <a:defRPr/>
            </a:pPr>
            <a:endParaRPr lang="en-US"/>
          </a:p>
          <a:p>
            <a:pPr lvl="0">
              <a:defRPr/>
            </a:pPr>
            <a:r>
              <a:rPr lang="en-US"/>
              <a:t>The Commissioner's Advisory Panel for Special Education Services was established in an advisory capacity to the Office of Special Education and advises the Governor, Legislature and Commissioner on unmet needs in the education of children with disabilities.</a:t>
            </a:r>
          </a:p>
          <a:p>
            <a:pPr defTabSz="931774">
              <a:defRPr/>
            </a:pPr>
            <a:endParaRPr lang="en-US" sz="1800"/>
          </a:p>
          <a:p>
            <a:pPr defTabSz="931774">
              <a:defRPr/>
            </a:pPr>
            <a:endParaRPr lang="en-US"/>
          </a:p>
          <a:p>
            <a:pPr>
              <a:defRPr/>
            </a:pPr>
            <a:endParaRPr lang="en-US" b="1"/>
          </a:p>
        </p:txBody>
      </p:sp>
      <p:sp>
        <p:nvSpPr>
          <p:cNvPr id="4" name="Slide Number Placeholder 3"/>
          <p:cNvSpPr>
            <a:spLocks noGrp="1"/>
          </p:cNvSpPr>
          <p:nvPr>
            <p:ph type="sldNum" sz="quarter" idx="5"/>
          </p:nvPr>
        </p:nvSpPr>
        <p:spPr/>
        <p:txBody>
          <a:bodyPr/>
          <a:lstStyle/>
          <a:p>
            <a:fld id="{77542409-6A04-4DC6-AC3A-D3758287A8F2}" type="slidenum">
              <a:rPr lang="en-US" smtClean="0"/>
              <a:t>27</a:t>
            </a:fld>
            <a:endParaRPr lang="en-US"/>
          </a:p>
        </p:txBody>
      </p:sp>
    </p:spTree>
    <p:extLst>
      <p:ext uri="{BB962C8B-B14F-4D97-AF65-F5344CB8AC3E}">
        <p14:creationId xmlns:p14="http://schemas.microsoft.com/office/powerpoint/2010/main" val="2418808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545" y="4473892"/>
            <a:ext cx="6248539" cy="4356074"/>
          </a:xfrm>
        </p:spPr>
        <p:txBody>
          <a:bodyPr/>
          <a:lstStyle/>
          <a:p>
            <a:r>
              <a:rPr lang="en-US" sz="1100"/>
              <a:t>The OSE Educational Partnership is a special education professional development network located in Regional Teams across the State.  Regional Teams are comprised of a </a:t>
            </a:r>
            <a:r>
              <a:rPr lang="en-US" sz="1100" b="1"/>
              <a:t>Regional Partnership Center </a:t>
            </a:r>
            <a:r>
              <a:rPr lang="en-US" sz="1100"/>
              <a:t>that has specialists who provide professional development in a range of disciplines including behavior, transition, culturally responsive education, literacy and specially designed instruction, a </a:t>
            </a:r>
            <a:r>
              <a:rPr lang="en-US" sz="1100" b="1"/>
              <a:t>school aged Family and Community Engagement Center</a:t>
            </a:r>
            <a:r>
              <a:rPr lang="en-US" sz="1100"/>
              <a:t> that has specialists with expertise supporting parents and families of school-aged students with disabilities and an </a:t>
            </a:r>
            <a:r>
              <a:rPr lang="en-US" sz="1100" b="1"/>
              <a:t>early childhood Family and Community Engagement Center </a:t>
            </a:r>
            <a:r>
              <a:rPr lang="en-US" sz="1100"/>
              <a:t>that supports parents and families of preschool students with disabilities. </a:t>
            </a:r>
          </a:p>
          <a:p>
            <a:r>
              <a:rPr lang="en-US" sz="1100"/>
              <a:t> </a:t>
            </a:r>
          </a:p>
          <a:p>
            <a:r>
              <a:rPr lang="en-US" sz="1100"/>
              <a:t>These Regional Teams provide professional development to stakeholders including parents and families as well as schools, including preschools, that serve student with disabilities.   </a:t>
            </a:r>
          </a:p>
          <a:p>
            <a:r>
              <a:rPr lang="en-US" sz="1100"/>
              <a:t> </a:t>
            </a:r>
          </a:p>
          <a:p>
            <a:r>
              <a:rPr lang="en-US" sz="1100"/>
              <a:t>The Regional Teams offer three tiers of support:</a:t>
            </a:r>
          </a:p>
          <a:p>
            <a:r>
              <a:rPr lang="en-US" sz="1100" b="1"/>
              <a:t> </a:t>
            </a:r>
            <a:endParaRPr lang="en-US" sz="1100"/>
          </a:p>
          <a:p>
            <a:r>
              <a:rPr lang="en-US" sz="1100" b="1"/>
              <a:t>Regional Learnings </a:t>
            </a:r>
            <a:r>
              <a:rPr lang="en-US" sz="1100"/>
              <a:t>are offered to all educational organizations and/or parents and families of students with disabilities in a region.  The training may be offered in-person and/or virtually and there are training topics in all areas of special education.</a:t>
            </a:r>
          </a:p>
          <a:p>
            <a:r>
              <a:rPr lang="en-US" sz="1100" b="1"/>
              <a:t> </a:t>
            </a:r>
            <a:endParaRPr lang="en-US" sz="1100"/>
          </a:p>
          <a:p>
            <a:r>
              <a:rPr lang="en-US" sz="1100" b="1"/>
              <a:t>Targeted Skills Groups </a:t>
            </a:r>
            <a:r>
              <a:rPr lang="en-US" sz="1100"/>
              <a:t>are provided to groups of schools that have a similar performance or compliance issue that requires more intensive professional development and targeted assistance.</a:t>
            </a:r>
          </a:p>
          <a:p>
            <a:r>
              <a:rPr lang="en-US" sz="1100" b="1"/>
              <a:t> </a:t>
            </a:r>
            <a:endParaRPr lang="en-US" sz="1100"/>
          </a:p>
          <a:p>
            <a:r>
              <a:rPr lang="en-US" sz="1100" b="1"/>
              <a:t>Support Plans </a:t>
            </a:r>
            <a:r>
              <a:rPr lang="en-US" sz="1100"/>
              <a:t>are the most intensive level of support that includes embedded support from one or more specialists from the Regional Team provided directly into the identified schools.</a:t>
            </a:r>
          </a:p>
          <a:p>
            <a:r>
              <a:rPr lang="en-US" sz="1100"/>
              <a:t> </a:t>
            </a:r>
          </a:p>
          <a:p>
            <a:r>
              <a:rPr lang="en-US" sz="1100"/>
              <a:t>In the next slide, we will take a look at trainings currently offered by the Educational Partnership related to our Indicator.</a:t>
            </a:r>
          </a:p>
        </p:txBody>
      </p:sp>
      <p:sp>
        <p:nvSpPr>
          <p:cNvPr id="4" name="Slide Number Placeholder 3"/>
          <p:cNvSpPr>
            <a:spLocks noGrp="1"/>
          </p:cNvSpPr>
          <p:nvPr>
            <p:ph type="sldNum" sz="quarter" idx="5"/>
          </p:nvPr>
        </p:nvSpPr>
        <p:spPr/>
        <p:txBody>
          <a:bodyPr/>
          <a:lstStyle/>
          <a:p>
            <a:pPr defTabSz="931774">
              <a:defRPr/>
            </a:pPr>
            <a:fld id="{77542409-6A04-4DC6-AC3A-D3758287A8F2}" type="slidenum">
              <a:rPr lang="en-US">
                <a:solidFill>
                  <a:srgbClr val="4D3E2F"/>
                </a:solidFill>
                <a:latin typeface="Corbel" panose="020B0503020204020204"/>
              </a:rPr>
              <a:pPr defTabSz="931774">
                <a:defRPr/>
              </a:pPr>
              <a:t>28</a:t>
            </a:fld>
            <a:endParaRPr lang="en-US">
              <a:solidFill>
                <a:srgbClr val="4D3E2F"/>
              </a:solidFill>
              <a:latin typeface="Corbel" panose="020B0503020204020204"/>
            </a:endParaRPr>
          </a:p>
        </p:txBody>
      </p:sp>
    </p:spTree>
    <p:extLst>
      <p:ext uri="{BB962C8B-B14F-4D97-AF65-F5344CB8AC3E}">
        <p14:creationId xmlns:p14="http://schemas.microsoft.com/office/powerpoint/2010/main" val="1896232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its inception, the OSE Educational Partnership has provided various  trainings and tools to educational organizations and families to prepare students for post-secondary life.  This slide includes a sample of many offered trainings.  Those that are marked with an asterisk have been translated into Spanish. </a:t>
            </a:r>
          </a:p>
          <a:p>
            <a:r>
              <a:rPr lang="en-US"/>
              <a:t> </a:t>
            </a:r>
          </a:p>
          <a:p>
            <a:r>
              <a:rPr lang="en-US"/>
              <a:t> </a:t>
            </a:r>
          </a:p>
        </p:txBody>
      </p:sp>
      <p:sp>
        <p:nvSpPr>
          <p:cNvPr id="4" name="Slide Number Placeholder 3"/>
          <p:cNvSpPr>
            <a:spLocks noGrp="1"/>
          </p:cNvSpPr>
          <p:nvPr>
            <p:ph type="sldNum" sz="quarter" idx="5"/>
          </p:nvPr>
        </p:nvSpPr>
        <p:spPr/>
        <p:txBody>
          <a:bodyPr/>
          <a:lstStyle/>
          <a:p>
            <a:fld id="{77542409-6A04-4DC6-AC3A-D3758287A8F2}" type="slidenum">
              <a:rPr lang="en-US" smtClean="0"/>
              <a:t>29</a:t>
            </a:fld>
            <a:endParaRPr lang="en-US"/>
          </a:p>
        </p:txBody>
      </p:sp>
    </p:spTree>
    <p:extLst>
      <p:ext uri="{BB962C8B-B14F-4D97-AF65-F5344CB8AC3E}">
        <p14:creationId xmlns:p14="http://schemas.microsoft.com/office/powerpoint/2010/main" val="2776793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6100" y="1162050"/>
            <a:ext cx="5918200" cy="3328988"/>
          </a:xfrm>
        </p:spPr>
      </p:sp>
      <p:sp>
        <p:nvSpPr>
          <p:cNvPr id="3" name="Notes Placeholder 2"/>
          <p:cNvSpPr>
            <a:spLocks noGrp="1"/>
          </p:cNvSpPr>
          <p:nvPr>
            <p:ph type="body" idx="1"/>
          </p:nvPr>
        </p:nvSpPr>
        <p:spPr/>
        <p:txBody>
          <a:bodyPr/>
          <a:lstStyle/>
          <a:p>
            <a:r>
              <a:rPr lang="en-US"/>
              <a:t>This slide is a list of key terms and definitions that appear in the presentation. Please take a  moment to read the description to familiarize yourself with each term.</a:t>
            </a:r>
          </a:p>
        </p:txBody>
      </p:sp>
      <p:sp>
        <p:nvSpPr>
          <p:cNvPr id="4" name="Slide Number Placeholder 3"/>
          <p:cNvSpPr>
            <a:spLocks noGrp="1"/>
          </p:cNvSpPr>
          <p:nvPr>
            <p:ph type="sldNum" sz="quarter" idx="5"/>
          </p:nvPr>
        </p:nvSpPr>
        <p:spPr/>
        <p:txBody>
          <a:bodyPr/>
          <a:lstStyle/>
          <a:p>
            <a:fld id="{77542409-6A04-4DC6-AC3A-D3758287A8F2}" type="slidenum">
              <a:rPr lang="en-US" smtClean="0"/>
              <a:t>3</a:t>
            </a:fld>
            <a:endParaRPr lang="en-US"/>
          </a:p>
        </p:txBody>
      </p:sp>
    </p:spTree>
    <p:extLst>
      <p:ext uri="{BB962C8B-B14F-4D97-AF65-F5344CB8AC3E}">
        <p14:creationId xmlns:p14="http://schemas.microsoft.com/office/powerpoint/2010/main" val="1248871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OSE Educational Partnership also provides various trainings and tools to educational organizations, such as school districts and individual schools, for successful student support with post-secondary transition.  This slide references some of those tools that are currently available.</a:t>
            </a:r>
          </a:p>
          <a:p>
            <a:endParaRPr lang="en-US"/>
          </a:p>
          <a:p>
            <a:endParaRPr lang="en-US" b="1"/>
          </a:p>
        </p:txBody>
      </p:sp>
      <p:sp>
        <p:nvSpPr>
          <p:cNvPr id="4" name="Slide Number Placeholder 3"/>
          <p:cNvSpPr>
            <a:spLocks noGrp="1"/>
          </p:cNvSpPr>
          <p:nvPr>
            <p:ph type="sldNum" sz="quarter" idx="5"/>
          </p:nvPr>
        </p:nvSpPr>
        <p:spPr/>
        <p:txBody>
          <a:bodyPr/>
          <a:lstStyle/>
          <a:p>
            <a:fld id="{77542409-6A04-4DC6-AC3A-D3758287A8F2}" type="slidenum">
              <a:rPr lang="en-US" smtClean="0"/>
              <a:t>30</a:t>
            </a:fld>
            <a:endParaRPr lang="en-US"/>
          </a:p>
        </p:txBody>
      </p:sp>
    </p:spTree>
    <p:extLst>
      <p:ext uri="{BB962C8B-B14F-4D97-AF65-F5344CB8AC3E}">
        <p14:creationId xmlns:p14="http://schemas.microsoft.com/office/powerpoint/2010/main" val="2369790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90000"/>
              </a:lnSpc>
              <a:spcBef>
                <a:spcPts val="1121"/>
              </a:spcBef>
              <a:defRPr/>
            </a:pPr>
            <a:r>
              <a:rPr lang="en-US">
                <a:solidFill>
                  <a:srgbClr val="1F3864"/>
                </a:solidFill>
                <a:latin typeface="Corbel" panose="020B0503020204020204"/>
              </a:rPr>
              <a:t>We will now pause the presentation to get your thoughts on the proposed improvement activities.</a:t>
            </a:r>
          </a:p>
          <a:p>
            <a:pPr defTabSz="931774">
              <a:lnSpc>
                <a:spcPct val="90000"/>
              </a:lnSpc>
              <a:spcBef>
                <a:spcPts val="1121"/>
              </a:spcBef>
              <a:defRPr/>
            </a:pPr>
            <a:endParaRPr lang="en-US">
              <a:solidFill>
                <a:srgbClr val="1F3864"/>
              </a:solidFill>
              <a:latin typeface="Corbel" panose="020B0503020204020204"/>
            </a:endParaRPr>
          </a:p>
          <a:p>
            <a:pPr defTabSz="931774">
              <a:lnSpc>
                <a:spcPct val="90000"/>
              </a:lnSpc>
              <a:spcBef>
                <a:spcPts val="1121"/>
              </a:spcBef>
              <a:defRPr/>
            </a:pPr>
            <a:r>
              <a:rPr lang="en-US">
                <a:solidFill>
                  <a:srgbClr val="1F3864"/>
                </a:solidFill>
                <a:latin typeface="Corbel" panose="020B0503020204020204"/>
              </a:rPr>
              <a:t>What activities could be considered, maintained, or strengthened to address improvements in this area? </a:t>
            </a:r>
          </a:p>
          <a:p>
            <a:endParaRPr lang="en-US"/>
          </a:p>
        </p:txBody>
      </p:sp>
      <p:sp>
        <p:nvSpPr>
          <p:cNvPr id="4" name="Slide Number Placeholder 3"/>
          <p:cNvSpPr>
            <a:spLocks noGrp="1"/>
          </p:cNvSpPr>
          <p:nvPr>
            <p:ph type="sldNum" sz="quarter" idx="5"/>
          </p:nvPr>
        </p:nvSpPr>
        <p:spPr/>
        <p:txBody>
          <a:bodyPr/>
          <a:lstStyle/>
          <a:p>
            <a:fld id="{D7A77E6D-7732-4CDA-AB35-73C561895523}" type="slidenum">
              <a:rPr lang="en-US" smtClean="0"/>
              <a:t>31</a:t>
            </a:fld>
            <a:endParaRPr lang="en-US"/>
          </a:p>
        </p:txBody>
      </p:sp>
    </p:spTree>
    <p:extLst>
      <p:ext uri="{BB962C8B-B14F-4D97-AF65-F5344CB8AC3E}">
        <p14:creationId xmlns:p14="http://schemas.microsoft.com/office/powerpoint/2010/main" val="3451967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166813"/>
            <a:ext cx="5575300" cy="3136900"/>
          </a:xfrm>
        </p:spPr>
      </p:sp>
      <p:sp>
        <p:nvSpPr>
          <p:cNvPr id="3" name="Notes Placeholder 2"/>
          <p:cNvSpPr>
            <a:spLocks noGrp="1"/>
          </p:cNvSpPr>
          <p:nvPr>
            <p:ph type="body" idx="1"/>
          </p:nvPr>
        </p:nvSpPr>
        <p:spPr/>
        <p:txBody>
          <a:bodyPr/>
          <a:lstStyle/>
          <a:p>
            <a:r>
              <a:rPr lang="en-US" sz="1000">
                <a:ea typeface="Calibri" panose="020F0502020204030204" pitchFamily="34" charset="0"/>
                <a:cs typeface="Times New Roman" panose="02020603050405020304" pitchFamily="18" charset="0"/>
              </a:rPr>
              <a:t>Our next slide discusses the impact of COVID-19 on target setting.</a:t>
            </a:r>
          </a:p>
          <a:p>
            <a:endParaRPr lang="en-US" sz="1000">
              <a:ea typeface="Calibri" panose="020F0502020204030204" pitchFamily="34" charset="0"/>
              <a:cs typeface="Times New Roman" panose="02020603050405020304" pitchFamily="18" charset="0"/>
            </a:endParaRPr>
          </a:p>
          <a:p>
            <a:r>
              <a:rPr lang="en-US" sz="1000">
                <a:ea typeface="Calibri" panose="020F0502020204030204" pitchFamily="34" charset="0"/>
                <a:cs typeface="Times New Roman" panose="02020603050405020304" pitchFamily="18" charset="0"/>
              </a:rPr>
              <a:t>The COVID-19 pandemic has significantly impacted the number of students with disabilities enrolled in IHEs or in some other postsecondary education or training program; or competitively employed or in some other employment within one year of leaving high school.  COVID-19 severely disrupted operations at New York’s IHEs during the Spring 2020 semester and continues to have profound impact on campuses during the 2020-21 academic year. Many respondents also reported that COVID-19 made it difficult to obtain and maintain competitive employment or some other employment.</a:t>
            </a:r>
          </a:p>
          <a:p>
            <a:r>
              <a:rPr lang="en-US" sz="1000">
                <a:ea typeface="Calibri" panose="020F0502020204030204" pitchFamily="34" charset="0"/>
                <a:cs typeface="Times New Roman" panose="02020603050405020304" pitchFamily="18" charset="0"/>
              </a:rPr>
              <a:t> </a:t>
            </a:r>
          </a:p>
          <a:p>
            <a:r>
              <a:rPr lang="en-US" sz="1000">
                <a:ea typeface="Calibri" panose="020F0502020204030204" pitchFamily="34" charset="0"/>
                <a:cs typeface="Times New Roman" panose="02020603050405020304" pitchFamily="18" charset="0"/>
              </a:rPr>
              <a:t>COVID-19 also effected the ability of students with disabilities to receive the supports and resources necessary for a successful college experience. As colleges shifted to off-campus learning models, many students with disabilities did not have access to the internet, technology, or the accommodations or supports they needed to meaningfully participate in remote learning.</a:t>
            </a:r>
          </a:p>
          <a:p>
            <a:pPr marL="465887"/>
            <a:r>
              <a:rPr lang="en-US" sz="1000">
                <a:ea typeface="Calibri" panose="020F0502020204030204" pitchFamily="34" charset="0"/>
                <a:cs typeface="Times New Roman" panose="02020603050405020304" pitchFamily="18" charset="0"/>
              </a:rPr>
              <a:t> </a:t>
            </a:r>
          </a:p>
          <a:p>
            <a:r>
              <a:rPr lang="en-US" sz="1000">
                <a:ea typeface="Calibri" panose="020F0502020204030204" pitchFamily="34" charset="0"/>
                <a:cs typeface="Times New Roman" panose="02020603050405020304" pitchFamily="18" charset="0"/>
              </a:rPr>
              <a:t>Additionally, many businesses in communities statewide have been financially impacted or closed indefinitely due to COVID-19 which has resulted in significant challenges in obtaining and retaining employment for many individuals, including students with disabilities.</a:t>
            </a:r>
          </a:p>
          <a:p>
            <a:endParaRPr lang="en-US"/>
          </a:p>
        </p:txBody>
      </p:sp>
      <p:sp>
        <p:nvSpPr>
          <p:cNvPr id="4" name="Slide Number Placeholder 3"/>
          <p:cNvSpPr>
            <a:spLocks noGrp="1"/>
          </p:cNvSpPr>
          <p:nvPr>
            <p:ph type="sldNum" sz="quarter" idx="5"/>
          </p:nvPr>
        </p:nvSpPr>
        <p:spPr/>
        <p:txBody>
          <a:bodyPr/>
          <a:lstStyle/>
          <a:p>
            <a:fld id="{CD1CB053-6D7E-4D63-A770-9F230F129EC9}" type="slidenum">
              <a:rPr lang="en-US" smtClean="0"/>
              <a:t>32</a:t>
            </a:fld>
            <a:endParaRPr lang="en-US"/>
          </a:p>
        </p:txBody>
      </p:sp>
    </p:spTree>
    <p:extLst>
      <p:ext uri="{BB962C8B-B14F-4D97-AF65-F5344CB8AC3E}">
        <p14:creationId xmlns:p14="http://schemas.microsoft.com/office/powerpoint/2010/main" val="3148335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U.S. Department of Education requires states to establish baselines and set targets for the SPP/APR. </a:t>
            </a:r>
          </a:p>
          <a:p>
            <a:endParaRPr lang="en-US"/>
          </a:p>
          <a:p>
            <a:r>
              <a:rPr lang="en-US"/>
              <a:t>Baseline is the starting point or initial level of data on the indicator against which future targets and actual performance data will be compared.  </a:t>
            </a:r>
          </a:p>
          <a:p>
            <a:endParaRPr lang="en-US" b="1"/>
          </a:p>
          <a:p>
            <a:pPr defTabSz="931774">
              <a:defRPr/>
            </a:pPr>
            <a:r>
              <a:rPr lang="en-US"/>
              <a:t>New targets are needed for the six-year cycle of the FFY 2020-2025 SPP/APR.  These targets must be measurable and rigorous but also achievable. States are required to set targets that show improvement over their baseline data. Final target for FFY 2025‐2026 must demonstrate improved performance compared to the baseline.  However, the targets for the years between the baseline and the final target do not have to be higher than the baseline.</a:t>
            </a:r>
          </a:p>
          <a:p>
            <a:endParaRPr lang="en-US"/>
          </a:p>
          <a:p>
            <a:r>
              <a:rPr lang="en-US"/>
              <a:t>In the next few slides, you will learn about the targets NYSED is proposing and what information was considered in determining these targets.</a:t>
            </a:r>
          </a:p>
          <a:p>
            <a:endParaRPr lang="en-US"/>
          </a:p>
          <a:p>
            <a:r>
              <a:rPr lang="en-US"/>
              <a:t>Your input on whether you think the proposed targets are rigorous enough, yet still achievable over the next six years is extremely important.  At the end of this presentation, you will learn more about the way you can provide your input.</a:t>
            </a:r>
          </a:p>
          <a:p>
            <a:endParaRPr lang="en-US" b="1"/>
          </a:p>
          <a:p>
            <a:endParaRPr lang="en-US"/>
          </a:p>
        </p:txBody>
      </p:sp>
      <p:sp>
        <p:nvSpPr>
          <p:cNvPr id="4" name="Slide Number Placeholder 3"/>
          <p:cNvSpPr>
            <a:spLocks noGrp="1"/>
          </p:cNvSpPr>
          <p:nvPr>
            <p:ph type="sldNum" sz="quarter" idx="5"/>
          </p:nvPr>
        </p:nvSpPr>
        <p:spPr/>
        <p:txBody>
          <a:bodyPr/>
          <a:lstStyle/>
          <a:p>
            <a:fld id="{CD1CB053-6D7E-4D63-A770-9F230F129EC9}" type="slidenum">
              <a:rPr lang="en-US" smtClean="0"/>
              <a:t>33</a:t>
            </a:fld>
            <a:endParaRPr lang="en-US"/>
          </a:p>
        </p:txBody>
      </p:sp>
    </p:spTree>
    <p:extLst>
      <p:ext uri="{BB962C8B-B14F-4D97-AF65-F5344CB8AC3E}">
        <p14:creationId xmlns:p14="http://schemas.microsoft.com/office/powerpoint/2010/main" val="20934814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25491" y="4473893"/>
            <a:ext cx="5933843" cy="4156496"/>
          </a:xfrm>
        </p:spPr>
        <p:txBody>
          <a:bodyPr/>
          <a:lstStyle/>
          <a:p>
            <a:r>
              <a:rPr lang="en-US" sz="1000"/>
              <a:t>The information on this slide is specific to Indicator 14A. There are three types of information presented in this slide:</a:t>
            </a:r>
          </a:p>
          <a:p>
            <a:r>
              <a:rPr lang="en-US" sz="1000"/>
              <a:t>The baseline established in FFY 2009 is indicated on the left in orange. The New York State baseline for Indicator 14A is 43.00%.  New York State is not changing the baseline for FFY 2020-2025. </a:t>
            </a:r>
          </a:p>
          <a:p>
            <a:r>
              <a:rPr lang="en-US" sz="1000"/>
              <a:t>The red boxes indicate New York State’s performance data reported in FFY 2018 and 2019. </a:t>
            </a:r>
          </a:p>
          <a:p>
            <a:r>
              <a:rPr lang="en-US" sz="1000"/>
              <a:t>In FFY 2018 the target was 44.00% and the performance data reported was 44.37%.</a:t>
            </a:r>
          </a:p>
          <a:p>
            <a:r>
              <a:rPr lang="en-US" sz="1000"/>
              <a:t>In FFY 2019 the target was again 44.00% but the performance data reported was 35.30% indicating a slippage of 8.7% primarily due to the impact of COVID 19.  </a:t>
            </a:r>
          </a:p>
          <a:p>
            <a:endParaRPr lang="en-US" sz="1000"/>
          </a:p>
          <a:p>
            <a:r>
              <a:rPr lang="en-US" sz="1000"/>
              <a:t>The purple boxes indicate proposed targets for SPP Indicator 14A for the years 2020 through 2025.</a:t>
            </a:r>
          </a:p>
          <a:p>
            <a:r>
              <a:rPr lang="en-US" sz="1000"/>
              <a:t>The proposed target for FFY 2020 is 35.30%, mirroring the performance data of FFY 2019, keeping in mind</a:t>
            </a:r>
            <a:r>
              <a:rPr lang="en-US" sz="1000">
                <a:solidFill>
                  <a:srgbClr val="4D3E2F"/>
                </a:solidFill>
              </a:rPr>
              <a:t> the impact of COVID-19 as previously discussed.  </a:t>
            </a:r>
          </a:p>
          <a:p>
            <a:r>
              <a:rPr lang="en-US" sz="1000"/>
              <a:t> </a:t>
            </a:r>
          </a:p>
          <a:p>
            <a:r>
              <a:rPr lang="en-US" sz="1000"/>
              <a:t>A review of the results from FFY 2014 through 2018 indicates that with the exception of FFY 2014, New York State was scoring in the range of 45.00%. So, New York State decided to set an end target of 45.00%, which is higher than the baseline of 43.00% and a rigorous and achievable target. </a:t>
            </a:r>
          </a:p>
          <a:p>
            <a:r>
              <a:rPr lang="en-US" sz="1000"/>
              <a:t>New York State proposes incremental increases of 2.00% for all targets with the exception of FFY 2021 with the anticipation that the impact of COVID 19 will lessen and the performance data will improve as the years progress.    </a:t>
            </a:r>
          </a:p>
          <a:p>
            <a:r>
              <a:rPr lang="en-US" sz="1000"/>
              <a:t>The proposed target for FFY 2021 is 37.00%.</a:t>
            </a:r>
          </a:p>
          <a:p>
            <a:r>
              <a:rPr lang="en-US" sz="1000"/>
              <a:t>The proposed target for FFY 2022 is 39.00%.</a:t>
            </a:r>
          </a:p>
          <a:p>
            <a:r>
              <a:rPr lang="en-US" sz="1000"/>
              <a:t>The proposed target for FFY 2023 is 41.00%.</a:t>
            </a:r>
          </a:p>
          <a:p>
            <a:r>
              <a:rPr lang="en-US" sz="1000"/>
              <a:t>The proposed target for FFY 2024 is 43.00%.</a:t>
            </a:r>
          </a:p>
          <a:p>
            <a:r>
              <a:rPr lang="en-US" sz="1000"/>
              <a:t>The proposed target for FFY 2025 is 45.00%.</a:t>
            </a:r>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34</a:t>
            </a:fld>
            <a:endParaRPr lang="en-US"/>
          </a:p>
        </p:txBody>
      </p:sp>
    </p:spTree>
    <p:extLst>
      <p:ext uri="{BB962C8B-B14F-4D97-AF65-F5344CB8AC3E}">
        <p14:creationId xmlns:p14="http://schemas.microsoft.com/office/powerpoint/2010/main" val="3684093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90000"/>
              </a:lnSpc>
              <a:spcBef>
                <a:spcPts val="1121"/>
              </a:spcBef>
              <a:defRPr/>
            </a:pPr>
            <a:r>
              <a:rPr lang="en-US">
                <a:solidFill>
                  <a:srgbClr val="1F3864"/>
                </a:solidFill>
                <a:latin typeface="Corbel" panose="020B0503020204020204"/>
              </a:rPr>
              <a:t>We will now pause to discuss the proposed targets for Indicator 14A. Targets must show improvement over baseline and be rigorous but achievable.  </a:t>
            </a:r>
          </a:p>
          <a:p>
            <a:pPr defTabSz="931774">
              <a:lnSpc>
                <a:spcPct val="90000"/>
              </a:lnSpc>
              <a:spcBef>
                <a:spcPts val="1121"/>
              </a:spcBef>
              <a:defRPr/>
            </a:pPr>
            <a:endParaRPr lang="en-US">
              <a:solidFill>
                <a:srgbClr val="1F3864"/>
              </a:solidFill>
              <a:latin typeface="Corbel" panose="020B0503020204020204"/>
            </a:endParaRPr>
          </a:p>
          <a:p>
            <a:pPr defTabSz="931774">
              <a:lnSpc>
                <a:spcPct val="90000"/>
              </a:lnSpc>
              <a:spcBef>
                <a:spcPts val="1121"/>
              </a:spcBef>
              <a:defRPr/>
            </a:pPr>
            <a:r>
              <a:rPr lang="en-US">
                <a:solidFill>
                  <a:srgbClr val="1F3864"/>
                </a:solidFill>
                <a:latin typeface="Corbel" panose="020B0503020204020204"/>
              </a:rPr>
              <a:t>Do you feel that the proposed targets are too high, too low, or just right?</a:t>
            </a:r>
          </a:p>
          <a:p>
            <a:endParaRPr lang="en-US"/>
          </a:p>
          <a:p>
            <a:endParaRPr lang="en-US" b="1"/>
          </a:p>
          <a:p>
            <a:endParaRPr lang="en-US"/>
          </a:p>
        </p:txBody>
      </p:sp>
      <p:sp>
        <p:nvSpPr>
          <p:cNvPr id="4" name="Slide Number Placeholder 3"/>
          <p:cNvSpPr>
            <a:spLocks noGrp="1"/>
          </p:cNvSpPr>
          <p:nvPr>
            <p:ph type="sldNum" sz="quarter" idx="5"/>
          </p:nvPr>
        </p:nvSpPr>
        <p:spPr/>
        <p:txBody>
          <a:bodyPr/>
          <a:lstStyle/>
          <a:p>
            <a:fld id="{D7A77E6D-7732-4CDA-AB35-73C561895523}" type="slidenum">
              <a:rPr lang="en-US" smtClean="0"/>
              <a:t>35</a:t>
            </a:fld>
            <a:endParaRPr lang="en-US"/>
          </a:p>
        </p:txBody>
      </p:sp>
    </p:spTree>
    <p:extLst>
      <p:ext uri="{BB962C8B-B14F-4D97-AF65-F5344CB8AC3E}">
        <p14:creationId xmlns:p14="http://schemas.microsoft.com/office/powerpoint/2010/main" val="3227163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solidFill>
                  <a:srgbClr val="201F1E"/>
                </a:solidFill>
              </a:rPr>
              <a:t>The information on this slide is specific to SPP Indicator 14B. There are three types of information presented in this slide:</a:t>
            </a:r>
          </a:p>
          <a:p>
            <a:r>
              <a:rPr lang="en-US" sz="1000">
                <a:solidFill>
                  <a:srgbClr val="201F1E"/>
                </a:solidFill>
              </a:rPr>
              <a:t>The baseline established in FFY 2009 is indicated on the left in orange. The New York State baseline for  Indicator 14B is 64.00%.  New York State is not changing the baseline for FFY 2020-2025.</a:t>
            </a:r>
          </a:p>
          <a:p>
            <a:r>
              <a:rPr lang="en-US" sz="1000">
                <a:solidFill>
                  <a:srgbClr val="201F1E"/>
                </a:solidFill>
              </a:rPr>
              <a:t>The red boxes indicate New York State’s performance data reported for FFY 2018 and FFY 2019.</a:t>
            </a:r>
          </a:p>
          <a:p>
            <a:r>
              <a:rPr lang="en-US" sz="1000">
                <a:solidFill>
                  <a:srgbClr val="201F1E"/>
                </a:solidFill>
              </a:rPr>
              <a:t>In FFY 2018 the target was 70.00% and the performance data reported was 69.10%.</a:t>
            </a:r>
          </a:p>
          <a:p>
            <a:r>
              <a:rPr lang="en-US" sz="1000">
                <a:solidFill>
                  <a:srgbClr val="201F1E"/>
                </a:solidFill>
              </a:rPr>
              <a:t>In FFY 2019 the target was again 70.00% and the performance data reported was 65.56% indicating a slippage of 4.44% primarily due to the impact of COVID 19.</a:t>
            </a:r>
          </a:p>
          <a:p>
            <a:r>
              <a:rPr lang="en-US" sz="1000">
                <a:solidFill>
                  <a:srgbClr val="201F1E"/>
                </a:solidFill>
              </a:rPr>
              <a:t>The purple boxes indicate the proposed targets for Indicator 14B for the years FFY 2020 - 2025.</a:t>
            </a:r>
          </a:p>
          <a:p>
            <a:r>
              <a:rPr lang="en-US" sz="1000">
                <a:solidFill>
                  <a:srgbClr val="201F1E"/>
                </a:solidFill>
              </a:rPr>
              <a:t>The proposed target for FFY 2020 is 65.00%, mirroring the performance data of FFY 2019, keeping in mind the impact of COVID-19 as previously discussed. </a:t>
            </a:r>
          </a:p>
          <a:p>
            <a:endParaRPr lang="en-US" sz="1000">
              <a:solidFill>
                <a:srgbClr val="201F1E"/>
              </a:solidFill>
            </a:endParaRPr>
          </a:p>
          <a:p>
            <a:r>
              <a:rPr lang="en-US" sz="1000">
                <a:solidFill>
                  <a:srgbClr val="201F1E"/>
                </a:solidFill>
              </a:rPr>
              <a:t>A review of the results from FFY 2014-19 indicates that, with the exception of FFYs 2018 and FFY 2019, New York State was scoring in the range of 70.00%. So, New York State decided to set an end target of 71.00% which is higher than the baseline of 64.00% and a rigorous and achievable target.</a:t>
            </a:r>
          </a:p>
          <a:p>
            <a:r>
              <a:rPr lang="en-US" sz="1000">
                <a:solidFill>
                  <a:srgbClr val="201F1E"/>
                </a:solidFill>
              </a:rPr>
              <a:t>New York State proposes incremental increases of 1.00% for all targets with the exception of the target for FFY 2025 which increases 2% with the anticipation that the impact of COVID 19 will lessen and the performance will improve as the years progress. </a:t>
            </a:r>
          </a:p>
          <a:p>
            <a:pPr marL="174625" indent="-174625">
              <a:buFont typeface="Arial" panose="020B0604020202020204" pitchFamily="34" charset="0"/>
              <a:buChar char="•"/>
            </a:pPr>
            <a:r>
              <a:rPr lang="en-US" sz="1000">
                <a:solidFill>
                  <a:srgbClr val="201F1E"/>
                </a:solidFill>
              </a:rPr>
              <a:t>The proposed target for FFY 2021 is 66.00%.</a:t>
            </a:r>
          </a:p>
          <a:p>
            <a:pPr marL="174625" indent="-174625">
              <a:buFont typeface="Arial" panose="020B0604020202020204" pitchFamily="34" charset="0"/>
              <a:buChar char="•"/>
            </a:pPr>
            <a:r>
              <a:rPr lang="en-US" sz="1000">
                <a:solidFill>
                  <a:srgbClr val="201F1E"/>
                </a:solidFill>
              </a:rPr>
              <a:t>The proposed target for FFY 2022 is 67.00%.</a:t>
            </a:r>
          </a:p>
          <a:p>
            <a:pPr marL="174625" indent="-174625">
              <a:buFont typeface="Arial" panose="020B0604020202020204" pitchFamily="34" charset="0"/>
              <a:buChar char="•"/>
            </a:pPr>
            <a:r>
              <a:rPr lang="en-US" sz="1000">
                <a:solidFill>
                  <a:srgbClr val="201F1E"/>
                </a:solidFill>
              </a:rPr>
              <a:t>The proposed target for FFY 2023 is 68.00%.</a:t>
            </a:r>
          </a:p>
          <a:p>
            <a:pPr marL="174625" indent="-174625">
              <a:buFont typeface="Arial" panose="020B0604020202020204" pitchFamily="34" charset="0"/>
              <a:buChar char="•"/>
            </a:pPr>
            <a:r>
              <a:rPr lang="en-US" sz="1000">
                <a:solidFill>
                  <a:srgbClr val="201F1E"/>
                </a:solidFill>
              </a:rPr>
              <a:t>The proposed target for FFY 2024 is 69.00%.</a:t>
            </a:r>
          </a:p>
          <a:p>
            <a:pPr marL="174625" indent="-174625">
              <a:buFont typeface="Arial" panose="020B0604020202020204" pitchFamily="34" charset="0"/>
              <a:buChar char="•"/>
            </a:pPr>
            <a:r>
              <a:rPr lang="en-US" sz="1000">
                <a:solidFill>
                  <a:srgbClr val="201F1E"/>
                </a:solidFill>
              </a:rPr>
              <a:t>The proposed target for FFY 2025 is 71.00%.</a:t>
            </a:r>
          </a:p>
          <a:p>
            <a:endParaRPr lang="en-US" sz="1000">
              <a:solidFill>
                <a:srgbClr val="201F1E"/>
              </a:solidFill>
            </a:endParaRP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36</a:t>
            </a:fld>
            <a:endParaRPr lang="en-US"/>
          </a:p>
        </p:txBody>
      </p:sp>
    </p:spTree>
    <p:extLst>
      <p:ext uri="{BB962C8B-B14F-4D97-AF65-F5344CB8AC3E}">
        <p14:creationId xmlns:p14="http://schemas.microsoft.com/office/powerpoint/2010/main" val="16513799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90000"/>
              </a:lnSpc>
              <a:spcBef>
                <a:spcPts val="1121"/>
              </a:spcBef>
              <a:defRPr/>
            </a:pPr>
            <a:r>
              <a:rPr lang="en-US">
                <a:solidFill>
                  <a:srgbClr val="1F3864"/>
                </a:solidFill>
                <a:latin typeface="Corbel" panose="020B0503020204020204"/>
              </a:rPr>
              <a:t>Let’s pause again to now discuss the proposed targets for Indicator 14B.  </a:t>
            </a:r>
          </a:p>
          <a:p>
            <a:pPr defTabSz="931774">
              <a:lnSpc>
                <a:spcPct val="90000"/>
              </a:lnSpc>
              <a:spcBef>
                <a:spcPts val="1121"/>
              </a:spcBef>
              <a:defRPr/>
            </a:pPr>
            <a:endParaRPr lang="en-US">
              <a:solidFill>
                <a:srgbClr val="1F3864"/>
              </a:solidFill>
              <a:latin typeface="Corbel" panose="020B0503020204020204"/>
            </a:endParaRPr>
          </a:p>
          <a:p>
            <a:pPr defTabSz="931774">
              <a:lnSpc>
                <a:spcPct val="90000"/>
              </a:lnSpc>
              <a:spcBef>
                <a:spcPts val="1121"/>
              </a:spcBef>
              <a:defRPr/>
            </a:pPr>
            <a:r>
              <a:rPr lang="en-US">
                <a:solidFill>
                  <a:srgbClr val="1F3864"/>
                </a:solidFill>
                <a:latin typeface="Corbel" panose="020B0503020204020204"/>
              </a:rPr>
              <a:t>Do you feel that the proposed targets are too high, too low, or just right?</a:t>
            </a:r>
          </a:p>
          <a:p>
            <a:endParaRPr lang="en-US"/>
          </a:p>
          <a:p>
            <a:endParaRPr lang="en-US" b="1"/>
          </a:p>
          <a:p>
            <a:endParaRPr lang="en-US"/>
          </a:p>
        </p:txBody>
      </p:sp>
      <p:sp>
        <p:nvSpPr>
          <p:cNvPr id="4" name="Slide Number Placeholder 3"/>
          <p:cNvSpPr>
            <a:spLocks noGrp="1"/>
          </p:cNvSpPr>
          <p:nvPr>
            <p:ph type="sldNum" sz="quarter" idx="5"/>
          </p:nvPr>
        </p:nvSpPr>
        <p:spPr/>
        <p:txBody>
          <a:bodyPr/>
          <a:lstStyle/>
          <a:p>
            <a:fld id="{D7A77E6D-7732-4CDA-AB35-73C561895523}" type="slidenum">
              <a:rPr lang="en-US" smtClean="0"/>
              <a:t>37</a:t>
            </a:fld>
            <a:endParaRPr lang="en-US"/>
          </a:p>
        </p:txBody>
      </p:sp>
    </p:spTree>
    <p:extLst>
      <p:ext uri="{BB962C8B-B14F-4D97-AF65-F5344CB8AC3E}">
        <p14:creationId xmlns:p14="http://schemas.microsoft.com/office/powerpoint/2010/main" val="229392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The information on this slide is specific to SPP Indicator 14C.</a:t>
            </a:r>
          </a:p>
          <a:p>
            <a:r>
              <a:rPr lang="en-US" sz="1000"/>
              <a:t>The 2009 baseline is indicated on the left in orange.  The New York State baseline for Indicator 14C is 77.00%.</a:t>
            </a:r>
          </a:p>
          <a:p>
            <a:r>
              <a:rPr lang="en-US" sz="1000"/>
              <a:t>The red boxes indicate New York State’s performance data reported for FFY 2018 and 2019. </a:t>
            </a:r>
          </a:p>
          <a:p>
            <a:r>
              <a:rPr lang="en-US" sz="1000"/>
              <a:t>For FFY 2018, the New York State target was 77.00% and the performance data reported was 80.65%.</a:t>
            </a:r>
          </a:p>
          <a:p>
            <a:r>
              <a:rPr lang="en-US" sz="1000"/>
              <a:t>For FFY 2019, the New York State target was 77.00% but the performance data reported was 75.05% indicating a slippage of 1.95%, primarily due to the impact of COVID 19. </a:t>
            </a:r>
          </a:p>
          <a:p>
            <a:r>
              <a:rPr lang="en-US" sz="1000"/>
              <a:t>The purple boxes indicate proposed targets for Indicator 14C for the years FFY 2020-2025.</a:t>
            </a:r>
          </a:p>
          <a:p>
            <a:r>
              <a:rPr lang="en-US" sz="1000"/>
              <a:t>A review of the results from FFY 2014-18 indicates that, with the exception of FFY 2015, New York State scored in the range of 80.00%. New York State decided to set a target of 81.00%, which is higher than the baseline of 77.00% and a rigorous and achievable target. </a:t>
            </a:r>
          </a:p>
          <a:p>
            <a:endParaRPr lang="en-US" sz="1000"/>
          </a:p>
          <a:p>
            <a:r>
              <a:rPr lang="en-US" sz="1000"/>
              <a:t>NYS proposes incremental increases of 1.00% for all targets with the exception of the target for FFY 2025 which increases 2% </a:t>
            </a:r>
            <a:r>
              <a:rPr lang="en-US" sz="1000">
                <a:solidFill>
                  <a:srgbClr val="201F1E"/>
                </a:solidFill>
              </a:rPr>
              <a:t>with the anticipation that the impact of COVID 19 will lessen and the performance data will improve as the years progress. </a:t>
            </a:r>
            <a:endParaRPr lang="en-US" sz="1000"/>
          </a:p>
          <a:p>
            <a:r>
              <a:rPr lang="en-US" sz="1000"/>
              <a:t>The proposed target for FFY 2020 is 75.00%, mirroring the performance of FFY 2019, </a:t>
            </a:r>
            <a:r>
              <a:rPr lang="en-US" sz="1000">
                <a:solidFill>
                  <a:srgbClr val="201F1E"/>
                </a:solidFill>
              </a:rPr>
              <a:t>keeping in mind the impact of COVID-19 as previously discussed. </a:t>
            </a:r>
            <a:endParaRPr lang="en-US" sz="1000"/>
          </a:p>
          <a:p>
            <a:r>
              <a:rPr lang="en-US" sz="1000"/>
              <a:t>The proposed target for FFY 2021is 76.00%.</a:t>
            </a:r>
          </a:p>
          <a:p>
            <a:r>
              <a:rPr lang="en-US" sz="1000"/>
              <a:t>The proposed target for FFY 2022 is 77.00%.</a:t>
            </a:r>
          </a:p>
          <a:p>
            <a:r>
              <a:rPr lang="en-US" sz="1000"/>
              <a:t>The proposed target for FFY 2023 is 78.00%.</a:t>
            </a:r>
          </a:p>
          <a:p>
            <a:r>
              <a:rPr lang="en-US" sz="1000"/>
              <a:t>The proposed target for FFY 2024 is 79.00%.</a:t>
            </a:r>
          </a:p>
          <a:p>
            <a:r>
              <a:rPr lang="en-US" sz="1000"/>
              <a:t>The proposed target for FFY 2025 is 81.00%.</a:t>
            </a:r>
          </a:p>
          <a:p>
            <a:endParaRPr lang="en-US" sz="1000" b="1"/>
          </a:p>
          <a:p>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38</a:t>
            </a:fld>
            <a:endParaRPr lang="en-US"/>
          </a:p>
        </p:txBody>
      </p:sp>
    </p:spTree>
    <p:extLst>
      <p:ext uri="{BB962C8B-B14F-4D97-AF65-F5344CB8AC3E}">
        <p14:creationId xmlns:p14="http://schemas.microsoft.com/office/powerpoint/2010/main" val="38316822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90000"/>
              </a:lnSpc>
              <a:spcBef>
                <a:spcPts val="1121"/>
              </a:spcBef>
              <a:defRPr/>
            </a:pPr>
            <a:r>
              <a:rPr lang="en-US">
                <a:solidFill>
                  <a:srgbClr val="1F3864"/>
                </a:solidFill>
                <a:latin typeface="Corbel" panose="020B0503020204020204"/>
              </a:rPr>
              <a:t>Finally, we will pause to discuss the proposed targets for Indicator 14C.</a:t>
            </a:r>
          </a:p>
          <a:p>
            <a:pPr defTabSz="931774">
              <a:lnSpc>
                <a:spcPct val="90000"/>
              </a:lnSpc>
              <a:spcBef>
                <a:spcPts val="1121"/>
              </a:spcBef>
              <a:defRPr/>
            </a:pPr>
            <a:endParaRPr lang="en-US">
              <a:solidFill>
                <a:srgbClr val="1F3864"/>
              </a:solidFill>
              <a:latin typeface="Corbel" panose="020B0503020204020204"/>
            </a:endParaRPr>
          </a:p>
          <a:p>
            <a:pPr defTabSz="931774">
              <a:lnSpc>
                <a:spcPct val="90000"/>
              </a:lnSpc>
              <a:spcBef>
                <a:spcPts val="1121"/>
              </a:spcBef>
              <a:defRPr/>
            </a:pPr>
            <a:r>
              <a:rPr lang="en-US">
                <a:solidFill>
                  <a:srgbClr val="1F3864"/>
                </a:solidFill>
                <a:latin typeface="Corbel" panose="020B0503020204020204"/>
              </a:rPr>
              <a:t>Do you feel that the proposed targets are too high, too low, or just right?</a:t>
            </a:r>
          </a:p>
          <a:p>
            <a:endParaRPr lang="en-US"/>
          </a:p>
          <a:p>
            <a:endParaRPr lang="en-US" b="1"/>
          </a:p>
          <a:p>
            <a:endParaRPr lang="en-US"/>
          </a:p>
        </p:txBody>
      </p:sp>
      <p:sp>
        <p:nvSpPr>
          <p:cNvPr id="4" name="Slide Number Placeholder 3"/>
          <p:cNvSpPr>
            <a:spLocks noGrp="1"/>
          </p:cNvSpPr>
          <p:nvPr>
            <p:ph type="sldNum" sz="quarter" idx="5"/>
          </p:nvPr>
        </p:nvSpPr>
        <p:spPr/>
        <p:txBody>
          <a:bodyPr/>
          <a:lstStyle/>
          <a:p>
            <a:fld id="{D7A77E6D-7732-4CDA-AB35-73C561895523}" type="slidenum">
              <a:rPr lang="en-US" smtClean="0"/>
              <a:t>39</a:t>
            </a:fld>
            <a:endParaRPr lang="en-US"/>
          </a:p>
        </p:txBody>
      </p:sp>
    </p:spTree>
    <p:extLst>
      <p:ext uri="{BB962C8B-B14F-4D97-AF65-F5344CB8AC3E}">
        <p14:creationId xmlns:p14="http://schemas.microsoft.com/office/powerpoint/2010/main" val="709036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The goals of this presentation are to: </a:t>
            </a:r>
          </a:p>
          <a:p>
            <a:pPr marL="174708" indent="-174708">
              <a:lnSpc>
                <a:spcPct val="90000"/>
              </a:lnSpc>
              <a:buFont typeface="Arial" panose="020B0604020202020204" pitchFamily="34" charset="0"/>
              <a:buChar char="•"/>
            </a:pPr>
            <a:endParaRPr lang="en-US">
              <a:latin typeface="Arial"/>
              <a:cs typeface="Arial"/>
            </a:endParaRPr>
          </a:p>
          <a:p>
            <a:pPr marL="174708" indent="-174708">
              <a:lnSpc>
                <a:spcPct val="90000"/>
              </a:lnSpc>
              <a:buFont typeface="Arial" panose="020B0604020202020204" pitchFamily="34" charset="0"/>
              <a:buChar char="•"/>
            </a:pPr>
            <a:r>
              <a:rPr lang="en-US">
                <a:latin typeface="Arial"/>
                <a:cs typeface="Arial"/>
              </a:rPr>
              <a:t>Gain a deeper understanding of SPP/APR Indicators 14A, 14B, and 14C, and how New York State measures and collects data.</a:t>
            </a:r>
          </a:p>
          <a:p>
            <a:pPr>
              <a:lnSpc>
                <a:spcPct val="90000"/>
              </a:lnSpc>
            </a:pPr>
            <a:endParaRPr lang="en-US">
              <a:latin typeface="Arial"/>
              <a:cs typeface="Arial"/>
            </a:endParaRPr>
          </a:p>
          <a:p>
            <a:pPr marL="174708" indent="-174708">
              <a:lnSpc>
                <a:spcPct val="90000"/>
              </a:lnSpc>
              <a:buFont typeface="Arial" panose="020B0604020202020204" pitchFamily="34" charset="0"/>
              <a:buChar char="•"/>
            </a:pPr>
            <a:r>
              <a:rPr lang="en-US">
                <a:latin typeface="Arial"/>
                <a:cs typeface="Arial"/>
              </a:rPr>
              <a:t>Gain a deeper understanding of the current information and trend data regarding New York State’s progress in meeting SPP Indicator 14 targets as well as State and national comparisons;​ </a:t>
            </a:r>
          </a:p>
          <a:p>
            <a:pPr defTabSz="931774" fontAlgn="base">
              <a:lnSpc>
                <a:spcPct val="90000"/>
              </a:lnSpc>
              <a:defRPr/>
            </a:pPr>
            <a:endParaRPr lang="en-US">
              <a:latin typeface="Arial"/>
              <a:cs typeface="Arial"/>
            </a:endParaRPr>
          </a:p>
          <a:p>
            <a:pPr marL="174708" indent="-174708" defTabSz="931774" fontAlgn="base">
              <a:lnSpc>
                <a:spcPct val="90000"/>
              </a:lnSpc>
              <a:buFont typeface="Arial" panose="020B0604020202020204" pitchFamily="34" charset="0"/>
              <a:buChar char="•"/>
              <a:defRPr/>
            </a:pPr>
            <a:r>
              <a:rPr lang="en-US">
                <a:latin typeface="Arial"/>
                <a:cs typeface="Arial"/>
              </a:rPr>
              <a:t>Gain a deeper understanding of current improvement strategies to help improve postsecondary outcomes for students with disabilities, and to</a:t>
            </a:r>
            <a:endParaRPr lang="en-US" b="1"/>
          </a:p>
          <a:p>
            <a:pPr fontAlgn="base">
              <a:lnSpc>
                <a:spcPct val="90000"/>
              </a:lnSpc>
            </a:pPr>
            <a:endParaRPr lang="en-US">
              <a:latin typeface="Arial"/>
              <a:cs typeface="Arial"/>
            </a:endParaRPr>
          </a:p>
          <a:p>
            <a:pPr marL="174708" indent="-174708" fontAlgn="base">
              <a:lnSpc>
                <a:spcPct val="90000"/>
              </a:lnSpc>
              <a:buFont typeface="Arial" panose="020B0604020202020204" pitchFamily="34" charset="0"/>
              <a:buChar char="•"/>
            </a:pPr>
            <a:r>
              <a:rPr lang="en-US">
                <a:latin typeface="Arial"/>
                <a:cs typeface="Arial"/>
              </a:rPr>
              <a:t>Review proposed targets for the Federal Fiscal Year 2020-2025 SPP/APR.</a:t>
            </a:r>
          </a:p>
          <a:p>
            <a:endParaRPr lang="en-US" b="1"/>
          </a:p>
        </p:txBody>
      </p:sp>
      <p:sp>
        <p:nvSpPr>
          <p:cNvPr id="4" name="Slide Number Placeholder 3"/>
          <p:cNvSpPr>
            <a:spLocks noGrp="1"/>
          </p:cNvSpPr>
          <p:nvPr>
            <p:ph type="sldNum" sz="quarter" idx="5"/>
          </p:nvPr>
        </p:nvSpPr>
        <p:spPr/>
        <p:txBody>
          <a:bodyPr/>
          <a:lstStyle/>
          <a:p>
            <a:fld id="{CD1CB053-6D7E-4D63-A770-9F230F129EC9}" type="slidenum">
              <a:rPr lang="en-US" smtClean="0"/>
              <a:t>4</a:t>
            </a:fld>
            <a:endParaRPr lang="en-US"/>
          </a:p>
        </p:txBody>
      </p:sp>
    </p:spTree>
    <p:extLst>
      <p:ext uri="{BB962C8B-B14F-4D97-AF65-F5344CB8AC3E}">
        <p14:creationId xmlns:p14="http://schemas.microsoft.com/office/powerpoint/2010/main" val="20336775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additional information on how the SPP Indicator data impacts your school district, please visit data.nysed.gov.  </a:t>
            </a:r>
          </a:p>
          <a:p>
            <a:endParaRPr lang="en-US"/>
          </a:p>
          <a:p>
            <a:r>
              <a:rPr lang="en-US"/>
              <a:t>In the “Districts” category on this webpage, you can view the Special Education Data reports under each school district.  These reports are published annually for each individual school district and outline the district’s performance on the SPP Indicators.  </a:t>
            </a:r>
          </a:p>
        </p:txBody>
      </p:sp>
      <p:sp>
        <p:nvSpPr>
          <p:cNvPr id="4" name="Slide Number Placeholder 3"/>
          <p:cNvSpPr>
            <a:spLocks noGrp="1"/>
          </p:cNvSpPr>
          <p:nvPr>
            <p:ph type="sldNum" sz="quarter" idx="5"/>
          </p:nvPr>
        </p:nvSpPr>
        <p:spPr/>
        <p:txBody>
          <a:bodyPr/>
          <a:lstStyle/>
          <a:p>
            <a:pPr defTabSz="931774">
              <a:defRPr/>
            </a:pPr>
            <a:fld id="{77542409-6A04-4DC6-AC3A-D3758287A8F2}" type="slidenum">
              <a:rPr lang="en-US">
                <a:solidFill>
                  <a:srgbClr val="4D3E2F"/>
                </a:solidFill>
                <a:latin typeface="Corbel" panose="020B0503020204020204"/>
              </a:rPr>
              <a:pPr defTabSz="931774">
                <a:defRPr/>
              </a:pPr>
              <a:t>40</a:t>
            </a:fld>
            <a:endParaRPr lang="en-US">
              <a:solidFill>
                <a:srgbClr val="4D3E2F"/>
              </a:solidFill>
              <a:latin typeface="Corbel" panose="020B0503020204020204"/>
            </a:endParaRPr>
          </a:p>
        </p:txBody>
      </p:sp>
    </p:spTree>
    <p:extLst>
      <p:ext uri="{BB962C8B-B14F-4D97-AF65-F5344CB8AC3E}">
        <p14:creationId xmlns:p14="http://schemas.microsoft.com/office/powerpoint/2010/main" val="26401365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greatly appreciate your feedback and ask that you visit our </a:t>
            </a:r>
            <a:r>
              <a:rPr lang="en-US">
                <a:cs typeface="Arial" panose="020B0604020202020204" pitchFamily="34" charset="0"/>
                <a:hlinkClick r:id="rId3">
                  <a:extLst>
                    <a:ext uri="{A12FA001-AC4F-418D-AE19-62706E023703}">
                      <ahyp:hlinkClr xmlns:ahyp="http://schemas.microsoft.com/office/drawing/2018/hyperlinkcolor" val="tx"/>
                    </a:ext>
                  </a:extLst>
                </a:hlinkClick>
              </a:rPr>
              <a:t>SPP/APR webpage</a:t>
            </a:r>
            <a:r>
              <a:rPr lang="en-US">
                <a:cs typeface="Arial" panose="020B0604020202020204" pitchFamily="34" charset="0"/>
              </a:rPr>
              <a:t> (link provided in the slide). </a:t>
            </a:r>
          </a:p>
          <a:p>
            <a:endParaRPr lang="en-US">
              <a:cs typeface="Arial" panose="020B0604020202020204" pitchFamily="34" charset="0"/>
            </a:endParaRPr>
          </a:p>
          <a:p>
            <a:r>
              <a:rPr lang="en-US">
                <a:cs typeface="Arial" panose="020B0604020202020204" pitchFamily="34" charset="0"/>
              </a:rPr>
              <a:t>We will use the survey information to collect input from those who have not attended a virtual meeting or for those who have additional information to share. </a:t>
            </a:r>
          </a:p>
          <a:p>
            <a:endParaRPr lang="en-US">
              <a:cs typeface="Arial" panose="020B0604020202020204" pitchFamily="34" charset="0"/>
            </a:endParaRPr>
          </a:p>
          <a:p>
            <a:r>
              <a:rPr lang="en-US">
                <a:cs typeface="Arial" panose="020B0604020202020204" pitchFamily="34" charset="0"/>
              </a:rPr>
              <a:t>Each individual SPP Indicator will have its own survey and we encourage you to access all surveys that are of interest to you so that we can achieve our objective of meaningful stakeholder engagement. It is important to us t</a:t>
            </a:r>
            <a:r>
              <a:rPr lang="en-US"/>
              <a:t>o ensure that voices from diverse backgrounds are included in conversations about our students and we value multiple perspectives and viewpoints to inform our efforts.    </a:t>
            </a:r>
          </a:p>
          <a:p>
            <a:endParaRPr lang="en-US"/>
          </a:p>
          <a:p>
            <a:endParaRPr lang="en-US"/>
          </a:p>
        </p:txBody>
      </p:sp>
      <p:sp>
        <p:nvSpPr>
          <p:cNvPr id="4" name="Slide Number Placeholder 3"/>
          <p:cNvSpPr>
            <a:spLocks noGrp="1"/>
          </p:cNvSpPr>
          <p:nvPr>
            <p:ph type="sldNum" sz="quarter" idx="5"/>
          </p:nvPr>
        </p:nvSpPr>
        <p:spPr/>
        <p:txBody>
          <a:bodyPr/>
          <a:lstStyle/>
          <a:p>
            <a:pPr defTabSz="931774">
              <a:defRPr/>
            </a:pPr>
            <a:fld id="{77542409-6A04-4DC6-AC3A-D3758287A8F2}" type="slidenum">
              <a:rPr lang="en-US">
                <a:solidFill>
                  <a:srgbClr val="4D3E2F"/>
                </a:solidFill>
                <a:latin typeface="Corbel" panose="020B0503020204020204"/>
              </a:rPr>
              <a:pPr defTabSz="931774">
                <a:defRPr/>
              </a:pPr>
              <a:t>41</a:t>
            </a:fld>
            <a:endParaRPr lang="en-US">
              <a:solidFill>
                <a:srgbClr val="4D3E2F"/>
              </a:solidFill>
              <a:latin typeface="Corbel" panose="020B0503020204020204"/>
            </a:endParaRPr>
          </a:p>
        </p:txBody>
      </p:sp>
    </p:spTree>
    <p:extLst>
      <p:ext uri="{BB962C8B-B14F-4D97-AF65-F5344CB8AC3E}">
        <p14:creationId xmlns:p14="http://schemas.microsoft.com/office/powerpoint/2010/main" val="34121933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your participation and contribution today.  We greatly value your voice and input on our efforts to improve outcomes for students with disabilities in New York State. </a:t>
            </a:r>
          </a:p>
        </p:txBody>
      </p:sp>
      <p:sp>
        <p:nvSpPr>
          <p:cNvPr id="4" name="Slide Number Placeholder 3"/>
          <p:cNvSpPr>
            <a:spLocks noGrp="1"/>
          </p:cNvSpPr>
          <p:nvPr>
            <p:ph type="sldNum" sz="quarter" idx="5"/>
          </p:nvPr>
        </p:nvSpPr>
        <p:spPr/>
        <p:txBody>
          <a:bodyPr/>
          <a:lstStyle/>
          <a:p>
            <a:pPr defTabSz="931774">
              <a:defRPr/>
            </a:pPr>
            <a:fld id="{77542409-6A04-4DC6-AC3A-D3758287A8F2}" type="slidenum">
              <a:rPr lang="en-US">
                <a:solidFill>
                  <a:srgbClr val="4D3E2F"/>
                </a:solidFill>
                <a:latin typeface="Corbel" panose="020B0503020204020204"/>
              </a:rPr>
              <a:pPr defTabSz="931774">
                <a:defRPr/>
              </a:pPr>
              <a:t>42</a:t>
            </a:fld>
            <a:endParaRPr lang="en-US">
              <a:solidFill>
                <a:srgbClr val="4D3E2F"/>
              </a:solidFill>
              <a:latin typeface="Corbel" panose="020B0503020204020204"/>
            </a:endParaRPr>
          </a:p>
        </p:txBody>
      </p:sp>
    </p:spTree>
    <p:extLst>
      <p:ext uri="{BB962C8B-B14F-4D97-AF65-F5344CB8AC3E}">
        <p14:creationId xmlns:p14="http://schemas.microsoft.com/office/powerpoint/2010/main" val="979829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9213B"/>
                </a:solidFill>
              </a:rPr>
              <a:t>This slide provides an overview of SPP Indicator 14. </a:t>
            </a:r>
            <a:r>
              <a:rPr lang="en-US">
                <a:solidFill>
                  <a:srgbClr val="09213B"/>
                </a:solidFill>
                <a:cs typeface="Arial"/>
              </a:rPr>
              <a:t>Indicator 14 measures the percent of youth who are no longer in high school, had IEPs in effect at the time they left school, and:</a:t>
            </a:r>
          </a:p>
          <a:p>
            <a:endParaRPr lang="en-US">
              <a:solidFill>
                <a:srgbClr val="09213B"/>
              </a:solidFill>
              <a:cs typeface="Arial"/>
            </a:endParaRPr>
          </a:p>
          <a:p>
            <a:pPr marL="174708" indent="-174708">
              <a:buFont typeface="Arial" panose="020B0604020202020204" pitchFamily="34" charset="0"/>
              <a:buChar char="•"/>
            </a:pPr>
            <a:r>
              <a:rPr lang="en-US">
                <a:solidFill>
                  <a:srgbClr val="09213B"/>
                </a:solidFill>
                <a:cs typeface="Arial"/>
              </a:rPr>
              <a:t>SPP 14A measures the percentage of former students enrolled in higher education within one year of leaving high school. </a:t>
            </a:r>
          </a:p>
          <a:p>
            <a:endParaRPr lang="en-US">
              <a:solidFill>
                <a:srgbClr val="09213B"/>
              </a:solidFill>
              <a:cs typeface="Arial"/>
            </a:endParaRPr>
          </a:p>
          <a:p>
            <a:pPr marL="174708" indent="-174708">
              <a:buFont typeface="Arial" panose="020B0604020202020204" pitchFamily="34" charset="0"/>
              <a:buChar char="•"/>
            </a:pPr>
            <a:r>
              <a:rPr lang="en-US">
                <a:solidFill>
                  <a:srgbClr val="09213B"/>
                </a:solidFill>
                <a:cs typeface="Arial"/>
              </a:rPr>
              <a:t>SPP 14B measures the percentage of former students enrolled in higher education or competitively employed within one year of leaving high school. </a:t>
            </a:r>
          </a:p>
          <a:p>
            <a:endParaRPr lang="en-US">
              <a:solidFill>
                <a:srgbClr val="09213B"/>
              </a:solidFill>
              <a:cs typeface="Arial"/>
            </a:endParaRPr>
          </a:p>
          <a:p>
            <a:pPr marL="174708" indent="-174708">
              <a:buFont typeface="Arial" panose="020B0604020202020204" pitchFamily="34" charset="0"/>
              <a:buChar char="•"/>
            </a:pPr>
            <a:r>
              <a:rPr lang="en-US">
                <a:solidFill>
                  <a:srgbClr val="09213B"/>
                </a:solidFill>
                <a:cs typeface="Arial"/>
              </a:rPr>
              <a:t>SPP 14C measures the percentage of former students enrolled in higher education or in some other postsecondary education or training program; or competitively employed or in some other employment within one year of leaving high school.</a:t>
            </a:r>
          </a:p>
          <a:p>
            <a:endParaRPr lang="en-US">
              <a:solidFill>
                <a:srgbClr val="09213B"/>
              </a:solidFill>
              <a:cs typeface="Arial"/>
            </a:endParaRPr>
          </a:p>
          <a:p>
            <a:endParaRPr lang="en-US"/>
          </a:p>
        </p:txBody>
      </p:sp>
      <p:sp>
        <p:nvSpPr>
          <p:cNvPr id="4" name="Slide Number Placeholder 3"/>
          <p:cNvSpPr>
            <a:spLocks noGrp="1"/>
          </p:cNvSpPr>
          <p:nvPr>
            <p:ph type="sldNum" sz="quarter" idx="5"/>
          </p:nvPr>
        </p:nvSpPr>
        <p:spPr/>
        <p:txBody>
          <a:bodyPr/>
          <a:lstStyle/>
          <a:p>
            <a:fld id="{CD1CB053-6D7E-4D63-A770-9F230F129EC9}" type="slidenum">
              <a:rPr lang="en-US" smtClean="0"/>
              <a:t>5</a:t>
            </a:fld>
            <a:endParaRPr lang="en-US"/>
          </a:p>
        </p:txBody>
      </p:sp>
    </p:spTree>
    <p:extLst>
      <p:ext uri="{BB962C8B-B14F-4D97-AF65-F5344CB8AC3E}">
        <p14:creationId xmlns:p14="http://schemas.microsoft.com/office/powerpoint/2010/main" val="744306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201F1E"/>
                </a:solidFill>
                <a:latin typeface="Calibri" panose="020F0502020204030204" pitchFamily="34" charset="0"/>
              </a:rPr>
              <a:t>We will now discuss how data are collected for Indicator 14.  </a:t>
            </a:r>
          </a:p>
          <a:p>
            <a:endParaRPr lang="en-US">
              <a:solidFill>
                <a:srgbClr val="201F1E"/>
              </a:solidFill>
              <a:latin typeface="Calibri" panose="020F0502020204030204" pitchFamily="34" charset="0"/>
            </a:endParaRPr>
          </a:p>
          <a:p>
            <a:r>
              <a:rPr lang="en-US">
                <a:solidFill>
                  <a:srgbClr val="201F1E"/>
                </a:solidFill>
                <a:latin typeface="Calibri" panose="020F0502020204030204" pitchFamily="34" charset="0"/>
              </a:rPr>
              <a:t>Students included in the Indicator 14 data are former students with disabilities who had individualized education programs (IEPs) at the time they left high school and participated in New York State’s SPP Indicator 14 post-school outcomes survey one year after exiting school. </a:t>
            </a:r>
          </a:p>
          <a:p>
            <a:endParaRPr lang="en-US">
              <a:solidFill>
                <a:srgbClr val="201F1E"/>
              </a:solidFill>
              <a:latin typeface="Calibri" panose="020F0502020204030204" pitchFamily="34" charset="0"/>
            </a:endParaRPr>
          </a:p>
          <a:p>
            <a:pPr defTabSz="931774">
              <a:defRPr/>
            </a:pPr>
            <a:r>
              <a:rPr lang="en-US">
                <a:solidFill>
                  <a:srgbClr val="201F1E"/>
                </a:solidFill>
                <a:latin typeface="Calibri" panose="020F0502020204030204" pitchFamily="34" charset="0"/>
              </a:rPr>
              <a:t>NYSED has contracted with the Potsdam Institute for Applied Research at the State University of New York to survey a sample of former students with IEPs one year after exiting school.  </a:t>
            </a:r>
            <a:endParaRPr lang="en-US" b="1" i="1">
              <a:solidFill>
                <a:srgbClr val="201F1E"/>
              </a:solidFill>
              <a:latin typeface="Calibri" panose="020F0502020204030204" pitchFamily="34" charset="0"/>
            </a:endParaRPr>
          </a:p>
          <a:p>
            <a:endParaRPr lang="en-US">
              <a:solidFill>
                <a:srgbClr val="201F1E"/>
              </a:solidFill>
              <a:latin typeface="Calibri" panose="020F0502020204030204" pitchFamily="34" charset="0"/>
            </a:endParaRPr>
          </a:p>
          <a:p>
            <a:r>
              <a:rPr lang="en-US">
                <a:solidFill>
                  <a:srgbClr val="201F1E"/>
                </a:solidFill>
                <a:latin typeface="Calibri" panose="020F0502020204030204" pitchFamily="34" charset="0"/>
              </a:rPr>
              <a:t>When possible, interviews are conducted by telephone, but the survey is also made available in both online and paper formats. New York State must ensure that the data collected are representative of the racial and ethnic groups that make up all New York State former high school students with disabilities.</a:t>
            </a:r>
          </a:p>
          <a:p>
            <a:r>
              <a:rPr lang="en-US">
                <a:solidFill>
                  <a:srgbClr val="201F1E"/>
                </a:solidFill>
                <a:latin typeface="Calibri" panose="020F0502020204030204" pitchFamily="34" charset="0"/>
              </a:rPr>
              <a:t> </a:t>
            </a:r>
          </a:p>
          <a:p>
            <a:r>
              <a:rPr lang="en-US">
                <a:solidFill>
                  <a:srgbClr val="201F1E"/>
                </a:solidFill>
                <a:latin typeface="Calibri" panose="020F0502020204030204" pitchFamily="34" charset="0"/>
              </a:rPr>
              <a:t>New York State collects and reports data for Indicator 14 using a sampling method. This means that, rather than collecting data from all districts every year, different districts report the information needed for this indicator once every six years. At the end of the six-year cycle, all districts will have reported data for SPP Indicator 14. New York City is the only district that reports data every year. </a:t>
            </a:r>
            <a:endParaRPr lang="en-US" b="1">
              <a:solidFill>
                <a:srgbClr val="201F1E"/>
              </a:solidFill>
              <a:latin typeface="Calibri" panose="020F0502020204030204" pitchFamily="34" charset="0"/>
            </a:endParaRPr>
          </a:p>
          <a:p>
            <a:endParaRPr lang="en-US">
              <a:solidFill>
                <a:srgbClr val="201F1E"/>
              </a:solidFill>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6</a:t>
            </a:fld>
            <a:endParaRPr lang="en-US"/>
          </a:p>
        </p:txBody>
      </p:sp>
    </p:spTree>
    <p:extLst>
      <p:ext uri="{BB962C8B-B14F-4D97-AF65-F5344CB8AC3E}">
        <p14:creationId xmlns:p14="http://schemas.microsoft.com/office/powerpoint/2010/main" val="444683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a:latin typeface="Calibri"/>
                <a:ea typeface="Calibri" panose="020F0502020204030204" pitchFamily="34" charset="0"/>
                <a:cs typeface="Calibri"/>
              </a:rPr>
              <a:t>The Indicator 14 data that we present today reflects the Annual Performance Report (APR) data that NYSED submits to the federal Office of Special Education Programs (OSEP).  The submission period is based on the federal fiscal year (FFY).  </a:t>
            </a:r>
            <a:endParaRPr lang="en-US" sz="1800">
              <a:latin typeface="Calibri"/>
              <a:ea typeface="Calibri" panose="020F0502020204030204" pitchFamily="34" charset="0"/>
            </a:endParaRPr>
          </a:p>
          <a:p>
            <a:pPr defTabSz="931774">
              <a:defRPr/>
            </a:pPr>
            <a:r>
              <a:rPr lang="en-US" sz="1800">
                <a:latin typeface="Calibri"/>
                <a:ea typeface="Calibri" panose="020F0502020204030204" pitchFamily="34" charset="0"/>
                <a:cs typeface="Calibri"/>
              </a:rPr>
              <a:t>For example, the survey data for students who exited in June of 2020 is collected after June of 2021 which is one year after the students have exited.  The results of the survey are reported in the FFY 2020 APR.  The 2020 APR is submitted to OSEP in February of 2022.  </a:t>
            </a:r>
            <a:endParaRPr lang="en-US" sz="1800">
              <a:latin typeface="Calibri" panose="020F0502020204030204" pitchFamily="34" charset="0"/>
              <a:ea typeface="Calibri" panose="020F0502020204030204" pitchFamily="34" charset="0"/>
              <a:cs typeface="Calibri"/>
            </a:endParaRPr>
          </a:p>
          <a:p>
            <a:endParaRPr lang="en-US"/>
          </a:p>
        </p:txBody>
      </p:sp>
      <p:sp>
        <p:nvSpPr>
          <p:cNvPr id="4" name="Slide Number Placeholder 3"/>
          <p:cNvSpPr>
            <a:spLocks noGrp="1"/>
          </p:cNvSpPr>
          <p:nvPr>
            <p:ph type="sldNum" sz="quarter" idx="5"/>
          </p:nvPr>
        </p:nvSpPr>
        <p:spPr/>
        <p:txBody>
          <a:bodyPr/>
          <a:lstStyle/>
          <a:p>
            <a:fld id="{4F9AEDF7-9276-4CA5-9DDB-B7F4F711EBC3}" type="slidenum">
              <a:rPr lang="en-US" smtClean="0"/>
              <a:t>7</a:t>
            </a:fld>
            <a:endParaRPr lang="en-US"/>
          </a:p>
        </p:txBody>
      </p:sp>
    </p:spTree>
    <p:extLst>
      <p:ext uri="{BB962C8B-B14F-4D97-AF65-F5344CB8AC3E}">
        <p14:creationId xmlns:p14="http://schemas.microsoft.com/office/powerpoint/2010/main" val="1521957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90000"/>
              </a:lnSpc>
              <a:spcBef>
                <a:spcPts val="1121"/>
              </a:spcBef>
              <a:buClr>
                <a:srgbClr val="F79646">
                  <a:lumMod val="75000"/>
                </a:srgbClr>
              </a:buClr>
              <a:defRPr/>
            </a:pPr>
            <a:r>
              <a:rPr lang="en-US">
                <a:solidFill>
                  <a:srgbClr val="09213B"/>
                </a:solidFill>
              </a:rPr>
              <a:t>Beginning with FFY 2021, which contains data from students who exited in 2019-20, states must report the extent to which the demographics of respondents are representative.</a:t>
            </a:r>
          </a:p>
          <a:p>
            <a:pPr defTabSz="931774">
              <a:lnSpc>
                <a:spcPct val="90000"/>
              </a:lnSpc>
              <a:spcBef>
                <a:spcPts val="1121"/>
              </a:spcBef>
              <a:buClr>
                <a:srgbClr val="F79646">
                  <a:lumMod val="75000"/>
                </a:srgbClr>
              </a:buClr>
              <a:defRPr/>
            </a:pPr>
            <a:endParaRPr lang="en-US">
              <a:solidFill>
                <a:srgbClr val="09213B"/>
              </a:solidFill>
            </a:endParaRPr>
          </a:p>
          <a:p>
            <a:pPr>
              <a:buClr>
                <a:srgbClr val="F79646">
                  <a:lumMod val="75000"/>
                </a:srgbClr>
              </a:buClr>
              <a:defRPr/>
            </a:pPr>
            <a:r>
              <a:rPr lang="en-US">
                <a:solidFill>
                  <a:srgbClr val="09213B"/>
                </a:solidFill>
              </a:rPr>
              <a:t>NYSED collects and  reports data that is representative of  race/ethnicity, gender and disability.</a:t>
            </a:r>
          </a:p>
          <a:p>
            <a:pPr marL="174625" indent="-174625" defTabSz="931774">
              <a:lnSpc>
                <a:spcPct val="90000"/>
              </a:lnSpc>
              <a:spcBef>
                <a:spcPts val="1121"/>
              </a:spcBef>
              <a:buClr>
                <a:srgbClr val="F79646">
                  <a:lumMod val="75000"/>
                </a:srgbClr>
              </a:buClr>
              <a:buFont typeface="Wingdings" panose="05000000000000000000" pitchFamily="2" charset="2"/>
              <a:buChar char="§"/>
              <a:defRPr/>
            </a:pPr>
            <a:r>
              <a:rPr lang="en-US">
                <a:solidFill>
                  <a:srgbClr val="09213B"/>
                </a:solidFill>
              </a:rPr>
              <a:t>Representativeness means the extent to which demographics of the respondents are similar to the demographics of the target population.</a:t>
            </a:r>
          </a:p>
          <a:p>
            <a:pPr marL="213995" indent="-213995" defTabSz="931774">
              <a:lnSpc>
                <a:spcPct val="90000"/>
              </a:lnSpc>
              <a:spcBef>
                <a:spcPts val="1121"/>
              </a:spcBef>
              <a:buClr>
                <a:srgbClr val="F79646">
                  <a:lumMod val="75000"/>
                </a:srgbClr>
              </a:buClr>
              <a:buFont typeface="Wingdings" panose="05000000000000000000" pitchFamily="2" charset="2"/>
              <a:buChar char="§"/>
              <a:defRPr/>
            </a:pPr>
            <a:r>
              <a:rPr lang="en-US">
                <a:solidFill>
                  <a:srgbClr val="09213B"/>
                </a:solidFill>
              </a:rPr>
              <a:t>States must include race and ethnicity in this analysis but must also choose another category. The other options include geographic location, economic status, and/or another demographic category. </a:t>
            </a:r>
          </a:p>
          <a:p>
            <a:endParaRPr lang="en-US"/>
          </a:p>
          <a:p>
            <a:r>
              <a:rPr lang="en-US"/>
              <a:t>If data are representative, </a:t>
            </a:r>
            <a:r>
              <a:rPr lang="en-US" b="0"/>
              <a:t>conclusions may be drawn about the target population.</a:t>
            </a:r>
          </a:p>
          <a:p>
            <a:r>
              <a:rPr lang="en-US"/>
              <a:t>To summarize, data that are representative should be reflective, relevant, and provide an unbiased estimate of the target population.</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8</a:t>
            </a:fld>
            <a:endParaRPr lang="en-US"/>
          </a:p>
        </p:txBody>
      </p:sp>
    </p:spTree>
    <p:extLst>
      <p:ext uri="{BB962C8B-B14F-4D97-AF65-F5344CB8AC3E}">
        <p14:creationId xmlns:p14="http://schemas.microsoft.com/office/powerpoint/2010/main" val="1149895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now to going to pause to seek your input on the following:</a:t>
            </a:r>
          </a:p>
          <a:p>
            <a:endParaRPr lang="en-US"/>
          </a:p>
          <a:p>
            <a:r>
              <a:rPr lang="en-US"/>
              <a:t>In an effort to develop a representative sample, which of the proposed additional categories would you add for further analysis?</a:t>
            </a:r>
          </a:p>
          <a:p>
            <a:endParaRPr lang="en-US"/>
          </a:p>
          <a:p>
            <a:r>
              <a:rPr lang="en-US"/>
              <a:t>A. Gender</a:t>
            </a:r>
          </a:p>
          <a:p>
            <a:r>
              <a:rPr lang="en-US"/>
              <a:t>B. Geographic Location</a:t>
            </a:r>
          </a:p>
          <a:p>
            <a:r>
              <a:rPr lang="en-US"/>
              <a:t>C. Economic Status</a:t>
            </a:r>
          </a:p>
          <a:p>
            <a:r>
              <a:rPr lang="en-US"/>
              <a:t>D. Other ___________</a:t>
            </a:r>
          </a:p>
          <a:p>
            <a:endParaRPr lang="en-US" b="1"/>
          </a:p>
          <a:p>
            <a:endParaRPr lang="en-US"/>
          </a:p>
          <a:p>
            <a:endParaRPr lang="en-US" b="1"/>
          </a:p>
          <a:p>
            <a:endParaRPr lang="en-US"/>
          </a:p>
        </p:txBody>
      </p:sp>
      <p:sp>
        <p:nvSpPr>
          <p:cNvPr id="4" name="Slide Number Placeholder 3"/>
          <p:cNvSpPr>
            <a:spLocks noGrp="1"/>
          </p:cNvSpPr>
          <p:nvPr>
            <p:ph type="sldNum" sz="quarter" idx="5"/>
          </p:nvPr>
        </p:nvSpPr>
        <p:spPr/>
        <p:txBody>
          <a:bodyPr/>
          <a:lstStyle/>
          <a:p>
            <a:fld id="{D7A77E6D-7732-4CDA-AB35-73C561895523}" type="slidenum">
              <a:rPr lang="en-US" smtClean="0"/>
              <a:t>9</a:t>
            </a:fld>
            <a:endParaRPr lang="en-US"/>
          </a:p>
        </p:txBody>
      </p:sp>
    </p:spTree>
    <p:extLst>
      <p:ext uri="{BB962C8B-B14F-4D97-AF65-F5344CB8AC3E}">
        <p14:creationId xmlns:p14="http://schemas.microsoft.com/office/powerpoint/2010/main" val="14261959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2956218" y="0"/>
            <a:ext cx="3712394" cy="62335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175593" y="861237"/>
            <a:ext cx="3273646" cy="3409168"/>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3175592" y="4579890"/>
            <a:ext cx="3273646"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4" name="Picture 3">
            <a:extLst>
              <a:ext uri="{FF2B5EF4-FFF2-40B4-BE49-F238E27FC236}">
                <a16:creationId xmlns:a16="http://schemas.microsoft.com/office/drawing/2014/main" id="{C386F605-CE7F-4090-B254-6F916FCF960F}"/>
              </a:ext>
            </a:extLst>
          </p:cNvPr>
          <p:cNvPicPr>
            <a:picLocks noChangeAspect="1"/>
          </p:cNvPicPr>
          <p:nvPr userDrawn="1"/>
        </p:nvPicPr>
        <p:blipFill>
          <a:blip r:embed="rId2"/>
          <a:stretch>
            <a:fillRect/>
          </a:stretch>
        </p:blipFill>
        <p:spPr>
          <a:xfrm>
            <a:off x="6739128" y="0"/>
            <a:ext cx="5452872" cy="2501013"/>
          </a:xfrm>
          <a:prstGeom prst="rect">
            <a:avLst/>
          </a:prstGeom>
        </p:spPr>
      </p:pic>
      <p:sp>
        <p:nvSpPr>
          <p:cNvPr id="5" name="Rectangle 4">
            <a:extLst>
              <a:ext uri="{FF2B5EF4-FFF2-40B4-BE49-F238E27FC236}">
                <a16:creationId xmlns:a16="http://schemas.microsoft.com/office/drawing/2014/main" id="{1A0C00E4-63B3-4D28-A36E-8845EF416324}"/>
              </a:ext>
            </a:extLst>
          </p:cNvPr>
          <p:cNvSpPr/>
          <p:nvPr userDrawn="1"/>
        </p:nvSpPr>
        <p:spPr>
          <a:xfrm>
            <a:off x="6739128" y="2501013"/>
            <a:ext cx="5452872" cy="93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young&#10;&#10;Description automatically generated">
            <a:extLst>
              <a:ext uri="{FF2B5EF4-FFF2-40B4-BE49-F238E27FC236}">
                <a16:creationId xmlns:a16="http://schemas.microsoft.com/office/drawing/2014/main" id="{513BFF69-4F6A-4F50-A7F7-7C3314634A2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39128" y="2583711"/>
            <a:ext cx="5452872" cy="3639200"/>
          </a:xfrm>
          <a:prstGeom prst="rect">
            <a:avLst/>
          </a:prstGeom>
        </p:spPr>
      </p:pic>
      <p:pic>
        <p:nvPicPr>
          <p:cNvPr id="15" name="Picture 14">
            <a:extLst>
              <a:ext uri="{FF2B5EF4-FFF2-40B4-BE49-F238E27FC236}">
                <a16:creationId xmlns:a16="http://schemas.microsoft.com/office/drawing/2014/main" id="{039964FC-7CF6-4C15-931A-257280C2A6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655" b="8653"/>
          <a:stretch/>
        </p:blipFill>
        <p:spPr>
          <a:xfrm>
            <a:off x="0" y="0"/>
            <a:ext cx="2896251" cy="1828800"/>
          </a:xfrm>
          <a:prstGeom prst="rect">
            <a:avLst/>
          </a:prstGeom>
        </p:spPr>
      </p:pic>
      <p:pic>
        <p:nvPicPr>
          <p:cNvPr id="17" name="Picture 16" descr="A picture containing person&#10;&#10;Description automatically generated">
            <a:extLst>
              <a:ext uri="{FF2B5EF4-FFF2-40B4-BE49-F238E27FC236}">
                <a16:creationId xmlns:a16="http://schemas.microsoft.com/office/drawing/2014/main" id="{DD5C8211-8765-40B9-B7E6-4DA7689A16D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669" t="1590" r="5552" b="11035"/>
          <a:stretch/>
        </p:blipFill>
        <p:spPr>
          <a:xfrm>
            <a:off x="-10549" y="4375087"/>
            <a:ext cx="2896251" cy="1858457"/>
          </a:xfrm>
          <a:prstGeom prst="rect">
            <a:avLst/>
          </a:prstGeom>
        </p:spPr>
      </p:pic>
      <p:pic>
        <p:nvPicPr>
          <p:cNvPr id="19" name="Picture 18">
            <a:extLst>
              <a:ext uri="{FF2B5EF4-FFF2-40B4-BE49-F238E27FC236}">
                <a16:creationId xmlns:a16="http://schemas.microsoft.com/office/drawing/2014/main" id="{59F7A5E5-FB11-416E-A066-C7142B58B0D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9034" t="17308" r="13177" b="1774"/>
          <a:stretch/>
        </p:blipFill>
        <p:spPr>
          <a:xfrm>
            <a:off x="0" y="1948310"/>
            <a:ext cx="2896251" cy="2307266"/>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645025"/>
            <a:ext cx="7315200" cy="566738"/>
          </a:xfrm>
        </p:spPr>
        <p:txBody>
          <a:bodyPr anchor="b"/>
          <a:lstStyle>
            <a:lvl1pPr algn="l">
              <a:defRPr sz="2000" b="1">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2389717" y="457200"/>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211763"/>
            <a:ext cx="73152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0597B30-7949-4ED9-96B5-005BABF2293C}" type="slidenum">
              <a:rPr lang="en-US" smtClean="0"/>
              <a:pPr/>
              <a:t>‹#›</a:t>
            </a:fld>
            <a:endParaRPr lang="en-US"/>
          </a:p>
        </p:txBody>
      </p:sp>
      <p:sp>
        <p:nvSpPr>
          <p:cNvPr id="8" name="Rectangle 7"/>
          <p:cNvSpPr/>
          <p:nvPr/>
        </p:nvSpPr>
        <p:spPr>
          <a:xfrm>
            <a:off x="1509486" y="6112741"/>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14515" y="6112741"/>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1509486" y="6112741"/>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14515" y="6112741"/>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82583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6E47D2BB-415D-4079-B52B-C3C35D36F369}"/>
              </a:ext>
            </a:extLst>
          </p:cNvPr>
          <p:cNvSpPr>
            <a:spLocks noGrp="1"/>
          </p:cNvSpPr>
          <p:nvPr>
            <p:ph type="pic" sz="quarter" idx="28" hasCustomPrompt="1"/>
          </p:nvPr>
        </p:nvSpPr>
        <p:spPr>
          <a:xfrm>
            <a:off x="4448450" y="4321945"/>
            <a:ext cx="4208017" cy="2375332"/>
          </a:xfrm>
          <a:custGeom>
            <a:avLst/>
            <a:gdLst>
              <a:gd name="connsiteX0" fmla="*/ 2414723 w 4208017"/>
              <a:gd name="connsiteY0" fmla="*/ 0 h 2375332"/>
              <a:gd name="connsiteX1" fmla="*/ 3618021 w 4208017"/>
              <a:gd name="connsiteY1" fmla="*/ 0 h 2375332"/>
              <a:gd name="connsiteX2" fmla="*/ 3618021 w 4208017"/>
              <a:gd name="connsiteY2" fmla="*/ 1026017 h 2375332"/>
              <a:gd name="connsiteX3" fmla="*/ 4208017 w 4208017"/>
              <a:gd name="connsiteY3" fmla="*/ 1026017 h 2375332"/>
              <a:gd name="connsiteX4" fmla="*/ 4208017 w 4208017"/>
              <a:gd name="connsiteY4" fmla="*/ 2375332 h 2375332"/>
              <a:gd name="connsiteX5" fmla="*/ 0 w 4208017"/>
              <a:gd name="connsiteY5" fmla="*/ 2375332 h 2375332"/>
              <a:gd name="connsiteX6" fmla="*/ 0 w 4208017"/>
              <a:gd name="connsiteY6" fmla="*/ 152629 h 2375332"/>
              <a:gd name="connsiteX7" fmla="*/ 113020 w 4208017"/>
              <a:gd name="connsiteY7" fmla="*/ 255349 h 2375332"/>
              <a:gd name="connsiteX8" fmla="*/ 1140778 w 4208017"/>
              <a:gd name="connsiteY8" fmla="*/ 624304 h 2375332"/>
              <a:gd name="connsiteX9" fmla="*/ 2387559 w 4208017"/>
              <a:gd name="connsiteY9" fmla="*/ 36326 h 237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017" h="2375332">
                <a:moveTo>
                  <a:pt x="2414723" y="0"/>
                </a:moveTo>
                <a:lnTo>
                  <a:pt x="3618021" y="0"/>
                </a:lnTo>
                <a:lnTo>
                  <a:pt x="3618021" y="1026017"/>
                </a:lnTo>
                <a:lnTo>
                  <a:pt x="4208017" y="1026017"/>
                </a:lnTo>
                <a:lnTo>
                  <a:pt x="4208017" y="2375332"/>
                </a:lnTo>
                <a:lnTo>
                  <a:pt x="0" y="2375332"/>
                </a:lnTo>
                <a:lnTo>
                  <a:pt x="0" y="152629"/>
                </a:lnTo>
                <a:lnTo>
                  <a:pt x="113020" y="255349"/>
                </a:lnTo>
                <a:cubicBezTo>
                  <a:pt x="392315" y="485843"/>
                  <a:pt x="750377" y="624304"/>
                  <a:pt x="1140778" y="624304"/>
                </a:cubicBezTo>
                <a:cubicBezTo>
                  <a:pt x="1642723" y="624304"/>
                  <a:pt x="2091209" y="395419"/>
                  <a:pt x="2387559" y="36326"/>
                </a:cubicBezTo>
                <a:close/>
              </a:path>
            </a:pathLst>
          </a:custGeom>
          <a:solidFill>
            <a:schemeClr val="accent6">
              <a:lumMod val="40000"/>
              <a:lumOff val="60000"/>
            </a:schemeClr>
          </a:solidFill>
        </p:spPr>
        <p:txBody>
          <a:bodyPr wrap="square">
            <a:noAutofit/>
          </a:bodyPr>
          <a:lstStyle>
            <a:lvl1pPr algn="ctr">
              <a:buFontTx/>
              <a:buNone/>
              <a:defRPr sz="2000">
                <a:solidFill>
                  <a:schemeClr val="accent6">
                    <a:lumMod val="40000"/>
                    <a:lumOff val="60000"/>
                  </a:schemeClr>
                </a:solidFill>
              </a:defRPr>
            </a:lvl1pPr>
          </a:lstStyle>
          <a:p>
            <a:r>
              <a:rPr lang="en-US"/>
              <a:t>picture</a:t>
            </a:r>
          </a:p>
        </p:txBody>
      </p:sp>
      <p:sp>
        <p:nvSpPr>
          <p:cNvPr id="48" name="Picture Placeholder 47">
            <a:extLst>
              <a:ext uri="{FF2B5EF4-FFF2-40B4-BE49-F238E27FC236}">
                <a16:creationId xmlns:a16="http://schemas.microsoft.com/office/drawing/2014/main" id="{5FE1F749-6235-4ED4-9205-2DEBFB359391}"/>
              </a:ext>
            </a:extLst>
          </p:cNvPr>
          <p:cNvSpPr>
            <a:spLocks noGrp="1"/>
          </p:cNvSpPr>
          <p:nvPr>
            <p:ph type="pic" sz="quarter" idx="29" hasCustomPrompt="1"/>
          </p:nvPr>
        </p:nvSpPr>
        <p:spPr>
          <a:xfrm>
            <a:off x="4874582" y="736014"/>
            <a:ext cx="3780401" cy="3478367"/>
          </a:xfrm>
          <a:custGeom>
            <a:avLst/>
            <a:gdLst>
              <a:gd name="connsiteX0" fmla="*/ 0 w 3780401"/>
              <a:gd name="connsiteY0" fmla="*/ 0 h 3478367"/>
              <a:gd name="connsiteX1" fmla="*/ 3780401 w 3780401"/>
              <a:gd name="connsiteY1" fmla="*/ 0 h 3478367"/>
              <a:gd name="connsiteX2" fmla="*/ 3780401 w 3780401"/>
              <a:gd name="connsiteY2" fmla="*/ 2069606 h 3478367"/>
              <a:gd name="connsiteX3" fmla="*/ 3191889 w 3780401"/>
              <a:gd name="connsiteY3" fmla="*/ 2069606 h 3478367"/>
              <a:gd name="connsiteX4" fmla="*/ 3191889 w 3780401"/>
              <a:gd name="connsiteY4" fmla="*/ 3478367 h 3478367"/>
              <a:gd name="connsiteX5" fmla="*/ 2066290 w 3780401"/>
              <a:gd name="connsiteY5" fmla="*/ 3478367 h 3478367"/>
              <a:gd name="connsiteX6" fmla="*/ 2135372 w 3780401"/>
              <a:gd name="connsiteY6" fmla="*/ 3364655 h 3478367"/>
              <a:gd name="connsiteX7" fmla="*/ 2330382 w 3780401"/>
              <a:gd name="connsiteY7" fmla="*/ 2594499 h 3478367"/>
              <a:gd name="connsiteX8" fmla="*/ 714646 w 3780401"/>
              <a:gd name="connsiteY8" fmla="*/ 978763 h 3478367"/>
              <a:gd name="connsiteX9" fmla="*/ 85729 w 3780401"/>
              <a:gd name="connsiteY9" fmla="*/ 1105736 h 3478367"/>
              <a:gd name="connsiteX10" fmla="*/ 0 w 3780401"/>
              <a:gd name="connsiteY10" fmla="*/ 1147033 h 34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0401" h="3478367">
                <a:moveTo>
                  <a:pt x="0" y="0"/>
                </a:moveTo>
                <a:lnTo>
                  <a:pt x="3780401" y="0"/>
                </a:lnTo>
                <a:lnTo>
                  <a:pt x="3780401" y="2069606"/>
                </a:lnTo>
                <a:lnTo>
                  <a:pt x="3191889" y="2069606"/>
                </a:lnTo>
                <a:lnTo>
                  <a:pt x="3191889" y="3478367"/>
                </a:lnTo>
                <a:lnTo>
                  <a:pt x="2066290" y="3478367"/>
                </a:lnTo>
                <a:lnTo>
                  <a:pt x="2135372" y="3364655"/>
                </a:lnTo>
                <a:cubicBezTo>
                  <a:pt x="2259739" y="3135716"/>
                  <a:pt x="2330382" y="2873357"/>
                  <a:pt x="2330382" y="2594499"/>
                </a:cubicBezTo>
                <a:cubicBezTo>
                  <a:pt x="2330382" y="1702153"/>
                  <a:pt x="1606992" y="978763"/>
                  <a:pt x="714646" y="978763"/>
                </a:cubicBezTo>
                <a:cubicBezTo>
                  <a:pt x="491560" y="978763"/>
                  <a:pt x="279033" y="1023975"/>
                  <a:pt x="85729" y="1105736"/>
                </a:cubicBezTo>
                <a:lnTo>
                  <a:pt x="0" y="1147033"/>
                </a:lnTo>
                <a:close/>
              </a:path>
            </a:pathLst>
          </a:custGeom>
          <a:solidFill>
            <a:schemeClr val="accent2"/>
          </a:solidFill>
        </p:spPr>
        <p:txBody>
          <a:bodyPr wrap="square">
            <a:noAutofit/>
          </a:bodyPr>
          <a:lstStyle>
            <a:lvl1pPr algn="r">
              <a:buFontTx/>
              <a:buNone/>
              <a:defRPr sz="2000">
                <a:solidFill>
                  <a:schemeClr val="accent2"/>
                </a:solidFill>
              </a:defRPr>
            </a:lvl1pPr>
          </a:lstStyle>
          <a:p>
            <a:r>
              <a:rPr lang="en-US"/>
              <a:t>picture</a:t>
            </a:r>
          </a:p>
        </p:txBody>
      </p:sp>
      <p:sp>
        <p:nvSpPr>
          <p:cNvPr id="38" name="Picture Placeholder 37">
            <a:extLst>
              <a:ext uri="{FF2B5EF4-FFF2-40B4-BE49-F238E27FC236}">
                <a16:creationId xmlns:a16="http://schemas.microsoft.com/office/drawing/2014/main" id="{83422ECC-7B1E-4F28-AFEB-5532505DDF56}"/>
              </a:ext>
            </a:extLst>
          </p:cNvPr>
          <p:cNvSpPr>
            <a:spLocks noGrp="1"/>
          </p:cNvSpPr>
          <p:nvPr>
            <p:ph type="pic" sz="quarter" idx="21" hasCustomPrompt="1"/>
          </p:nvPr>
        </p:nvSpPr>
        <p:spPr>
          <a:xfrm>
            <a:off x="1117838" y="3346510"/>
            <a:ext cx="3231471" cy="2397525"/>
          </a:xfrm>
          <a:custGeom>
            <a:avLst/>
            <a:gdLst>
              <a:gd name="connsiteX0" fmla="*/ 1946992 w 3231471"/>
              <a:gd name="connsiteY0" fmla="*/ 0 h 2397525"/>
              <a:gd name="connsiteX1" fmla="*/ 2856462 w 3231471"/>
              <a:gd name="connsiteY1" fmla="*/ 0 h 2397525"/>
              <a:gd name="connsiteX2" fmla="*/ 2863996 w 3231471"/>
              <a:gd name="connsiteY2" fmla="*/ 149203 h 2397525"/>
              <a:gd name="connsiteX3" fmla="*/ 3224610 w 3231471"/>
              <a:gd name="connsiteY3" fmla="*/ 1011761 h 2397525"/>
              <a:gd name="connsiteX4" fmla="*/ 3231471 w 3231471"/>
              <a:gd name="connsiteY4" fmla="*/ 1019311 h 2397525"/>
              <a:gd name="connsiteX5" fmla="*/ 3231471 w 3231471"/>
              <a:gd name="connsiteY5" fmla="*/ 2397525 h 2397525"/>
              <a:gd name="connsiteX6" fmla="*/ 0 w 3231471"/>
              <a:gd name="connsiteY6" fmla="*/ 2397525 h 2397525"/>
              <a:gd name="connsiteX7" fmla="*/ 0 w 3231471"/>
              <a:gd name="connsiteY7" fmla="*/ 984960 h 2397525"/>
              <a:gd name="connsiteX8" fmla="*/ 1946992 w 3231471"/>
              <a:gd name="connsiteY8" fmla="*/ 984960 h 239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1471" h="2397525">
                <a:moveTo>
                  <a:pt x="1946992" y="0"/>
                </a:moveTo>
                <a:lnTo>
                  <a:pt x="2856462" y="0"/>
                </a:lnTo>
                <a:lnTo>
                  <a:pt x="2863996" y="149203"/>
                </a:lnTo>
                <a:cubicBezTo>
                  <a:pt x="2897093" y="475100"/>
                  <a:pt x="3027043" y="772366"/>
                  <a:pt x="3224610" y="1011761"/>
                </a:cubicBezTo>
                <a:lnTo>
                  <a:pt x="3231471" y="1019311"/>
                </a:lnTo>
                <a:lnTo>
                  <a:pt x="3231471" y="2397525"/>
                </a:lnTo>
                <a:lnTo>
                  <a:pt x="0" y="2397525"/>
                </a:lnTo>
                <a:lnTo>
                  <a:pt x="0" y="984960"/>
                </a:lnTo>
                <a:lnTo>
                  <a:pt x="1946992" y="984960"/>
                </a:lnTo>
                <a:close/>
              </a:path>
            </a:pathLst>
          </a:custGeom>
          <a:solidFill>
            <a:schemeClr val="accent1">
              <a:lumMod val="75000"/>
            </a:schemeClr>
          </a:solidFill>
        </p:spPr>
        <p:txBody>
          <a:bodyPr wrap="square">
            <a:noAutofit/>
          </a:bodyPr>
          <a:lstStyle>
            <a:lvl1pPr algn="ctr">
              <a:buFontTx/>
              <a:buNone/>
              <a:defRPr sz="2000">
                <a:solidFill>
                  <a:schemeClr val="accent1">
                    <a:lumMod val="75000"/>
                  </a:schemeClr>
                </a:solidFill>
              </a:defRPr>
            </a:lvl1pPr>
          </a:lstStyle>
          <a:p>
            <a:r>
              <a:rPr lang="en-US"/>
              <a:t>picture</a:t>
            </a:r>
          </a:p>
        </p:txBody>
      </p:sp>
      <p:sp>
        <p:nvSpPr>
          <p:cNvPr id="40" name="Picture Placeholder 39">
            <a:extLst>
              <a:ext uri="{FF2B5EF4-FFF2-40B4-BE49-F238E27FC236}">
                <a16:creationId xmlns:a16="http://schemas.microsoft.com/office/drawing/2014/main" id="{0F36A301-8DE6-4070-89B9-CAEDEEBAFF39}"/>
              </a:ext>
            </a:extLst>
          </p:cNvPr>
          <p:cNvSpPr>
            <a:spLocks noGrp="1"/>
          </p:cNvSpPr>
          <p:nvPr>
            <p:ph type="pic" sz="quarter" idx="10" hasCustomPrompt="1"/>
          </p:nvPr>
        </p:nvSpPr>
        <p:spPr>
          <a:xfrm>
            <a:off x="1013719" y="284365"/>
            <a:ext cx="3778414" cy="2985113"/>
          </a:xfrm>
          <a:custGeom>
            <a:avLst/>
            <a:gdLst>
              <a:gd name="connsiteX0" fmla="*/ 0 w 3778414"/>
              <a:gd name="connsiteY0" fmla="*/ 0 h 2985113"/>
              <a:gd name="connsiteX1" fmla="*/ 3778414 w 3778414"/>
              <a:gd name="connsiteY1" fmla="*/ 0 h 2985113"/>
              <a:gd name="connsiteX2" fmla="*/ 3778414 w 3778414"/>
              <a:gd name="connsiteY2" fmla="*/ 1641789 h 2985113"/>
              <a:gd name="connsiteX3" fmla="*/ 3672136 w 3778414"/>
              <a:gd name="connsiteY3" fmla="*/ 1706355 h 2985113"/>
              <a:gd name="connsiteX4" fmla="*/ 2968115 w 3778414"/>
              <a:gd name="connsiteY4" fmla="*/ 2880949 h 2985113"/>
              <a:gd name="connsiteX5" fmla="*/ 2962855 w 3778414"/>
              <a:gd name="connsiteY5" fmla="*/ 2985113 h 2985113"/>
              <a:gd name="connsiteX6" fmla="*/ 2051111 w 3778414"/>
              <a:gd name="connsiteY6" fmla="*/ 2985113 h 2985113"/>
              <a:gd name="connsiteX7" fmla="*/ 2051111 w 3778414"/>
              <a:gd name="connsiteY7" fmla="*/ 2050462 h 2985113"/>
              <a:gd name="connsiteX8" fmla="*/ 0 w 3778414"/>
              <a:gd name="connsiteY8" fmla="*/ 2050462 h 298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8414" h="2985113">
                <a:moveTo>
                  <a:pt x="0" y="0"/>
                </a:moveTo>
                <a:lnTo>
                  <a:pt x="3778414" y="0"/>
                </a:lnTo>
                <a:lnTo>
                  <a:pt x="3778414" y="1641789"/>
                </a:lnTo>
                <a:lnTo>
                  <a:pt x="3672136" y="1706355"/>
                </a:lnTo>
                <a:cubicBezTo>
                  <a:pt x="3285326" y="1967678"/>
                  <a:pt x="3017760" y="2392102"/>
                  <a:pt x="2968115" y="2880949"/>
                </a:cubicBezTo>
                <a:lnTo>
                  <a:pt x="2962855" y="2985113"/>
                </a:lnTo>
                <a:lnTo>
                  <a:pt x="2051111" y="2985113"/>
                </a:lnTo>
                <a:lnTo>
                  <a:pt x="2051111" y="2050462"/>
                </a:lnTo>
                <a:lnTo>
                  <a:pt x="0" y="2050462"/>
                </a:lnTo>
                <a:close/>
              </a:path>
            </a:pathLst>
          </a:custGeom>
          <a:solidFill>
            <a:schemeClr val="tx2"/>
          </a:solidFill>
          <a:ln w="76200">
            <a:noFill/>
          </a:ln>
        </p:spPr>
        <p:txBody>
          <a:bodyPr wrap="square">
            <a:noAutofit/>
          </a:bodyPr>
          <a:lstStyle>
            <a:lvl1pPr algn="ctr">
              <a:buFontTx/>
              <a:buNone/>
              <a:defRPr sz="2000">
                <a:solidFill>
                  <a:schemeClr val="tx2"/>
                </a:solidFill>
              </a:defRPr>
            </a:lvl1pPr>
          </a:lstStyle>
          <a:p>
            <a:r>
              <a:rPr lang="en-US"/>
              <a:t>picture</a:t>
            </a:r>
          </a:p>
        </p:txBody>
      </p:sp>
      <p:sp>
        <p:nvSpPr>
          <p:cNvPr id="34" name="Text Placeholder 55">
            <a:extLst>
              <a:ext uri="{FF2B5EF4-FFF2-40B4-BE49-F238E27FC236}">
                <a16:creationId xmlns:a16="http://schemas.microsoft.com/office/drawing/2014/main" id="{A094AAC4-B5ED-47F4-8258-99D53CFD5ECB}"/>
              </a:ext>
            </a:extLst>
          </p:cNvPr>
          <p:cNvSpPr>
            <a:spLocks noGrp="1"/>
          </p:cNvSpPr>
          <p:nvPr>
            <p:ph type="body" sz="quarter" idx="27" hasCustomPrompt="1"/>
          </p:nvPr>
        </p:nvSpPr>
        <p:spPr>
          <a:xfrm>
            <a:off x="8889236" y="1212967"/>
            <a:ext cx="2943225" cy="460375"/>
          </a:xfrm>
        </p:spPr>
        <p:txBody>
          <a:bodyPr>
            <a:normAutofit/>
          </a:bodyPr>
          <a:lstStyle>
            <a:lvl1pPr marL="0" indent="0" algn="ctr">
              <a:buNone/>
              <a:defRPr sz="1600" spc="300">
                <a:solidFill>
                  <a:schemeClr val="tx2"/>
                </a:solidFill>
              </a:defRPr>
            </a:lvl1pPr>
          </a:lstStyle>
          <a:p>
            <a:pPr lvl="0"/>
            <a:r>
              <a:rPr lang="en-US"/>
              <a:t>Add Subtitle</a:t>
            </a:r>
          </a:p>
        </p:txBody>
      </p:sp>
      <p:cxnSp>
        <p:nvCxnSpPr>
          <p:cNvPr id="36" name="Straight Connector 35">
            <a:extLst>
              <a:ext uri="{FF2B5EF4-FFF2-40B4-BE49-F238E27FC236}">
                <a16:creationId xmlns:a16="http://schemas.microsoft.com/office/drawing/2014/main" id="{C3DAD4DA-9BF0-49DF-B3A0-AD4373B7AB97}"/>
              </a:ext>
            </a:extLst>
          </p:cNvPr>
          <p:cNvCxnSpPr>
            <a:cxnSpLocks/>
          </p:cNvCxnSpPr>
          <p:nvPr userDrawn="1"/>
        </p:nvCxnSpPr>
        <p:spPr>
          <a:xfrm>
            <a:off x="9355907" y="1113989"/>
            <a:ext cx="198859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3654188-189F-4C45-84FE-46196D57E725}"/>
              </a:ext>
            </a:extLst>
          </p:cNvPr>
          <p:cNvSpPr>
            <a:spLocks noGrp="1"/>
          </p:cNvSpPr>
          <p:nvPr>
            <p:ph type="title" hasCustomPrompt="1"/>
          </p:nvPr>
        </p:nvSpPr>
        <p:spPr>
          <a:xfrm>
            <a:off x="8889236" y="638380"/>
            <a:ext cx="2943960" cy="475585"/>
          </a:xfrm>
        </p:spPr>
        <p:txBody>
          <a:bodyPr vert="horz" lIns="91440" tIns="45720" rIns="91440" bIns="45720" rtlCol="0">
            <a:normAutofit/>
          </a:bodyPr>
          <a:lstStyle>
            <a:lvl1pPr algn="ctr">
              <a:defRPr lang="en-US" sz="2800" b="1" cap="all" spc="300" baseline="0">
                <a:solidFill>
                  <a:schemeClr val="tx2"/>
                </a:solidFill>
                <a:ea typeface="+mn-ea"/>
                <a:cs typeface="+mn-cs"/>
              </a:defRPr>
            </a:lvl1pPr>
          </a:lstStyle>
          <a:p>
            <a:pPr marL="0" lvl="0" indent="0" algn="ctr">
              <a:spcBef>
                <a:spcPts val="1000"/>
              </a:spcBef>
              <a:buFont typeface="Arial" panose="020B0604020202020204" pitchFamily="34" charset="0"/>
            </a:pPr>
            <a:r>
              <a:rPr lang="en-US"/>
              <a:t>Add Title</a:t>
            </a:r>
          </a:p>
        </p:txBody>
      </p:sp>
      <p:sp>
        <p:nvSpPr>
          <p:cNvPr id="21" name="Picture Placeholder 73">
            <a:extLst>
              <a:ext uri="{FF2B5EF4-FFF2-40B4-BE49-F238E27FC236}">
                <a16:creationId xmlns:a16="http://schemas.microsoft.com/office/drawing/2014/main" id="{E2592FC4-8899-4307-8C15-58CDB76E20D7}"/>
              </a:ext>
            </a:extLst>
          </p:cNvPr>
          <p:cNvSpPr>
            <a:spLocks noGrp="1"/>
          </p:cNvSpPr>
          <p:nvPr>
            <p:ph type="pic" sz="quarter" idx="22" hasCustomPrompt="1"/>
          </p:nvPr>
        </p:nvSpPr>
        <p:spPr>
          <a:xfrm>
            <a:off x="8914350" y="4156229"/>
            <a:ext cx="2184926" cy="2184926"/>
          </a:xfrm>
          <a:prstGeom prst="ellipse">
            <a:avLst/>
          </a:prstGeom>
          <a:solidFill>
            <a:schemeClr val="accent1"/>
          </a:solidFill>
          <a:ln w="76200">
            <a:solidFill>
              <a:schemeClr val="bg1"/>
            </a:solidFill>
          </a:ln>
        </p:spPr>
        <p:txBody>
          <a:bodyPr>
            <a:normAutofit/>
          </a:bodyPr>
          <a:lstStyle>
            <a:lvl1pPr algn="ctr">
              <a:buFontTx/>
              <a:buNone/>
              <a:defRPr sz="2000">
                <a:solidFill>
                  <a:schemeClr val="accent1"/>
                </a:solidFill>
              </a:defRPr>
            </a:lvl1pPr>
          </a:lstStyle>
          <a:p>
            <a:r>
              <a:rPr lang="en-US"/>
              <a:t>picture</a:t>
            </a:r>
          </a:p>
        </p:txBody>
      </p:sp>
      <p:sp>
        <p:nvSpPr>
          <p:cNvPr id="37" name="Picture Placeholder 73">
            <a:extLst>
              <a:ext uri="{FF2B5EF4-FFF2-40B4-BE49-F238E27FC236}">
                <a16:creationId xmlns:a16="http://schemas.microsoft.com/office/drawing/2014/main" id="{D7F536AA-2C67-4EE9-BA44-3CD14A662A4A}"/>
              </a:ext>
            </a:extLst>
          </p:cNvPr>
          <p:cNvSpPr>
            <a:spLocks noGrp="1"/>
          </p:cNvSpPr>
          <p:nvPr>
            <p:ph type="pic" sz="quarter" idx="30" hasCustomPrompt="1"/>
          </p:nvPr>
        </p:nvSpPr>
        <p:spPr>
          <a:xfrm>
            <a:off x="3973492" y="1714777"/>
            <a:ext cx="3231471" cy="3231472"/>
          </a:xfrm>
          <a:prstGeom prst="ellipse">
            <a:avLst/>
          </a:prstGeom>
          <a:solidFill>
            <a:schemeClr val="accent1">
              <a:lumMod val="40000"/>
              <a:lumOff val="60000"/>
            </a:schemeClr>
          </a:solidFill>
          <a:ln w="76200">
            <a:solidFill>
              <a:schemeClr val="bg1"/>
            </a:solidFill>
          </a:ln>
        </p:spPr>
        <p:txBody>
          <a:bodyPr>
            <a:normAutofit/>
          </a:bodyPr>
          <a:lstStyle>
            <a:lvl1pPr algn="ctr">
              <a:buFontTx/>
              <a:buNone/>
              <a:defRPr sz="2000">
                <a:solidFill>
                  <a:schemeClr val="accent1">
                    <a:lumMod val="40000"/>
                    <a:lumOff val="60000"/>
                  </a:schemeClr>
                </a:solidFill>
              </a:defRPr>
            </a:lvl1pPr>
          </a:lstStyle>
          <a:p>
            <a:r>
              <a:rPr lang="en-US"/>
              <a:t>picture</a:t>
            </a:r>
          </a:p>
        </p:txBody>
      </p:sp>
      <p:sp>
        <p:nvSpPr>
          <p:cNvPr id="45" name="Picture Placeholder 76">
            <a:extLst>
              <a:ext uri="{FF2B5EF4-FFF2-40B4-BE49-F238E27FC236}">
                <a16:creationId xmlns:a16="http://schemas.microsoft.com/office/drawing/2014/main" id="{612A5F8A-A926-4147-B50C-7CE357925765}"/>
              </a:ext>
            </a:extLst>
          </p:cNvPr>
          <p:cNvSpPr>
            <a:spLocks noGrp="1"/>
          </p:cNvSpPr>
          <p:nvPr>
            <p:ph type="pic" sz="quarter" idx="23" hasCustomPrompt="1"/>
          </p:nvPr>
        </p:nvSpPr>
        <p:spPr>
          <a:xfrm>
            <a:off x="568720" y="2334827"/>
            <a:ext cx="2496110" cy="1996643"/>
          </a:xfrm>
          <a:solidFill>
            <a:schemeClr val="accent6"/>
          </a:solidFill>
          <a:ln w="76200" cap="sq">
            <a:solidFill>
              <a:schemeClr val="bg1"/>
            </a:solidFill>
            <a:miter lim="800000"/>
          </a:ln>
        </p:spPr>
        <p:txBody>
          <a:bodyPr>
            <a:normAutofit/>
          </a:bodyPr>
          <a:lstStyle>
            <a:lvl1pPr algn="ctr">
              <a:buFontTx/>
              <a:buNone/>
              <a:defRPr sz="2000">
                <a:solidFill>
                  <a:schemeClr val="accent6"/>
                </a:solidFill>
              </a:defRPr>
            </a:lvl1pPr>
          </a:lstStyle>
          <a:p>
            <a:r>
              <a:rPr lang="en-US"/>
              <a:t>picture</a:t>
            </a:r>
          </a:p>
        </p:txBody>
      </p:sp>
      <p:sp>
        <p:nvSpPr>
          <p:cNvPr id="49" name="Picture Placeholder 48">
            <a:extLst>
              <a:ext uri="{FF2B5EF4-FFF2-40B4-BE49-F238E27FC236}">
                <a16:creationId xmlns:a16="http://schemas.microsoft.com/office/drawing/2014/main" id="{702D7850-E2F0-4CF9-AE7D-387BB2740649}"/>
              </a:ext>
            </a:extLst>
          </p:cNvPr>
          <p:cNvSpPr>
            <a:spLocks noGrp="1"/>
          </p:cNvSpPr>
          <p:nvPr>
            <p:ph type="pic" sz="quarter" idx="24" hasCustomPrompt="1"/>
          </p:nvPr>
        </p:nvSpPr>
        <p:spPr>
          <a:xfrm>
            <a:off x="8066471" y="2805620"/>
            <a:ext cx="3555325" cy="2542342"/>
          </a:xfrm>
          <a:custGeom>
            <a:avLst/>
            <a:gdLst>
              <a:gd name="connsiteX0" fmla="*/ 0 w 3555325"/>
              <a:gd name="connsiteY0" fmla="*/ 0 h 2542342"/>
              <a:gd name="connsiteX1" fmla="*/ 3555325 w 3555325"/>
              <a:gd name="connsiteY1" fmla="*/ 0 h 2542342"/>
              <a:gd name="connsiteX2" fmla="*/ 3555325 w 3555325"/>
              <a:gd name="connsiteY2" fmla="*/ 2542342 h 2542342"/>
              <a:gd name="connsiteX3" fmla="*/ 3027792 w 3555325"/>
              <a:gd name="connsiteY3" fmla="*/ 2542342 h 2542342"/>
              <a:gd name="connsiteX4" fmla="*/ 3032805 w 3555325"/>
              <a:gd name="connsiteY4" fmla="*/ 2443072 h 2542342"/>
              <a:gd name="connsiteX5" fmla="*/ 1940342 w 3555325"/>
              <a:gd name="connsiteY5" fmla="*/ 1350609 h 2542342"/>
              <a:gd name="connsiteX6" fmla="*/ 847879 w 3555325"/>
              <a:gd name="connsiteY6" fmla="*/ 2443072 h 2542342"/>
              <a:gd name="connsiteX7" fmla="*/ 852892 w 3555325"/>
              <a:gd name="connsiteY7" fmla="*/ 2542342 h 2542342"/>
              <a:gd name="connsiteX8" fmla="*/ 0 w 3555325"/>
              <a:gd name="connsiteY8" fmla="*/ 2542342 h 254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325" h="2542342">
                <a:moveTo>
                  <a:pt x="0" y="0"/>
                </a:moveTo>
                <a:lnTo>
                  <a:pt x="3555325" y="0"/>
                </a:lnTo>
                <a:lnTo>
                  <a:pt x="3555325" y="2542342"/>
                </a:lnTo>
                <a:lnTo>
                  <a:pt x="3027792" y="2542342"/>
                </a:lnTo>
                <a:lnTo>
                  <a:pt x="3032805" y="2443072"/>
                </a:lnTo>
                <a:cubicBezTo>
                  <a:pt x="3032805" y="1839721"/>
                  <a:pt x="2543693" y="1350609"/>
                  <a:pt x="1940342" y="1350609"/>
                </a:cubicBezTo>
                <a:cubicBezTo>
                  <a:pt x="1336991" y="1350609"/>
                  <a:pt x="847879" y="1839721"/>
                  <a:pt x="847879" y="2443072"/>
                </a:cubicBezTo>
                <a:lnTo>
                  <a:pt x="852892" y="2542342"/>
                </a:lnTo>
                <a:lnTo>
                  <a:pt x="0" y="2542342"/>
                </a:lnTo>
                <a:close/>
              </a:path>
            </a:pathLst>
          </a:custGeom>
          <a:solidFill>
            <a:schemeClr val="accent2">
              <a:lumMod val="75000"/>
            </a:schemeClr>
          </a:solidFill>
          <a:ln w="76200">
            <a:solidFill>
              <a:schemeClr val="bg1"/>
            </a:solidFill>
            <a:miter lim="800000"/>
          </a:ln>
        </p:spPr>
        <p:txBody>
          <a:bodyPr wrap="square">
            <a:noAutofit/>
          </a:bodyPr>
          <a:lstStyle>
            <a:lvl1pPr algn="ctr">
              <a:buFontTx/>
              <a:buNone/>
              <a:defRPr sz="2000">
                <a:solidFill>
                  <a:schemeClr val="accent2">
                    <a:lumMod val="75000"/>
                  </a:schemeClr>
                </a:solidFill>
              </a:defRPr>
            </a:lvl1pPr>
          </a:lstStyle>
          <a:p>
            <a:r>
              <a:rPr lang="en-US"/>
              <a:t>picture</a:t>
            </a:r>
          </a:p>
        </p:txBody>
      </p:sp>
      <p:sp>
        <p:nvSpPr>
          <p:cNvPr id="13" name="Slide Number Placeholder 5">
            <a:extLst>
              <a:ext uri="{FF2B5EF4-FFF2-40B4-BE49-F238E27FC236}">
                <a16:creationId xmlns:a16="http://schemas.microsoft.com/office/drawing/2014/main" id="{9B868847-AB2B-4BD8-B3D1-42F9B53089E4}"/>
              </a:ext>
            </a:extLst>
          </p:cNvPr>
          <p:cNvSpPr>
            <a:spLocks noGrp="1"/>
          </p:cNvSpPr>
          <p:nvPr>
            <p:ph type="sldNum" sz="quarter" idx="12"/>
          </p:nvPr>
        </p:nvSpPr>
        <p:spPr>
          <a:xfrm>
            <a:off x="0" y="6629400"/>
            <a:ext cx="410402" cy="228600"/>
          </a:xfrm>
        </p:spPr>
        <p:txBody>
          <a:bodyPr/>
          <a:lstStyle/>
          <a:p>
            <a:fld id="{9CD8D479-8942-46E8-A226-A4E01F7A105C}" type="slidenum">
              <a:rPr/>
              <a:t>‹#›</a:t>
            </a:fld>
            <a:endParaRPr/>
          </a:p>
        </p:txBody>
      </p:sp>
    </p:spTree>
    <p:extLst>
      <p:ext uri="{BB962C8B-B14F-4D97-AF65-F5344CB8AC3E}">
        <p14:creationId xmlns:p14="http://schemas.microsoft.com/office/powerpoint/2010/main" val="2175862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3026734" y="-10633"/>
            <a:ext cx="3712394" cy="62335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hasCustomPrompt="1"/>
          </p:nvPr>
        </p:nvSpPr>
        <p:spPr>
          <a:xfrm>
            <a:off x="3175593" y="861237"/>
            <a:ext cx="3273646" cy="3409168"/>
          </a:xfrm>
        </p:spPr>
        <p:txBody>
          <a:bodyPr anchor="b">
            <a:normAutofit/>
          </a:bodyPr>
          <a:lstStyle>
            <a:lvl1pPr algn="l">
              <a:lnSpc>
                <a:spcPct val="90000"/>
              </a:lnSpc>
              <a:defRPr sz="3200" b="1">
                <a:solidFill>
                  <a:schemeClr val="bg1"/>
                </a:solidFill>
              </a:defRPr>
            </a:lvl1pPr>
          </a:lstStyle>
          <a:p>
            <a:r>
              <a:rPr lang="en-US"/>
              <a:t>State Performance Plan (SPP) 14/</a:t>
            </a:r>
            <a:br>
              <a:rPr lang="en-US"/>
            </a:br>
            <a:r>
              <a:rPr lang="en-US"/>
              <a:t>Annual Performance Report (APR) </a:t>
            </a:r>
            <a:br>
              <a:rPr lang="en-US"/>
            </a:br>
            <a:r>
              <a:rPr lang="en-US"/>
              <a:t>2020-2025</a:t>
            </a:r>
            <a:endParaRPr/>
          </a:p>
        </p:txBody>
      </p:sp>
      <p:sp>
        <p:nvSpPr>
          <p:cNvPr id="3" name="Subtitle 2"/>
          <p:cNvSpPr>
            <a:spLocks noGrp="1"/>
          </p:cNvSpPr>
          <p:nvPr>
            <p:ph type="subTitle" idx="1" hasCustomPrompt="1"/>
          </p:nvPr>
        </p:nvSpPr>
        <p:spPr>
          <a:xfrm>
            <a:off x="3175592" y="4579889"/>
            <a:ext cx="3273646" cy="562385"/>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Individuals with Disabilities Education Act (IDEA)</a:t>
            </a:r>
          </a:p>
        </p:txBody>
      </p:sp>
      <p:pic>
        <p:nvPicPr>
          <p:cNvPr id="4" name="Picture 3">
            <a:extLst>
              <a:ext uri="{FF2B5EF4-FFF2-40B4-BE49-F238E27FC236}">
                <a16:creationId xmlns:a16="http://schemas.microsoft.com/office/drawing/2014/main" id="{C386F605-CE7F-4090-B254-6F916FCF960F}"/>
              </a:ext>
            </a:extLst>
          </p:cNvPr>
          <p:cNvPicPr>
            <a:picLocks noChangeAspect="1"/>
          </p:cNvPicPr>
          <p:nvPr userDrawn="1"/>
        </p:nvPicPr>
        <p:blipFill>
          <a:blip r:embed="rId2"/>
          <a:stretch>
            <a:fillRect/>
          </a:stretch>
        </p:blipFill>
        <p:spPr>
          <a:xfrm>
            <a:off x="6739128" y="0"/>
            <a:ext cx="5452872" cy="2501013"/>
          </a:xfrm>
          <a:prstGeom prst="rect">
            <a:avLst/>
          </a:prstGeom>
        </p:spPr>
      </p:pic>
      <p:sp>
        <p:nvSpPr>
          <p:cNvPr id="5" name="Rectangle 4">
            <a:extLst>
              <a:ext uri="{FF2B5EF4-FFF2-40B4-BE49-F238E27FC236}">
                <a16:creationId xmlns:a16="http://schemas.microsoft.com/office/drawing/2014/main" id="{1A0C00E4-63B3-4D28-A36E-8845EF416324}"/>
              </a:ext>
            </a:extLst>
          </p:cNvPr>
          <p:cNvSpPr/>
          <p:nvPr userDrawn="1"/>
        </p:nvSpPr>
        <p:spPr>
          <a:xfrm>
            <a:off x="6739128" y="2501013"/>
            <a:ext cx="5452872" cy="93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1AC5C4A-AD8B-4EDF-86B6-93233F3E180B}"/>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2926080" cy="2011680"/>
          </a:xfrm>
          <a:prstGeom prst="rect">
            <a:avLst/>
          </a:prstGeom>
          <a:noFill/>
          <a:ln>
            <a:noFill/>
          </a:ln>
        </p:spPr>
      </p:pic>
      <p:pic>
        <p:nvPicPr>
          <p:cNvPr id="12" name="Picture 11">
            <a:extLst>
              <a:ext uri="{FF2B5EF4-FFF2-40B4-BE49-F238E27FC236}">
                <a16:creationId xmlns:a16="http://schemas.microsoft.com/office/drawing/2014/main" id="{882779F2-8CA8-40E8-B5B9-DE1B96B11644}"/>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2187543"/>
            <a:ext cx="2926080" cy="2011680"/>
          </a:xfrm>
          <a:prstGeom prst="rect">
            <a:avLst/>
          </a:prstGeom>
          <a:noFill/>
          <a:ln>
            <a:noFill/>
          </a:ln>
        </p:spPr>
      </p:pic>
      <p:pic>
        <p:nvPicPr>
          <p:cNvPr id="14" name="Picture 13">
            <a:extLst>
              <a:ext uri="{FF2B5EF4-FFF2-40B4-BE49-F238E27FC236}">
                <a16:creationId xmlns:a16="http://schemas.microsoft.com/office/drawing/2014/main" id="{09547B8B-327B-4308-A2BB-6848B7D89318}"/>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4333505"/>
            <a:ext cx="2926080" cy="1828800"/>
          </a:xfrm>
          <a:prstGeom prst="rect">
            <a:avLst/>
          </a:prstGeom>
          <a:noFill/>
          <a:ln>
            <a:noFill/>
          </a:ln>
        </p:spPr>
      </p:pic>
      <p:pic>
        <p:nvPicPr>
          <p:cNvPr id="16" name="Picture 15">
            <a:extLst>
              <a:ext uri="{FF2B5EF4-FFF2-40B4-BE49-F238E27FC236}">
                <a16:creationId xmlns:a16="http://schemas.microsoft.com/office/drawing/2014/main" id="{1E85628D-0357-402E-BF38-AF099AEBDD4E}"/>
              </a:ext>
            </a:extLst>
          </p:cNvPr>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839782" y="2511646"/>
            <a:ext cx="5303520" cy="3657600"/>
          </a:xfrm>
          <a:prstGeom prst="rect">
            <a:avLst/>
          </a:prstGeom>
          <a:noFill/>
          <a:ln>
            <a:noFill/>
          </a:ln>
        </p:spPr>
      </p:pic>
      <p:sp>
        <p:nvSpPr>
          <p:cNvPr id="13" name="Slide Number Placeholder 5">
            <a:extLst>
              <a:ext uri="{FF2B5EF4-FFF2-40B4-BE49-F238E27FC236}">
                <a16:creationId xmlns:a16="http://schemas.microsoft.com/office/drawing/2014/main" id="{A268F099-EC5E-4A2E-9A2B-584F29DF70FC}"/>
              </a:ext>
            </a:extLst>
          </p:cNvPr>
          <p:cNvSpPr>
            <a:spLocks noGrp="1"/>
          </p:cNvSpPr>
          <p:nvPr>
            <p:ph type="sldNum" sz="quarter" idx="12"/>
          </p:nvPr>
        </p:nvSpPr>
        <p:spPr>
          <a:xfrm>
            <a:off x="0" y="6629400"/>
            <a:ext cx="410402" cy="228600"/>
          </a:xfrm>
        </p:spPr>
        <p:txBody>
          <a:bodyPr/>
          <a:lstStyle/>
          <a:p>
            <a:fld id="{9CD8D479-8942-46E8-A226-A4E01F7A105C}" type="slidenum">
              <a:rPr/>
              <a:t>‹#›</a:t>
            </a:fld>
            <a:endParaRPr/>
          </a:p>
        </p:txBody>
      </p:sp>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032FF-E7D8-4219-ABD5-44FFF86BC3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BF6823-04B3-4607-9169-6C5F8690D9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FB124F-9F3C-432B-BBB0-8969F72234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F44327-5108-403C-A829-66720EF000E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EF43EC2-5CBC-4D4E-B40C-4B9805C472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E3D5BB-6908-49D5-9700-508CFB0E7355}"/>
              </a:ext>
            </a:extLst>
          </p:cNvPr>
          <p:cNvSpPr>
            <a:spLocks noGrp="1"/>
          </p:cNvSpPr>
          <p:nvPr>
            <p:ph type="sldNum" sz="quarter" idx="12"/>
          </p:nvPr>
        </p:nvSpPr>
        <p:spPr/>
        <p:txBody>
          <a:bodyPr/>
          <a:lstStyle/>
          <a:p>
            <a:endParaRPr lang="en-US"/>
          </a:p>
        </p:txBody>
      </p:sp>
      <p:sp>
        <p:nvSpPr>
          <p:cNvPr id="8" name="Slide Number Placeholder 5">
            <a:extLst>
              <a:ext uri="{FF2B5EF4-FFF2-40B4-BE49-F238E27FC236}">
                <a16:creationId xmlns:a16="http://schemas.microsoft.com/office/drawing/2014/main" id="{D8E2E5BD-F1CF-4103-89E1-5AE953A30289}"/>
              </a:ext>
            </a:extLst>
          </p:cNvPr>
          <p:cNvSpPr txBox="1">
            <a:spLocks/>
          </p:cNvSpPr>
          <p:nvPr userDrawn="1"/>
        </p:nvSpPr>
        <p:spPr>
          <a:xfrm>
            <a:off x="95250" y="6191250"/>
            <a:ext cx="410402"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smtClean="0"/>
              <a:pPr/>
              <a:t>‹#›</a:t>
            </a:fld>
            <a:endParaRPr lang="en-US"/>
          </a:p>
        </p:txBody>
      </p:sp>
    </p:spTree>
    <p:extLst>
      <p:ext uri="{BB962C8B-B14F-4D97-AF65-F5344CB8AC3E}">
        <p14:creationId xmlns:p14="http://schemas.microsoft.com/office/powerpoint/2010/main" val="3300191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5201" y="0"/>
            <a:ext cx="9371949" cy="1123284"/>
          </a:xfrm>
        </p:spPr>
        <p:txBody>
          <a:bodyPr anchor="ctr"/>
          <a:lstStyle/>
          <a:p>
            <a:r>
              <a:rPr lang="en-US"/>
              <a:t>Click to edit Master title style</a:t>
            </a:r>
            <a:endParaRPr/>
          </a:p>
        </p:txBody>
      </p:sp>
      <p:sp>
        <p:nvSpPr>
          <p:cNvPr id="3" name="Content Placeholder 2"/>
          <p:cNvSpPr>
            <a:spLocks noGrp="1"/>
          </p:cNvSpPr>
          <p:nvPr>
            <p:ph idx="1"/>
          </p:nvPr>
        </p:nvSpPr>
        <p:spPr>
          <a:xfrm>
            <a:off x="205201" y="1422878"/>
            <a:ext cx="9566951" cy="4620682"/>
          </a:xfrm>
        </p:spPr>
        <p:txBody>
          <a:bodyPr>
            <a:normAutofit/>
          </a:bodyPr>
          <a:lstStyle>
            <a:lvl1pPr marL="210312" indent="-210312">
              <a:buClr>
                <a:srgbClr val="E46C0A"/>
              </a:buClr>
              <a:buFont typeface="Wingdings" panose="05000000000000000000" pitchFamily="2" charset="2"/>
              <a:buChar cha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971800"/>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3429000"/>
            <a:ext cx="6922990" cy="2488676"/>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25327" y="61151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4" name="Picture 3">
            <a:extLst>
              <a:ext uri="{FF2B5EF4-FFF2-40B4-BE49-F238E27FC236}">
                <a16:creationId xmlns:a16="http://schemas.microsoft.com/office/drawing/2014/main" id="{57A9AB34-58B0-4896-9BF0-EED4AE425A62}"/>
              </a:ext>
            </a:extLst>
          </p:cNvPr>
          <p:cNvPicPr>
            <a:picLocks noChangeAspect="1"/>
          </p:cNvPicPr>
          <p:nvPr userDrawn="1"/>
        </p:nvPicPr>
        <p:blipFill>
          <a:blip r:embed="rId3"/>
          <a:stretch>
            <a:fillRect/>
          </a:stretch>
        </p:blipFill>
        <p:spPr>
          <a:xfrm>
            <a:off x="1600199" y="-31043"/>
            <a:ext cx="7199696" cy="3302210"/>
          </a:xfrm>
          <a:prstGeom prst="rect">
            <a:avLst/>
          </a:prstGeom>
        </p:spPr>
      </p:pic>
      <p:pic>
        <p:nvPicPr>
          <p:cNvPr id="6" name="Picture 5">
            <a:extLst>
              <a:ext uri="{FF2B5EF4-FFF2-40B4-BE49-F238E27FC236}">
                <a16:creationId xmlns:a16="http://schemas.microsoft.com/office/drawing/2014/main" id="{6310AD46-1355-4F8B-8F4F-33DBDE93C36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720" r="24556"/>
          <a:stretch/>
        </p:blipFill>
        <p:spPr>
          <a:xfrm>
            <a:off x="8909304" y="2509395"/>
            <a:ext cx="3282696" cy="3886200"/>
          </a:xfrm>
          <a:prstGeom prst="rect">
            <a:avLst/>
          </a:prstGeom>
        </p:spPr>
      </p:pic>
      <p:pic>
        <p:nvPicPr>
          <p:cNvPr id="10" name="Picture 9" descr="A picture containing text, person, table&#10;&#10;Description automatically generated">
            <a:extLst>
              <a:ext uri="{FF2B5EF4-FFF2-40B4-BE49-F238E27FC236}">
                <a16:creationId xmlns:a16="http://schemas.microsoft.com/office/drawing/2014/main" id="{2AA854C9-0C1D-4856-9055-67E6D1C2B5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586"/>
          <a:stretch/>
        </p:blipFill>
        <p:spPr>
          <a:xfrm>
            <a:off x="8909304" y="106326"/>
            <a:ext cx="3282696" cy="2320446"/>
          </a:xfrm>
          <a:prstGeom prst="rect">
            <a:avLst/>
          </a:prstGeom>
        </p:spPr>
      </p:pic>
      <p:pic>
        <p:nvPicPr>
          <p:cNvPr id="13" name="Picture 12">
            <a:extLst>
              <a:ext uri="{FF2B5EF4-FFF2-40B4-BE49-F238E27FC236}">
                <a16:creationId xmlns:a16="http://schemas.microsoft.com/office/drawing/2014/main" id="{CDBE66BA-A6AD-4575-A3B0-A32A5A8FEDA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8845" r="45587"/>
          <a:stretch/>
        </p:blipFill>
        <p:spPr>
          <a:xfrm>
            <a:off x="0" y="2059146"/>
            <a:ext cx="1490472"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1183566"/>
          </a:xfrm>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9CD8D479-8942-46E8-A226-A4E01F7A105C}" type="slidenum">
              <a:rPr/>
              <a:t>‹#›</a:t>
            </a:fld>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1171280"/>
            <a:ext cx="5509565" cy="2458281"/>
          </a:xfrm>
          <a:solidFill>
            <a:schemeClr val="accent1">
              <a:lumMod val="75000"/>
            </a:schemeClr>
          </a:solidFill>
        </p:spPr>
        <p:txBody>
          <a:bodyPr anchor="b"/>
          <a:lstStyle>
            <a:lvl1pPr>
              <a:defRPr sz="320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6707180" y="3704169"/>
            <a:ext cx="5484819" cy="2691756"/>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pic>
        <p:nvPicPr>
          <p:cNvPr id="11" name="Picture 10">
            <a:extLst>
              <a:ext uri="{FF2B5EF4-FFF2-40B4-BE49-F238E27FC236}">
                <a16:creationId xmlns:a16="http://schemas.microsoft.com/office/drawing/2014/main" id="{FAB57F3C-4405-432E-81E7-55A6EFEC1F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9" y="0"/>
            <a:ext cx="6586869" cy="4391246"/>
          </a:xfrm>
          <a:prstGeom prst="rect">
            <a:avLst/>
          </a:prstGeom>
        </p:spPr>
      </p:pic>
      <p:pic>
        <p:nvPicPr>
          <p:cNvPr id="13" name="Picture 12" descr="A picture containing outdoor, grass, sky, person&#10;&#10;Description automatically generated">
            <a:extLst>
              <a:ext uri="{FF2B5EF4-FFF2-40B4-BE49-F238E27FC236}">
                <a16:creationId xmlns:a16="http://schemas.microsoft.com/office/drawing/2014/main" id="{2307A8DE-EB37-47D2-9266-81899A1F8C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42" y="4431437"/>
            <a:ext cx="2942819" cy="1964488"/>
          </a:xfrm>
          <a:prstGeom prst="rect">
            <a:avLst/>
          </a:prstGeom>
        </p:spPr>
      </p:pic>
      <p:pic>
        <p:nvPicPr>
          <p:cNvPr id="17" name="Picture 16">
            <a:extLst>
              <a:ext uri="{FF2B5EF4-FFF2-40B4-BE49-F238E27FC236}">
                <a16:creationId xmlns:a16="http://schemas.microsoft.com/office/drawing/2014/main" id="{CC7566B6-E1D4-433D-9346-4869FBABAE5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 t="9887" r="-600" b="6927"/>
          <a:stretch/>
        </p:blipFill>
        <p:spPr>
          <a:xfrm>
            <a:off x="3041864" y="4443559"/>
            <a:ext cx="3563547" cy="1964488"/>
          </a:xfrm>
          <a:prstGeom prst="rect">
            <a:avLst/>
          </a:prstGeom>
        </p:spPr>
      </p:pic>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endParaRPr lang="en-US"/>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endParaRPr lang="en-US"/>
          </a:p>
        </p:txBody>
      </p:sp>
      <p:pic>
        <p:nvPicPr>
          <p:cNvPr id="13" name="Picture 12">
            <a:extLst>
              <a:ext uri="{FF2B5EF4-FFF2-40B4-BE49-F238E27FC236}">
                <a16:creationId xmlns:a16="http://schemas.microsoft.com/office/drawing/2014/main" id="{3CFD5101-6071-4435-AD9B-67CF4EB532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1473" y="0"/>
            <a:ext cx="2460527" cy="1123284"/>
          </a:xfrm>
          <a:prstGeom prst="rect">
            <a:avLst/>
          </a:prstGeom>
        </p:spPr>
      </p:pic>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1" r:id="rId3"/>
    <p:sldLayoutId id="2147483652" r:id="rId4"/>
    <p:sldLayoutId id="2147483653" r:id="rId5"/>
    <p:sldLayoutId id="2147483654" r:id="rId6"/>
    <p:sldLayoutId id="2147483655" r:id="rId7"/>
    <p:sldLayoutId id="2147483663" r:id="rId8"/>
    <p:sldLayoutId id="2147483666"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endParaRPr lang="en-US"/>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endParaRPr lang="en-US"/>
          </a:p>
        </p:txBody>
      </p:sp>
      <p:pic>
        <p:nvPicPr>
          <p:cNvPr id="13" name="Picture 12">
            <a:extLst>
              <a:ext uri="{FF2B5EF4-FFF2-40B4-BE49-F238E27FC236}">
                <a16:creationId xmlns:a16="http://schemas.microsoft.com/office/drawing/2014/main" id="{3CFD5101-6071-4435-AD9B-67CF4EB532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1473" y="0"/>
            <a:ext cx="2460527" cy="1123284"/>
          </a:xfrm>
          <a:prstGeom prst="rect">
            <a:avLst/>
          </a:prstGeom>
        </p:spPr>
      </p:pic>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8629E7-1260-495F-B258-9F0FD4645C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848990-D127-48DD-B768-AD21E1F1CE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2CB7F-454E-4CE2-ABB6-164FCE68B2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16BF3FF-91F1-4BFF-A3C7-ABFA58E957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BAA679-D884-42B3-AF8A-A20ED30D1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90AE22-1DBA-4D0C-B868-F2EC50DC954A}" type="slidenum">
              <a:rPr lang="en-US" smtClean="0"/>
              <a:t>‹#›</a:t>
            </a:fld>
            <a:endParaRPr lang="en-US"/>
          </a:p>
        </p:txBody>
      </p:sp>
      <p:sp>
        <p:nvSpPr>
          <p:cNvPr id="7" name="Slide Number Placeholder 5">
            <a:extLst>
              <a:ext uri="{FF2B5EF4-FFF2-40B4-BE49-F238E27FC236}">
                <a16:creationId xmlns:a16="http://schemas.microsoft.com/office/drawing/2014/main" id="{7EDE54CB-6C39-4FF9-9957-687EF8E4ABC4}"/>
              </a:ext>
            </a:extLst>
          </p:cNvPr>
          <p:cNvSpPr txBox="1">
            <a:spLocks/>
          </p:cNvSpPr>
          <p:nvPr userDrawn="1"/>
        </p:nvSpPr>
        <p:spPr>
          <a:xfrm>
            <a:off x="0" y="6629400"/>
            <a:ext cx="41040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smtClean="0"/>
              <a:pPr/>
              <a:t>‹#›</a:t>
            </a:fld>
            <a:endParaRPr lang="en-US"/>
          </a:p>
        </p:txBody>
      </p:sp>
    </p:spTree>
    <p:extLst>
      <p:ext uri="{BB962C8B-B14F-4D97-AF65-F5344CB8AC3E}">
        <p14:creationId xmlns:p14="http://schemas.microsoft.com/office/powerpoint/2010/main" val="1286110062"/>
      </p:ext>
    </p:extLst>
  </p:cSld>
  <p:clrMap bg1="lt1" tx1="dk1" bg2="lt2" tx2="dk2" accent1="accent1" accent2="accent2" accent3="accent3" accent4="accent4" accent5="accent5" accent6="accent6" hlink="hlink" folHlink="folHlink"/>
  <p:sldLayoutIdLst>
    <p:sldLayoutId id="214748365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1.jpe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8.png"/><Relationship Id="rId5" Type="http://schemas.openxmlformats.org/officeDocument/2006/relationships/chart" Target="../charts/chart1.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8.png"/><Relationship Id="rId5" Type="http://schemas.openxmlformats.org/officeDocument/2006/relationships/chart" Target="../charts/chart2.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8.png"/><Relationship Id="rId5" Type="http://schemas.openxmlformats.org/officeDocument/2006/relationships/chart" Target="../charts/chart3.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2.jpe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8.png"/><Relationship Id="rId5" Type="http://schemas.openxmlformats.org/officeDocument/2006/relationships/chart" Target="../charts/chart4.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8.png"/><Relationship Id="rId5" Type="http://schemas.openxmlformats.org/officeDocument/2006/relationships/chart" Target="../charts/chart5.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8.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8.png"/><Relationship Id="rId5" Type="http://schemas.openxmlformats.org/officeDocument/2006/relationships/chart" Target="../charts/chart6.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2.jpeg"/><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8.png"/><Relationship Id="rId5" Type="http://schemas.openxmlformats.org/officeDocument/2006/relationships/chart" Target="../charts/chart7.xm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8.png"/><Relationship Id="rId5" Type="http://schemas.openxmlformats.org/officeDocument/2006/relationships/chart" Target="../charts/chart8.xm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8.png"/><Relationship Id="rId5" Type="http://schemas.openxmlformats.org/officeDocument/2006/relationships/chart" Target="../charts/chart9.xm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8.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2.jpeg"/><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8.png"/><Relationship Id="rId5" Type="http://schemas.openxmlformats.org/officeDocument/2006/relationships/image" Target="../media/image23.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hyperlink" Target="http://www.p12.nysed.gov/specialed/youthpanel/home.html" TargetMode="External"/><Relationship Id="rId3" Type="http://schemas.openxmlformats.org/officeDocument/2006/relationships/slideLayout" Target="../slideLayouts/slideLayout2.xml"/><Relationship Id="rId7" Type="http://schemas.openxmlformats.org/officeDocument/2006/relationships/hyperlink" Target="https://opwdd.ny.gov/" TargetMode="Externa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www.acces.nysed.gov/vr/independent-living-centers" TargetMode="External"/><Relationship Id="rId5" Type="http://schemas.openxmlformats.org/officeDocument/2006/relationships/hyperlink" Target="http://www.acces.nysed.gov/vr" TargetMode="External"/><Relationship Id="rId10" Type="http://schemas.openxmlformats.org/officeDocument/2006/relationships/image" Target="../media/image18.png"/><Relationship Id="rId4" Type="http://schemas.openxmlformats.org/officeDocument/2006/relationships/notesSlide" Target="../notesSlides/notesSlide27.xml"/><Relationship Id="rId9" Type="http://schemas.openxmlformats.org/officeDocument/2006/relationships/hyperlink" Target="http://www.p12.nysed.gov/specialed/cap/" TargetMode="External"/></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4.xml"/><Relationship Id="rId13" Type="http://schemas.openxmlformats.org/officeDocument/2006/relationships/diagramQuickStyle" Target="../diagrams/quickStyle5.xml"/><Relationship Id="rId3" Type="http://schemas.openxmlformats.org/officeDocument/2006/relationships/slideLayout" Target="../slideLayouts/slideLayout7.xml"/><Relationship Id="rId7" Type="http://schemas.openxmlformats.org/officeDocument/2006/relationships/diagramLayout" Target="../diagrams/layout4.xml"/><Relationship Id="rId12" Type="http://schemas.openxmlformats.org/officeDocument/2006/relationships/diagramLayout" Target="../diagrams/layout5.xml"/><Relationship Id="rId2" Type="http://schemas.openxmlformats.org/officeDocument/2006/relationships/audio" Target="../media/media28.m4a"/><Relationship Id="rId16" Type="http://schemas.openxmlformats.org/officeDocument/2006/relationships/image" Target="../media/image18.png"/><Relationship Id="rId1" Type="http://schemas.microsoft.com/office/2007/relationships/media" Target="../media/media28.m4a"/><Relationship Id="rId6" Type="http://schemas.openxmlformats.org/officeDocument/2006/relationships/diagramData" Target="../diagrams/data4.xml"/><Relationship Id="rId11" Type="http://schemas.openxmlformats.org/officeDocument/2006/relationships/diagramData" Target="../diagrams/data5.xml"/><Relationship Id="rId5" Type="http://schemas.openxmlformats.org/officeDocument/2006/relationships/image" Target="../media/image24.png"/><Relationship Id="rId15" Type="http://schemas.microsoft.com/office/2007/relationships/diagramDrawing" Target="../diagrams/drawing5.xml"/><Relationship Id="rId10" Type="http://schemas.microsoft.com/office/2007/relationships/diagramDrawing" Target="../diagrams/drawing4.xml"/><Relationship Id="rId4" Type="http://schemas.openxmlformats.org/officeDocument/2006/relationships/notesSlide" Target="../notesSlides/notesSlide28.xml"/><Relationship Id="rId9" Type="http://schemas.openxmlformats.org/officeDocument/2006/relationships/diagramColors" Target="../diagrams/colors4.xml"/><Relationship Id="rId14" Type="http://schemas.openxmlformats.org/officeDocument/2006/relationships/diagramColors" Target="../diagrams/colors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8.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5.jpeg"/><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8.png"/><Relationship Id="rId5" Type="http://schemas.openxmlformats.org/officeDocument/2006/relationships/image" Target="../media/image2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8.png"/><Relationship Id="rId5" Type="http://schemas.openxmlformats.org/officeDocument/2006/relationships/image" Target="../media/image2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8.png"/><Relationship Id="rId5" Type="http://schemas.openxmlformats.org/officeDocument/2006/relationships/chart" Target="../charts/chart10.xm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8.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7.jpeg"/><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8.png"/><Relationship Id="rId5" Type="http://schemas.openxmlformats.org/officeDocument/2006/relationships/chart" Target="../charts/chart11.xm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8.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7.jpeg"/><Relationship Id="rId5" Type="http://schemas.openxmlformats.org/officeDocument/2006/relationships/image" Target="../media/image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8.png"/><Relationship Id="rId5" Type="http://schemas.openxmlformats.org/officeDocument/2006/relationships/chart" Target="../charts/chart12.xm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8.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7.jpeg"/><Relationship Id="rId5" Type="http://schemas.openxmlformats.org/officeDocument/2006/relationships/image" Target="../media/image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4.xml"/><Relationship Id="rId7" Type="http://schemas.openxmlformats.org/officeDocument/2006/relationships/image" Target="../media/image29.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8.png"/><Relationship Id="rId5" Type="http://schemas.openxmlformats.org/officeDocument/2006/relationships/hyperlink" Target="https://data.nysed.gov/" TargetMode="External"/><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image" Target="../media/image18.png"/><Relationship Id="rId3" Type="http://schemas.openxmlformats.org/officeDocument/2006/relationships/slideLayout" Target="../slideLayouts/slideLayout8.xml"/><Relationship Id="rId7" Type="http://schemas.openxmlformats.org/officeDocument/2006/relationships/diagramQuickStyle" Target="../diagrams/quickStyle6.xml"/><Relationship Id="rId12" Type="http://schemas.openxmlformats.org/officeDocument/2006/relationships/hyperlink" Target="http://www.p12.nysed.gov/specialed/spp/" TargetMode="Externa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diagramLayout" Target="../diagrams/layout6.xml"/><Relationship Id="rId11" Type="http://schemas.openxmlformats.org/officeDocument/2006/relationships/image" Target="../media/image31.svg"/><Relationship Id="rId5" Type="http://schemas.openxmlformats.org/officeDocument/2006/relationships/diagramData" Target="../diagrams/data6.xml"/><Relationship Id="rId10" Type="http://schemas.openxmlformats.org/officeDocument/2006/relationships/image" Target="../media/image30.png"/><Relationship Id="rId4" Type="http://schemas.openxmlformats.org/officeDocument/2006/relationships/notesSlide" Target="../notesSlides/notesSlide41.xml"/><Relationship Id="rId9" Type="http://schemas.microsoft.com/office/2007/relationships/diagramDrawing" Target="../diagrams/drawing6.xml"/></Relationships>
</file>

<file path=ppt/slides/_rels/slide4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11.xml"/><Relationship Id="rId7" Type="http://schemas.openxmlformats.org/officeDocument/2006/relationships/image" Target="../media/image34.jpe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3.jpeg"/><Relationship Id="rId11" Type="http://schemas.openxmlformats.org/officeDocument/2006/relationships/image" Target="../media/image18.pn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notesSlide" Target="../notesSlides/notesSlide42.xml"/><Relationship Id="rId9" Type="http://schemas.openxmlformats.org/officeDocument/2006/relationships/image" Target="../media/image36.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8.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8.png"/><Relationship Id="rId4" Type="http://schemas.openxmlformats.org/officeDocument/2006/relationships/notesSlide" Target="../notesSlides/notesSlide7.xml"/><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0.jpe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5146D4-3D16-40CC-858A-B819447F8057}"/>
              </a:ext>
              <a:ext uri="{C183D7F6-B498-43B3-948B-1728B52AA6E4}">
                <adec:decorative xmlns:adec="http://schemas.microsoft.com/office/drawing/2017/decorative" val="1"/>
              </a:ext>
            </a:extLst>
          </p:cNvPr>
          <p:cNvSpPr txBox="1">
            <a:spLocks noGrp="1"/>
          </p:cNvSpPr>
          <p:nvPr>
            <p:ph type="title" idx="4294967295"/>
          </p:nvPr>
        </p:nvSpPr>
        <p:spPr>
          <a:xfrm>
            <a:off x="133349" y="6276974"/>
            <a:ext cx="10353675"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a:solidFill>
                  <a:srgbClr val="323130"/>
                </a:solidFill>
                <a:effectLst/>
                <a:latin typeface="Calibri" panose="020F0502020204030204" pitchFamily="34" charset="0"/>
              </a:rPr>
              <a:t>General Overall Presentation – 2021; Indicator 14: Post-School Outcomes–2021</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Title 1">
            <a:extLst>
              <a:ext uri="{C183D7F6-B498-43B3-948B-1728B52AA6E4}">
                <adec:decorative xmlns:adec="http://schemas.microsoft.com/office/drawing/2017/decorative" val="1"/>
              </a:ext>
            </a:extLst>
          </p:cNvPr>
          <p:cNvSpPr>
            <a:spLocks/>
          </p:cNvSpPr>
          <p:nvPr/>
        </p:nvSpPr>
        <p:spPr>
          <a:xfrm>
            <a:off x="3175592" y="248654"/>
            <a:ext cx="3381865" cy="47592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chemeClr val="bg1"/>
                </a:solidFill>
                <a:effectLst/>
                <a:uLnTx/>
                <a:uFillTx/>
                <a:latin typeface="+mj-lt"/>
                <a:ea typeface="+mj-ea"/>
                <a:cs typeface="+mj-cs"/>
              </a:rPr>
              <a:t>State Performance Plan (SPP) 14/</a:t>
            </a:r>
            <a:br>
              <a:rPr kumimoji="0" lang="en-US" sz="4800" b="0" i="0" u="none" strike="noStrike" kern="1200" cap="none" spc="0" normalizeH="0" baseline="0" noProof="0">
                <a:ln>
                  <a:noFill/>
                </a:ln>
                <a:solidFill>
                  <a:schemeClr val="bg1"/>
                </a:solidFill>
                <a:effectLst/>
                <a:uLnTx/>
                <a:uFillTx/>
                <a:latin typeface="+mj-lt"/>
                <a:ea typeface="+mj-ea"/>
                <a:cs typeface="+mj-cs"/>
              </a:rPr>
            </a:br>
            <a:r>
              <a:rPr kumimoji="0" lang="en-US" sz="4800" b="0" i="0" u="none" strike="noStrike" kern="1200" cap="none" spc="0" normalizeH="0" baseline="0" noProof="0">
                <a:ln>
                  <a:noFill/>
                </a:ln>
                <a:solidFill>
                  <a:schemeClr val="bg1"/>
                </a:solidFill>
                <a:effectLst/>
                <a:uLnTx/>
                <a:uFillTx/>
                <a:latin typeface="+mj-lt"/>
                <a:ea typeface="+mj-ea"/>
                <a:cs typeface="+mj-cs"/>
              </a:rPr>
              <a:t>Annual Performance Report (APR) </a:t>
            </a:r>
            <a:br>
              <a:rPr kumimoji="0" lang="en-US" sz="4800" b="0" i="0" u="none" strike="noStrike" kern="1200" cap="none" spc="0" normalizeH="0" baseline="0" noProof="0">
                <a:ln>
                  <a:noFill/>
                </a:ln>
                <a:solidFill>
                  <a:schemeClr val="bg1"/>
                </a:solidFill>
                <a:effectLst/>
                <a:uLnTx/>
                <a:uFillTx/>
                <a:latin typeface="+mj-lt"/>
                <a:ea typeface="+mj-ea"/>
                <a:cs typeface="+mj-cs"/>
              </a:rPr>
            </a:br>
            <a:r>
              <a:rPr kumimoji="0" lang="en-US" sz="4800" b="0" i="0" u="none" strike="noStrike" kern="1200" cap="none" spc="0" normalizeH="0" baseline="0" noProof="0">
                <a:ln>
                  <a:noFill/>
                </a:ln>
                <a:solidFill>
                  <a:schemeClr val="bg1"/>
                </a:solidFill>
                <a:effectLst/>
                <a:uLnTx/>
                <a:uFillTx/>
                <a:latin typeface="+mj-lt"/>
                <a:ea typeface="+mj-ea"/>
                <a:cs typeface="+mj-cs"/>
              </a:rPr>
              <a:t>2020-2025</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3175592" y="5175312"/>
            <a:ext cx="3273646" cy="683228"/>
          </a:xfrm>
        </p:spPr>
        <p:txBody>
          <a:bodyPr>
            <a:normAutofit/>
          </a:bodyPr>
          <a:lstStyle/>
          <a:p>
            <a:r>
              <a:rPr lang="en-US"/>
              <a:t>Individuals with Disabilities Education Act (IDEA)</a:t>
            </a:r>
          </a:p>
        </p:txBody>
      </p:sp>
      <p:pic>
        <p:nvPicPr>
          <p:cNvPr id="5" name="Picture 4">
            <a:extLst>
              <a:ext uri="{FF2B5EF4-FFF2-40B4-BE49-F238E27FC236}">
                <a16:creationId xmlns:a16="http://schemas.microsoft.com/office/drawing/2014/main" id="{BE459E9C-B3CC-4422-8530-86C2CCBEAC0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732574" y="-506"/>
            <a:ext cx="5459426" cy="2499358"/>
          </a:xfrm>
          <a:prstGeom prst="rect">
            <a:avLst/>
          </a:prstGeom>
        </p:spPr>
      </p:pic>
      <p:sp>
        <p:nvSpPr>
          <p:cNvPr id="8" name="Rectangle 7">
            <a:extLst>
              <a:ext uri="{FF2B5EF4-FFF2-40B4-BE49-F238E27FC236}">
                <a16:creationId xmlns:a16="http://schemas.microsoft.com/office/drawing/2014/main" id="{E66F4B16-3F27-48A0-95E4-E8E1AA3F3888}"/>
              </a:ext>
              <a:ext uri="{C183D7F6-B498-43B3-948B-1728B52AA6E4}">
                <adec:decorative xmlns:adec="http://schemas.microsoft.com/office/drawing/2017/decorative" val="1"/>
              </a:ext>
            </a:extLst>
          </p:cNvPr>
          <p:cNvSpPr/>
          <p:nvPr/>
        </p:nvSpPr>
        <p:spPr>
          <a:xfrm>
            <a:off x="6732574" y="2499360"/>
            <a:ext cx="5459426"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F03CA84F-0168-4398-BA9B-7DB51A9103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77103926"/>
      </p:ext>
    </p:extLst>
  </p:cSld>
  <p:clrMapOvr>
    <a:masterClrMapping/>
  </p:clrMapOvr>
  <mc:AlternateContent xmlns:mc="http://schemas.openxmlformats.org/markup-compatibility/2006" xmlns:p14="http://schemas.microsoft.com/office/powerpoint/2010/main">
    <mc:Choice Requires="p14">
      <p:transition spd="med" p14:dur="700" advTm="15990">
        <p:fade/>
      </p:transition>
    </mc:Choice>
    <mc:Fallback xmlns="">
      <p:transition spd="med" advTm="159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C71D18-B577-4723-99C3-733DC6F1C7ED}"/>
              </a:ext>
            </a:extLst>
          </p:cNvPr>
          <p:cNvSpPr>
            <a:spLocks noGrp="1"/>
          </p:cNvSpPr>
          <p:nvPr>
            <p:ph type="title"/>
          </p:nvPr>
        </p:nvSpPr>
        <p:spPr>
          <a:xfrm>
            <a:off x="152401" y="0"/>
            <a:ext cx="9528810" cy="1120140"/>
          </a:xfrm>
        </p:spPr>
        <p:txBody>
          <a:bodyPr vert="horz" lIns="91440" tIns="45720" rIns="91440" bIns="45720" rtlCol="0" anchor="ctr">
            <a:normAutofit/>
          </a:bodyPr>
          <a:lstStyle/>
          <a:p>
            <a:r>
              <a:rPr lang="en-US"/>
              <a:t>Data Measurement - Indicator 14A</a:t>
            </a:r>
          </a:p>
        </p:txBody>
      </p:sp>
      <p:sp>
        <p:nvSpPr>
          <p:cNvPr id="3" name="Content Placeholder 2">
            <a:extLst>
              <a:ext uri="{FF2B5EF4-FFF2-40B4-BE49-F238E27FC236}">
                <a16:creationId xmlns:a16="http://schemas.microsoft.com/office/drawing/2014/main" id="{2E145BD3-64ED-4F86-8D31-6304FF6096A7}"/>
              </a:ext>
            </a:extLst>
          </p:cNvPr>
          <p:cNvSpPr>
            <a:spLocks noGrp="1"/>
          </p:cNvSpPr>
          <p:nvPr>
            <p:ph idx="1"/>
          </p:nvPr>
        </p:nvSpPr>
        <p:spPr>
          <a:xfrm>
            <a:off x="355158" y="1347952"/>
            <a:ext cx="10972800" cy="2538251"/>
          </a:xfrm>
        </p:spPr>
        <p:txBody>
          <a:bodyPr vert="horz" lIns="91440" tIns="45720" rIns="91440" bIns="45720" rtlCol="0" anchor="t">
            <a:normAutofit/>
          </a:bodyPr>
          <a:lstStyle/>
          <a:p>
            <a:pPr>
              <a:buClr>
                <a:srgbClr val="F79646">
                  <a:lumMod val="75000"/>
                </a:srgbClr>
              </a:buClr>
              <a:tabLst>
                <a:tab pos="1031875" algn="l"/>
              </a:tabLst>
              <a:defRPr/>
            </a:pPr>
            <a:r>
              <a:rPr lang="en-US" b="1">
                <a:cs typeface="Arial"/>
              </a:rPr>
              <a:t>14A</a:t>
            </a:r>
            <a:r>
              <a:rPr lang="en-US">
                <a:cs typeface="Arial"/>
              </a:rPr>
              <a:t> = Students with IEPs enrolled in higher education </a:t>
            </a:r>
            <a:br>
              <a:rPr lang="en-US">
                <a:cs typeface="Arial"/>
              </a:rPr>
            </a:br>
            <a:r>
              <a:rPr lang="en-US">
                <a:cs typeface="Arial"/>
              </a:rPr>
              <a:t>	within one year of leaving high school.  </a:t>
            </a:r>
          </a:p>
          <a:p>
            <a:pPr algn="just">
              <a:buClr>
                <a:srgbClr val="F79646">
                  <a:lumMod val="75000"/>
                </a:srgbClr>
              </a:buClr>
              <a:buFont typeface="Wingdings" panose="05000000000000000000" pitchFamily="2" charset="2"/>
              <a:buChar char="§"/>
              <a:defRPr/>
            </a:pPr>
            <a:r>
              <a:rPr kumimoji="0" lang="en-US" b="1" i="0" u="none" strike="noStrike" kern="1200" cap="none" spc="0" normalizeH="0" baseline="0" noProof="0">
                <a:ln>
                  <a:noFill/>
                </a:ln>
                <a:effectLst/>
                <a:uLnTx/>
                <a:uFillTx/>
                <a:cs typeface="Arial"/>
              </a:rPr>
              <a:t>Percent enrolled in higher education </a:t>
            </a:r>
            <a:r>
              <a:rPr kumimoji="0" lang="en-US" b="0" i="0" u="none" strike="noStrike" kern="1200" cap="none" spc="0" normalizeH="0" baseline="0" noProof="0">
                <a:ln>
                  <a:noFill/>
                </a:ln>
                <a:effectLst/>
                <a:uLnTx/>
                <a:uFillTx/>
                <a:cs typeface="Arial"/>
              </a:rPr>
              <a:t>= [(# of youth who are no longer in secondary school, had IEPs in effect at the time they left school and were enrolled in higher education within one year of leaving high school) for at least one term, </a:t>
            </a:r>
            <a:r>
              <a:rPr kumimoji="0" lang="en-US" b="1" i="0" u="none" strike="noStrike" kern="1200" cap="none" spc="0" normalizeH="0" baseline="0" noProof="0">
                <a:ln>
                  <a:noFill/>
                </a:ln>
                <a:effectLst/>
                <a:uLnTx/>
                <a:uFillTx/>
                <a:cs typeface="Arial"/>
              </a:rPr>
              <a:t>divided by the</a:t>
            </a:r>
            <a:r>
              <a:rPr kumimoji="0" lang="en-US" b="0" i="0" u="none" strike="noStrike" kern="1200" cap="none" spc="0" normalizeH="0" baseline="0" noProof="0">
                <a:ln>
                  <a:noFill/>
                </a:ln>
                <a:effectLst/>
                <a:uLnTx/>
                <a:uFillTx/>
                <a:cs typeface="Arial"/>
              </a:rPr>
              <a:t> (# of respondent youth who are no longer in secondary school and had IEPs in effect at </a:t>
            </a:r>
            <a:r>
              <a:rPr lang="en-US">
                <a:cs typeface="Arial"/>
              </a:rPr>
              <a:t>the time </a:t>
            </a:r>
            <a:r>
              <a:rPr kumimoji="0" lang="en-US" b="0" i="0" u="none" strike="noStrike" kern="1200" cap="none" spc="0" normalizeH="0" baseline="0" noProof="0">
                <a:ln>
                  <a:noFill/>
                </a:ln>
                <a:effectLst/>
                <a:uLnTx/>
                <a:uFillTx/>
                <a:cs typeface="Arial"/>
              </a:rPr>
              <a:t>they left school)] </a:t>
            </a:r>
            <a:r>
              <a:rPr kumimoji="0" lang="en-US" b="1" i="0" u="none" strike="noStrike" kern="1200" cap="none" spc="0" normalizeH="0" baseline="0" noProof="0">
                <a:ln>
                  <a:noFill/>
                </a:ln>
                <a:effectLst/>
                <a:uLnTx/>
                <a:uFillTx/>
                <a:cs typeface="Arial"/>
              </a:rPr>
              <a:t>times 100</a:t>
            </a:r>
            <a:r>
              <a:rPr kumimoji="0" lang="en-US" b="0" i="0" u="none" strike="noStrike" kern="1200" cap="none" spc="0" normalizeH="0" baseline="0" noProof="0">
                <a:ln>
                  <a:noFill/>
                </a:ln>
                <a:effectLst/>
                <a:uLnTx/>
                <a:uFillTx/>
                <a:cs typeface="Arial"/>
              </a:rPr>
              <a:t>.</a:t>
            </a:r>
            <a:r>
              <a:rPr lang="en-US" sz="2000">
                <a:cs typeface="Arial"/>
              </a:rPr>
              <a:t> </a:t>
            </a:r>
            <a:endParaRPr lang="en-US" sz="2000" b="0" i="0" u="none" strike="noStrike" kern="1200" cap="none" spc="0" normalizeH="0" baseline="0" noProof="0">
              <a:ln>
                <a:noFill/>
              </a:ln>
              <a:effectLst/>
              <a:uLnTx/>
              <a:uFillTx/>
              <a:cs typeface="Arial" panose="020B0604020202020204" pitchFamily="34" charset="0"/>
            </a:endParaRPr>
          </a:p>
        </p:txBody>
      </p:sp>
      <p:grpSp>
        <p:nvGrpSpPr>
          <p:cNvPr id="16" name="Group 15" descr="This is how the percentage for Indicator 14A is calculated.  It is the number of respondents who are enrolled in higher education divided by the total respondents, which is then multiplied by one hundred.">
            <a:extLst>
              <a:ext uri="{FF2B5EF4-FFF2-40B4-BE49-F238E27FC236}">
                <a16:creationId xmlns:a16="http://schemas.microsoft.com/office/drawing/2014/main" id="{A80C9B0D-19F2-4355-A233-8A54E78C211D}"/>
              </a:ext>
            </a:extLst>
          </p:cNvPr>
          <p:cNvGrpSpPr/>
          <p:nvPr/>
        </p:nvGrpSpPr>
        <p:grpSpPr>
          <a:xfrm>
            <a:off x="410402" y="3886203"/>
            <a:ext cx="10610194" cy="2674955"/>
            <a:chOff x="583664" y="3920324"/>
            <a:chExt cx="10610194" cy="2674955"/>
          </a:xfrm>
        </p:grpSpPr>
        <p:sp>
          <p:nvSpPr>
            <p:cNvPr id="2" name="Rectangle 1">
              <a:extLst>
                <a:ext uri="{FF2B5EF4-FFF2-40B4-BE49-F238E27FC236}">
                  <a16:creationId xmlns:a16="http://schemas.microsoft.com/office/drawing/2014/main" id="{BC462E90-FFE9-429E-81C2-2F73DDF1C530}"/>
                </a:ext>
                <a:ext uri="{C183D7F6-B498-43B3-948B-1728B52AA6E4}">
                  <adec:decorative xmlns:adec="http://schemas.microsoft.com/office/drawing/2017/decorative" val="1"/>
                </a:ext>
              </a:extLst>
            </p:cNvPr>
            <p:cNvSpPr/>
            <p:nvPr/>
          </p:nvSpPr>
          <p:spPr>
            <a:xfrm>
              <a:off x="583664" y="3920324"/>
              <a:ext cx="10610194" cy="2674955"/>
            </a:xfrm>
            <a:prstGeom prst="rect">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AD6D82D-B3A3-4A98-AE56-A566FACF7BE5}"/>
                </a:ext>
              </a:extLst>
            </p:cNvPr>
            <p:cNvGrpSpPr/>
            <p:nvPr/>
          </p:nvGrpSpPr>
          <p:grpSpPr>
            <a:xfrm>
              <a:off x="1069595" y="5170383"/>
              <a:ext cx="9942534" cy="621651"/>
              <a:chOff x="513306" y="3189129"/>
              <a:chExt cx="9942534" cy="617705"/>
            </a:xfrm>
          </p:grpSpPr>
          <p:sp>
            <p:nvSpPr>
              <p:cNvPr id="12" name="Rectangle 11">
                <a:extLst>
                  <a:ext uri="{FF2B5EF4-FFF2-40B4-BE49-F238E27FC236}">
                    <a16:creationId xmlns:a16="http://schemas.microsoft.com/office/drawing/2014/main" id="{16AA75FA-0BC9-475C-81A6-DFD02C00D517}"/>
                  </a:ext>
                  <a:ext uri="{C183D7F6-B498-43B3-948B-1728B52AA6E4}">
                    <adec:decorative xmlns:adec="http://schemas.microsoft.com/office/drawing/2017/decorative" val="1"/>
                  </a:ext>
                </a:extLst>
              </p:cNvPr>
              <p:cNvSpPr/>
              <p:nvPr/>
            </p:nvSpPr>
            <p:spPr>
              <a:xfrm>
                <a:off x="8729602" y="3189129"/>
                <a:ext cx="1726238" cy="584775"/>
              </a:xfrm>
              <a:prstGeom prst="rect">
                <a:avLst/>
              </a:prstGeom>
            </p:spPr>
            <p:txBody>
              <a:bodyPr wrap="square">
                <a:spAutoFit/>
              </a:bodyPr>
              <a:lstStyle/>
              <a:p>
                <a:r>
                  <a:rPr lang="en-US" sz="3200" b="1">
                    <a:solidFill>
                      <a:srgbClr val="FFC000"/>
                    </a:solidFill>
                    <a:latin typeface="Arial"/>
                    <a:cs typeface="Arial"/>
                  </a:rPr>
                  <a:t>X</a:t>
                </a:r>
                <a:r>
                  <a:rPr lang="en-US" sz="3200" b="1">
                    <a:solidFill>
                      <a:schemeClr val="bg1"/>
                    </a:solidFill>
                    <a:latin typeface="Arial"/>
                    <a:cs typeface="Arial"/>
                  </a:rPr>
                  <a:t> 100</a:t>
                </a:r>
                <a:endParaRPr lang="en-US" sz="3200"/>
              </a:p>
            </p:txBody>
          </p:sp>
          <p:sp>
            <p:nvSpPr>
              <p:cNvPr id="13" name="Rectangle 12">
                <a:extLst>
                  <a:ext uri="{FF2B5EF4-FFF2-40B4-BE49-F238E27FC236}">
                    <a16:creationId xmlns:a16="http://schemas.microsoft.com/office/drawing/2014/main" id="{991E6DFA-B449-4FA1-8DCF-5CD92CE46EB9}"/>
                  </a:ext>
                  <a:ext uri="{C183D7F6-B498-43B3-948B-1728B52AA6E4}">
                    <adec:decorative xmlns:adec="http://schemas.microsoft.com/office/drawing/2017/decorative" val="1"/>
                  </a:ext>
                </a:extLst>
              </p:cNvPr>
              <p:cNvSpPr/>
              <p:nvPr/>
            </p:nvSpPr>
            <p:spPr>
              <a:xfrm>
                <a:off x="513306" y="3222059"/>
                <a:ext cx="2336424" cy="584775"/>
              </a:xfrm>
              <a:prstGeom prst="rect">
                <a:avLst/>
              </a:prstGeom>
            </p:spPr>
            <p:txBody>
              <a:bodyPr wrap="square">
                <a:spAutoFit/>
              </a:bodyPr>
              <a:lstStyle/>
              <a:p>
                <a:r>
                  <a:rPr lang="en-US" sz="3200" b="1">
                    <a:solidFill>
                      <a:schemeClr val="bg1"/>
                    </a:solidFill>
                    <a:latin typeface="Arial"/>
                    <a:cs typeface="Arial"/>
                  </a:rPr>
                  <a:t>Percent </a:t>
                </a:r>
                <a:r>
                  <a:rPr lang="en-US" sz="3200" b="1">
                    <a:solidFill>
                      <a:srgbClr val="FFC000"/>
                    </a:solidFill>
                    <a:latin typeface="Arial"/>
                    <a:cs typeface="Arial"/>
                  </a:rPr>
                  <a:t>=</a:t>
                </a:r>
                <a:endParaRPr lang="en-US" sz="3200">
                  <a:solidFill>
                    <a:srgbClr val="FFC000"/>
                  </a:solidFill>
                </a:endParaRPr>
              </a:p>
            </p:txBody>
          </p:sp>
        </p:grpSp>
        <p:sp>
          <p:nvSpPr>
            <p:cNvPr id="14" name="Rectangle 13">
              <a:extLst>
                <a:ext uri="{FF2B5EF4-FFF2-40B4-BE49-F238E27FC236}">
                  <a16:creationId xmlns:a16="http://schemas.microsoft.com/office/drawing/2014/main" id="{840EE683-82E5-44B5-8A4B-97813ACFF16B}"/>
                </a:ext>
                <a:ext uri="{C183D7F6-B498-43B3-948B-1728B52AA6E4}">
                  <adec:decorative xmlns:adec="http://schemas.microsoft.com/office/drawing/2017/decorative" val="1"/>
                </a:ext>
              </a:extLst>
            </p:cNvPr>
            <p:cNvSpPr/>
            <p:nvPr/>
          </p:nvSpPr>
          <p:spPr>
            <a:xfrm>
              <a:off x="3048000" y="4294274"/>
              <a:ext cx="6096000" cy="1077218"/>
            </a:xfrm>
            <a:prstGeom prst="rect">
              <a:avLst/>
            </a:prstGeom>
          </p:spPr>
          <p:txBody>
            <a:bodyPr>
              <a:spAutoFit/>
            </a:bodyPr>
            <a:lstStyle/>
            <a:p>
              <a:pPr algn="ctr"/>
              <a:r>
                <a:rPr lang="en-US" sz="3200" b="1">
                  <a:solidFill>
                    <a:schemeClr val="bg1"/>
                  </a:solidFill>
                  <a:latin typeface="Arial" panose="020B0604020202020204" pitchFamily="34" charset="0"/>
                  <a:cs typeface="Arial" panose="020B0604020202020204" pitchFamily="34" charset="0"/>
                </a:rPr>
                <a:t>Respondents enrolled in </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higher education</a:t>
              </a:r>
            </a:p>
          </p:txBody>
        </p:sp>
        <p:sp>
          <p:nvSpPr>
            <p:cNvPr id="6" name="Rectangle 5">
              <a:extLst>
                <a:ext uri="{FF2B5EF4-FFF2-40B4-BE49-F238E27FC236}">
                  <a16:creationId xmlns:a16="http://schemas.microsoft.com/office/drawing/2014/main" id="{8D0EB689-3DAF-433E-B33C-34A06970D664}"/>
                </a:ext>
                <a:ext uri="{C183D7F6-B498-43B3-948B-1728B52AA6E4}">
                  <adec:decorative xmlns:adec="http://schemas.microsoft.com/office/drawing/2017/decorative" val="1"/>
                </a:ext>
              </a:extLst>
            </p:cNvPr>
            <p:cNvSpPr/>
            <p:nvPr/>
          </p:nvSpPr>
          <p:spPr>
            <a:xfrm>
              <a:off x="3837112" y="5634865"/>
              <a:ext cx="4517776" cy="584775"/>
            </a:xfrm>
            <a:prstGeom prst="rect">
              <a:avLst/>
            </a:prstGeom>
          </p:spPr>
          <p:txBody>
            <a:bodyPr wrap="square">
              <a:spAutoFit/>
            </a:bodyPr>
            <a:lstStyle/>
            <a:p>
              <a:pPr algn="ctr"/>
              <a:r>
                <a:rPr lang="en-US" sz="3200" b="1">
                  <a:solidFill>
                    <a:schemeClr val="bg1"/>
                  </a:solidFill>
                  <a:latin typeface="Arial"/>
                  <a:cs typeface="Arial"/>
                </a:rPr>
                <a:t>[total respondents] </a:t>
              </a:r>
              <a:endParaRPr lang="en-US" sz="3200"/>
            </a:p>
          </p:txBody>
        </p:sp>
        <p:cxnSp>
          <p:nvCxnSpPr>
            <p:cNvPr id="15" name="Straight Connector 14">
              <a:extLst>
                <a:ext uri="{FF2B5EF4-FFF2-40B4-BE49-F238E27FC236}">
                  <a16:creationId xmlns:a16="http://schemas.microsoft.com/office/drawing/2014/main" id="{06AF1097-4CFE-45D9-8A8D-0531888A98BC}"/>
                </a:ext>
              </a:extLst>
            </p:cNvPr>
            <p:cNvCxnSpPr/>
            <p:nvPr/>
          </p:nvCxnSpPr>
          <p:spPr>
            <a:xfrm>
              <a:off x="3837112" y="5503178"/>
              <a:ext cx="4778382" cy="0"/>
            </a:xfrm>
            <a:prstGeom prst="line">
              <a:avLst/>
            </a:prstGeom>
            <a:ln w="57150"/>
          </p:spPr>
          <p:style>
            <a:lnRef idx="3">
              <a:schemeClr val="accent4"/>
            </a:lnRef>
            <a:fillRef idx="0">
              <a:schemeClr val="accent4"/>
            </a:fillRef>
            <a:effectRef idx="2">
              <a:schemeClr val="accent4"/>
            </a:effectRef>
            <a:fontRef idx="minor">
              <a:schemeClr val="tx1"/>
            </a:fontRef>
          </p:style>
        </p:cxnSp>
      </p:grpSp>
      <p:sp>
        <p:nvSpPr>
          <p:cNvPr id="4" name="Slide Number Placeholder 3">
            <a:extLst>
              <a:ext uri="{FF2B5EF4-FFF2-40B4-BE49-F238E27FC236}">
                <a16:creationId xmlns:a16="http://schemas.microsoft.com/office/drawing/2014/main" id="{D4B664D8-0741-43BF-A4ED-E3B83CCFC2B6}"/>
              </a:ext>
            </a:extLst>
          </p:cNvPr>
          <p:cNvSpPr>
            <a:spLocks noGrp="1"/>
          </p:cNvSpPr>
          <p:nvPr>
            <p:ph type="sldNum" sz="quarter" idx="12"/>
          </p:nvPr>
        </p:nvSpPr>
        <p:spPr/>
        <p:txBody>
          <a:bodyPr vert="horz" lIns="91440" tIns="45720" rIns="91440" bIns="45720" rtlCol="0" anchor="ctr"/>
          <a:lstStyle/>
          <a:p>
            <a:fld id="{F0597B30-7949-4ED9-96B5-005BABF2293C}" type="slidenum">
              <a:rPr lang="en-US" sz="1000"/>
              <a:pPr/>
              <a:t>10</a:t>
            </a:fld>
            <a:endParaRPr lang="en-US" sz="1000"/>
          </a:p>
        </p:txBody>
      </p:sp>
      <p:pic>
        <p:nvPicPr>
          <p:cNvPr id="5" name="Audio 4">
            <a:hlinkClick r:id="" action="ppaction://media"/>
            <a:extLst>
              <a:ext uri="{FF2B5EF4-FFF2-40B4-BE49-F238E27FC236}">
                <a16:creationId xmlns:a16="http://schemas.microsoft.com/office/drawing/2014/main" id="{125C5451-6B58-47E1-A61D-D744573E83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665397"/>
      </p:ext>
    </p:extLst>
  </p:cSld>
  <p:clrMapOvr>
    <a:masterClrMapping/>
  </p:clrMapOvr>
  <mc:AlternateContent xmlns:mc="http://schemas.openxmlformats.org/markup-compatibility/2006" xmlns:p14="http://schemas.microsoft.com/office/powerpoint/2010/main">
    <mc:Choice Requires="p14">
      <p:transition spd="med" p14:dur="700" advTm="62587">
        <p:fade/>
      </p:transition>
    </mc:Choice>
    <mc:Fallback xmlns="">
      <p:transition spd="med" advTm="625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C71D18-B577-4723-99C3-733DC6F1C7ED}"/>
              </a:ext>
              <a:ext uri="{C183D7F6-B498-43B3-948B-1728B52AA6E4}">
                <adec:decorative xmlns:adec="http://schemas.microsoft.com/office/drawing/2017/decorative" val="0"/>
              </a:ext>
            </a:extLst>
          </p:cNvPr>
          <p:cNvSpPr>
            <a:spLocks noGrp="1"/>
          </p:cNvSpPr>
          <p:nvPr>
            <p:ph type="title"/>
          </p:nvPr>
        </p:nvSpPr>
        <p:spPr>
          <a:xfrm>
            <a:off x="152400" y="0"/>
            <a:ext cx="9585959" cy="1143000"/>
          </a:xfrm>
        </p:spPr>
        <p:txBody>
          <a:bodyPr vert="horz" lIns="91440" tIns="45720" rIns="91440" bIns="45720" rtlCol="0" anchor="ctr">
            <a:normAutofit/>
          </a:bodyPr>
          <a:lstStyle/>
          <a:p>
            <a:r>
              <a:rPr lang="en-US"/>
              <a:t>Data Measurement - Indicator 14B</a:t>
            </a:r>
          </a:p>
        </p:txBody>
      </p:sp>
      <p:sp>
        <p:nvSpPr>
          <p:cNvPr id="3" name="Content Placeholder 2">
            <a:extLst>
              <a:ext uri="{FF2B5EF4-FFF2-40B4-BE49-F238E27FC236}">
                <a16:creationId xmlns:a16="http://schemas.microsoft.com/office/drawing/2014/main" id="{2E145BD3-64ED-4F86-8D31-6304FF6096A7}"/>
              </a:ext>
              <a:ext uri="{C183D7F6-B498-43B3-948B-1728B52AA6E4}">
                <adec:decorative xmlns:adec="http://schemas.microsoft.com/office/drawing/2017/decorative" val="0"/>
              </a:ext>
            </a:extLst>
          </p:cNvPr>
          <p:cNvSpPr>
            <a:spLocks noGrp="1"/>
          </p:cNvSpPr>
          <p:nvPr>
            <p:ph idx="1"/>
          </p:nvPr>
        </p:nvSpPr>
        <p:spPr>
          <a:xfrm>
            <a:off x="275897" y="1329007"/>
            <a:ext cx="11198708" cy="2877207"/>
          </a:xfrm>
        </p:spPr>
        <p:txBody>
          <a:bodyPr vert="horz" lIns="91440" tIns="45720" rIns="91440" bIns="45720" rtlCol="0" anchor="t">
            <a:normAutofit lnSpcReduction="10000"/>
          </a:bodyPr>
          <a:lstStyle/>
          <a:p>
            <a:pPr marL="228600" indent="-228600" fontAlgn="base">
              <a:tabLst>
                <a:tab pos="1031875" algn="l"/>
              </a:tabLst>
            </a:pPr>
            <a:r>
              <a:rPr lang="en-US" b="1">
                <a:cs typeface="Arial"/>
              </a:rPr>
              <a:t>14B</a:t>
            </a:r>
            <a:r>
              <a:rPr lang="en-US">
                <a:cs typeface="Arial"/>
              </a:rPr>
              <a:t> = Enrolled in higher education or competitively employed </a:t>
            </a:r>
            <a:br>
              <a:rPr lang="en-US">
                <a:cs typeface="Arial"/>
              </a:rPr>
            </a:br>
            <a:r>
              <a:rPr lang="en-US">
                <a:cs typeface="Arial"/>
              </a:rPr>
              <a:t>	within one year of leaving high school.  </a:t>
            </a:r>
          </a:p>
          <a:p>
            <a:pPr algn="just">
              <a:buClr>
                <a:srgbClr val="E46C0A"/>
              </a:buClr>
              <a:buFont typeface="Wingdings" panose="05000000000000000000" pitchFamily="2" charset="2"/>
              <a:buChar char="§"/>
            </a:pPr>
            <a:r>
              <a:rPr lang="en-US" b="1"/>
              <a:t>Percent enrolled in higher education or competitively employed within one year of leaving high school </a:t>
            </a:r>
            <a:r>
              <a:rPr lang="en-US"/>
              <a:t>= [(# of youth who are no longer in secondary school, had IEPs in effect at the time they left school and were enrolled in higher education or competitively employed within one year of leaving high school) for a period of 20 hours per week for at least 90 days </a:t>
            </a:r>
            <a:r>
              <a:rPr lang="en-US" b="1"/>
              <a:t>divided by the </a:t>
            </a:r>
            <a:r>
              <a:rPr lang="en-US"/>
              <a:t>(# of respondent youth who are no longer in secondary school and had IEPs in effect at the time they left school)] </a:t>
            </a:r>
            <a:r>
              <a:rPr lang="en-US" b="1"/>
              <a:t>times 100</a:t>
            </a:r>
            <a:r>
              <a:rPr lang="en-US"/>
              <a:t>. </a:t>
            </a:r>
          </a:p>
        </p:txBody>
      </p:sp>
      <p:grpSp>
        <p:nvGrpSpPr>
          <p:cNvPr id="9" name="Group 8">
            <a:extLst>
              <a:ext uri="{FF2B5EF4-FFF2-40B4-BE49-F238E27FC236}">
                <a16:creationId xmlns:a16="http://schemas.microsoft.com/office/drawing/2014/main" id="{2E42D0D4-884E-4A7C-B512-0129E94C7B19}"/>
              </a:ext>
              <a:ext uri="{C183D7F6-B498-43B3-948B-1728B52AA6E4}">
                <adec:decorative xmlns:adec="http://schemas.microsoft.com/office/drawing/2017/decorative" val="1"/>
              </a:ext>
            </a:extLst>
          </p:cNvPr>
          <p:cNvGrpSpPr/>
          <p:nvPr/>
        </p:nvGrpSpPr>
        <p:grpSpPr>
          <a:xfrm>
            <a:off x="1069595" y="4763251"/>
            <a:ext cx="9942534" cy="1472007"/>
            <a:chOff x="1069595" y="4085556"/>
            <a:chExt cx="9942534" cy="1502780"/>
          </a:xfrm>
        </p:grpSpPr>
        <p:grpSp>
          <p:nvGrpSpPr>
            <p:cNvPr id="10" name="Group 9">
              <a:extLst>
                <a:ext uri="{FF2B5EF4-FFF2-40B4-BE49-F238E27FC236}">
                  <a16:creationId xmlns:a16="http://schemas.microsoft.com/office/drawing/2014/main" id="{6034037A-0EAC-4619-B1B0-023994E5FFA5}"/>
                </a:ext>
              </a:extLst>
            </p:cNvPr>
            <p:cNvGrpSpPr/>
            <p:nvPr/>
          </p:nvGrpSpPr>
          <p:grpSpPr>
            <a:xfrm>
              <a:off x="1069595" y="4511118"/>
              <a:ext cx="9942534" cy="1077218"/>
              <a:chOff x="513306" y="2980522"/>
              <a:chExt cx="9942534" cy="1070380"/>
            </a:xfrm>
          </p:grpSpPr>
          <p:sp>
            <p:nvSpPr>
              <p:cNvPr id="12" name="Rectangle 11">
                <a:extLst>
                  <a:ext uri="{FF2B5EF4-FFF2-40B4-BE49-F238E27FC236}">
                    <a16:creationId xmlns:a16="http://schemas.microsoft.com/office/drawing/2014/main" id="{99C7A747-173E-4459-B67B-D4C24D3B93FE}"/>
                  </a:ext>
                </a:extLst>
              </p:cNvPr>
              <p:cNvSpPr/>
              <p:nvPr/>
            </p:nvSpPr>
            <p:spPr>
              <a:xfrm>
                <a:off x="2787997" y="2980522"/>
                <a:ext cx="5848654" cy="1070380"/>
              </a:xfrm>
              <a:prstGeom prst="rect">
                <a:avLst/>
              </a:prstGeom>
            </p:spPr>
            <p:txBody>
              <a:bodyPr wrap="square" lIns="91440" tIns="45720" rIns="91440" bIns="45720" anchor="t">
                <a:spAutoFit/>
              </a:bodyPr>
              <a:lstStyle/>
              <a:p>
                <a:pPr fontAlgn="base"/>
                <a:r>
                  <a:rPr lang="en-US" sz="3200" u="sng">
                    <a:solidFill>
                      <a:schemeClr val="bg1"/>
                    </a:solidFill>
                    <a:latin typeface="Arial"/>
                    <a:cs typeface="Arial"/>
                  </a:rPr>
                  <a:t>						</a:t>
                </a:r>
              </a:p>
              <a:p>
                <a:pPr fontAlgn="base"/>
                <a:r>
                  <a:rPr lang="en-US" sz="3200" b="1">
                    <a:solidFill>
                      <a:schemeClr val="bg1"/>
                    </a:solidFill>
                    <a:latin typeface="Arial"/>
                    <a:cs typeface="Arial"/>
                  </a:rPr>
                  <a:t>     	[total respondents] </a:t>
                </a:r>
              </a:p>
            </p:txBody>
          </p:sp>
          <p:sp>
            <p:nvSpPr>
              <p:cNvPr id="13" name="Rectangle 12">
                <a:extLst>
                  <a:ext uri="{FF2B5EF4-FFF2-40B4-BE49-F238E27FC236}">
                    <a16:creationId xmlns:a16="http://schemas.microsoft.com/office/drawing/2014/main" id="{C364783B-D2D4-44C9-8888-D44F277059FA}"/>
                  </a:ext>
                </a:extLst>
              </p:cNvPr>
              <p:cNvSpPr/>
              <p:nvPr/>
            </p:nvSpPr>
            <p:spPr>
              <a:xfrm>
                <a:off x="8729602" y="3189129"/>
                <a:ext cx="1726238" cy="584775"/>
              </a:xfrm>
              <a:prstGeom prst="rect">
                <a:avLst/>
              </a:prstGeom>
            </p:spPr>
            <p:txBody>
              <a:bodyPr wrap="square">
                <a:spAutoFit/>
              </a:bodyPr>
              <a:lstStyle/>
              <a:p>
                <a:r>
                  <a:rPr lang="en-US" sz="3200" b="1">
                    <a:solidFill>
                      <a:schemeClr val="bg1"/>
                    </a:solidFill>
                    <a:latin typeface="Arial"/>
                    <a:cs typeface="Arial"/>
                  </a:rPr>
                  <a:t>X 100</a:t>
                </a:r>
                <a:endParaRPr lang="en-US" sz="3200"/>
              </a:p>
            </p:txBody>
          </p:sp>
          <p:sp>
            <p:nvSpPr>
              <p:cNvPr id="14" name="Rectangle 13">
                <a:extLst>
                  <a:ext uri="{FF2B5EF4-FFF2-40B4-BE49-F238E27FC236}">
                    <a16:creationId xmlns:a16="http://schemas.microsoft.com/office/drawing/2014/main" id="{7F832393-0620-48DF-9808-6F089EFCB6CA}"/>
                  </a:ext>
                </a:extLst>
              </p:cNvPr>
              <p:cNvSpPr/>
              <p:nvPr/>
            </p:nvSpPr>
            <p:spPr>
              <a:xfrm>
                <a:off x="513306" y="3222059"/>
                <a:ext cx="2336424" cy="584775"/>
              </a:xfrm>
              <a:prstGeom prst="rect">
                <a:avLst/>
              </a:prstGeom>
            </p:spPr>
            <p:txBody>
              <a:bodyPr wrap="square">
                <a:spAutoFit/>
              </a:bodyPr>
              <a:lstStyle/>
              <a:p>
                <a:r>
                  <a:rPr lang="en-US" sz="3200" b="1">
                    <a:solidFill>
                      <a:schemeClr val="bg1"/>
                    </a:solidFill>
                    <a:latin typeface="Arial"/>
                    <a:cs typeface="Arial"/>
                  </a:rPr>
                  <a:t>Percent =</a:t>
                </a:r>
                <a:endParaRPr lang="en-US" sz="3200"/>
              </a:p>
            </p:txBody>
          </p:sp>
        </p:grpSp>
        <p:sp>
          <p:nvSpPr>
            <p:cNvPr id="11" name="Rectangle 10">
              <a:extLst>
                <a:ext uri="{FF2B5EF4-FFF2-40B4-BE49-F238E27FC236}">
                  <a16:creationId xmlns:a16="http://schemas.microsoft.com/office/drawing/2014/main" id="{5E9CBE32-2CC9-4284-95CD-5E0D9577683E}"/>
                </a:ext>
              </a:extLst>
            </p:cNvPr>
            <p:cNvSpPr/>
            <p:nvPr/>
          </p:nvSpPr>
          <p:spPr>
            <a:xfrm>
              <a:off x="3096940" y="4085556"/>
              <a:ext cx="6096000" cy="848370"/>
            </a:xfrm>
            <a:prstGeom prst="rect">
              <a:avLst/>
            </a:prstGeom>
          </p:spPr>
          <p:txBody>
            <a:bodyPr>
              <a:spAutoFit/>
            </a:bodyPr>
            <a:lstStyle/>
            <a:p>
              <a:pPr algn="ctr"/>
              <a:r>
                <a:rPr lang="en-US" sz="2400" b="1">
                  <a:solidFill>
                    <a:schemeClr val="bg1"/>
                  </a:solidFill>
                  <a:latin typeface="Arial" panose="020B0604020202020204" pitchFamily="34" charset="0"/>
                  <a:cs typeface="Arial" panose="020B0604020202020204" pitchFamily="34" charset="0"/>
                </a:rPr>
                <a:t>Respondents enrolled in higher education or competitively employed </a:t>
              </a:r>
            </a:p>
          </p:txBody>
        </p:sp>
      </p:grpSp>
      <p:grpSp>
        <p:nvGrpSpPr>
          <p:cNvPr id="15" name="Group 14" descr="This is a how the percentage of Indicator 14B is calculated. It is the number of respondents enrolled in higher education of competitively employed divided by the total number of respondent and multiplied by one hundred.">
            <a:extLst>
              <a:ext uri="{FF2B5EF4-FFF2-40B4-BE49-F238E27FC236}">
                <a16:creationId xmlns:a16="http://schemas.microsoft.com/office/drawing/2014/main" id="{108FD428-7F5B-41D1-8E7F-8BA4D97FA00F}"/>
              </a:ext>
              <a:ext uri="{C183D7F6-B498-43B3-948B-1728B52AA6E4}">
                <adec:decorative xmlns:adec="http://schemas.microsoft.com/office/drawing/2017/decorative" val="0"/>
              </a:ext>
            </a:extLst>
          </p:cNvPr>
          <p:cNvGrpSpPr/>
          <p:nvPr/>
        </p:nvGrpSpPr>
        <p:grpSpPr>
          <a:xfrm>
            <a:off x="512211" y="4146529"/>
            <a:ext cx="10610194" cy="2383441"/>
            <a:chOff x="512211" y="3832904"/>
            <a:chExt cx="10610194" cy="2674955"/>
          </a:xfrm>
        </p:grpSpPr>
        <p:sp>
          <p:nvSpPr>
            <p:cNvPr id="16" name="Rectangle 15">
              <a:extLst>
                <a:ext uri="{FF2B5EF4-FFF2-40B4-BE49-F238E27FC236}">
                  <a16:creationId xmlns:a16="http://schemas.microsoft.com/office/drawing/2014/main" id="{0BF3980F-8DA8-4E3C-919F-FECB63C045F9}"/>
                </a:ext>
                <a:ext uri="{C183D7F6-B498-43B3-948B-1728B52AA6E4}">
                  <adec:decorative xmlns:adec="http://schemas.microsoft.com/office/drawing/2017/decorative" val="1"/>
                </a:ext>
              </a:extLst>
            </p:cNvPr>
            <p:cNvSpPr/>
            <p:nvPr/>
          </p:nvSpPr>
          <p:spPr>
            <a:xfrm>
              <a:off x="512211" y="3832904"/>
              <a:ext cx="10610194" cy="2674955"/>
            </a:xfrm>
            <a:prstGeom prst="rect">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6C250461-02B0-420F-BFCE-8A2ABE1C9B5A}"/>
                </a:ext>
              </a:extLst>
            </p:cNvPr>
            <p:cNvGrpSpPr/>
            <p:nvPr/>
          </p:nvGrpSpPr>
          <p:grpSpPr>
            <a:xfrm>
              <a:off x="1069595" y="5170382"/>
              <a:ext cx="9942534" cy="689438"/>
              <a:chOff x="513306" y="3189129"/>
              <a:chExt cx="9942534" cy="685062"/>
            </a:xfrm>
          </p:grpSpPr>
          <p:sp>
            <p:nvSpPr>
              <p:cNvPr id="21" name="Rectangle 20">
                <a:extLst>
                  <a:ext uri="{FF2B5EF4-FFF2-40B4-BE49-F238E27FC236}">
                    <a16:creationId xmlns:a16="http://schemas.microsoft.com/office/drawing/2014/main" id="{6F438398-110D-4153-B4E4-68E411745AB2}"/>
                  </a:ext>
                  <a:ext uri="{C183D7F6-B498-43B3-948B-1728B52AA6E4}">
                    <adec:decorative xmlns:adec="http://schemas.microsoft.com/office/drawing/2017/decorative" val="1"/>
                  </a:ext>
                </a:extLst>
              </p:cNvPr>
              <p:cNvSpPr/>
              <p:nvPr/>
            </p:nvSpPr>
            <p:spPr>
              <a:xfrm>
                <a:off x="8729602" y="3189129"/>
                <a:ext cx="1726238" cy="652132"/>
              </a:xfrm>
              <a:prstGeom prst="rect">
                <a:avLst/>
              </a:prstGeom>
            </p:spPr>
            <p:txBody>
              <a:bodyPr wrap="square">
                <a:spAutoFit/>
              </a:bodyPr>
              <a:lstStyle/>
              <a:p>
                <a:r>
                  <a:rPr lang="en-US" sz="3200" b="1">
                    <a:solidFill>
                      <a:srgbClr val="FFC000"/>
                    </a:solidFill>
                    <a:latin typeface="Arial"/>
                    <a:cs typeface="Arial"/>
                  </a:rPr>
                  <a:t>X</a:t>
                </a:r>
                <a:r>
                  <a:rPr lang="en-US" sz="3200" b="1">
                    <a:solidFill>
                      <a:schemeClr val="bg1"/>
                    </a:solidFill>
                    <a:latin typeface="Arial"/>
                    <a:cs typeface="Arial"/>
                  </a:rPr>
                  <a:t> 100</a:t>
                </a:r>
                <a:endParaRPr lang="en-US" sz="3200"/>
              </a:p>
            </p:txBody>
          </p:sp>
          <p:sp>
            <p:nvSpPr>
              <p:cNvPr id="22" name="Rectangle 21">
                <a:extLst>
                  <a:ext uri="{FF2B5EF4-FFF2-40B4-BE49-F238E27FC236}">
                    <a16:creationId xmlns:a16="http://schemas.microsoft.com/office/drawing/2014/main" id="{BB7A0A69-D868-4C45-935A-8B2FAC8579D4}"/>
                  </a:ext>
                  <a:ext uri="{C183D7F6-B498-43B3-948B-1728B52AA6E4}">
                    <adec:decorative xmlns:adec="http://schemas.microsoft.com/office/drawing/2017/decorative" val="1"/>
                  </a:ext>
                </a:extLst>
              </p:cNvPr>
              <p:cNvSpPr/>
              <p:nvPr/>
            </p:nvSpPr>
            <p:spPr>
              <a:xfrm>
                <a:off x="513306" y="3222059"/>
                <a:ext cx="2336424" cy="652132"/>
              </a:xfrm>
              <a:prstGeom prst="rect">
                <a:avLst/>
              </a:prstGeom>
            </p:spPr>
            <p:txBody>
              <a:bodyPr wrap="square">
                <a:spAutoFit/>
              </a:bodyPr>
              <a:lstStyle/>
              <a:p>
                <a:r>
                  <a:rPr lang="en-US" sz="3200" b="1">
                    <a:solidFill>
                      <a:schemeClr val="bg1"/>
                    </a:solidFill>
                    <a:latin typeface="Arial"/>
                    <a:cs typeface="Arial"/>
                  </a:rPr>
                  <a:t>Percent </a:t>
                </a:r>
                <a:r>
                  <a:rPr lang="en-US" sz="3200" b="1">
                    <a:solidFill>
                      <a:srgbClr val="FFC000"/>
                    </a:solidFill>
                    <a:latin typeface="Arial"/>
                    <a:cs typeface="Arial"/>
                  </a:rPr>
                  <a:t>=</a:t>
                </a:r>
                <a:endParaRPr lang="en-US" sz="3200">
                  <a:solidFill>
                    <a:srgbClr val="FFC000"/>
                  </a:solidFill>
                </a:endParaRPr>
              </a:p>
            </p:txBody>
          </p:sp>
        </p:grpSp>
        <p:sp>
          <p:nvSpPr>
            <p:cNvPr id="18" name="Rectangle 17">
              <a:extLst>
                <a:ext uri="{FF2B5EF4-FFF2-40B4-BE49-F238E27FC236}">
                  <a16:creationId xmlns:a16="http://schemas.microsoft.com/office/drawing/2014/main" id="{6DD12C0E-3936-43CA-A6AF-8F5DD007D770}"/>
                </a:ext>
                <a:ext uri="{C183D7F6-B498-43B3-948B-1728B52AA6E4}">
                  <adec:decorative xmlns:adec="http://schemas.microsoft.com/office/drawing/2017/decorative" val="1"/>
                </a:ext>
              </a:extLst>
            </p:cNvPr>
            <p:cNvSpPr/>
            <p:nvPr/>
          </p:nvSpPr>
          <p:spPr>
            <a:xfrm>
              <a:off x="3341615" y="3917673"/>
              <a:ext cx="5508770" cy="1554391"/>
            </a:xfrm>
            <a:prstGeom prst="rect">
              <a:avLst/>
            </a:prstGeom>
          </p:spPr>
          <p:txBody>
            <a:bodyPr wrap="square">
              <a:spAutoFit/>
            </a:bodyPr>
            <a:lstStyle/>
            <a:p>
              <a:pPr algn="ctr"/>
              <a:r>
                <a:rPr lang="en-US" sz="2800" b="1">
                  <a:solidFill>
                    <a:schemeClr val="bg1"/>
                  </a:solidFill>
                  <a:latin typeface="Arial" panose="020B0604020202020204" pitchFamily="34" charset="0"/>
                  <a:cs typeface="Arial" panose="020B0604020202020204" pitchFamily="34" charset="0"/>
                </a:rPr>
                <a:t>Respondents enrolled in </a:t>
              </a:r>
              <a:br>
                <a:rPr lang="en-US" sz="2800" b="1">
                  <a:solidFill>
                    <a:schemeClr val="bg1"/>
                  </a:solidFill>
                  <a:latin typeface="Arial" panose="020B0604020202020204" pitchFamily="34" charset="0"/>
                  <a:cs typeface="Arial" panose="020B0604020202020204" pitchFamily="34" charset="0"/>
                </a:rPr>
              </a:br>
              <a:r>
                <a:rPr lang="en-US" sz="2800" b="1">
                  <a:solidFill>
                    <a:schemeClr val="bg1"/>
                  </a:solidFill>
                  <a:latin typeface="Arial" panose="020B0604020202020204" pitchFamily="34" charset="0"/>
                  <a:cs typeface="Arial" panose="020B0604020202020204" pitchFamily="34" charset="0"/>
                </a:rPr>
                <a:t>higher education or competitively employed </a:t>
              </a:r>
            </a:p>
          </p:txBody>
        </p:sp>
        <p:sp>
          <p:nvSpPr>
            <p:cNvPr id="19" name="Rectangle 18">
              <a:extLst>
                <a:ext uri="{FF2B5EF4-FFF2-40B4-BE49-F238E27FC236}">
                  <a16:creationId xmlns:a16="http://schemas.microsoft.com/office/drawing/2014/main" id="{ADC6C601-EAE8-412A-8AA1-FFCEBD8DF2A8}"/>
                </a:ext>
                <a:ext uri="{C183D7F6-B498-43B3-948B-1728B52AA6E4}">
                  <adec:decorative xmlns:adec="http://schemas.microsoft.com/office/drawing/2017/decorative" val="1"/>
                </a:ext>
              </a:extLst>
            </p:cNvPr>
            <p:cNvSpPr/>
            <p:nvPr/>
          </p:nvSpPr>
          <p:spPr>
            <a:xfrm>
              <a:off x="3837112" y="5634865"/>
              <a:ext cx="4517776" cy="584775"/>
            </a:xfrm>
            <a:prstGeom prst="rect">
              <a:avLst/>
            </a:prstGeom>
          </p:spPr>
          <p:txBody>
            <a:bodyPr wrap="square">
              <a:spAutoFit/>
            </a:bodyPr>
            <a:lstStyle/>
            <a:p>
              <a:pPr algn="ctr"/>
              <a:r>
                <a:rPr lang="en-US" sz="3200" b="1">
                  <a:solidFill>
                    <a:schemeClr val="bg1"/>
                  </a:solidFill>
                  <a:latin typeface="Arial"/>
                  <a:cs typeface="Arial"/>
                </a:rPr>
                <a:t>[total respondents] </a:t>
              </a:r>
              <a:endParaRPr lang="en-US" sz="3200"/>
            </a:p>
          </p:txBody>
        </p:sp>
        <p:cxnSp>
          <p:nvCxnSpPr>
            <p:cNvPr id="20" name="Straight Connector 19">
              <a:extLst>
                <a:ext uri="{FF2B5EF4-FFF2-40B4-BE49-F238E27FC236}">
                  <a16:creationId xmlns:a16="http://schemas.microsoft.com/office/drawing/2014/main" id="{2F134601-9151-4B2E-AF09-E919D5FE8187}"/>
                </a:ext>
              </a:extLst>
            </p:cNvPr>
            <p:cNvCxnSpPr/>
            <p:nvPr/>
          </p:nvCxnSpPr>
          <p:spPr>
            <a:xfrm>
              <a:off x="3837112" y="5503178"/>
              <a:ext cx="4778382" cy="0"/>
            </a:xfrm>
            <a:prstGeom prst="line">
              <a:avLst/>
            </a:prstGeom>
            <a:ln w="57150"/>
          </p:spPr>
          <p:style>
            <a:lnRef idx="3">
              <a:schemeClr val="accent4"/>
            </a:lnRef>
            <a:fillRef idx="0">
              <a:schemeClr val="accent4"/>
            </a:fillRef>
            <a:effectRef idx="2">
              <a:schemeClr val="accent4"/>
            </a:effectRef>
            <a:fontRef idx="minor">
              <a:schemeClr val="tx1"/>
            </a:fontRef>
          </p:style>
        </p:cxnSp>
      </p:grpSp>
      <p:sp>
        <p:nvSpPr>
          <p:cNvPr id="4" name="Slide Number Placeholder 3">
            <a:extLst>
              <a:ext uri="{FF2B5EF4-FFF2-40B4-BE49-F238E27FC236}">
                <a16:creationId xmlns:a16="http://schemas.microsoft.com/office/drawing/2014/main" id="{D4B664D8-0741-43BF-A4ED-E3B83CCFC2B6}"/>
              </a:ext>
              <a:ext uri="{C183D7F6-B498-43B3-948B-1728B52AA6E4}">
                <adec:decorative xmlns:adec="http://schemas.microsoft.com/office/drawing/2017/decorative" val="0"/>
              </a:ext>
            </a:extLst>
          </p:cNvPr>
          <p:cNvSpPr>
            <a:spLocks noGrp="1"/>
          </p:cNvSpPr>
          <p:nvPr>
            <p:ph type="sldNum" sz="quarter" idx="12"/>
          </p:nvPr>
        </p:nvSpPr>
        <p:spPr/>
        <p:txBody>
          <a:bodyPr vert="horz" lIns="91440" tIns="45720" rIns="91440" bIns="45720" rtlCol="0" anchor="ctr"/>
          <a:lstStyle/>
          <a:p>
            <a:fld id="{F0597B30-7949-4ED9-96B5-005BABF2293C}" type="slidenum">
              <a:rPr lang="en-US" sz="1000"/>
              <a:pPr/>
              <a:t>11</a:t>
            </a:fld>
            <a:endParaRPr lang="en-US" sz="1000"/>
          </a:p>
        </p:txBody>
      </p:sp>
      <p:pic>
        <p:nvPicPr>
          <p:cNvPr id="2" name="Audio 1">
            <a:hlinkClick r:id="" action="ppaction://media"/>
            <a:extLst>
              <a:ext uri="{FF2B5EF4-FFF2-40B4-BE49-F238E27FC236}">
                <a16:creationId xmlns:a16="http://schemas.microsoft.com/office/drawing/2014/main" id="{51516DC7-413C-478A-BCEA-A5B7F98369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21045888"/>
      </p:ext>
    </p:extLst>
  </p:cSld>
  <p:clrMapOvr>
    <a:masterClrMapping/>
  </p:clrMapOvr>
  <mc:AlternateContent xmlns:mc="http://schemas.openxmlformats.org/markup-compatibility/2006" xmlns:p14="http://schemas.microsoft.com/office/powerpoint/2010/main">
    <mc:Choice Requires="p14">
      <p:transition spd="med" p14:dur="700" advTm="80699">
        <p:fade/>
      </p:transition>
    </mc:Choice>
    <mc:Fallback xmlns="">
      <p:transition spd="med" advTm="806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C71D18-B577-4723-99C3-733DC6F1C7ED}"/>
              </a:ext>
            </a:extLst>
          </p:cNvPr>
          <p:cNvSpPr>
            <a:spLocks noGrp="1"/>
          </p:cNvSpPr>
          <p:nvPr>
            <p:ph type="title"/>
          </p:nvPr>
        </p:nvSpPr>
        <p:spPr>
          <a:xfrm>
            <a:off x="152401" y="0"/>
            <a:ext cx="9040540" cy="1143000"/>
          </a:xfrm>
        </p:spPr>
        <p:txBody>
          <a:bodyPr vert="horz" lIns="91440" tIns="45720" rIns="91440" bIns="45720" rtlCol="0" anchor="ctr">
            <a:normAutofit/>
          </a:bodyPr>
          <a:lstStyle/>
          <a:p>
            <a:r>
              <a:rPr lang="en-US"/>
              <a:t>Data Measurement - Indicator 14C</a:t>
            </a:r>
          </a:p>
        </p:txBody>
      </p:sp>
      <p:sp>
        <p:nvSpPr>
          <p:cNvPr id="3" name="Content Placeholder 2">
            <a:extLst>
              <a:ext uri="{FF2B5EF4-FFF2-40B4-BE49-F238E27FC236}">
                <a16:creationId xmlns:a16="http://schemas.microsoft.com/office/drawing/2014/main" id="{2E145BD3-64ED-4F86-8D31-6304FF6096A7}"/>
              </a:ext>
            </a:extLst>
          </p:cNvPr>
          <p:cNvSpPr>
            <a:spLocks noGrp="1"/>
          </p:cNvSpPr>
          <p:nvPr>
            <p:ph idx="1"/>
          </p:nvPr>
        </p:nvSpPr>
        <p:spPr>
          <a:xfrm>
            <a:off x="378373" y="1332777"/>
            <a:ext cx="10972800" cy="2526101"/>
          </a:xfrm>
        </p:spPr>
        <p:txBody>
          <a:bodyPr vert="horz" lIns="91440" tIns="45720" rIns="91440" bIns="45720" rtlCol="0" anchor="t">
            <a:noAutofit/>
          </a:bodyPr>
          <a:lstStyle/>
          <a:p>
            <a:pPr marL="228600" indent="-228600" fontAlgn="base">
              <a:tabLst>
                <a:tab pos="858838" algn="l"/>
              </a:tabLst>
            </a:pPr>
            <a:r>
              <a:rPr lang="en-US" sz="2000" b="1">
                <a:cs typeface="Arial"/>
              </a:rPr>
              <a:t>14C</a:t>
            </a:r>
            <a:r>
              <a:rPr lang="en-US" sz="2000">
                <a:cs typeface="Arial"/>
              </a:rPr>
              <a:t> = Enrolled in higher education or in some other postsecondary education or training program; or 	competitively employed or in some other employment within one year of leaving high school.</a:t>
            </a:r>
          </a:p>
          <a:p>
            <a:pPr algn="just">
              <a:buClr>
                <a:srgbClr val="E46C0A"/>
              </a:buClr>
              <a:buFont typeface="Wingdings" panose="05000000000000000000" pitchFamily="2" charset="2"/>
              <a:buChar char="§"/>
            </a:pPr>
            <a:r>
              <a:rPr lang="en-US" sz="2000" b="1"/>
              <a:t>Percent enrolled in higher education, or in some other postsecondary education or training program; or competitively employed or in some other employment </a:t>
            </a:r>
            <a:r>
              <a:rPr lang="en-US" sz="2000"/>
              <a:t>= [(# of youth who are no longer in secondary school, had IEPs in effect at the time they left school and were enrolled in higher education, or in some other postsecondary education or training program; or competitively employed or in some other employment) </a:t>
            </a:r>
            <a:r>
              <a:rPr lang="en-US" sz="2000" b="1"/>
              <a:t>for at least one complete term </a:t>
            </a:r>
            <a:r>
              <a:rPr lang="en-US" sz="2000"/>
              <a:t>in the year since leaving high school in an education or training program </a:t>
            </a:r>
            <a:r>
              <a:rPr lang="en-US" sz="2000" b="1"/>
              <a:t>divided by the </a:t>
            </a:r>
            <a:r>
              <a:rPr lang="en-US" sz="2000"/>
              <a:t>(# of respondent youth who are no longer in secondary school and had IEPs in effect at the time they left school)] </a:t>
            </a:r>
            <a:r>
              <a:rPr lang="en-US" sz="2000" b="1"/>
              <a:t>times 100</a:t>
            </a:r>
            <a:r>
              <a:rPr lang="en-US" sz="2000"/>
              <a:t>.</a:t>
            </a:r>
          </a:p>
        </p:txBody>
      </p:sp>
      <p:grpSp>
        <p:nvGrpSpPr>
          <p:cNvPr id="15" name="Group 14">
            <a:extLst>
              <a:ext uri="{FF2B5EF4-FFF2-40B4-BE49-F238E27FC236}">
                <a16:creationId xmlns:a16="http://schemas.microsoft.com/office/drawing/2014/main" id="{AC6EAAD8-0EE9-43DD-911D-FBCAFFB4F89B}"/>
              </a:ext>
              <a:ext uri="{C183D7F6-B498-43B3-948B-1728B52AA6E4}">
                <adec:decorative xmlns:adec="http://schemas.microsoft.com/office/drawing/2017/decorative" val="1"/>
              </a:ext>
            </a:extLst>
          </p:cNvPr>
          <p:cNvGrpSpPr/>
          <p:nvPr/>
        </p:nvGrpSpPr>
        <p:grpSpPr>
          <a:xfrm>
            <a:off x="740979" y="4240919"/>
            <a:ext cx="10271150" cy="1647477"/>
            <a:chOff x="740979" y="4027123"/>
            <a:chExt cx="10271150" cy="1681918"/>
          </a:xfrm>
        </p:grpSpPr>
        <p:grpSp>
          <p:nvGrpSpPr>
            <p:cNvPr id="16" name="Group 15">
              <a:extLst>
                <a:ext uri="{FF2B5EF4-FFF2-40B4-BE49-F238E27FC236}">
                  <a16:creationId xmlns:a16="http://schemas.microsoft.com/office/drawing/2014/main" id="{BD7E22EE-CD38-4BE5-B5E1-62BBE770B700}"/>
                </a:ext>
              </a:extLst>
            </p:cNvPr>
            <p:cNvGrpSpPr/>
            <p:nvPr/>
          </p:nvGrpSpPr>
          <p:grpSpPr>
            <a:xfrm>
              <a:off x="740979" y="4631823"/>
              <a:ext cx="10271150" cy="1077218"/>
              <a:chOff x="184690" y="3100462"/>
              <a:chExt cx="10271150" cy="1070380"/>
            </a:xfrm>
          </p:grpSpPr>
          <p:sp>
            <p:nvSpPr>
              <p:cNvPr id="18" name="Rectangle 17">
                <a:extLst>
                  <a:ext uri="{FF2B5EF4-FFF2-40B4-BE49-F238E27FC236}">
                    <a16:creationId xmlns:a16="http://schemas.microsoft.com/office/drawing/2014/main" id="{51DFE60C-2C90-4D7E-8FF6-A8026EEC69B8}"/>
                  </a:ext>
                </a:extLst>
              </p:cNvPr>
              <p:cNvSpPr/>
              <p:nvPr/>
            </p:nvSpPr>
            <p:spPr>
              <a:xfrm>
                <a:off x="2787997" y="3100462"/>
                <a:ext cx="5848654" cy="1070380"/>
              </a:xfrm>
              <a:prstGeom prst="rect">
                <a:avLst/>
              </a:prstGeom>
            </p:spPr>
            <p:txBody>
              <a:bodyPr wrap="square" lIns="91440" tIns="45720" rIns="91440" bIns="45720" anchor="t">
                <a:spAutoFit/>
              </a:bodyPr>
              <a:lstStyle/>
              <a:p>
                <a:pPr fontAlgn="base"/>
                <a:r>
                  <a:rPr lang="en-US" sz="3200" u="sng">
                    <a:solidFill>
                      <a:schemeClr val="bg1"/>
                    </a:solidFill>
                    <a:latin typeface="Arial"/>
                    <a:cs typeface="Arial"/>
                  </a:rPr>
                  <a:t>						</a:t>
                </a:r>
              </a:p>
              <a:p>
                <a:pPr fontAlgn="base"/>
                <a:r>
                  <a:rPr lang="en-US" sz="3200" b="1">
                    <a:solidFill>
                      <a:schemeClr val="bg1"/>
                    </a:solidFill>
                    <a:latin typeface="Arial"/>
                    <a:cs typeface="Arial"/>
                  </a:rPr>
                  <a:t>     	[total respondents] </a:t>
                </a:r>
              </a:p>
            </p:txBody>
          </p:sp>
          <p:sp>
            <p:nvSpPr>
              <p:cNvPr id="19" name="Rectangle 18">
                <a:extLst>
                  <a:ext uri="{FF2B5EF4-FFF2-40B4-BE49-F238E27FC236}">
                    <a16:creationId xmlns:a16="http://schemas.microsoft.com/office/drawing/2014/main" id="{689DAD20-9F3D-4EED-8EFF-E100BE156780}"/>
                  </a:ext>
                </a:extLst>
              </p:cNvPr>
              <p:cNvSpPr/>
              <p:nvPr/>
            </p:nvSpPr>
            <p:spPr>
              <a:xfrm>
                <a:off x="9180298" y="3325051"/>
                <a:ext cx="1275542" cy="593210"/>
              </a:xfrm>
              <a:prstGeom prst="rect">
                <a:avLst/>
              </a:prstGeom>
            </p:spPr>
            <p:txBody>
              <a:bodyPr wrap="square">
                <a:spAutoFit/>
              </a:bodyPr>
              <a:lstStyle/>
              <a:p>
                <a:r>
                  <a:rPr lang="en-US" sz="3200" b="1">
                    <a:solidFill>
                      <a:schemeClr val="bg1"/>
                    </a:solidFill>
                    <a:latin typeface="Arial"/>
                    <a:cs typeface="Arial"/>
                  </a:rPr>
                  <a:t>X 100</a:t>
                </a:r>
                <a:endParaRPr lang="en-US" sz="3200"/>
              </a:p>
            </p:txBody>
          </p:sp>
          <p:sp>
            <p:nvSpPr>
              <p:cNvPr id="20" name="Rectangle 19">
                <a:extLst>
                  <a:ext uri="{FF2B5EF4-FFF2-40B4-BE49-F238E27FC236}">
                    <a16:creationId xmlns:a16="http://schemas.microsoft.com/office/drawing/2014/main" id="{826F35F1-E390-4A7B-9D1F-2DA2F630BDCF}"/>
                  </a:ext>
                </a:extLst>
              </p:cNvPr>
              <p:cNvSpPr/>
              <p:nvPr/>
            </p:nvSpPr>
            <p:spPr>
              <a:xfrm>
                <a:off x="184690" y="3357991"/>
                <a:ext cx="2665040" cy="593210"/>
              </a:xfrm>
              <a:prstGeom prst="rect">
                <a:avLst/>
              </a:prstGeom>
            </p:spPr>
            <p:txBody>
              <a:bodyPr wrap="square">
                <a:spAutoFit/>
              </a:bodyPr>
              <a:lstStyle/>
              <a:p>
                <a:r>
                  <a:rPr lang="en-US" sz="3200" b="1">
                    <a:solidFill>
                      <a:schemeClr val="bg1"/>
                    </a:solidFill>
                    <a:latin typeface="Arial"/>
                    <a:cs typeface="Arial"/>
                  </a:rPr>
                  <a:t>Percent =</a:t>
                </a:r>
                <a:endParaRPr lang="en-US" sz="3200"/>
              </a:p>
            </p:txBody>
          </p:sp>
        </p:grpSp>
        <p:sp>
          <p:nvSpPr>
            <p:cNvPr id="17" name="Rectangle 16">
              <a:extLst>
                <a:ext uri="{FF2B5EF4-FFF2-40B4-BE49-F238E27FC236}">
                  <a16:creationId xmlns:a16="http://schemas.microsoft.com/office/drawing/2014/main" id="{962D871C-C35D-41A6-BF32-982C265EABF2}"/>
                </a:ext>
              </a:extLst>
            </p:cNvPr>
            <p:cNvSpPr/>
            <p:nvPr/>
          </p:nvSpPr>
          <p:spPr>
            <a:xfrm>
              <a:off x="2428549" y="4027123"/>
              <a:ext cx="7432782" cy="408474"/>
            </a:xfrm>
            <a:prstGeom prst="rect">
              <a:avLst/>
            </a:prstGeom>
          </p:spPr>
          <p:txBody>
            <a:bodyPr wrap="square">
              <a:spAutoFit/>
            </a:bodyPr>
            <a:lstStyle/>
            <a:p>
              <a:pPr algn="ctr"/>
              <a:endParaRPr lang="en-US" sz="2000" b="1">
                <a:solidFill>
                  <a:schemeClr val="bg1"/>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E46DC83A-0F3F-48C6-8B95-4DB3DF89BE2C}"/>
              </a:ext>
              <a:ext uri="{C183D7F6-B498-43B3-948B-1728B52AA6E4}">
                <adec:decorative xmlns:adec="http://schemas.microsoft.com/office/drawing/2017/decorative" val="1"/>
              </a:ext>
            </a:extLst>
          </p:cNvPr>
          <p:cNvGrpSpPr/>
          <p:nvPr/>
        </p:nvGrpSpPr>
        <p:grpSpPr>
          <a:xfrm>
            <a:off x="740979" y="4066501"/>
            <a:ext cx="10610194" cy="2383441"/>
            <a:chOff x="661718" y="3866044"/>
            <a:chExt cx="10610194" cy="2674955"/>
          </a:xfrm>
        </p:grpSpPr>
        <p:sp>
          <p:nvSpPr>
            <p:cNvPr id="23" name="Rectangle 22" descr="This is how the percentage of Indicator 14C is calculated.  It is the number of respondents who are enrolled in higher education; some other postsecondary education or training program; or competitively employed or in some other employment, which is divided by the total respondents.  The result is then multiplied by one hundred.">
              <a:extLst>
                <a:ext uri="{FF2B5EF4-FFF2-40B4-BE49-F238E27FC236}">
                  <a16:creationId xmlns:a16="http://schemas.microsoft.com/office/drawing/2014/main" id="{8C61B994-724B-4412-A590-31CAC4CB0193}"/>
                </a:ext>
              </a:extLst>
            </p:cNvPr>
            <p:cNvSpPr/>
            <p:nvPr/>
          </p:nvSpPr>
          <p:spPr>
            <a:xfrm>
              <a:off x="661718" y="3866044"/>
              <a:ext cx="10610194" cy="2674955"/>
            </a:xfrm>
            <a:prstGeom prst="rect">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0543D5B3-8B0F-4FBA-872A-24EFC07F20FF}"/>
                </a:ext>
              </a:extLst>
            </p:cNvPr>
            <p:cNvGrpSpPr/>
            <p:nvPr/>
          </p:nvGrpSpPr>
          <p:grpSpPr>
            <a:xfrm>
              <a:off x="1069595" y="5170382"/>
              <a:ext cx="9942534" cy="689438"/>
              <a:chOff x="513306" y="3189129"/>
              <a:chExt cx="9942534" cy="685062"/>
            </a:xfrm>
          </p:grpSpPr>
          <p:sp>
            <p:nvSpPr>
              <p:cNvPr id="28" name="Rectangle 27">
                <a:extLst>
                  <a:ext uri="{FF2B5EF4-FFF2-40B4-BE49-F238E27FC236}">
                    <a16:creationId xmlns:a16="http://schemas.microsoft.com/office/drawing/2014/main" id="{D1196351-4981-43E3-A484-8F3E7C449007}"/>
                  </a:ext>
                  <a:ext uri="{C183D7F6-B498-43B3-948B-1728B52AA6E4}">
                    <adec:decorative xmlns:adec="http://schemas.microsoft.com/office/drawing/2017/decorative" val="1"/>
                  </a:ext>
                </a:extLst>
              </p:cNvPr>
              <p:cNvSpPr/>
              <p:nvPr/>
            </p:nvSpPr>
            <p:spPr>
              <a:xfrm>
                <a:off x="8729602" y="3189129"/>
                <a:ext cx="1726238" cy="652132"/>
              </a:xfrm>
              <a:prstGeom prst="rect">
                <a:avLst/>
              </a:prstGeom>
            </p:spPr>
            <p:txBody>
              <a:bodyPr wrap="square">
                <a:spAutoFit/>
              </a:bodyPr>
              <a:lstStyle/>
              <a:p>
                <a:r>
                  <a:rPr lang="en-US" sz="3200" b="1">
                    <a:solidFill>
                      <a:srgbClr val="FFC000"/>
                    </a:solidFill>
                    <a:latin typeface="Arial"/>
                    <a:cs typeface="Arial"/>
                  </a:rPr>
                  <a:t>X</a:t>
                </a:r>
                <a:r>
                  <a:rPr lang="en-US" sz="3200" b="1">
                    <a:solidFill>
                      <a:schemeClr val="bg1"/>
                    </a:solidFill>
                    <a:latin typeface="Arial"/>
                    <a:cs typeface="Arial"/>
                  </a:rPr>
                  <a:t> 100</a:t>
                </a:r>
                <a:endParaRPr lang="en-US" sz="3200"/>
              </a:p>
            </p:txBody>
          </p:sp>
          <p:sp>
            <p:nvSpPr>
              <p:cNvPr id="29" name="Rectangle 28">
                <a:extLst>
                  <a:ext uri="{FF2B5EF4-FFF2-40B4-BE49-F238E27FC236}">
                    <a16:creationId xmlns:a16="http://schemas.microsoft.com/office/drawing/2014/main" id="{707054D1-2FF5-4AEF-AD37-B2E97D43B6B3}"/>
                  </a:ext>
                  <a:ext uri="{C183D7F6-B498-43B3-948B-1728B52AA6E4}">
                    <adec:decorative xmlns:adec="http://schemas.microsoft.com/office/drawing/2017/decorative" val="1"/>
                  </a:ext>
                </a:extLst>
              </p:cNvPr>
              <p:cNvSpPr/>
              <p:nvPr/>
            </p:nvSpPr>
            <p:spPr>
              <a:xfrm>
                <a:off x="513306" y="3222059"/>
                <a:ext cx="2336424" cy="652132"/>
              </a:xfrm>
              <a:prstGeom prst="rect">
                <a:avLst/>
              </a:prstGeom>
            </p:spPr>
            <p:txBody>
              <a:bodyPr wrap="square">
                <a:spAutoFit/>
              </a:bodyPr>
              <a:lstStyle/>
              <a:p>
                <a:r>
                  <a:rPr lang="en-US" sz="3200" b="1">
                    <a:solidFill>
                      <a:schemeClr val="bg1"/>
                    </a:solidFill>
                    <a:latin typeface="Arial"/>
                    <a:cs typeface="Arial"/>
                  </a:rPr>
                  <a:t>Percent </a:t>
                </a:r>
                <a:r>
                  <a:rPr lang="en-US" sz="3200" b="1">
                    <a:solidFill>
                      <a:srgbClr val="FFC000"/>
                    </a:solidFill>
                    <a:latin typeface="Arial"/>
                    <a:cs typeface="Arial"/>
                  </a:rPr>
                  <a:t>=</a:t>
                </a:r>
                <a:endParaRPr lang="en-US" sz="3200">
                  <a:solidFill>
                    <a:srgbClr val="FFC000"/>
                  </a:solidFill>
                </a:endParaRPr>
              </a:p>
            </p:txBody>
          </p:sp>
        </p:grpSp>
        <p:sp>
          <p:nvSpPr>
            <p:cNvPr id="25" name="Rectangle 24">
              <a:extLst>
                <a:ext uri="{FF2B5EF4-FFF2-40B4-BE49-F238E27FC236}">
                  <a16:creationId xmlns:a16="http://schemas.microsoft.com/office/drawing/2014/main" id="{56373CF7-FDD2-4CED-AFCF-C80FB876595C}"/>
                </a:ext>
              </a:extLst>
            </p:cNvPr>
            <p:cNvSpPr/>
            <p:nvPr/>
          </p:nvSpPr>
          <p:spPr>
            <a:xfrm>
              <a:off x="3341615" y="3917673"/>
              <a:ext cx="5508770" cy="587214"/>
            </a:xfrm>
            <a:prstGeom prst="rect">
              <a:avLst/>
            </a:prstGeom>
          </p:spPr>
          <p:txBody>
            <a:bodyPr wrap="square">
              <a:spAutoFit/>
            </a:bodyPr>
            <a:lstStyle/>
            <a:p>
              <a:pPr algn="ctr"/>
              <a:endParaRPr lang="en-US" sz="2800" b="1">
                <a:solidFill>
                  <a:schemeClr val="bg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F20D0CC2-C870-4529-AA23-7CDE7A856406}"/>
                </a:ext>
                <a:ext uri="{C183D7F6-B498-43B3-948B-1728B52AA6E4}">
                  <adec:decorative xmlns:adec="http://schemas.microsoft.com/office/drawing/2017/decorative" val="1"/>
                </a:ext>
              </a:extLst>
            </p:cNvPr>
            <p:cNvSpPr/>
            <p:nvPr/>
          </p:nvSpPr>
          <p:spPr>
            <a:xfrm>
              <a:off x="3837112" y="5634865"/>
              <a:ext cx="4517776" cy="584775"/>
            </a:xfrm>
            <a:prstGeom prst="rect">
              <a:avLst/>
            </a:prstGeom>
          </p:spPr>
          <p:txBody>
            <a:bodyPr wrap="square">
              <a:spAutoFit/>
            </a:bodyPr>
            <a:lstStyle/>
            <a:p>
              <a:pPr algn="ctr"/>
              <a:r>
                <a:rPr lang="en-US" sz="3200" b="1">
                  <a:solidFill>
                    <a:schemeClr val="bg1"/>
                  </a:solidFill>
                  <a:latin typeface="Arial"/>
                  <a:cs typeface="Arial"/>
                </a:rPr>
                <a:t>[total respondents] </a:t>
              </a:r>
              <a:endParaRPr lang="en-US" sz="3200"/>
            </a:p>
          </p:txBody>
        </p:sp>
        <p:cxnSp>
          <p:nvCxnSpPr>
            <p:cNvPr id="27" name="Straight Connector 26">
              <a:extLst>
                <a:ext uri="{FF2B5EF4-FFF2-40B4-BE49-F238E27FC236}">
                  <a16:creationId xmlns:a16="http://schemas.microsoft.com/office/drawing/2014/main" id="{2C3B7EEB-F482-414F-936C-B16505BDEE68}"/>
                </a:ext>
              </a:extLst>
            </p:cNvPr>
            <p:cNvCxnSpPr/>
            <p:nvPr/>
          </p:nvCxnSpPr>
          <p:spPr>
            <a:xfrm>
              <a:off x="3837112" y="5503178"/>
              <a:ext cx="4778382" cy="0"/>
            </a:xfrm>
            <a:prstGeom prst="line">
              <a:avLst/>
            </a:prstGeom>
            <a:ln w="57150"/>
          </p:spPr>
          <p:style>
            <a:lnRef idx="3">
              <a:schemeClr val="accent4"/>
            </a:lnRef>
            <a:fillRef idx="0">
              <a:schemeClr val="accent4"/>
            </a:fillRef>
            <a:effectRef idx="2">
              <a:schemeClr val="accent4"/>
            </a:effectRef>
            <a:fontRef idx="minor">
              <a:schemeClr val="tx1"/>
            </a:fontRef>
          </p:style>
        </p:cxnSp>
      </p:grpSp>
      <p:sp>
        <p:nvSpPr>
          <p:cNvPr id="5" name="Rectangle 4">
            <a:extLst>
              <a:ext uri="{FF2B5EF4-FFF2-40B4-BE49-F238E27FC236}">
                <a16:creationId xmlns:a16="http://schemas.microsoft.com/office/drawing/2014/main" id="{F1D11576-3922-4E2D-A4B7-913EB3D94973}"/>
              </a:ext>
              <a:ext uri="{C183D7F6-B498-43B3-948B-1728B52AA6E4}">
                <adec:decorative xmlns:adec="http://schemas.microsoft.com/office/drawing/2017/decorative" val="1"/>
              </a:ext>
            </a:extLst>
          </p:cNvPr>
          <p:cNvSpPr/>
          <p:nvPr/>
        </p:nvSpPr>
        <p:spPr>
          <a:xfrm>
            <a:off x="3087149" y="4219373"/>
            <a:ext cx="6301484" cy="1323439"/>
          </a:xfrm>
          <a:prstGeom prst="rect">
            <a:avLst/>
          </a:prstGeom>
        </p:spPr>
        <p:txBody>
          <a:bodyPr wrap="square">
            <a:spAutoFit/>
          </a:bodyPr>
          <a:lstStyle/>
          <a:p>
            <a:pPr algn="ctr"/>
            <a:r>
              <a:rPr lang="en-US" sz="2000" b="1">
                <a:solidFill>
                  <a:schemeClr val="bg1"/>
                </a:solidFill>
                <a:latin typeface="Arial" panose="020B0604020202020204" pitchFamily="34" charset="0"/>
                <a:cs typeface="Arial" panose="020B0604020202020204" pitchFamily="34" charset="0"/>
              </a:rPr>
              <a:t>Respondents enrolled in higher education; some other postsecondary education or training program; or competitively employed or in some other employment </a:t>
            </a:r>
          </a:p>
        </p:txBody>
      </p:sp>
      <p:sp>
        <p:nvSpPr>
          <p:cNvPr id="4" name="Slide Number Placeholder 3">
            <a:extLst>
              <a:ext uri="{FF2B5EF4-FFF2-40B4-BE49-F238E27FC236}">
                <a16:creationId xmlns:a16="http://schemas.microsoft.com/office/drawing/2014/main" id="{D4B664D8-0741-43BF-A4ED-E3B83CCFC2B6}"/>
              </a:ext>
            </a:extLst>
          </p:cNvPr>
          <p:cNvSpPr>
            <a:spLocks noGrp="1"/>
          </p:cNvSpPr>
          <p:nvPr>
            <p:ph type="sldNum" sz="quarter" idx="12"/>
          </p:nvPr>
        </p:nvSpPr>
        <p:spPr/>
        <p:txBody>
          <a:bodyPr vert="horz" lIns="91440" tIns="45720" rIns="91440" bIns="45720" rtlCol="0" anchor="ctr"/>
          <a:lstStyle/>
          <a:p>
            <a:fld id="{F0597B30-7949-4ED9-96B5-005BABF2293C}" type="slidenum">
              <a:rPr lang="en-US" sz="1000"/>
              <a:pPr/>
              <a:t>12</a:t>
            </a:fld>
            <a:endParaRPr lang="en-US" sz="1000"/>
          </a:p>
        </p:txBody>
      </p:sp>
      <p:pic>
        <p:nvPicPr>
          <p:cNvPr id="2" name="Audio 1">
            <a:hlinkClick r:id="" action="ppaction://media"/>
            <a:extLst>
              <a:ext uri="{FF2B5EF4-FFF2-40B4-BE49-F238E27FC236}">
                <a16:creationId xmlns:a16="http://schemas.microsoft.com/office/drawing/2014/main" id="{9BE56E1C-4A54-4AEE-976E-C8098A8994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74902823"/>
      </p:ext>
    </p:extLst>
  </p:cSld>
  <p:clrMapOvr>
    <a:masterClrMapping/>
  </p:clrMapOvr>
  <mc:AlternateContent xmlns:mc="http://schemas.openxmlformats.org/markup-compatibility/2006" xmlns:p14="http://schemas.microsoft.com/office/powerpoint/2010/main">
    <mc:Choice Requires="p14">
      <p:transition spd="med" p14:dur="700" advTm="85505">
        <p:fade/>
      </p:transition>
    </mc:Choice>
    <mc:Fallback xmlns="">
      <p:transition spd="med" advTm="855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2">
            <a:extLst>
              <a:ext uri="{FF2B5EF4-FFF2-40B4-BE49-F238E27FC236}">
                <a16:creationId xmlns:a16="http://schemas.microsoft.com/office/drawing/2014/main" id="{8ED08A1D-4632-47AB-8832-C17BA0086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589139-1BDC-49A0-BE84-2F78F6AAF871}"/>
              </a:ext>
              <a:ext uri="{C183D7F6-B498-43B3-948B-1728B52AA6E4}">
                <adec:decorative xmlns:adec="http://schemas.microsoft.com/office/drawing/2017/decorative" val="0"/>
              </a:ext>
            </a:extLst>
          </p:cNvPr>
          <p:cNvSpPr>
            <a:spLocks noGrp="1"/>
          </p:cNvSpPr>
          <p:nvPr>
            <p:ph type="title"/>
          </p:nvPr>
        </p:nvSpPr>
        <p:spPr>
          <a:xfrm>
            <a:off x="1220056" y="454064"/>
            <a:ext cx="4357499" cy="993681"/>
          </a:xfrm>
          <a:solidFill>
            <a:schemeClr val="accent1">
              <a:lumMod val="60000"/>
              <a:lumOff val="40000"/>
            </a:schemeClr>
          </a:solidFill>
        </p:spPr>
        <p:txBody>
          <a:bodyPr vert="horz" lIns="91440" tIns="45720" rIns="91440" bIns="45720" rtlCol="0" anchor="t">
            <a:normAutofit fontScale="90000"/>
          </a:bodyPr>
          <a:lstStyle/>
          <a:p>
            <a:pPr algn="ctr"/>
            <a:r>
              <a:rPr lang="en-US" b="1">
                <a:latin typeface="+mn-lt"/>
              </a:rPr>
              <a:t>SPP Indicator 14A,14B,14C</a:t>
            </a:r>
            <a:br>
              <a:rPr lang="en-US" b="1">
                <a:latin typeface="+mn-lt"/>
              </a:rPr>
            </a:br>
            <a:r>
              <a:rPr lang="en-US" b="1">
                <a:latin typeface="+mn-lt"/>
              </a:rPr>
              <a:t>Measurement of Data </a:t>
            </a:r>
            <a:endParaRPr lang="en-US" b="1" kern="1200">
              <a:solidFill>
                <a:schemeClr val="tx1"/>
              </a:solidFill>
              <a:latin typeface="+mn-lt"/>
              <a:ea typeface="+mj-ea"/>
              <a:cs typeface="+mj-cs"/>
            </a:endParaRPr>
          </a:p>
        </p:txBody>
      </p:sp>
      <p:pic>
        <p:nvPicPr>
          <p:cNvPr id="8" name="Content Placeholder 4">
            <a:extLst>
              <a:ext uri="{FF2B5EF4-FFF2-40B4-BE49-F238E27FC236}">
                <a16:creationId xmlns:a16="http://schemas.microsoft.com/office/drawing/2014/main" id="{5DA9FCCF-15D8-4BA4-B020-E25193F0D01C}"/>
              </a:ext>
              <a:ext uri="{C183D7F6-B498-43B3-948B-1728B52AA6E4}">
                <adec:decorative xmlns:adec="http://schemas.microsoft.com/office/drawing/2017/decorative" val="1"/>
              </a:ext>
            </a:extLst>
          </p:cNvPr>
          <p:cNvPicPr>
            <a:picLocks noGrp="1" noChangeAspect="1"/>
          </p:cNvPicPr>
          <p:nvPr>
            <p:ph idx="1"/>
          </p:nvPr>
        </p:nvPicPr>
        <p:blipFill>
          <a:blip r:embed="rId5"/>
          <a:stretch>
            <a:fillRect/>
          </a:stretch>
        </p:blipFill>
        <p:spPr>
          <a:xfrm>
            <a:off x="6614447" y="0"/>
            <a:ext cx="5572564" cy="2549447"/>
          </a:xfrm>
          <a:prstGeom prst="rect">
            <a:avLst/>
          </a:prstGeom>
        </p:spPr>
      </p:pic>
      <p:grpSp>
        <p:nvGrpSpPr>
          <p:cNvPr id="26" name="Group 14">
            <a:extLst>
              <a:ext uri="{FF2B5EF4-FFF2-40B4-BE49-F238E27FC236}">
                <a16:creationId xmlns:a16="http://schemas.microsoft.com/office/drawing/2014/main" id="{0075437B-93A1-4A73-812B-C5030CC2FF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27" name="Freeform 6">
              <a:extLst>
                <a:ext uri="{FF2B5EF4-FFF2-40B4-BE49-F238E27FC236}">
                  <a16:creationId xmlns:a16="http://schemas.microsoft.com/office/drawing/2014/main" id="{BB8505BE-2298-4E13-A7FB-2D05006D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28" name="Freeform 6">
              <a:extLst>
                <a:ext uri="{FF2B5EF4-FFF2-40B4-BE49-F238E27FC236}">
                  <a16:creationId xmlns:a16="http://schemas.microsoft.com/office/drawing/2014/main" id="{6751C2C2-B295-4CDA-9112-A35D684DCB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pic>
        <p:nvPicPr>
          <p:cNvPr id="10" name="Picture 9" descr="Two young women and two men who are in a college campus.">
            <a:extLst>
              <a:ext uri="{FF2B5EF4-FFF2-40B4-BE49-F238E27FC236}">
                <a16:creationId xmlns:a16="http://schemas.microsoft.com/office/drawing/2014/main" id="{620D15AA-E5A8-4EC5-B0D6-D28D0C037FC7}"/>
              </a:ext>
              <a:ext uri="{C183D7F6-B498-43B3-948B-1728B52AA6E4}">
                <adec:decorative xmlns:adec="http://schemas.microsoft.com/office/drawing/2017/decorative" val="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5866" y="2173241"/>
            <a:ext cx="4389120" cy="2743200"/>
          </a:xfrm>
          <a:prstGeom prst="rect">
            <a:avLst/>
          </a:prstGeom>
          <a:noFill/>
          <a:ln>
            <a:noFill/>
          </a:ln>
        </p:spPr>
      </p:pic>
      <p:sp>
        <p:nvSpPr>
          <p:cNvPr id="7" name="Text Placeholder 6">
            <a:extLst>
              <a:ext uri="{FF2B5EF4-FFF2-40B4-BE49-F238E27FC236}">
                <a16:creationId xmlns:a16="http://schemas.microsoft.com/office/drawing/2014/main" id="{F08AB5EF-7EDC-44EC-8FB3-A73E553A11E3}"/>
              </a:ext>
              <a:ext uri="{C183D7F6-B498-43B3-948B-1728B52AA6E4}">
                <adec:decorative xmlns:adec="http://schemas.microsoft.com/office/drawing/2017/decorative" val="0"/>
              </a:ext>
            </a:extLst>
          </p:cNvPr>
          <p:cNvSpPr>
            <a:spLocks noGrp="1"/>
          </p:cNvSpPr>
          <p:nvPr>
            <p:ph type="body" sz="half" idx="2"/>
          </p:nvPr>
        </p:nvSpPr>
        <p:spPr>
          <a:xfrm>
            <a:off x="6619436" y="2788920"/>
            <a:ext cx="5572564" cy="2763520"/>
          </a:xfrm>
          <a:solidFill>
            <a:schemeClr val="accent1">
              <a:lumMod val="60000"/>
              <a:lumOff val="40000"/>
            </a:schemeClr>
          </a:solidFill>
        </p:spPr>
        <p:txBody>
          <a:bodyPr vert="horz" lIns="91440" tIns="45720" rIns="91440" bIns="45720" rtlCol="0">
            <a:normAutofit/>
          </a:bodyPr>
          <a:lstStyle/>
          <a:p>
            <a:endParaRPr lang="en-US" sz="2800" b="1"/>
          </a:p>
          <a:p>
            <a:r>
              <a:rPr lang="en-US" sz="2800" b="1"/>
              <a:t>Facilitator check for understanding or how the data are used to measure results or outcomes.</a:t>
            </a:r>
          </a:p>
          <a:p>
            <a:endParaRPr lang="en-US" sz="2000">
              <a:solidFill>
                <a:schemeClr val="tx1">
                  <a:alpha val="60000"/>
                </a:schemeClr>
              </a:solidFill>
            </a:endParaRPr>
          </a:p>
        </p:txBody>
      </p:sp>
      <p:sp>
        <p:nvSpPr>
          <p:cNvPr id="3" name="Slide Number Placeholder 2">
            <a:extLst>
              <a:ext uri="{FF2B5EF4-FFF2-40B4-BE49-F238E27FC236}">
                <a16:creationId xmlns:a16="http://schemas.microsoft.com/office/drawing/2014/main" id="{9991519E-4096-4379-B594-8A94280A725D}"/>
              </a:ext>
            </a:extLst>
          </p:cNvPr>
          <p:cNvSpPr>
            <a:spLocks noGrp="1"/>
          </p:cNvSpPr>
          <p:nvPr>
            <p:ph type="sldNum" sz="quarter" idx="12"/>
          </p:nvPr>
        </p:nvSpPr>
        <p:spPr>
          <a:xfrm>
            <a:off x="127000" y="6597650"/>
            <a:ext cx="1174750" cy="260350"/>
          </a:xfrm>
        </p:spPr>
        <p:txBody>
          <a:bodyPr vert="horz" lIns="91440" tIns="45720" rIns="91440" bIns="45720" rtlCol="0" anchor="ctr"/>
          <a:lstStyle/>
          <a:p>
            <a:pPr algn="l"/>
            <a:fld id="{3E90AE22-1DBA-4D0C-B868-F2EC50DC954A}" type="slidenum">
              <a:rPr lang="en-US" sz="1000">
                <a:solidFill>
                  <a:schemeClr val="accent1">
                    <a:lumMod val="50000"/>
                  </a:schemeClr>
                </a:solidFill>
                <a:latin typeface="Corbel" panose="020B0503020204020204" pitchFamily="34" charset="0"/>
              </a:rPr>
              <a:pPr algn="l"/>
              <a:t>13</a:t>
            </a:fld>
            <a:endParaRPr lang="en-US" sz="1000">
              <a:solidFill>
                <a:schemeClr val="accent1">
                  <a:lumMod val="50000"/>
                </a:schemeClr>
              </a:solidFill>
              <a:latin typeface="Corbel" panose="020B0503020204020204" pitchFamily="34" charset="0"/>
            </a:endParaRPr>
          </a:p>
        </p:txBody>
      </p:sp>
      <p:pic>
        <p:nvPicPr>
          <p:cNvPr id="5" name="Audio 4">
            <a:hlinkClick r:id="" action="ppaction://media"/>
            <a:extLst>
              <a:ext uri="{FF2B5EF4-FFF2-40B4-BE49-F238E27FC236}">
                <a16:creationId xmlns:a16="http://schemas.microsoft.com/office/drawing/2014/main" id="{859DBD64-ECE5-49B9-AC49-4D583C88A1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254272"/>
      </p:ext>
    </p:extLst>
  </p:cSld>
  <p:clrMapOvr>
    <a:masterClrMapping/>
  </p:clrMapOvr>
  <mc:AlternateContent xmlns:mc="http://schemas.openxmlformats.org/markup-compatibility/2006" xmlns:p14="http://schemas.microsoft.com/office/powerpoint/2010/main">
    <mc:Choice Requires="p14">
      <p:transition spd="slow" p14:dur="2000" advTm="51915"/>
    </mc:Choice>
    <mc:Fallback xmlns="">
      <p:transition spd="slow" advTm="51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3471454-6E60-4985-A638-97537E327D21}"/>
              </a:ext>
            </a:extLst>
          </p:cNvPr>
          <p:cNvSpPr>
            <a:spLocks noGrp="1"/>
          </p:cNvSpPr>
          <p:nvPr>
            <p:ph type="title"/>
          </p:nvPr>
        </p:nvSpPr>
        <p:spPr>
          <a:xfrm>
            <a:off x="152400" y="49471"/>
            <a:ext cx="9100266" cy="1095909"/>
          </a:xfrm>
        </p:spPr>
        <p:txBody>
          <a:bodyPr vert="horz" lIns="91440" tIns="45720" rIns="91440" bIns="45720" rtlCol="0" anchor="ctr">
            <a:normAutofit fontScale="90000"/>
          </a:bodyPr>
          <a:lstStyle/>
          <a:p>
            <a:r>
              <a:rPr lang="en-US"/>
              <a:t>Understand current information and trend data</a:t>
            </a:r>
            <a:br>
              <a:rPr lang="en-US"/>
            </a:br>
            <a:r>
              <a:rPr lang="en-US"/>
              <a:t>New York State 14A</a:t>
            </a:r>
          </a:p>
        </p:txBody>
      </p:sp>
      <p:graphicFrame>
        <p:nvGraphicFramePr>
          <p:cNvPr id="15" name="Table 14">
            <a:extLst>
              <a:ext uri="{FF2B5EF4-FFF2-40B4-BE49-F238E27FC236}">
                <a16:creationId xmlns:a16="http://schemas.microsoft.com/office/drawing/2014/main" id="{E1F67644-8676-4E99-80DA-8B8CF4A7023F}"/>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323476445"/>
              </p:ext>
            </p:extLst>
          </p:nvPr>
        </p:nvGraphicFramePr>
        <p:xfrm>
          <a:off x="87084" y="1629104"/>
          <a:ext cx="2669576" cy="1799896"/>
        </p:xfrm>
        <a:graphic>
          <a:graphicData uri="http://schemas.openxmlformats.org/drawingml/2006/table">
            <a:tbl>
              <a:tblPr firstRow="1" firstCol="1" bandRow="1">
                <a:tableStyleId>{5C22544A-7EE6-4342-B048-85BDC9FD1C3A}</a:tableStyleId>
              </a:tblPr>
              <a:tblGrid>
                <a:gridCol w="1273629">
                  <a:extLst>
                    <a:ext uri="{9D8B030D-6E8A-4147-A177-3AD203B41FA5}">
                      <a16:colId xmlns:a16="http://schemas.microsoft.com/office/drawing/2014/main" val="2366944685"/>
                    </a:ext>
                  </a:extLst>
                </a:gridCol>
                <a:gridCol w="1395947">
                  <a:extLst>
                    <a:ext uri="{9D8B030D-6E8A-4147-A177-3AD203B41FA5}">
                      <a16:colId xmlns:a16="http://schemas.microsoft.com/office/drawing/2014/main" val="2967272285"/>
                    </a:ext>
                  </a:extLst>
                </a:gridCol>
              </a:tblGrid>
              <a:tr h="642820">
                <a:tc>
                  <a:txBody>
                    <a:bodyPr/>
                    <a:lstStyle/>
                    <a:p>
                      <a:pPr marL="0" marR="0" algn="ctr" fontAlgn="base">
                        <a:spcBef>
                          <a:spcPts val="0"/>
                        </a:spcBef>
                        <a:spcAft>
                          <a:spcPts val="0"/>
                        </a:spcAft>
                      </a:pPr>
                      <a:r>
                        <a:rPr lang="en-US" sz="2000">
                          <a:effectLst/>
                        </a:rPr>
                        <a:t>Measure </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Baseline  </a:t>
                      </a:r>
                    </a:p>
                    <a:p>
                      <a:pPr marL="0" marR="0" algn="ctr" fontAlgn="base">
                        <a:spcBef>
                          <a:spcPts val="0"/>
                        </a:spcBef>
                        <a:spcAft>
                          <a:spcPts val="0"/>
                        </a:spcAft>
                      </a:pPr>
                      <a:r>
                        <a:rPr lang="en-US" sz="2000" b="1">
                          <a:effectLst/>
                        </a:rPr>
                        <a:t>2009 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7053017"/>
                  </a:ext>
                </a:extLst>
              </a:tr>
              <a:tr h="1157076">
                <a:tc>
                  <a:txBody>
                    <a:bodyPr/>
                    <a:lstStyle/>
                    <a:p>
                      <a:pPr marL="0" marR="0" algn="ctr" fontAlgn="base">
                        <a:spcBef>
                          <a:spcPts val="0"/>
                        </a:spcBef>
                        <a:spcAft>
                          <a:spcPts val="0"/>
                        </a:spcAft>
                      </a:pPr>
                      <a:r>
                        <a:rPr lang="en-US" sz="2000">
                          <a:effectLst/>
                        </a:rPr>
                        <a:t>A</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43.00%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7220642"/>
                  </a:ext>
                </a:extLst>
              </a:tr>
            </a:tbl>
          </a:graphicData>
        </a:graphic>
      </p:graphicFrame>
      <p:graphicFrame>
        <p:nvGraphicFramePr>
          <p:cNvPr id="14" name="Table 13">
            <a:extLst>
              <a:ext uri="{FF2B5EF4-FFF2-40B4-BE49-F238E27FC236}">
                <a16:creationId xmlns:a16="http://schemas.microsoft.com/office/drawing/2014/main" id="{24D5F142-02B2-43B2-BE1E-7189C7FE74A2}"/>
              </a:ext>
            </a:extLst>
          </p:cNvPr>
          <p:cNvGraphicFramePr>
            <a:graphicFrameLocks noGrp="1"/>
          </p:cNvGraphicFramePr>
          <p:nvPr>
            <p:extLst>
              <p:ext uri="{D42A27DB-BD31-4B8C-83A1-F6EECF244321}">
                <p14:modId xmlns:p14="http://schemas.microsoft.com/office/powerpoint/2010/main" val="2113959514"/>
              </p:ext>
            </p:extLst>
          </p:nvPr>
        </p:nvGraphicFramePr>
        <p:xfrm>
          <a:off x="2777459" y="1629104"/>
          <a:ext cx="9343516" cy="1799896"/>
        </p:xfrm>
        <a:graphic>
          <a:graphicData uri="http://schemas.openxmlformats.org/drawingml/2006/table">
            <a:tbl>
              <a:tblPr firstRow="1" firstCol="1" bandRow="1">
                <a:tableStyleId>{5C22544A-7EE6-4342-B048-85BDC9FD1C3A}</a:tableStyleId>
              </a:tblPr>
              <a:tblGrid>
                <a:gridCol w="1334788">
                  <a:extLst>
                    <a:ext uri="{9D8B030D-6E8A-4147-A177-3AD203B41FA5}">
                      <a16:colId xmlns:a16="http://schemas.microsoft.com/office/drawing/2014/main" val="4127732666"/>
                    </a:ext>
                  </a:extLst>
                </a:gridCol>
                <a:gridCol w="1334788">
                  <a:extLst>
                    <a:ext uri="{9D8B030D-6E8A-4147-A177-3AD203B41FA5}">
                      <a16:colId xmlns:a16="http://schemas.microsoft.com/office/drawing/2014/main" val="1809180507"/>
                    </a:ext>
                  </a:extLst>
                </a:gridCol>
                <a:gridCol w="1334788">
                  <a:extLst>
                    <a:ext uri="{9D8B030D-6E8A-4147-A177-3AD203B41FA5}">
                      <a16:colId xmlns:a16="http://schemas.microsoft.com/office/drawing/2014/main" val="2062660007"/>
                    </a:ext>
                  </a:extLst>
                </a:gridCol>
                <a:gridCol w="1334788">
                  <a:extLst>
                    <a:ext uri="{9D8B030D-6E8A-4147-A177-3AD203B41FA5}">
                      <a16:colId xmlns:a16="http://schemas.microsoft.com/office/drawing/2014/main" val="240259225"/>
                    </a:ext>
                  </a:extLst>
                </a:gridCol>
                <a:gridCol w="1334788">
                  <a:extLst>
                    <a:ext uri="{9D8B030D-6E8A-4147-A177-3AD203B41FA5}">
                      <a16:colId xmlns:a16="http://schemas.microsoft.com/office/drawing/2014/main" val="3913907997"/>
                    </a:ext>
                  </a:extLst>
                </a:gridCol>
                <a:gridCol w="1334788">
                  <a:extLst>
                    <a:ext uri="{9D8B030D-6E8A-4147-A177-3AD203B41FA5}">
                      <a16:colId xmlns:a16="http://schemas.microsoft.com/office/drawing/2014/main" val="271945500"/>
                    </a:ext>
                  </a:extLst>
                </a:gridCol>
                <a:gridCol w="1334788">
                  <a:extLst>
                    <a:ext uri="{9D8B030D-6E8A-4147-A177-3AD203B41FA5}">
                      <a16:colId xmlns:a16="http://schemas.microsoft.com/office/drawing/2014/main" val="3251617030"/>
                    </a:ext>
                  </a:extLst>
                </a:gridCol>
              </a:tblGrid>
              <a:tr h="642820">
                <a:tc>
                  <a:txBody>
                    <a:bodyPr/>
                    <a:lstStyle/>
                    <a:p>
                      <a:pPr marL="0" marR="0" algn="ctr" fontAlgn="base">
                        <a:spcBef>
                          <a:spcPts val="0"/>
                        </a:spcBef>
                        <a:spcAft>
                          <a:spcPts val="0"/>
                        </a:spcAft>
                      </a:pPr>
                      <a:r>
                        <a:rPr lang="en-US" sz="2000" b="1">
                          <a:effectLst/>
                        </a:rPr>
                        <a:t>FFY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2014 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2015 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2016 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2017 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2018 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2019</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7053017"/>
                  </a:ext>
                </a:extLst>
              </a:tr>
              <a:tr h="578538">
                <a:tc>
                  <a:txBody>
                    <a:bodyPr/>
                    <a:lstStyle/>
                    <a:p>
                      <a:pPr marL="0" marR="0" algn="ctr" fontAlgn="base">
                        <a:spcBef>
                          <a:spcPts val="0"/>
                        </a:spcBef>
                        <a:spcAft>
                          <a:spcPts val="0"/>
                        </a:spcAft>
                      </a:pPr>
                      <a:r>
                        <a:rPr lang="en-US" sz="2000" b="1">
                          <a:effectLst/>
                        </a:rPr>
                        <a:t>Target &gt;=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42.20%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42.70%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43.00%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43.50%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44.00%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44.00%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7220642"/>
                  </a:ext>
                </a:extLst>
              </a:tr>
              <a:tr h="578538">
                <a:tc>
                  <a:txBody>
                    <a:bodyPr/>
                    <a:lstStyle/>
                    <a:p>
                      <a:pPr marL="0" marR="0" algn="ctr" fontAlgn="base">
                        <a:spcBef>
                          <a:spcPts val="0"/>
                        </a:spcBef>
                        <a:spcAft>
                          <a:spcPts val="0"/>
                        </a:spcAft>
                      </a:pPr>
                      <a:r>
                        <a:rPr lang="en-US" sz="2000" b="1">
                          <a:effectLst/>
                        </a:rPr>
                        <a:t>Data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 48.12%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40.77%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44.02%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43.39%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44.37%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35.30%</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9507539"/>
                  </a:ext>
                </a:extLst>
              </a:tr>
            </a:tbl>
          </a:graphicData>
        </a:graphic>
      </p:graphicFrame>
      <p:sp>
        <p:nvSpPr>
          <p:cNvPr id="3" name="Rectangle 2">
            <a:extLst>
              <a:ext uri="{FF2B5EF4-FFF2-40B4-BE49-F238E27FC236}">
                <a16:creationId xmlns:a16="http://schemas.microsoft.com/office/drawing/2014/main" id="{9EF063DD-4010-4713-B22D-BCA74C1BF5D5}"/>
              </a:ext>
              <a:ext uri="{C183D7F6-B498-43B3-948B-1728B52AA6E4}">
                <adec:decorative xmlns:adec="http://schemas.microsoft.com/office/drawing/2017/decorative" val="1"/>
              </a:ext>
            </a:extLst>
          </p:cNvPr>
          <p:cNvSpPr/>
          <p:nvPr/>
        </p:nvSpPr>
        <p:spPr>
          <a:xfrm>
            <a:off x="2833891" y="3874624"/>
            <a:ext cx="878769" cy="207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AF41AD0-C7B0-4049-92B1-BE362C7F2146}"/>
              </a:ext>
            </a:extLst>
          </p:cNvPr>
          <p:cNvGrpSpPr/>
          <p:nvPr/>
        </p:nvGrpSpPr>
        <p:grpSpPr>
          <a:xfrm>
            <a:off x="3531749" y="3666345"/>
            <a:ext cx="8640026" cy="2878172"/>
            <a:chOff x="3480949" y="3690574"/>
            <a:chExt cx="8640026" cy="2878172"/>
          </a:xfrm>
        </p:grpSpPr>
        <p:graphicFrame>
          <p:nvGraphicFramePr>
            <p:cNvPr id="8" name="Chart 7" descr="This is a line graph which shows the trend data for the years 2014 through 2019. In 2014, 2016 and 2018, New York State exceeded its targets.&#10;In 2015 and 2017, New York State did not meet its targets. &#10;In 2019, New York State did not meet the target, which may be attributed to the impact of COVID-19 on the ability of students with disabilities to enroll and/or receive supports during their college experience.">
              <a:extLst>
                <a:ext uri="{FF2B5EF4-FFF2-40B4-BE49-F238E27FC236}">
                  <a16:creationId xmlns:a16="http://schemas.microsoft.com/office/drawing/2014/main" id="{0D6F4F82-29CA-4F81-94D3-92D79E213CE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66330657"/>
                </p:ext>
              </p:extLst>
            </p:nvPr>
          </p:nvGraphicFramePr>
          <p:xfrm>
            <a:off x="3480949" y="3727144"/>
            <a:ext cx="8640026" cy="2841602"/>
          </p:xfrm>
          <a:graphic>
            <a:graphicData uri="http://schemas.openxmlformats.org/drawingml/2006/chart">
              <c:chart xmlns:c="http://schemas.openxmlformats.org/drawingml/2006/chart" xmlns:r="http://schemas.openxmlformats.org/officeDocument/2006/relationships" r:id="rId5"/>
            </a:graphicData>
          </a:graphic>
        </p:graphicFrame>
        <p:sp>
          <p:nvSpPr>
            <p:cNvPr id="5" name="Rectangle 4">
              <a:extLst>
                <a:ext uri="{FF2B5EF4-FFF2-40B4-BE49-F238E27FC236}">
                  <a16:creationId xmlns:a16="http://schemas.microsoft.com/office/drawing/2014/main" id="{557E648C-6AB6-4D7A-830A-4C54DDD653E5}"/>
                </a:ext>
                <a:ext uri="{C183D7F6-B498-43B3-948B-1728B52AA6E4}">
                  <adec:decorative xmlns:adec="http://schemas.microsoft.com/office/drawing/2017/decorative" val="1"/>
                </a:ext>
              </a:extLst>
            </p:cNvPr>
            <p:cNvSpPr/>
            <p:nvPr/>
          </p:nvSpPr>
          <p:spPr>
            <a:xfrm>
              <a:off x="5433848" y="3727144"/>
              <a:ext cx="1324303" cy="1796238"/>
            </a:xfrm>
            <a:prstGeom prst="rect">
              <a:avLst/>
            </a:prstGeom>
            <a:solidFill>
              <a:srgbClr val="BECEE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ACEB89-1FD9-4946-B34F-78B3F42EA623}"/>
                </a:ext>
                <a:ext uri="{C183D7F6-B498-43B3-948B-1728B52AA6E4}">
                  <adec:decorative xmlns:adec="http://schemas.microsoft.com/office/drawing/2017/decorative" val="1"/>
                </a:ext>
              </a:extLst>
            </p:cNvPr>
            <p:cNvSpPr/>
            <p:nvPr/>
          </p:nvSpPr>
          <p:spPr>
            <a:xfrm>
              <a:off x="8046271" y="3690574"/>
              <a:ext cx="1324303" cy="1796238"/>
            </a:xfrm>
            <a:prstGeom prst="rect">
              <a:avLst/>
            </a:prstGeom>
            <a:solidFill>
              <a:srgbClr val="BECEE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E70AC09-6668-4CE8-8905-C6D98676BBC6}"/>
                </a:ext>
                <a:ext uri="{C183D7F6-B498-43B3-948B-1728B52AA6E4}">
                  <adec:decorative xmlns:adec="http://schemas.microsoft.com/office/drawing/2017/decorative" val="1"/>
                </a:ext>
              </a:extLst>
            </p:cNvPr>
            <p:cNvSpPr/>
            <p:nvPr/>
          </p:nvSpPr>
          <p:spPr>
            <a:xfrm>
              <a:off x="10796672" y="3690574"/>
              <a:ext cx="1324303" cy="1796238"/>
            </a:xfrm>
            <a:prstGeom prst="rect">
              <a:avLst/>
            </a:prstGeom>
            <a:solidFill>
              <a:srgbClr val="BECEE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Slide Number Placeholder 3">
            <a:extLst>
              <a:ext uri="{FF2B5EF4-FFF2-40B4-BE49-F238E27FC236}">
                <a16:creationId xmlns:a16="http://schemas.microsoft.com/office/drawing/2014/main" id="{FAD037C9-7761-408A-A1DB-C8103FB73582}"/>
              </a:ext>
              <a:ext uri="{C183D7F6-B498-43B3-948B-1728B52AA6E4}">
                <adec:decorative xmlns:adec="http://schemas.microsoft.com/office/drawing/2017/decorative" val="0"/>
              </a:ext>
            </a:extLst>
          </p:cNvPr>
          <p:cNvSpPr txBox="1">
            <a:spLocks/>
          </p:cNvSpPr>
          <p:nvPr/>
        </p:nvSpPr>
        <p:spPr>
          <a:xfrm>
            <a:off x="0" y="6635750"/>
            <a:ext cx="410402" cy="228600"/>
          </a:xfrm>
          <a:prstGeom prst="rect">
            <a:avLst/>
          </a:prstGeom>
        </p:spPr>
        <p:txBody>
          <a:bodyPr vert="horz" lIns="91440" tIns="45720" rIns="91440" bIns="45720" rtlCol="0" anchor="ctr"/>
          <a:lstStyle>
            <a:defPPr>
              <a:defRPr lang="en-US"/>
            </a:defPPr>
            <a:lvl1pPr algn="r">
              <a:defRPr sz="1000">
                <a:solidFill>
                  <a:schemeClr val="accent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597B30-7949-4ED9-96B5-005BABF2293C}" type="slidenum">
              <a:rPr lang="en-US"/>
              <a:pPr/>
              <a:t>14</a:t>
            </a:fld>
            <a:endParaRPr lang="en-US"/>
          </a:p>
        </p:txBody>
      </p:sp>
      <p:pic>
        <p:nvPicPr>
          <p:cNvPr id="6" name="Audio 5">
            <a:hlinkClick r:id="" action="ppaction://media"/>
            <a:extLst>
              <a:ext uri="{FF2B5EF4-FFF2-40B4-BE49-F238E27FC236}">
                <a16:creationId xmlns:a16="http://schemas.microsoft.com/office/drawing/2014/main" id="{B3467A09-86C2-4000-A287-19D4CB8542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32333830"/>
      </p:ext>
    </p:extLst>
  </p:cSld>
  <p:clrMapOvr>
    <a:masterClrMapping/>
  </p:clrMapOvr>
  <mc:AlternateContent xmlns:mc="http://schemas.openxmlformats.org/markup-compatibility/2006" xmlns:p14="http://schemas.microsoft.com/office/powerpoint/2010/main">
    <mc:Choice Requires="p14">
      <p:transition spd="med" p14:dur="700" advTm="72967">
        <p:fade/>
      </p:transition>
    </mc:Choice>
    <mc:Fallback xmlns="">
      <p:transition spd="med" advTm="729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5EFB3CF-8F9C-4D1B-BE69-505B665E02A4}"/>
              </a:ext>
            </a:extLst>
          </p:cNvPr>
          <p:cNvSpPr txBox="1">
            <a:spLocks noGrp="1"/>
          </p:cNvSpPr>
          <p:nvPr>
            <p:ph type="title" idx="4294967295"/>
          </p:nvPr>
        </p:nvSpPr>
        <p:spPr>
          <a:xfrm>
            <a:off x="152400" y="-25400"/>
            <a:ext cx="951738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spcBef>
                <a:spcPct val="0"/>
              </a:spcBef>
              <a:buNone/>
              <a:defRPr sz="3400">
                <a:solidFill>
                  <a:srgbClr val="0070C0"/>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a:ln>
                  <a:noFill/>
                </a:ln>
                <a:solidFill>
                  <a:schemeClr val="accent1">
                    <a:lumMod val="75000"/>
                  </a:schemeClr>
                </a:solidFill>
                <a:effectLst/>
                <a:uLnTx/>
                <a:uFillTx/>
                <a:latin typeface="+mj-lt"/>
                <a:ea typeface="+mj-ea"/>
                <a:cs typeface="+mj-cs"/>
              </a:rPr>
              <a:t>Results:</a:t>
            </a:r>
            <a:r>
              <a:rPr kumimoji="0" lang="en-US" sz="3400" b="1" i="0" u="none" strike="noStrike" kern="1200" cap="none" spc="0" normalizeH="0" baseline="0" noProof="0">
                <a:ln>
                  <a:noFill/>
                </a:ln>
                <a:solidFill>
                  <a:schemeClr val="accent1">
                    <a:lumMod val="75000"/>
                  </a:schemeClr>
                </a:solidFill>
                <a:effectLst/>
                <a:uLnTx/>
                <a:uFillTx/>
                <a:latin typeface="+mj-lt"/>
                <a:ea typeface="+mj-ea"/>
                <a:cs typeface="+mj-cs"/>
              </a:rPr>
              <a:t> </a:t>
            </a:r>
            <a:r>
              <a:rPr kumimoji="0" lang="en-US" sz="3400" b="0" i="0" u="none" strike="noStrike" kern="1200" cap="none" spc="0" normalizeH="0" baseline="0" noProof="0">
                <a:ln>
                  <a:noFill/>
                </a:ln>
                <a:solidFill>
                  <a:schemeClr val="accent1">
                    <a:lumMod val="75000"/>
                  </a:schemeClr>
                </a:solidFill>
                <a:effectLst/>
                <a:uLnTx/>
                <a:uFillTx/>
                <a:latin typeface="+mj-lt"/>
                <a:ea typeface="+mj-ea"/>
                <a:cs typeface="+mj-cs"/>
              </a:rPr>
              <a:t>NYS and National Trends 14A </a:t>
            </a:r>
          </a:p>
        </p:txBody>
      </p:sp>
      <p:graphicFrame>
        <p:nvGraphicFramePr>
          <p:cNvPr id="9" name="Chart 8" descr="The bar graph compares the performance for New York, California, Florida, Pennsylvania, Illinois, Texas, and Ohio. These states are referred to as the seven PAK States. The  seven PAK States is a consortium of the seven largest states that the National Association of State Directors of Special Education, Incorporated determined to have both similar demographics, such as general population, diversity, significant rural and inter-city populations.  There are also similar issues in the delivery of special education programs to students with disabilities. &#10;">
            <a:extLst>
              <a:ext uri="{FF2B5EF4-FFF2-40B4-BE49-F238E27FC236}">
                <a16:creationId xmlns:a16="http://schemas.microsoft.com/office/drawing/2014/main" id="{FD30721C-9CEA-4319-B62D-E4E239B99760}"/>
              </a:ext>
            </a:extLst>
          </p:cNvPr>
          <p:cNvGraphicFramePr/>
          <p:nvPr>
            <p:extLst>
              <p:ext uri="{D42A27DB-BD31-4B8C-83A1-F6EECF244321}">
                <p14:modId xmlns:p14="http://schemas.microsoft.com/office/powerpoint/2010/main" val="3588514799"/>
              </p:ext>
            </p:extLst>
          </p:nvPr>
        </p:nvGraphicFramePr>
        <p:xfrm>
          <a:off x="7239" y="1237767"/>
          <a:ext cx="6365341" cy="50445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Table 9" descr="The table compares the Indicator 14A performance for New York, and the other seven PAK dates 2014 through 2018.   New York State exceeded its target.">
            <a:extLst>
              <a:ext uri="{FF2B5EF4-FFF2-40B4-BE49-F238E27FC236}">
                <a16:creationId xmlns:a16="http://schemas.microsoft.com/office/drawing/2014/main" id="{C44D0FAB-797F-4BC8-A0FC-54F6E0A40911}"/>
              </a:ext>
            </a:extLst>
          </p:cNvPr>
          <p:cNvGraphicFramePr>
            <a:graphicFrameLocks noGrp="1"/>
          </p:cNvGraphicFramePr>
          <p:nvPr>
            <p:extLst>
              <p:ext uri="{D42A27DB-BD31-4B8C-83A1-F6EECF244321}">
                <p14:modId xmlns:p14="http://schemas.microsoft.com/office/powerpoint/2010/main" val="550338276"/>
              </p:ext>
            </p:extLst>
          </p:nvPr>
        </p:nvGraphicFramePr>
        <p:xfrm>
          <a:off x="6372580" y="1237767"/>
          <a:ext cx="5656800" cy="4436310"/>
        </p:xfrm>
        <a:graphic>
          <a:graphicData uri="http://schemas.openxmlformats.org/drawingml/2006/table">
            <a:tbl>
              <a:tblPr firstRow="1" firstCol="1" bandRow="1"/>
              <a:tblGrid>
                <a:gridCol w="1167472">
                  <a:extLst>
                    <a:ext uri="{9D8B030D-6E8A-4147-A177-3AD203B41FA5}">
                      <a16:colId xmlns:a16="http://schemas.microsoft.com/office/drawing/2014/main" val="3427886928"/>
                    </a:ext>
                  </a:extLst>
                </a:gridCol>
                <a:gridCol w="854440">
                  <a:extLst>
                    <a:ext uri="{9D8B030D-6E8A-4147-A177-3AD203B41FA5}">
                      <a16:colId xmlns:a16="http://schemas.microsoft.com/office/drawing/2014/main" val="1862775269"/>
                    </a:ext>
                  </a:extLst>
                </a:gridCol>
                <a:gridCol w="944380">
                  <a:extLst>
                    <a:ext uri="{9D8B030D-6E8A-4147-A177-3AD203B41FA5}">
                      <a16:colId xmlns:a16="http://schemas.microsoft.com/office/drawing/2014/main" val="1467937733"/>
                    </a:ext>
                  </a:extLst>
                </a:gridCol>
                <a:gridCol w="869430">
                  <a:extLst>
                    <a:ext uri="{9D8B030D-6E8A-4147-A177-3AD203B41FA5}">
                      <a16:colId xmlns:a16="http://schemas.microsoft.com/office/drawing/2014/main" val="2489881526"/>
                    </a:ext>
                  </a:extLst>
                </a:gridCol>
                <a:gridCol w="962336">
                  <a:extLst>
                    <a:ext uri="{9D8B030D-6E8A-4147-A177-3AD203B41FA5}">
                      <a16:colId xmlns:a16="http://schemas.microsoft.com/office/drawing/2014/main" val="3288432814"/>
                    </a:ext>
                  </a:extLst>
                </a:gridCol>
                <a:gridCol w="858742">
                  <a:extLst>
                    <a:ext uri="{9D8B030D-6E8A-4147-A177-3AD203B41FA5}">
                      <a16:colId xmlns:a16="http://schemas.microsoft.com/office/drawing/2014/main" val="2164482190"/>
                    </a:ext>
                  </a:extLst>
                </a:gridCol>
              </a:tblGrid>
              <a:tr h="565745">
                <a:tc>
                  <a:txBody>
                    <a:bodyPr/>
                    <a:lstStyle/>
                    <a:p>
                      <a:pPr marL="0" marR="0" algn="ctr">
                        <a:lnSpc>
                          <a:spcPct val="107000"/>
                        </a:lnSpc>
                        <a:spcBef>
                          <a:spcPts val="0"/>
                        </a:spcBef>
                        <a:spcAft>
                          <a:spcPts val="0"/>
                        </a:spcAft>
                      </a:pPr>
                      <a:r>
                        <a:rPr lang="en-US" sz="1600" b="0">
                          <a:solidFill>
                            <a:srgbClr val="000000"/>
                          </a:solidFill>
                          <a:effectLst/>
                          <a:highlight>
                            <a:srgbClr val="FFFF00"/>
                          </a:highlight>
                          <a:latin typeface="Arial Black" panose="020B0A04020102020204" pitchFamily="34" charset="0"/>
                          <a:ea typeface="Times New Roman" panose="02020603050405020304" pitchFamily="18" charset="0"/>
                          <a:cs typeface="Arial" panose="020B0604020202020204" pitchFamily="34" charset="0"/>
                        </a:rPr>
                        <a:t>14A Results</a:t>
                      </a:r>
                      <a:endParaRPr lang="en-US" sz="1800" b="0">
                        <a:effectLst/>
                        <a:highlight>
                          <a:srgbClr val="FFFF00"/>
                        </a:highligh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8EAADB"/>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600" b="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2014</a:t>
                      </a:r>
                      <a:endParaRPr lang="en-US" sz="1800" b="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8EAADB"/>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600" b="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2015</a:t>
                      </a:r>
                      <a:endParaRPr lang="en-US" sz="1800" b="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8EAADB"/>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600" b="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2016</a:t>
                      </a:r>
                      <a:endParaRPr lang="en-US" sz="1800" b="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8EAADB"/>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600" b="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2017</a:t>
                      </a:r>
                      <a:endParaRPr lang="en-US" sz="1800" b="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8EAADB"/>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600" b="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2018</a:t>
                      </a:r>
                      <a:endParaRPr lang="en-US" sz="1800" b="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8EAADB"/>
                      </a:solidFill>
                      <a:prstDash val="solid"/>
                      <a:round/>
                      <a:headEnd type="none" w="med" len="med"/>
                      <a:tailEnd type="none" w="med" len="med"/>
                    </a:lnB>
                    <a:solidFill>
                      <a:srgbClr val="FFFFFF"/>
                    </a:solidFill>
                  </a:tcPr>
                </a:tc>
                <a:extLst>
                  <a:ext uri="{0D108BD9-81ED-4DB2-BD59-A6C34878D82A}">
                    <a16:rowId xmlns:a16="http://schemas.microsoft.com/office/drawing/2014/main" val="1102979353"/>
                  </a:ext>
                </a:extLst>
              </a:tr>
              <a:tr h="565745">
                <a:tc>
                  <a:txBody>
                    <a:bodyPr/>
                    <a:lstStyle/>
                    <a:p>
                      <a:pPr marL="0" marR="0" algn="ctr">
                        <a:lnSpc>
                          <a:spcPct val="107000"/>
                        </a:lnSpc>
                        <a:spcBef>
                          <a:spcPts val="0"/>
                        </a:spcBef>
                        <a:spcAft>
                          <a:spcPts val="0"/>
                        </a:spcAft>
                      </a:pPr>
                      <a:r>
                        <a:rPr lang="en-US" sz="110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NY Result</a:t>
                      </a:r>
                      <a:endParaRPr lang="en-US" sz="120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a:noFill/>
                    </a:lnB>
                    <a:solidFill>
                      <a:srgbClr val="FFFFFF"/>
                    </a:solidFill>
                  </a:tcPr>
                </a:tc>
                <a:tc>
                  <a:txBody>
                    <a:bodyPr/>
                    <a:lstStyle/>
                    <a:p>
                      <a:pPr marL="0" marR="0" algn="ctr">
                        <a:lnSpc>
                          <a:spcPct val="107000"/>
                        </a:lnSpc>
                        <a:spcBef>
                          <a:spcPts val="0"/>
                        </a:spcBef>
                        <a:spcAft>
                          <a:spcPts val="0"/>
                        </a:spcAft>
                      </a:pPr>
                      <a:r>
                        <a:rPr lang="en-US" sz="1400" b="0">
                          <a:solidFill>
                            <a:srgbClr val="000000"/>
                          </a:solidFill>
                          <a:effectLst/>
                          <a:latin typeface="Arial Black" panose="020B0A04020102020204" pitchFamily="34" charset="0"/>
                          <a:ea typeface="Calibri" panose="020F0502020204030204" pitchFamily="34" charset="0"/>
                          <a:cs typeface="Arial" panose="020B0604020202020204" pitchFamily="34" charset="0"/>
                        </a:rPr>
                        <a:t>48.12%</a:t>
                      </a:r>
                      <a:endParaRPr lang="en-US" sz="1600" b="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tx1">
                        <a:lumMod val="20000"/>
                        <a:lumOff val="80000"/>
                      </a:schemeClr>
                    </a:solidFill>
                  </a:tcPr>
                </a:tc>
                <a:tc>
                  <a:txBody>
                    <a:bodyPr/>
                    <a:lstStyle/>
                    <a:p>
                      <a:pPr marL="0" marR="0" algn="ctr">
                        <a:lnSpc>
                          <a:spcPct val="107000"/>
                        </a:lnSpc>
                        <a:spcBef>
                          <a:spcPts val="0"/>
                        </a:spcBef>
                        <a:spcAft>
                          <a:spcPts val="0"/>
                        </a:spcAft>
                      </a:pPr>
                      <a:r>
                        <a:rPr lang="en-US" sz="1400" b="0">
                          <a:solidFill>
                            <a:srgbClr val="000000"/>
                          </a:solidFill>
                          <a:effectLst/>
                          <a:latin typeface="Arial Black" panose="020B0A04020102020204" pitchFamily="34" charset="0"/>
                          <a:ea typeface="Calibri" panose="020F0502020204030204" pitchFamily="34" charset="0"/>
                          <a:cs typeface="Arial" panose="020B0604020202020204" pitchFamily="34" charset="0"/>
                        </a:rPr>
                        <a:t>40.77%</a:t>
                      </a:r>
                      <a:endParaRPr lang="en-US" sz="1600" b="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tx1">
                        <a:lumMod val="20000"/>
                        <a:lumOff val="80000"/>
                      </a:schemeClr>
                    </a:solidFill>
                  </a:tcPr>
                </a:tc>
                <a:tc>
                  <a:txBody>
                    <a:bodyPr/>
                    <a:lstStyle/>
                    <a:p>
                      <a:pPr marL="0" marR="0" algn="ctr">
                        <a:lnSpc>
                          <a:spcPct val="107000"/>
                        </a:lnSpc>
                        <a:spcBef>
                          <a:spcPts val="0"/>
                        </a:spcBef>
                        <a:spcAft>
                          <a:spcPts val="0"/>
                        </a:spcAft>
                      </a:pPr>
                      <a:r>
                        <a:rPr lang="en-US" sz="1400" b="0">
                          <a:solidFill>
                            <a:srgbClr val="000000"/>
                          </a:solidFill>
                          <a:effectLst/>
                          <a:latin typeface="Arial Black" panose="020B0A04020102020204" pitchFamily="34" charset="0"/>
                          <a:ea typeface="Calibri" panose="020F0502020204030204" pitchFamily="34" charset="0"/>
                          <a:cs typeface="Arial" panose="020B0604020202020204" pitchFamily="34" charset="0"/>
                        </a:rPr>
                        <a:t>44.02% </a:t>
                      </a:r>
                      <a:endParaRPr lang="en-US" sz="1600" b="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tx1">
                        <a:lumMod val="20000"/>
                        <a:lumOff val="80000"/>
                      </a:schemeClr>
                    </a:solidFill>
                  </a:tcPr>
                </a:tc>
                <a:tc>
                  <a:txBody>
                    <a:bodyPr/>
                    <a:lstStyle/>
                    <a:p>
                      <a:pPr marL="0" marR="0" algn="ctr">
                        <a:lnSpc>
                          <a:spcPct val="107000"/>
                        </a:lnSpc>
                        <a:spcBef>
                          <a:spcPts val="0"/>
                        </a:spcBef>
                        <a:spcAft>
                          <a:spcPts val="0"/>
                        </a:spcAft>
                      </a:pPr>
                      <a:r>
                        <a:rPr lang="en-US" sz="1400" b="0">
                          <a:solidFill>
                            <a:srgbClr val="000000"/>
                          </a:solidFill>
                          <a:effectLst/>
                          <a:latin typeface="Arial Black" panose="020B0A04020102020204" pitchFamily="34" charset="0"/>
                          <a:ea typeface="Calibri" panose="020F0502020204030204" pitchFamily="34" charset="0"/>
                          <a:cs typeface="Arial" panose="020B0604020202020204" pitchFamily="34" charset="0"/>
                        </a:rPr>
                        <a:t>43.39%</a:t>
                      </a:r>
                      <a:endParaRPr lang="en-US" sz="1600" b="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tx1">
                        <a:lumMod val="20000"/>
                        <a:lumOff val="80000"/>
                      </a:schemeClr>
                    </a:solidFill>
                  </a:tcPr>
                </a:tc>
                <a:tc>
                  <a:txBody>
                    <a:bodyPr/>
                    <a:lstStyle/>
                    <a:p>
                      <a:pPr marL="0" marR="0" algn="ctr">
                        <a:lnSpc>
                          <a:spcPct val="107000"/>
                        </a:lnSpc>
                        <a:spcBef>
                          <a:spcPts val="0"/>
                        </a:spcBef>
                        <a:spcAft>
                          <a:spcPts val="0"/>
                        </a:spcAft>
                      </a:pPr>
                      <a:r>
                        <a:rPr lang="en-US" sz="1400" b="0">
                          <a:solidFill>
                            <a:srgbClr val="000000"/>
                          </a:solidFill>
                          <a:effectLst/>
                          <a:latin typeface="Arial Black" panose="020B0A04020102020204" pitchFamily="34" charset="0"/>
                          <a:ea typeface="Calibri" panose="020F0502020204030204" pitchFamily="34" charset="0"/>
                          <a:cs typeface="Arial" panose="020B0604020202020204" pitchFamily="34" charset="0"/>
                        </a:rPr>
                        <a:t>44.37%</a:t>
                      </a:r>
                      <a:endParaRPr lang="en-US" sz="1600" b="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631218541"/>
                  </a:ext>
                </a:extLst>
              </a:tr>
              <a:tr h="565745">
                <a:tc>
                  <a:txBody>
                    <a:bodyPr/>
                    <a:lstStyle/>
                    <a:p>
                      <a:pPr marL="0" marR="0" algn="ctr">
                        <a:lnSpc>
                          <a:spcPct val="107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OH Result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29.37%</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36.45%</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28.81%</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27.53%</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27.57%</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406041872"/>
                  </a:ext>
                </a:extLst>
              </a:tr>
              <a:tr h="565745">
                <a:tc>
                  <a:txBody>
                    <a:bodyPr/>
                    <a:lstStyle/>
                    <a:p>
                      <a:pPr marL="0" marR="0" algn="ctr">
                        <a:lnSpc>
                          <a:spcPct val="107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IL Result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39.74%</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tx1">
                        <a:lumMod val="20000"/>
                        <a:lumOff val="80000"/>
                      </a:schemeClr>
                    </a:solidFill>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27.54%</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tx1">
                        <a:lumMod val="20000"/>
                        <a:lumOff val="80000"/>
                      </a:schemeClr>
                    </a:solidFill>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32.07%</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tx1">
                        <a:lumMod val="20000"/>
                        <a:lumOff val="80000"/>
                      </a:schemeClr>
                    </a:solidFill>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29.59%</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tx1">
                        <a:lumMod val="20000"/>
                        <a:lumOff val="80000"/>
                      </a:schemeClr>
                    </a:solidFill>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29.58%</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591095452"/>
                  </a:ext>
                </a:extLst>
              </a:tr>
              <a:tr h="565745">
                <a:tc>
                  <a:txBody>
                    <a:bodyPr/>
                    <a:lstStyle/>
                    <a:p>
                      <a:pPr marL="0" marR="0" algn="ctr">
                        <a:lnSpc>
                          <a:spcPct val="107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 Result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25.76%</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28.84%</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33.08%</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29.53%</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27.55%</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3841070723"/>
                  </a:ext>
                </a:extLst>
              </a:tr>
              <a:tr h="476095">
                <a:tc>
                  <a:txBody>
                    <a:bodyPr/>
                    <a:lstStyle/>
                    <a:p>
                      <a:pPr marL="0" marR="0" algn="ctr">
                        <a:lnSpc>
                          <a:spcPct val="107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FL Result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28.63%</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28.48%</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27.84%</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24.30%</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25.58%</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907289656"/>
                  </a:ext>
                </a:extLst>
              </a:tr>
              <a:tr h="565745">
                <a:tc>
                  <a:txBody>
                    <a:bodyPr/>
                    <a:lstStyle/>
                    <a:p>
                      <a:pPr marL="0" marR="0" algn="ctr">
                        <a:lnSpc>
                          <a:spcPct val="107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 Result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50.41%</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52.26%</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48.87%</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53.97%</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54.78%</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2303444676"/>
                  </a:ext>
                </a:extLst>
              </a:tr>
              <a:tr h="565745">
                <a:tc>
                  <a:txBody>
                    <a:bodyPr/>
                    <a:lstStyle/>
                    <a:p>
                      <a:pPr marL="0" marR="0" algn="ctr">
                        <a:lnSpc>
                          <a:spcPct val="107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TX Result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24.97</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24.39%</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21.41%</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18.31%</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400" b="0">
                          <a:solidFill>
                            <a:srgbClr val="000000"/>
                          </a:solidFill>
                          <a:effectLst/>
                          <a:latin typeface="Arial" panose="020B0604020202020204" pitchFamily="34" charset="0"/>
                          <a:ea typeface="Calibri" panose="020F0502020204030204" pitchFamily="34" charset="0"/>
                          <a:cs typeface="Arial" panose="020B0604020202020204" pitchFamily="34" charset="0"/>
                        </a:rPr>
                        <a:t>16.36%</a:t>
                      </a:r>
                      <a:endParaRPr lang="en-US" sz="16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4141851234"/>
                  </a:ext>
                </a:extLst>
              </a:tr>
            </a:tbl>
          </a:graphicData>
        </a:graphic>
      </p:graphicFrame>
      <p:sp>
        <p:nvSpPr>
          <p:cNvPr id="4" name="Slide Number Placeholder 3">
            <a:extLst>
              <a:ext uri="{FF2B5EF4-FFF2-40B4-BE49-F238E27FC236}">
                <a16:creationId xmlns:a16="http://schemas.microsoft.com/office/drawing/2014/main" id="{2A371E0C-B9A6-4424-8D34-3818615A04A3}"/>
              </a:ext>
            </a:extLst>
          </p:cNvPr>
          <p:cNvSpPr>
            <a:spLocks noGrp="1"/>
          </p:cNvSpPr>
          <p:nvPr>
            <p:ph type="sldNum" sz="quarter" idx="12"/>
          </p:nvPr>
        </p:nvSpPr>
        <p:spPr/>
        <p:txBody>
          <a:bodyPr vert="horz" lIns="91440" tIns="45720" rIns="91440" bIns="45720" rtlCol="0" anchor="ctr"/>
          <a:lstStyle/>
          <a:p>
            <a:fld id="{F0597B30-7949-4ED9-96B5-005BABF2293C}" type="slidenum">
              <a:rPr lang="en-US" sz="1000"/>
              <a:pPr/>
              <a:t>15</a:t>
            </a:fld>
            <a:endParaRPr lang="en-US" sz="1000"/>
          </a:p>
        </p:txBody>
      </p:sp>
      <p:pic>
        <p:nvPicPr>
          <p:cNvPr id="3" name="Audio 2">
            <a:hlinkClick r:id="" action="ppaction://media"/>
            <a:extLst>
              <a:ext uri="{FF2B5EF4-FFF2-40B4-BE49-F238E27FC236}">
                <a16:creationId xmlns:a16="http://schemas.microsoft.com/office/drawing/2014/main" id="{9F5A2E42-6361-454D-B2B4-13153FAA30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09435989"/>
      </p:ext>
    </p:extLst>
  </p:cSld>
  <p:clrMapOvr>
    <a:masterClrMapping/>
  </p:clrMapOvr>
  <mc:AlternateContent xmlns:mc="http://schemas.openxmlformats.org/markup-compatibility/2006" xmlns:p14="http://schemas.microsoft.com/office/powerpoint/2010/main">
    <mc:Choice Requires="p14">
      <p:transition spd="med" p14:dur="700" advTm="66720">
        <p:fade/>
      </p:transition>
    </mc:Choice>
    <mc:Fallback xmlns="">
      <p:transition spd="med" advTm="667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0D76C6-29D9-452B-A019-E0824D35AABA}"/>
              </a:ext>
            </a:extLst>
          </p:cNvPr>
          <p:cNvSpPr>
            <a:spLocks noGrp="1"/>
          </p:cNvSpPr>
          <p:nvPr>
            <p:ph type="title"/>
          </p:nvPr>
        </p:nvSpPr>
        <p:spPr>
          <a:xfrm>
            <a:off x="205201" y="0"/>
            <a:ext cx="9457634" cy="651626"/>
          </a:xfrm>
        </p:spPr>
        <p:txBody>
          <a:bodyPr vert="horz" lIns="91440" tIns="45720" rIns="91440" bIns="45720" rtlCol="0" anchor="ctr">
            <a:normAutofit/>
          </a:bodyPr>
          <a:lstStyle/>
          <a:p>
            <a:r>
              <a:rPr lang="en-US"/>
              <a:t>National Mean: NYS and National Trends 14A</a:t>
            </a:r>
          </a:p>
        </p:txBody>
      </p:sp>
      <p:graphicFrame>
        <p:nvGraphicFramePr>
          <p:cNvPr id="7" name="Chart 6" descr="This graph shows the results for Indicator 14A in comparison to the national mean. The national mean was derived from all the Indicator 14A data collected across the country for 2018. &#10;New York State exceeded the national mean of 28% in 2018 by 16.37 percentage points. &#10;">
            <a:extLst>
              <a:ext uri="{FF2B5EF4-FFF2-40B4-BE49-F238E27FC236}">
                <a16:creationId xmlns:a16="http://schemas.microsoft.com/office/drawing/2014/main" id="{3914C6FF-9852-4418-94D0-54EE8274B082}"/>
              </a:ext>
            </a:extLst>
          </p:cNvPr>
          <p:cNvGraphicFramePr/>
          <p:nvPr>
            <p:extLst>
              <p:ext uri="{D42A27DB-BD31-4B8C-83A1-F6EECF244321}">
                <p14:modId xmlns:p14="http://schemas.microsoft.com/office/powerpoint/2010/main" val="1622141399"/>
              </p:ext>
            </p:extLst>
          </p:nvPr>
        </p:nvGraphicFramePr>
        <p:xfrm>
          <a:off x="1876322" y="1142132"/>
          <a:ext cx="8439355" cy="5533650"/>
        </p:xfrm>
        <a:graphic>
          <a:graphicData uri="http://schemas.openxmlformats.org/drawingml/2006/chart">
            <c:chart xmlns:c="http://schemas.openxmlformats.org/drawingml/2006/chart" xmlns:r="http://schemas.openxmlformats.org/officeDocument/2006/relationships" r:id="rId5"/>
          </a:graphicData>
        </a:graphic>
      </p:graphicFrame>
      <p:cxnSp>
        <p:nvCxnSpPr>
          <p:cNvPr id="10" name="Straight Connector 9">
            <a:extLst>
              <a:ext uri="{FF2B5EF4-FFF2-40B4-BE49-F238E27FC236}">
                <a16:creationId xmlns:a16="http://schemas.microsoft.com/office/drawing/2014/main" id="{D7B926FA-80AA-4F8E-927B-79EEE8E5A8E6}"/>
              </a:ext>
              <a:ext uri="{C183D7F6-B498-43B3-948B-1728B52AA6E4}">
                <adec:decorative xmlns:adec="http://schemas.microsoft.com/office/drawing/2017/decorative" val="1"/>
              </a:ext>
            </a:extLst>
          </p:cNvPr>
          <p:cNvCxnSpPr/>
          <p:nvPr/>
        </p:nvCxnSpPr>
        <p:spPr>
          <a:xfrm>
            <a:off x="2455413" y="4006392"/>
            <a:ext cx="7860264" cy="0"/>
          </a:xfrm>
          <a:prstGeom prst="line">
            <a:avLst/>
          </a:prstGeom>
          <a:ln w="34925">
            <a:solidFill>
              <a:schemeClr val="bg2">
                <a:lumMod val="10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332E537-F999-4A59-A7A4-47CC5B8835A9}"/>
              </a:ext>
            </a:extLst>
          </p:cNvPr>
          <p:cNvSpPr txBox="1"/>
          <p:nvPr/>
        </p:nvSpPr>
        <p:spPr>
          <a:xfrm>
            <a:off x="10315678" y="3912124"/>
            <a:ext cx="1741204" cy="584775"/>
          </a:xfrm>
          <a:prstGeom prst="rect">
            <a:avLst/>
          </a:prstGeom>
          <a:noFill/>
        </p:spPr>
        <p:txBody>
          <a:bodyPr wrap="square" rtlCol="0">
            <a:spAutoFit/>
          </a:bodyPr>
          <a:lstStyle/>
          <a:p>
            <a:r>
              <a:rPr lang="en-US" sz="1600" b="1">
                <a:solidFill>
                  <a:schemeClr val="tx1">
                    <a:lumMod val="50000"/>
                  </a:schemeClr>
                </a:solidFill>
              </a:rPr>
              <a:t>2018 National Mean = 28%</a:t>
            </a:r>
          </a:p>
        </p:txBody>
      </p:sp>
      <p:sp>
        <p:nvSpPr>
          <p:cNvPr id="4" name="Slide Number Placeholder 3">
            <a:extLst>
              <a:ext uri="{FF2B5EF4-FFF2-40B4-BE49-F238E27FC236}">
                <a16:creationId xmlns:a16="http://schemas.microsoft.com/office/drawing/2014/main" id="{1D232924-A09B-4D80-B366-FDFC1BE83B9F}"/>
              </a:ext>
            </a:extLst>
          </p:cNvPr>
          <p:cNvSpPr>
            <a:spLocks noGrp="1"/>
          </p:cNvSpPr>
          <p:nvPr>
            <p:ph type="sldNum" sz="quarter" idx="12"/>
          </p:nvPr>
        </p:nvSpPr>
        <p:spPr/>
        <p:txBody>
          <a:bodyPr vert="horz" lIns="91440" tIns="45720" rIns="91440" bIns="45720" rtlCol="0" anchor="ctr"/>
          <a:lstStyle/>
          <a:p>
            <a:fld id="{F0597B30-7949-4ED9-96B5-005BABF2293C}" type="slidenum">
              <a:rPr lang="en-US" sz="1000"/>
              <a:pPr/>
              <a:t>16</a:t>
            </a:fld>
            <a:endParaRPr lang="en-US" sz="1000"/>
          </a:p>
        </p:txBody>
      </p:sp>
      <p:pic>
        <p:nvPicPr>
          <p:cNvPr id="2" name="Audio 1">
            <a:hlinkClick r:id="" action="ppaction://media"/>
            <a:extLst>
              <a:ext uri="{FF2B5EF4-FFF2-40B4-BE49-F238E27FC236}">
                <a16:creationId xmlns:a16="http://schemas.microsoft.com/office/drawing/2014/main" id="{DD5C9898-CA49-4B6C-89EF-6541FE67FF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064521" y="6572370"/>
            <a:ext cx="334514" cy="578928"/>
          </a:xfrm>
          <a:prstGeom prst="rect">
            <a:avLst/>
          </a:prstGeom>
        </p:spPr>
      </p:pic>
    </p:spTree>
    <p:extLst>
      <p:ext uri="{BB962C8B-B14F-4D97-AF65-F5344CB8AC3E}">
        <p14:creationId xmlns:p14="http://schemas.microsoft.com/office/powerpoint/2010/main" val="1216722337"/>
      </p:ext>
    </p:extLst>
  </p:cSld>
  <p:clrMapOvr>
    <a:masterClrMapping/>
  </p:clrMapOvr>
  <mc:AlternateContent xmlns:mc="http://schemas.openxmlformats.org/markup-compatibility/2006" xmlns:p14="http://schemas.microsoft.com/office/powerpoint/2010/main">
    <mc:Choice Requires="p14">
      <p:transition spd="med" p14:dur="700" advTm="36084">
        <p:fade/>
      </p:transition>
    </mc:Choice>
    <mc:Fallback xmlns="">
      <p:transition spd="med" advTm="360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89139-1BDC-49A0-BE84-2F78F6AAF871}"/>
              </a:ext>
              <a:ext uri="{C183D7F6-B498-43B3-948B-1728B52AA6E4}">
                <adec:decorative xmlns:adec="http://schemas.microsoft.com/office/drawing/2017/decorative" val="1"/>
              </a:ext>
            </a:extLst>
          </p:cNvPr>
          <p:cNvSpPr>
            <a:spLocks noGrp="1"/>
          </p:cNvSpPr>
          <p:nvPr>
            <p:ph type="title"/>
          </p:nvPr>
        </p:nvSpPr>
        <p:spPr>
          <a:xfrm>
            <a:off x="1251677" y="536669"/>
            <a:ext cx="4357499" cy="993681"/>
          </a:xfrm>
          <a:solidFill>
            <a:schemeClr val="accent1">
              <a:lumMod val="60000"/>
              <a:lumOff val="40000"/>
            </a:schemeClr>
          </a:solidFill>
        </p:spPr>
        <p:txBody>
          <a:bodyPr vert="horz" lIns="91440" tIns="45720" rIns="91440" bIns="45720" rtlCol="0" anchor="t">
            <a:normAutofit fontScale="90000"/>
          </a:bodyPr>
          <a:lstStyle/>
          <a:p>
            <a:pPr algn="ctr"/>
            <a:r>
              <a:rPr lang="en-US" b="1" kern="1200">
                <a:solidFill>
                  <a:schemeClr val="tx1"/>
                </a:solidFill>
                <a:latin typeface="+mn-lt"/>
                <a:ea typeface="+mj-ea"/>
                <a:cs typeface="+mj-cs"/>
              </a:rPr>
              <a:t>Stakeholder Discussion 14A</a:t>
            </a:r>
          </a:p>
        </p:txBody>
      </p:sp>
      <p:pic>
        <p:nvPicPr>
          <p:cNvPr id="8" name="Content Placeholder 4">
            <a:extLst>
              <a:ext uri="{FF2B5EF4-FFF2-40B4-BE49-F238E27FC236}">
                <a16:creationId xmlns:a16="http://schemas.microsoft.com/office/drawing/2014/main" id="{5DA9FCCF-15D8-4BA4-B020-E25193F0D01C}"/>
              </a:ext>
              <a:ext uri="{C183D7F6-B498-43B3-948B-1728B52AA6E4}">
                <adec:decorative xmlns:adec="http://schemas.microsoft.com/office/drawing/2017/decorative" val="1"/>
              </a:ext>
            </a:extLst>
          </p:cNvPr>
          <p:cNvPicPr>
            <a:picLocks noGrp="1" noChangeAspect="1"/>
          </p:cNvPicPr>
          <p:nvPr>
            <p:ph idx="1"/>
          </p:nvPr>
        </p:nvPicPr>
        <p:blipFill>
          <a:blip r:embed="rId5"/>
          <a:stretch>
            <a:fillRect/>
          </a:stretch>
        </p:blipFill>
        <p:spPr>
          <a:xfrm>
            <a:off x="6619436" y="0"/>
            <a:ext cx="5572564" cy="2549447"/>
          </a:xfrm>
          <a:prstGeom prst="rect">
            <a:avLst/>
          </a:prstGeom>
        </p:spPr>
      </p:pic>
      <p:sp>
        <p:nvSpPr>
          <p:cNvPr id="7" name="Text Placeholder 6" descr="What did the SPP data tell us? &#10;How should we use the data to inform our target-setting and improvement activities?&#10;">
            <a:extLst>
              <a:ext uri="{FF2B5EF4-FFF2-40B4-BE49-F238E27FC236}">
                <a16:creationId xmlns:a16="http://schemas.microsoft.com/office/drawing/2014/main" id="{F08AB5EF-7EDC-44EC-8FB3-A73E553A11E3}"/>
              </a:ext>
              <a:ext uri="{C183D7F6-B498-43B3-948B-1728B52AA6E4}">
                <adec:decorative xmlns:adec="http://schemas.microsoft.com/office/drawing/2017/decorative" val="0"/>
              </a:ext>
            </a:extLst>
          </p:cNvPr>
          <p:cNvSpPr>
            <a:spLocks noGrp="1"/>
          </p:cNvSpPr>
          <p:nvPr>
            <p:ph type="body" sz="half" idx="2"/>
          </p:nvPr>
        </p:nvSpPr>
        <p:spPr>
          <a:xfrm>
            <a:off x="6667425" y="2920761"/>
            <a:ext cx="5524575" cy="2775585"/>
          </a:xfrm>
          <a:solidFill>
            <a:schemeClr val="accent1">
              <a:lumMod val="60000"/>
              <a:lumOff val="40000"/>
            </a:schemeClr>
          </a:solidFill>
        </p:spPr>
        <p:txBody>
          <a:bodyPr vert="horz" lIns="91440" tIns="45720" rIns="91440" bIns="45720" rtlCol="0">
            <a:normAutofit/>
          </a:bodyPr>
          <a:lstStyle/>
          <a:p>
            <a:pPr marL="0" indent="0">
              <a:buNone/>
            </a:pPr>
            <a:r>
              <a:rPr lang="en-US" sz="2800" b="1"/>
              <a:t>What did the SPP data tell us? </a:t>
            </a:r>
          </a:p>
          <a:p>
            <a:pPr marL="0" indent="0">
              <a:buNone/>
            </a:pPr>
            <a:r>
              <a:rPr lang="en-US" sz="2800" b="1"/>
              <a:t>How should we use the data to inform our target-setting and improvement activities?</a:t>
            </a:r>
          </a:p>
          <a:p>
            <a:endParaRPr lang="en-US" sz="2000">
              <a:solidFill>
                <a:schemeClr val="tx1">
                  <a:alpha val="60000"/>
                </a:schemeClr>
              </a:solidFill>
            </a:endParaRPr>
          </a:p>
        </p:txBody>
      </p:sp>
      <p:pic>
        <p:nvPicPr>
          <p:cNvPr id="11" name="Picture 10">
            <a:extLst>
              <a:ext uri="{FF2B5EF4-FFF2-40B4-BE49-F238E27FC236}">
                <a16:creationId xmlns:a16="http://schemas.microsoft.com/office/drawing/2014/main" id="{B916B8CB-64FD-4590-BA99-44938E4ECFBF}"/>
              </a:ext>
              <a:ext uri="{C183D7F6-B498-43B3-948B-1728B52AA6E4}">
                <adec:decorative xmlns:adec="http://schemas.microsoft.com/office/drawing/2017/decorative" val="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1677" y="2318479"/>
            <a:ext cx="4389120" cy="2560320"/>
          </a:xfrm>
          <a:prstGeom prst="rect">
            <a:avLst/>
          </a:prstGeom>
          <a:noFill/>
          <a:ln>
            <a:noFill/>
          </a:ln>
        </p:spPr>
      </p:pic>
      <p:sp>
        <p:nvSpPr>
          <p:cNvPr id="12" name="Slide Number Placeholder 3">
            <a:extLst>
              <a:ext uri="{FF2B5EF4-FFF2-40B4-BE49-F238E27FC236}">
                <a16:creationId xmlns:a16="http://schemas.microsoft.com/office/drawing/2014/main" id="{AABFED32-0605-46D0-B19C-3CD1EE63CA73}"/>
              </a:ext>
            </a:extLst>
          </p:cNvPr>
          <p:cNvSpPr txBox="1">
            <a:spLocks/>
          </p:cNvSpPr>
          <p:nvPr/>
        </p:nvSpPr>
        <p:spPr>
          <a:xfrm>
            <a:off x="0" y="6642100"/>
            <a:ext cx="410402" cy="228600"/>
          </a:xfrm>
          <a:prstGeom prst="rect">
            <a:avLst/>
          </a:prstGeom>
        </p:spPr>
        <p:txBody>
          <a:bodyPr vert="horz" lIns="91440" tIns="45720" rIns="91440" bIns="45720" rtlCol="0" anchor="ctr"/>
          <a:lstStyle>
            <a:defPPr>
              <a:defRPr lang="en-US"/>
            </a:defPPr>
            <a:lvl1pPr algn="r">
              <a:defRPr sz="1000">
                <a:solidFill>
                  <a:schemeClr val="accent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597B30-7949-4ED9-96B5-005BABF2293C}" type="slidenum">
              <a:rPr lang="en-US">
                <a:latin typeface="Corbel" panose="020B0503020204020204" pitchFamily="34" charset="0"/>
              </a:rPr>
              <a:pPr/>
              <a:t>17</a:t>
            </a:fld>
            <a:endParaRPr lang="en-US">
              <a:latin typeface="Corbel" panose="020B0503020204020204" pitchFamily="34" charset="0"/>
            </a:endParaRPr>
          </a:p>
        </p:txBody>
      </p:sp>
      <p:pic>
        <p:nvPicPr>
          <p:cNvPr id="3" name="Audio 2">
            <a:hlinkClick r:id="" action="ppaction://media"/>
            <a:extLst>
              <a:ext uri="{FF2B5EF4-FFF2-40B4-BE49-F238E27FC236}">
                <a16:creationId xmlns:a16="http://schemas.microsoft.com/office/drawing/2014/main" id="{8BBE2B00-00E5-4AD0-BF57-BF59D347BB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60508680"/>
      </p:ext>
    </p:extLst>
  </p:cSld>
  <p:clrMapOvr>
    <a:masterClrMapping/>
  </p:clrMapOvr>
  <mc:AlternateContent xmlns:mc="http://schemas.openxmlformats.org/markup-compatibility/2006" xmlns:p14="http://schemas.microsoft.com/office/powerpoint/2010/main">
    <mc:Choice Requires="p14">
      <p:transition spd="med" p14:dur="700" advTm="19607">
        <p:fade/>
      </p:transition>
    </mc:Choice>
    <mc:Fallback xmlns="">
      <p:transition spd="med" advTm="196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3D690B8-75B6-4DCE-9688-01D12615C530}"/>
              </a:ext>
            </a:extLst>
          </p:cNvPr>
          <p:cNvSpPr>
            <a:spLocks noGrp="1"/>
          </p:cNvSpPr>
          <p:nvPr>
            <p:ph type="title"/>
          </p:nvPr>
        </p:nvSpPr>
        <p:spPr>
          <a:xfrm>
            <a:off x="152400" y="4046"/>
            <a:ext cx="9382644" cy="1143000"/>
          </a:xfrm>
        </p:spPr>
        <p:txBody>
          <a:bodyPr vert="horz" lIns="91440" tIns="45720" rIns="91440" bIns="45720" rtlCol="0" anchor="ctr">
            <a:normAutofit/>
          </a:bodyPr>
          <a:lstStyle/>
          <a:p>
            <a:r>
              <a:rPr lang="en-US"/>
              <a:t>Understand current information and trend data</a:t>
            </a:r>
            <a:br>
              <a:rPr lang="en-US"/>
            </a:br>
            <a:r>
              <a:rPr lang="en-US"/>
              <a:t>New York State 14B</a:t>
            </a:r>
          </a:p>
        </p:txBody>
      </p:sp>
      <p:sp>
        <p:nvSpPr>
          <p:cNvPr id="6" name="Rectangle 1">
            <a:extLst>
              <a:ext uri="{FF2B5EF4-FFF2-40B4-BE49-F238E27FC236}">
                <a16:creationId xmlns:a16="http://schemas.microsoft.com/office/drawing/2014/main" id="{19EE791A-4C4B-4472-A111-FC4C54867D94}"/>
              </a:ext>
              <a:ext uri="{C183D7F6-B498-43B3-948B-1728B52AA6E4}">
                <adec:decorative xmlns:adec="http://schemas.microsoft.com/office/drawing/2017/decorative" val="1"/>
              </a:ext>
            </a:extLst>
          </p:cNvPr>
          <p:cNvSpPr>
            <a:spLocks noChangeArrowheads="1"/>
          </p:cNvSpPr>
          <p:nvPr/>
        </p:nvSpPr>
        <p:spPr bwMode="auto">
          <a:xfrm>
            <a:off x="1519238" y="31162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Chart 15" descr="This graph shows the trend data for the years 2014 through 2019 of students with IEPs who went on to enroll in higher education plus the youth who are competitively employed. &#10;In 2014, 2015, 2016 and 2017, New York State exceeded its targets. &#10;In 2018, New York State did not meet its target. In 2019, New York State did not meet its target.">
            <a:extLst>
              <a:ext uri="{FF2B5EF4-FFF2-40B4-BE49-F238E27FC236}">
                <a16:creationId xmlns:a16="http://schemas.microsoft.com/office/drawing/2014/main" id="{19AC306F-47EA-4FD3-9320-A9872BB69DF2}"/>
              </a:ext>
            </a:extLst>
          </p:cNvPr>
          <p:cNvGraphicFramePr/>
          <p:nvPr>
            <p:extLst>
              <p:ext uri="{D42A27DB-BD31-4B8C-83A1-F6EECF244321}">
                <p14:modId xmlns:p14="http://schemas.microsoft.com/office/powerpoint/2010/main" val="2145793524"/>
              </p:ext>
            </p:extLst>
          </p:nvPr>
        </p:nvGraphicFramePr>
        <p:xfrm>
          <a:off x="3551974" y="3557344"/>
          <a:ext cx="8640026" cy="2929824"/>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735AC05D-7C9A-412A-9BCD-5765A00FF182}"/>
              </a:ext>
              <a:ext uri="{C183D7F6-B498-43B3-948B-1728B52AA6E4}">
                <adec:decorative xmlns:adec="http://schemas.microsoft.com/office/drawing/2017/decorative" val="1"/>
              </a:ext>
            </a:extLst>
          </p:cNvPr>
          <p:cNvSpPr/>
          <p:nvPr/>
        </p:nvSpPr>
        <p:spPr>
          <a:xfrm>
            <a:off x="5431221" y="3760795"/>
            <a:ext cx="1324303" cy="2201201"/>
          </a:xfrm>
          <a:prstGeom prst="rect">
            <a:avLst/>
          </a:prstGeom>
          <a:solidFill>
            <a:srgbClr val="BECEE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E0A3CD3-62BC-4F07-8685-152F1A9381A6}"/>
              </a:ext>
              <a:ext uri="{C183D7F6-B498-43B3-948B-1728B52AA6E4}">
                <adec:decorative xmlns:adec="http://schemas.microsoft.com/office/drawing/2017/decorative" val="1"/>
              </a:ext>
            </a:extLst>
          </p:cNvPr>
          <p:cNvSpPr/>
          <p:nvPr/>
        </p:nvSpPr>
        <p:spPr>
          <a:xfrm>
            <a:off x="8092520" y="3754042"/>
            <a:ext cx="1324303" cy="2201201"/>
          </a:xfrm>
          <a:prstGeom prst="rect">
            <a:avLst/>
          </a:prstGeom>
          <a:solidFill>
            <a:srgbClr val="BECEE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5EA6C71-A9BF-4F78-BA3D-FB6BEFA1ED5B}"/>
              </a:ext>
              <a:ext uri="{C183D7F6-B498-43B3-948B-1728B52AA6E4}">
                <adec:decorative xmlns:adec="http://schemas.microsoft.com/office/drawing/2017/decorative" val="1"/>
              </a:ext>
            </a:extLst>
          </p:cNvPr>
          <p:cNvSpPr/>
          <p:nvPr/>
        </p:nvSpPr>
        <p:spPr>
          <a:xfrm>
            <a:off x="10753819" y="3747289"/>
            <a:ext cx="1324303" cy="2201201"/>
          </a:xfrm>
          <a:prstGeom prst="rect">
            <a:avLst/>
          </a:prstGeom>
          <a:solidFill>
            <a:srgbClr val="BECEE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3">
            <a:extLst>
              <a:ext uri="{FF2B5EF4-FFF2-40B4-BE49-F238E27FC236}">
                <a16:creationId xmlns:a16="http://schemas.microsoft.com/office/drawing/2014/main" id="{7EAABC80-B514-451F-9C60-C1AC7E927CDE}"/>
              </a:ext>
            </a:extLst>
          </p:cNvPr>
          <p:cNvSpPr txBox="1">
            <a:spLocks/>
          </p:cNvSpPr>
          <p:nvPr/>
        </p:nvSpPr>
        <p:spPr>
          <a:xfrm>
            <a:off x="0" y="6629400"/>
            <a:ext cx="410402" cy="228600"/>
          </a:xfrm>
          <a:prstGeom prst="rect">
            <a:avLst/>
          </a:prstGeom>
        </p:spPr>
        <p:txBody>
          <a:bodyPr vert="horz" lIns="91440" tIns="45720" rIns="91440" bIns="45720" rtlCol="0" anchor="ctr"/>
          <a:lstStyle>
            <a:defPPr>
              <a:defRPr lang="en-US"/>
            </a:defPPr>
            <a:lvl1pPr algn="r">
              <a:defRPr sz="1000">
                <a:solidFill>
                  <a:schemeClr val="accent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597B30-7949-4ED9-96B5-005BABF2293C}" type="slidenum">
              <a:rPr lang="en-US"/>
              <a:pPr/>
              <a:t>18</a:t>
            </a:fld>
            <a:endParaRPr lang="en-US"/>
          </a:p>
        </p:txBody>
      </p:sp>
      <p:graphicFrame>
        <p:nvGraphicFramePr>
          <p:cNvPr id="13" name="Table 12">
            <a:extLst>
              <a:ext uri="{FF2B5EF4-FFF2-40B4-BE49-F238E27FC236}">
                <a16:creationId xmlns:a16="http://schemas.microsoft.com/office/drawing/2014/main" id="{FAE441C3-2477-4B8C-9D08-57D963182967}"/>
              </a:ext>
            </a:extLst>
          </p:cNvPr>
          <p:cNvGraphicFramePr>
            <a:graphicFrameLocks noGrp="1"/>
          </p:cNvGraphicFramePr>
          <p:nvPr>
            <p:extLst>
              <p:ext uri="{D42A27DB-BD31-4B8C-83A1-F6EECF244321}">
                <p14:modId xmlns:p14="http://schemas.microsoft.com/office/powerpoint/2010/main" val="1628012735"/>
              </p:ext>
            </p:extLst>
          </p:nvPr>
        </p:nvGraphicFramePr>
        <p:xfrm>
          <a:off x="2731960" y="1545580"/>
          <a:ext cx="9346162" cy="1707207"/>
        </p:xfrm>
        <a:graphic>
          <a:graphicData uri="http://schemas.openxmlformats.org/drawingml/2006/table">
            <a:tbl>
              <a:tblPr firstRow="1" firstCol="1" bandRow="1">
                <a:tableStyleId>{5C22544A-7EE6-4342-B048-85BDC9FD1C3A}</a:tableStyleId>
              </a:tblPr>
              <a:tblGrid>
                <a:gridCol w="1335166">
                  <a:extLst>
                    <a:ext uri="{9D8B030D-6E8A-4147-A177-3AD203B41FA5}">
                      <a16:colId xmlns:a16="http://schemas.microsoft.com/office/drawing/2014/main" val="501020969"/>
                    </a:ext>
                  </a:extLst>
                </a:gridCol>
                <a:gridCol w="1335166">
                  <a:extLst>
                    <a:ext uri="{9D8B030D-6E8A-4147-A177-3AD203B41FA5}">
                      <a16:colId xmlns:a16="http://schemas.microsoft.com/office/drawing/2014/main" val="427836123"/>
                    </a:ext>
                  </a:extLst>
                </a:gridCol>
                <a:gridCol w="1335166">
                  <a:extLst>
                    <a:ext uri="{9D8B030D-6E8A-4147-A177-3AD203B41FA5}">
                      <a16:colId xmlns:a16="http://schemas.microsoft.com/office/drawing/2014/main" val="713789362"/>
                    </a:ext>
                  </a:extLst>
                </a:gridCol>
                <a:gridCol w="1335166">
                  <a:extLst>
                    <a:ext uri="{9D8B030D-6E8A-4147-A177-3AD203B41FA5}">
                      <a16:colId xmlns:a16="http://schemas.microsoft.com/office/drawing/2014/main" val="4068112560"/>
                    </a:ext>
                  </a:extLst>
                </a:gridCol>
                <a:gridCol w="1335166">
                  <a:extLst>
                    <a:ext uri="{9D8B030D-6E8A-4147-A177-3AD203B41FA5}">
                      <a16:colId xmlns:a16="http://schemas.microsoft.com/office/drawing/2014/main" val="3775165747"/>
                    </a:ext>
                  </a:extLst>
                </a:gridCol>
                <a:gridCol w="1335166">
                  <a:extLst>
                    <a:ext uri="{9D8B030D-6E8A-4147-A177-3AD203B41FA5}">
                      <a16:colId xmlns:a16="http://schemas.microsoft.com/office/drawing/2014/main" val="4106672850"/>
                    </a:ext>
                  </a:extLst>
                </a:gridCol>
                <a:gridCol w="1335166">
                  <a:extLst>
                    <a:ext uri="{9D8B030D-6E8A-4147-A177-3AD203B41FA5}">
                      <a16:colId xmlns:a16="http://schemas.microsoft.com/office/drawing/2014/main" val="2429868257"/>
                    </a:ext>
                  </a:extLst>
                </a:gridCol>
              </a:tblGrid>
              <a:tr h="609717">
                <a:tc>
                  <a:txBody>
                    <a:bodyPr/>
                    <a:lstStyle/>
                    <a:p>
                      <a:pPr marL="0" marR="0" algn="ctr" fontAlgn="base">
                        <a:spcBef>
                          <a:spcPts val="0"/>
                        </a:spcBef>
                        <a:spcAft>
                          <a:spcPts val="0"/>
                        </a:spcAft>
                      </a:pPr>
                      <a:r>
                        <a:rPr lang="en-US" sz="2000" b="1">
                          <a:effectLst/>
                        </a:rPr>
                        <a:t>FFY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2014 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2015 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2016 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2017 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2018 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2019</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3240249"/>
                  </a:ext>
                </a:extLst>
              </a:tr>
              <a:tr h="548745">
                <a:tc>
                  <a:txBody>
                    <a:bodyPr/>
                    <a:lstStyle/>
                    <a:p>
                      <a:pPr marL="0" marR="0" algn="ctr" fontAlgn="base">
                        <a:spcBef>
                          <a:spcPts val="0"/>
                        </a:spcBef>
                        <a:spcAft>
                          <a:spcPts val="0"/>
                        </a:spcAft>
                      </a:pPr>
                      <a:r>
                        <a:rPr lang="en-US" sz="2000" b="1">
                          <a:effectLst/>
                        </a:rPr>
                        <a:t>Target &gt;=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66.00%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67.00%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68.00%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69.00%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70.00%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70.00%</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1925043"/>
                  </a:ext>
                </a:extLst>
              </a:tr>
              <a:tr h="548745">
                <a:tc>
                  <a:txBody>
                    <a:bodyPr/>
                    <a:lstStyle/>
                    <a:p>
                      <a:pPr marL="0" marR="0" algn="ctr" fontAlgn="base">
                        <a:spcBef>
                          <a:spcPts val="0"/>
                        </a:spcBef>
                        <a:spcAft>
                          <a:spcPts val="0"/>
                        </a:spcAft>
                      </a:pPr>
                      <a:r>
                        <a:rPr lang="en-US" sz="2000" b="1">
                          <a:effectLst/>
                        </a:rPr>
                        <a:t>Data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71.71%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67.25%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69.43%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70.34%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69.10%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65.56%</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0196208"/>
                  </a:ext>
                </a:extLst>
              </a:tr>
            </a:tbl>
          </a:graphicData>
        </a:graphic>
      </p:graphicFrame>
      <p:graphicFrame>
        <p:nvGraphicFramePr>
          <p:cNvPr id="17" name="Table 16">
            <a:extLst>
              <a:ext uri="{FF2B5EF4-FFF2-40B4-BE49-F238E27FC236}">
                <a16:creationId xmlns:a16="http://schemas.microsoft.com/office/drawing/2014/main" id="{2175983D-DCF3-49C6-90DF-C389209B1B45}"/>
              </a:ext>
            </a:extLst>
          </p:cNvPr>
          <p:cNvGraphicFramePr>
            <a:graphicFrameLocks noGrp="1"/>
          </p:cNvGraphicFramePr>
          <p:nvPr>
            <p:extLst>
              <p:ext uri="{D42A27DB-BD31-4B8C-83A1-F6EECF244321}">
                <p14:modId xmlns:p14="http://schemas.microsoft.com/office/powerpoint/2010/main" val="648239905"/>
              </p:ext>
            </p:extLst>
          </p:nvPr>
        </p:nvGraphicFramePr>
        <p:xfrm>
          <a:off x="66717" y="1562026"/>
          <a:ext cx="2670332" cy="1707090"/>
        </p:xfrm>
        <a:graphic>
          <a:graphicData uri="http://schemas.openxmlformats.org/drawingml/2006/table">
            <a:tbl>
              <a:tblPr firstRow="1" firstCol="1" bandRow="1">
                <a:tableStyleId>{5C22544A-7EE6-4342-B048-85BDC9FD1C3A}</a:tableStyleId>
              </a:tblPr>
              <a:tblGrid>
                <a:gridCol w="1335166">
                  <a:extLst>
                    <a:ext uri="{9D8B030D-6E8A-4147-A177-3AD203B41FA5}">
                      <a16:colId xmlns:a16="http://schemas.microsoft.com/office/drawing/2014/main" val="2614272886"/>
                    </a:ext>
                  </a:extLst>
                </a:gridCol>
                <a:gridCol w="1335166">
                  <a:extLst>
                    <a:ext uri="{9D8B030D-6E8A-4147-A177-3AD203B41FA5}">
                      <a16:colId xmlns:a16="http://schemas.microsoft.com/office/drawing/2014/main" val="3430785564"/>
                    </a:ext>
                  </a:extLst>
                </a:gridCol>
              </a:tblGrid>
              <a:tr h="459958">
                <a:tc>
                  <a:txBody>
                    <a:bodyPr/>
                    <a:lstStyle/>
                    <a:p>
                      <a:pPr marL="0" marR="0" algn="ctr" fontAlgn="base">
                        <a:spcBef>
                          <a:spcPts val="0"/>
                        </a:spcBef>
                        <a:spcAft>
                          <a:spcPts val="0"/>
                        </a:spcAft>
                      </a:pPr>
                      <a:r>
                        <a:rPr lang="en-US" sz="2000">
                          <a:effectLst/>
                        </a:rPr>
                        <a:t>Measure </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Baseline </a:t>
                      </a:r>
                    </a:p>
                    <a:p>
                      <a:pPr marL="0" marR="0" algn="ctr" fontAlgn="base">
                        <a:spcBef>
                          <a:spcPts val="0"/>
                        </a:spcBef>
                        <a:spcAft>
                          <a:spcPts val="0"/>
                        </a:spcAft>
                      </a:pPr>
                      <a:r>
                        <a:rPr lang="en-US" sz="2000" b="1">
                          <a:effectLst/>
                        </a:rPr>
                        <a:t>2009  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3240249"/>
                  </a:ext>
                </a:extLst>
              </a:tr>
              <a:tr h="1097490">
                <a:tc>
                  <a:txBody>
                    <a:bodyPr/>
                    <a:lstStyle/>
                    <a:p>
                      <a:pPr marL="0" marR="0" algn="ctr" fontAlgn="base">
                        <a:spcBef>
                          <a:spcPts val="0"/>
                        </a:spcBef>
                        <a:spcAft>
                          <a:spcPts val="0"/>
                        </a:spcAft>
                      </a:pPr>
                      <a:r>
                        <a:rPr lang="en-US" sz="2000">
                          <a:effectLst/>
                        </a:rPr>
                        <a:t>B</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64.00%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1925043"/>
                  </a:ext>
                </a:extLst>
              </a:tr>
            </a:tbl>
          </a:graphicData>
        </a:graphic>
      </p:graphicFrame>
      <p:pic>
        <p:nvPicPr>
          <p:cNvPr id="3" name="Audio 2">
            <a:hlinkClick r:id="" action="ppaction://media"/>
            <a:extLst>
              <a:ext uri="{FF2B5EF4-FFF2-40B4-BE49-F238E27FC236}">
                <a16:creationId xmlns:a16="http://schemas.microsoft.com/office/drawing/2014/main" id="{158DA30E-831A-4107-91D4-6371FABCDD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11440149"/>
      </p:ext>
    </p:extLst>
  </p:cSld>
  <p:clrMapOvr>
    <a:masterClrMapping/>
  </p:clrMapOvr>
  <mc:AlternateContent xmlns:mc="http://schemas.openxmlformats.org/markup-compatibility/2006" xmlns:p14="http://schemas.microsoft.com/office/powerpoint/2010/main">
    <mc:Choice Requires="p14">
      <p:transition spd="med" p14:dur="700" advTm="62564">
        <p:fade/>
      </p:transition>
    </mc:Choice>
    <mc:Fallback xmlns="">
      <p:transition spd="med" advTm="625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5EFB3CF-8F9C-4D1B-BE69-505B665E02A4}"/>
              </a:ext>
            </a:extLst>
          </p:cNvPr>
          <p:cNvSpPr txBox="1">
            <a:spLocks noGrp="1"/>
          </p:cNvSpPr>
          <p:nvPr>
            <p:ph type="title" idx="4294967295"/>
          </p:nvPr>
        </p:nvSpPr>
        <p:spPr>
          <a:xfrm>
            <a:off x="152400" y="0"/>
            <a:ext cx="9262241"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spcBef>
                <a:spcPct val="0"/>
              </a:spcBef>
              <a:buNone/>
              <a:defRPr sz="3400">
                <a:solidFill>
                  <a:srgbClr val="0070C0"/>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a:ln>
                  <a:noFill/>
                </a:ln>
                <a:solidFill>
                  <a:schemeClr val="accent1">
                    <a:lumMod val="75000"/>
                  </a:schemeClr>
                </a:solidFill>
                <a:effectLst/>
                <a:uLnTx/>
                <a:uFillTx/>
                <a:latin typeface="+mj-lt"/>
                <a:ea typeface="+mj-ea"/>
                <a:cs typeface="+mj-cs"/>
              </a:rPr>
              <a:t>Results: NYS and National Trends 14B </a:t>
            </a:r>
          </a:p>
        </p:txBody>
      </p:sp>
      <p:graphicFrame>
        <p:nvGraphicFramePr>
          <p:cNvPr id="9" name="Chart 8" descr="The bar graph demonstrates the performance for New York and the other 7-PAK States. New York State exceeded its targets in 2014, 2015, 2016 and 2017. &#10;">
            <a:extLst>
              <a:ext uri="{FF2B5EF4-FFF2-40B4-BE49-F238E27FC236}">
                <a16:creationId xmlns:a16="http://schemas.microsoft.com/office/drawing/2014/main" id="{FD30721C-9CEA-4319-B62D-E4E239B99760}"/>
              </a:ext>
            </a:extLst>
          </p:cNvPr>
          <p:cNvGraphicFramePr/>
          <p:nvPr>
            <p:extLst>
              <p:ext uri="{D42A27DB-BD31-4B8C-83A1-F6EECF244321}">
                <p14:modId xmlns:p14="http://schemas.microsoft.com/office/powerpoint/2010/main" val="2675732894"/>
              </p:ext>
            </p:extLst>
          </p:nvPr>
        </p:nvGraphicFramePr>
        <p:xfrm>
          <a:off x="7239" y="1237767"/>
          <a:ext cx="6188609" cy="5012499"/>
        </p:xfrm>
        <a:graphic>
          <a:graphicData uri="http://schemas.openxmlformats.org/drawingml/2006/chart">
            <c:chart xmlns:c="http://schemas.openxmlformats.org/drawingml/2006/chart" xmlns:r="http://schemas.openxmlformats.org/officeDocument/2006/relationships" r:id="rId5"/>
          </a:graphicData>
        </a:graphic>
      </p:graphicFrame>
      <p:sp>
        <p:nvSpPr>
          <p:cNvPr id="4" name="Slide Number Placeholder 3">
            <a:extLst>
              <a:ext uri="{FF2B5EF4-FFF2-40B4-BE49-F238E27FC236}">
                <a16:creationId xmlns:a16="http://schemas.microsoft.com/office/drawing/2014/main" id="{2A371E0C-B9A6-4424-8D34-3818615A04A3}"/>
              </a:ext>
            </a:extLst>
          </p:cNvPr>
          <p:cNvSpPr>
            <a:spLocks noGrp="1"/>
          </p:cNvSpPr>
          <p:nvPr>
            <p:ph type="sldNum" sz="quarter" idx="12"/>
          </p:nvPr>
        </p:nvSpPr>
        <p:spPr>
          <a:xfrm>
            <a:off x="0" y="6648450"/>
            <a:ext cx="410402" cy="228600"/>
          </a:xfrm>
        </p:spPr>
        <p:txBody>
          <a:bodyPr vert="horz" lIns="91440" tIns="45720" rIns="91440" bIns="45720" rtlCol="0" anchor="ctr"/>
          <a:lstStyle/>
          <a:p>
            <a:fld id="{F0597B30-7949-4ED9-96B5-005BABF2293C}" type="slidenum">
              <a:rPr lang="en-US" sz="1000"/>
              <a:pPr/>
              <a:t>19</a:t>
            </a:fld>
            <a:endParaRPr lang="en-US" sz="1000"/>
          </a:p>
        </p:txBody>
      </p:sp>
      <p:graphicFrame>
        <p:nvGraphicFramePr>
          <p:cNvPr id="10" name="Table 9" descr="The table compares the Indicator 14B performance for New York, and the other seven PAK dates 2014 through 2018.   New York State exceeded its target.">
            <a:extLst>
              <a:ext uri="{FF2B5EF4-FFF2-40B4-BE49-F238E27FC236}">
                <a16:creationId xmlns:a16="http://schemas.microsoft.com/office/drawing/2014/main" id="{C44D0FAB-797F-4BC8-A0FC-54F6E0A40911}"/>
              </a:ext>
            </a:extLst>
          </p:cNvPr>
          <p:cNvGraphicFramePr>
            <a:graphicFrameLocks noGrp="1"/>
          </p:cNvGraphicFramePr>
          <p:nvPr>
            <p:extLst>
              <p:ext uri="{D42A27DB-BD31-4B8C-83A1-F6EECF244321}">
                <p14:modId xmlns:p14="http://schemas.microsoft.com/office/powerpoint/2010/main" val="1522147586"/>
              </p:ext>
            </p:extLst>
          </p:nvPr>
        </p:nvGraphicFramePr>
        <p:xfrm>
          <a:off x="6382800" y="1237767"/>
          <a:ext cx="5656800" cy="4525960"/>
        </p:xfrm>
        <a:graphic>
          <a:graphicData uri="http://schemas.openxmlformats.org/drawingml/2006/table">
            <a:tbl>
              <a:tblPr firstRow="1" firstCol="1" bandRow="1"/>
              <a:tblGrid>
                <a:gridCol w="1292477">
                  <a:extLst>
                    <a:ext uri="{9D8B030D-6E8A-4147-A177-3AD203B41FA5}">
                      <a16:colId xmlns:a16="http://schemas.microsoft.com/office/drawing/2014/main" val="3427886928"/>
                    </a:ext>
                  </a:extLst>
                </a:gridCol>
                <a:gridCol w="858741">
                  <a:extLst>
                    <a:ext uri="{9D8B030D-6E8A-4147-A177-3AD203B41FA5}">
                      <a16:colId xmlns:a16="http://schemas.microsoft.com/office/drawing/2014/main" val="1862775269"/>
                    </a:ext>
                  </a:extLst>
                </a:gridCol>
                <a:gridCol w="874644">
                  <a:extLst>
                    <a:ext uri="{9D8B030D-6E8A-4147-A177-3AD203B41FA5}">
                      <a16:colId xmlns:a16="http://schemas.microsoft.com/office/drawing/2014/main" val="1467937733"/>
                    </a:ext>
                  </a:extLst>
                </a:gridCol>
                <a:gridCol w="866692">
                  <a:extLst>
                    <a:ext uri="{9D8B030D-6E8A-4147-A177-3AD203B41FA5}">
                      <a16:colId xmlns:a16="http://schemas.microsoft.com/office/drawing/2014/main" val="2489881526"/>
                    </a:ext>
                  </a:extLst>
                </a:gridCol>
                <a:gridCol w="905504">
                  <a:extLst>
                    <a:ext uri="{9D8B030D-6E8A-4147-A177-3AD203B41FA5}">
                      <a16:colId xmlns:a16="http://schemas.microsoft.com/office/drawing/2014/main" val="3288432814"/>
                    </a:ext>
                  </a:extLst>
                </a:gridCol>
                <a:gridCol w="858742">
                  <a:extLst>
                    <a:ext uri="{9D8B030D-6E8A-4147-A177-3AD203B41FA5}">
                      <a16:colId xmlns:a16="http://schemas.microsoft.com/office/drawing/2014/main" val="2164482190"/>
                    </a:ext>
                  </a:extLst>
                </a:gridCol>
              </a:tblGrid>
              <a:tr h="565745">
                <a:tc>
                  <a:txBody>
                    <a:bodyPr/>
                    <a:lstStyle/>
                    <a:p>
                      <a:pPr marL="0" marR="0" algn="ctr">
                        <a:lnSpc>
                          <a:spcPct val="107000"/>
                        </a:lnSpc>
                        <a:spcBef>
                          <a:spcPts val="0"/>
                        </a:spcBef>
                        <a:spcAft>
                          <a:spcPts val="0"/>
                        </a:spcAft>
                      </a:pPr>
                      <a:r>
                        <a:rPr lang="en-US" sz="1600" b="0">
                          <a:solidFill>
                            <a:srgbClr val="000000"/>
                          </a:solidFill>
                          <a:effectLst/>
                          <a:highlight>
                            <a:srgbClr val="FFFF00"/>
                          </a:highlight>
                          <a:latin typeface="Arial Black" panose="020B0A04020102020204" pitchFamily="34" charset="0"/>
                          <a:ea typeface="Times New Roman" panose="02020603050405020304" pitchFamily="18" charset="0"/>
                          <a:cs typeface="Arial" panose="020B0604020202020204" pitchFamily="34" charset="0"/>
                        </a:rPr>
                        <a:t>14B Results</a:t>
                      </a:r>
                      <a:endParaRPr lang="en-US" sz="1800" b="0">
                        <a:effectLst/>
                        <a:highlight>
                          <a:srgbClr val="FFFF00"/>
                        </a:highligh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8EAADB"/>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600" b="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2014</a:t>
                      </a:r>
                      <a:endParaRPr lang="en-US" sz="1800" b="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8EAADB"/>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600" b="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2015</a:t>
                      </a:r>
                      <a:endParaRPr lang="en-US" sz="1800" b="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8EAADB"/>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600" b="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2016</a:t>
                      </a:r>
                      <a:endParaRPr lang="en-US" sz="1800" b="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8EAADB"/>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600" b="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2017</a:t>
                      </a:r>
                      <a:endParaRPr lang="en-US" sz="1800" b="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8EAADB"/>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600" b="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2018</a:t>
                      </a:r>
                      <a:endParaRPr lang="en-US" sz="1800" b="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8EAADB"/>
                      </a:solidFill>
                      <a:prstDash val="solid"/>
                      <a:round/>
                      <a:headEnd type="none" w="med" len="med"/>
                      <a:tailEnd type="none" w="med" len="med"/>
                    </a:lnB>
                    <a:solidFill>
                      <a:srgbClr val="FFFFFF"/>
                    </a:solidFill>
                  </a:tcPr>
                </a:tc>
                <a:extLst>
                  <a:ext uri="{0D108BD9-81ED-4DB2-BD59-A6C34878D82A}">
                    <a16:rowId xmlns:a16="http://schemas.microsoft.com/office/drawing/2014/main" val="1102979353"/>
                  </a:ext>
                </a:extLst>
              </a:tr>
              <a:tr h="565745">
                <a:tc>
                  <a:txBody>
                    <a:bodyPr/>
                    <a:lstStyle/>
                    <a:p>
                      <a:pPr marL="0" marR="0" algn="ctr">
                        <a:lnSpc>
                          <a:spcPct val="107000"/>
                        </a:lnSpc>
                        <a:spcBef>
                          <a:spcPts val="0"/>
                        </a:spcBef>
                        <a:spcAft>
                          <a:spcPts val="0"/>
                        </a:spcAft>
                      </a:pPr>
                      <a:r>
                        <a:rPr lang="en-US" sz="110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NY Result</a:t>
                      </a:r>
                      <a:endParaRPr lang="en-US" sz="120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a:noFill/>
                    </a:lnB>
                    <a:solidFill>
                      <a:srgbClr val="FFFFFF"/>
                    </a:solidFill>
                  </a:tcPr>
                </a:tc>
                <a:tc>
                  <a:txBody>
                    <a:bodyPr/>
                    <a:lstStyle/>
                    <a:p>
                      <a:pPr marL="0" marR="0" algn="ctr">
                        <a:lnSpc>
                          <a:spcPct val="107000"/>
                        </a:lnSpc>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71.71%</a:t>
                      </a:r>
                      <a:endParaRPr lang="en-US" sz="18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67.25%</a:t>
                      </a:r>
                      <a:endParaRPr lang="en-US" sz="18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69.43%</a:t>
                      </a:r>
                      <a:endParaRPr lang="en-US" sz="18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70.34%</a:t>
                      </a:r>
                      <a:endParaRPr lang="en-US" sz="18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69.10%</a:t>
                      </a:r>
                      <a:endParaRPr lang="en-US" sz="18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631218541"/>
                  </a:ext>
                </a:extLst>
              </a:tr>
              <a:tr h="565745">
                <a:tc>
                  <a:txBody>
                    <a:bodyPr/>
                    <a:lstStyle/>
                    <a:p>
                      <a:pPr marL="0" marR="0" algn="ctr">
                        <a:lnSpc>
                          <a:spcPct val="107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OH Result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66.55%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76.61%</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67.49%</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70.86%</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64.52%</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406041872"/>
                  </a:ext>
                </a:extLst>
              </a:tr>
              <a:tr h="565745">
                <a:tc>
                  <a:txBody>
                    <a:bodyPr/>
                    <a:lstStyle/>
                    <a:p>
                      <a:pPr marL="0" marR="0" algn="ctr">
                        <a:lnSpc>
                          <a:spcPct val="107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IL Result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69.60%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63.19%</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64.22%</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63.46%</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60.88%</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591095452"/>
                  </a:ext>
                </a:extLst>
              </a:tr>
              <a:tr h="565745">
                <a:tc>
                  <a:txBody>
                    <a:bodyPr/>
                    <a:lstStyle/>
                    <a:p>
                      <a:pPr marL="0" marR="0" algn="ctr">
                        <a:lnSpc>
                          <a:spcPct val="107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 Result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60.60%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67.32%</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70.78%</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69.14%</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71.66%</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3841070723"/>
                  </a:ext>
                </a:extLst>
              </a:tr>
              <a:tr h="565745">
                <a:tc>
                  <a:txBody>
                    <a:bodyPr/>
                    <a:lstStyle/>
                    <a:p>
                      <a:pPr marL="0" marR="0" algn="ctr">
                        <a:lnSpc>
                          <a:spcPct val="107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FL Result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43.67%</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43.18%</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43.84%</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50.55%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55.03%</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907289656"/>
                  </a:ext>
                </a:extLst>
              </a:tr>
              <a:tr h="565745">
                <a:tc>
                  <a:txBody>
                    <a:bodyPr/>
                    <a:lstStyle/>
                    <a:p>
                      <a:pPr marL="0" marR="0" algn="ctr">
                        <a:lnSpc>
                          <a:spcPct val="107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 Result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72.38%</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75.46%</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72.65%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77.60%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70.65%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2303444676"/>
                  </a:ext>
                </a:extLst>
              </a:tr>
              <a:tr h="565745">
                <a:tc>
                  <a:txBody>
                    <a:bodyPr/>
                    <a:lstStyle/>
                    <a:p>
                      <a:pPr marL="0" marR="0" algn="ctr">
                        <a:lnSpc>
                          <a:spcPct val="107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TX Result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54.21%</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57.38%</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53.69%</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50.88%</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51.10%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4141851234"/>
                  </a:ext>
                </a:extLst>
              </a:tr>
            </a:tbl>
          </a:graphicData>
        </a:graphic>
      </p:graphicFrame>
      <p:pic>
        <p:nvPicPr>
          <p:cNvPr id="3" name="Audio 2">
            <a:hlinkClick r:id="" action="ppaction://media"/>
            <a:extLst>
              <a:ext uri="{FF2B5EF4-FFF2-40B4-BE49-F238E27FC236}">
                <a16:creationId xmlns:a16="http://schemas.microsoft.com/office/drawing/2014/main" id="{4C355239-D16A-4A28-8C31-078A1066C4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23491517"/>
      </p:ext>
    </p:extLst>
  </p:cSld>
  <p:clrMapOvr>
    <a:masterClrMapping/>
  </p:clrMapOvr>
  <mc:AlternateContent xmlns:mc="http://schemas.openxmlformats.org/markup-compatibility/2006" xmlns:p14="http://schemas.microsoft.com/office/powerpoint/2010/main">
    <mc:Choice Requires="p14">
      <p:transition spd="med" p14:dur="700" advTm="54112">
        <p:fade/>
      </p:transition>
    </mc:Choice>
    <mc:Fallback xmlns="">
      <p:transition spd="med" advTm="541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52CC-97C7-43CD-949B-12FA051F5E7C}"/>
              </a:ext>
            </a:extLst>
          </p:cNvPr>
          <p:cNvSpPr>
            <a:spLocks noGrp="1"/>
          </p:cNvSpPr>
          <p:nvPr>
            <p:ph type="title"/>
          </p:nvPr>
        </p:nvSpPr>
        <p:spPr>
          <a:xfrm>
            <a:off x="171450" y="0"/>
            <a:ext cx="9571264" cy="1104900"/>
          </a:xfrm>
        </p:spPr>
        <p:txBody>
          <a:bodyPr anchor="ctr">
            <a:normAutofit/>
          </a:bodyPr>
          <a:lstStyle/>
          <a:p>
            <a:r>
              <a:rPr lang="en-US" sz="3200"/>
              <a:t>Agenda  </a:t>
            </a:r>
          </a:p>
        </p:txBody>
      </p:sp>
      <p:graphicFrame>
        <p:nvGraphicFramePr>
          <p:cNvPr id="7" name="Content Placeholder 6" descr="This is the agenda for today's session.  After the introduction, we will review measurement of post-school outcomes, data collection, improvement activities and target setting.">
            <a:extLst>
              <a:ext uri="{FF2B5EF4-FFF2-40B4-BE49-F238E27FC236}">
                <a16:creationId xmlns:a16="http://schemas.microsoft.com/office/drawing/2014/main" id="{05E07A3C-5FEC-42CF-B7C6-CCDF72954647}"/>
              </a:ext>
            </a:extLst>
          </p:cNvPr>
          <p:cNvGraphicFramePr>
            <a:graphicFrameLocks noGrp="1"/>
          </p:cNvGraphicFramePr>
          <p:nvPr>
            <p:ph idx="1"/>
            <p:extLst>
              <p:ext uri="{D42A27DB-BD31-4B8C-83A1-F6EECF244321}">
                <p14:modId xmlns:p14="http://schemas.microsoft.com/office/powerpoint/2010/main" val="513725845"/>
              </p:ext>
            </p:extLst>
          </p:nvPr>
        </p:nvGraphicFramePr>
        <p:xfrm>
          <a:off x="1409699" y="1565275"/>
          <a:ext cx="10010775" cy="46212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E3CF2FEE-7B91-412D-B8AE-05D626F0CDCB}"/>
              </a:ext>
            </a:extLst>
          </p:cNvPr>
          <p:cNvSpPr>
            <a:spLocks noGrp="1"/>
          </p:cNvSpPr>
          <p:nvPr>
            <p:ph type="sldNum" sz="quarter" idx="12"/>
          </p:nvPr>
        </p:nvSpPr>
        <p:spPr/>
        <p:txBody>
          <a:bodyPr vert="horz" lIns="91440" tIns="45720" rIns="91440" bIns="45720" rtlCol="0" anchor="ctr"/>
          <a:lstStyle/>
          <a:p>
            <a:fld id="{9CD8D479-8942-46E8-A226-A4E01F7A105C}" type="slidenum">
              <a:rPr lang="en-US" sz="1000"/>
              <a:pPr/>
              <a:t>2</a:t>
            </a:fld>
            <a:endParaRPr lang="en-US" sz="1000"/>
          </a:p>
        </p:txBody>
      </p:sp>
      <p:pic>
        <p:nvPicPr>
          <p:cNvPr id="3" name="Audio 2">
            <a:hlinkClick r:id="" action="ppaction://media"/>
            <a:extLst>
              <a:ext uri="{FF2B5EF4-FFF2-40B4-BE49-F238E27FC236}">
                <a16:creationId xmlns:a16="http://schemas.microsoft.com/office/drawing/2014/main" id="{C43E1351-E535-42D1-BA5E-087D0AE281A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68924" y="6338614"/>
            <a:ext cx="406400" cy="406400"/>
          </a:xfrm>
          <a:prstGeom prst="rect">
            <a:avLst/>
          </a:prstGeom>
        </p:spPr>
      </p:pic>
    </p:spTree>
    <p:extLst>
      <p:ext uri="{BB962C8B-B14F-4D97-AF65-F5344CB8AC3E}">
        <p14:creationId xmlns:p14="http://schemas.microsoft.com/office/powerpoint/2010/main" val="1173961496"/>
      </p:ext>
    </p:extLst>
  </p:cSld>
  <p:clrMapOvr>
    <a:masterClrMapping/>
  </p:clrMapOvr>
  <mc:AlternateContent xmlns:mc="http://schemas.openxmlformats.org/markup-compatibility/2006" xmlns:p14="http://schemas.microsoft.com/office/powerpoint/2010/main">
    <mc:Choice Requires="p14">
      <p:transition spd="med" p14:dur="700" advTm="30098">
        <p:fade/>
      </p:transition>
    </mc:Choice>
    <mc:Fallback xmlns="">
      <p:transition spd="med" advTm="300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0D76C6-29D9-452B-A019-E0824D35AABA}"/>
              </a:ext>
            </a:extLst>
          </p:cNvPr>
          <p:cNvSpPr>
            <a:spLocks noGrp="1"/>
          </p:cNvSpPr>
          <p:nvPr>
            <p:ph type="title"/>
          </p:nvPr>
        </p:nvSpPr>
        <p:spPr>
          <a:xfrm>
            <a:off x="146913" y="-23648"/>
            <a:ext cx="9010339" cy="1143000"/>
          </a:xfrm>
        </p:spPr>
        <p:txBody>
          <a:bodyPr vert="horz" lIns="91440" tIns="45720" rIns="91440" bIns="45720" rtlCol="0" anchor="ctr">
            <a:normAutofit/>
          </a:bodyPr>
          <a:lstStyle/>
          <a:p>
            <a:r>
              <a:rPr lang="en-US"/>
              <a:t>National Mean: NYS and National Trends 14B  </a:t>
            </a:r>
            <a:br>
              <a:rPr lang="en-US"/>
            </a:br>
            <a:r>
              <a:rPr lang="en-US"/>
              <a:t> </a:t>
            </a:r>
          </a:p>
        </p:txBody>
      </p:sp>
      <p:graphicFrame>
        <p:nvGraphicFramePr>
          <p:cNvPr id="7" name="Chart 6" descr="This graph shows the results for Indicator 14B in comparison to the national mean.&#10;The national mean was derived from all the Indicator 14B data collected across the country for 2018. &#10;New York State exceeded the national mean of 62% in 2018 by 7.1 percentage points. &#10;">
            <a:extLst>
              <a:ext uri="{FF2B5EF4-FFF2-40B4-BE49-F238E27FC236}">
                <a16:creationId xmlns:a16="http://schemas.microsoft.com/office/drawing/2014/main" id="{3914C6FF-9852-4418-94D0-54EE8274B082}"/>
              </a:ext>
            </a:extLst>
          </p:cNvPr>
          <p:cNvGraphicFramePr/>
          <p:nvPr>
            <p:extLst>
              <p:ext uri="{D42A27DB-BD31-4B8C-83A1-F6EECF244321}">
                <p14:modId xmlns:p14="http://schemas.microsoft.com/office/powerpoint/2010/main" val="1893305783"/>
              </p:ext>
            </p:extLst>
          </p:nvPr>
        </p:nvGraphicFramePr>
        <p:xfrm>
          <a:off x="1876322" y="1142132"/>
          <a:ext cx="8439355" cy="5533650"/>
        </p:xfrm>
        <a:graphic>
          <a:graphicData uri="http://schemas.openxmlformats.org/drawingml/2006/chart">
            <c:chart xmlns:c="http://schemas.openxmlformats.org/drawingml/2006/chart" xmlns:r="http://schemas.openxmlformats.org/officeDocument/2006/relationships" r:id="rId5"/>
          </a:graphicData>
        </a:graphic>
      </p:graphicFrame>
      <p:cxnSp>
        <p:nvCxnSpPr>
          <p:cNvPr id="10" name="Straight Connector 9">
            <a:extLst>
              <a:ext uri="{FF2B5EF4-FFF2-40B4-BE49-F238E27FC236}">
                <a16:creationId xmlns:a16="http://schemas.microsoft.com/office/drawing/2014/main" id="{D7B926FA-80AA-4F8E-927B-79EEE8E5A8E6}"/>
              </a:ext>
              <a:ext uri="{C183D7F6-B498-43B3-948B-1728B52AA6E4}">
                <adec:decorative xmlns:adec="http://schemas.microsoft.com/office/drawing/2017/decorative" val="1"/>
              </a:ext>
            </a:extLst>
          </p:cNvPr>
          <p:cNvCxnSpPr/>
          <p:nvPr/>
        </p:nvCxnSpPr>
        <p:spPr>
          <a:xfrm>
            <a:off x="2455413" y="3054280"/>
            <a:ext cx="7860264" cy="0"/>
          </a:xfrm>
          <a:prstGeom prst="line">
            <a:avLst/>
          </a:prstGeom>
          <a:ln w="34925">
            <a:solidFill>
              <a:schemeClr val="bg2">
                <a:lumMod val="10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332E537-F999-4A59-A7A4-47CC5B8835A9}"/>
              </a:ext>
            </a:extLst>
          </p:cNvPr>
          <p:cNvSpPr txBox="1"/>
          <p:nvPr/>
        </p:nvSpPr>
        <p:spPr>
          <a:xfrm>
            <a:off x="10315678" y="2762053"/>
            <a:ext cx="1741204" cy="584775"/>
          </a:xfrm>
          <a:prstGeom prst="rect">
            <a:avLst/>
          </a:prstGeom>
          <a:noFill/>
        </p:spPr>
        <p:txBody>
          <a:bodyPr wrap="square" rtlCol="0">
            <a:spAutoFit/>
          </a:bodyPr>
          <a:lstStyle/>
          <a:p>
            <a:r>
              <a:rPr lang="en-US" sz="1600" b="1">
                <a:solidFill>
                  <a:schemeClr val="tx1">
                    <a:lumMod val="50000"/>
                  </a:schemeClr>
                </a:solidFill>
              </a:rPr>
              <a:t>2018 National Mean = 61%</a:t>
            </a:r>
          </a:p>
        </p:txBody>
      </p:sp>
      <p:sp>
        <p:nvSpPr>
          <p:cNvPr id="4" name="Slide Number Placeholder 3">
            <a:extLst>
              <a:ext uri="{FF2B5EF4-FFF2-40B4-BE49-F238E27FC236}">
                <a16:creationId xmlns:a16="http://schemas.microsoft.com/office/drawing/2014/main" id="{1D232924-A09B-4D80-B366-FDFC1BE83B9F}"/>
              </a:ext>
            </a:extLst>
          </p:cNvPr>
          <p:cNvSpPr>
            <a:spLocks noGrp="1"/>
          </p:cNvSpPr>
          <p:nvPr>
            <p:ph type="sldNum" sz="quarter" idx="12"/>
          </p:nvPr>
        </p:nvSpPr>
        <p:spPr/>
        <p:txBody>
          <a:bodyPr vert="horz" lIns="91440" tIns="45720" rIns="91440" bIns="45720" rtlCol="0" anchor="ctr"/>
          <a:lstStyle/>
          <a:p>
            <a:fld id="{F0597B30-7949-4ED9-96B5-005BABF2293C}" type="slidenum">
              <a:rPr lang="en-US" sz="1000"/>
              <a:pPr/>
              <a:t>20</a:t>
            </a:fld>
            <a:endParaRPr lang="en-US" sz="1000"/>
          </a:p>
        </p:txBody>
      </p:sp>
      <p:pic>
        <p:nvPicPr>
          <p:cNvPr id="2" name="Audio 1">
            <a:hlinkClick r:id="" action="ppaction://media"/>
            <a:extLst>
              <a:ext uri="{FF2B5EF4-FFF2-40B4-BE49-F238E27FC236}">
                <a16:creationId xmlns:a16="http://schemas.microsoft.com/office/drawing/2014/main" id="{D58F26DA-12D0-4050-A4E3-4CB342AEE8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41499075"/>
      </p:ext>
    </p:extLst>
  </p:cSld>
  <p:clrMapOvr>
    <a:masterClrMapping/>
  </p:clrMapOvr>
  <mc:AlternateContent xmlns:mc="http://schemas.openxmlformats.org/markup-compatibility/2006" xmlns:p14="http://schemas.microsoft.com/office/powerpoint/2010/main">
    <mc:Choice Requires="p14">
      <p:transition spd="med" p14:dur="700" advTm="30538">
        <p:fade/>
      </p:transition>
    </mc:Choice>
    <mc:Fallback xmlns="">
      <p:transition spd="med" advTm="305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89139-1BDC-49A0-BE84-2F78F6AAF871}"/>
              </a:ext>
              <a:ext uri="{C183D7F6-B498-43B3-948B-1728B52AA6E4}">
                <adec:decorative xmlns:adec="http://schemas.microsoft.com/office/drawing/2017/decorative" val="1"/>
              </a:ext>
            </a:extLst>
          </p:cNvPr>
          <p:cNvSpPr>
            <a:spLocks noGrp="1"/>
          </p:cNvSpPr>
          <p:nvPr>
            <p:ph type="title"/>
          </p:nvPr>
        </p:nvSpPr>
        <p:spPr>
          <a:xfrm>
            <a:off x="1251677" y="536669"/>
            <a:ext cx="4357499" cy="993681"/>
          </a:xfrm>
          <a:solidFill>
            <a:schemeClr val="accent1">
              <a:lumMod val="60000"/>
              <a:lumOff val="40000"/>
            </a:schemeClr>
          </a:solidFill>
        </p:spPr>
        <p:txBody>
          <a:bodyPr vert="horz" lIns="91440" tIns="45720" rIns="91440" bIns="45720" rtlCol="0" anchor="t">
            <a:normAutofit fontScale="90000"/>
          </a:bodyPr>
          <a:lstStyle/>
          <a:p>
            <a:pPr algn="ctr"/>
            <a:r>
              <a:rPr lang="en-US" b="1" kern="1200">
                <a:solidFill>
                  <a:schemeClr val="tx1"/>
                </a:solidFill>
                <a:latin typeface="+mn-lt"/>
                <a:ea typeface="+mj-ea"/>
                <a:cs typeface="+mj-cs"/>
              </a:rPr>
              <a:t>Stakeholder Discussion 14B</a:t>
            </a:r>
          </a:p>
        </p:txBody>
      </p:sp>
      <p:pic>
        <p:nvPicPr>
          <p:cNvPr id="8" name="Content Placeholder 4">
            <a:extLst>
              <a:ext uri="{FF2B5EF4-FFF2-40B4-BE49-F238E27FC236}">
                <a16:creationId xmlns:a16="http://schemas.microsoft.com/office/drawing/2014/main" id="{5DA9FCCF-15D8-4BA4-B020-E25193F0D01C}"/>
              </a:ext>
              <a:ext uri="{C183D7F6-B498-43B3-948B-1728B52AA6E4}">
                <adec:decorative xmlns:adec="http://schemas.microsoft.com/office/drawing/2017/decorative" val="1"/>
              </a:ext>
            </a:extLst>
          </p:cNvPr>
          <p:cNvPicPr>
            <a:picLocks noGrp="1" noChangeAspect="1"/>
          </p:cNvPicPr>
          <p:nvPr>
            <p:ph idx="1"/>
          </p:nvPr>
        </p:nvPicPr>
        <p:blipFill>
          <a:blip r:embed="rId5"/>
          <a:stretch>
            <a:fillRect/>
          </a:stretch>
        </p:blipFill>
        <p:spPr>
          <a:xfrm>
            <a:off x="6619436" y="0"/>
            <a:ext cx="5572564" cy="2549447"/>
          </a:xfrm>
          <a:prstGeom prst="rect">
            <a:avLst/>
          </a:prstGeom>
        </p:spPr>
      </p:pic>
      <p:sp>
        <p:nvSpPr>
          <p:cNvPr id="7" name="Text Placeholder 6" descr="What did the SPP data tell us? &#10;How should we use the data to inform our target-setting and improvement activities?&#10;">
            <a:extLst>
              <a:ext uri="{FF2B5EF4-FFF2-40B4-BE49-F238E27FC236}">
                <a16:creationId xmlns:a16="http://schemas.microsoft.com/office/drawing/2014/main" id="{F08AB5EF-7EDC-44EC-8FB3-A73E553A11E3}"/>
              </a:ext>
              <a:ext uri="{C183D7F6-B498-43B3-948B-1728B52AA6E4}">
                <adec:decorative xmlns:adec="http://schemas.microsoft.com/office/drawing/2017/decorative" val="0"/>
              </a:ext>
            </a:extLst>
          </p:cNvPr>
          <p:cNvSpPr>
            <a:spLocks noGrp="1"/>
          </p:cNvSpPr>
          <p:nvPr>
            <p:ph type="body" sz="half" idx="2"/>
          </p:nvPr>
        </p:nvSpPr>
        <p:spPr>
          <a:xfrm>
            <a:off x="6619436" y="2920761"/>
            <a:ext cx="5524575" cy="2775585"/>
          </a:xfrm>
          <a:solidFill>
            <a:schemeClr val="accent1">
              <a:lumMod val="60000"/>
              <a:lumOff val="40000"/>
            </a:schemeClr>
          </a:solidFill>
        </p:spPr>
        <p:txBody>
          <a:bodyPr vert="horz" lIns="91440" tIns="45720" rIns="91440" bIns="45720" rtlCol="0">
            <a:normAutofit/>
          </a:bodyPr>
          <a:lstStyle/>
          <a:p>
            <a:pPr marL="0" indent="0">
              <a:buNone/>
            </a:pPr>
            <a:r>
              <a:rPr lang="en-US" sz="2800" b="1"/>
              <a:t>What did the SPP data tell us? </a:t>
            </a:r>
          </a:p>
          <a:p>
            <a:pPr marL="0" indent="0">
              <a:buNone/>
            </a:pPr>
            <a:r>
              <a:rPr lang="en-US" sz="2800" b="1"/>
              <a:t>How should we use the data to inform our target-setting and improvement activities?</a:t>
            </a:r>
          </a:p>
          <a:p>
            <a:endParaRPr lang="en-US" sz="2000">
              <a:solidFill>
                <a:schemeClr val="tx1">
                  <a:alpha val="60000"/>
                </a:schemeClr>
              </a:solidFill>
            </a:endParaRPr>
          </a:p>
        </p:txBody>
      </p:sp>
      <p:pic>
        <p:nvPicPr>
          <p:cNvPr id="11" name="Picture 10">
            <a:extLst>
              <a:ext uri="{FF2B5EF4-FFF2-40B4-BE49-F238E27FC236}">
                <a16:creationId xmlns:a16="http://schemas.microsoft.com/office/drawing/2014/main" id="{B916B8CB-64FD-4590-BA99-44938E4ECFBF}"/>
              </a:ext>
              <a:ext uri="{C183D7F6-B498-43B3-948B-1728B52AA6E4}">
                <adec:decorative xmlns:adec="http://schemas.microsoft.com/office/drawing/2017/decorative" val="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1677" y="2318479"/>
            <a:ext cx="4389120" cy="2560320"/>
          </a:xfrm>
          <a:prstGeom prst="rect">
            <a:avLst/>
          </a:prstGeom>
          <a:noFill/>
          <a:ln>
            <a:noFill/>
          </a:ln>
        </p:spPr>
      </p:pic>
      <p:sp>
        <p:nvSpPr>
          <p:cNvPr id="12" name="Slide Number Placeholder 3">
            <a:extLst>
              <a:ext uri="{FF2B5EF4-FFF2-40B4-BE49-F238E27FC236}">
                <a16:creationId xmlns:a16="http://schemas.microsoft.com/office/drawing/2014/main" id="{AABFED32-0605-46D0-B19C-3CD1EE63CA73}"/>
              </a:ext>
            </a:extLst>
          </p:cNvPr>
          <p:cNvSpPr txBox="1">
            <a:spLocks/>
          </p:cNvSpPr>
          <p:nvPr/>
        </p:nvSpPr>
        <p:spPr>
          <a:xfrm>
            <a:off x="0" y="6642100"/>
            <a:ext cx="410402" cy="228600"/>
          </a:xfrm>
          <a:prstGeom prst="rect">
            <a:avLst/>
          </a:prstGeom>
        </p:spPr>
        <p:txBody>
          <a:bodyPr vert="horz" lIns="91440" tIns="45720" rIns="91440" bIns="45720" rtlCol="0" anchor="ctr"/>
          <a:lstStyle>
            <a:defPPr>
              <a:defRPr lang="en-US"/>
            </a:defPPr>
            <a:lvl1pPr algn="r">
              <a:defRPr sz="1000">
                <a:solidFill>
                  <a:schemeClr val="accent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597B30-7949-4ED9-96B5-005BABF2293C}" type="slidenum">
              <a:rPr lang="en-US">
                <a:latin typeface="Corbel" panose="020B0503020204020204" pitchFamily="34" charset="0"/>
              </a:rPr>
              <a:pPr/>
              <a:t>21</a:t>
            </a:fld>
            <a:endParaRPr lang="en-US">
              <a:latin typeface="Corbel" panose="020B0503020204020204" pitchFamily="34" charset="0"/>
            </a:endParaRPr>
          </a:p>
        </p:txBody>
      </p:sp>
      <p:pic>
        <p:nvPicPr>
          <p:cNvPr id="5" name="Audio 4">
            <a:hlinkClick r:id="" action="ppaction://media"/>
            <a:extLst>
              <a:ext uri="{FF2B5EF4-FFF2-40B4-BE49-F238E27FC236}">
                <a16:creationId xmlns:a16="http://schemas.microsoft.com/office/drawing/2014/main" id="{097CDF79-57A5-42AF-A96A-6E6AF49A74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59552677"/>
      </p:ext>
    </p:extLst>
  </p:cSld>
  <p:clrMapOvr>
    <a:masterClrMapping/>
  </p:clrMapOvr>
  <mc:AlternateContent xmlns:mc="http://schemas.openxmlformats.org/markup-compatibility/2006" xmlns:p14="http://schemas.microsoft.com/office/powerpoint/2010/main">
    <mc:Choice Requires="p14">
      <p:transition spd="med" p14:dur="700" advTm="11759">
        <p:fade/>
      </p:transition>
    </mc:Choice>
    <mc:Fallback xmlns="">
      <p:transition spd="med" advTm="117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7DEAE49B-A470-4DE2-A534-629CA67305BD}"/>
              </a:ext>
            </a:extLst>
          </p:cNvPr>
          <p:cNvSpPr txBox="1">
            <a:spLocks noGrp="1"/>
          </p:cNvSpPr>
          <p:nvPr>
            <p:ph type="title" idx="4294967295"/>
          </p:nvPr>
        </p:nvSpPr>
        <p:spPr>
          <a:xfrm>
            <a:off x="170519" y="16565"/>
            <a:ext cx="925519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a:ln>
                  <a:noFill/>
                </a:ln>
                <a:solidFill>
                  <a:schemeClr val="accent1">
                    <a:lumMod val="75000"/>
                  </a:schemeClr>
                </a:solidFill>
                <a:effectLst/>
                <a:uLnTx/>
                <a:uFillTx/>
                <a:latin typeface="+mj-lt"/>
                <a:ea typeface="+mj-ea"/>
                <a:cs typeface="+mj-cs"/>
              </a:rPr>
              <a:t>Understand current information and trend data</a:t>
            </a:r>
            <a:br>
              <a:rPr kumimoji="0" lang="en-US" sz="3400" b="0" i="0" u="none" strike="noStrike" kern="1200" cap="none" spc="0" normalizeH="0" baseline="0" noProof="0">
                <a:ln>
                  <a:noFill/>
                </a:ln>
                <a:solidFill>
                  <a:schemeClr val="accent1">
                    <a:lumMod val="75000"/>
                  </a:schemeClr>
                </a:solidFill>
                <a:effectLst/>
                <a:uLnTx/>
                <a:uFillTx/>
                <a:latin typeface="+mj-lt"/>
                <a:ea typeface="+mj-ea"/>
                <a:cs typeface="+mj-cs"/>
              </a:rPr>
            </a:br>
            <a:r>
              <a:rPr kumimoji="0" lang="en-US" sz="3400" b="0" i="0" u="none" strike="noStrike" kern="1200" cap="none" spc="0" normalizeH="0" baseline="0" noProof="0">
                <a:ln>
                  <a:noFill/>
                </a:ln>
                <a:solidFill>
                  <a:schemeClr val="accent1">
                    <a:lumMod val="75000"/>
                  </a:schemeClr>
                </a:solidFill>
                <a:effectLst/>
                <a:uLnTx/>
                <a:uFillTx/>
                <a:latin typeface="+mj-lt"/>
                <a:ea typeface="+mj-ea"/>
                <a:cs typeface="+mj-cs"/>
              </a:rPr>
              <a:t>New York State 14C</a:t>
            </a:r>
          </a:p>
        </p:txBody>
      </p:sp>
      <p:sp>
        <p:nvSpPr>
          <p:cNvPr id="6" name="Rectangle 1">
            <a:extLst>
              <a:ext uri="{FF2B5EF4-FFF2-40B4-BE49-F238E27FC236}">
                <a16:creationId xmlns:a16="http://schemas.microsoft.com/office/drawing/2014/main" id="{8C561939-3928-4FF1-BDE9-69507BAB8040}"/>
              </a:ext>
              <a:ext uri="{C183D7F6-B498-43B3-948B-1728B52AA6E4}">
                <adec:decorative xmlns:adec="http://schemas.microsoft.com/office/drawing/2017/decorative" val="1"/>
              </a:ext>
            </a:extLst>
          </p:cNvPr>
          <p:cNvSpPr>
            <a:spLocks noChangeArrowheads="1"/>
          </p:cNvSpPr>
          <p:nvPr/>
        </p:nvSpPr>
        <p:spPr bwMode="auto">
          <a:xfrm>
            <a:off x="1560513" y="31019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3">
            <a:extLst>
              <a:ext uri="{FF2B5EF4-FFF2-40B4-BE49-F238E27FC236}">
                <a16:creationId xmlns:a16="http://schemas.microsoft.com/office/drawing/2014/main" id="{3F881DBF-9D63-4453-91C7-C59F6FFEDAED}"/>
              </a:ext>
              <a:ext uri="{C183D7F6-B498-43B3-948B-1728B52AA6E4}">
                <adec:decorative xmlns:adec="http://schemas.microsoft.com/office/drawing/2017/decorative" val="1"/>
              </a:ext>
            </a:extLst>
          </p:cNvPr>
          <p:cNvSpPr/>
          <p:nvPr/>
        </p:nvSpPr>
        <p:spPr>
          <a:xfrm>
            <a:off x="4007774" y="3828613"/>
            <a:ext cx="1324303" cy="2201201"/>
          </a:xfrm>
          <a:prstGeom prst="rect">
            <a:avLst/>
          </a:prstGeom>
          <a:solidFill>
            <a:srgbClr val="BECEE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D1CD72E-76A9-42F8-B458-42A81BCDF4F8}"/>
              </a:ext>
              <a:ext uri="{C183D7F6-B498-43B3-948B-1728B52AA6E4}">
                <adec:decorative xmlns:adec="http://schemas.microsoft.com/office/drawing/2017/decorative" val="1"/>
              </a:ext>
            </a:extLst>
          </p:cNvPr>
          <p:cNvSpPr/>
          <p:nvPr/>
        </p:nvSpPr>
        <p:spPr>
          <a:xfrm>
            <a:off x="6604329" y="3828613"/>
            <a:ext cx="1324303" cy="2201201"/>
          </a:xfrm>
          <a:prstGeom prst="rect">
            <a:avLst/>
          </a:prstGeom>
          <a:solidFill>
            <a:srgbClr val="BECEE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AE1A53D-FCB1-4D1B-B180-0C037476E833}"/>
              </a:ext>
              <a:ext uri="{C183D7F6-B498-43B3-948B-1728B52AA6E4}">
                <adec:decorative xmlns:adec="http://schemas.microsoft.com/office/drawing/2017/decorative" val="1"/>
              </a:ext>
            </a:extLst>
          </p:cNvPr>
          <p:cNvSpPr/>
          <p:nvPr/>
        </p:nvSpPr>
        <p:spPr>
          <a:xfrm>
            <a:off x="9255190" y="3757496"/>
            <a:ext cx="1324303" cy="2201201"/>
          </a:xfrm>
          <a:prstGeom prst="rect">
            <a:avLst/>
          </a:prstGeom>
          <a:solidFill>
            <a:srgbClr val="BECEE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hart 16" descr="The graph shows the trend data for each year.  In 2009, New York State established a baseline of 77% of students with IEPs who went on to enroll in higher education. In 2014, 2015, 2016, 2017 and 2018 New York State exceeded its targets. In 2019, New York State did not meet its target, which may be attributed to the impact of COVID-19.">
            <a:extLst>
              <a:ext uri="{FF2B5EF4-FFF2-40B4-BE49-F238E27FC236}">
                <a16:creationId xmlns:a16="http://schemas.microsoft.com/office/drawing/2014/main" id="{83DD7235-7436-4090-A790-2B716D8F91F6}"/>
              </a:ext>
            </a:extLst>
          </p:cNvPr>
          <p:cNvGraphicFramePr/>
          <p:nvPr>
            <p:extLst>
              <p:ext uri="{D42A27DB-BD31-4B8C-83A1-F6EECF244321}">
                <p14:modId xmlns:p14="http://schemas.microsoft.com/office/powerpoint/2010/main" val="2736417628"/>
              </p:ext>
            </p:extLst>
          </p:nvPr>
        </p:nvGraphicFramePr>
        <p:xfrm>
          <a:off x="3453467" y="3491468"/>
          <a:ext cx="8640026" cy="2733255"/>
        </p:xfrm>
        <a:graphic>
          <a:graphicData uri="http://schemas.openxmlformats.org/drawingml/2006/chart">
            <c:chart xmlns:c="http://schemas.openxmlformats.org/drawingml/2006/chart" xmlns:r="http://schemas.openxmlformats.org/officeDocument/2006/relationships" r:id="rId5"/>
          </a:graphicData>
        </a:graphic>
      </p:graphicFrame>
      <p:sp>
        <p:nvSpPr>
          <p:cNvPr id="10" name="Slide Number Placeholder 3">
            <a:extLst>
              <a:ext uri="{FF2B5EF4-FFF2-40B4-BE49-F238E27FC236}">
                <a16:creationId xmlns:a16="http://schemas.microsoft.com/office/drawing/2014/main" id="{8AE0630A-9C31-4CFC-8817-BB159A70810F}"/>
              </a:ext>
            </a:extLst>
          </p:cNvPr>
          <p:cNvSpPr txBox="1">
            <a:spLocks/>
          </p:cNvSpPr>
          <p:nvPr/>
        </p:nvSpPr>
        <p:spPr>
          <a:xfrm>
            <a:off x="0" y="6642100"/>
            <a:ext cx="410402" cy="228600"/>
          </a:xfrm>
          <a:prstGeom prst="rect">
            <a:avLst/>
          </a:prstGeom>
        </p:spPr>
        <p:txBody>
          <a:bodyPr vert="horz" lIns="91440" tIns="45720" rIns="91440" bIns="45720" rtlCol="0" anchor="ctr"/>
          <a:lstStyle>
            <a:defPPr>
              <a:defRPr lang="en-US"/>
            </a:defPPr>
            <a:lvl1pPr algn="r">
              <a:defRPr sz="1000">
                <a:solidFill>
                  <a:schemeClr val="accent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597B30-7949-4ED9-96B5-005BABF2293C}" type="slidenum">
              <a:rPr lang="en-US"/>
              <a:pPr/>
              <a:t>22</a:t>
            </a:fld>
            <a:endParaRPr lang="en-US"/>
          </a:p>
        </p:txBody>
      </p:sp>
      <p:graphicFrame>
        <p:nvGraphicFramePr>
          <p:cNvPr id="11" name="Table 10">
            <a:extLst>
              <a:ext uri="{FF2B5EF4-FFF2-40B4-BE49-F238E27FC236}">
                <a16:creationId xmlns:a16="http://schemas.microsoft.com/office/drawing/2014/main" id="{0460DC5F-674A-4B76-9EA4-E7E0716307EA}"/>
              </a:ext>
            </a:extLst>
          </p:cNvPr>
          <p:cNvGraphicFramePr>
            <a:graphicFrameLocks noGrp="1"/>
          </p:cNvGraphicFramePr>
          <p:nvPr>
            <p:extLst>
              <p:ext uri="{D42A27DB-BD31-4B8C-83A1-F6EECF244321}">
                <p14:modId xmlns:p14="http://schemas.microsoft.com/office/powerpoint/2010/main" val="3738071640"/>
              </p:ext>
            </p:extLst>
          </p:nvPr>
        </p:nvGraphicFramePr>
        <p:xfrm>
          <a:off x="2979871" y="1478537"/>
          <a:ext cx="9113622" cy="1852038"/>
        </p:xfrm>
        <a:graphic>
          <a:graphicData uri="http://schemas.openxmlformats.org/drawingml/2006/table">
            <a:tbl>
              <a:tblPr firstRow="1" firstCol="1" bandRow="1">
                <a:tableStyleId>{5C22544A-7EE6-4342-B048-85BDC9FD1C3A}</a:tableStyleId>
              </a:tblPr>
              <a:tblGrid>
                <a:gridCol w="1301946">
                  <a:extLst>
                    <a:ext uri="{9D8B030D-6E8A-4147-A177-3AD203B41FA5}">
                      <a16:colId xmlns:a16="http://schemas.microsoft.com/office/drawing/2014/main" val="1943457350"/>
                    </a:ext>
                  </a:extLst>
                </a:gridCol>
                <a:gridCol w="1301946">
                  <a:extLst>
                    <a:ext uri="{9D8B030D-6E8A-4147-A177-3AD203B41FA5}">
                      <a16:colId xmlns:a16="http://schemas.microsoft.com/office/drawing/2014/main" val="1310490274"/>
                    </a:ext>
                  </a:extLst>
                </a:gridCol>
                <a:gridCol w="1301946">
                  <a:extLst>
                    <a:ext uri="{9D8B030D-6E8A-4147-A177-3AD203B41FA5}">
                      <a16:colId xmlns:a16="http://schemas.microsoft.com/office/drawing/2014/main" val="633834910"/>
                    </a:ext>
                  </a:extLst>
                </a:gridCol>
                <a:gridCol w="1301946">
                  <a:extLst>
                    <a:ext uri="{9D8B030D-6E8A-4147-A177-3AD203B41FA5}">
                      <a16:colId xmlns:a16="http://schemas.microsoft.com/office/drawing/2014/main" val="2104202823"/>
                    </a:ext>
                  </a:extLst>
                </a:gridCol>
                <a:gridCol w="1301946">
                  <a:extLst>
                    <a:ext uri="{9D8B030D-6E8A-4147-A177-3AD203B41FA5}">
                      <a16:colId xmlns:a16="http://schemas.microsoft.com/office/drawing/2014/main" val="1931023528"/>
                    </a:ext>
                  </a:extLst>
                </a:gridCol>
                <a:gridCol w="1301946">
                  <a:extLst>
                    <a:ext uri="{9D8B030D-6E8A-4147-A177-3AD203B41FA5}">
                      <a16:colId xmlns:a16="http://schemas.microsoft.com/office/drawing/2014/main" val="1850626263"/>
                    </a:ext>
                  </a:extLst>
                </a:gridCol>
                <a:gridCol w="1301946">
                  <a:extLst>
                    <a:ext uri="{9D8B030D-6E8A-4147-A177-3AD203B41FA5}">
                      <a16:colId xmlns:a16="http://schemas.microsoft.com/office/drawing/2014/main" val="1344381136"/>
                    </a:ext>
                  </a:extLst>
                </a:gridCol>
              </a:tblGrid>
              <a:tr h="617346">
                <a:tc>
                  <a:txBody>
                    <a:bodyPr/>
                    <a:lstStyle/>
                    <a:p>
                      <a:pPr marL="0" marR="0" algn="ctr" fontAlgn="base">
                        <a:spcBef>
                          <a:spcPts val="0"/>
                        </a:spcBef>
                        <a:spcAft>
                          <a:spcPts val="0"/>
                        </a:spcAft>
                      </a:pPr>
                      <a:r>
                        <a:rPr lang="en-US" sz="2000" b="1">
                          <a:effectLst/>
                        </a:rPr>
                        <a:t>FFY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2014 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2015 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2016 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2017 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2018 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2019 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5776992"/>
                  </a:ext>
                </a:extLst>
              </a:tr>
              <a:tr h="617346">
                <a:tc>
                  <a:txBody>
                    <a:bodyPr/>
                    <a:lstStyle/>
                    <a:p>
                      <a:pPr marL="0" marR="0" algn="ctr" fontAlgn="base">
                        <a:spcBef>
                          <a:spcPts val="0"/>
                        </a:spcBef>
                        <a:spcAft>
                          <a:spcPts val="0"/>
                        </a:spcAft>
                      </a:pPr>
                      <a:r>
                        <a:rPr lang="en-US" sz="2000" b="1">
                          <a:effectLst/>
                        </a:rPr>
                        <a:t>Target &gt;=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 75.00%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 76.00%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77.50%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78.50%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80.00%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80.00%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0373843"/>
                  </a:ext>
                </a:extLst>
              </a:tr>
              <a:tr h="617346">
                <a:tc>
                  <a:txBody>
                    <a:bodyPr/>
                    <a:lstStyle/>
                    <a:p>
                      <a:pPr marL="0" marR="0" algn="ctr" fontAlgn="base">
                        <a:spcBef>
                          <a:spcPts val="0"/>
                        </a:spcBef>
                        <a:spcAft>
                          <a:spcPts val="0"/>
                        </a:spcAft>
                      </a:pPr>
                      <a:r>
                        <a:rPr lang="en-US" sz="2000" b="1">
                          <a:effectLst/>
                        </a:rPr>
                        <a:t>Data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80.85%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77.75%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 80.66%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82.84%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 80.65%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75.05%</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2628429"/>
                  </a:ext>
                </a:extLst>
              </a:tr>
            </a:tbl>
          </a:graphicData>
        </a:graphic>
      </p:graphicFrame>
      <p:graphicFrame>
        <p:nvGraphicFramePr>
          <p:cNvPr id="13" name="Table 12">
            <a:extLst>
              <a:ext uri="{FF2B5EF4-FFF2-40B4-BE49-F238E27FC236}">
                <a16:creationId xmlns:a16="http://schemas.microsoft.com/office/drawing/2014/main" id="{763B276E-7C54-4172-8FFB-8BDB9CA65F63}"/>
              </a:ext>
            </a:extLst>
          </p:cNvPr>
          <p:cNvGraphicFramePr>
            <a:graphicFrameLocks noGrp="1"/>
          </p:cNvGraphicFramePr>
          <p:nvPr>
            <p:extLst>
              <p:ext uri="{D42A27DB-BD31-4B8C-83A1-F6EECF244321}">
                <p14:modId xmlns:p14="http://schemas.microsoft.com/office/powerpoint/2010/main" val="1495697692"/>
              </p:ext>
            </p:extLst>
          </p:nvPr>
        </p:nvGraphicFramePr>
        <p:xfrm>
          <a:off x="410402" y="1478537"/>
          <a:ext cx="2603892" cy="1852038"/>
        </p:xfrm>
        <a:graphic>
          <a:graphicData uri="http://schemas.openxmlformats.org/drawingml/2006/table">
            <a:tbl>
              <a:tblPr firstRow="1" firstCol="1" bandRow="1">
                <a:tableStyleId>{5C22544A-7EE6-4342-B048-85BDC9FD1C3A}</a:tableStyleId>
              </a:tblPr>
              <a:tblGrid>
                <a:gridCol w="1301946">
                  <a:extLst>
                    <a:ext uri="{9D8B030D-6E8A-4147-A177-3AD203B41FA5}">
                      <a16:colId xmlns:a16="http://schemas.microsoft.com/office/drawing/2014/main" val="3279895343"/>
                    </a:ext>
                  </a:extLst>
                </a:gridCol>
                <a:gridCol w="1301946">
                  <a:extLst>
                    <a:ext uri="{9D8B030D-6E8A-4147-A177-3AD203B41FA5}">
                      <a16:colId xmlns:a16="http://schemas.microsoft.com/office/drawing/2014/main" val="1510422780"/>
                    </a:ext>
                  </a:extLst>
                </a:gridCol>
              </a:tblGrid>
              <a:tr h="617346">
                <a:tc>
                  <a:txBody>
                    <a:bodyPr/>
                    <a:lstStyle/>
                    <a:p>
                      <a:pPr marL="0" marR="0" algn="ctr" fontAlgn="base">
                        <a:spcBef>
                          <a:spcPts val="0"/>
                        </a:spcBef>
                        <a:spcAft>
                          <a:spcPts val="0"/>
                        </a:spcAft>
                      </a:pPr>
                      <a:r>
                        <a:rPr lang="en-US" sz="2000">
                          <a:effectLst/>
                        </a:rPr>
                        <a:t>Measure </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Baseline</a:t>
                      </a:r>
                    </a:p>
                    <a:p>
                      <a:pPr marL="0" marR="0" algn="ctr" fontAlgn="base">
                        <a:spcBef>
                          <a:spcPts val="0"/>
                        </a:spcBef>
                        <a:spcAft>
                          <a:spcPts val="0"/>
                        </a:spcAft>
                      </a:pPr>
                      <a:r>
                        <a:rPr lang="en-US" sz="2000" b="1">
                          <a:effectLst/>
                        </a:rPr>
                        <a:t>2009  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5776992"/>
                  </a:ext>
                </a:extLst>
              </a:tr>
              <a:tr h="1234692">
                <a:tc>
                  <a:txBody>
                    <a:bodyPr/>
                    <a:lstStyle/>
                    <a:p>
                      <a:pPr marL="0" marR="0" algn="ctr" fontAlgn="base">
                        <a:spcBef>
                          <a:spcPts val="0"/>
                        </a:spcBef>
                        <a:spcAft>
                          <a:spcPts val="0"/>
                        </a:spcAft>
                      </a:pPr>
                      <a:r>
                        <a:rPr lang="en-US" sz="2000">
                          <a:effectLst/>
                        </a:rPr>
                        <a:t>C</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 </a:t>
                      </a:r>
                    </a:p>
                    <a:p>
                      <a:pPr marL="0" marR="0" algn="ctr" fontAlgn="base">
                        <a:spcBef>
                          <a:spcPts val="0"/>
                        </a:spcBef>
                        <a:spcAft>
                          <a:spcPts val="0"/>
                        </a:spcAft>
                      </a:pPr>
                      <a:r>
                        <a:rPr lang="en-US" sz="2000" b="1">
                          <a:effectLst/>
                        </a:rPr>
                        <a:t>77.00%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0373843"/>
                  </a:ext>
                </a:extLst>
              </a:tr>
            </a:tbl>
          </a:graphicData>
        </a:graphic>
      </p:graphicFrame>
      <p:pic>
        <p:nvPicPr>
          <p:cNvPr id="5" name="Audio 4">
            <a:hlinkClick r:id="" action="ppaction://media"/>
            <a:extLst>
              <a:ext uri="{FF2B5EF4-FFF2-40B4-BE49-F238E27FC236}">
                <a16:creationId xmlns:a16="http://schemas.microsoft.com/office/drawing/2014/main" id="{AC531BDB-3670-4B7A-8A74-AFE2E0FFEE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61961295"/>
      </p:ext>
    </p:extLst>
  </p:cSld>
  <p:clrMapOvr>
    <a:masterClrMapping/>
  </p:clrMapOvr>
  <mc:AlternateContent xmlns:mc="http://schemas.openxmlformats.org/markup-compatibility/2006" xmlns:p14="http://schemas.microsoft.com/office/powerpoint/2010/main">
    <mc:Choice Requires="p14">
      <p:transition spd="med" p14:dur="700" advTm="74572">
        <p:fade/>
      </p:transition>
    </mc:Choice>
    <mc:Fallback xmlns="">
      <p:transition spd="med" advTm="745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5EFB3CF-8F9C-4D1B-BE69-505B665E02A4}"/>
              </a:ext>
              <a:ext uri="{C183D7F6-B498-43B3-948B-1728B52AA6E4}">
                <adec:decorative xmlns:adec="http://schemas.microsoft.com/office/drawing/2017/decorative" val="1"/>
              </a:ext>
            </a:extLst>
          </p:cNvPr>
          <p:cNvSpPr txBox="1">
            <a:spLocks noGrp="1"/>
          </p:cNvSpPr>
          <p:nvPr>
            <p:ph type="title" idx="4294967295"/>
          </p:nvPr>
        </p:nvSpPr>
        <p:spPr>
          <a:xfrm>
            <a:off x="152400" y="0"/>
            <a:ext cx="8746435"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spcBef>
                <a:spcPct val="0"/>
              </a:spcBef>
              <a:buNone/>
              <a:defRPr sz="3400">
                <a:solidFill>
                  <a:srgbClr val="0070C0"/>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a:ln>
                  <a:noFill/>
                </a:ln>
                <a:solidFill>
                  <a:schemeClr val="accent1">
                    <a:lumMod val="75000"/>
                  </a:schemeClr>
                </a:solidFill>
                <a:effectLst/>
                <a:uLnTx/>
                <a:uFillTx/>
                <a:latin typeface="+mj-lt"/>
                <a:ea typeface="+mj-ea"/>
                <a:cs typeface="+mj-cs"/>
              </a:rPr>
              <a:t>Results: NYS and National Trends  14C</a:t>
            </a:r>
          </a:p>
        </p:txBody>
      </p:sp>
      <p:graphicFrame>
        <p:nvGraphicFramePr>
          <p:cNvPr id="9" name="Chart 8" descr="The bar graph demonstrates the performance for New York and the other 7-PAK States. New York State exceeded its targets from 2014-2018.&#10;">
            <a:extLst>
              <a:ext uri="{FF2B5EF4-FFF2-40B4-BE49-F238E27FC236}">
                <a16:creationId xmlns:a16="http://schemas.microsoft.com/office/drawing/2014/main" id="{FD30721C-9CEA-4319-B62D-E4E239B9976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56671257"/>
              </p:ext>
            </p:extLst>
          </p:nvPr>
        </p:nvGraphicFramePr>
        <p:xfrm>
          <a:off x="7239" y="1237767"/>
          <a:ext cx="6188609" cy="501249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Table 9" descr="The table compares the Indicator 14C performance for New York, and the other seven PAK dates 2014 through 2018.   New York State exceeded its target.">
            <a:extLst>
              <a:ext uri="{FF2B5EF4-FFF2-40B4-BE49-F238E27FC236}">
                <a16:creationId xmlns:a16="http://schemas.microsoft.com/office/drawing/2014/main" id="{C44D0FAB-797F-4BC8-A0FC-54F6E0A40911}"/>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641372978"/>
              </p:ext>
            </p:extLst>
          </p:nvPr>
        </p:nvGraphicFramePr>
        <p:xfrm>
          <a:off x="6372580" y="1233313"/>
          <a:ext cx="5656800" cy="4500157"/>
        </p:xfrm>
        <a:graphic>
          <a:graphicData uri="http://schemas.openxmlformats.org/drawingml/2006/table">
            <a:tbl>
              <a:tblPr firstRow="1" firstCol="1" bandRow="1"/>
              <a:tblGrid>
                <a:gridCol w="1292477">
                  <a:extLst>
                    <a:ext uri="{9D8B030D-6E8A-4147-A177-3AD203B41FA5}">
                      <a16:colId xmlns:a16="http://schemas.microsoft.com/office/drawing/2014/main" val="3427886928"/>
                    </a:ext>
                  </a:extLst>
                </a:gridCol>
                <a:gridCol w="858741">
                  <a:extLst>
                    <a:ext uri="{9D8B030D-6E8A-4147-A177-3AD203B41FA5}">
                      <a16:colId xmlns:a16="http://schemas.microsoft.com/office/drawing/2014/main" val="1862775269"/>
                    </a:ext>
                  </a:extLst>
                </a:gridCol>
                <a:gridCol w="874644">
                  <a:extLst>
                    <a:ext uri="{9D8B030D-6E8A-4147-A177-3AD203B41FA5}">
                      <a16:colId xmlns:a16="http://schemas.microsoft.com/office/drawing/2014/main" val="1467937733"/>
                    </a:ext>
                  </a:extLst>
                </a:gridCol>
                <a:gridCol w="866692">
                  <a:extLst>
                    <a:ext uri="{9D8B030D-6E8A-4147-A177-3AD203B41FA5}">
                      <a16:colId xmlns:a16="http://schemas.microsoft.com/office/drawing/2014/main" val="2489881526"/>
                    </a:ext>
                  </a:extLst>
                </a:gridCol>
                <a:gridCol w="905504">
                  <a:extLst>
                    <a:ext uri="{9D8B030D-6E8A-4147-A177-3AD203B41FA5}">
                      <a16:colId xmlns:a16="http://schemas.microsoft.com/office/drawing/2014/main" val="3288432814"/>
                    </a:ext>
                  </a:extLst>
                </a:gridCol>
                <a:gridCol w="858742">
                  <a:extLst>
                    <a:ext uri="{9D8B030D-6E8A-4147-A177-3AD203B41FA5}">
                      <a16:colId xmlns:a16="http://schemas.microsoft.com/office/drawing/2014/main" val="2164482190"/>
                    </a:ext>
                  </a:extLst>
                </a:gridCol>
              </a:tblGrid>
              <a:tr h="565745">
                <a:tc>
                  <a:txBody>
                    <a:bodyPr/>
                    <a:lstStyle/>
                    <a:p>
                      <a:pPr marL="0" marR="0" algn="ctr">
                        <a:lnSpc>
                          <a:spcPct val="107000"/>
                        </a:lnSpc>
                        <a:spcBef>
                          <a:spcPts val="0"/>
                        </a:spcBef>
                        <a:spcAft>
                          <a:spcPts val="0"/>
                        </a:spcAft>
                      </a:pPr>
                      <a:r>
                        <a:rPr lang="en-US" sz="1600" b="0">
                          <a:solidFill>
                            <a:srgbClr val="000000"/>
                          </a:solidFill>
                          <a:effectLst/>
                          <a:highlight>
                            <a:srgbClr val="FFFF00"/>
                          </a:highlight>
                          <a:latin typeface="Arial Black" panose="020B0A04020102020204" pitchFamily="34" charset="0"/>
                          <a:ea typeface="Times New Roman" panose="02020603050405020304" pitchFamily="18" charset="0"/>
                          <a:cs typeface="Arial" panose="020B0604020202020204" pitchFamily="34" charset="0"/>
                        </a:rPr>
                        <a:t>14C Results</a:t>
                      </a:r>
                      <a:endParaRPr lang="en-US" sz="1800" b="0">
                        <a:effectLst/>
                        <a:highlight>
                          <a:srgbClr val="FFFF00"/>
                        </a:highligh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8EAADB"/>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600" b="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2014</a:t>
                      </a:r>
                      <a:endParaRPr lang="en-US" sz="1800" b="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8EAADB"/>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600" b="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2015</a:t>
                      </a:r>
                      <a:endParaRPr lang="en-US" sz="1800" b="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8EAADB"/>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600" b="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2016</a:t>
                      </a:r>
                      <a:endParaRPr lang="en-US" sz="1800" b="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8EAADB"/>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600" b="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2017</a:t>
                      </a:r>
                      <a:endParaRPr lang="en-US" sz="1800" b="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8EAADB"/>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600" b="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2018</a:t>
                      </a:r>
                      <a:endParaRPr lang="en-US" sz="1800" b="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8EAADB"/>
                      </a:solidFill>
                      <a:prstDash val="solid"/>
                      <a:round/>
                      <a:headEnd type="none" w="med" len="med"/>
                      <a:tailEnd type="none" w="med" len="med"/>
                    </a:lnB>
                    <a:solidFill>
                      <a:srgbClr val="FFFFFF"/>
                    </a:solidFill>
                  </a:tcPr>
                </a:tc>
                <a:extLst>
                  <a:ext uri="{0D108BD9-81ED-4DB2-BD59-A6C34878D82A}">
                    <a16:rowId xmlns:a16="http://schemas.microsoft.com/office/drawing/2014/main" val="1102979353"/>
                  </a:ext>
                </a:extLst>
              </a:tr>
              <a:tr h="565745">
                <a:tc>
                  <a:txBody>
                    <a:bodyPr/>
                    <a:lstStyle/>
                    <a:p>
                      <a:pPr marL="0" marR="0" algn="ctr">
                        <a:lnSpc>
                          <a:spcPct val="107000"/>
                        </a:lnSpc>
                        <a:spcBef>
                          <a:spcPts val="0"/>
                        </a:spcBef>
                        <a:spcAft>
                          <a:spcPts val="0"/>
                        </a:spcAft>
                      </a:pPr>
                      <a:r>
                        <a:rPr lang="en-US" sz="110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NY Result</a:t>
                      </a:r>
                      <a:endParaRPr lang="en-US" sz="120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a:noFill/>
                    </a:lnB>
                    <a:solidFill>
                      <a:srgbClr val="FFFFFF"/>
                    </a:solidFill>
                  </a:tcPr>
                </a:tc>
                <a:tc>
                  <a:txBody>
                    <a:bodyPr/>
                    <a:lstStyle/>
                    <a:p>
                      <a:pPr marL="0" marR="0" algn="ctr">
                        <a:lnSpc>
                          <a:spcPct val="107000"/>
                        </a:lnSpc>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80.85%</a:t>
                      </a:r>
                      <a:endParaRPr lang="en-US" sz="18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tx1">
                        <a:lumMod val="20000"/>
                        <a:lumOff val="80000"/>
                      </a:schemeClr>
                    </a:solidFill>
                  </a:tcPr>
                </a:tc>
                <a:tc>
                  <a:txBody>
                    <a:bodyPr/>
                    <a:lstStyle/>
                    <a:p>
                      <a:pPr marL="0" marR="0" algn="ctr">
                        <a:lnSpc>
                          <a:spcPct val="107000"/>
                        </a:lnSpc>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77.75%</a:t>
                      </a:r>
                      <a:endParaRPr lang="en-US" sz="18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tx1">
                        <a:lumMod val="20000"/>
                        <a:lumOff val="80000"/>
                      </a:schemeClr>
                    </a:solidFill>
                  </a:tcPr>
                </a:tc>
                <a:tc>
                  <a:txBody>
                    <a:bodyPr/>
                    <a:lstStyle/>
                    <a:p>
                      <a:pPr marL="0" marR="0" algn="ctr">
                        <a:lnSpc>
                          <a:spcPct val="107000"/>
                        </a:lnSpc>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80.66%</a:t>
                      </a:r>
                      <a:endParaRPr lang="en-US" sz="18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tx1">
                        <a:lumMod val="20000"/>
                        <a:lumOff val="80000"/>
                      </a:schemeClr>
                    </a:solidFill>
                  </a:tcPr>
                </a:tc>
                <a:tc>
                  <a:txBody>
                    <a:bodyPr/>
                    <a:lstStyle/>
                    <a:p>
                      <a:pPr marL="0" marR="0" algn="ctr">
                        <a:lnSpc>
                          <a:spcPct val="107000"/>
                        </a:lnSpc>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82.84%</a:t>
                      </a:r>
                      <a:endParaRPr lang="en-US" sz="18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tx1">
                        <a:lumMod val="20000"/>
                        <a:lumOff val="80000"/>
                      </a:schemeClr>
                    </a:solidFill>
                  </a:tcPr>
                </a:tc>
                <a:tc>
                  <a:txBody>
                    <a:bodyPr/>
                    <a:lstStyle/>
                    <a:p>
                      <a:pPr marL="0" marR="0" algn="ctr">
                        <a:lnSpc>
                          <a:spcPct val="107000"/>
                        </a:lnSpc>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80.65%</a:t>
                      </a:r>
                      <a:endParaRPr lang="en-US" sz="18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631218541"/>
                  </a:ext>
                </a:extLst>
              </a:tr>
              <a:tr h="565745">
                <a:tc>
                  <a:txBody>
                    <a:bodyPr/>
                    <a:lstStyle/>
                    <a:p>
                      <a:pPr marL="0" marR="0" algn="ctr">
                        <a:lnSpc>
                          <a:spcPct val="107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OH Result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81.87%</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83.95%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83.44%</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79.49%</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84.74%</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406041872"/>
                  </a:ext>
                </a:extLst>
              </a:tr>
              <a:tr h="565745">
                <a:tc>
                  <a:txBody>
                    <a:bodyPr/>
                    <a:lstStyle/>
                    <a:p>
                      <a:pPr marL="0" marR="0" algn="ctr">
                        <a:lnSpc>
                          <a:spcPct val="107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IL Result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79.69%</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tx1">
                        <a:lumMod val="20000"/>
                        <a:lumOff val="80000"/>
                      </a:schemeClr>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73.33%</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tx1">
                        <a:lumMod val="20000"/>
                        <a:lumOff val="80000"/>
                      </a:schemeClr>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76.09%</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tx1">
                        <a:lumMod val="20000"/>
                        <a:lumOff val="80000"/>
                      </a:schemeClr>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75.74%</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tx1">
                        <a:lumMod val="20000"/>
                        <a:lumOff val="80000"/>
                      </a:schemeClr>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71.79%</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591095452"/>
                  </a:ext>
                </a:extLst>
              </a:tr>
              <a:tr h="565745">
                <a:tc>
                  <a:txBody>
                    <a:bodyPr/>
                    <a:lstStyle/>
                    <a:p>
                      <a:pPr marL="0" marR="0" algn="ctr">
                        <a:lnSpc>
                          <a:spcPct val="107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 Result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69.23%</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73.34%</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76.90%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75.33%</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77.58%</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3841070723"/>
                  </a:ext>
                </a:extLst>
              </a:tr>
              <a:tr h="539942">
                <a:tc>
                  <a:txBody>
                    <a:bodyPr/>
                    <a:lstStyle/>
                    <a:p>
                      <a:pPr marL="0" marR="0" algn="ctr">
                        <a:lnSpc>
                          <a:spcPct val="107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FL Result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55.74%</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54.91%</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56.16%</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58.76%</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62.97%</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907289656"/>
                  </a:ext>
                </a:extLst>
              </a:tr>
              <a:tr h="565745">
                <a:tc>
                  <a:txBody>
                    <a:bodyPr/>
                    <a:lstStyle/>
                    <a:p>
                      <a:pPr marL="0" marR="0" algn="ctr">
                        <a:lnSpc>
                          <a:spcPct val="107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 Result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82.17%</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83.16%</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81.72%</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85.56%</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89.33%</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2303444676"/>
                  </a:ext>
                </a:extLst>
              </a:tr>
              <a:tr h="565745">
                <a:tc>
                  <a:txBody>
                    <a:bodyPr/>
                    <a:lstStyle/>
                    <a:p>
                      <a:pPr marL="0" marR="0" algn="ctr">
                        <a:lnSpc>
                          <a:spcPct val="107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TX Result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67.36%</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68.52%</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66.67%</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64.78%</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tx1">
                        <a:lumMod val="20000"/>
                        <a:lumOff val="80000"/>
                      </a:schemeClr>
                    </a:solidFill>
                  </a:tcPr>
                </a:tc>
                <a:tc>
                  <a:txBody>
                    <a:bodyPr/>
                    <a:lstStyle/>
                    <a:p>
                      <a:pPr marL="0" marR="0" algn="ctr">
                        <a:lnSpc>
                          <a:spcPct val="107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93.31%</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141851234"/>
                  </a:ext>
                </a:extLst>
              </a:tr>
            </a:tbl>
          </a:graphicData>
        </a:graphic>
      </p:graphicFrame>
      <p:sp>
        <p:nvSpPr>
          <p:cNvPr id="4" name="Slide Number Placeholder 3">
            <a:extLst>
              <a:ext uri="{FF2B5EF4-FFF2-40B4-BE49-F238E27FC236}">
                <a16:creationId xmlns:a16="http://schemas.microsoft.com/office/drawing/2014/main" id="{2A371E0C-B9A6-4424-8D34-3818615A04A3}"/>
              </a:ext>
            </a:extLst>
          </p:cNvPr>
          <p:cNvSpPr>
            <a:spLocks noGrp="1"/>
          </p:cNvSpPr>
          <p:nvPr>
            <p:ph type="sldNum" sz="quarter" idx="12"/>
          </p:nvPr>
        </p:nvSpPr>
        <p:spPr/>
        <p:txBody>
          <a:bodyPr vert="horz" lIns="91440" tIns="45720" rIns="91440" bIns="45720" rtlCol="0" anchor="ctr"/>
          <a:lstStyle/>
          <a:p>
            <a:fld id="{F0597B30-7949-4ED9-96B5-005BABF2293C}" type="slidenum">
              <a:rPr lang="en-US" sz="1000"/>
              <a:pPr/>
              <a:t>23</a:t>
            </a:fld>
            <a:endParaRPr lang="en-US" sz="1000"/>
          </a:p>
        </p:txBody>
      </p:sp>
      <p:pic>
        <p:nvPicPr>
          <p:cNvPr id="2" name="Audio 1">
            <a:hlinkClick r:id="" action="ppaction://media"/>
            <a:extLst>
              <a:ext uri="{FF2B5EF4-FFF2-40B4-BE49-F238E27FC236}">
                <a16:creationId xmlns:a16="http://schemas.microsoft.com/office/drawing/2014/main" id="{64F37637-D8F5-4B4D-B5AA-C7B32A804C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49952342"/>
      </p:ext>
    </p:extLst>
  </p:cSld>
  <p:clrMapOvr>
    <a:masterClrMapping/>
  </p:clrMapOvr>
  <mc:AlternateContent xmlns:mc="http://schemas.openxmlformats.org/markup-compatibility/2006" xmlns:p14="http://schemas.microsoft.com/office/powerpoint/2010/main">
    <mc:Choice Requires="p14">
      <p:transition spd="med" p14:dur="700" advTm="62037">
        <p:fade/>
      </p:transition>
    </mc:Choice>
    <mc:Fallback xmlns="">
      <p:transition spd="med" advTm="620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0D76C6-29D9-452B-A019-E0824D35AABA}"/>
              </a:ext>
            </a:extLst>
          </p:cNvPr>
          <p:cNvSpPr>
            <a:spLocks noGrp="1"/>
          </p:cNvSpPr>
          <p:nvPr>
            <p:ph type="title"/>
          </p:nvPr>
        </p:nvSpPr>
        <p:spPr>
          <a:xfrm>
            <a:off x="205201" y="-23648"/>
            <a:ext cx="8806277" cy="1143000"/>
          </a:xfrm>
        </p:spPr>
        <p:txBody>
          <a:bodyPr vert="horz" lIns="91440" tIns="45720" rIns="91440" bIns="45720" rtlCol="0" anchor="ctr">
            <a:normAutofit/>
          </a:bodyPr>
          <a:lstStyle/>
          <a:p>
            <a:r>
              <a:rPr lang="en-US"/>
              <a:t>National Mean: NYS and National Trends 14C </a:t>
            </a:r>
          </a:p>
        </p:txBody>
      </p:sp>
      <p:graphicFrame>
        <p:nvGraphicFramePr>
          <p:cNvPr id="7" name="Chart 6" descr="This graph is about the results for Indicator 14C in comparison to the national mean.&#10;The national mean was derived from all the Indicator 14C data collected across the country for 2018. &#10;New York State exceeded the national mean of 78% in 2018 by 2.65 percentage points. &#10;">
            <a:extLst>
              <a:ext uri="{FF2B5EF4-FFF2-40B4-BE49-F238E27FC236}">
                <a16:creationId xmlns:a16="http://schemas.microsoft.com/office/drawing/2014/main" id="{3914C6FF-9852-4418-94D0-54EE8274B082}"/>
              </a:ext>
            </a:extLst>
          </p:cNvPr>
          <p:cNvGraphicFramePr/>
          <p:nvPr>
            <p:extLst>
              <p:ext uri="{D42A27DB-BD31-4B8C-83A1-F6EECF244321}">
                <p14:modId xmlns:p14="http://schemas.microsoft.com/office/powerpoint/2010/main" val="4072789611"/>
              </p:ext>
            </p:extLst>
          </p:nvPr>
        </p:nvGraphicFramePr>
        <p:xfrm>
          <a:off x="1876322" y="1142132"/>
          <a:ext cx="8439355" cy="5533650"/>
        </p:xfrm>
        <a:graphic>
          <a:graphicData uri="http://schemas.openxmlformats.org/drawingml/2006/chart">
            <c:chart xmlns:c="http://schemas.openxmlformats.org/drawingml/2006/chart" xmlns:r="http://schemas.openxmlformats.org/officeDocument/2006/relationships" r:id="rId5"/>
          </a:graphicData>
        </a:graphic>
      </p:graphicFrame>
      <p:cxnSp>
        <p:nvCxnSpPr>
          <p:cNvPr id="10" name="Straight Connector 9">
            <a:extLst>
              <a:ext uri="{FF2B5EF4-FFF2-40B4-BE49-F238E27FC236}">
                <a16:creationId xmlns:a16="http://schemas.microsoft.com/office/drawing/2014/main" id="{D7B926FA-80AA-4F8E-927B-79EEE8E5A8E6}"/>
              </a:ext>
              <a:ext uri="{C183D7F6-B498-43B3-948B-1728B52AA6E4}">
                <adec:decorative xmlns:adec="http://schemas.microsoft.com/office/drawing/2017/decorative" val="1"/>
              </a:ext>
            </a:extLst>
          </p:cNvPr>
          <p:cNvCxnSpPr/>
          <p:nvPr/>
        </p:nvCxnSpPr>
        <p:spPr>
          <a:xfrm>
            <a:off x="2455413" y="2630073"/>
            <a:ext cx="7860264" cy="0"/>
          </a:xfrm>
          <a:prstGeom prst="line">
            <a:avLst/>
          </a:prstGeom>
          <a:ln w="34925">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332E537-F999-4A59-A7A4-47CC5B8835A9}"/>
              </a:ext>
            </a:extLst>
          </p:cNvPr>
          <p:cNvSpPr txBox="1"/>
          <p:nvPr/>
        </p:nvSpPr>
        <p:spPr>
          <a:xfrm>
            <a:off x="10315678" y="2347269"/>
            <a:ext cx="1741204" cy="584775"/>
          </a:xfrm>
          <a:prstGeom prst="rect">
            <a:avLst/>
          </a:prstGeom>
          <a:noFill/>
        </p:spPr>
        <p:txBody>
          <a:bodyPr wrap="square" rtlCol="0">
            <a:spAutoFit/>
          </a:bodyPr>
          <a:lstStyle/>
          <a:p>
            <a:r>
              <a:rPr lang="en-US" sz="1600" b="1">
                <a:solidFill>
                  <a:schemeClr val="tx1">
                    <a:lumMod val="50000"/>
                  </a:schemeClr>
                </a:solidFill>
              </a:rPr>
              <a:t>2018 National Mean = 78%</a:t>
            </a:r>
          </a:p>
        </p:txBody>
      </p:sp>
      <p:sp>
        <p:nvSpPr>
          <p:cNvPr id="4" name="Slide Number Placeholder 3">
            <a:extLst>
              <a:ext uri="{FF2B5EF4-FFF2-40B4-BE49-F238E27FC236}">
                <a16:creationId xmlns:a16="http://schemas.microsoft.com/office/drawing/2014/main" id="{1D232924-A09B-4D80-B366-FDFC1BE83B9F}"/>
              </a:ext>
            </a:extLst>
          </p:cNvPr>
          <p:cNvSpPr>
            <a:spLocks noGrp="1"/>
          </p:cNvSpPr>
          <p:nvPr>
            <p:ph type="sldNum" sz="quarter" idx="12"/>
          </p:nvPr>
        </p:nvSpPr>
        <p:spPr/>
        <p:txBody>
          <a:bodyPr vert="horz" lIns="91440" tIns="45720" rIns="91440" bIns="45720" rtlCol="0" anchor="ctr"/>
          <a:lstStyle/>
          <a:p>
            <a:fld id="{F0597B30-7949-4ED9-96B5-005BABF2293C}" type="slidenum">
              <a:rPr lang="en-US" sz="1000"/>
              <a:pPr/>
              <a:t>24</a:t>
            </a:fld>
            <a:endParaRPr lang="en-US" sz="1000"/>
          </a:p>
        </p:txBody>
      </p:sp>
      <p:pic>
        <p:nvPicPr>
          <p:cNvPr id="3" name="Audio 2">
            <a:hlinkClick r:id="" action="ppaction://media"/>
            <a:extLst>
              <a:ext uri="{FF2B5EF4-FFF2-40B4-BE49-F238E27FC236}">
                <a16:creationId xmlns:a16="http://schemas.microsoft.com/office/drawing/2014/main" id="{69952769-30F7-4258-8387-967535AC20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39157708"/>
      </p:ext>
    </p:extLst>
  </p:cSld>
  <p:clrMapOvr>
    <a:masterClrMapping/>
  </p:clrMapOvr>
  <mc:AlternateContent xmlns:mc="http://schemas.openxmlformats.org/markup-compatibility/2006" xmlns:p14="http://schemas.microsoft.com/office/powerpoint/2010/main">
    <mc:Choice Requires="p14">
      <p:transition spd="med" p14:dur="700" advTm="32566">
        <p:fade/>
      </p:transition>
    </mc:Choice>
    <mc:Fallback xmlns="">
      <p:transition spd="med" advTm="325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2">
            <a:extLst>
              <a:ext uri="{FF2B5EF4-FFF2-40B4-BE49-F238E27FC236}">
                <a16:creationId xmlns:a16="http://schemas.microsoft.com/office/drawing/2014/main" id="{8ED08A1D-4632-47AB-8832-C17BA0086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4">
            <a:extLst>
              <a:ext uri="{FF2B5EF4-FFF2-40B4-BE49-F238E27FC236}">
                <a16:creationId xmlns:a16="http://schemas.microsoft.com/office/drawing/2014/main" id="{0075437B-93A1-4A73-812B-C5030CC2FF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27" name="Freeform 6">
              <a:extLst>
                <a:ext uri="{FF2B5EF4-FFF2-40B4-BE49-F238E27FC236}">
                  <a16:creationId xmlns:a16="http://schemas.microsoft.com/office/drawing/2014/main" id="{BB8505BE-2298-4E13-A7FB-2D05006D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28" name="Freeform 6">
              <a:extLst>
                <a:ext uri="{FF2B5EF4-FFF2-40B4-BE49-F238E27FC236}">
                  <a16:creationId xmlns:a16="http://schemas.microsoft.com/office/drawing/2014/main" id="{6751C2C2-B295-4CDA-9112-A35D684DCB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2" name="Title 1">
            <a:extLst>
              <a:ext uri="{FF2B5EF4-FFF2-40B4-BE49-F238E27FC236}">
                <a16:creationId xmlns:a16="http://schemas.microsoft.com/office/drawing/2014/main" id="{33589139-1BDC-49A0-BE84-2F78F6AAF871}"/>
              </a:ext>
              <a:ext uri="{C183D7F6-B498-43B3-948B-1728B52AA6E4}">
                <adec:decorative xmlns:adec="http://schemas.microsoft.com/office/drawing/2017/decorative" val="0"/>
              </a:ext>
            </a:extLst>
          </p:cNvPr>
          <p:cNvSpPr>
            <a:spLocks noGrp="1"/>
          </p:cNvSpPr>
          <p:nvPr>
            <p:ph type="title"/>
          </p:nvPr>
        </p:nvSpPr>
        <p:spPr>
          <a:xfrm>
            <a:off x="1283298" y="553603"/>
            <a:ext cx="4357499" cy="873677"/>
          </a:xfrm>
          <a:solidFill>
            <a:schemeClr val="accent1">
              <a:lumMod val="60000"/>
              <a:lumOff val="40000"/>
            </a:schemeClr>
          </a:solidFill>
        </p:spPr>
        <p:txBody>
          <a:bodyPr vert="horz" lIns="91440" tIns="45720" rIns="91440" bIns="45720" rtlCol="0" anchor="t">
            <a:normAutofit fontScale="90000"/>
          </a:bodyPr>
          <a:lstStyle/>
          <a:p>
            <a:pPr algn="ctr"/>
            <a:r>
              <a:rPr lang="en-US" b="1" kern="1200">
                <a:solidFill>
                  <a:schemeClr val="tx1"/>
                </a:solidFill>
                <a:latin typeface="+mn-lt"/>
                <a:ea typeface="+mj-ea"/>
                <a:cs typeface="+mj-cs"/>
              </a:rPr>
              <a:t>Stakeholder Discussion  14C</a:t>
            </a:r>
          </a:p>
        </p:txBody>
      </p:sp>
      <p:pic>
        <p:nvPicPr>
          <p:cNvPr id="8" name="Content Placeholder 4">
            <a:extLst>
              <a:ext uri="{FF2B5EF4-FFF2-40B4-BE49-F238E27FC236}">
                <a16:creationId xmlns:a16="http://schemas.microsoft.com/office/drawing/2014/main" id="{5DA9FCCF-15D8-4BA4-B020-E25193F0D01C}"/>
              </a:ext>
              <a:ext uri="{C183D7F6-B498-43B3-948B-1728B52AA6E4}">
                <adec:decorative xmlns:adec="http://schemas.microsoft.com/office/drawing/2017/decorative" val="1"/>
              </a:ext>
            </a:extLst>
          </p:cNvPr>
          <p:cNvPicPr>
            <a:picLocks noGrp="1" noChangeAspect="1"/>
          </p:cNvPicPr>
          <p:nvPr>
            <p:ph idx="1"/>
          </p:nvPr>
        </p:nvPicPr>
        <p:blipFill>
          <a:blip r:embed="rId5"/>
          <a:stretch>
            <a:fillRect/>
          </a:stretch>
        </p:blipFill>
        <p:spPr>
          <a:xfrm>
            <a:off x="6619436" y="0"/>
            <a:ext cx="5572564" cy="2549447"/>
          </a:xfrm>
          <a:prstGeom prst="rect">
            <a:avLst/>
          </a:prstGeom>
        </p:spPr>
      </p:pic>
      <p:pic>
        <p:nvPicPr>
          <p:cNvPr id="11" name="Picture 10">
            <a:extLst>
              <a:ext uri="{FF2B5EF4-FFF2-40B4-BE49-F238E27FC236}">
                <a16:creationId xmlns:a16="http://schemas.microsoft.com/office/drawing/2014/main" id="{B916B8CB-64FD-4590-BA99-44938E4ECFBF}"/>
              </a:ext>
              <a:ext uri="{C183D7F6-B498-43B3-948B-1728B52AA6E4}">
                <adec:decorative xmlns:adec="http://schemas.microsoft.com/office/drawing/2017/decorative" val="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1677" y="2318479"/>
            <a:ext cx="4389120" cy="2560320"/>
          </a:xfrm>
          <a:prstGeom prst="rect">
            <a:avLst/>
          </a:prstGeom>
          <a:noFill/>
          <a:ln>
            <a:noFill/>
          </a:ln>
        </p:spPr>
      </p:pic>
      <p:sp>
        <p:nvSpPr>
          <p:cNvPr id="7" name="Text Placeholder 6" descr="What did the SPP data tell us? &#10;How should we use the data to inform our target-setting and improvement activities?&#10;">
            <a:extLst>
              <a:ext uri="{FF2B5EF4-FFF2-40B4-BE49-F238E27FC236}">
                <a16:creationId xmlns:a16="http://schemas.microsoft.com/office/drawing/2014/main" id="{F08AB5EF-7EDC-44EC-8FB3-A73E553A11E3}"/>
              </a:ext>
              <a:ext uri="{C183D7F6-B498-43B3-948B-1728B52AA6E4}">
                <adec:decorative xmlns:adec="http://schemas.microsoft.com/office/drawing/2017/decorative" val="0"/>
              </a:ext>
            </a:extLst>
          </p:cNvPr>
          <p:cNvSpPr>
            <a:spLocks noGrp="1"/>
          </p:cNvSpPr>
          <p:nvPr>
            <p:ph type="body" sz="half" idx="2"/>
          </p:nvPr>
        </p:nvSpPr>
        <p:spPr>
          <a:xfrm>
            <a:off x="6643430" y="2920761"/>
            <a:ext cx="5524575" cy="2775585"/>
          </a:xfrm>
          <a:solidFill>
            <a:schemeClr val="accent1">
              <a:lumMod val="60000"/>
              <a:lumOff val="40000"/>
            </a:schemeClr>
          </a:solidFill>
        </p:spPr>
        <p:txBody>
          <a:bodyPr vert="horz" lIns="91440" tIns="45720" rIns="91440" bIns="45720" rtlCol="0">
            <a:normAutofit/>
          </a:bodyPr>
          <a:lstStyle/>
          <a:p>
            <a:pPr marL="0" indent="0">
              <a:buNone/>
            </a:pPr>
            <a:r>
              <a:rPr lang="en-US" sz="2800" b="1"/>
              <a:t>What did the SPP data tell us? </a:t>
            </a:r>
          </a:p>
          <a:p>
            <a:pPr marL="0" indent="0">
              <a:buNone/>
            </a:pPr>
            <a:r>
              <a:rPr lang="en-US" sz="2800" b="1"/>
              <a:t>How should we use the data to inform our target-setting and improvement activities?</a:t>
            </a:r>
          </a:p>
          <a:p>
            <a:endParaRPr lang="en-US" sz="2000">
              <a:solidFill>
                <a:schemeClr val="tx1">
                  <a:alpha val="60000"/>
                </a:schemeClr>
              </a:solidFill>
            </a:endParaRPr>
          </a:p>
        </p:txBody>
      </p:sp>
      <p:sp>
        <p:nvSpPr>
          <p:cNvPr id="12" name="Slide Number Placeholder 3">
            <a:extLst>
              <a:ext uri="{FF2B5EF4-FFF2-40B4-BE49-F238E27FC236}">
                <a16:creationId xmlns:a16="http://schemas.microsoft.com/office/drawing/2014/main" id="{AABFED32-0605-46D0-B19C-3CD1EE63CA73}"/>
              </a:ext>
            </a:extLst>
          </p:cNvPr>
          <p:cNvSpPr txBox="1">
            <a:spLocks/>
          </p:cNvSpPr>
          <p:nvPr/>
        </p:nvSpPr>
        <p:spPr>
          <a:xfrm>
            <a:off x="0" y="6642100"/>
            <a:ext cx="410402" cy="228600"/>
          </a:xfrm>
          <a:prstGeom prst="rect">
            <a:avLst/>
          </a:prstGeom>
        </p:spPr>
        <p:txBody>
          <a:bodyPr vert="horz" lIns="91440" tIns="45720" rIns="91440" bIns="45720" rtlCol="0" anchor="ctr"/>
          <a:lstStyle>
            <a:defPPr>
              <a:defRPr lang="en-US"/>
            </a:defPPr>
            <a:lvl1pPr algn="r">
              <a:defRPr sz="1000">
                <a:solidFill>
                  <a:schemeClr val="accent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597B30-7949-4ED9-96B5-005BABF2293C}" type="slidenum">
              <a:rPr lang="en-US">
                <a:latin typeface="Corbel" panose="020B0503020204020204" pitchFamily="34" charset="0"/>
              </a:rPr>
              <a:pPr/>
              <a:t>25</a:t>
            </a:fld>
            <a:endParaRPr lang="en-US">
              <a:latin typeface="Corbel" panose="020B0503020204020204" pitchFamily="34" charset="0"/>
            </a:endParaRPr>
          </a:p>
        </p:txBody>
      </p:sp>
      <p:pic>
        <p:nvPicPr>
          <p:cNvPr id="3" name="Audio 2">
            <a:hlinkClick r:id="" action="ppaction://media"/>
            <a:extLst>
              <a:ext uri="{FF2B5EF4-FFF2-40B4-BE49-F238E27FC236}">
                <a16:creationId xmlns:a16="http://schemas.microsoft.com/office/drawing/2014/main" id="{5FFC7929-D7B1-47F5-B332-56A85D1DDA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22247172"/>
      </p:ext>
    </p:extLst>
  </p:cSld>
  <p:clrMapOvr>
    <a:masterClrMapping/>
  </p:clrMapOvr>
  <mc:AlternateContent xmlns:mc="http://schemas.openxmlformats.org/markup-compatibility/2006" xmlns:p14="http://schemas.microsoft.com/office/powerpoint/2010/main">
    <mc:Choice Requires="p14">
      <p:transition spd="slow" p14:dur="2000" advTm="18623"/>
    </mc:Choice>
    <mc:Fallback xmlns="">
      <p:transition spd="slow" advTm="18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8608FF3-C68D-42BB-B665-807589410AB8}"/>
              </a:ext>
            </a:extLst>
          </p:cNvPr>
          <p:cNvSpPr>
            <a:spLocks noGrp="1"/>
          </p:cNvSpPr>
          <p:nvPr>
            <p:ph type="title"/>
          </p:nvPr>
        </p:nvSpPr>
        <p:spPr>
          <a:xfrm>
            <a:off x="152400" y="0"/>
            <a:ext cx="8871658" cy="1183566"/>
          </a:xfrm>
        </p:spPr>
        <p:txBody>
          <a:bodyPr anchor="ctr">
            <a:normAutofit/>
          </a:bodyPr>
          <a:lstStyle/>
          <a:p>
            <a:r>
              <a:rPr lang="en-US"/>
              <a:t>Post-School Outcomes Improvement Activities</a:t>
            </a:r>
          </a:p>
        </p:txBody>
      </p:sp>
      <p:sp>
        <p:nvSpPr>
          <p:cNvPr id="11" name="Content Placeholder 10">
            <a:extLst>
              <a:ext uri="{FF2B5EF4-FFF2-40B4-BE49-F238E27FC236}">
                <a16:creationId xmlns:a16="http://schemas.microsoft.com/office/drawing/2014/main" id="{85A22E84-E1B1-4B17-A2B6-700182130600}"/>
              </a:ext>
            </a:extLst>
          </p:cNvPr>
          <p:cNvSpPr>
            <a:spLocks noGrp="1"/>
          </p:cNvSpPr>
          <p:nvPr>
            <p:ph sz="half" idx="1"/>
          </p:nvPr>
        </p:nvSpPr>
        <p:spPr>
          <a:xfrm>
            <a:off x="152400" y="1612272"/>
            <a:ext cx="5943599" cy="4620682"/>
          </a:xfrm>
        </p:spPr>
        <p:txBody>
          <a:bodyPr>
            <a:normAutofit/>
          </a:bodyPr>
          <a:lstStyle/>
          <a:p>
            <a:pPr marL="0" indent="0">
              <a:buNone/>
            </a:pPr>
            <a:r>
              <a:rPr lang="en-US" sz="2800"/>
              <a:t>Appropriate transition planning and services that lead to meaningful post-school outcomes, including career and technical education, is a priority area of the Office of Special Education (OSE).</a:t>
            </a:r>
          </a:p>
          <a:p>
            <a:pPr marL="0" indent="0">
              <a:buNone/>
            </a:pPr>
            <a:endParaRPr lang="en-US" sz="2800"/>
          </a:p>
        </p:txBody>
      </p:sp>
      <p:sp>
        <p:nvSpPr>
          <p:cNvPr id="7" name="Slide Number Placeholder 6">
            <a:extLst>
              <a:ext uri="{FF2B5EF4-FFF2-40B4-BE49-F238E27FC236}">
                <a16:creationId xmlns:a16="http://schemas.microsoft.com/office/drawing/2014/main" id="{2C06482C-1A86-4F31-970A-1C1F30FD6D34}"/>
              </a:ext>
            </a:extLst>
          </p:cNvPr>
          <p:cNvSpPr>
            <a:spLocks noGrp="1"/>
          </p:cNvSpPr>
          <p:nvPr>
            <p:ph type="sldNum" sz="quarter" idx="12"/>
          </p:nvPr>
        </p:nvSpPr>
        <p:spPr>
          <a:xfrm>
            <a:off x="0" y="6629400"/>
            <a:ext cx="410402" cy="228600"/>
          </a:xfrm>
        </p:spPr>
        <p:txBody>
          <a:bodyPr vert="horz" lIns="91440" tIns="45720" rIns="91440" bIns="45720" rtlCol="0" anchor="ctr"/>
          <a:lstStyle/>
          <a:p>
            <a:fld id="{9CD8D479-8942-46E8-A226-A4E01F7A105C}" type="slidenum">
              <a:rPr lang="en-US" sz="1000"/>
              <a:pPr/>
              <a:t>26</a:t>
            </a:fld>
            <a:endParaRPr lang="en-US" sz="1000"/>
          </a:p>
        </p:txBody>
      </p:sp>
      <p:pic>
        <p:nvPicPr>
          <p:cNvPr id="6" name="Picture 5" descr="Young woman wheel chair bound who is making photocopies in an office.">
            <a:extLst>
              <a:ext uri="{FF2B5EF4-FFF2-40B4-BE49-F238E27FC236}">
                <a16:creationId xmlns:a16="http://schemas.microsoft.com/office/drawing/2014/main" id="{7A7203E1-B416-4C88-800E-C04C358B054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672652"/>
            <a:ext cx="5943600" cy="3962400"/>
          </a:xfrm>
          <a:prstGeom prst="rect">
            <a:avLst/>
          </a:prstGeom>
          <a:noFill/>
          <a:ln>
            <a:noFill/>
          </a:ln>
        </p:spPr>
      </p:pic>
      <p:pic>
        <p:nvPicPr>
          <p:cNvPr id="2" name="Audio 1">
            <a:hlinkClick r:id="" action="ppaction://media"/>
            <a:extLst>
              <a:ext uri="{FF2B5EF4-FFF2-40B4-BE49-F238E27FC236}">
                <a16:creationId xmlns:a16="http://schemas.microsoft.com/office/drawing/2014/main" id="{90455823-C38D-444C-A1CF-B5D4DB1BD7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9644441"/>
      </p:ext>
    </p:extLst>
  </p:cSld>
  <p:clrMapOvr>
    <a:masterClrMapping/>
  </p:clrMapOvr>
  <mc:AlternateContent xmlns:mc="http://schemas.openxmlformats.org/markup-compatibility/2006" xmlns:p14="http://schemas.microsoft.com/office/powerpoint/2010/main">
    <mc:Choice Requires="p14">
      <p:transition spd="med" p14:dur="700" advTm="36233">
        <p:fade/>
      </p:transition>
    </mc:Choice>
    <mc:Fallback xmlns="">
      <p:transition spd="med" advTm="362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2616F055-E40F-481A-9E7E-07C2766CB60C}"/>
              </a:ext>
              <a:ext uri="{C183D7F6-B498-43B3-948B-1728B52AA6E4}">
                <adec:decorative xmlns:adec="http://schemas.microsoft.com/office/drawing/2017/decorative" val="0"/>
              </a:ext>
            </a:extLst>
          </p:cNvPr>
          <p:cNvSpPr txBox="1">
            <a:spLocks noGrp="1"/>
          </p:cNvSpPr>
          <p:nvPr>
            <p:ph type="title" idx="4294967295"/>
          </p:nvPr>
        </p:nvSpPr>
        <p:spPr>
          <a:xfrm>
            <a:off x="152400" y="0"/>
            <a:ext cx="9371949"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a:ln>
                  <a:noFill/>
                </a:ln>
                <a:solidFill>
                  <a:schemeClr val="accent1">
                    <a:lumMod val="75000"/>
                  </a:schemeClr>
                </a:solidFill>
                <a:effectLst/>
                <a:uLnTx/>
                <a:uFillTx/>
                <a:latin typeface="+mj-lt"/>
                <a:ea typeface="+mj-ea"/>
                <a:cs typeface="+mj-cs"/>
              </a:rPr>
              <a:t> Improvement Activities</a:t>
            </a:r>
          </a:p>
        </p:txBody>
      </p:sp>
      <p:sp>
        <p:nvSpPr>
          <p:cNvPr id="7" name="Content Placeholder 6">
            <a:extLst>
              <a:ext uri="{FF2B5EF4-FFF2-40B4-BE49-F238E27FC236}">
                <a16:creationId xmlns:a16="http://schemas.microsoft.com/office/drawing/2014/main" id="{EE7B5784-185A-452B-9CA5-4DD102A7F394}"/>
              </a:ext>
              <a:ext uri="{C183D7F6-B498-43B3-948B-1728B52AA6E4}">
                <adec:decorative xmlns:adec="http://schemas.microsoft.com/office/drawing/2017/decorative" val="0"/>
              </a:ext>
            </a:extLst>
          </p:cNvPr>
          <p:cNvSpPr>
            <a:spLocks noGrp="1"/>
          </p:cNvSpPr>
          <p:nvPr>
            <p:ph idx="1"/>
          </p:nvPr>
        </p:nvSpPr>
        <p:spPr>
          <a:xfrm>
            <a:off x="205200" y="1143000"/>
            <a:ext cx="10582069" cy="5486400"/>
          </a:xfrm>
        </p:spPr>
        <p:txBody>
          <a:bodyPr vert="horz" lIns="91440" tIns="45720" rIns="91440" bIns="45720" rtlCol="0">
            <a:normAutofit/>
          </a:bodyPr>
          <a:lstStyle/>
          <a:p>
            <a:pPr marL="741362" lvl="1" indent="-457200">
              <a:buClr>
                <a:schemeClr val="accent4"/>
              </a:buClr>
              <a:buFont typeface="Wingdings" panose="05000000000000000000" pitchFamily="2" charset="2"/>
              <a:buChar char="§"/>
            </a:pPr>
            <a:endParaRPr lang="en-US" sz="2800"/>
          </a:p>
          <a:p>
            <a:pPr marL="457200" lvl="1" indent="-279400">
              <a:spcBef>
                <a:spcPts val="1100"/>
              </a:spcBef>
              <a:buClr>
                <a:srgbClr val="F79646">
                  <a:lumMod val="75000"/>
                </a:srgbClr>
              </a:buClr>
              <a:buFont typeface="Wingdings" panose="05000000000000000000" pitchFamily="2" charset="2"/>
              <a:buChar char="§"/>
              <a:defRPr/>
            </a:pPr>
            <a:r>
              <a:rPr lang="en-US" sz="2800"/>
              <a:t>Adult Career and Continuing Education Services-Vocational Rehabilitation (</a:t>
            </a:r>
            <a:r>
              <a:rPr lang="en-US" sz="2800">
                <a:solidFill>
                  <a:schemeClr val="tx1">
                    <a:lumMod val="60000"/>
                    <a:lumOff val="40000"/>
                  </a:schemeClr>
                </a:solidFill>
                <a:hlinkClick r:id="rId5">
                  <a:extLst>
                    <a:ext uri="{A12FA001-AC4F-418D-AE19-62706E023703}">
                      <ahyp:hlinkClr xmlns:ahyp="http://schemas.microsoft.com/office/drawing/2018/hyperlinkcolor" val="tx"/>
                    </a:ext>
                  </a:extLst>
                </a:hlinkClick>
              </a:rPr>
              <a:t>ACCES-VR</a:t>
            </a:r>
            <a:r>
              <a:rPr lang="en-US" sz="2800"/>
              <a:t>) </a:t>
            </a:r>
          </a:p>
          <a:p>
            <a:pPr marL="457200" lvl="1" indent="-279400">
              <a:spcBef>
                <a:spcPts val="1100"/>
              </a:spcBef>
              <a:buClr>
                <a:srgbClr val="F79646">
                  <a:lumMod val="75000"/>
                </a:srgbClr>
              </a:buClr>
              <a:buFont typeface="Wingdings" panose="05000000000000000000" pitchFamily="2" charset="2"/>
              <a:buChar char="§"/>
              <a:defRPr/>
            </a:pPr>
            <a:r>
              <a:rPr lang="en-US" sz="2800"/>
              <a:t>Independent Living Centers (</a:t>
            </a:r>
            <a:r>
              <a:rPr lang="en-US" sz="2800">
                <a:solidFill>
                  <a:schemeClr val="tx1">
                    <a:lumMod val="60000"/>
                    <a:lumOff val="40000"/>
                  </a:schemeClr>
                </a:solidFill>
                <a:hlinkClick r:id="rId6">
                  <a:extLst>
                    <a:ext uri="{A12FA001-AC4F-418D-AE19-62706E023703}">
                      <ahyp:hlinkClr xmlns:ahyp="http://schemas.microsoft.com/office/drawing/2018/hyperlinkcolor" val="tx"/>
                    </a:ext>
                  </a:extLst>
                </a:hlinkClick>
              </a:rPr>
              <a:t>ILCs</a:t>
            </a:r>
            <a:r>
              <a:rPr lang="en-US" sz="2800"/>
              <a:t>)</a:t>
            </a:r>
          </a:p>
          <a:p>
            <a:pPr marL="457200" lvl="1" indent="-279400">
              <a:spcBef>
                <a:spcPts val="1100"/>
              </a:spcBef>
              <a:buClr>
                <a:srgbClr val="F79646">
                  <a:lumMod val="75000"/>
                </a:srgbClr>
              </a:buClr>
              <a:buFont typeface="Wingdings" panose="05000000000000000000" pitchFamily="2" charset="2"/>
              <a:buChar char="§"/>
              <a:defRPr/>
            </a:pPr>
            <a:r>
              <a:rPr lang="en-US" sz="2800"/>
              <a:t>Office for People with Developmental Disabilities (</a:t>
            </a:r>
            <a:r>
              <a:rPr lang="en-US" sz="2800">
                <a:solidFill>
                  <a:schemeClr val="tx1">
                    <a:lumMod val="60000"/>
                    <a:lumOff val="40000"/>
                  </a:schemeClr>
                </a:solidFill>
                <a:hlinkClick r:id="rId7">
                  <a:extLst>
                    <a:ext uri="{A12FA001-AC4F-418D-AE19-62706E023703}">
                      <ahyp:hlinkClr xmlns:ahyp="http://schemas.microsoft.com/office/drawing/2018/hyperlinkcolor" val="tx"/>
                    </a:ext>
                  </a:extLst>
                </a:hlinkClick>
              </a:rPr>
              <a:t>OPWDD</a:t>
            </a:r>
            <a:r>
              <a:rPr lang="en-US" sz="2800"/>
              <a:t>)</a:t>
            </a:r>
          </a:p>
          <a:p>
            <a:pPr marL="457200" lvl="1" indent="-279400">
              <a:spcBef>
                <a:spcPts val="1100"/>
              </a:spcBef>
              <a:buClr>
                <a:srgbClr val="F79646">
                  <a:lumMod val="75000"/>
                </a:srgbClr>
              </a:buClr>
              <a:buFont typeface="Wingdings" panose="05000000000000000000" pitchFamily="2" charset="2"/>
              <a:buChar char="§"/>
              <a:defRPr/>
            </a:pPr>
            <a:r>
              <a:rPr lang="en-US" sz="2800"/>
              <a:t>Youth Advisory Panel (</a:t>
            </a:r>
            <a:r>
              <a:rPr lang="en-US" sz="2800">
                <a:solidFill>
                  <a:schemeClr val="tx1">
                    <a:lumMod val="60000"/>
                    <a:lumOff val="40000"/>
                  </a:schemeClr>
                </a:solidFill>
                <a:hlinkClick r:id="rId8">
                  <a:extLst>
                    <a:ext uri="{A12FA001-AC4F-418D-AE19-62706E023703}">
                      <ahyp:hlinkClr xmlns:ahyp="http://schemas.microsoft.com/office/drawing/2018/hyperlinkcolor" val="tx"/>
                    </a:ext>
                  </a:extLst>
                </a:hlinkClick>
              </a:rPr>
              <a:t>YAP</a:t>
            </a:r>
            <a:r>
              <a:rPr lang="en-US" sz="2800"/>
              <a:t>)</a:t>
            </a:r>
          </a:p>
          <a:p>
            <a:pPr marL="457200" lvl="1" indent="-279400">
              <a:spcBef>
                <a:spcPts val="1100"/>
              </a:spcBef>
              <a:buClr>
                <a:srgbClr val="F79646">
                  <a:lumMod val="75000"/>
                </a:srgbClr>
              </a:buClr>
              <a:buFont typeface="Wingdings" panose="05000000000000000000" pitchFamily="2" charset="2"/>
              <a:buChar char="§"/>
              <a:defRPr/>
            </a:pPr>
            <a:r>
              <a:rPr lang="en-US" sz="2800"/>
              <a:t>Commissioner's Advisory Panel for Special Education Services (</a:t>
            </a:r>
            <a:r>
              <a:rPr lang="en-US" sz="2800">
                <a:solidFill>
                  <a:schemeClr val="tx1">
                    <a:lumMod val="60000"/>
                    <a:lumOff val="40000"/>
                  </a:schemeClr>
                </a:solidFill>
                <a:hlinkClick r:id="rId9">
                  <a:extLst>
                    <a:ext uri="{A12FA001-AC4F-418D-AE19-62706E023703}">
                      <ahyp:hlinkClr xmlns:ahyp="http://schemas.microsoft.com/office/drawing/2018/hyperlinkcolor" val="tx"/>
                    </a:ext>
                  </a:extLst>
                </a:hlinkClick>
              </a:rPr>
              <a:t>CAP</a:t>
            </a:r>
            <a:r>
              <a:rPr lang="en-US" sz="2800"/>
              <a:t>)</a:t>
            </a:r>
          </a:p>
          <a:p>
            <a:pPr marL="457200" lvl="1" indent="-457200">
              <a:spcBef>
                <a:spcPts val="1100"/>
              </a:spcBef>
              <a:buClr>
                <a:srgbClr val="F79646">
                  <a:lumMod val="75000"/>
                </a:srgbClr>
              </a:buClr>
              <a:buFont typeface="Wingdings" panose="05000000000000000000" pitchFamily="2" charset="2"/>
              <a:buChar char="§"/>
              <a:defRPr/>
            </a:pPr>
            <a:endParaRPr lang="en-US" sz="2800"/>
          </a:p>
        </p:txBody>
      </p:sp>
      <p:sp>
        <p:nvSpPr>
          <p:cNvPr id="3" name="Slide Number Placeholder 2">
            <a:extLst>
              <a:ext uri="{FF2B5EF4-FFF2-40B4-BE49-F238E27FC236}">
                <a16:creationId xmlns:a16="http://schemas.microsoft.com/office/drawing/2014/main" id="{278D0D36-EEEE-41AB-8CE7-45D308B02B63}"/>
              </a:ext>
              <a:ext uri="{C183D7F6-B498-43B3-948B-1728B52AA6E4}">
                <adec:decorative xmlns:adec="http://schemas.microsoft.com/office/drawing/2017/decorative" val="0"/>
              </a:ext>
            </a:extLst>
          </p:cNvPr>
          <p:cNvSpPr>
            <a:spLocks noGrp="1"/>
          </p:cNvSpPr>
          <p:nvPr>
            <p:ph type="sldNum" sz="quarter" idx="12"/>
          </p:nvPr>
        </p:nvSpPr>
        <p:spPr/>
        <p:txBody>
          <a:bodyPr vert="horz" lIns="91440" tIns="45720" rIns="91440" bIns="45720" rtlCol="0" anchor="ctr"/>
          <a:lstStyle/>
          <a:p>
            <a:fld id="{9CD8D479-8942-46E8-A226-A4E01F7A105C}" type="slidenum">
              <a:rPr lang="en-US" sz="1000"/>
              <a:pPr/>
              <a:t>27</a:t>
            </a:fld>
            <a:endParaRPr lang="en-US" sz="1000"/>
          </a:p>
        </p:txBody>
      </p:sp>
      <p:pic>
        <p:nvPicPr>
          <p:cNvPr id="4" name="Audio 3">
            <a:hlinkClick r:id="" action="ppaction://media"/>
            <a:extLst>
              <a:ext uri="{FF2B5EF4-FFF2-40B4-BE49-F238E27FC236}">
                <a16:creationId xmlns:a16="http://schemas.microsoft.com/office/drawing/2014/main" id="{EF568204-DD06-4EA4-AED5-F387F11D51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09964042"/>
      </p:ext>
    </p:extLst>
  </p:cSld>
  <p:clrMapOvr>
    <a:masterClrMapping/>
  </p:clrMapOvr>
  <mc:AlternateContent xmlns:mc="http://schemas.openxmlformats.org/markup-compatibility/2006" xmlns:p14="http://schemas.microsoft.com/office/powerpoint/2010/main">
    <mc:Choice Requires="p14">
      <p:transition spd="med" p14:dur="700" advTm="182482">
        <p:fade/>
      </p:transition>
    </mc:Choice>
    <mc:Fallback xmlns="">
      <p:transition spd="med" advTm="1824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YS Educational Partnership Logo">
            <a:extLst>
              <a:ext uri="{FF2B5EF4-FFF2-40B4-BE49-F238E27FC236}">
                <a16:creationId xmlns:a16="http://schemas.microsoft.com/office/drawing/2014/main" id="{27F6ECB2-AD1D-443C-B4D0-BE27DAAB8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201" y="147361"/>
            <a:ext cx="2021214" cy="1561847"/>
          </a:xfrm>
          <a:prstGeom prst="rect">
            <a:avLst/>
          </a:prstGeom>
        </p:spPr>
      </p:pic>
      <p:sp>
        <p:nvSpPr>
          <p:cNvPr id="14" name="Title 13">
            <a:extLst>
              <a:ext uri="{FF2B5EF4-FFF2-40B4-BE49-F238E27FC236}">
                <a16:creationId xmlns:a16="http://schemas.microsoft.com/office/drawing/2014/main" id="{AEB32E50-FCB3-4AD9-AB27-157D7813B56C}"/>
              </a:ext>
            </a:extLst>
          </p:cNvPr>
          <p:cNvSpPr>
            <a:spLocks noGrp="1"/>
          </p:cNvSpPr>
          <p:nvPr>
            <p:ph type="title" idx="4294967295"/>
          </p:nvPr>
        </p:nvSpPr>
        <p:spPr>
          <a:xfrm>
            <a:off x="1849347" y="363553"/>
            <a:ext cx="8024116" cy="9848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72C4">
                    <a:lumMod val="50000"/>
                  </a:srgbClr>
                </a:solidFill>
                <a:effectLst/>
                <a:uLnTx/>
                <a:uFillTx/>
                <a:latin typeface="Corbel" panose="020B0503020204020204"/>
                <a:ea typeface="+mn-ea"/>
                <a:cs typeface="+mn-cs"/>
              </a:rPr>
              <a:t>Office of Special Education Educational Partnership Tiered Support &amp; Professional Development </a:t>
            </a:r>
            <a:endParaRPr kumimoji="0" lang="en-US" sz="2800" b="0" i="0" u="none" strike="noStrike" kern="1200" cap="none" spc="0" normalizeH="0" baseline="0" noProof="0">
              <a:ln>
                <a:noFill/>
              </a:ln>
              <a:solidFill>
                <a:srgbClr val="1F3864"/>
              </a:solidFill>
              <a:effectLst/>
              <a:uLnTx/>
              <a:uFillTx/>
              <a:latin typeface="Corbel" panose="020B0503020204020204"/>
              <a:ea typeface="+mn-ea"/>
              <a:cs typeface="+mn-cs"/>
            </a:endParaRPr>
          </a:p>
        </p:txBody>
      </p:sp>
      <p:graphicFrame>
        <p:nvGraphicFramePr>
          <p:cNvPr id="13" name="Diagram 12" descr="12 Regional Partnership Centers&#10;14 School-Age Family and Community Engagement Centers&#10;14 Early Childhood Family and Community Engagement Centers">
            <a:extLst>
              <a:ext uri="{FF2B5EF4-FFF2-40B4-BE49-F238E27FC236}">
                <a16:creationId xmlns:a16="http://schemas.microsoft.com/office/drawing/2014/main" id="{60A07586-72AD-400D-AB3F-9EF9B58C30E2}"/>
              </a:ext>
              <a:ext uri="{C183D7F6-B498-43B3-948B-1728B52AA6E4}">
                <adec:decorative xmlns:adec="http://schemas.microsoft.com/office/drawing/2017/decorative" val="0"/>
              </a:ext>
            </a:extLst>
          </p:cNvPr>
          <p:cNvGraphicFramePr/>
          <p:nvPr/>
        </p:nvGraphicFramePr>
        <p:xfrm>
          <a:off x="76044" y="1715786"/>
          <a:ext cx="3123343" cy="47119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ectangle 7">
            <a:extLst>
              <a:ext uri="{FF2B5EF4-FFF2-40B4-BE49-F238E27FC236}">
                <a16:creationId xmlns:a16="http://schemas.microsoft.com/office/drawing/2014/main" id="{9057373F-C34B-41E6-BFCB-7A3E08AA7B22}"/>
              </a:ext>
            </a:extLst>
          </p:cNvPr>
          <p:cNvSpPr/>
          <p:nvPr/>
        </p:nvSpPr>
        <p:spPr>
          <a:xfrm>
            <a:off x="3328544" y="1715786"/>
            <a:ext cx="8658253" cy="108201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orbel" panose="020B0503020204020204"/>
                <a:ea typeface="+mn-ea"/>
                <a:cs typeface="+mn-cs"/>
              </a:rPr>
              <a:t>Systems Change Work Providing a Variety of Supports to Educational Organizations in New York State</a:t>
            </a:r>
          </a:p>
        </p:txBody>
      </p:sp>
      <p:graphicFrame>
        <p:nvGraphicFramePr>
          <p:cNvPr id="12" name="Content Placeholder 4" descr="Regional Learning&#10;Targeted Skills/Support Groups&#10;Support Plans &#10;">
            <a:extLst>
              <a:ext uri="{FF2B5EF4-FFF2-40B4-BE49-F238E27FC236}">
                <a16:creationId xmlns:a16="http://schemas.microsoft.com/office/drawing/2014/main" id="{9B4D52B1-C334-4EC7-8595-C12320E477E7}"/>
              </a:ext>
              <a:ext uri="{C183D7F6-B498-43B3-948B-1728B52AA6E4}">
                <adec:decorative xmlns:adec="http://schemas.microsoft.com/office/drawing/2017/decorative" val="0"/>
              </a:ext>
            </a:extLst>
          </p:cNvPr>
          <p:cNvGraphicFramePr>
            <a:graphicFrameLocks/>
          </p:cNvGraphicFramePr>
          <p:nvPr/>
        </p:nvGraphicFramePr>
        <p:xfrm>
          <a:off x="3199387" y="2634220"/>
          <a:ext cx="8809902" cy="386022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5" name="TextBox 14">
            <a:extLst>
              <a:ext uri="{FF2B5EF4-FFF2-40B4-BE49-F238E27FC236}">
                <a16:creationId xmlns:a16="http://schemas.microsoft.com/office/drawing/2014/main" id="{08158444-1019-4154-A388-73BBA7006F0E}"/>
              </a:ext>
              <a:ext uri="{C183D7F6-B498-43B3-948B-1728B52AA6E4}">
                <adec:decorative xmlns:adec="http://schemas.microsoft.com/office/drawing/2017/decorative" val="1"/>
              </a:ext>
            </a:extLst>
          </p:cNvPr>
          <p:cNvSpPr txBox="1"/>
          <p:nvPr/>
        </p:nvSpPr>
        <p:spPr>
          <a:xfrm>
            <a:off x="3513761" y="2901933"/>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1</a:t>
            </a:r>
          </a:p>
        </p:txBody>
      </p:sp>
      <p:sp>
        <p:nvSpPr>
          <p:cNvPr id="17" name="TextBox 16">
            <a:extLst>
              <a:ext uri="{FF2B5EF4-FFF2-40B4-BE49-F238E27FC236}">
                <a16:creationId xmlns:a16="http://schemas.microsoft.com/office/drawing/2014/main" id="{74AEC6B6-F838-46B2-8EAE-73A6541D19DA}"/>
              </a:ext>
              <a:ext uri="{C183D7F6-B498-43B3-948B-1728B52AA6E4}">
                <adec:decorative xmlns:adec="http://schemas.microsoft.com/office/drawing/2017/decorative" val="1"/>
              </a:ext>
            </a:extLst>
          </p:cNvPr>
          <p:cNvSpPr txBox="1"/>
          <p:nvPr/>
        </p:nvSpPr>
        <p:spPr>
          <a:xfrm>
            <a:off x="4140481" y="5167525"/>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3</a:t>
            </a:r>
          </a:p>
        </p:txBody>
      </p:sp>
      <p:sp>
        <p:nvSpPr>
          <p:cNvPr id="16" name="TextBox 15">
            <a:extLst>
              <a:ext uri="{FF2B5EF4-FFF2-40B4-BE49-F238E27FC236}">
                <a16:creationId xmlns:a16="http://schemas.microsoft.com/office/drawing/2014/main" id="{7F958AC9-E7C3-493A-88D0-92A0F45AE368}"/>
              </a:ext>
              <a:ext uri="{C183D7F6-B498-43B3-948B-1728B52AA6E4}">
                <adec:decorative xmlns:adec="http://schemas.microsoft.com/office/drawing/2017/decorative" val="1"/>
              </a:ext>
            </a:extLst>
          </p:cNvPr>
          <p:cNvSpPr txBox="1"/>
          <p:nvPr/>
        </p:nvSpPr>
        <p:spPr>
          <a:xfrm>
            <a:off x="3811711" y="4062484"/>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2</a:t>
            </a:r>
          </a:p>
        </p:txBody>
      </p:sp>
      <p:sp>
        <p:nvSpPr>
          <p:cNvPr id="2" name="Slide Number Placeholder 1">
            <a:extLst>
              <a:ext uri="{FF2B5EF4-FFF2-40B4-BE49-F238E27FC236}">
                <a16:creationId xmlns:a16="http://schemas.microsoft.com/office/drawing/2014/main" id="{EEFBEB5B-5D94-4BA2-9FD3-42C5B9EAF7DD}"/>
              </a:ext>
            </a:extLst>
          </p:cNvPr>
          <p:cNvSpPr>
            <a:spLocks noGrp="1"/>
          </p:cNvSpPr>
          <p:nvPr>
            <p:ph type="sldNum" sz="quarter" idx="12"/>
          </p:nvPr>
        </p:nvSpPr>
        <p:spPr/>
        <p:txBody>
          <a:bodyPr vert="horz" lIns="91440" tIns="45720" rIns="91440" bIns="45720" rtlCol="0" anchor="ctr"/>
          <a:lstStyle/>
          <a:p>
            <a:fld id="{9CD8D479-8942-46E8-A226-A4E01F7A105C}" type="slidenum">
              <a:rPr lang="en-US" sz="1000"/>
              <a:pPr/>
              <a:t>28</a:t>
            </a:fld>
            <a:endParaRPr lang="en-US" sz="1000"/>
          </a:p>
        </p:txBody>
      </p:sp>
      <p:pic>
        <p:nvPicPr>
          <p:cNvPr id="4" name="Audio 3">
            <a:hlinkClick r:id="" action="ppaction://media"/>
            <a:extLst>
              <a:ext uri="{FF2B5EF4-FFF2-40B4-BE49-F238E27FC236}">
                <a16:creationId xmlns:a16="http://schemas.microsoft.com/office/drawing/2014/main" id="{01B92990-3F04-42B0-934A-C1CAEE4377F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9416051"/>
      </p:ext>
    </p:extLst>
  </p:cSld>
  <p:clrMapOvr>
    <a:masterClrMapping/>
  </p:clrMapOvr>
  <mc:AlternateContent xmlns:mc="http://schemas.openxmlformats.org/markup-compatibility/2006" xmlns:p14="http://schemas.microsoft.com/office/powerpoint/2010/main">
    <mc:Choice Requires="p14">
      <p:transition spd="med" p14:dur="700" advTm="120033">
        <p:fade/>
      </p:transition>
    </mc:Choice>
    <mc:Fallback xmlns="">
      <p:transition spd="med" advTm="1200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6F344B-4923-4040-8826-824504CC3C17}"/>
              </a:ext>
              <a:ext uri="{C183D7F6-B498-43B3-948B-1728B52AA6E4}">
                <adec:decorative xmlns:adec="http://schemas.microsoft.com/office/drawing/2017/decorative" val="0"/>
              </a:ext>
            </a:extLst>
          </p:cNvPr>
          <p:cNvSpPr>
            <a:spLocks noGrp="1"/>
          </p:cNvSpPr>
          <p:nvPr>
            <p:ph type="title"/>
          </p:nvPr>
        </p:nvSpPr>
        <p:spPr>
          <a:xfrm>
            <a:off x="1409700" y="1143000"/>
            <a:ext cx="9372600" cy="1184275"/>
          </a:xfrm>
        </p:spPr>
        <p:txBody>
          <a:bodyPr>
            <a:normAutofit/>
          </a:bodyPr>
          <a:lstStyle/>
          <a:p>
            <a:pPr algn="ctr"/>
            <a:r>
              <a:rPr lang="en-US" sz="2800" b="1"/>
              <a:t>OSE Educational Partnership </a:t>
            </a:r>
            <a:br>
              <a:rPr lang="en-US" sz="2800" b="1"/>
            </a:br>
            <a:r>
              <a:rPr lang="en-US" sz="2800" b="1"/>
              <a:t>Available Professional Development, Trainings and Tools </a:t>
            </a:r>
            <a:endParaRPr lang="en-US" sz="2800"/>
          </a:p>
        </p:txBody>
      </p:sp>
      <p:sp>
        <p:nvSpPr>
          <p:cNvPr id="3" name="Content Placeholder 2">
            <a:extLst>
              <a:ext uri="{FF2B5EF4-FFF2-40B4-BE49-F238E27FC236}">
                <a16:creationId xmlns:a16="http://schemas.microsoft.com/office/drawing/2014/main" id="{72AC7F08-9380-4231-AB65-88DCF4F67AFA}"/>
              </a:ext>
            </a:extLst>
          </p:cNvPr>
          <p:cNvSpPr>
            <a:spLocks noGrp="1"/>
          </p:cNvSpPr>
          <p:nvPr>
            <p:ph sz="half" idx="1"/>
          </p:nvPr>
        </p:nvSpPr>
        <p:spPr>
          <a:xfrm>
            <a:off x="728871" y="2969952"/>
            <a:ext cx="5367129" cy="3286469"/>
          </a:xfrm>
        </p:spPr>
        <p:txBody>
          <a:bodyPr>
            <a:noAutofit/>
          </a:bodyPr>
          <a:lstStyle/>
          <a:p>
            <a:pPr marL="282575" indent="-282575">
              <a:buClr>
                <a:srgbClr val="F79646">
                  <a:lumMod val="75000"/>
                </a:srgbClr>
              </a:buClr>
              <a:buFont typeface="Wingdings" panose="05000000000000000000" pitchFamily="2" charset="2"/>
              <a:buChar char="§"/>
              <a:defRPr/>
            </a:pPr>
            <a:r>
              <a:rPr lang="en-US" sz="2800"/>
              <a:t>Self-Determination Training</a:t>
            </a:r>
          </a:p>
          <a:p>
            <a:pPr marL="282575" indent="-282575">
              <a:buClr>
                <a:srgbClr val="F79646">
                  <a:lumMod val="75000"/>
                </a:srgbClr>
              </a:buClr>
              <a:buFont typeface="Wingdings" panose="05000000000000000000" pitchFamily="2" charset="2"/>
              <a:buChar char="§"/>
              <a:defRPr/>
            </a:pPr>
            <a:r>
              <a:rPr lang="en-US" sz="2800"/>
              <a:t>What Does it Mean to Be Culturally Responsive</a:t>
            </a:r>
          </a:p>
          <a:p>
            <a:pPr marL="282575" indent="-282575">
              <a:buClr>
                <a:srgbClr val="F79646">
                  <a:lumMod val="75000"/>
                </a:srgbClr>
              </a:buClr>
              <a:buFont typeface="Wingdings" panose="05000000000000000000" pitchFamily="2" charset="2"/>
              <a:buChar char="§"/>
              <a:defRPr/>
            </a:pPr>
            <a:r>
              <a:rPr lang="en-US" sz="2800"/>
              <a:t>Virtual Overview of the Indicator 13 Self-Review Process</a:t>
            </a:r>
          </a:p>
          <a:p>
            <a:pPr marL="282575" indent="-282575">
              <a:buClr>
                <a:srgbClr val="F79646">
                  <a:lumMod val="75000"/>
                </a:srgbClr>
              </a:buClr>
              <a:buFont typeface="Wingdings" panose="05000000000000000000" pitchFamily="2" charset="2"/>
              <a:buChar char="§"/>
              <a:defRPr/>
            </a:pPr>
            <a:r>
              <a:rPr lang="en-US" sz="2800"/>
              <a:t>Agency 101 (formerly Navigating Adult Services)*</a:t>
            </a:r>
          </a:p>
        </p:txBody>
      </p:sp>
      <p:sp>
        <p:nvSpPr>
          <p:cNvPr id="4" name="Content Placeholder 3">
            <a:extLst>
              <a:ext uri="{FF2B5EF4-FFF2-40B4-BE49-F238E27FC236}">
                <a16:creationId xmlns:a16="http://schemas.microsoft.com/office/drawing/2014/main" id="{2FC5390E-C648-42E7-961A-4B9157523F80}"/>
              </a:ext>
            </a:extLst>
          </p:cNvPr>
          <p:cNvSpPr>
            <a:spLocks noGrp="1"/>
          </p:cNvSpPr>
          <p:nvPr>
            <p:ph sz="half" idx="2"/>
          </p:nvPr>
        </p:nvSpPr>
        <p:spPr>
          <a:xfrm>
            <a:off x="6096000" y="2969952"/>
            <a:ext cx="5672448" cy="2830032"/>
          </a:xfrm>
        </p:spPr>
        <p:txBody>
          <a:bodyPr>
            <a:normAutofit/>
          </a:bodyPr>
          <a:lstStyle/>
          <a:p>
            <a:pPr marL="282575" indent="-282575">
              <a:buClr>
                <a:srgbClr val="F79646">
                  <a:lumMod val="75000"/>
                </a:srgbClr>
              </a:buClr>
              <a:buFont typeface="Wingdings" panose="05000000000000000000" pitchFamily="2" charset="2"/>
              <a:buChar char="§"/>
              <a:defRPr/>
            </a:pPr>
            <a:r>
              <a:rPr lang="en-US" sz="2800"/>
              <a:t>Transition Assessment Training</a:t>
            </a:r>
          </a:p>
          <a:p>
            <a:pPr marL="282575" indent="-282575">
              <a:buClr>
                <a:srgbClr val="F79646">
                  <a:lumMod val="75000"/>
                </a:srgbClr>
              </a:buClr>
              <a:buFont typeface="Wingdings" panose="05000000000000000000" pitchFamily="2" charset="2"/>
              <a:buChar char="§"/>
              <a:defRPr/>
            </a:pPr>
            <a:r>
              <a:rPr lang="en-US" sz="2800"/>
              <a:t>Fundamentals in Equity: Exploring Equity and Cultural Responsiveness</a:t>
            </a:r>
          </a:p>
          <a:p>
            <a:pPr marL="282575" indent="-282575">
              <a:buClr>
                <a:srgbClr val="F79646">
                  <a:lumMod val="75000"/>
                </a:srgbClr>
              </a:buClr>
              <a:buFont typeface="Wingdings" panose="05000000000000000000" pitchFamily="2" charset="2"/>
              <a:buChar char="§"/>
              <a:defRPr/>
            </a:pPr>
            <a:r>
              <a:rPr lang="en-US" sz="2800"/>
              <a:t>CDOS Modules 1,2,3: Work-Based Learning</a:t>
            </a:r>
          </a:p>
          <a:p>
            <a:pPr marL="282575" indent="-282575">
              <a:buClr>
                <a:srgbClr val="F79646">
                  <a:lumMod val="75000"/>
                </a:srgbClr>
              </a:buClr>
              <a:buFont typeface="Wingdings" panose="05000000000000000000" pitchFamily="2" charset="2"/>
              <a:buChar char="§"/>
              <a:defRPr/>
            </a:pPr>
            <a:r>
              <a:rPr lang="en-US" sz="2800"/>
              <a:t>Diploma and Credential Options*</a:t>
            </a:r>
          </a:p>
          <a:p>
            <a:pPr>
              <a:buClr>
                <a:schemeClr val="accent4"/>
              </a:buClr>
              <a:buFont typeface="Wingdings" panose="05000000000000000000" pitchFamily="2" charset="2"/>
              <a:buChar char="§"/>
            </a:pPr>
            <a:endParaRPr lang="en-US" sz="2800"/>
          </a:p>
        </p:txBody>
      </p:sp>
      <p:sp>
        <p:nvSpPr>
          <p:cNvPr id="5" name="Slide Number Placeholder 4">
            <a:extLst>
              <a:ext uri="{FF2B5EF4-FFF2-40B4-BE49-F238E27FC236}">
                <a16:creationId xmlns:a16="http://schemas.microsoft.com/office/drawing/2014/main" id="{E7EB83A2-A827-43FC-8E80-E193466C06AE}"/>
              </a:ext>
              <a:ext uri="{C183D7F6-B498-43B3-948B-1728B52AA6E4}">
                <adec:decorative xmlns:adec="http://schemas.microsoft.com/office/drawing/2017/decorative" val="0"/>
              </a:ext>
            </a:extLst>
          </p:cNvPr>
          <p:cNvSpPr>
            <a:spLocks noGrp="1"/>
          </p:cNvSpPr>
          <p:nvPr>
            <p:ph type="sldNum" sz="quarter" idx="12"/>
          </p:nvPr>
        </p:nvSpPr>
        <p:spPr/>
        <p:txBody>
          <a:bodyPr vert="horz" lIns="91440" tIns="45720" rIns="91440" bIns="45720" rtlCol="0" anchor="ctr"/>
          <a:lstStyle/>
          <a:p>
            <a:fld id="{9CD8D479-8942-46E8-A226-A4E01F7A105C}" type="slidenum">
              <a:rPr lang="en-US" sz="1000"/>
              <a:pPr/>
              <a:t>29</a:t>
            </a:fld>
            <a:endParaRPr lang="en-US" sz="1000"/>
          </a:p>
        </p:txBody>
      </p:sp>
      <p:sp>
        <p:nvSpPr>
          <p:cNvPr id="8" name="Title 9">
            <a:extLst>
              <a:ext uri="{FF2B5EF4-FFF2-40B4-BE49-F238E27FC236}">
                <a16:creationId xmlns:a16="http://schemas.microsoft.com/office/drawing/2014/main" id="{6433B2A0-2E09-4378-BB14-EC939D7EDCD1}"/>
              </a:ext>
              <a:ext uri="{C183D7F6-B498-43B3-948B-1728B52AA6E4}">
                <adec:decorative xmlns:adec="http://schemas.microsoft.com/office/drawing/2017/decorative" val="1"/>
              </a:ext>
            </a:extLst>
          </p:cNvPr>
          <p:cNvSpPr txBox="1">
            <a:spLocks/>
          </p:cNvSpPr>
          <p:nvPr/>
        </p:nvSpPr>
        <p:spPr>
          <a:xfrm>
            <a:off x="205201" y="0"/>
            <a:ext cx="9371949"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endParaRPr lang="en-US"/>
          </a:p>
        </p:txBody>
      </p:sp>
      <p:pic>
        <p:nvPicPr>
          <p:cNvPr id="2" name="Audio 1">
            <a:hlinkClick r:id="" action="ppaction://media"/>
            <a:extLst>
              <a:ext uri="{FF2B5EF4-FFF2-40B4-BE49-F238E27FC236}">
                <a16:creationId xmlns:a16="http://schemas.microsoft.com/office/drawing/2014/main" id="{1AFA3A5B-9A00-42B4-A9EC-53E4E87889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17487001"/>
      </p:ext>
    </p:extLst>
  </p:cSld>
  <p:clrMapOvr>
    <a:masterClrMapping/>
  </p:clrMapOvr>
  <mc:AlternateContent xmlns:mc="http://schemas.openxmlformats.org/markup-compatibility/2006" xmlns:p14="http://schemas.microsoft.com/office/powerpoint/2010/main">
    <mc:Choice Requires="p14">
      <p:transition spd="med" p14:dur="700" advTm="21558">
        <p:fade/>
      </p:transition>
    </mc:Choice>
    <mc:Fallback xmlns="">
      <p:transition spd="med" advTm="215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4255B7F-4742-4DB5-A8D5-B64C6AFC75C9}"/>
              </a:ext>
              <a:ext uri="{C183D7F6-B498-43B3-948B-1728B52AA6E4}">
                <adec:decorative xmlns:adec="http://schemas.microsoft.com/office/drawing/2017/decorative" val="0"/>
              </a:ext>
            </a:extLst>
          </p:cNvPr>
          <p:cNvSpPr>
            <a:spLocks noGrp="1"/>
          </p:cNvSpPr>
          <p:nvPr>
            <p:ph type="title"/>
          </p:nvPr>
        </p:nvSpPr>
        <p:spPr>
          <a:xfrm>
            <a:off x="152400" y="-11281"/>
            <a:ext cx="9371012" cy="1104900"/>
          </a:xfrm>
        </p:spPr>
        <p:txBody>
          <a:bodyPr>
            <a:normAutofit/>
          </a:bodyPr>
          <a:lstStyle/>
          <a:p>
            <a:r>
              <a:rPr lang="en-US" sz="3200"/>
              <a:t>Frequently Used Terms  </a:t>
            </a:r>
          </a:p>
        </p:txBody>
      </p:sp>
      <p:graphicFrame>
        <p:nvGraphicFramePr>
          <p:cNvPr id="10" name="Table 7">
            <a:extLst>
              <a:ext uri="{FF2B5EF4-FFF2-40B4-BE49-F238E27FC236}">
                <a16:creationId xmlns:a16="http://schemas.microsoft.com/office/drawing/2014/main" id="{9D391E63-16A9-4091-A8FE-9FF4C8D5606E}"/>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4278168438"/>
              </p:ext>
            </p:extLst>
          </p:nvPr>
        </p:nvGraphicFramePr>
        <p:xfrm>
          <a:off x="205200" y="1024562"/>
          <a:ext cx="11324191" cy="5589821"/>
        </p:xfrm>
        <a:graphic>
          <a:graphicData uri="http://schemas.openxmlformats.org/drawingml/2006/table">
            <a:tbl>
              <a:tblPr firstRow="1" bandRow="1">
                <a:tableStyleId>{3B4B98B0-60AC-42C2-AFA5-B58CD77FA1E5}</a:tableStyleId>
              </a:tblPr>
              <a:tblGrid>
                <a:gridCol w="2650190">
                  <a:extLst>
                    <a:ext uri="{9D8B030D-6E8A-4147-A177-3AD203B41FA5}">
                      <a16:colId xmlns:a16="http://schemas.microsoft.com/office/drawing/2014/main" val="559247522"/>
                    </a:ext>
                  </a:extLst>
                </a:gridCol>
                <a:gridCol w="8674001">
                  <a:extLst>
                    <a:ext uri="{9D8B030D-6E8A-4147-A177-3AD203B41FA5}">
                      <a16:colId xmlns:a16="http://schemas.microsoft.com/office/drawing/2014/main" val="152258923"/>
                    </a:ext>
                  </a:extLst>
                </a:gridCol>
              </a:tblGrid>
              <a:tr h="404014">
                <a:tc>
                  <a:txBody>
                    <a:bodyPr/>
                    <a:lstStyle/>
                    <a:p>
                      <a:r>
                        <a:rPr lang="en-US" sz="1500"/>
                        <a:t>Term</a:t>
                      </a:r>
                    </a:p>
                  </a:txBody>
                  <a:tcPr>
                    <a:lnT w="12700" cap="flat" cmpd="sng" algn="ctr">
                      <a:noFill/>
                      <a:prstDash val="solid"/>
                      <a:round/>
                      <a:headEnd type="none" w="med" len="med"/>
                      <a:tailEnd type="none" w="med" len="med"/>
                    </a:lnT>
                  </a:tcPr>
                </a:tc>
                <a:tc>
                  <a:txBody>
                    <a:bodyPr/>
                    <a:lstStyle/>
                    <a:p>
                      <a:r>
                        <a:rPr lang="en-US" sz="1500">
                          <a:solidFill>
                            <a:srgbClr val="09213B"/>
                          </a:solidFill>
                        </a:rPr>
                        <a:t>Description </a:t>
                      </a:r>
                    </a:p>
                  </a:txBody>
                  <a:tcPr>
                    <a:lnT w="12700" cap="flat" cmpd="sng" algn="ctr">
                      <a:noFill/>
                      <a:prstDash val="solid"/>
                      <a:round/>
                      <a:headEnd type="none" w="med" len="med"/>
                      <a:tailEnd type="none" w="med" len="med"/>
                    </a:lnT>
                  </a:tcPr>
                </a:tc>
                <a:extLst>
                  <a:ext uri="{0D108BD9-81ED-4DB2-BD59-A6C34878D82A}">
                    <a16:rowId xmlns:a16="http://schemas.microsoft.com/office/drawing/2014/main" val="3108222081"/>
                  </a:ext>
                </a:extLst>
              </a:tr>
              <a:tr h="639690">
                <a:tc>
                  <a:txBody>
                    <a:bodyPr/>
                    <a:lstStyle/>
                    <a:p>
                      <a:r>
                        <a:rPr lang="en-US" sz="1500">
                          <a:solidFill>
                            <a:srgbClr val="09213B"/>
                          </a:solidFill>
                        </a:rPr>
                        <a:t>State Performance Plan (SPP)</a:t>
                      </a:r>
                    </a:p>
                  </a:txBody>
                  <a:tcPr/>
                </a:tc>
                <a:tc>
                  <a:txBody>
                    <a:bodyPr/>
                    <a:lstStyle/>
                    <a:p>
                      <a:r>
                        <a:rPr lang="en-US" sz="1500" b="0" i="0" kern="1200">
                          <a:solidFill>
                            <a:srgbClr val="09213B"/>
                          </a:solidFill>
                          <a:effectLst/>
                          <a:latin typeface="+mn-lt"/>
                          <a:ea typeface="+mn-ea"/>
                          <a:cs typeface="+mn-cs"/>
                        </a:rPr>
                        <a:t>Evaluates the state’s efforts to implement the requirements and purposes of the Individuals with Disabilities Education Act (IDEA) and describes how the state will improve its implementation.</a:t>
                      </a:r>
                      <a:endParaRPr lang="en-US" sz="1500">
                        <a:solidFill>
                          <a:srgbClr val="09213B"/>
                        </a:solidFill>
                      </a:endParaRPr>
                    </a:p>
                  </a:txBody>
                  <a:tcPr/>
                </a:tc>
                <a:extLst>
                  <a:ext uri="{0D108BD9-81ED-4DB2-BD59-A6C34878D82A}">
                    <a16:rowId xmlns:a16="http://schemas.microsoft.com/office/drawing/2014/main" val="3529852344"/>
                  </a:ext>
                </a:extLst>
              </a:tr>
              <a:tr h="8119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rgbClr val="09213B"/>
                          </a:solidFill>
                        </a:rPr>
                        <a:t>Annual Performance Report (APR)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a:solidFill>
                            <a:srgbClr val="09213B"/>
                          </a:solidFill>
                        </a:rPr>
                        <a:t>The IDEA requires each state to develop a state performance plan/annual performance report (SPP/APR) that evaluates the state’s efforts to implement the requirements and purposes of the IDEA and describes how the state will improve its implementation. </a:t>
                      </a:r>
                    </a:p>
                  </a:txBody>
                  <a:tcPr/>
                </a:tc>
                <a:extLst>
                  <a:ext uri="{0D108BD9-81ED-4DB2-BD59-A6C34878D82A}">
                    <a16:rowId xmlns:a16="http://schemas.microsoft.com/office/drawing/2014/main" val="1108924107"/>
                  </a:ext>
                </a:extLst>
              </a:tr>
              <a:tr h="370347">
                <a:tc>
                  <a:txBody>
                    <a:bodyPr/>
                    <a:lstStyle/>
                    <a:p>
                      <a:r>
                        <a:rPr lang="en-US" sz="1500">
                          <a:solidFill>
                            <a:srgbClr val="09213B"/>
                          </a:solidFill>
                        </a:rPr>
                        <a:t>Federal Fiscal Year (FFY)</a:t>
                      </a:r>
                    </a:p>
                  </a:txBody>
                  <a:tcPr/>
                </a:tc>
                <a:tc>
                  <a:txBody>
                    <a:bodyPr/>
                    <a:lstStyle/>
                    <a:p>
                      <a:r>
                        <a:rPr lang="en-US" sz="1500">
                          <a:solidFill>
                            <a:srgbClr val="09213B"/>
                          </a:solidFill>
                        </a:rPr>
                        <a:t>October 1 – September 30</a:t>
                      </a:r>
                    </a:p>
                  </a:txBody>
                  <a:tcPr/>
                </a:tc>
                <a:extLst>
                  <a:ext uri="{0D108BD9-81ED-4DB2-BD59-A6C34878D82A}">
                    <a16:rowId xmlns:a16="http://schemas.microsoft.com/office/drawing/2014/main" val="4081121707"/>
                  </a:ext>
                </a:extLst>
              </a:tr>
              <a:tr h="370347">
                <a:tc>
                  <a:txBody>
                    <a:bodyPr/>
                    <a:lstStyle/>
                    <a:p>
                      <a:r>
                        <a:rPr lang="en-US" sz="1500">
                          <a:solidFill>
                            <a:srgbClr val="09213B"/>
                          </a:solidFill>
                        </a:rPr>
                        <a:t>SPP Indicator 14</a:t>
                      </a:r>
                    </a:p>
                  </a:txBody>
                  <a:tcPr/>
                </a:tc>
                <a:tc>
                  <a:txBody>
                    <a:bodyPr/>
                    <a:lstStyle/>
                    <a:p>
                      <a:r>
                        <a:rPr lang="en-US" sz="1500">
                          <a:solidFill>
                            <a:srgbClr val="09213B"/>
                          </a:solidFill>
                        </a:rPr>
                        <a:t>SPP Indicator 14 measures Post-School Outcomes. There are three components: 14A, 14B, 14C</a:t>
                      </a:r>
                    </a:p>
                  </a:txBody>
                  <a:tcPr/>
                </a:tc>
                <a:extLst>
                  <a:ext uri="{0D108BD9-81ED-4DB2-BD59-A6C34878D82A}">
                    <a16:rowId xmlns:a16="http://schemas.microsoft.com/office/drawing/2014/main" val="2526537569"/>
                  </a:ext>
                </a:extLst>
              </a:tr>
              <a:tr h="551967">
                <a:tc>
                  <a:txBody>
                    <a:bodyPr/>
                    <a:lstStyle/>
                    <a:p>
                      <a:r>
                        <a:rPr lang="en-US" sz="1500">
                          <a:solidFill>
                            <a:srgbClr val="09213B"/>
                          </a:solidFill>
                        </a:rPr>
                        <a:t>SPP Indicator 14A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rgbClr val="09213B"/>
                          </a:solidFill>
                        </a:rPr>
                        <a:t>SPP Indicator 14A measures students with a disability enrolled in higher education within one year of leaving high school.  </a:t>
                      </a:r>
                    </a:p>
                  </a:txBody>
                  <a:tcPr/>
                </a:tc>
                <a:extLst>
                  <a:ext uri="{0D108BD9-81ED-4DB2-BD59-A6C34878D82A}">
                    <a16:rowId xmlns:a16="http://schemas.microsoft.com/office/drawing/2014/main" val="3977139098"/>
                  </a:ext>
                </a:extLst>
              </a:tr>
              <a:tr h="559283">
                <a:tc>
                  <a:txBody>
                    <a:bodyPr/>
                    <a:lstStyle/>
                    <a:p>
                      <a:r>
                        <a:rPr lang="en-US" sz="1500">
                          <a:solidFill>
                            <a:srgbClr val="09213B"/>
                          </a:solidFill>
                        </a:rPr>
                        <a:t>SPP Indicator 14B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rgbClr val="09213B"/>
                          </a:solidFill>
                        </a:rPr>
                        <a:t>Indicator 14B measures students with a disability enrolled in higher education or competitively employed within one year of leaving high school.  </a:t>
                      </a:r>
                    </a:p>
                  </a:txBody>
                  <a:tcPr/>
                </a:tc>
                <a:extLst>
                  <a:ext uri="{0D108BD9-81ED-4DB2-BD59-A6C34878D82A}">
                    <a16:rowId xmlns:a16="http://schemas.microsoft.com/office/drawing/2014/main" val="670441880"/>
                  </a:ext>
                </a:extLst>
              </a:tr>
              <a:tr h="780348">
                <a:tc>
                  <a:txBody>
                    <a:bodyPr/>
                    <a:lstStyle/>
                    <a:p>
                      <a:r>
                        <a:rPr lang="en-US" sz="1500">
                          <a:solidFill>
                            <a:srgbClr val="09213B"/>
                          </a:solidFill>
                        </a:rPr>
                        <a:t>SPP Indicator 14C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rgbClr val="09213B"/>
                          </a:solidFill>
                        </a:rPr>
                        <a:t>Indicator 14C measures students with a disability enrolled in higher education or in some other postsecondary education or training program; or competitively employed or in some other employment within one year of leaving high school.</a:t>
                      </a:r>
                    </a:p>
                  </a:txBody>
                  <a:tcPr/>
                </a:tc>
                <a:extLst>
                  <a:ext uri="{0D108BD9-81ED-4DB2-BD59-A6C34878D82A}">
                    <a16:rowId xmlns:a16="http://schemas.microsoft.com/office/drawing/2014/main" val="3320845826"/>
                  </a:ext>
                </a:extLst>
              </a:tr>
              <a:tr h="719538">
                <a:tc>
                  <a:txBody>
                    <a:bodyPr/>
                    <a:lstStyle/>
                    <a:p>
                      <a:r>
                        <a:rPr lang="en-US" sz="1500" strike="noStrike">
                          <a:solidFill>
                            <a:srgbClr val="09213B"/>
                          </a:solidFill>
                        </a:rPr>
                        <a:t>7-PAK</a:t>
                      </a:r>
                    </a:p>
                  </a:txBody>
                  <a:tcPr/>
                </a:tc>
                <a:tc>
                  <a:txBody>
                    <a:bodyPr/>
                    <a:lstStyle/>
                    <a:p>
                      <a:r>
                        <a:rPr lang="en-US" sz="1400">
                          <a:solidFill>
                            <a:srgbClr val="4D3E2F"/>
                          </a:solidFill>
                          <a:effectLst/>
                          <a:latin typeface="Corbel" panose="020B0503020204020204" pitchFamily="34" charset="0"/>
                          <a:ea typeface="Times New Roman" panose="02020603050405020304" pitchFamily="18" charset="0"/>
                          <a:cs typeface="Calibri" panose="020F0502020204030204" pitchFamily="34" charset="0"/>
                        </a:rPr>
                        <a:t>7-PAK States is a consortium of the seven largest states that the National Association of State Directors of Special Education, Inc. determined to have both similar demographics (e.g., general population, diversity, significant rural and inter-city populations) and issues in the delivery of special education programs to its students with disabilities. </a:t>
                      </a:r>
                      <a:endParaRPr lang="en-US" sz="1400" strike="sngStrike">
                        <a:solidFill>
                          <a:srgbClr val="09213B"/>
                        </a:solidFill>
                      </a:endParaRPr>
                    </a:p>
                  </a:txBody>
                  <a:tcPr/>
                </a:tc>
                <a:extLst>
                  <a:ext uri="{0D108BD9-81ED-4DB2-BD59-A6C34878D82A}">
                    <a16:rowId xmlns:a16="http://schemas.microsoft.com/office/drawing/2014/main" val="4226070526"/>
                  </a:ext>
                </a:extLst>
              </a:tr>
              <a:tr h="370347">
                <a:tc>
                  <a:txBody>
                    <a:bodyPr/>
                    <a:lstStyle/>
                    <a:p>
                      <a:r>
                        <a:rPr lang="en-US" sz="1450">
                          <a:latin typeface="+mn-lt"/>
                        </a:rPr>
                        <a:t>Baseline</a:t>
                      </a:r>
                    </a:p>
                  </a:txBody>
                  <a:tcPr/>
                </a:tc>
                <a:tc>
                  <a:txBody>
                    <a:bodyPr/>
                    <a:lstStyle/>
                    <a:p>
                      <a:r>
                        <a:rPr lang="en-US" sz="1450">
                          <a:latin typeface="+mn-lt"/>
                        </a:rPr>
                        <a:t>Data starting point to measure improvement over time.</a:t>
                      </a:r>
                    </a:p>
                  </a:txBody>
                  <a:tcPr/>
                </a:tc>
                <a:extLst>
                  <a:ext uri="{0D108BD9-81ED-4DB2-BD59-A6C34878D82A}">
                    <a16:rowId xmlns:a16="http://schemas.microsoft.com/office/drawing/2014/main" val="846489352"/>
                  </a:ext>
                </a:extLst>
              </a:tr>
            </a:tbl>
          </a:graphicData>
        </a:graphic>
      </p:graphicFrame>
      <p:sp>
        <p:nvSpPr>
          <p:cNvPr id="4" name="Slide Number Placeholder 3">
            <a:extLst>
              <a:ext uri="{FF2B5EF4-FFF2-40B4-BE49-F238E27FC236}">
                <a16:creationId xmlns:a16="http://schemas.microsoft.com/office/drawing/2014/main" id="{E3CF2FEE-7B91-412D-B8AE-05D626F0CDCB}"/>
              </a:ext>
              <a:ext uri="{C183D7F6-B498-43B3-948B-1728B52AA6E4}">
                <adec:decorative xmlns:adec="http://schemas.microsoft.com/office/drawing/2017/decorative" val="0"/>
              </a:ext>
            </a:extLst>
          </p:cNvPr>
          <p:cNvSpPr>
            <a:spLocks noGrp="1"/>
          </p:cNvSpPr>
          <p:nvPr>
            <p:ph type="sldNum" sz="quarter" idx="12"/>
          </p:nvPr>
        </p:nvSpPr>
        <p:spPr/>
        <p:txBody>
          <a:bodyPr vert="horz" lIns="91440" tIns="45720" rIns="91440" bIns="45720" rtlCol="0" anchor="ctr"/>
          <a:lstStyle/>
          <a:p>
            <a:fld id="{9CD8D479-8942-46E8-A226-A4E01F7A105C}" type="slidenum">
              <a:rPr lang="en-US" sz="1000"/>
              <a:pPr/>
              <a:t>3</a:t>
            </a:fld>
            <a:endParaRPr lang="en-US" sz="1000"/>
          </a:p>
        </p:txBody>
      </p:sp>
      <p:pic>
        <p:nvPicPr>
          <p:cNvPr id="2" name="Audio 1">
            <a:hlinkClick r:id="" action="ppaction://media"/>
            <a:extLst>
              <a:ext uri="{FF2B5EF4-FFF2-40B4-BE49-F238E27FC236}">
                <a16:creationId xmlns:a16="http://schemas.microsoft.com/office/drawing/2014/main" id="{CD514416-29C3-4993-A05E-9AC7270A5C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37925368"/>
      </p:ext>
    </p:extLst>
  </p:cSld>
  <p:clrMapOvr>
    <a:masterClrMapping/>
  </p:clrMapOvr>
  <mc:AlternateContent xmlns:mc="http://schemas.openxmlformats.org/markup-compatibility/2006" xmlns:p14="http://schemas.microsoft.com/office/powerpoint/2010/main">
    <mc:Choice Requires="p14">
      <p:transition spd="med" p14:dur="700" advTm="15927">
        <p:fade/>
      </p:transition>
    </mc:Choice>
    <mc:Fallback xmlns="">
      <p:transition spd="med" advTm="159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D9AB7E9-6A73-4308-8E1F-24233BF7B308}"/>
              </a:ext>
            </a:extLst>
          </p:cNvPr>
          <p:cNvSpPr>
            <a:spLocks noGrp="1"/>
          </p:cNvSpPr>
          <p:nvPr>
            <p:ph type="title"/>
          </p:nvPr>
        </p:nvSpPr>
        <p:spPr>
          <a:xfrm>
            <a:off x="1441537" y="1183566"/>
            <a:ext cx="9372600" cy="1184275"/>
          </a:xfrm>
        </p:spPr>
        <p:txBody>
          <a:bodyPr>
            <a:normAutofit/>
          </a:bodyPr>
          <a:lstStyle/>
          <a:p>
            <a:pPr algn="ctr"/>
            <a:r>
              <a:rPr lang="en-US" sz="2800" b="1"/>
              <a:t>OSE Educational Partnership </a:t>
            </a:r>
            <a:br>
              <a:rPr lang="en-US" sz="2800" b="1"/>
            </a:br>
            <a:r>
              <a:rPr lang="en-US" sz="2800" b="1"/>
              <a:t>Available Professional Development, Trainings and Tools</a:t>
            </a:r>
            <a:endParaRPr lang="en-US" sz="2800"/>
          </a:p>
        </p:txBody>
      </p:sp>
      <p:sp>
        <p:nvSpPr>
          <p:cNvPr id="3" name="Content Placeholder 2">
            <a:extLst>
              <a:ext uri="{FF2B5EF4-FFF2-40B4-BE49-F238E27FC236}">
                <a16:creationId xmlns:a16="http://schemas.microsoft.com/office/drawing/2014/main" id="{72AC7F08-9380-4231-AB65-88DCF4F67AFA}"/>
              </a:ext>
            </a:extLst>
          </p:cNvPr>
          <p:cNvSpPr>
            <a:spLocks noGrp="1"/>
          </p:cNvSpPr>
          <p:nvPr>
            <p:ph sz="half" idx="1"/>
          </p:nvPr>
        </p:nvSpPr>
        <p:spPr>
          <a:xfrm>
            <a:off x="543339" y="2798868"/>
            <a:ext cx="5520825" cy="3830532"/>
          </a:xfrm>
        </p:spPr>
        <p:txBody>
          <a:bodyPr>
            <a:noAutofit/>
          </a:bodyPr>
          <a:lstStyle/>
          <a:p>
            <a:pPr marL="282575" indent="-282575">
              <a:buClr>
                <a:srgbClr val="F79646">
                  <a:lumMod val="75000"/>
                </a:srgbClr>
              </a:buClr>
              <a:buFont typeface="Wingdings" panose="05000000000000000000" pitchFamily="2" charset="2"/>
              <a:buChar char="§"/>
              <a:defRPr/>
            </a:pPr>
            <a:r>
              <a:rPr lang="en-US" sz="2800"/>
              <a:t>National Technical Assistance Center on Transition (NTACT) Taxonomy for Transition Programming 2.0, Predictor Self-Assessment, Self-Assessment instructions, and NTACT Capacity Building Tool</a:t>
            </a:r>
          </a:p>
          <a:p>
            <a:pPr marL="282575" indent="-282575">
              <a:buClr>
                <a:srgbClr val="F79646">
                  <a:lumMod val="75000"/>
                </a:srgbClr>
              </a:buClr>
              <a:buFont typeface="Wingdings" panose="05000000000000000000" pitchFamily="2" charset="2"/>
              <a:buChar char="§"/>
              <a:defRPr/>
            </a:pPr>
            <a:r>
              <a:rPr lang="en-US" sz="2800"/>
              <a:t>“Graduation” Pathways Exam Tool</a:t>
            </a:r>
          </a:p>
          <a:p>
            <a:pPr>
              <a:buClr>
                <a:schemeClr val="accent4"/>
              </a:buClr>
              <a:buFont typeface="Wingdings" panose="05000000000000000000" pitchFamily="2" charset="2"/>
              <a:buChar char="§"/>
            </a:pPr>
            <a:endParaRPr lang="en-US" sz="2800"/>
          </a:p>
          <a:p>
            <a:pPr>
              <a:buClr>
                <a:schemeClr val="accent4"/>
              </a:buClr>
              <a:buFont typeface="Wingdings" panose="05000000000000000000" pitchFamily="2" charset="2"/>
              <a:buChar char="§"/>
            </a:pPr>
            <a:endParaRPr lang="en-US" sz="2800"/>
          </a:p>
        </p:txBody>
      </p:sp>
      <p:sp>
        <p:nvSpPr>
          <p:cNvPr id="4" name="Content Placeholder 3">
            <a:extLst>
              <a:ext uri="{FF2B5EF4-FFF2-40B4-BE49-F238E27FC236}">
                <a16:creationId xmlns:a16="http://schemas.microsoft.com/office/drawing/2014/main" id="{2FC5390E-C648-42E7-961A-4B9157523F80}"/>
              </a:ext>
            </a:extLst>
          </p:cNvPr>
          <p:cNvSpPr>
            <a:spLocks noGrp="1"/>
          </p:cNvSpPr>
          <p:nvPr>
            <p:ph sz="half" idx="2"/>
          </p:nvPr>
        </p:nvSpPr>
        <p:spPr>
          <a:xfrm>
            <a:off x="6127837" y="2798867"/>
            <a:ext cx="5216024" cy="3830532"/>
          </a:xfrm>
        </p:spPr>
        <p:txBody>
          <a:bodyPr vert="horz" lIns="91440" tIns="45720" rIns="91440" bIns="45720" rtlCol="0">
            <a:normAutofit/>
          </a:bodyPr>
          <a:lstStyle/>
          <a:p>
            <a:pPr marL="282575" indent="-282575">
              <a:buClr>
                <a:srgbClr val="F79646">
                  <a:lumMod val="75000"/>
                </a:srgbClr>
              </a:buClr>
              <a:buFont typeface="Wingdings" panose="05000000000000000000" pitchFamily="2" charset="2"/>
              <a:buChar char="§"/>
              <a:defRPr/>
            </a:pPr>
            <a:r>
              <a:rPr lang="en-US" sz="2800"/>
              <a:t>NYS Diploma Requirements Tracking Tool</a:t>
            </a:r>
          </a:p>
          <a:p>
            <a:pPr marL="282575" indent="-282575">
              <a:buClr>
                <a:srgbClr val="F79646">
                  <a:lumMod val="75000"/>
                </a:srgbClr>
              </a:buClr>
              <a:buFont typeface="Wingdings" panose="05000000000000000000" pitchFamily="2" charset="2"/>
              <a:buChar char="§"/>
              <a:defRPr/>
            </a:pPr>
            <a:r>
              <a:rPr lang="en-US" sz="2800"/>
              <a:t>I’m Determined Toolbox for Self-Determination</a:t>
            </a:r>
          </a:p>
          <a:p>
            <a:pPr marL="282575" indent="-282575">
              <a:buClr>
                <a:srgbClr val="F79646">
                  <a:lumMod val="75000"/>
                </a:srgbClr>
              </a:buClr>
              <a:buFont typeface="Wingdings" panose="05000000000000000000" pitchFamily="2" charset="2"/>
              <a:buChar char="§"/>
              <a:defRPr/>
            </a:pPr>
            <a:r>
              <a:rPr lang="en-US" sz="2800"/>
              <a:t>CDOS Graduation Tracker</a:t>
            </a:r>
          </a:p>
          <a:p>
            <a:pPr>
              <a:buClr>
                <a:schemeClr val="accent4"/>
              </a:buClr>
              <a:buFont typeface="Wingdings" panose="05000000000000000000" pitchFamily="2" charset="2"/>
              <a:buChar char="§"/>
            </a:pPr>
            <a:endParaRPr lang="en-US" sz="2800"/>
          </a:p>
        </p:txBody>
      </p:sp>
      <p:sp>
        <p:nvSpPr>
          <p:cNvPr id="5" name="Slide Number Placeholder 4">
            <a:extLst>
              <a:ext uri="{FF2B5EF4-FFF2-40B4-BE49-F238E27FC236}">
                <a16:creationId xmlns:a16="http://schemas.microsoft.com/office/drawing/2014/main" id="{E7EB83A2-A827-43FC-8E80-E193466C06AE}"/>
              </a:ext>
            </a:extLst>
          </p:cNvPr>
          <p:cNvSpPr>
            <a:spLocks noGrp="1"/>
          </p:cNvSpPr>
          <p:nvPr>
            <p:ph type="sldNum" sz="quarter" idx="12"/>
          </p:nvPr>
        </p:nvSpPr>
        <p:spPr/>
        <p:txBody>
          <a:bodyPr vert="horz" lIns="91440" tIns="45720" rIns="91440" bIns="45720" rtlCol="0" anchor="ctr"/>
          <a:lstStyle/>
          <a:p>
            <a:fld id="{9CD8D479-8942-46E8-A226-A4E01F7A105C}" type="slidenum">
              <a:rPr lang="en-US" sz="1000"/>
              <a:pPr/>
              <a:t>30</a:t>
            </a:fld>
            <a:endParaRPr lang="en-US" sz="1000"/>
          </a:p>
        </p:txBody>
      </p:sp>
      <p:sp>
        <p:nvSpPr>
          <p:cNvPr id="8" name="Title 9">
            <a:extLst>
              <a:ext uri="{FF2B5EF4-FFF2-40B4-BE49-F238E27FC236}">
                <a16:creationId xmlns:a16="http://schemas.microsoft.com/office/drawing/2014/main" id="{D2465820-156A-40A9-B8FC-88CA2414B745}"/>
              </a:ext>
              <a:ext uri="{C183D7F6-B498-43B3-948B-1728B52AA6E4}">
                <adec:decorative xmlns:adec="http://schemas.microsoft.com/office/drawing/2017/decorative" val="1"/>
              </a:ext>
            </a:extLst>
          </p:cNvPr>
          <p:cNvSpPr txBox="1">
            <a:spLocks/>
          </p:cNvSpPr>
          <p:nvPr/>
        </p:nvSpPr>
        <p:spPr>
          <a:xfrm>
            <a:off x="152400" y="0"/>
            <a:ext cx="9371949" cy="118356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endParaRPr lang="en-US"/>
          </a:p>
        </p:txBody>
      </p:sp>
      <p:pic>
        <p:nvPicPr>
          <p:cNvPr id="6" name="Audio 5">
            <a:hlinkClick r:id="" action="ppaction://media"/>
            <a:extLst>
              <a:ext uri="{FF2B5EF4-FFF2-40B4-BE49-F238E27FC236}">
                <a16:creationId xmlns:a16="http://schemas.microsoft.com/office/drawing/2014/main" id="{89A1C1D8-A236-404E-BCDD-D91B9241E1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80012330"/>
      </p:ext>
    </p:extLst>
  </p:cSld>
  <p:clrMapOvr>
    <a:masterClrMapping/>
  </p:clrMapOvr>
  <mc:AlternateContent xmlns:mc="http://schemas.openxmlformats.org/markup-compatibility/2006" xmlns:p14="http://schemas.microsoft.com/office/powerpoint/2010/main">
    <mc:Choice Requires="p14">
      <p:transition spd="med" p14:dur="700" advTm="20386">
        <p:fade/>
      </p:transition>
    </mc:Choice>
    <mc:Fallback xmlns="">
      <p:transition spd="med" advTm="203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2" descr="What activities could be considered, maintained, or strengthened to address improvements in this area?&#10;">
            <a:extLst>
              <a:ext uri="{FF2B5EF4-FFF2-40B4-BE49-F238E27FC236}">
                <a16:creationId xmlns:a16="http://schemas.microsoft.com/office/drawing/2014/main" id="{8ED08A1D-4632-47AB-8832-C17BA008697E}"/>
              </a:ext>
              <a:ext uri="{C183D7F6-B498-43B3-948B-1728B52AA6E4}">
                <adec:decorative xmlns:adec="http://schemas.microsoft.com/office/drawing/2017/decorative" val="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Goal Number four SPP Indicator 14 Improvement Activities">
            <a:extLst>
              <a:ext uri="{FF2B5EF4-FFF2-40B4-BE49-F238E27FC236}">
                <a16:creationId xmlns:a16="http://schemas.microsoft.com/office/drawing/2014/main" id="{33589139-1BDC-49A0-BE84-2F78F6AAF871}"/>
              </a:ext>
              <a:ext uri="{C183D7F6-B498-43B3-948B-1728B52AA6E4}">
                <adec:decorative xmlns:adec="http://schemas.microsoft.com/office/drawing/2017/decorative" val="0"/>
              </a:ext>
            </a:extLst>
          </p:cNvPr>
          <p:cNvSpPr>
            <a:spLocks noGrp="1"/>
          </p:cNvSpPr>
          <p:nvPr>
            <p:ph type="title"/>
          </p:nvPr>
        </p:nvSpPr>
        <p:spPr>
          <a:xfrm>
            <a:off x="1251677" y="554989"/>
            <a:ext cx="4357499" cy="993681"/>
          </a:xfrm>
          <a:solidFill>
            <a:schemeClr val="accent1">
              <a:lumMod val="60000"/>
              <a:lumOff val="40000"/>
            </a:schemeClr>
          </a:solidFill>
        </p:spPr>
        <p:txBody>
          <a:bodyPr vert="horz" lIns="91440" tIns="45720" rIns="91440" bIns="45720" rtlCol="0" anchor="t">
            <a:normAutofit/>
          </a:bodyPr>
          <a:lstStyle/>
          <a:p>
            <a:pPr algn="ctr"/>
            <a:r>
              <a:rPr lang="en-US" b="1">
                <a:latin typeface="+mn-lt"/>
              </a:rPr>
              <a:t>SPP Indicator 14:</a:t>
            </a:r>
            <a:br>
              <a:rPr lang="en-US" b="1">
                <a:latin typeface="+mn-lt"/>
              </a:rPr>
            </a:br>
            <a:r>
              <a:rPr lang="en-US" b="1">
                <a:latin typeface="+mn-lt"/>
              </a:rPr>
              <a:t>Improvement Activities</a:t>
            </a:r>
            <a:endParaRPr lang="en-US" b="1" kern="1200">
              <a:solidFill>
                <a:schemeClr val="tx1"/>
              </a:solidFill>
              <a:latin typeface="+mn-lt"/>
              <a:ea typeface="+mj-ea"/>
              <a:cs typeface="+mj-cs"/>
            </a:endParaRPr>
          </a:p>
        </p:txBody>
      </p:sp>
      <p:grpSp>
        <p:nvGrpSpPr>
          <p:cNvPr id="26" name="Group 14">
            <a:extLst>
              <a:ext uri="{FF2B5EF4-FFF2-40B4-BE49-F238E27FC236}">
                <a16:creationId xmlns:a16="http://schemas.microsoft.com/office/drawing/2014/main" id="{0075437B-93A1-4A73-812B-C5030CC2FF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27" name="Freeform 6">
              <a:extLst>
                <a:ext uri="{FF2B5EF4-FFF2-40B4-BE49-F238E27FC236}">
                  <a16:creationId xmlns:a16="http://schemas.microsoft.com/office/drawing/2014/main" id="{BB8505BE-2298-4E13-A7FB-2D05006D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28" name="Freeform 6">
              <a:extLst>
                <a:ext uri="{FF2B5EF4-FFF2-40B4-BE49-F238E27FC236}">
                  <a16:creationId xmlns:a16="http://schemas.microsoft.com/office/drawing/2014/main" id="{6751C2C2-B295-4CDA-9112-A35D684DCB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pic>
        <p:nvPicPr>
          <p:cNvPr id="8" name="Content Placeholder 4">
            <a:extLst>
              <a:ext uri="{FF2B5EF4-FFF2-40B4-BE49-F238E27FC236}">
                <a16:creationId xmlns:a16="http://schemas.microsoft.com/office/drawing/2014/main" id="{5DA9FCCF-15D8-4BA4-B020-E25193F0D01C}"/>
              </a:ext>
              <a:ext uri="{C183D7F6-B498-43B3-948B-1728B52AA6E4}">
                <adec:decorative xmlns:adec="http://schemas.microsoft.com/office/drawing/2017/decorative" val="1"/>
              </a:ext>
            </a:extLst>
          </p:cNvPr>
          <p:cNvPicPr>
            <a:picLocks noGrp="1" noChangeAspect="1"/>
          </p:cNvPicPr>
          <p:nvPr>
            <p:ph idx="1"/>
          </p:nvPr>
        </p:nvPicPr>
        <p:blipFill>
          <a:blip r:embed="rId5"/>
          <a:stretch>
            <a:fillRect/>
          </a:stretch>
        </p:blipFill>
        <p:spPr>
          <a:xfrm>
            <a:off x="6619436" y="0"/>
            <a:ext cx="5572564" cy="2549447"/>
          </a:xfrm>
          <a:prstGeom prst="rect">
            <a:avLst/>
          </a:prstGeom>
        </p:spPr>
      </p:pic>
      <p:sp>
        <p:nvSpPr>
          <p:cNvPr id="7" name="Text Placeholder 6">
            <a:extLst>
              <a:ext uri="{FF2B5EF4-FFF2-40B4-BE49-F238E27FC236}">
                <a16:creationId xmlns:a16="http://schemas.microsoft.com/office/drawing/2014/main" id="{F08AB5EF-7EDC-44EC-8FB3-A73E553A11E3}"/>
              </a:ext>
              <a:ext uri="{C183D7F6-B498-43B3-948B-1728B52AA6E4}">
                <adec:decorative xmlns:adec="http://schemas.microsoft.com/office/drawing/2017/decorative" val="0"/>
              </a:ext>
            </a:extLst>
          </p:cNvPr>
          <p:cNvSpPr>
            <a:spLocks noGrp="1"/>
          </p:cNvSpPr>
          <p:nvPr>
            <p:ph type="body" sz="half" idx="2"/>
          </p:nvPr>
        </p:nvSpPr>
        <p:spPr>
          <a:xfrm>
            <a:off x="6679255" y="2912746"/>
            <a:ext cx="5512745" cy="2179414"/>
          </a:xfrm>
          <a:solidFill>
            <a:schemeClr val="accent1">
              <a:lumMod val="60000"/>
              <a:lumOff val="40000"/>
            </a:schemeClr>
          </a:solidFill>
        </p:spPr>
        <p:txBody>
          <a:bodyPr vert="horz" lIns="91440" tIns="45720" rIns="91440" bIns="45720" rtlCol="0">
            <a:normAutofit/>
          </a:bodyPr>
          <a:lstStyle/>
          <a:p>
            <a:r>
              <a:rPr lang="en-US" sz="2800" b="1"/>
              <a:t>What activities could be considered, maintained, or strengthened to address improvements in this area?</a:t>
            </a:r>
            <a:endParaRPr lang="en-US" sz="2000" b="1">
              <a:solidFill>
                <a:schemeClr val="tx1">
                  <a:alpha val="60000"/>
                </a:schemeClr>
              </a:solidFill>
            </a:endParaRPr>
          </a:p>
        </p:txBody>
      </p:sp>
      <p:pic>
        <p:nvPicPr>
          <p:cNvPr id="11" name="Picture 10">
            <a:extLst>
              <a:ext uri="{FF2B5EF4-FFF2-40B4-BE49-F238E27FC236}">
                <a16:creationId xmlns:a16="http://schemas.microsoft.com/office/drawing/2014/main" id="{E3E2B5B5-5EED-4982-A75A-52938A484F5B}"/>
              </a:ext>
              <a:ext uri="{C183D7F6-B498-43B3-948B-1728B52AA6E4}">
                <adec:decorative xmlns:adec="http://schemas.microsoft.com/office/drawing/2017/decorative" val="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1496" y="2223230"/>
            <a:ext cx="4297680" cy="2651760"/>
          </a:xfrm>
          <a:prstGeom prst="rect">
            <a:avLst/>
          </a:prstGeom>
          <a:noFill/>
          <a:ln>
            <a:noFill/>
          </a:ln>
        </p:spPr>
      </p:pic>
      <p:sp>
        <p:nvSpPr>
          <p:cNvPr id="12" name="Slide Number Placeholder 3">
            <a:extLst>
              <a:ext uri="{FF2B5EF4-FFF2-40B4-BE49-F238E27FC236}">
                <a16:creationId xmlns:a16="http://schemas.microsoft.com/office/drawing/2014/main" id="{4EB96241-B3AA-41C7-B617-3C574ABC4C69}"/>
              </a:ext>
              <a:ext uri="{C183D7F6-B498-43B3-948B-1728B52AA6E4}">
                <adec:decorative xmlns:adec="http://schemas.microsoft.com/office/drawing/2017/decorative" val="0"/>
              </a:ext>
            </a:extLst>
          </p:cNvPr>
          <p:cNvSpPr txBox="1">
            <a:spLocks/>
          </p:cNvSpPr>
          <p:nvPr/>
        </p:nvSpPr>
        <p:spPr>
          <a:xfrm>
            <a:off x="0" y="6642100"/>
            <a:ext cx="410402" cy="228600"/>
          </a:xfrm>
          <a:prstGeom prst="rect">
            <a:avLst/>
          </a:prstGeom>
        </p:spPr>
        <p:txBody>
          <a:bodyPr vert="horz" lIns="91440" tIns="45720" rIns="91440" bIns="45720" rtlCol="0" anchor="ctr"/>
          <a:lstStyle>
            <a:defPPr>
              <a:defRPr lang="en-US"/>
            </a:defPPr>
            <a:lvl1pPr algn="r">
              <a:defRPr sz="1000">
                <a:solidFill>
                  <a:schemeClr val="accent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597B30-7949-4ED9-96B5-005BABF2293C}" type="slidenum">
              <a:rPr lang="en-US">
                <a:latin typeface="Corbel" panose="020B0503020204020204" pitchFamily="34" charset="0"/>
              </a:rPr>
              <a:pPr/>
              <a:t>31</a:t>
            </a:fld>
            <a:endParaRPr lang="en-US">
              <a:latin typeface="Corbel" panose="020B0503020204020204" pitchFamily="34" charset="0"/>
            </a:endParaRPr>
          </a:p>
        </p:txBody>
      </p:sp>
      <p:pic>
        <p:nvPicPr>
          <p:cNvPr id="4" name="Audio 3">
            <a:hlinkClick r:id="" action="ppaction://media"/>
            <a:extLst>
              <a:ext uri="{FF2B5EF4-FFF2-40B4-BE49-F238E27FC236}">
                <a16:creationId xmlns:a16="http://schemas.microsoft.com/office/drawing/2014/main" id="{666A2904-78D5-45E2-A4B2-37115239BB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1899223"/>
      </p:ext>
    </p:extLst>
  </p:cSld>
  <p:clrMapOvr>
    <a:masterClrMapping/>
  </p:clrMapOvr>
  <mc:AlternateContent xmlns:mc="http://schemas.openxmlformats.org/markup-compatibility/2006" xmlns:p14="http://schemas.microsoft.com/office/powerpoint/2010/main">
    <mc:Choice Requires="p14">
      <p:transition spd="slow" p14:dur="2000" advTm="14767"/>
    </mc:Choice>
    <mc:Fallback xmlns="">
      <p:transition spd="slow" advTm="14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5E600-3539-49CE-BF4E-AA9463292A59}"/>
              </a:ext>
            </a:extLst>
          </p:cNvPr>
          <p:cNvSpPr>
            <a:spLocks noGrp="1"/>
          </p:cNvSpPr>
          <p:nvPr>
            <p:ph type="title"/>
          </p:nvPr>
        </p:nvSpPr>
        <p:spPr>
          <a:xfrm>
            <a:off x="152400" y="-1"/>
            <a:ext cx="9144001" cy="1143001"/>
          </a:xfrm>
        </p:spPr>
        <p:txBody>
          <a:bodyPr vert="horz" lIns="91440" tIns="45720" rIns="91440" bIns="45720" rtlCol="0" anchor="ctr">
            <a:normAutofit/>
          </a:bodyPr>
          <a:lstStyle/>
          <a:p>
            <a:r>
              <a:rPr lang="en-US"/>
              <a:t>Target Setting: Effects of COVID-19</a:t>
            </a:r>
          </a:p>
        </p:txBody>
      </p:sp>
      <p:sp>
        <p:nvSpPr>
          <p:cNvPr id="3" name="Content Placeholder 2">
            <a:extLst>
              <a:ext uri="{FF2B5EF4-FFF2-40B4-BE49-F238E27FC236}">
                <a16:creationId xmlns:a16="http://schemas.microsoft.com/office/drawing/2014/main" id="{3AE94BA2-FCE1-4462-8AC8-60B28E8E89F6}"/>
              </a:ext>
            </a:extLst>
          </p:cNvPr>
          <p:cNvSpPr>
            <a:spLocks noGrp="1"/>
          </p:cNvSpPr>
          <p:nvPr>
            <p:ph sz="half" idx="1"/>
          </p:nvPr>
        </p:nvSpPr>
        <p:spPr>
          <a:xfrm>
            <a:off x="152400" y="1600200"/>
            <a:ext cx="8808277" cy="4959626"/>
          </a:xfrm>
        </p:spPr>
        <p:txBody>
          <a:bodyPr>
            <a:noAutofit/>
          </a:bodyPr>
          <a:lstStyle/>
          <a:p>
            <a:pPr marL="282575" marR="0" lvl="0" indent="-282575">
              <a:spcAft>
                <a:spcPts val="0"/>
              </a:spcAft>
              <a:buClr>
                <a:srgbClr val="F79646">
                  <a:lumMod val="75000"/>
                </a:srgbClr>
              </a:buClr>
              <a:buFont typeface="Wingdings" panose="05000000000000000000" pitchFamily="2" charset="2"/>
              <a:buChar char="§"/>
              <a:defRPr/>
            </a:pPr>
            <a:r>
              <a:rPr lang="en-US"/>
              <a:t>The COVID-19 pandemic has significantly impacted students with disabilities enrolled in IHEs or in some other postsecondary education or training program; or competitively employed or in some other employment within one year of leaving high school. Several survey respondents cited the impact of COVID-19 on the household as a reason for not enrolling on a full- or part-time basis in an IHE or in an education or training program for at least one complete term.</a:t>
            </a:r>
          </a:p>
          <a:p>
            <a:pPr marL="282575" marR="0" lvl="0" indent="-282575">
              <a:spcAft>
                <a:spcPts val="0"/>
              </a:spcAft>
              <a:buClr>
                <a:srgbClr val="F79646">
                  <a:lumMod val="75000"/>
                </a:srgbClr>
              </a:buClr>
              <a:buFont typeface="Wingdings" panose="05000000000000000000" pitchFamily="2" charset="2"/>
              <a:buChar char="§"/>
              <a:defRPr/>
            </a:pPr>
            <a:r>
              <a:rPr lang="en-US"/>
              <a:t> COVID-19  has impacted the ability of students with disabilities to receive supports during their college experience.  </a:t>
            </a:r>
          </a:p>
          <a:p>
            <a:pPr marL="282575" marR="0" lvl="0" indent="-282575">
              <a:spcAft>
                <a:spcPts val="0"/>
              </a:spcAft>
              <a:buClr>
                <a:srgbClr val="F79646">
                  <a:lumMod val="75000"/>
                </a:srgbClr>
              </a:buClr>
              <a:buFont typeface="Wingdings" panose="05000000000000000000" pitchFamily="2" charset="2"/>
              <a:buChar char="§"/>
              <a:defRPr/>
            </a:pPr>
            <a:r>
              <a:rPr lang="en-US"/>
              <a:t>Additionally, many businesses in communities statewide have been financially impacted or closed indefinitely due to COVID-19 which has resulted in significant challenges in obtaining and retaining employment for many individuals, including students with disabilities.</a:t>
            </a:r>
          </a:p>
          <a:p>
            <a:pPr marL="589788" marR="0" indent="-342900">
              <a:spcBef>
                <a:spcPts val="0"/>
              </a:spcBef>
              <a:spcAft>
                <a:spcPts val="0"/>
              </a:spcAft>
              <a:buClr>
                <a:schemeClr val="accent4"/>
              </a:buClr>
              <a:buFont typeface="Wingdings" panose="05000000000000000000" pitchFamily="2" charset="2"/>
              <a:buChar char="§"/>
            </a:pPr>
            <a:endParaRPr lang="en-US">
              <a:effectLst/>
              <a:ea typeface="Calibri" panose="020F0502020204030204" pitchFamily="34" charset="0"/>
              <a:cs typeface="Times New Roman" panose="02020603050405020304" pitchFamily="18" charset="0"/>
            </a:endParaRPr>
          </a:p>
          <a:p>
            <a:pPr marR="0">
              <a:spcBef>
                <a:spcPts val="0"/>
              </a:spcBef>
              <a:spcAft>
                <a:spcPts val="0"/>
              </a:spcAft>
              <a:buClr>
                <a:schemeClr val="accent4"/>
              </a:buClr>
              <a:buFont typeface="Wingdings" panose="05000000000000000000" pitchFamily="2" charset="2"/>
              <a:buChar char="§"/>
            </a:pPr>
            <a:endParaRPr lang="en-US">
              <a:effectLst/>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01D18381-F892-4EFA-9A7C-5D01C54E8AC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61613" y="2447366"/>
            <a:ext cx="3025588" cy="2944906"/>
          </a:xfrm>
          <a:prstGeom prst="rect">
            <a:avLst/>
          </a:prstGeom>
        </p:spPr>
      </p:pic>
      <p:sp>
        <p:nvSpPr>
          <p:cNvPr id="6" name="Slide Number Placeholder 3">
            <a:extLst>
              <a:ext uri="{FF2B5EF4-FFF2-40B4-BE49-F238E27FC236}">
                <a16:creationId xmlns:a16="http://schemas.microsoft.com/office/drawing/2014/main" id="{08665D18-E329-4A9F-A32A-E06458A31532}"/>
              </a:ext>
            </a:extLst>
          </p:cNvPr>
          <p:cNvSpPr txBox="1">
            <a:spLocks/>
          </p:cNvSpPr>
          <p:nvPr/>
        </p:nvSpPr>
        <p:spPr>
          <a:xfrm>
            <a:off x="0" y="6648450"/>
            <a:ext cx="410402" cy="228600"/>
          </a:xfrm>
          <a:prstGeom prst="rect">
            <a:avLst/>
          </a:prstGeom>
        </p:spPr>
        <p:txBody>
          <a:bodyPr vert="horz" lIns="91440" tIns="45720" rIns="91440" bIns="45720" rtlCol="0" anchor="ctr"/>
          <a:lstStyle>
            <a:defPPr>
              <a:defRPr lang="en-US"/>
            </a:defPPr>
            <a:lvl1pPr algn="r">
              <a:defRPr sz="1000">
                <a:solidFill>
                  <a:schemeClr val="accent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597B30-7949-4ED9-96B5-005BABF2293C}" type="slidenum">
              <a:rPr lang="en-US"/>
              <a:pPr/>
              <a:t>32</a:t>
            </a:fld>
            <a:endParaRPr lang="en-US"/>
          </a:p>
        </p:txBody>
      </p:sp>
      <p:pic>
        <p:nvPicPr>
          <p:cNvPr id="14" name="Audio 13">
            <a:hlinkClick r:id="" action="ppaction://media"/>
            <a:extLst>
              <a:ext uri="{FF2B5EF4-FFF2-40B4-BE49-F238E27FC236}">
                <a16:creationId xmlns:a16="http://schemas.microsoft.com/office/drawing/2014/main" id="{C41ED563-76D2-4675-8B59-74E7DC2A33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06701753"/>
      </p:ext>
    </p:extLst>
  </p:cSld>
  <p:clrMapOvr>
    <a:masterClrMapping/>
  </p:clrMapOvr>
  <mc:AlternateContent xmlns:mc="http://schemas.openxmlformats.org/markup-compatibility/2006" xmlns:p14="http://schemas.microsoft.com/office/powerpoint/2010/main">
    <mc:Choice Requires="p14">
      <p:transition spd="med" p14:dur="700" advTm="98903">
        <p:fade/>
      </p:transition>
    </mc:Choice>
    <mc:Fallback xmlns="">
      <p:transition spd="med" advTm="989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5E600-3539-49CE-BF4E-AA9463292A59}"/>
              </a:ext>
            </a:extLst>
          </p:cNvPr>
          <p:cNvSpPr>
            <a:spLocks noGrp="1"/>
          </p:cNvSpPr>
          <p:nvPr>
            <p:ph type="title"/>
          </p:nvPr>
        </p:nvSpPr>
        <p:spPr>
          <a:xfrm>
            <a:off x="152401" y="-11824"/>
            <a:ext cx="8845826" cy="1143000"/>
          </a:xfrm>
        </p:spPr>
        <p:txBody>
          <a:bodyPr vert="horz" lIns="91440" tIns="45720" rIns="91440" bIns="45720" rtlCol="0" anchor="ctr">
            <a:normAutofit/>
          </a:bodyPr>
          <a:lstStyle/>
          <a:p>
            <a:r>
              <a:rPr lang="en-US" sz="3200"/>
              <a:t>Review proposed SPP Indicator 14 targets </a:t>
            </a:r>
          </a:p>
        </p:txBody>
      </p:sp>
      <p:sp>
        <p:nvSpPr>
          <p:cNvPr id="3" name="Content Placeholder 2">
            <a:extLst>
              <a:ext uri="{FF2B5EF4-FFF2-40B4-BE49-F238E27FC236}">
                <a16:creationId xmlns:a16="http://schemas.microsoft.com/office/drawing/2014/main" id="{3AE94BA2-FCE1-4462-8AC8-60B28E8E89F6}"/>
              </a:ext>
            </a:extLst>
          </p:cNvPr>
          <p:cNvSpPr>
            <a:spLocks noGrp="1"/>
          </p:cNvSpPr>
          <p:nvPr>
            <p:ph sz="half" idx="1"/>
          </p:nvPr>
        </p:nvSpPr>
        <p:spPr>
          <a:xfrm>
            <a:off x="150061" y="1600200"/>
            <a:ext cx="8456057" cy="4756149"/>
          </a:xfrm>
        </p:spPr>
        <p:txBody>
          <a:bodyPr>
            <a:normAutofit/>
          </a:bodyPr>
          <a:lstStyle/>
          <a:p>
            <a:pPr marL="0" indent="0">
              <a:lnSpc>
                <a:spcPct val="100000"/>
              </a:lnSpc>
              <a:spcBef>
                <a:spcPts val="1200"/>
              </a:spcBef>
              <a:buClr>
                <a:srgbClr val="F79646">
                  <a:lumMod val="75000"/>
                </a:srgbClr>
              </a:buClr>
              <a:buNone/>
              <a:defRPr/>
            </a:pPr>
            <a:r>
              <a:rPr lang="en-US" sz="2800"/>
              <a:t>New targets for FFY 2020-2025 SPP/APR cycle must be:</a:t>
            </a:r>
          </a:p>
          <a:p>
            <a:pPr marL="511175" lvl="1" indent="-282575">
              <a:lnSpc>
                <a:spcPct val="100000"/>
              </a:lnSpc>
              <a:buClr>
                <a:srgbClr val="F79646">
                  <a:lumMod val="75000"/>
                </a:srgbClr>
              </a:buClr>
              <a:buFont typeface="Wingdings" panose="05000000000000000000" pitchFamily="2" charset="2"/>
              <a:buChar char="§"/>
              <a:defRPr/>
            </a:pPr>
            <a:r>
              <a:rPr lang="en-US" sz="2800"/>
              <a:t>Measurable</a:t>
            </a:r>
          </a:p>
          <a:p>
            <a:pPr marL="511175" lvl="1" indent="-282575">
              <a:lnSpc>
                <a:spcPct val="100000"/>
              </a:lnSpc>
              <a:buClr>
                <a:srgbClr val="F79646">
                  <a:lumMod val="75000"/>
                </a:srgbClr>
              </a:buClr>
              <a:buFont typeface="Wingdings" panose="05000000000000000000" pitchFamily="2" charset="2"/>
              <a:buChar char="§"/>
              <a:defRPr/>
            </a:pPr>
            <a:r>
              <a:rPr lang="en-US" sz="2800"/>
              <a:t>Rigorous (but attainable)</a:t>
            </a:r>
          </a:p>
          <a:p>
            <a:pPr marL="511175" lvl="1" indent="-282575">
              <a:lnSpc>
                <a:spcPct val="100000"/>
              </a:lnSpc>
              <a:buClr>
                <a:srgbClr val="F79646">
                  <a:lumMod val="75000"/>
                </a:srgbClr>
              </a:buClr>
              <a:buFont typeface="Wingdings" panose="05000000000000000000" pitchFamily="2" charset="2"/>
              <a:buChar char="§"/>
              <a:defRPr/>
            </a:pPr>
            <a:r>
              <a:rPr lang="en-US" sz="2800"/>
              <a:t>Indicative of improvement over the baseline data </a:t>
            </a:r>
          </a:p>
          <a:p>
            <a:pPr marL="511175" lvl="1" indent="-282575">
              <a:lnSpc>
                <a:spcPct val="100000"/>
              </a:lnSpc>
              <a:buClr>
                <a:srgbClr val="F79646">
                  <a:lumMod val="75000"/>
                </a:srgbClr>
              </a:buClr>
              <a:buFont typeface="Wingdings" panose="05000000000000000000" pitchFamily="2" charset="2"/>
              <a:buChar char="§"/>
              <a:defRPr/>
            </a:pPr>
            <a:r>
              <a:rPr lang="en-US" sz="2800"/>
              <a:t>Inclusive of stakeholder input </a:t>
            </a:r>
          </a:p>
          <a:p>
            <a:pPr marL="0" indent="0">
              <a:lnSpc>
                <a:spcPct val="100000"/>
              </a:lnSpc>
              <a:buClr>
                <a:srgbClr val="F79646">
                  <a:lumMod val="75000"/>
                </a:srgbClr>
              </a:buClr>
              <a:buNone/>
              <a:defRPr/>
            </a:pPr>
            <a:r>
              <a:rPr lang="en-US" sz="2800"/>
              <a:t>Final target for FFY 2025‐2026 must demonstrate improved performance compared to the baseline.</a:t>
            </a:r>
          </a:p>
          <a:p>
            <a:pPr marL="0" indent="0">
              <a:lnSpc>
                <a:spcPct val="90000"/>
              </a:lnSpc>
              <a:spcBef>
                <a:spcPts val="0"/>
              </a:spcBef>
              <a:buNone/>
            </a:pPr>
            <a:endParaRPr lang="en-US" sz="1600"/>
          </a:p>
        </p:txBody>
      </p:sp>
      <p:pic>
        <p:nvPicPr>
          <p:cNvPr id="7" name="Picture 6">
            <a:extLst>
              <a:ext uri="{FF2B5EF4-FFF2-40B4-BE49-F238E27FC236}">
                <a16:creationId xmlns:a16="http://schemas.microsoft.com/office/drawing/2014/main" id="{0F54E67A-6D2A-4320-B334-3AE2878080F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606118" y="2030506"/>
            <a:ext cx="3133163" cy="3765176"/>
          </a:xfrm>
          <a:prstGeom prst="rect">
            <a:avLst/>
          </a:prstGeom>
        </p:spPr>
      </p:pic>
      <p:sp>
        <p:nvSpPr>
          <p:cNvPr id="6" name="Slide Number Placeholder 3">
            <a:extLst>
              <a:ext uri="{FF2B5EF4-FFF2-40B4-BE49-F238E27FC236}">
                <a16:creationId xmlns:a16="http://schemas.microsoft.com/office/drawing/2014/main" id="{CBDFC96D-826B-4781-BF0B-51AFB578B229}"/>
              </a:ext>
            </a:extLst>
          </p:cNvPr>
          <p:cNvSpPr txBox="1">
            <a:spLocks/>
          </p:cNvSpPr>
          <p:nvPr/>
        </p:nvSpPr>
        <p:spPr>
          <a:xfrm>
            <a:off x="0" y="6642100"/>
            <a:ext cx="410402" cy="228600"/>
          </a:xfrm>
          <a:prstGeom prst="rect">
            <a:avLst/>
          </a:prstGeom>
        </p:spPr>
        <p:txBody>
          <a:bodyPr vert="horz" lIns="91440" tIns="45720" rIns="91440" bIns="45720" rtlCol="0" anchor="ctr"/>
          <a:lstStyle>
            <a:defPPr>
              <a:defRPr lang="en-US"/>
            </a:defPPr>
            <a:lvl1pPr algn="r">
              <a:defRPr sz="1000">
                <a:solidFill>
                  <a:schemeClr val="accent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597B30-7949-4ED9-96B5-005BABF2293C}" type="slidenum">
              <a:rPr lang="en-US"/>
              <a:pPr/>
              <a:t>33</a:t>
            </a:fld>
            <a:endParaRPr lang="en-US"/>
          </a:p>
        </p:txBody>
      </p:sp>
      <p:pic>
        <p:nvPicPr>
          <p:cNvPr id="11" name="Audio 10">
            <a:hlinkClick r:id="" action="ppaction://media"/>
            <a:extLst>
              <a:ext uri="{FF2B5EF4-FFF2-40B4-BE49-F238E27FC236}">
                <a16:creationId xmlns:a16="http://schemas.microsoft.com/office/drawing/2014/main" id="{44EB393E-09CD-45BE-8230-F58A33C422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18740536"/>
      </p:ext>
    </p:extLst>
  </p:cSld>
  <p:clrMapOvr>
    <a:masterClrMapping/>
  </p:clrMapOvr>
  <mc:AlternateContent xmlns:mc="http://schemas.openxmlformats.org/markup-compatibility/2006" xmlns:p14="http://schemas.microsoft.com/office/powerpoint/2010/main">
    <mc:Choice Requires="p14">
      <p:transition spd="med" p14:dur="700" advTm="109799">
        <p:fade/>
      </p:transition>
    </mc:Choice>
    <mc:Fallback xmlns="">
      <p:transition spd="med" advTm="1097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00EA95-3784-410D-B1B2-1C8046D1775E}"/>
              </a:ext>
            </a:extLst>
          </p:cNvPr>
          <p:cNvSpPr>
            <a:spLocks noGrp="1"/>
          </p:cNvSpPr>
          <p:nvPr>
            <p:ph type="title" idx="4294967295"/>
          </p:nvPr>
        </p:nvSpPr>
        <p:spPr>
          <a:xfrm>
            <a:off x="0" y="6629400"/>
            <a:ext cx="411163" cy="228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97B30-7949-4ED9-96B5-005BABF2293C}" type="slidenum">
              <a:rPr kumimoji="0" lang="en-US" sz="1100" b="0" i="0" u="none" strike="noStrike" kern="1200" cap="none" spc="0" normalizeH="0" baseline="0" noProof="0" smtClean="0">
                <a:ln>
                  <a:noFill/>
                </a:ln>
                <a:solidFill>
                  <a:schemeClr val="accent1">
                    <a:lumMod val="50000"/>
                  </a:scheme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100" b="0" i="0" u="none" strike="noStrike" kern="1200" cap="none" spc="0" normalizeH="0" baseline="0" noProof="0">
              <a:ln>
                <a:noFill/>
              </a:ln>
              <a:solidFill>
                <a:schemeClr val="accent1">
                  <a:lumMod val="50000"/>
                </a:schemeClr>
              </a:solidFill>
              <a:effectLst/>
              <a:uLnTx/>
              <a:uFillTx/>
              <a:latin typeface="Arial" panose="020B0604020202020204" pitchFamily="34" charset="0"/>
              <a:ea typeface="+mn-ea"/>
              <a:cs typeface="Arial" panose="020B0604020202020204" pitchFamily="34" charset="0"/>
            </a:endParaRPr>
          </a:p>
        </p:txBody>
      </p:sp>
      <p:graphicFrame>
        <p:nvGraphicFramePr>
          <p:cNvPr id="16" name="Picture Placeholder 15" descr="The information on this slide is specific to SPP Indicator 14A.  New York State proposes incremental increases of 2.00% for all targets with the exception of Federal Fiscal Year FFY 2021 with the anticipation that the impact of COVID 19 will lessen and the performance data will improve as the years progress.&#10;&#10;The proposed target for FFY 2021 is 37.00%.  The proposed target for FFY 2022 is 39.00%. The proposed target for FFY 2023 is 41.00%. The proposed target for FFY 2024 is 43.00%.  The proposed target for FFY 2025 is 45.00%.&#10;">
            <a:extLst>
              <a:ext uri="{FF2B5EF4-FFF2-40B4-BE49-F238E27FC236}">
                <a16:creationId xmlns:a16="http://schemas.microsoft.com/office/drawing/2014/main" id="{EDAE27CD-897E-4EA9-BE90-77D848B653CB}"/>
              </a:ext>
            </a:extLst>
          </p:cNvPr>
          <p:cNvGraphicFramePr>
            <a:graphicFrameLocks noGrp="1"/>
          </p:cNvGraphicFramePr>
          <p:nvPr>
            <p:ph type="pic" idx="1"/>
            <p:extLst>
              <p:ext uri="{D42A27DB-BD31-4B8C-83A1-F6EECF244321}">
                <p14:modId xmlns:p14="http://schemas.microsoft.com/office/powerpoint/2010/main" val="385407491"/>
              </p:ext>
            </p:extLst>
          </p:nvPr>
        </p:nvGraphicFramePr>
        <p:xfrm>
          <a:off x="162338" y="0"/>
          <a:ext cx="11867323" cy="6152322"/>
        </p:xfrm>
        <a:graphic>
          <a:graphicData uri="http://schemas.openxmlformats.org/drawingml/2006/chart">
            <c:chart xmlns:c="http://schemas.openxmlformats.org/drawingml/2006/chart" xmlns:r="http://schemas.openxmlformats.org/officeDocument/2006/relationships" r:id="rId5"/>
          </a:graphicData>
        </a:graphic>
      </p:graphicFrame>
      <p:pic>
        <p:nvPicPr>
          <p:cNvPr id="6" name="Audio 5">
            <a:hlinkClick r:id="" action="ppaction://media"/>
            <a:extLst>
              <a:ext uri="{FF2B5EF4-FFF2-40B4-BE49-F238E27FC236}">
                <a16:creationId xmlns:a16="http://schemas.microsoft.com/office/drawing/2014/main" id="{AC57770F-5514-4BC9-A549-EB2400F4F5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94980760"/>
      </p:ext>
    </p:extLst>
  </p:cSld>
  <p:clrMapOvr>
    <a:masterClrMapping/>
  </p:clrMapOvr>
  <mc:AlternateContent xmlns:mc="http://schemas.openxmlformats.org/markup-compatibility/2006" xmlns:p14="http://schemas.microsoft.com/office/powerpoint/2010/main">
    <mc:Choice Requires="p14">
      <p:transition spd="med" p14:dur="700" advTm="185461">
        <p:fade/>
      </p:transition>
    </mc:Choice>
    <mc:Fallback xmlns="">
      <p:transition spd="med" advTm="1854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2">
            <a:extLst>
              <a:ext uri="{FF2B5EF4-FFF2-40B4-BE49-F238E27FC236}">
                <a16:creationId xmlns:a16="http://schemas.microsoft.com/office/drawing/2014/main" id="{8ED08A1D-4632-47AB-8832-C17BA0086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Targets must show improvement over baseline and be rigorous but achievable.">
            <a:extLst>
              <a:ext uri="{FF2B5EF4-FFF2-40B4-BE49-F238E27FC236}">
                <a16:creationId xmlns:a16="http://schemas.microsoft.com/office/drawing/2014/main" id="{33589139-1BDC-49A0-BE84-2F78F6AAF871}"/>
              </a:ext>
              <a:ext uri="{C183D7F6-B498-43B3-948B-1728B52AA6E4}">
                <adec:decorative xmlns:adec="http://schemas.microsoft.com/office/drawing/2017/decorative" val="0"/>
              </a:ext>
            </a:extLst>
          </p:cNvPr>
          <p:cNvSpPr>
            <a:spLocks noGrp="1"/>
          </p:cNvSpPr>
          <p:nvPr>
            <p:ph type="title"/>
          </p:nvPr>
        </p:nvSpPr>
        <p:spPr>
          <a:xfrm>
            <a:off x="1220056" y="535304"/>
            <a:ext cx="4357499" cy="1552575"/>
          </a:xfrm>
          <a:solidFill>
            <a:schemeClr val="accent1">
              <a:lumMod val="60000"/>
              <a:lumOff val="40000"/>
            </a:schemeClr>
          </a:solidFill>
        </p:spPr>
        <p:txBody>
          <a:bodyPr vert="horz" lIns="91440" tIns="45720" rIns="91440" bIns="45720" rtlCol="0" anchor="t">
            <a:noAutofit/>
          </a:bodyPr>
          <a:lstStyle/>
          <a:p>
            <a:r>
              <a:rPr lang="en-US" sz="2800" b="1">
                <a:latin typeface="+mn-lt"/>
              </a:rPr>
              <a:t>Targets must show improvement over baseline and be rigorous but achievable.</a:t>
            </a:r>
            <a:endParaRPr lang="en-US" sz="2800" b="1" kern="1200">
              <a:solidFill>
                <a:schemeClr val="tx1"/>
              </a:solidFill>
              <a:latin typeface="+mn-lt"/>
              <a:ea typeface="+mj-ea"/>
              <a:cs typeface="+mj-cs"/>
            </a:endParaRPr>
          </a:p>
        </p:txBody>
      </p:sp>
      <p:grpSp>
        <p:nvGrpSpPr>
          <p:cNvPr id="26" name="Group 14">
            <a:extLst>
              <a:ext uri="{FF2B5EF4-FFF2-40B4-BE49-F238E27FC236}">
                <a16:creationId xmlns:a16="http://schemas.microsoft.com/office/drawing/2014/main" id="{0075437B-93A1-4A73-812B-C5030CC2FF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27" name="Freeform 6">
              <a:extLst>
                <a:ext uri="{FF2B5EF4-FFF2-40B4-BE49-F238E27FC236}">
                  <a16:creationId xmlns:a16="http://schemas.microsoft.com/office/drawing/2014/main" id="{BB8505BE-2298-4E13-A7FB-2D05006D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28" name="Freeform 6">
              <a:extLst>
                <a:ext uri="{FF2B5EF4-FFF2-40B4-BE49-F238E27FC236}">
                  <a16:creationId xmlns:a16="http://schemas.microsoft.com/office/drawing/2014/main" id="{6751C2C2-B295-4CDA-9112-A35D684DCB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pic>
        <p:nvPicPr>
          <p:cNvPr id="8" name="Content Placeholder 4">
            <a:extLst>
              <a:ext uri="{FF2B5EF4-FFF2-40B4-BE49-F238E27FC236}">
                <a16:creationId xmlns:a16="http://schemas.microsoft.com/office/drawing/2014/main" id="{5DA9FCCF-15D8-4BA4-B020-E25193F0D01C}"/>
              </a:ext>
              <a:ext uri="{C183D7F6-B498-43B3-948B-1728B52AA6E4}">
                <adec:decorative xmlns:adec="http://schemas.microsoft.com/office/drawing/2017/decorative" val="1"/>
              </a:ext>
            </a:extLst>
          </p:cNvPr>
          <p:cNvPicPr>
            <a:picLocks noGrp="1" noChangeAspect="1"/>
          </p:cNvPicPr>
          <p:nvPr>
            <p:ph idx="1"/>
          </p:nvPr>
        </p:nvPicPr>
        <p:blipFill>
          <a:blip r:embed="rId5"/>
          <a:stretch>
            <a:fillRect/>
          </a:stretch>
        </p:blipFill>
        <p:spPr>
          <a:xfrm>
            <a:off x="6619436" y="-12700"/>
            <a:ext cx="5572564" cy="2549447"/>
          </a:xfrm>
          <a:prstGeom prst="rect">
            <a:avLst/>
          </a:prstGeom>
        </p:spPr>
      </p:pic>
      <p:sp>
        <p:nvSpPr>
          <p:cNvPr id="7" name="Text Placeholder 6" descr="Do you believe that the proposed targets are:&#10;A too high &#10;B too low &#10;C just right&#10;">
            <a:extLst>
              <a:ext uri="{FF2B5EF4-FFF2-40B4-BE49-F238E27FC236}">
                <a16:creationId xmlns:a16="http://schemas.microsoft.com/office/drawing/2014/main" id="{F08AB5EF-7EDC-44EC-8FB3-A73E553A11E3}"/>
              </a:ext>
              <a:ext uri="{C183D7F6-B498-43B3-948B-1728B52AA6E4}">
                <adec:decorative xmlns:adec="http://schemas.microsoft.com/office/drawing/2017/decorative" val="0"/>
              </a:ext>
            </a:extLst>
          </p:cNvPr>
          <p:cNvSpPr>
            <a:spLocks noGrp="1"/>
          </p:cNvSpPr>
          <p:nvPr>
            <p:ph type="body" sz="half" idx="2"/>
          </p:nvPr>
        </p:nvSpPr>
        <p:spPr>
          <a:xfrm>
            <a:off x="6619436" y="2860635"/>
            <a:ext cx="5572564" cy="2781300"/>
          </a:xfrm>
          <a:solidFill>
            <a:schemeClr val="accent1">
              <a:lumMod val="60000"/>
              <a:lumOff val="40000"/>
            </a:schemeClr>
          </a:solidFill>
        </p:spPr>
        <p:txBody>
          <a:bodyPr vert="horz" lIns="91440" tIns="45720" rIns="91440" bIns="45720" rtlCol="0">
            <a:normAutofit/>
          </a:bodyPr>
          <a:lstStyle/>
          <a:p>
            <a:pPr marL="0" indent="0">
              <a:buNone/>
            </a:pPr>
            <a:r>
              <a:rPr lang="en-US" sz="2800" b="1"/>
              <a:t>Do you believe that the proposed targets are:</a:t>
            </a:r>
          </a:p>
          <a:p>
            <a:pPr marL="514350" indent="-514350">
              <a:buAutoNum type="alphaUcPeriod"/>
            </a:pPr>
            <a:r>
              <a:rPr lang="en-US" sz="2800" b="1"/>
              <a:t>too high </a:t>
            </a:r>
          </a:p>
          <a:p>
            <a:pPr marL="514350" indent="-514350">
              <a:buAutoNum type="alphaUcPeriod"/>
            </a:pPr>
            <a:r>
              <a:rPr lang="en-US" sz="2800" b="1"/>
              <a:t>too low </a:t>
            </a:r>
          </a:p>
          <a:p>
            <a:pPr marL="514350" indent="-514350">
              <a:buAutoNum type="alphaUcPeriod"/>
            </a:pPr>
            <a:r>
              <a:rPr lang="en-US" sz="2800" b="1"/>
              <a:t>just right</a:t>
            </a:r>
            <a:endParaRPr lang="en-US" sz="2000" b="1">
              <a:solidFill>
                <a:schemeClr val="tx1">
                  <a:alpha val="60000"/>
                </a:schemeClr>
              </a:solidFill>
            </a:endParaRPr>
          </a:p>
        </p:txBody>
      </p:sp>
      <p:pic>
        <p:nvPicPr>
          <p:cNvPr id="11" name="Picture 10">
            <a:extLst>
              <a:ext uri="{FF2B5EF4-FFF2-40B4-BE49-F238E27FC236}">
                <a16:creationId xmlns:a16="http://schemas.microsoft.com/office/drawing/2014/main" id="{036C78C2-20A5-4A86-8332-953BE701A107}"/>
              </a:ext>
              <a:ext uri="{C183D7F6-B498-43B3-948B-1728B52AA6E4}">
                <adec:decorative xmlns:adec="http://schemas.microsoft.com/office/drawing/2017/decorative" val="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87172" y="2441535"/>
            <a:ext cx="4389120" cy="3200400"/>
          </a:xfrm>
          <a:prstGeom prst="rect">
            <a:avLst/>
          </a:prstGeom>
          <a:noFill/>
          <a:ln>
            <a:noFill/>
          </a:ln>
        </p:spPr>
      </p:pic>
      <p:sp>
        <p:nvSpPr>
          <p:cNvPr id="12" name="Slide Number Placeholder 3">
            <a:extLst>
              <a:ext uri="{FF2B5EF4-FFF2-40B4-BE49-F238E27FC236}">
                <a16:creationId xmlns:a16="http://schemas.microsoft.com/office/drawing/2014/main" id="{4FBB2B0F-1061-4BA2-B4C8-253E0FDA1150}"/>
              </a:ext>
              <a:ext uri="{C183D7F6-B498-43B3-948B-1728B52AA6E4}">
                <adec:decorative xmlns:adec="http://schemas.microsoft.com/office/drawing/2017/decorative" val="0"/>
              </a:ext>
            </a:extLst>
          </p:cNvPr>
          <p:cNvSpPr txBox="1">
            <a:spLocks/>
          </p:cNvSpPr>
          <p:nvPr/>
        </p:nvSpPr>
        <p:spPr>
          <a:xfrm>
            <a:off x="0" y="6642100"/>
            <a:ext cx="410402" cy="228600"/>
          </a:xfrm>
          <a:prstGeom prst="rect">
            <a:avLst/>
          </a:prstGeom>
        </p:spPr>
        <p:txBody>
          <a:bodyPr vert="horz" lIns="91440" tIns="45720" rIns="91440" bIns="45720" rtlCol="0" anchor="ctr"/>
          <a:lstStyle>
            <a:defPPr>
              <a:defRPr lang="en-US"/>
            </a:defPPr>
            <a:lvl1pPr algn="r">
              <a:defRPr sz="1000">
                <a:solidFill>
                  <a:schemeClr val="accent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597B30-7949-4ED9-96B5-005BABF2293C}" type="slidenum">
              <a:rPr lang="en-US">
                <a:latin typeface="Corbel" panose="020B0503020204020204" pitchFamily="34" charset="0"/>
              </a:rPr>
              <a:pPr/>
              <a:t>35</a:t>
            </a:fld>
            <a:endParaRPr lang="en-US">
              <a:latin typeface="Corbel" panose="020B0503020204020204" pitchFamily="34" charset="0"/>
            </a:endParaRPr>
          </a:p>
        </p:txBody>
      </p:sp>
      <p:pic>
        <p:nvPicPr>
          <p:cNvPr id="3" name="Audio 2">
            <a:hlinkClick r:id="" action="ppaction://media"/>
            <a:extLst>
              <a:ext uri="{FF2B5EF4-FFF2-40B4-BE49-F238E27FC236}">
                <a16:creationId xmlns:a16="http://schemas.microsoft.com/office/drawing/2014/main" id="{860230DA-D073-44CB-BC94-ECD9A2D45D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22444128"/>
      </p:ext>
    </p:extLst>
  </p:cSld>
  <p:clrMapOvr>
    <a:masterClrMapping/>
  </p:clrMapOvr>
  <mc:AlternateContent xmlns:mc="http://schemas.openxmlformats.org/markup-compatibility/2006" xmlns:p14="http://schemas.microsoft.com/office/powerpoint/2010/main">
    <mc:Choice Requires="p14">
      <p:transition spd="slow" p14:dur="2000" advTm="26510"/>
    </mc:Choice>
    <mc:Fallback xmlns="">
      <p:transition spd="slow" advTm="26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00EA95-3784-410D-B1B2-1C8046D1775E}"/>
              </a:ext>
            </a:extLst>
          </p:cNvPr>
          <p:cNvSpPr>
            <a:spLocks noGrp="1"/>
          </p:cNvSpPr>
          <p:nvPr>
            <p:ph type="title" idx="4294967295"/>
          </p:nvPr>
        </p:nvSpPr>
        <p:spPr>
          <a:xfrm>
            <a:off x="0" y="6629400"/>
            <a:ext cx="411163" cy="228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97B30-7949-4ED9-96B5-005BABF2293C}" type="slidenum">
              <a:rPr kumimoji="0" lang="en-US" sz="1000" b="0" i="0" u="none" strike="noStrike" kern="1200" cap="none" spc="0" normalizeH="0" baseline="0" noProof="0" smtClean="0">
                <a:ln>
                  <a:noFill/>
                </a:ln>
                <a:solidFill>
                  <a:schemeClr val="accent1">
                    <a:lumMod val="50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a:ln>
                <a:noFill/>
              </a:ln>
              <a:solidFill>
                <a:schemeClr val="accent1">
                  <a:lumMod val="50000"/>
                </a:schemeClr>
              </a:solidFill>
              <a:effectLst/>
              <a:uLnTx/>
              <a:uFillTx/>
              <a:latin typeface="+mn-lt"/>
              <a:ea typeface="+mn-ea"/>
              <a:cs typeface="+mn-cs"/>
            </a:endParaRPr>
          </a:p>
        </p:txBody>
      </p:sp>
      <p:graphicFrame>
        <p:nvGraphicFramePr>
          <p:cNvPr id="7" name="Picture Placeholder 6" descr="The information on this slide is specific to SPP Indicator 14B.  New York State proposes incremental increases of 1.00% for all targets with the exception of the target for Federal Fiscal Year or FFY 2025 which increases 2% with the anticipation that the impact of COVID 19 will lessen and the performance will improve as the years progress.&#10;&#10;The proposed target for FFY 2021 is 66.00%.&#10;The proposed target for FFY 2022 is 67.00%.&#10;The proposed target for FFY 2023 is 68.00%.&#10;The proposed target for FFY 2024 is 69.00%.&#10;The proposed target for FFY 2025 is 71.00%.&#10;">
            <a:extLst>
              <a:ext uri="{FF2B5EF4-FFF2-40B4-BE49-F238E27FC236}">
                <a16:creationId xmlns:a16="http://schemas.microsoft.com/office/drawing/2014/main" id="{A15F8130-971A-411D-B971-34CDD2CD109A}"/>
              </a:ext>
            </a:extLst>
          </p:cNvPr>
          <p:cNvGraphicFramePr>
            <a:graphicFrameLocks noGrp="1"/>
          </p:cNvGraphicFramePr>
          <p:nvPr>
            <p:ph type="pic" idx="1"/>
            <p:extLst>
              <p:ext uri="{D42A27DB-BD31-4B8C-83A1-F6EECF244321}">
                <p14:modId xmlns:p14="http://schemas.microsoft.com/office/powerpoint/2010/main" val="1470557977"/>
              </p:ext>
            </p:extLst>
          </p:nvPr>
        </p:nvGraphicFramePr>
        <p:xfrm>
          <a:off x="107674" y="153457"/>
          <a:ext cx="11976652" cy="5896528"/>
        </p:xfrm>
        <a:graphic>
          <a:graphicData uri="http://schemas.openxmlformats.org/drawingml/2006/chart">
            <c:chart xmlns:c="http://schemas.openxmlformats.org/drawingml/2006/chart" xmlns:r="http://schemas.openxmlformats.org/officeDocument/2006/relationships" r:id="rId5"/>
          </a:graphicData>
        </a:graphic>
      </p:graphicFrame>
      <p:pic>
        <p:nvPicPr>
          <p:cNvPr id="3" name="Audio 2">
            <a:hlinkClick r:id="" action="ppaction://media"/>
            <a:extLst>
              <a:ext uri="{FF2B5EF4-FFF2-40B4-BE49-F238E27FC236}">
                <a16:creationId xmlns:a16="http://schemas.microsoft.com/office/drawing/2014/main" id="{7693F79F-1934-4004-900A-57012BB878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53815514"/>
      </p:ext>
    </p:extLst>
  </p:cSld>
  <p:clrMapOvr>
    <a:masterClrMapping/>
  </p:clrMapOvr>
  <mc:AlternateContent xmlns:mc="http://schemas.openxmlformats.org/markup-compatibility/2006" xmlns:p14="http://schemas.microsoft.com/office/powerpoint/2010/main">
    <mc:Choice Requires="p14">
      <p:transition spd="med" p14:dur="700" advTm="170630">
        <p:fade/>
      </p:transition>
    </mc:Choice>
    <mc:Fallback xmlns="">
      <p:transition spd="med" advTm="1706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2">
            <a:extLst>
              <a:ext uri="{FF2B5EF4-FFF2-40B4-BE49-F238E27FC236}">
                <a16:creationId xmlns:a16="http://schemas.microsoft.com/office/drawing/2014/main" id="{8ED08A1D-4632-47AB-8832-C17BA0086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Targets must show improvement over baseline and be rigorous but achievable.">
            <a:extLst>
              <a:ext uri="{FF2B5EF4-FFF2-40B4-BE49-F238E27FC236}">
                <a16:creationId xmlns:a16="http://schemas.microsoft.com/office/drawing/2014/main" id="{33589139-1BDC-49A0-BE84-2F78F6AAF871}"/>
              </a:ext>
              <a:ext uri="{C183D7F6-B498-43B3-948B-1728B52AA6E4}">
                <adec:decorative xmlns:adec="http://schemas.microsoft.com/office/drawing/2017/decorative" val="0"/>
              </a:ext>
            </a:extLst>
          </p:cNvPr>
          <p:cNvSpPr>
            <a:spLocks noGrp="1"/>
          </p:cNvSpPr>
          <p:nvPr>
            <p:ph type="title"/>
          </p:nvPr>
        </p:nvSpPr>
        <p:spPr>
          <a:xfrm>
            <a:off x="1220056" y="535304"/>
            <a:ext cx="4357499" cy="1552575"/>
          </a:xfrm>
          <a:solidFill>
            <a:schemeClr val="accent1">
              <a:lumMod val="60000"/>
              <a:lumOff val="40000"/>
            </a:schemeClr>
          </a:solidFill>
        </p:spPr>
        <p:txBody>
          <a:bodyPr vert="horz" lIns="91440" tIns="45720" rIns="91440" bIns="45720" rtlCol="0" anchor="t">
            <a:noAutofit/>
          </a:bodyPr>
          <a:lstStyle/>
          <a:p>
            <a:r>
              <a:rPr lang="en-US" sz="2800" b="1">
                <a:latin typeface="+mn-lt"/>
              </a:rPr>
              <a:t>Targets must show improvement over baseline and be rigorous and achievable.</a:t>
            </a:r>
            <a:endParaRPr lang="en-US" sz="2800" b="1" kern="1200">
              <a:solidFill>
                <a:schemeClr val="tx1"/>
              </a:solidFill>
              <a:latin typeface="+mn-lt"/>
              <a:ea typeface="+mj-ea"/>
              <a:cs typeface="+mj-cs"/>
            </a:endParaRPr>
          </a:p>
        </p:txBody>
      </p:sp>
      <p:grpSp>
        <p:nvGrpSpPr>
          <p:cNvPr id="26" name="Group 14">
            <a:extLst>
              <a:ext uri="{FF2B5EF4-FFF2-40B4-BE49-F238E27FC236}">
                <a16:creationId xmlns:a16="http://schemas.microsoft.com/office/drawing/2014/main" id="{0075437B-93A1-4A73-812B-C5030CC2FF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27" name="Freeform 6">
              <a:extLst>
                <a:ext uri="{FF2B5EF4-FFF2-40B4-BE49-F238E27FC236}">
                  <a16:creationId xmlns:a16="http://schemas.microsoft.com/office/drawing/2014/main" id="{BB8505BE-2298-4E13-A7FB-2D05006D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28" name="Freeform 6">
              <a:extLst>
                <a:ext uri="{FF2B5EF4-FFF2-40B4-BE49-F238E27FC236}">
                  <a16:creationId xmlns:a16="http://schemas.microsoft.com/office/drawing/2014/main" id="{6751C2C2-B295-4CDA-9112-A35D684DCB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7" name="Text Placeholder 6" descr="Do you believe that the proposed targets are:&#10;A too high &#10;B too low &#10;C just right&#10;">
            <a:extLst>
              <a:ext uri="{FF2B5EF4-FFF2-40B4-BE49-F238E27FC236}">
                <a16:creationId xmlns:a16="http://schemas.microsoft.com/office/drawing/2014/main" id="{F08AB5EF-7EDC-44EC-8FB3-A73E553A11E3}"/>
              </a:ext>
              <a:ext uri="{C183D7F6-B498-43B3-948B-1728B52AA6E4}">
                <adec:decorative xmlns:adec="http://schemas.microsoft.com/office/drawing/2017/decorative" val="0"/>
              </a:ext>
            </a:extLst>
          </p:cNvPr>
          <p:cNvSpPr>
            <a:spLocks noGrp="1"/>
          </p:cNvSpPr>
          <p:nvPr>
            <p:ph type="body" sz="half" idx="2"/>
          </p:nvPr>
        </p:nvSpPr>
        <p:spPr>
          <a:xfrm>
            <a:off x="6614447" y="2917904"/>
            <a:ext cx="5572564" cy="2781300"/>
          </a:xfrm>
          <a:solidFill>
            <a:schemeClr val="accent1">
              <a:lumMod val="60000"/>
              <a:lumOff val="40000"/>
            </a:schemeClr>
          </a:solidFill>
        </p:spPr>
        <p:txBody>
          <a:bodyPr vert="horz" lIns="91440" tIns="45720" rIns="91440" bIns="45720" rtlCol="0">
            <a:normAutofit/>
          </a:bodyPr>
          <a:lstStyle/>
          <a:p>
            <a:pPr marL="0" indent="0">
              <a:buNone/>
            </a:pPr>
            <a:r>
              <a:rPr lang="en-US" sz="2800" b="1"/>
              <a:t>Do you believe that the proposed targets are:</a:t>
            </a:r>
          </a:p>
          <a:p>
            <a:pPr marL="514350" indent="-514350">
              <a:buAutoNum type="alphaUcPeriod"/>
            </a:pPr>
            <a:r>
              <a:rPr lang="en-US" sz="2800" b="1"/>
              <a:t>too high </a:t>
            </a:r>
          </a:p>
          <a:p>
            <a:pPr marL="514350" indent="-514350">
              <a:buAutoNum type="alphaUcPeriod"/>
            </a:pPr>
            <a:r>
              <a:rPr lang="en-US" sz="2800" b="1"/>
              <a:t>too low </a:t>
            </a:r>
          </a:p>
          <a:p>
            <a:pPr marL="514350" indent="-514350">
              <a:buAutoNum type="alphaUcPeriod"/>
            </a:pPr>
            <a:r>
              <a:rPr lang="en-US" sz="2800" b="1"/>
              <a:t>just right</a:t>
            </a:r>
            <a:endParaRPr lang="en-US" sz="2000" b="1">
              <a:solidFill>
                <a:schemeClr val="tx1">
                  <a:alpha val="60000"/>
                </a:schemeClr>
              </a:solidFill>
            </a:endParaRPr>
          </a:p>
        </p:txBody>
      </p:sp>
      <p:pic>
        <p:nvPicPr>
          <p:cNvPr id="8" name="Content Placeholder 4">
            <a:extLst>
              <a:ext uri="{FF2B5EF4-FFF2-40B4-BE49-F238E27FC236}">
                <a16:creationId xmlns:a16="http://schemas.microsoft.com/office/drawing/2014/main" id="{5DA9FCCF-15D8-4BA4-B020-E25193F0D01C}"/>
              </a:ext>
              <a:ext uri="{C183D7F6-B498-43B3-948B-1728B52AA6E4}">
                <adec:decorative xmlns:adec="http://schemas.microsoft.com/office/drawing/2017/decorative" val="1"/>
              </a:ext>
            </a:extLst>
          </p:cNvPr>
          <p:cNvPicPr>
            <a:picLocks noGrp="1" noChangeAspect="1"/>
          </p:cNvPicPr>
          <p:nvPr>
            <p:ph idx="1"/>
          </p:nvPr>
        </p:nvPicPr>
        <p:blipFill>
          <a:blip r:embed="rId5"/>
          <a:stretch>
            <a:fillRect/>
          </a:stretch>
        </p:blipFill>
        <p:spPr>
          <a:xfrm>
            <a:off x="6614447" y="0"/>
            <a:ext cx="5572564" cy="2549447"/>
          </a:xfrm>
          <a:prstGeom prst="rect">
            <a:avLst/>
          </a:prstGeom>
        </p:spPr>
      </p:pic>
      <p:pic>
        <p:nvPicPr>
          <p:cNvPr id="11" name="Picture 10">
            <a:extLst>
              <a:ext uri="{FF2B5EF4-FFF2-40B4-BE49-F238E27FC236}">
                <a16:creationId xmlns:a16="http://schemas.microsoft.com/office/drawing/2014/main" id="{036C78C2-20A5-4A86-8332-953BE701A107}"/>
              </a:ext>
              <a:ext uri="{C183D7F6-B498-43B3-948B-1728B52AA6E4}">
                <adec:decorative xmlns:adec="http://schemas.microsoft.com/office/drawing/2017/decorative" val="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0056" y="2396565"/>
            <a:ext cx="4389120" cy="3200400"/>
          </a:xfrm>
          <a:prstGeom prst="rect">
            <a:avLst/>
          </a:prstGeom>
          <a:noFill/>
          <a:ln>
            <a:noFill/>
          </a:ln>
        </p:spPr>
      </p:pic>
      <p:sp>
        <p:nvSpPr>
          <p:cNvPr id="12" name="Slide Number Placeholder 3">
            <a:extLst>
              <a:ext uri="{FF2B5EF4-FFF2-40B4-BE49-F238E27FC236}">
                <a16:creationId xmlns:a16="http://schemas.microsoft.com/office/drawing/2014/main" id="{4C445C27-C9EE-4C82-B867-8143FC38B15F}"/>
              </a:ext>
              <a:ext uri="{C183D7F6-B498-43B3-948B-1728B52AA6E4}">
                <adec:decorative xmlns:adec="http://schemas.microsoft.com/office/drawing/2017/decorative" val="0"/>
              </a:ext>
            </a:extLst>
          </p:cNvPr>
          <p:cNvSpPr txBox="1">
            <a:spLocks/>
          </p:cNvSpPr>
          <p:nvPr/>
        </p:nvSpPr>
        <p:spPr>
          <a:xfrm>
            <a:off x="0" y="6635750"/>
            <a:ext cx="410402" cy="228600"/>
          </a:xfrm>
          <a:prstGeom prst="rect">
            <a:avLst/>
          </a:prstGeom>
        </p:spPr>
        <p:txBody>
          <a:bodyPr vert="horz" lIns="91440" tIns="45720" rIns="91440" bIns="45720" rtlCol="0" anchor="ctr"/>
          <a:lstStyle>
            <a:defPPr>
              <a:defRPr lang="en-US"/>
            </a:defPPr>
            <a:lvl1pPr algn="r">
              <a:defRPr sz="1000">
                <a:solidFill>
                  <a:schemeClr val="accent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597B30-7949-4ED9-96B5-005BABF2293C}" type="slidenum">
              <a:rPr lang="en-US">
                <a:latin typeface="Corbel" panose="020B0503020204020204" pitchFamily="34" charset="0"/>
              </a:rPr>
              <a:pPr/>
              <a:t>37</a:t>
            </a:fld>
            <a:endParaRPr lang="en-US">
              <a:latin typeface="Corbel" panose="020B0503020204020204" pitchFamily="34" charset="0"/>
            </a:endParaRPr>
          </a:p>
        </p:txBody>
      </p:sp>
      <p:pic>
        <p:nvPicPr>
          <p:cNvPr id="4" name="Audio 3">
            <a:hlinkClick r:id="" action="ppaction://media"/>
            <a:extLst>
              <a:ext uri="{FF2B5EF4-FFF2-40B4-BE49-F238E27FC236}">
                <a16:creationId xmlns:a16="http://schemas.microsoft.com/office/drawing/2014/main" id="{75BD2D85-1471-48C3-A826-4D70C85E5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15145246"/>
      </p:ext>
    </p:extLst>
  </p:cSld>
  <p:clrMapOvr>
    <a:masterClrMapping/>
  </p:clrMapOvr>
  <mc:AlternateContent xmlns:mc="http://schemas.openxmlformats.org/markup-compatibility/2006" xmlns:p14="http://schemas.microsoft.com/office/powerpoint/2010/main">
    <mc:Choice Requires="p14">
      <p:transition spd="slow" p14:dur="2000" advTm="12402"/>
    </mc:Choice>
    <mc:Fallback xmlns="">
      <p:transition spd="slow" advTm="12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800D41D-2779-486E-8EEE-2237A416FC83}"/>
              </a:ext>
            </a:extLst>
          </p:cNvPr>
          <p:cNvSpPr>
            <a:spLocks noGrp="1"/>
          </p:cNvSpPr>
          <p:nvPr>
            <p:ph type="title" idx="4294967295"/>
          </p:nvPr>
        </p:nvSpPr>
        <p:spPr>
          <a:xfrm>
            <a:off x="0" y="6629400"/>
            <a:ext cx="411163" cy="228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97B30-7949-4ED9-96B5-005BABF2293C}" type="slidenum">
              <a:rPr kumimoji="0" lang="en-US" sz="1000" b="0" i="0" u="none" strike="noStrike" kern="1200" cap="none" spc="0" normalizeH="0" baseline="0" noProof="0" smtClean="0">
                <a:ln>
                  <a:noFill/>
                </a:ln>
                <a:solidFill>
                  <a:schemeClr val="accent1">
                    <a:lumMod val="50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a:ln>
                <a:noFill/>
              </a:ln>
              <a:solidFill>
                <a:schemeClr val="accent1">
                  <a:lumMod val="50000"/>
                </a:schemeClr>
              </a:solidFill>
              <a:effectLst/>
              <a:uLnTx/>
              <a:uFillTx/>
              <a:latin typeface="+mn-lt"/>
              <a:ea typeface="+mn-ea"/>
              <a:cs typeface="+mn-cs"/>
            </a:endParaRPr>
          </a:p>
        </p:txBody>
      </p:sp>
      <p:graphicFrame>
        <p:nvGraphicFramePr>
          <p:cNvPr id="6" name="Picture Placeholder 5" descr="The information on this slide is specific to SPP Indicator 14C.&#10;NYS proposes incremental increases of 1.00% for all targets with the exception of the target for Federal Fiscal Year or FFY 2025 which increases 2% with the anticipation that the impact of COVID 19 will lessen and the performance data will improve as the years progress. The proposed target for FFY 2020 is 75.00%, mirroring the performance of FFY 2019, keeping in mind the impact of COVID-19 as previously discussed. &#10;The proposed target for FFY 2021is 76.00%.&#10;The proposed target for FFY 2022 is 77.00%.&#10;The proposed target for FFY 2023 is 78.00%.&#10;The proposed target for FFY 2024 is 79.00%.&#10;The proposed target for FFY 2025 is 81.00%.&#10;">
            <a:extLst>
              <a:ext uri="{FF2B5EF4-FFF2-40B4-BE49-F238E27FC236}">
                <a16:creationId xmlns:a16="http://schemas.microsoft.com/office/drawing/2014/main" id="{0934E03E-56A5-48C1-8E3F-ECD018167BCD}"/>
              </a:ext>
            </a:extLst>
          </p:cNvPr>
          <p:cNvGraphicFramePr>
            <a:graphicFrameLocks noGrp="1"/>
          </p:cNvGraphicFramePr>
          <p:nvPr>
            <p:ph type="pic" idx="1"/>
            <p:extLst>
              <p:ext uri="{D42A27DB-BD31-4B8C-83A1-F6EECF244321}">
                <p14:modId xmlns:p14="http://schemas.microsoft.com/office/powerpoint/2010/main" val="104369473"/>
              </p:ext>
            </p:extLst>
          </p:nvPr>
        </p:nvGraphicFramePr>
        <p:xfrm>
          <a:off x="87795" y="131975"/>
          <a:ext cx="12016409" cy="5881197"/>
        </p:xfrm>
        <a:graphic>
          <a:graphicData uri="http://schemas.openxmlformats.org/drawingml/2006/chart">
            <c:chart xmlns:c="http://schemas.openxmlformats.org/drawingml/2006/chart" xmlns:r="http://schemas.openxmlformats.org/officeDocument/2006/relationships" r:id="rId5"/>
          </a:graphicData>
        </a:graphic>
      </p:graphicFrame>
      <p:pic>
        <p:nvPicPr>
          <p:cNvPr id="8" name="Audio 7">
            <a:hlinkClick r:id="" action="ppaction://media"/>
            <a:extLst>
              <a:ext uri="{FF2B5EF4-FFF2-40B4-BE49-F238E27FC236}">
                <a16:creationId xmlns:a16="http://schemas.microsoft.com/office/drawing/2014/main" id="{73B9DBD7-01A7-4BAC-8847-77BDA60CD5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45115695"/>
      </p:ext>
    </p:extLst>
  </p:cSld>
  <p:clrMapOvr>
    <a:masterClrMapping/>
  </p:clrMapOvr>
  <mc:AlternateContent xmlns:mc="http://schemas.openxmlformats.org/markup-compatibility/2006" xmlns:p14="http://schemas.microsoft.com/office/powerpoint/2010/main">
    <mc:Choice Requires="p14">
      <p:transition spd="med" p14:dur="700" advTm="163995">
        <p:fade/>
      </p:transition>
    </mc:Choice>
    <mc:Fallback xmlns="">
      <p:transition spd="med" advTm="1639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2">
            <a:extLst>
              <a:ext uri="{FF2B5EF4-FFF2-40B4-BE49-F238E27FC236}">
                <a16:creationId xmlns:a16="http://schemas.microsoft.com/office/drawing/2014/main" id="{8ED08A1D-4632-47AB-8832-C17BA0086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Targets must show improvement over baseline and be rigorous but achievable.">
            <a:extLst>
              <a:ext uri="{FF2B5EF4-FFF2-40B4-BE49-F238E27FC236}">
                <a16:creationId xmlns:a16="http://schemas.microsoft.com/office/drawing/2014/main" id="{33589139-1BDC-49A0-BE84-2F78F6AAF871}"/>
              </a:ext>
              <a:ext uri="{C183D7F6-B498-43B3-948B-1728B52AA6E4}">
                <adec:decorative xmlns:adec="http://schemas.microsoft.com/office/drawing/2017/decorative" val="0"/>
              </a:ext>
            </a:extLst>
          </p:cNvPr>
          <p:cNvSpPr>
            <a:spLocks noGrp="1"/>
          </p:cNvSpPr>
          <p:nvPr>
            <p:ph type="title"/>
          </p:nvPr>
        </p:nvSpPr>
        <p:spPr>
          <a:xfrm>
            <a:off x="1220056" y="535304"/>
            <a:ext cx="4357499" cy="1552575"/>
          </a:xfrm>
          <a:solidFill>
            <a:schemeClr val="accent1">
              <a:lumMod val="60000"/>
              <a:lumOff val="40000"/>
            </a:schemeClr>
          </a:solidFill>
        </p:spPr>
        <p:txBody>
          <a:bodyPr vert="horz" lIns="91440" tIns="45720" rIns="91440" bIns="45720" rtlCol="0" anchor="t">
            <a:noAutofit/>
          </a:bodyPr>
          <a:lstStyle/>
          <a:p>
            <a:r>
              <a:rPr lang="en-US" sz="2800" b="1">
                <a:latin typeface="+mn-lt"/>
              </a:rPr>
              <a:t>Targets must show improvement over baseline and be rigorous but be achievable.</a:t>
            </a:r>
            <a:endParaRPr lang="en-US" sz="2800" b="1" kern="1200">
              <a:solidFill>
                <a:schemeClr val="tx1"/>
              </a:solidFill>
              <a:latin typeface="+mn-lt"/>
              <a:ea typeface="+mj-ea"/>
              <a:cs typeface="+mj-cs"/>
            </a:endParaRPr>
          </a:p>
        </p:txBody>
      </p:sp>
      <p:grpSp>
        <p:nvGrpSpPr>
          <p:cNvPr id="26" name="Group 14">
            <a:extLst>
              <a:ext uri="{FF2B5EF4-FFF2-40B4-BE49-F238E27FC236}">
                <a16:creationId xmlns:a16="http://schemas.microsoft.com/office/drawing/2014/main" id="{0075437B-93A1-4A73-812B-C5030CC2FF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27" name="Freeform 6">
              <a:extLst>
                <a:ext uri="{FF2B5EF4-FFF2-40B4-BE49-F238E27FC236}">
                  <a16:creationId xmlns:a16="http://schemas.microsoft.com/office/drawing/2014/main" id="{BB8505BE-2298-4E13-A7FB-2D05006D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28" name="Freeform 6">
              <a:extLst>
                <a:ext uri="{FF2B5EF4-FFF2-40B4-BE49-F238E27FC236}">
                  <a16:creationId xmlns:a16="http://schemas.microsoft.com/office/drawing/2014/main" id="{6751C2C2-B295-4CDA-9112-A35D684DCB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7" name="Text Placeholder 6" descr="Do you believe that the proposed targets are:&#10;A too high &#10;B too low &#10;C just right&#10;">
            <a:extLst>
              <a:ext uri="{FF2B5EF4-FFF2-40B4-BE49-F238E27FC236}">
                <a16:creationId xmlns:a16="http://schemas.microsoft.com/office/drawing/2014/main" id="{F08AB5EF-7EDC-44EC-8FB3-A73E553A11E3}"/>
              </a:ext>
              <a:ext uri="{C183D7F6-B498-43B3-948B-1728B52AA6E4}">
                <adec:decorative xmlns:adec="http://schemas.microsoft.com/office/drawing/2017/decorative" val="0"/>
              </a:ext>
            </a:extLst>
          </p:cNvPr>
          <p:cNvSpPr>
            <a:spLocks noGrp="1"/>
          </p:cNvSpPr>
          <p:nvPr>
            <p:ph type="body" sz="half" idx="2"/>
          </p:nvPr>
        </p:nvSpPr>
        <p:spPr>
          <a:xfrm>
            <a:off x="6614447" y="2860636"/>
            <a:ext cx="5572564" cy="2781300"/>
          </a:xfrm>
          <a:solidFill>
            <a:schemeClr val="accent1">
              <a:lumMod val="60000"/>
              <a:lumOff val="40000"/>
            </a:schemeClr>
          </a:solidFill>
        </p:spPr>
        <p:txBody>
          <a:bodyPr vert="horz" lIns="91440" tIns="45720" rIns="91440" bIns="45720" rtlCol="0">
            <a:normAutofit/>
          </a:bodyPr>
          <a:lstStyle/>
          <a:p>
            <a:pPr marL="0" indent="0">
              <a:buNone/>
            </a:pPr>
            <a:r>
              <a:rPr lang="en-US" sz="2800" b="1"/>
              <a:t>Do you believe that the proposed targets are:</a:t>
            </a:r>
          </a:p>
          <a:p>
            <a:pPr marL="514350" indent="-514350">
              <a:buAutoNum type="alphaUcPeriod"/>
            </a:pPr>
            <a:r>
              <a:rPr lang="en-US" sz="2800" b="1"/>
              <a:t>too high </a:t>
            </a:r>
          </a:p>
          <a:p>
            <a:pPr marL="514350" indent="-514350">
              <a:buAutoNum type="alphaUcPeriod"/>
            </a:pPr>
            <a:r>
              <a:rPr lang="en-US" sz="2800" b="1"/>
              <a:t>too low </a:t>
            </a:r>
          </a:p>
          <a:p>
            <a:pPr marL="514350" indent="-514350">
              <a:buAutoNum type="alphaUcPeriod"/>
            </a:pPr>
            <a:r>
              <a:rPr lang="en-US" sz="2800" b="1"/>
              <a:t>just right</a:t>
            </a:r>
            <a:endParaRPr lang="en-US" sz="2000" b="1">
              <a:solidFill>
                <a:schemeClr val="tx1">
                  <a:alpha val="60000"/>
                </a:schemeClr>
              </a:solidFill>
            </a:endParaRPr>
          </a:p>
        </p:txBody>
      </p:sp>
      <p:pic>
        <p:nvPicPr>
          <p:cNvPr id="8" name="Content Placeholder 4">
            <a:extLst>
              <a:ext uri="{FF2B5EF4-FFF2-40B4-BE49-F238E27FC236}">
                <a16:creationId xmlns:a16="http://schemas.microsoft.com/office/drawing/2014/main" id="{5DA9FCCF-15D8-4BA4-B020-E25193F0D01C}"/>
              </a:ext>
              <a:ext uri="{C183D7F6-B498-43B3-948B-1728B52AA6E4}">
                <adec:decorative xmlns:adec="http://schemas.microsoft.com/office/drawing/2017/decorative" val="1"/>
              </a:ext>
            </a:extLst>
          </p:cNvPr>
          <p:cNvPicPr>
            <a:picLocks noGrp="1" noChangeAspect="1"/>
          </p:cNvPicPr>
          <p:nvPr>
            <p:ph idx="1"/>
          </p:nvPr>
        </p:nvPicPr>
        <p:blipFill>
          <a:blip r:embed="rId5"/>
          <a:stretch>
            <a:fillRect/>
          </a:stretch>
        </p:blipFill>
        <p:spPr>
          <a:xfrm>
            <a:off x="6614447" y="-12700"/>
            <a:ext cx="5572564" cy="2549447"/>
          </a:xfrm>
          <a:prstGeom prst="rect">
            <a:avLst/>
          </a:prstGeom>
        </p:spPr>
      </p:pic>
      <p:pic>
        <p:nvPicPr>
          <p:cNvPr id="11" name="Picture 10">
            <a:extLst>
              <a:ext uri="{FF2B5EF4-FFF2-40B4-BE49-F238E27FC236}">
                <a16:creationId xmlns:a16="http://schemas.microsoft.com/office/drawing/2014/main" id="{036C78C2-20A5-4A86-8332-953BE701A107}"/>
              </a:ext>
              <a:ext uri="{C183D7F6-B498-43B3-948B-1728B52AA6E4}">
                <adec:decorative xmlns:adec="http://schemas.microsoft.com/office/drawing/2017/decorative" val="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1677" y="2441536"/>
            <a:ext cx="4389120" cy="3200400"/>
          </a:xfrm>
          <a:prstGeom prst="rect">
            <a:avLst/>
          </a:prstGeom>
          <a:noFill/>
          <a:ln>
            <a:noFill/>
          </a:ln>
        </p:spPr>
      </p:pic>
      <p:sp>
        <p:nvSpPr>
          <p:cNvPr id="12" name="Slide Number Placeholder 3">
            <a:extLst>
              <a:ext uri="{FF2B5EF4-FFF2-40B4-BE49-F238E27FC236}">
                <a16:creationId xmlns:a16="http://schemas.microsoft.com/office/drawing/2014/main" id="{309CBEF4-4C14-47DE-B8E6-525FBC0735EE}"/>
              </a:ext>
            </a:extLst>
          </p:cNvPr>
          <p:cNvSpPr txBox="1">
            <a:spLocks/>
          </p:cNvSpPr>
          <p:nvPr/>
        </p:nvSpPr>
        <p:spPr>
          <a:xfrm>
            <a:off x="0" y="6642100"/>
            <a:ext cx="410402" cy="228600"/>
          </a:xfrm>
          <a:prstGeom prst="rect">
            <a:avLst/>
          </a:prstGeom>
        </p:spPr>
        <p:txBody>
          <a:bodyPr vert="horz" lIns="91440" tIns="45720" rIns="91440" bIns="45720" rtlCol="0" anchor="ctr"/>
          <a:lstStyle>
            <a:defPPr>
              <a:defRPr lang="en-US"/>
            </a:defPPr>
            <a:lvl1pPr algn="r">
              <a:defRPr sz="1000">
                <a:solidFill>
                  <a:schemeClr val="accent1">
                    <a:lumMod val="50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597B30-7949-4ED9-96B5-005BABF2293C}" type="slidenum">
              <a:rPr lang="en-US">
                <a:latin typeface="Corbel" panose="020B0503020204020204" pitchFamily="34" charset="0"/>
              </a:rPr>
              <a:pPr/>
              <a:t>39</a:t>
            </a:fld>
            <a:endParaRPr lang="en-US">
              <a:latin typeface="Corbel" panose="020B0503020204020204" pitchFamily="34" charset="0"/>
            </a:endParaRPr>
          </a:p>
        </p:txBody>
      </p:sp>
      <p:pic>
        <p:nvPicPr>
          <p:cNvPr id="3" name="Audio 2">
            <a:hlinkClick r:id="" action="ppaction://media"/>
            <a:extLst>
              <a:ext uri="{FF2B5EF4-FFF2-40B4-BE49-F238E27FC236}">
                <a16:creationId xmlns:a16="http://schemas.microsoft.com/office/drawing/2014/main" id="{685A9725-7388-4DD5-A182-070967BF9D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53664332"/>
      </p:ext>
    </p:extLst>
  </p:cSld>
  <p:clrMapOvr>
    <a:masterClrMapping/>
  </p:clrMapOvr>
  <mc:AlternateContent xmlns:mc="http://schemas.openxmlformats.org/markup-compatibility/2006" xmlns:p14="http://schemas.microsoft.com/office/powerpoint/2010/main">
    <mc:Choice Requires="p14">
      <p:transition spd="slow" p14:dur="2000" advTm="16971"/>
    </mc:Choice>
    <mc:Fallback xmlns="">
      <p:transition spd="slow" advTm="16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BD0A6-E81E-4A92-85E9-DD9BDBB6A04F}"/>
              </a:ext>
            </a:extLst>
          </p:cNvPr>
          <p:cNvSpPr>
            <a:spLocks noGrp="1"/>
          </p:cNvSpPr>
          <p:nvPr>
            <p:ph type="title"/>
          </p:nvPr>
        </p:nvSpPr>
        <p:spPr/>
        <p:txBody>
          <a:bodyPr anchor="ctr">
            <a:normAutofit/>
          </a:bodyPr>
          <a:lstStyle/>
          <a:p>
            <a:r>
              <a:rPr lang="en-US" sz="3200" b="1" i="1">
                <a:cs typeface="Arial"/>
              </a:rPr>
              <a:t>Today participants will….</a:t>
            </a:r>
            <a:endParaRPr lang="en-US" sz="3200" b="1" i="1"/>
          </a:p>
        </p:txBody>
      </p:sp>
      <p:sp>
        <p:nvSpPr>
          <p:cNvPr id="3" name="Content Placeholder 2">
            <a:extLst>
              <a:ext uri="{FF2B5EF4-FFF2-40B4-BE49-F238E27FC236}">
                <a16:creationId xmlns:a16="http://schemas.microsoft.com/office/drawing/2014/main" id="{9259B5F2-A322-4622-9FDB-E7A372FBA12D}"/>
              </a:ext>
            </a:extLst>
          </p:cNvPr>
          <p:cNvSpPr>
            <a:spLocks noGrp="1"/>
          </p:cNvSpPr>
          <p:nvPr>
            <p:ph idx="1"/>
          </p:nvPr>
        </p:nvSpPr>
        <p:spPr>
          <a:xfrm>
            <a:off x="152400" y="1600200"/>
            <a:ext cx="10929582" cy="5029200"/>
          </a:xfrm>
        </p:spPr>
        <p:txBody>
          <a:bodyPr vert="horz" lIns="91440" tIns="45720" rIns="91440" bIns="45720" rtlCol="0" anchor="t">
            <a:normAutofit/>
          </a:bodyPr>
          <a:lstStyle/>
          <a:p>
            <a:pPr marL="282575" indent="-282575">
              <a:buClr>
                <a:srgbClr val="F79646">
                  <a:lumMod val="75000"/>
                </a:srgbClr>
              </a:buClr>
              <a:defRPr/>
            </a:pPr>
            <a:r>
              <a:rPr lang="en-US" sz="2800"/>
              <a:t>Gain</a:t>
            </a:r>
            <a:r>
              <a:rPr lang="en-US" sz="2800">
                <a:latin typeface="+mj-lt"/>
                <a:cs typeface="Arial"/>
              </a:rPr>
              <a:t> </a:t>
            </a:r>
            <a:r>
              <a:rPr lang="en-US" sz="2800"/>
              <a:t>a deeper understanding of SPP/APR Indicators 14A, 14B, and 14C, and how New York State measures and collects data.</a:t>
            </a:r>
          </a:p>
          <a:p>
            <a:pPr marL="282575" indent="-282575">
              <a:buClr>
                <a:srgbClr val="F79646">
                  <a:lumMod val="75000"/>
                </a:srgbClr>
              </a:buClr>
              <a:defRPr/>
            </a:pPr>
            <a:r>
              <a:rPr lang="en-US" sz="2800"/>
              <a:t>Gain a deeper understanding of current information and trend data regarding New York State’s progress in meeting SPP Indicator 14 targets as well as state and national comparisons.</a:t>
            </a:r>
          </a:p>
          <a:p>
            <a:pPr marL="282575" indent="-282575">
              <a:buClr>
                <a:srgbClr val="F79646">
                  <a:lumMod val="75000"/>
                </a:srgbClr>
              </a:buClr>
              <a:defRPr/>
            </a:pPr>
            <a:r>
              <a:rPr lang="en-US" sz="2800"/>
              <a:t>Gain a deeper understanding of current improvement strategies to help improve postsecondary outcomes for students with disabilities. </a:t>
            </a:r>
          </a:p>
          <a:p>
            <a:pPr marL="282575" indent="-282575">
              <a:buClr>
                <a:srgbClr val="F79646">
                  <a:lumMod val="75000"/>
                </a:srgbClr>
              </a:buClr>
              <a:defRPr/>
            </a:pPr>
            <a:r>
              <a:rPr lang="en-US" sz="2800"/>
              <a:t>Review proposed targets for the Federal Fiscal Year (FFY) 2020-2025 SPP/APR.</a:t>
            </a:r>
          </a:p>
        </p:txBody>
      </p:sp>
      <p:sp>
        <p:nvSpPr>
          <p:cNvPr id="4" name="Slide Number Placeholder 3">
            <a:extLst>
              <a:ext uri="{FF2B5EF4-FFF2-40B4-BE49-F238E27FC236}">
                <a16:creationId xmlns:a16="http://schemas.microsoft.com/office/drawing/2014/main" id="{B9AED2B5-629F-4E88-B985-27DBD6323357}"/>
              </a:ext>
            </a:extLst>
          </p:cNvPr>
          <p:cNvSpPr>
            <a:spLocks noGrp="1"/>
          </p:cNvSpPr>
          <p:nvPr>
            <p:ph type="sldNum" sz="quarter" idx="12"/>
          </p:nvPr>
        </p:nvSpPr>
        <p:spPr/>
        <p:txBody>
          <a:bodyPr vert="horz" lIns="91440" tIns="45720" rIns="91440" bIns="45720" rtlCol="0" anchor="ctr"/>
          <a:lstStyle/>
          <a:p>
            <a:fld id="{F0597B30-7949-4ED9-96B5-005BABF2293C}" type="slidenum">
              <a:rPr lang="en-US" sz="1000"/>
              <a:pPr/>
              <a:t>4</a:t>
            </a:fld>
            <a:endParaRPr lang="en-US" sz="1000"/>
          </a:p>
        </p:txBody>
      </p:sp>
      <p:pic>
        <p:nvPicPr>
          <p:cNvPr id="6" name="Audio 5">
            <a:hlinkClick r:id="" action="ppaction://media"/>
            <a:extLst>
              <a:ext uri="{FF2B5EF4-FFF2-40B4-BE49-F238E27FC236}">
                <a16:creationId xmlns:a16="http://schemas.microsoft.com/office/drawing/2014/main" id="{C4720EF4-8954-4CDE-A384-4D17184DE3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rot="420000">
            <a:off x="11906370" y="6859917"/>
            <a:ext cx="406400" cy="406400"/>
          </a:xfrm>
          <a:prstGeom prst="rect">
            <a:avLst/>
          </a:prstGeom>
        </p:spPr>
      </p:pic>
    </p:spTree>
    <p:extLst>
      <p:ext uri="{BB962C8B-B14F-4D97-AF65-F5344CB8AC3E}">
        <p14:creationId xmlns:p14="http://schemas.microsoft.com/office/powerpoint/2010/main" val="1247093827"/>
      </p:ext>
    </p:extLst>
  </p:cSld>
  <p:clrMapOvr>
    <a:masterClrMapping/>
  </p:clrMapOvr>
  <mc:AlternateContent xmlns:mc="http://schemas.openxmlformats.org/markup-compatibility/2006" xmlns:p14="http://schemas.microsoft.com/office/powerpoint/2010/main">
    <mc:Choice Requires="p14">
      <p:transition spd="med" p14:dur="700" advTm="55555">
        <p:fade/>
      </p:transition>
    </mc:Choice>
    <mc:Fallback xmlns="">
      <p:transition spd="med" advTm="555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D3D8AD9-CCB8-453F-A090-09555A4B1B57}"/>
              </a:ext>
            </a:extLst>
          </p:cNvPr>
          <p:cNvSpPr>
            <a:spLocks noGrp="1"/>
          </p:cNvSpPr>
          <p:nvPr>
            <p:ph type="title"/>
          </p:nvPr>
        </p:nvSpPr>
        <p:spPr>
          <a:xfrm>
            <a:off x="534256" y="276087"/>
            <a:ext cx="10247720" cy="827757"/>
          </a:xfrm>
        </p:spPr>
        <p:txBody>
          <a:bodyPr>
            <a:normAutofit/>
          </a:bodyPr>
          <a:lstStyle/>
          <a:p>
            <a:r>
              <a:rPr lang="en-US" sz="4000"/>
              <a:t>New York State School District SPP Data </a:t>
            </a:r>
          </a:p>
        </p:txBody>
      </p:sp>
      <p:sp>
        <p:nvSpPr>
          <p:cNvPr id="3" name="Content Placeholder 2">
            <a:extLst>
              <a:ext uri="{FF2B5EF4-FFF2-40B4-BE49-F238E27FC236}">
                <a16:creationId xmlns:a16="http://schemas.microsoft.com/office/drawing/2014/main" id="{1BAB31DE-D7B7-4AD5-8336-CD15620CB9EE}"/>
              </a:ext>
            </a:extLst>
          </p:cNvPr>
          <p:cNvSpPr>
            <a:spLocks noGrp="1"/>
          </p:cNvSpPr>
          <p:nvPr>
            <p:ph sz="half" idx="1"/>
          </p:nvPr>
        </p:nvSpPr>
        <p:spPr>
          <a:xfrm>
            <a:off x="534256" y="1261152"/>
            <a:ext cx="2887037" cy="5221841"/>
          </a:xfrm>
          <a:solidFill>
            <a:srgbClr val="232E3D"/>
          </a:solidFill>
        </p:spPr>
        <p:style>
          <a:lnRef idx="1">
            <a:schemeClr val="dk1"/>
          </a:lnRef>
          <a:fillRef idx="3">
            <a:schemeClr val="dk1"/>
          </a:fillRef>
          <a:effectRef idx="2">
            <a:schemeClr val="dk1"/>
          </a:effectRef>
          <a:fontRef idx="minor">
            <a:schemeClr val="lt1"/>
          </a:fontRef>
        </p:style>
        <p:txBody>
          <a:bodyPr anchor="t">
            <a:normAutofit/>
          </a:bodyPr>
          <a:lstStyle/>
          <a:p>
            <a:pPr marL="0" indent="0">
              <a:buNone/>
            </a:pPr>
            <a:endParaRPr lang="en-US" sz="2800"/>
          </a:p>
          <a:p>
            <a:pPr marL="0" indent="0">
              <a:buNone/>
            </a:pPr>
            <a:r>
              <a:rPr lang="en-US" sz="2800"/>
              <a:t>Additional information on SPP Indicator data may be found in school district “Special Education Data” reports available at data.nysed.gov  </a:t>
            </a:r>
          </a:p>
        </p:txBody>
      </p:sp>
      <p:pic>
        <p:nvPicPr>
          <p:cNvPr id="14" name="Picture 2" descr="data.nysed.gov">
            <a:hlinkClick r:id="rId5"/>
            <a:extLst>
              <a:ext uri="{FF2B5EF4-FFF2-40B4-BE49-F238E27FC236}">
                <a16:creationId xmlns:a16="http://schemas.microsoft.com/office/drawing/2014/main" id="{E26A56AD-F09F-481B-931C-40571B39374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34256" y="5438036"/>
            <a:ext cx="2873441" cy="6524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hoto of the webpage Data.NYSED.gov ">
            <a:extLst>
              <a:ext uri="{FF2B5EF4-FFF2-40B4-BE49-F238E27FC236}">
                <a16:creationId xmlns:a16="http://schemas.microsoft.com/office/drawing/2014/main" id="{1F8D98EF-B4D3-42BC-AC64-BDB693C3F640}"/>
              </a:ext>
            </a:extLst>
          </p:cNvPr>
          <p:cNvPicPr>
            <a:picLocks noChangeAspect="1"/>
          </p:cNvPicPr>
          <p:nvPr/>
        </p:nvPicPr>
        <p:blipFill>
          <a:blip r:embed="rId7"/>
          <a:stretch>
            <a:fillRect/>
          </a:stretch>
        </p:blipFill>
        <p:spPr>
          <a:xfrm>
            <a:off x="3613388" y="1261152"/>
            <a:ext cx="8388503" cy="5221841"/>
          </a:xfrm>
          <a:prstGeom prst="rect">
            <a:avLst/>
          </a:prstGeom>
          <a:noFill/>
        </p:spPr>
      </p:pic>
      <p:sp>
        <p:nvSpPr>
          <p:cNvPr id="4" name="Slide Number Placeholder 3">
            <a:extLst>
              <a:ext uri="{FF2B5EF4-FFF2-40B4-BE49-F238E27FC236}">
                <a16:creationId xmlns:a16="http://schemas.microsoft.com/office/drawing/2014/main" id="{7989FB1F-7D81-402B-8185-A74098BD4358}"/>
              </a:ext>
            </a:extLst>
          </p:cNvPr>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40</a:t>
            </a:fld>
            <a:endPar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2" name="Audio 1">
            <a:hlinkClick r:id="" action="ppaction://media"/>
            <a:extLst>
              <a:ext uri="{FF2B5EF4-FFF2-40B4-BE49-F238E27FC236}">
                <a16:creationId xmlns:a16="http://schemas.microsoft.com/office/drawing/2014/main" id="{2771A727-EBD5-456F-A1C5-00F0868ED37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00342751"/>
      </p:ext>
    </p:extLst>
  </p:cSld>
  <p:clrMapOvr>
    <a:masterClrMapping/>
  </p:clrMapOvr>
  <mc:AlternateContent xmlns:mc="http://schemas.openxmlformats.org/markup-compatibility/2006" xmlns:p14="http://schemas.microsoft.com/office/powerpoint/2010/main">
    <mc:Choice Requires="p14">
      <p:transition spd="med" p14:dur="700" advTm="28583">
        <p:fade/>
      </p:transition>
    </mc:Choice>
    <mc:Fallback xmlns="">
      <p:transition spd="med" advTm="285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42B6-28D6-4D2D-809A-95E15A337D47}"/>
              </a:ext>
            </a:extLst>
          </p:cNvPr>
          <p:cNvSpPr>
            <a:spLocks noGrp="1"/>
          </p:cNvSpPr>
          <p:nvPr>
            <p:ph type="title"/>
          </p:nvPr>
        </p:nvSpPr>
        <p:spPr>
          <a:xfrm>
            <a:off x="513708" y="237996"/>
            <a:ext cx="9441949" cy="1046723"/>
          </a:xfrm>
        </p:spPr>
        <p:txBody>
          <a:bodyPr anchor="b">
            <a:noAutofit/>
          </a:bodyPr>
          <a:lstStyle/>
          <a:p>
            <a:r>
              <a:rPr lang="en-US" sz="4400"/>
              <a:t>Share Your Voice in our Online Survey </a:t>
            </a:r>
          </a:p>
        </p:txBody>
      </p:sp>
      <p:graphicFrame>
        <p:nvGraphicFramePr>
          <p:cNvPr id="9" name="Diagram 8" descr="Directions to submit the online survey to the SPP/APR webpage. http://www.p12.nysed.gov/specialed/spp/">
            <a:extLst>
              <a:ext uri="{FF2B5EF4-FFF2-40B4-BE49-F238E27FC236}">
                <a16:creationId xmlns:a16="http://schemas.microsoft.com/office/drawing/2014/main" id="{C68646C4-33F4-42C3-9093-1FB55706F461}"/>
              </a:ext>
            </a:extLst>
          </p:cNvPr>
          <p:cNvGraphicFramePr/>
          <p:nvPr/>
        </p:nvGraphicFramePr>
        <p:xfrm>
          <a:off x="4230967" y="1424765"/>
          <a:ext cx="7800072" cy="43769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Graphic 4" descr="List">
            <a:extLst>
              <a:ext uri="{FF2B5EF4-FFF2-40B4-BE49-F238E27FC236}">
                <a16:creationId xmlns:a16="http://schemas.microsoft.com/office/drawing/2014/main" id="{5079E53A-44B2-47DC-8D8E-D9D02E31DD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916" y="1424766"/>
            <a:ext cx="4376968" cy="4376968"/>
          </a:xfrm>
          <a:prstGeom prst="rect">
            <a:avLst/>
          </a:prstGeom>
        </p:spPr>
      </p:pic>
      <p:sp>
        <p:nvSpPr>
          <p:cNvPr id="16" name="TextBox 15">
            <a:extLst>
              <a:ext uri="{FF2B5EF4-FFF2-40B4-BE49-F238E27FC236}">
                <a16:creationId xmlns:a16="http://schemas.microsoft.com/office/drawing/2014/main" id="{056352DC-2B7B-42AC-A16B-C5B7FDF59271}"/>
              </a:ext>
            </a:extLst>
          </p:cNvPr>
          <p:cNvSpPr txBox="1"/>
          <p:nvPr/>
        </p:nvSpPr>
        <p:spPr>
          <a:xfrm>
            <a:off x="513708" y="5941779"/>
            <a:ext cx="11517331"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F3864"/>
                </a:solidFill>
                <a:effectLst/>
                <a:uLnTx/>
                <a:uFillTx/>
                <a:latin typeface="Corbel" panose="020B0503020204020204"/>
                <a:ea typeface="+mn-ea"/>
                <a:cs typeface="+mn-cs"/>
              </a:rPr>
              <a:t>Please visit the </a:t>
            </a:r>
            <a:r>
              <a:rPr kumimoji="0" lang="en-US" sz="2800" b="0" i="0" u="none" strike="noStrike" kern="1200" cap="none" spc="0" normalizeH="0" baseline="0" noProof="0">
                <a:ln>
                  <a:noFill/>
                </a:ln>
                <a:solidFill>
                  <a:srgbClr val="1F3864"/>
                </a:solidFill>
                <a:effectLst/>
                <a:uLnTx/>
                <a:uFillTx/>
                <a:latin typeface="Corbel" panose="020B0503020204020204"/>
                <a:ea typeface="+mn-ea"/>
                <a:cs typeface="Arial" panose="020B0604020202020204" pitchFamily="34" charset="0"/>
                <a:hlinkClick r:id="rId12">
                  <a:extLst>
                    <a:ext uri="{A12FA001-AC4F-418D-AE19-62706E023703}">
                      <ahyp:hlinkClr xmlns:ahyp="http://schemas.microsoft.com/office/drawing/2018/hyperlinkcolor" val="tx"/>
                    </a:ext>
                  </a:extLst>
                </a:hlinkClick>
              </a:rPr>
              <a:t>SPP/APR webpage</a:t>
            </a:r>
            <a:r>
              <a:rPr kumimoji="0" lang="en-US" sz="2800" b="0" i="0" u="none" strike="noStrike" kern="1200" cap="none" spc="0" normalizeH="0" baseline="0" noProof="0">
                <a:ln>
                  <a:noFill/>
                </a:ln>
                <a:solidFill>
                  <a:srgbClr val="1F3864"/>
                </a:solidFill>
                <a:effectLst/>
                <a:uLnTx/>
                <a:uFillTx/>
                <a:latin typeface="Corbel" panose="020B0503020204020204"/>
                <a:ea typeface="+mn-ea"/>
                <a:cs typeface="Arial" panose="020B0604020202020204" pitchFamily="34" charset="0"/>
              </a:rPr>
              <a:t> to submit your survey</a:t>
            </a:r>
          </a:p>
        </p:txBody>
      </p:sp>
      <p:sp>
        <p:nvSpPr>
          <p:cNvPr id="4" name="Slide Number Placeholder 3">
            <a:extLst>
              <a:ext uri="{FF2B5EF4-FFF2-40B4-BE49-F238E27FC236}">
                <a16:creationId xmlns:a16="http://schemas.microsoft.com/office/drawing/2014/main" id="{7989FB1F-7D81-402B-8185-A74098BD4358}"/>
              </a:ext>
            </a:extLst>
          </p:cNvPr>
          <p:cNvSpPr>
            <a:spLocks noGrp="1"/>
          </p:cNvSpPr>
          <p:nvPr>
            <p:ph type="sldNum" sz="quarter" idx="12"/>
          </p:nvPr>
        </p:nvSpPr>
        <p:spPr>
          <a:xfrm>
            <a:off x="0" y="6629400"/>
            <a:ext cx="410402" cy="228600"/>
          </a:xfrm>
        </p:spPr>
        <p:txBody>
          <a:bodyPr anchor="ctr">
            <a:normAutofit fontScale="92500"/>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b="0" i="0" u="none" strike="noStrike" kern="1200" cap="none" spc="0" normalizeH="0" baseline="0" noProof="0" smtClean="0">
                <a:ln>
                  <a:noFill/>
                </a:ln>
                <a:solidFill>
                  <a:srgbClr val="4472C4">
                    <a:lumMod val="50000"/>
                  </a:srgbClr>
                </a:solidFill>
                <a:effectLst/>
                <a:uLnTx/>
                <a:uFillTx/>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41</a:t>
            </a:fld>
            <a:endParaRPr kumimoji="0" lang="en-US" b="0" i="0" u="none" strike="noStrike" kern="1200" cap="none" spc="0" normalizeH="0" baseline="0" noProof="0">
              <a:ln>
                <a:noFill/>
              </a:ln>
              <a:solidFill>
                <a:srgbClr val="4472C4">
                  <a:lumMod val="50000"/>
                </a:srgbClr>
              </a:solidFill>
              <a:effectLst/>
              <a:uLnTx/>
              <a:uFillTx/>
              <a:ea typeface="+mn-ea"/>
              <a:cs typeface="+mn-cs"/>
            </a:endParaRPr>
          </a:p>
        </p:txBody>
      </p:sp>
      <p:pic>
        <p:nvPicPr>
          <p:cNvPr id="3" name="Audio 2">
            <a:hlinkClick r:id="" action="ppaction://media"/>
            <a:extLst>
              <a:ext uri="{FF2B5EF4-FFF2-40B4-BE49-F238E27FC236}">
                <a16:creationId xmlns:a16="http://schemas.microsoft.com/office/drawing/2014/main" id="{7451C221-0D22-4EA6-BFDB-88D58DC93DD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7144004"/>
      </p:ext>
    </p:extLst>
  </p:cSld>
  <p:clrMapOvr>
    <a:masterClrMapping/>
  </p:clrMapOvr>
  <mc:AlternateContent xmlns:mc="http://schemas.openxmlformats.org/markup-compatibility/2006" xmlns:p14="http://schemas.microsoft.com/office/powerpoint/2010/main">
    <mc:Choice Requires="p14">
      <p:transition spd="med" p14:dur="700" advTm="48261">
        <p:fade/>
      </p:transition>
    </mc:Choice>
    <mc:Fallback xmlns="">
      <p:transition spd="med" advTm="482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763FAB73-E9A5-41A2-9556-C68A66B59919}"/>
              </a:ext>
            </a:extLst>
          </p:cNvPr>
          <p:cNvSpPr>
            <a:spLocks noGrp="1"/>
          </p:cNvSpPr>
          <p:nvPr>
            <p:ph type="title"/>
          </p:nvPr>
        </p:nvSpPr>
        <p:spPr>
          <a:xfrm>
            <a:off x="897911" y="1211634"/>
            <a:ext cx="6030931" cy="1436840"/>
          </a:xfrm>
        </p:spPr>
        <p:txBody>
          <a:bodyPr vert="horz" lIns="91440" tIns="45720" rIns="91440" bIns="45720" rtlCol="0" anchor="ctr">
            <a:noAutofit/>
          </a:bodyPr>
          <a:lstStyle/>
          <a:p>
            <a:pPr algn="l"/>
            <a:r>
              <a:rPr lang="en-US" sz="4000" kern="1200">
                <a:solidFill>
                  <a:schemeClr val="tx1"/>
                </a:solidFill>
                <a:latin typeface="+mj-lt"/>
                <a:ea typeface="+mj-ea"/>
                <a:cs typeface="+mj-cs"/>
              </a:rPr>
              <a:t>THANK YOU for your contribution </a:t>
            </a:r>
          </a:p>
        </p:txBody>
      </p:sp>
      <p:sp>
        <p:nvSpPr>
          <p:cNvPr id="28" name="Text Placeholder 27">
            <a:extLst>
              <a:ext uri="{FF2B5EF4-FFF2-40B4-BE49-F238E27FC236}">
                <a16:creationId xmlns:a16="http://schemas.microsoft.com/office/drawing/2014/main" id="{B7C9176F-2792-4A5E-93ED-9A636C6B2E1C}"/>
              </a:ext>
            </a:extLst>
          </p:cNvPr>
          <p:cNvSpPr>
            <a:spLocks noGrp="1"/>
          </p:cNvSpPr>
          <p:nvPr>
            <p:ph type="body" sz="quarter" idx="27"/>
          </p:nvPr>
        </p:nvSpPr>
        <p:spPr>
          <a:xfrm>
            <a:off x="925938" y="2308441"/>
            <a:ext cx="5113274" cy="2473134"/>
          </a:xfrm>
        </p:spPr>
        <p:txBody>
          <a:bodyPr vert="horz" lIns="91440" tIns="45720" rIns="91440" bIns="45720" rtlCol="0" anchor="ctr">
            <a:normAutofit/>
          </a:bodyPr>
          <a:lstStyle/>
          <a:p>
            <a:pPr algn="l"/>
            <a:r>
              <a:rPr lang="en-US" sz="2800">
                <a:solidFill>
                  <a:schemeClr val="tx1"/>
                </a:solidFill>
              </a:rPr>
              <a:t>Your Voice is Important to New York State’s Efforts to Improve Outcomes for our Students with Disabilities </a:t>
            </a:r>
          </a:p>
        </p:txBody>
      </p:sp>
      <p:pic>
        <p:nvPicPr>
          <p:cNvPr id="11" name="Picture Placeholder 10">
            <a:extLst>
              <a:ext uri="{FF2B5EF4-FFF2-40B4-BE49-F238E27FC236}">
                <a16:creationId xmlns:a16="http://schemas.microsoft.com/office/drawing/2014/main" id="{99FBE785-57DC-4C69-ADF1-033B1B43EE46}"/>
              </a:ext>
              <a:ext uri="{C183D7F6-B498-43B3-948B-1728B52AA6E4}">
                <adec:decorative xmlns:adec="http://schemas.microsoft.com/office/drawing/2017/decorative" val="1"/>
              </a:ext>
            </a:extLst>
          </p:cNvPr>
          <p:cNvPicPr>
            <a:picLocks noGrp="1" noChangeAspect="1"/>
          </p:cNvPicPr>
          <p:nvPr>
            <p:ph type="pic" sz="quarter" idx="22"/>
          </p:nvPr>
        </p:nvPicPr>
        <p:blipFill rotWithShape="1">
          <a:blip r:embed="rId5" cstate="print">
            <a:extLst>
              <a:ext uri="{28A0092B-C50C-407E-A947-70E740481C1C}">
                <a14:useLocalDpi xmlns:a14="http://schemas.microsoft.com/office/drawing/2010/main" val="0"/>
              </a:ext>
            </a:extLst>
          </a:blip>
          <a:srcRect l="11624" r="17632" b="8"/>
          <a:stretch/>
        </p:blipFill>
        <p:spPr>
          <a:xfrm>
            <a:off x="5816590" y="83809"/>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7" name="Picture Placeholder 6">
            <a:extLst>
              <a:ext uri="{FF2B5EF4-FFF2-40B4-BE49-F238E27FC236}">
                <a16:creationId xmlns:a16="http://schemas.microsoft.com/office/drawing/2014/main" id="{BE0BF38B-9BF0-4DFF-A4B2-D8CBBA10D876}"/>
              </a:ext>
              <a:ext uri="{C183D7F6-B498-43B3-948B-1728B52AA6E4}">
                <adec:decorative xmlns:adec="http://schemas.microsoft.com/office/drawing/2017/decorative" val="1"/>
              </a:ext>
            </a:extLst>
          </p:cNvPr>
          <p:cNvPicPr>
            <a:picLocks noGrp="1" noChangeAspect="1"/>
          </p:cNvPicPr>
          <p:nvPr>
            <p:ph type="pic" sz="quarter" idx="21"/>
          </p:nvPr>
        </p:nvPicPr>
        <p:blipFill rotWithShape="1">
          <a:blip r:embed="rId6" cstate="print">
            <a:extLst>
              <a:ext uri="{28A0092B-C50C-407E-A947-70E740481C1C}">
                <a14:useLocalDpi xmlns:a14="http://schemas.microsoft.com/office/drawing/2010/main" val="0"/>
              </a:ext>
            </a:extLst>
          </a:blip>
          <a:srcRect l="14141" t="906" r="19108" b="-908"/>
          <a:stretch/>
        </p:blipFill>
        <p:spPr>
          <a:xfrm>
            <a:off x="6114880" y="291155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3" name="Picture Placeholder 12">
            <a:extLst>
              <a:ext uri="{FF2B5EF4-FFF2-40B4-BE49-F238E27FC236}">
                <a16:creationId xmlns:a16="http://schemas.microsoft.com/office/drawing/2014/main" id="{C243D131-4504-483D-8549-B1A9D7ED73F2}"/>
              </a:ext>
              <a:ext uri="{C183D7F6-B498-43B3-948B-1728B52AA6E4}">
                <adec:decorative xmlns:adec="http://schemas.microsoft.com/office/drawing/2017/decorative" val="1"/>
              </a:ext>
            </a:extLst>
          </p:cNvPr>
          <p:cNvPicPr>
            <a:picLocks noGrp="1" noChangeAspect="1"/>
          </p:cNvPicPr>
          <p:nvPr>
            <p:ph type="pic" sz="quarter" idx="28"/>
          </p:nvPr>
        </p:nvPicPr>
        <p:blipFill rotWithShape="1">
          <a:blip r:embed="rId7" cstate="print">
            <a:extLst>
              <a:ext uri="{28A0092B-C50C-407E-A947-70E740481C1C}">
                <a14:useLocalDpi xmlns:a14="http://schemas.microsoft.com/office/drawing/2010/main" val="0"/>
              </a:ext>
            </a:extLst>
          </a:blip>
          <a:srcRect l="8079" r="12323"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5" name="Picture Placeholder 4">
            <a:extLst>
              <a:ext uri="{FF2B5EF4-FFF2-40B4-BE49-F238E27FC236}">
                <a16:creationId xmlns:a16="http://schemas.microsoft.com/office/drawing/2014/main" id="{BC57EF4E-AEA0-45A9-862C-DFF0D9AE1510}"/>
              </a:ext>
              <a:ext uri="{C183D7F6-B498-43B3-948B-1728B52AA6E4}">
                <adec:decorative xmlns:adec="http://schemas.microsoft.com/office/drawing/2017/decorative" val="1"/>
              </a:ext>
            </a:extLst>
          </p:cNvPr>
          <p:cNvPicPr>
            <a:picLocks noGrp="1" noChangeAspect="1"/>
          </p:cNvPicPr>
          <p:nvPr>
            <p:ph type="pic" sz="quarter" idx="23"/>
          </p:nvPr>
        </p:nvPicPr>
        <p:blipFill rotWithShape="1">
          <a:blip r:embed="rId8" cstate="print">
            <a:extLst>
              <a:ext uri="{28A0092B-C50C-407E-A947-70E740481C1C}">
                <a14:useLocalDpi xmlns:a14="http://schemas.microsoft.com/office/drawing/2010/main" val="0"/>
              </a:ext>
            </a:extLst>
          </a:blip>
          <a:srcRect l="21166" r="22167" b="1"/>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9" name="Picture Placeholder 8">
            <a:extLst>
              <a:ext uri="{FF2B5EF4-FFF2-40B4-BE49-F238E27FC236}">
                <a16:creationId xmlns:a16="http://schemas.microsoft.com/office/drawing/2014/main" id="{A5CAEFD4-F731-4DAC-BBDB-D2E896374E6D}"/>
              </a:ext>
              <a:ext uri="{C183D7F6-B498-43B3-948B-1728B52AA6E4}">
                <adec:decorative xmlns:adec="http://schemas.microsoft.com/office/drawing/2017/decorative" val="1"/>
              </a:ext>
            </a:extLst>
          </p:cNvPr>
          <p:cNvPicPr>
            <a:picLocks noGrp="1" noChangeAspect="1"/>
          </p:cNvPicPr>
          <p:nvPr>
            <p:ph type="pic" sz="quarter" idx="24"/>
          </p:nvPr>
        </p:nvPicPr>
        <p:blipFill rotWithShape="1">
          <a:blip r:embed="rId9" cstate="print">
            <a:extLst>
              <a:ext uri="{28A0092B-C50C-407E-A947-70E740481C1C}">
                <a14:useLocalDpi xmlns:a14="http://schemas.microsoft.com/office/drawing/2010/main" val="0"/>
              </a:ext>
            </a:extLst>
          </a:blip>
          <a:srcRect t="1596" r="5" b="19202"/>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pic>
        <p:nvPicPr>
          <p:cNvPr id="3" name="Picture Placeholder 2">
            <a:extLst>
              <a:ext uri="{FF2B5EF4-FFF2-40B4-BE49-F238E27FC236}">
                <a16:creationId xmlns:a16="http://schemas.microsoft.com/office/drawing/2014/main" id="{3CF9673C-16C7-4C2A-848E-42E2AE314FBE}"/>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10" cstate="print">
            <a:extLst>
              <a:ext uri="{28A0092B-C50C-407E-A947-70E740481C1C}">
                <a14:useLocalDpi xmlns:a14="http://schemas.microsoft.com/office/drawing/2010/main" val="0"/>
              </a:ext>
            </a:extLst>
          </a:blip>
          <a:srcRect l="14174" t="-4" r="7996"/>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10" name="Slide Number Placeholder 3">
            <a:extLst>
              <a:ext uri="{FF2B5EF4-FFF2-40B4-BE49-F238E27FC236}">
                <a16:creationId xmlns:a16="http://schemas.microsoft.com/office/drawing/2014/main" id="{6C0E8F85-D854-4A91-8C37-96A6E3D41096}"/>
              </a:ext>
            </a:extLst>
          </p:cNvPr>
          <p:cNvSpPr>
            <a:spLocks noGrp="1"/>
          </p:cNvSpPr>
          <p:nvPr>
            <p:ph type="sldNum" sz="quarter" idx="12"/>
          </p:nvPr>
        </p:nvSpPr>
        <p:spPr>
          <a:xfrm>
            <a:off x="0" y="6629400"/>
            <a:ext cx="410402" cy="228600"/>
          </a:xfrm>
        </p:spPr>
        <p:txBody>
          <a:bodyPr/>
          <a:lstStyle/>
          <a:p>
            <a:fld id="{F0597B30-7949-4ED9-96B5-005BABF2293C}" type="slidenum">
              <a:rPr lang="en-US" sz="1000" smtClean="0"/>
              <a:pPr/>
              <a:t>42</a:t>
            </a:fld>
            <a:endParaRPr lang="en-US" sz="1000"/>
          </a:p>
        </p:txBody>
      </p:sp>
      <p:pic>
        <p:nvPicPr>
          <p:cNvPr id="4" name="Audio 3">
            <a:hlinkClick r:id="" action="ppaction://media"/>
            <a:extLst>
              <a:ext uri="{FF2B5EF4-FFF2-40B4-BE49-F238E27FC236}">
                <a16:creationId xmlns:a16="http://schemas.microsoft.com/office/drawing/2014/main" id="{4E3601D6-28F6-4539-8817-8C3DF1572FA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53386712"/>
      </p:ext>
    </p:extLst>
  </p:cSld>
  <p:clrMapOvr>
    <a:masterClrMapping/>
  </p:clrMapOvr>
  <mc:AlternateContent xmlns:mc="http://schemas.openxmlformats.org/markup-compatibility/2006" xmlns:p14="http://schemas.microsoft.com/office/powerpoint/2010/main">
    <mc:Choice Requires="p14">
      <p:transition spd="med" p14:dur="700" advTm="12096">
        <p:fade/>
      </p:transition>
    </mc:Choice>
    <mc:Fallback xmlns="">
      <p:transition spd="med" advTm="120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0DCCA-AB00-4C4E-8A1C-BA8C11FDD07C}"/>
              </a:ext>
            </a:extLst>
          </p:cNvPr>
          <p:cNvSpPr>
            <a:spLocks noGrp="1"/>
          </p:cNvSpPr>
          <p:nvPr>
            <p:ph type="title"/>
          </p:nvPr>
        </p:nvSpPr>
        <p:spPr>
          <a:xfrm>
            <a:off x="152400" y="20081"/>
            <a:ext cx="8916945" cy="1084819"/>
          </a:xfrm>
        </p:spPr>
        <p:txBody>
          <a:bodyPr vert="horz" lIns="91440" tIns="45720" rIns="91440" bIns="45720" rtlCol="0" anchor="ctr">
            <a:normAutofit/>
          </a:bodyPr>
          <a:lstStyle/>
          <a:p>
            <a:r>
              <a:rPr lang="en-US"/>
              <a:t>Understanding</a:t>
            </a:r>
            <a:r>
              <a:rPr lang="en-US">
                <a:latin typeface="Arial"/>
                <a:cs typeface="Arial"/>
              </a:rPr>
              <a:t> SPP </a:t>
            </a:r>
            <a:r>
              <a:rPr lang="en-US"/>
              <a:t>Indicator 14A, 14B, 14C</a:t>
            </a:r>
          </a:p>
        </p:txBody>
      </p:sp>
      <p:sp>
        <p:nvSpPr>
          <p:cNvPr id="3" name="Content Placeholder 2">
            <a:extLst>
              <a:ext uri="{FF2B5EF4-FFF2-40B4-BE49-F238E27FC236}">
                <a16:creationId xmlns:a16="http://schemas.microsoft.com/office/drawing/2014/main" id="{C0307332-4111-4FC4-AD52-55A4FADCDFB8}"/>
              </a:ext>
            </a:extLst>
          </p:cNvPr>
          <p:cNvSpPr>
            <a:spLocks noGrp="1"/>
          </p:cNvSpPr>
          <p:nvPr>
            <p:ph sz="half" idx="1"/>
          </p:nvPr>
        </p:nvSpPr>
        <p:spPr>
          <a:xfrm>
            <a:off x="152400" y="1616764"/>
            <a:ext cx="8706255" cy="4969565"/>
          </a:xfrm>
        </p:spPr>
        <p:txBody>
          <a:bodyPr vert="horz" lIns="91440" tIns="45720" rIns="91440" bIns="45720" rtlCol="0" anchor="t">
            <a:noAutofit/>
          </a:bodyPr>
          <a:lstStyle/>
          <a:p>
            <a:pPr marL="0" indent="0" fontAlgn="base">
              <a:lnSpc>
                <a:spcPct val="90000"/>
              </a:lnSpc>
              <a:buNone/>
            </a:pPr>
            <a:r>
              <a:rPr lang="en-US" sz="2400">
                <a:cs typeface="Arial"/>
              </a:rPr>
              <a:t>SPP Indicator 14 measures the percent of youth who are no longer in high school, had IEPs in effect at the time they left school, and: </a:t>
            </a:r>
            <a:r>
              <a:rPr lang="en-US" sz="2400" b="1">
                <a:cs typeface="Arial"/>
              </a:rPr>
              <a:t>   </a:t>
            </a:r>
          </a:p>
          <a:p>
            <a:pPr marL="282575" indent="-282575" fontAlgn="base">
              <a:buClr>
                <a:srgbClr val="F79646">
                  <a:lumMod val="75000"/>
                </a:srgbClr>
              </a:buClr>
              <a:buFont typeface="Wingdings" panose="05000000000000000000" pitchFamily="2" charset="2"/>
              <a:buChar char="§"/>
              <a:defRPr/>
            </a:pPr>
            <a:r>
              <a:rPr lang="en-US" sz="2400" b="1"/>
              <a:t>SPP</a:t>
            </a:r>
            <a:r>
              <a:rPr lang="en-US" sz="2400" b="1">
                <a:cs typeface="Arial"/>
              </a:rPr>
              <a:t> </a:t>
            </a:r>
            <a:r>
              <a:rPr lang="en-US" sz="2400" b="1"/>
              <a:t>14A </a:t>
            </a:r>
            <a:br>
              <a:rPr lang="en-US" sz="2400"/>
            </a:br>
            <a:r>
              <a:rPr lang="en-US" sz="2400"/>
              <a:t>Enrolled in higher education within one year of leaving high school.</a:t>
            </a:r>
          </a:p>
          <a:p>
            <a:pPr marL="282575" indent="-282575" fontAlgn="base">
              <a:buClr>
                <a:srgbClr val="F79646">
                  <a:lumMod val="75000"/>
                </a:srgbClr>
              </a:buClr>
              <a:buFont typeface="Wingdings" panose="05000000000000000000" pitchFamily="2" charset="2"/>
              <a:buChar char="§"/>
              <a:defRPr/>
            </a:pPr>
            <a:r>
              <a:rPr lang="en-US" sz="2400" b="1"/>
              <a:t>SPP 14B </a:t>
            </a:r>
            <a:br>
              <a:rPr lang="en-US" sz="2400"/>
            </a:br>
            <a:r>
              <a:rPr lang="en-US" sz="2400"/>
              <a:t>Enrolled in higher education or competitively employed within one year of leaving high school.</a:t>
            </a:r>
          </a:p>
          <a:p>
            <a:pPr marL="282575" indent="-282575" fontAlgn="base">
              <a:buClr>
                <a:srgbClr val="F79646">
                  <a:lumMod val="75000"/>
                </a:srgbClr>
              </a:buClr>
              <a:buFont typeface="Wingdings" panose="05000000000000000000" pitchFamily="2" charset="2"/>
              <a:buChar char="§"/>
              <a:defRPr/>
            </a:pPr>
            <a:r>
              <a:rPr lang="en-US" sz="2400" b="1"/>
              <a:t>SPP 14C </a:t>
            </a:r>
            <a:br>
              <a:rPr lang="en-US" sz="2400"/>
            </a:br>
            <a:r>
              <a:rPr lang="en-US" sz="2400"/>
              <a:t>Enrolled in higher education or in some other postsecondary education or training program; or competitively employed or in some other employment </a:t>
            </a:r>
            <a:r>
              <a:rPr lang="en-US" sz="2400">
                <a:cs typeface="Arial"/>
              </a:rPr>
              <a:t>within one year of leaving high school.</a:t>
            </a:r>
          </a:p>
        </p:txBody>
      </p:sp>
      <p:graphicFrame>
        <p:nvGraphicFramePr>
          <p:cNvPr id="9" name="Diagram 8" descr="Three circles are displayed with 14A written on the smallest,14B on the medium sized, and14C on the largest.">
            <a:extLst>
              <a:ext uri="{FF2B5EF4-FFF2-40B4-BE49-F238E27FC236}">
                <a16:creationId xmlns:a16="http://schemas.microsoft.com/office/drawing/2014/main" id="{658C571A-417C-480F-B46E-7532ED8E718B}"/>
              </a:ext>
            </a:extLst>
          </p:cNvPr>
          <p:cNvGraphicFramePr/>
          <p:nvPr>
            <p:extLst>
              <p:ext uri="{D42A27DB-BD31-4B8C-83A1-F6EECF244321}">
                <p14:modId xmlns:p14="http://schemas.microsoft.com/office/powerpoint/2010/main" val="3623131995"/>
              </p:ext>
            </p:extLst>
          </p:nvPr>
        </p:nvGraphicFramePr>
        <p:xfrm>
          <a:off x="8664677" y="2271252"/>
          <a:ext cx="3527324" cy="31089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4">
            <a:extLst>
              <a:ext uri="{FF2B5EF4-FFF2-40B4-BE49-F238E27FC236}">
                <a16:creationId xmlns:a16="http://schemas.microsoft.com/office/drawing/2014/main" id="{FD8D143A-CEE6-46F9-9934-0848CDDF8DF6}"/>
              </a:ext>
            </a:extLst>
          </p:cNvPr>
          <p:cNvSpPr>
            <a:spLocks noGrp="1"/>
          </p:cNvSpPr>
          <p:nvPr>
            <p:ph type="sldNum" sz="quarter" idx="12"/>
          </p:nvPr>
        </p:nvSpPr>
        <p:spPr/>
        <p:txBody>
          <a:bodyPr vert="horz" lIns="91440" tIns="45720" rIns="91440" bIns="45720" rtlCol="0" anchor="ctr"/>
          <a:lstStyle/>
          <a:p>
            <a:fld id="{9CD8D479-8942-46E8-A226-A4E01F7A105C}" type="slidenum">
              <a:rPr lang="en-US" sz="1000"/>
              <a:pPr/>
              <a:t>5</a:t>
            </a:fld>
            <a:endParaRPr lang="en-US" sz="1000"/>
          </a:p>
        </p:txBody>
      </p:sp>
      <p:pic>
        <p:nvPicPr>
          <p:cNvPr id="7" name="Audio 6">
            <a:hlinkClick r:id="" action="ppaction://media"/>
            <a:extLst>
              <a:ext uri="{FF2B5EF4-FFF2-40B4-BE49-F238E27FC236}">
                <a16:creationId xmlns:a16="http://schemas.microsoft.com/office/drawing/2014/main" id="{BA68C828-6007-4A15-AF81-56A7A62A28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35304377"/>
      </p:ext>
    </p:extLst>
  </p:cSld>
  <p:clrMapOvr>
    <a:masterClrMapping/>
  </p:clrMapOvr>
  <mc:AlternateContent xmlns:mc="http://schemas.openxmlformats.org/markup-compatibility/2006" xmlns:p14="http://schemas.microsoft.com/office/powerpoint/2010/main">
    <mc:Choice Requires="p14">
      <p:transition spd="med" p14:dur="700" advTm="62178">
        <p:fade/>
      </p:transition>
    </mc:Choice>
    <mc:Fallback xmlns="">
      <p:transition spd="med" advTm="621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C71D18-B577-4723-99C3-733DC6F1C7ED}"/>
              </a:ext>
            </a:extLst>
          </p:cNvPr>
          <p:cNvSpPr>
            <a:spLocks noGrp="1"/>
          </p:cNvSpPr>
          <p:nvPr>
            <p:ph type="title"/>
          </p:nvPr>
        </p:nvSpPr>
        <p:spPr>
          <a:xfrm>
            <a:off x="152400" y="50884"/>
            <a:ext cx="11739659" cy="1068468"/>
          </a:xfrm>
        </p:spPr>
        <p:txBody>
          <a:bodyPr vert="horz" lIns="91440" tIns="45720" rIns="91440" bIns="45720" rtlCol="0" anchor="ctr">
            <a:normAutofit/>
          </a:bodyPr>
          <a:lstStyle/>
          <a:p>
            <a:r>
              <a:rPr lang="en-US"/>
              <a:t>Data Collection:</a:t>
            </a:r>
          </a:p>
        </p:txBody>
      </p:sp>
      <p:sp>
        <p:nvSpPr>
          <p:cNvPr id="3" name="Content Placeholder 2">
            <a:extLst>
              <a:ext uri="{FF2B5EF4-FFF2-40B4-BE49-F238E27FC236}">
                <a16:creationId xmlns:a16="http://schemas.microsoft.com/office/drawing/2014/main" id="{2E145BD3-64ED-4F86-8D31-6304FF6096A7}"/>
              </a:ext>
            </a:extLst>
          </p:cNvPr>
          <p:cNvSpPr>
            <a:spLocks noGrp="1"/>
          </p:cNvSpPr>
          <p:nvPr>
            <p:ph idx="1"/>
          </p:nvPr>
        </p:nvSpPr>
        <p:spPr>
          <a:xfrm>
            <a:off x="152400" y="1613402"/>
            <a:ext cx="10713227" cy="5130298"/>
          </a:xfrm>
        </p:spPr>
        <p:txBody>
          <a:bodyPr vert="horz" lIns="91440" tIns="45720" rIns="91440" bIns="45720" rtlCol="0" anchor="t">
            <a:noAutofit/>
          </a:bodyPr>
          <a:lstStyle/>
          <a:p>
            <a:pPr marL="282575" indent="-282575">
              <a:buClr>
                <a:srgbClr val="F79646">
                  <a:lumMod val="75000"/>
                </a:srgbClr>
              </a:buClr>
              <a:buFont typeface="Wingdings" panose="05000000000000000000" pitchFamily="2" charset="2"/>
              <a:buChar char="§"/>
              <a:defRPr/>
            </a:pPr>
            <a:r>
              <a:rPr lang="en-US"/>
              <a:t>NYSED has contracted with the Potsdam Institute for Applied Research (PIAR), located at the State University of New York (SUNY) at Potsdam, to survey a sample of students who had an IEP at the time they left high school. </a:t>
            </a:r>
          </a:p>
          <a:p>
            <a:pPr marL="282575" indent="-282575">
              <a:buClr>
                <a:srgbClr val="F79646">
                  <a:lumMod val="75000"/>
                </a:srgbClr>
              </a:buClr>
              <a:buFont typeface="Wingdings" panose="05000000000000000000" pitchFamily="2" charset="2"/>
              <a:buChar char="§"/>
              <a:defRPr/>
            </a:pPr>
            <a:r>
              <a:rPr lang="en-US"/>
              <a:t>This includes all students who had an IEP in effect at the time they left school, including those who graduated with a regular diploma or some other credential, dropped out, or aged out. </a:t>
            </a:r>
          </a:p>
          <a:p>
            <a:pPr marL="282575" indent="-282575">
              <a:buClr>
                <a:srgbClr val="F79646">
                  <a:lumMod val="75000"/>
                </a:srgbClr>
              </a:buClr>
              <a:buFont typeface="Wingdings" panose="05000000000000000000" pitchFamily="2" charset="2"/>
              <a:buChar char="§"/>
              <a:defRPr/>
            </a:pPr>
            <a:r>
              <a:rPr lang="en-US"/>
              <a:t>Data are collected by September 2020 on students who left school during the 2018-2019 school year, timing the data collection so that at least one year has passed since the students left school. </a:t>
            </a:r>
          </a:p>
          <a:p>
            <a:pPr marL="282575" indent="-282575">
              <a:buClr>
                <a:srgbClr val="F79646">
                  <a:lumMod val="75000"/>
                </a:srgbClr>
              </a:buClr>
              <a:buFont typeface="Wingdings" panose="05000000000000000000" pitchFamily="2" charset="2"/>
              <a:buChar char="§"/>
              <a:defRPr/>
            </a:pPr>
            <a:r>
              <a:rPr lang="en-US"/>
              <a:t>NYSED must ensure that the data collected are representative of the racial and ethnic groups that make up all NYS former high school students with disabilities.</a:t>
            </a:r>
          </a:p>
          <a:p>
            <a:pPr marL="0" indent="0">
              <a:buClr>
                <a:srgbClr val="F79646">
                  <a:lumMod val="75000"/>
                </a:srgbClr>
              </a:buClr>
              <a:buNone/>
              <a:defRPr/>
            </a:pPr>
            <a:endParaRPr lang="en-US"/>
          </a:p>
        </p:txBody>
      </p:sp>
      <p:sp>
        <p:nvSpPr>
          <p:cNvPr id="4" name="Slide Number Placeholder 3">
            <a:extLst>
              <a:ext uri="{FF2B5EF4-FFF2-40B4-BE49-F238E27FC236}">
                <a16:creationId xmlns:a16="http://schemas.microsoft.com/office/drawing/2014/main" id="{D4B664D8-0741-43BF-A4ED-E3B83CCFC2B6}"/>
              </a:ext>
            </a:extLst>
          </p:cNvPr>
          <p:cNvSpPr>
            <a:spLocks noGrp="1"/>
          </p:cNvSpPr>
          <p:nvPr>
            <p:ph type="sldNum" sz="quarter" idx="12"/>
          </p:nvPr>
        </p:nvSpPr>
        <p:spPr/>
        <p:txBody>
          <a:bodyPr vert="horz" lIns="91440" tIns="45720" rIns="91440" bIns="45720" rtlCol="0" anchor="ctr"/>
          <a:lstStyle/>
          <a:p>
            <a:fld id="{F0597B30-7949-4ED9-96B5-005BABF2293C}" type="slidenum">
              <a:rPr lang="en-US" sz="1000"/>
              <a:pPr/>
              <a:t>6</a:t>
            </a:fld>
            <a:endParaRPr lang="en-US" sz="1000"/>
          </a:p>
        </p:txBody>
      </p:sp>
      <p:pic>
        <p:nvPicPr>
          <p:cNvPr id="6" name="Audio 5">
            <a:hlinkClick r:id="" action="ppaction://media"/>
            <a:extLst>
              <a:ext uri="{FF2B5EF4-FFF2-40B4-BE49-F238E27FC236}">
                <a16:creationId xmlns:a16="http://schemas.microsoft.com/office/drawing/2014/main" id="{18BBD626-793F-40E3-8BF4-0FFA29E042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45989976"/>
      </p:ext>
    </p:extLst>
  </p:cSld>
  <p:clrMapOvr>
    <a:masterClrMapping/>
  </p:clrMapOvr>
  <mc:AlternateContent xmlns:mc="http://schemas.openxmlformats.org/markup-compatibility/2006" xmlns:p14="http://schemas.microsoft.com/office/powerpoint/2010/main">
    <mc:Choice Requires="p14">
      <p:transition spd="med" p14:dur="700" advTm="118756">
        <p:fade/>
      </p:transition>
    </mc:Choice>
    <mc:Fallback xmlns="">
      <p:transition spd="med" advTm="1187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6433-E6D6-4C05-8A2C-557997D110EB}"/>
              </a:ext>
            </a:extLst>
          </p:cNvPr>
          <p:cNvSpPr>
            <a:spLocks noGrp="1"/>
          </p:cNvSpPr>
          <p:nvPr>
            <p:ph type="title"/>
          </p:nvPr>
        </p:nvSpPr>
        <p:spPr>
          <a:xfrm>
            <a:off x="152400" y="0"/>
            <a:ext cx="9528810" cy="1104900"/>
          </a:xfrm>
        </p:spPr>
        <p:txBody>
          <a:bodyPr>
            <a:normAutofit fontScale="90000"/>
          </a:bodyPr>
          <a:lstStyle/>
          <a:p>
            <a:r>
              <a:rPr lang="en-US" sz="3600"/>
              <a:t>Explanation of Indicator 14 FFY Data </a:t>
            </a:r>
            <a:br>
              <a:rPr lang="en-US" sz="3600"/>
            </a:br>
            <a:r>
              <a:rPr lang="en-US" sz="3600"/>
              <a:t>in the Annual Performance Report (APR) </a:t>
            </a:r>
            <a:endParaRPr lang="en-US" sz="3200"/>
          </a:p>
        </p:txBody>
      </p:sp>
      <p:sp>
        <p:nvSpPr>
          <p:cNvPr id="7" name="TextBox 6">
            <a:extLst>
              <a:ext uri="{FF2B5EF4-FFF2-40B4-BE49-F238E27FC236}">
                <a16:creationId xmlns:a16="http://schemas.microsoft.com/office/drawing/2014/main" id="{56243912-4678-41D5-A091-E247E3FCD806}"/>
              </a:ext>
            </a:extLst>
          </p:cNvPr>
          <p:cNvSpPr txBox="1"/>
          <p:nvPr/>
        </p:nvSpPr>
        <p:spPr>
          <a:xfrm>
            <a:off x="914400" y="1941525"/>
            <a:ext cx="10543032" cy="769441"/>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2200"/>
              <a:t>Data years presented will reflect the data NYSED submits to the federal Office of Special Education Programs (OSEP) in the APR which covers the federal fiscal year (FFY) period </a:t>
            </a:r>
          </a:p>
        </p:txBody>
      </p:sp>
      <p:graphicFrame>
        <p:nvGraphicFramePr>
          <p:cNvPr id="8" name="Content Placeholder 3" descr="Description of the school year data that is submitted in the Annual Performance Report on a federal fiscal year basis. ">
            <a:extLst>
              <a:ext uri="{FF2B5EF4-FFF2-40B4-BE49-F238E27FC236}">
                <a16:creationId xmlns:a16="http://schemas.microsoft.com/office/drawing/2014/main" id="{02748ED5-F8EA-4A11-B475-B65C83B53061}"/>
              </a:ext>
            </a:extLst>
          </p:cNvPr>
          <p:cNvGraphicFramePr/>
          <p:nvPr/>
        </p:nvGraphicFramePr>
        <p:xfrm>
          <a:off x="349871" y="2710966"/>
          <a:ext cx="11719948" cy="39184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888DBA58-1AAE-41C0-8BB5-7CAFA2DCB7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sp>
        <p:nvSpPr>
          <p:cNvPr id="6" name="Footer Placeholder 5">
            <a:extLst>
              <a:ext uri="{FF2B5EF4-FFF2-40B4-BE49-F238E27FC236}">
                <a16:creationId xmlns:a16="http://schemas.microsoft.com/office/drawing/2014/main" id="{35E0F7ED-4DEB-4A0D-9B93-09AEE637D4F9}"/>
              </a:ext>
            </a:extLst>
          </p:cNvPr>
          <p:cNvSpPr>
            <a:spLocks noGrp="1"/>
          </p:cNvSpPr>
          <p:nvPr>
            <p:ph type="ftr" sz="quarter" idx="11"/>
          </p:nvPr>
        </p:nvSpPr>
        <p:spPr>
          <a:xfrm>
            <a:off x="1637716" y="6629400"/>
            <a:ext cx="9144259" cy="228600"/>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5" name="Audio 4">
            <a:hlinkClick r:id="" action="ppaction://media"/>
            <a:extLst>
              <a:ext uri="{FF2B5EF4-FFF2-40B4-BE49-F238E27FC236}">
                <a16:creationId xmlns:a16="http://schemas.microsoft.com/office/drawing/2014/main" id="{38305B02-F1FC-4502-8367-FA64335F322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47202946"/>
      </p:ext>
    </p:extLst>
  </p:cSld>
  <p:clrMapOvr>
    <a:masterClrMapping/>
  </p:clrMapOvr>
  <mc:AlternateContent xmlns:mc="http://schemas.openxmlformats.org/markup-compatibility/2006" xmlns:p14="http://schemas.microsoft.com/office/powerpoint/2010/main">
    <mc:Choice Requires="p14">
      <p:transition spd="med" p14:dur="700" advTm="48036">
        <p:fade/>
      </p:transition>
    </mc:Choice>
    <mc:Fallback xmlns="">
      <p:transition spd="med" advTm="480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C71D18-B577-4723-99C3-733DC6F1C7ED}"/>
              </a:ext>
              <a:ext uri="{C183D7F6-B498-43B3-948B-1728B52AA6E4}">
                <adec:decorative xmlns:adec="http://schemas.microsoft.com/office/drawing/2017/decorative" val="0"/>
              </a:ext>
            </a:extLst>
          </p:cNvPr>
          <p:cNvSpPr>
            <a:spLocks noGrp="1"/>
          </p:cNvSpPr>
          <p:nvPr>
            <p:ph type="title"/>
          </p:nvPr>
        </p:nvSpPr>
        <p:spPr>
          <a:xfrm>
            <a:off x="78768" y="38100"/>
            <a:ext cx="9574530" cy="1104900"/>
          </a:xfrm>
        </p:spPr>
        <p:txBody>
          <a:bodyPr vert="horz" lIns="91440" tIns="45720" rIns="91440" bIns="45720" rtlCol="0" anchor="ctr">
            <a:normAutofit/>
          </a:bodyPr>
          <a:lstStyle/>
          <a:p>
            <a:r>
              <a:rPr lang="en-US"/>
              <a:t>Representativeness of Data</a:t>
            </a:r>
          </a:p>
        </p:txBody>
      </p:sp>
      <p:pic>
        <p:nvPicPr>
          <p:cNvPr id="9" name="Picture 8" descr="This is a map of New York State by counties.">
            <a:extLst>
              <a:ext uri="{FF2B5EF4-FFF2-40B4-BE49-F238E27FC236}">
                <a16:creationId xmlns:a16="http://schemas.microsoft.com/office/drawing/2014/main" id="{C9A1C0DB-7504-4251-AAC9-854AE6C9EDC7}"/>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132149" y="1454333"/>
            <a:ext cx="4610099" cy="3688078"/>
          </a:xfrm>
          <a:prstGeom prst="rect">
            <a:avLst/>
          </a:prstGeom>
          <a:noFill/>
        </p:spPr>
      </p:pic>
      <p:sp>
        <p:nvSpPr>
          <p:cNvPr id="3" name="Content Placeholder 2">
            <a:extLst>
              <a:ext uri="{FF2B5EF4-FFF2-40B4-BE49-F238E27FC236}">
                <a16:creationId xmlns:a16="http://schemas.microsoft.com/office/drawing/2014/main" id="{2E145BD3-64ED-4F86-8D31-6304FF6096A7}"/>
              </a:ext>
              <a:ext uri="{C183D7F6-B498-43B3-948B-1728B52AA6E4}">
                <adec:decorative xmlns:adec="http://schemas.microsoft.com/office/drawing/2017/decorative" val="0"/>
              </a:ext>
            </a:extLst>
          </p:cNvPr>
          <p:cNvSpPr>
            <a:spLocks noGrp="1"/>
          </p:cNvSpPr>
          <p:nvPr>
            <p:ph idx="1"/>
          </p:nvPr>
        </p:nvSpPr>
        <p:spPr>
          <a:xfrm>
            <a:off x="4742248" y="1143000"/>
            <a:ext cx="7449752" cy="5486400"/>
          </a:xfrm>
        </p:spPr>
        <p:txBody>
          <a:bodyPr vert="horz" lIns="91440" tIns="45720" rIns="91440" bIns="45720" rtlCol="0" anchor="t">
            <a:noAutofit/>
          </a:bodyPr>
          <a:lstStyle/>
          <a:p>
            <a:pPr marL="0" indent="0">
              <a:lnSpc>
                <a:spcPct val="100000"/>
              </a:lnSpc>
              <a:buClr>
                <a:srgbClr val="F79646">
                  <a:lumMod val="75000"/>
                </a:srgbClr>
              </a:buClr>
              <a:buNone/>
              <a:defRPr/>
            </a:pPr>
            <a:r>
              <a:rPr lang="en-US" sz="2300"/>
              <a:t>Beginning with FFY 2021, states must report the extent to which the demographics of respondents are representative. </a:t>
            </a:r>
          </a:p>
          <a:p>
            <a:pPr marL="0" indent="0">
              <a:lnSpc>
                <a:spcPct val="100000"/>
              </a:lnSpc>
              <a:buClr>
                <a:srgbClr val="F79646">
                  <a:lumMod val="75000"/>
                </a:srgbClr>
              </a:buClr>
              <a:buNone/>
              <a:defRPr/>
            </a:pPr>
            <a:r>
              <a:rPr lang="en-US" sz="2300"/>
              <a:t>NYSED collects and  reports data that is representative of  race/ethnicity, gender and disability.</a:t>
            </a:r>
          </a:p>
          <a:p>
            <a:pPr marL="282575" indent="-282575">
              <a:buClr>
                <a:srgbClr val="F79646">
                  <a:lumMod val="75000"/>
                </a:srgbClr>
              </a:buClr>
              <a:defRPr/>
            </a:pPr>
            <a:r>
              <a:rPr lang="en-US"/>
              <a:t>Representativeness means the extent to which demographics of the respondents are similar to the demographics of the target population.</a:t>
            </a:r>
          </a:p>
          <a:p>
            <a:pPr marL="282575" indent="-282575">
              <a:buClr>
                <a:srgbClr val="F79646">
                  <a:lumMod val="75000"/>
                </a:srgbClr>
              </a:buClr>
              <a:defRPr/>
            </a:pPr>
            <a:r>
              <a:rPr lang="en-US"/>
              <a:t>States must include race and ethnicity in this analysis and must also choose another category. Some additional categories to consider include geographic location,  economic status, and/or another demographic category. </a:t>
            </a:r>
          </a:p>
          <a:p>
            <a:pPr marL="282575" indent="-282575">
              <a:buClr>
                <a:srgbClr val="F79646">
                  <a:lumMod val="75000"/>
                </a:srgbClr>
              </a:buClr>
              <a:defRPr/>
            </a:pPr>
            <a:r>
              <a:rPr lang="en-US"/>
              <a:t>If data are representative, conclusions may be drawn about the target population.</a:t>
            </a:r>
          </a:p>
          <a:p>
            <a:pPr>
              <a:lnSpc>
                <a:spcPct val="100000"/>
              </a:lnSpc>
              <a:buClr>
                <a:srgbClr val="F79646">
                  <a:lumMod val="75000"/>
                </a:srgbClr>
              </a:buClr>
              <a:defRPr/>
            </a:pPr>
            <a:endParaRPr lang="en-US" sz="2200">
              <a:highlight>
                <a:srgbClr val="FFFF00"/>
              </a:highlight>
            </a:endParaRPr>
          </a:p>
        </p:txBody>
      </p:sp>
      <p:sp>
        <p:nvSpPr>
          <p:cNvPr id="4" name="Slide Number Placeholder 3">
            <a:extLst>
              <a:ext uri="{FF2B5EF4-FFF2-40B4-BE49-F238E27FC236}">
                <a16:creationId xmlns:a16="http://schemas.microsoft.com/office/drawing/2014/main" id="{D4B664D8-0741-43BF-A4ED-E3B83CCFC2B6}"/>
              </a:ext>
              <a:ext uri="{C183D7F6-B498-43B3-948B-1728B52AA6E4}">
                <adec:decorative xmlns:adec="http://schemas.microsoft.com/office/drawing/2017/decorative" val="1"/>
              </a:ext>
            </a:extLst>
          </p:cNvPr>
          <p:cNvSpPr>
            <a:spLocks noGrp="1"/>
          </p:cNvSpPr>
          <p:nvPr>
            <p:ph type="sldNum" sz="quarter" idx="12"/>
          </p:nvPr>
        </p:nvSpPr>
        <p:spPr/>
        <p:txBody>
          <a:bodyPr/>
          <a:lstStyle/>
          <a:p>
            <a:fld id="{F0597B30-7949-4ED9-96B5-005BABF2293C}" type="slidenum">
              <a:rPr lang="en-US" sz="1000" smtClean="0"/>
              <a:pPr/>
              <a:t>8</a:t>
            </a:fld>
            <a:endParaRPr lang="en-US" sz="1000"/>
          </a:p>
        </p:txBody>
      </p:sp>
      <p:pic>
        <p:nvPicPr>
          <p:cNvPr id="2" name="Audio 1">
            <a:hlinkClick r:id="" action="ppaction://media"/>
            <a:extLst>
              <a:ext uri="{FF2B5EF4-FFF2-40B4-BE49-F238E27FC236}">
                <a16:creationId xmlns:a16="http://schemas.microsoft.com/office/drawing/2014/main" id="{415188C9-3559-4509-B57D-91E9F3ED4C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04437374"/>
      </p:ext>
    </p:extLst>
  </p:cSld>
  <p:clrMapOvr>
    <a:masterClrMapping/>
  </p:clrMapOvr>
  <mc:AlternateContent xmlns:mc="http://schemas.openxmlformats.org/markup-compatibility/2006" xmlns:p14="http://schemas.microsoft.com/office/powerpoint/2010/main">
    <mc:Choice Requires="p14">
      <p:transition spd="med" p14:dur="700" advTm="74433">
        <p:fade/>
      </p:transition>
    </mc:Choice>
    <mc:Fallback xmlns="">
      <p:transition spd="med" advTm="744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3CBCA-6B0D-4872-9434-739CD9F39766}"/>
              </a:ext>
              <a:ext uri="{C183D7F6-B498-43B3-948B-1728B52AA6E4}">
                <adec:decorative xmlns:adec="http://schemas.microsoft.com/office/drawing/2017/decorative" val="1"/>
              </a:ext>
            </a:extLst>
          </p:cNvPr>
          <p:cNvSpPr>
            <a:spLocks noGrp="1"/>
          </p:cNvSpPr>
          <p:nvPr>
            <p:ph type="title"/>
          </p:nvPr>
        </p:nvSpPr>
        <p:spPr>
          <a:xfrm>
            <a:off x="839788" y="-1600200"/>
            <a:ext cx="3932237" cy="1600200"/>
          </a:xfrm>
        </p:spPr>
        <p:txBody>
          <a:bodyPr vert="horz" lIns="91440" tIns="45720" rIns="91440" bIns="45720" rtlCol="0" anchor="b">
            <a:normAutofit/>
          </a:bodyPr>
          <a:lstStyle/>
          <a:p>
            <a:r>
              <a:rPr lang="en-US" b="1"/>
              <a:t>Stakeholder Feedback Representative Sample</a:t>
            </a:r>
          </a:p>
        </p:txBody>
      </p:sp>
      <p:sp useBgFill="1">
        <p:nvSpPr>
          <p:cNvPr id="25" name="Rectangle 12">
            <a:extLst>
              <a:ext uri="{FF2B5EF4-FFF2-40B4-BE49-F238E27FC236}">
                <a16:creationId xmlns:a16="http://schemas.microsoft.com/office/drawing/2014/main" id="{8ED08A1D-4632-47AB-8832-C17BA0086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4">
            <a:extLst>
              <a:ext uri="{FF2B5EF4-FFF2-40B4-BE49-F238E27FC236}">
                <a16:creationId xmlns:a16="http://schemas.microsoft.com/office/drawing/2014/main" id="{0075437B-93A1-4A73-812B-C5030CC2FF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27" name="Freeform 6">
              <a:extLst>
                <a:ext uri="{FF2B5EF4-FFF2-40B4-BE49-F238E27FC236}">
                  <a16:creationId xmlns:a16="http://schemas.microsoft.com/office/drawing/2014/main" id="{BB8505BE-2298-4E13-A7FB-2D05006D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28" name="Freeform 6">
              <a:extLst>
                <a:ext uri="{FF2B5EF4-FFF2-40B4-BE49-F238E27FC236}">
                  <a16:creationId xmlns:a16="http://schemas.microsoft.com/office/drawing/2014/main" id="{6751C2C2-B295-4CDA-9112-A35D684DCB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7" name="Text Placeholder 6" descr="Question about proposed additional categories for a representative sample.">
            <a:extLst>
              <a:ext uri="{FF2B5EF4-FFF2-40B4-BE49-F238E27FC236}">
                <a16:creationId xmlns:a16="http://schemas.microsoft.com/office/drawing/2014/main" id="{F08AB5EF-7EDC-44EC-8FB3-A73E553A11E3}"/>
              </a:ext>
              <a:ext uri="{C183D7F6-B498-43B3-948B-1728B52AA6E4}">
                <adec:decorative xmlns:adec="http://schemas.microsoft.com/office/drawing/2017/decorative" val="0"/>
              </a:ext>
            </a:extLst>
          </p:cNvPr>
          <p:cNvSpPr>
            <a:spLocks noGrp="1"/>
          </p:cNvSpPr>
          <p:nvPr>
            <p:ph type="body" sz="half" idx="2"/>
          </p:nvPr>
        </p:nvSpPr>
        <p:spPr>
          <a:xfrm>
            <a:off x="6606833" y="2822555"/>
            <a:ext cx="5572565" cy="3203536"/>
          </a:xfrm>
          <a:solidFill>
            <a:schemeClr val="accent1">
              <a:lumMod val="60000"/>
              <a:lumOff val="40000"/>
            </a:schemeClr>
          </a:solidFill>
        </p:spPr>
        <p:txBody>
          <a:bodyPr vert="horz" lIns="91440" tIns="45720" rIns="91440" bIns="45720" rtlCol="0">
            <a:normAutofit lnSpcReduction="10000"/>
          </a:bodyPr>
          <a:lstStyle/>
          <a:p>
            <a:r>
              <a:rPr lang="en-US" sz="2400" b="1"/>
              <a:t>In an effort to develop a representative sample, which of the proposed additional categories would you add for further analysis?</a:t>
            </a:r>
          </a:p>
          <a:p>
            <a:pPr marL="0" indent="0">
              <a:buClr>
                <a:srgbClr val="F79646">
                  <a:lumMod val="75000"/>
                </a:srgbClr>
              </a:buClr>
              <a:buNone/>
              <a:defRPr/>
            </a:pPr>
            <a:r>
              <a:rPr lang="en-US" sz="2400" b="1"/>
              <a:t>A. Gender</a:t>
            </a:r>
          </a:p>
          <a:p>
            <a:pPr marL="0" indent="0">
              <a:buClr>
                <a:srgbClr val="F79646">
                  <a:lumMod val="75000"/>
                </a:srgbClr>
              </a:buClr>
              <a:buNone/>
              <a:defRPr/>
            </a:pPr>
            <a:r>
              <a:rPr lang="en-US" sz="2400" b="1"/>
              <a:t>B. Geographic Location</a:t>
            </a:r>
          </a:p>
          <a:p>
            <a:pPr marL="0" indent="0">
              <a:buClr>
                <a:srgbClr val="F79646">
                  <a:lumMod val="75000"/>
                </a:srgbClr>
              </a:buClr>
              <a:buNone/>
              <a:defRPr/>
            </a:pPr>
            <a:r>
              <a:rPr lang="en-US" sz="2400" b="1"/>
              <a:t>C. Economic Status</a:t>
            </a:r>
          </a:p>
          <a:p>
            <a:pPr marL="0" indent="0">
              <a:buClr>
                <a:srgbClr val="F79646">
                  <a:lumMod val="75000"/>
                </a:srgbClr>
              </a:buClr>
              <a:buNone/>
              <a:defRPr/>
            </a:pPr>
            <a:r>
              <a:rPr lang="en-US" sz="2400" b="1"/>
              <a:t>D. Other ___________</a:t>
            </a:r>
          </a:p>
          <a:p>
            <a:endParaRPr lang="en-US" sz="2000">
              <a:solidFill>
                <a:schemeClr val="tx1">
                  <a:alpha val="60000"/>
                </a:schemeClr>
              </a:solidFill>
            </a:endParaRPr>
          </a:p>
        </p:txBody>
      </p:sp>
      <p:pic>
        <p:nvPicPr>
          <p:cNvPr id="8" name="Content Placeholder 4">
            <a:extLst>
              <a:ext uri="{FF2B5EF4-FFF2-40B4-BE49-F238E27FC236}">
                <a16:creationId xmlns:a16="http://schemas.microsoft.com/office/drawing/2014/main" id="{5DA9FCCF-15D8-4BA4-B020-E25193F0D01C}"/>
              </a:ext>
              <a:ext uri="{C183D7F6-B498-43B3-948B-1728B52AA6E4}">
                <adec:decorative xmlns:adec="http://schemas.microsoft.com/office/drawing/2017/decorative" val="1"/>
              </a:ext>
            </a:extLst>
          </p:cNvPr>
          <p:cNvPicPr>
            <a:picLocks noGrp="1" noChangeAspect="1"/>
          </p:cNvPicPr>
          <p:nvPr>
            <p:ph idx="1"/>
          </p:nvPr>
        </p:nvPicPr>
        <p:blipFill>
          <a:blip r:embed="rId5"/>
          <a:stretch>
            <a:fillRect/>
          </a:stretch>
        </p:blipFill>
        <p:spPr>
          <a:xfrm>
            <a:off x="6619436" y="0"/>
            <a:ext cx="5572564" cy="2549447"/>
          </a:xfrm>
          <a:prstGeom prst="rect">
            <a:avLst/>
          </a:prstGeom>
        </p:spPr>
      </p:pic>
      <p:pic>
        <p:nvPicPr>
          <p:cNvPr id="10" name="Picture 9">
            <a:extLst>
              <a:ext uri="{FF2B5EF4-FFF2-40B4-BE49-F238E27FC236}">
                <a16:creationId xmlns:a16="http://schemas.microsoft.com/office/drawing/2014/main" id="{0BACB473-9E60-4BE0-B86F-C10022306A68}"/>
              </a:ext>
              <a:ext uri="{C183D7F6-B498-43B3-948B-1728B52AA6E4}">
                <adec:decorative xmlns:adec="http://schemas.microsoft.com/office/drawing/2017/decorative" val="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5825" y="1783080"/>
            <a:ext cx="4663440" cy="2834640"/>
          </a:xfrm>
          <a:prstGeom prst="rect">
            <a:avLst/>
          </a:prstGeom>
          <a:noFill/>
          <a:ln>
            <a:noFill/>
          </a:ln>
        </p:spPr>
      </p:pic>
      <p:sp>
        <p:nvSpPr>
          <p:cNvPr id="4" name="Slide Number Placeholder 3">
            <a:extLst>
              <a:ext uri="{FF2B5EF4-FFF2-40B4-BE49-F238E27FC236}">
                <a16:creationId xmlns:a16="http://schemas.microsoft.com/office/drawing/2014/main" id="{EF9AC058-EFB6-4B43-9161-89C7C015EC06}"/>
              </a:ext>
              <a:ext uri="{C183D7F6-B498-43B3-948B-1728B52AA6E4}">
                <adec:decorative xmlns:adec="http://schemas.microsoft.com/office/drawing/2017/decorative" val="0"/>
              </a:ext>
            </a:extLst>
          </p:cNvPr>
          <p:cNvSpPr>
            <a:spLocks noGrp="1"/>
          </p:cNvSpPr>
          <p:nvPr>
            <p:ph type="sldNum" sz="quarter" idx="12"/>
          </p:nvPr>
        </p:nvSpPr>
        <p:spPr>
          <a:xfrm>
            <a:off x="190500" y="6654800"/>
            <a:ext cx="1092200" cy="203200"/>
          </a:xfrm>
        </p:spPr>
        <p:txBody>
          <a:bodyPr vert="horz" lIns="91440" tIns="45720" rIns="91440" bIns="45720" rtlCol="0" anchor="ctr"/>
          <a:lstStyle/>
          <a:p>
            <a:pPr algn="l"/>
            <a:fld id="{E5A78129-6F09-490A-B263-469A8E287150}" type="slidenum">
              <a:rPr lang="en-US" sz="1000">
                <a:solidFill>
                  <a:schemeClr val="accent1">
                    <a:lumMod val="50000"/>
                  </a:schemeClr>
                </a:solidFill>
                <a:latin typeface="Corbel" panose="020B0503020204020204" pitchFamily="34" charset="0"/>
              </a:rPr>
              <a:pPr algn="l"/>
              <a:t>9</a:t>
            </a:fld>
            <a:endParaRPr lang="en-US" sz="1000">
              <a:solidFill>
                <a:schemeClr val="accent1">
                  <a:lumMod val="50000"/>
                </a:schemeClr>
              </a:solidFill>
              <a:latin typeface="Corbel" panose="020B0503020204020204" pitchFamily="34" charset="0"/>
            </a:endParaRPr>
          </a:p>
        </p:txBody>
      </p:sp>
      <p:pic>
        <p:nvPicPr>
          <p:cNvPr id="5" name="Audio 4">
            <a:hlinkClick r:id="" action="ppaction://media"/>
            <a:extLst>
              <a:ext uri="{FF2B5EF4-FFF2-40B4-BE49-F238E27FC236}">
                <a16:creationId xmlns:a16="http://schemas.microsoft.com/office/drawing/2014/main" id="{1DE8B8B2-D807-4C15-8AFE-E0686F5144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07025814"/>
      </p:ext>
    </p:extLst>
  </p:cSld>
  <p:clrMapOvr>
    <a:masterClrMapping/>
  </p:clrMapOvr>
  <mc:AlternateContent xmlns:mc="http://schemas.openxmlformats.org/markup-compatibility/2006" xmlns:p14="http://schemas.microsoft.com/office/powerpoint/2010/main">
    <mc:Choice Requires="p14">
      <p:transition spd="slow" p14:dur="2000" advTm="26021"/>
    </mc:Choice>
    <mc:Fallback xmlns="">
      <p:transition spd="slow" advTm="26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Ecology 16x9">
  <a:themeElements>
    <a:clrScheme name="SPP">
      <a:dk1>
        <a:srgbClr val="1F3864"/>
      </a:dk1>
      <a:lt1>
        <a:sysClr val="window" lastClr="FFFFFF"/>
      </a:lt1>
      <a:dk2>
        <a:srgbClr val="44546A"/>
      </a:dk2>
      <a:lt2>
        <a:srgbClr val="E7E6E6"/>
      </a:lt2>
      <a:accent1>
        <a:srgbClr val="4472C4"/>
      </a:accent1>
      <a:accent2>
        <a:srgbClr val="6DAA2D"/>
      </a:accent2>
      <a:accent3>
        <a:srgbClr val="C00000"/>
      </a:accent3>
      <a:accent4>
        <a:srgbClr val="FFC000"/>
      </a:accent4>
      <a:accent5>
        <a:srgbClr val="5B9BD5"/>
      </a:accent5>
      <a:accent6>
        <a:srgbClr val="6F3B55"/>
      </a:accent6>
      <a:hlink>
        <a:srgbClr val="48A1FA"/>
      </a:hlink>
      <a:folHlink>
        <a:srgbClr val="2E75B5"/>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Ecology 16x9">
  <a:themeElements>
    <a:clrScheme name="SPP">
      <a:dk1>
        <a:srgbClr val="1F3864"/>
      </a:dk1>
      <a:lt1>
        <a:sysClr val="window" lastClr="FFFFFF"/>
      </a:lt1>
      <a:dk2>
        <a:srgbClr val="44546A"/>
      </a:dk2>
      <a:lt2>
        <a:srgbClr val="E7E6E6"/>
      </a:lt2>
      <a:accent1>
        <a:srgbClr val="4472C4"/>
      </a:accent1>
      <a:accent2>
        <a:srgbClr val="6DAA2D"/>
      </a:accent2>
      <a:accent3>
        <a:srgbClr val="C00000"/>
      </a:accent3>
      <a:accent4>
        <a:srgbClr val="FFC000"/>
      </a:accent4>
      <a:accent5>
        <a:srgbClr val="5B9BD5"/>
      </a:accent5>
      <a:accent6>
        <a:srgbClr val="6F3B55"/>
      </a:accent6>
      <a:hlink>
        <a:srgbClr val="48A1FA"/>
      </a:hlink>
      <a:folHlink>
        <a:srgbClr val="2E75B5"/>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57822A754DEBD4089E2469E7A38BCE1" ma:contentTypeVersion="8" ma:contentTypeDescription="Create a new document." ma:contentTypeScope="" ma:versionID="f8ccb29db8327d114b209b21eb273f3b">
  <xsd:schema xmlns:xsd="http://www.w3.org/2001/XMLSchema" xmlns:xs="http://www.w3.org/2001/XMLSchema" xmlns:p="http://schemas.microsoft.com/office/2006/metadata/properties" xmlns:ns2="5709f26a-af04-479e-a03f-406e189626ef" xmlns:ns3="2cf0b8c0-9d1c-4f61-914c-2762716bd4d1" targetNamespace="http://schemas.microsoft.com/office/2006/metadata/properties" ma:root="true" ma:fieldsID="df8a8e33c43858a1c514b10a47e75f91" ns2:_="" ns3:_="">
    <xsd:import namespace="5709f26a-af04-479e-a03f-406e189626ef"/>
    <xsd:import namespace="2cf0b8c0-9d1c-4f61-914c-2762716bd4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09f26a-af04-479e-a03f-406e189626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f0b8c0-9d1c-4f61-914c-2762716bd4d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7F3637-6D89-4F31-99D5-13252368F58B}">
  <ds:schemaRefs>
    <ds:schemaRef ds:uri="http://schemas.microsoft.com/sharepoint/v3/contenttype/forms"/>
  </ds:schemaRefs>
</ds:datastoreItem>
</file>

<file path=customXml/itemProps2.xml><?xml version="1.0" encoding="utf-8"?>
<ds:datastoreItem xmlns:ds="http://schemas.openxmlformats.org/officeDocument/2006/customXml" ds:itemID="{21E795B2-EB35-48E4-AB74-9A0252DCA797}">
  <ds:schemaRefs>
    <ds:schemaRef ds:uri="http://schemas.microsoft.com/office/2006/metadata/properties"/>
    <ds:schemaRef ds:uri="http://schemas.microsoft.com/office/2006/documentManagement/types"/>
    <ds:schemaRef ds:uri="5709f26a-af04-479e-a03f-406e189626ef"/>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2cf0b8c0-9d1c-4f61-914c-2762716bd4d1"/>
    <ds:schemaRef ds:uri="http://www.w3.org/XML/1998/namespace"/>
  </ds:schemaRefs>
</ds:datastoreItem>
</file>

<file path=customXml/itemProps3.xml><?xml version="1.0" encoding="utf-8"?>
<ds:datastoreItem xmlns:ds="http://schemas.openxmlformats.org/officeDocument/2006/customXml" ds:itemID="{99C4BE4B-9F98-494E-92B9-BDC5C7B354E1}">
  <ds:schemaRefs>
    <ds:schemaRef ds:uri="2cf0b8c0-9d1c-4f61-914c-2762716bd4d1"/>
    <ds:schemaRef ds:uri="5709f26a-af04-479e-a03f-406e189626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TM03457496[[fn=Parallax]]</Template>
  <TotalTime>0</TotalTime>
  <Words>7885</Words>
  <Application>Microsoft Office PowerPoint</Application>
  <PresentationFormat>Widescreen</PresentationFormat>
  <Paragraphs>758</Paragraphs>
  <Slides>42</Slides>
  <Notes>42</Notes>
  <HiddenSlides>0</HiddenSlides>
  <MMClips>42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42</vt:i4>
      </vt:variant>
    </vt:vector>
  </HeadingPairs>
  <TitlesOfParts>
    <vt:vector size="53" baseType="lpstr">
      <vt:lpstr>Arial</vt:lpstr>
      <vt:lpstr>Arial Black</vt:lpstr>
      <vt:lpstr>Calibri</vt:lpstr>
      <vt:lpstr>Calibri Light</vt:lpstr>
      <vt:lpstr>Corbel</vt:lpstr>
      <vt:lpstr>Segoe UI</vt:lpstr>
      <vt:lpstr>Times New Roman</vt:lpstr>
      <vt:lpstr>Wingdings</vt:lpstr>
      <vt:lpstr>Ecology 16x9</vt:lpstr>
      <vt:lpstr>Ecology 16x9</vt:lpstr>
      <vt:lpstr>Office Theme</vt:lpstr>
      <vt:lpstr>General Overall Presentation – 2021; Indicator 14: Post-School Outcomes–2021</vt:lpstr>
      <vt:lpstr>Agenda  </vt:lpstr>
      <vt:lpstr>Frequently Used Terms  </vt:lpstr>
      <vt:lpstr>Today participants will….</vt:lpstr>
      <vt:lpstr>Understanding SPP Indicator 14A, 14B, 14C</vt:lpstr>
      <vt:lpstr>Data Collection:</vt:lpstr>
      <vt:lpstr>Explanation of Indicator 14 FFY Data  in the Annual Performance Report (APR) </vt:lpstr>
      <vt:lpstr>Representativeness of Data</vt:lpstr>
      <vt:lpstr>Stakeholder Feedback Representative Sample</vt:lpstr>
      <vt:lpstr>Data Measurement - Indicator 14A</vt:lpstr>
      <vt:lpstr>Data Measurement - Indicator 14B</vt:lpstr>
      <vt:lpstr>Data Measurement - Indicator 14C</vt:lpstr>
      <vt:lpstr>SPP Indicator 14A,14B,14C Measurement of Data </vt:lpstr>
      <vt:lpstr>Understand current information and trend data New York State 14A</vt:lpstr>
      <vt:lpstr>Results: NYS and National Trends 14A </vt:lpstr>
      <vt:lpstr>National Mean: NYS and National Trends 14A</vt:lpstr>
      <vt:lpstr>Stakeholder Discussion 14A</vt:lpstr>
      <vt:lpstr>Understand current information and trend data New York State 14B</vt:lpstr>
      <vt:lpstr>Results: NYS and National Trends 14B </vt:lpstr>
      <vt:lpstr>National Mean: NYS and National Trends 14B    </vt:lpstr>
      <vt:lpstr>Stakeholder Discussion 14B</vt:lpstr>
      <vt:lpstr>Understand current information and trend data New York State 14C</vt:lpstr>
      <vt:lpstr>Results: NYS and National Trends  14C</vt:lpstr>
      <vt:lpstr>National Mean: NYS and National Trends 14C </vt:lpstr>
      <vt:lpstr>Stakeholder Discussion  14C</vt:lpstr>
      <vt:lpstr>Post-School Outcomes Improvement Activities</vt:lpstr>
      <vt:lpstr> Improvement Activities</vt:lpstr>
      <vt:lpstr>Office of Special Education Educational Partnership Tiered Support &amp; Professional Development </vt:lpstr>
      <vt:lpstr>OSE Educational Partnership  Available Professional Development, Trainings and Tools </vt:lpstr>
      <vt:lpstr>OSE Educational Partnership  Available Professional Development, Trainings and Tools</vt:lpstr>
      <vt:lpstr>SPP Indicator 14: Improvement Activities</vt:lpstr>
      <vt:lpstr>Target Setting: Effects of COVID-19</vt:lpstr>
      <vt:lpstr>Review proposed SPP Indicator 14 targets </vt:lpstr>
      <vt:lpstr>34</vt:lpstr>
      <vt:lpstr>Targets must show improvement over baseline and be rigorous but achievable.</vt:lpstr>
      <vt:lpstr>36</vt:lpstr>
      <vt:lpstr>Targets must show improvement over baseline and be rigorous and achievable.</vt:lpstr>
      <vt:lpstr>38</vt:lpstr>
      <vt:lpstr>Targets must show improvement over baseline and be rigorous but be achievable.</vt:lpstr>
      <vt:lpstr>New York State School District SPP Data </vt:lpstr>
      <vt:lpstr>Share Your Voice in our Online Survey </vt:lpstr>
      <vt:lpstr>THANK YOU for your contribution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Performance Plan (SPP)/ Annual Performance Report (APR) 2020-2025 Indicator 14: Post-School Outcomes–2021</dc:title>
  <dc:creator>New York State Education Department</dc:creator>
  <cp:lastModifiedBy>Jonathan Campano</cp:lastModifiedBy>
  <cp:revision>4</cp:revision>
  <cp:lastPrinted>2021-10-07T15:57:22Z</cp:lastPrinted>
  <dcterms:created xsi:type="dcterms:W3CDTF">2021-04-28T12:59:52Z</dcterms:created>
  <dcterms:modified xsi:type="dcterms:W3CDTF">2021-10-14T15:51:43Z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0x010100657822A754DEBD4089E2469E7A38BCE1</vt:lpwstr>
  </property>
</Properties>
</file>