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8"/>
  </p:notesMasterIdLst>
  <p:handoutMasterIdLst>
    <p:handoutMasterId r:id="rId39"/>
  </p:handoutMasterIdLst>
  <p:sldIdLst>
    <p:sldId id="590" r:id="rId6"/>
    <p:sldId id="476" r:id="rId7"/>
    <p:sldId id="465" r:id="rId8"/>
    <p:sldId id="507" r:id="rId9"/>
    <p:sldId id="466" r:id="rId10"/>
    <p:sldId id="463" r:id="rId11"/>
    <p:sldId id="591" r:id="rId12"/>
    <p:sldId id="486" r:id="rId13"/>
    <p:sldId id="475" r:id="rId14"/>
    <p:sldId id="491" r:id="rId15"/>
    <p:sldId id="287" r:id="rId16"/>
    <p:sldId id="472" r:id="rId17"/>
    <p:sldId id="419" r:id="rId18"/>
    <p:sldId id="596" r:id="rId19"/>
    <p:sldId id="598" r:id="rId20"/>
    <p:sldId id="592" r:id="rId21"/>
    <p:sldId id="480" r:id="rId22"/>
    <p:sldId id="505" r:id="rId23"/>
    <p:sldId id="510" r:id="rId24"/>
    <p:sldId id="481" r:id="rId25"/>
    <p:sldId id="608" r:id="rId26"/>
    <p:sldId id="593" r:id="rId27"/>
    <p:sldId id="602" r:id="rId28"/>
    <p:sldId id="499" r:id="rId29"/>
    <p:sldId id="576" r:id="rId30"/>
    <p:sldId id="585" r:id="rId31"/>
    <p:sldId id="599" r:id="rId32"/>
    <p:sldId id="600" r:id="rId33"/>
    <p:sldId id="597" r:id="rId34"/>
    <p:sldId id="580" r:id="rId35"/>
    <p:sldId id="581" r:id="rId36"/>
    <p:sldId id="5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3.1 Intro and Measurement" id="{FEDAC492-080E-40B6-B5CB-7060D7B0A581}">
          <p14:sldIdLst>
            <p14:sldId id="590"/>
            <p14:sldId id="476"/>
            <p14:sldId id="465"/>
            <p14:sldId id="507"/>
            <p14:sldId id="466"/>
            <p14:sldId id="463"/>
            <p14:sldId id="591"/>
            <p14:sldId id="486"/>
            <p14:sldId id="475"/>
            <p14:sldId id="491"/>
            <p14:sldId id="287"/>
            <p14:sldId id="472"/>
            <p14:sldId id="419"/>
            <p14:sldId id="596"/>
            <p14:sldId id="598"/>
          </p14:sldIdLst>
        </p14:section>
        <p14:section name="Module 13.2 Data Trends and Comparisons" id="{34322705-4B8D-4E02-A596-984EB8DB2110}">
          <p14:sldIdLst>
            <p14:sldId id="592"/>
            <p14:sldId id="480"/>
            <p14:sldId id="505"/>
            <p14:sldId id="510"/>
            <p14:sldId id="481"/>
            <p14:sldId id="608"/>
          </p14:sldIdLst>
        </p14:section>
        <p14:section name="Module 13.3 Improvement Strategies" id="{DCC88F7B-7638-44EC-877D-E19F8B55098D}">
          <p14:sldIdLst>
            <p14:sldId id="593"/>
            <p14:sldId id="602"/>
            <p14:sldId id="499"/>
            <p14:sldId id="576"/>
            <p14:sldId id="585"/>
            <p14:sldId id="599"/>
            <p14:sldId id="600"/>
            <p14:sldId id="597"/>
          </p14:sldIdLst>
        </p14:section>
        <p14:section name="Module 13.4 Closing" id="{55A0B2DC-2884-485E-8196-F82D02CB71CC}">
          <p14:sldIdLst>
            <p14:sldId id="580"/>
            <p14:sldId id="581"/>
            <p14:sldId id="582"/>
          </p14:sldIdLst>
        </p14:section>
      </p14:sectionLst>
    </p:ext>
    <p:ext uri="{EFAFB233-063F-42B5-8137-9DF3F51BA10A}">
      <p15:sldGuideLst xmlns:p15="http://schemas.microsoft.com/office/powerpoint/2012/main">
        <p15:guide id="1" orient="horz" pos="81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elinda Johnson" initials="BJ" lastIdx="12" clrIdx="6">
    <p:extLst>
      <p:ext uri="{19B8F6BF-5375-455C-9EA6-DF929625EA0E}">
        <p15:presenceInfo xmlns:p15="http://schemas.microsoft.com/office/powerpoint/2012/main" userId="S::Belinda.Johnson@nysed.gov::80051c87-9f3f-4d70-9294-05b960d0ef35" providerId="AD"/>
      </p:ext>
    </p:extLst>
  </p:cmAuthor>
  <p:cmAuthor id="1" name="Alison Conners" initials="AC" lastIdx="13" clrIdx="0">
    <p:extLst>
      <p:ext uri="{19B8F6BF-5375-455C-9EA6-DF929625EA0E}">
        <p15:presenceInfo xmlns:p15="http://schemas.microsoft.com/office/powerpoint/2012/main" userId="S::Alison.Conners@nysed.gov::360472ef-02a9-46ad-950c-9580f98dcbd7" providerId="AD"/>
      </p:ext>
    </p:extLst>
  </p:cmAuthor>
  <p:cmAuthor id="8" name="Carmela Concepcion" initials="CC" lastIdx="6" clrIdx="7">
    <p:extLst>
      <p:ext uri="{19B8F6BF-5375-455C-9EA6-DF929625EA0E}">
        <p15:presenceInfo xmlns:p15="http://schemas.microsoft.com/office/powerpoint/2012/main" userId="Carmela Concepcion" providerId="None"/>
      </p:ext>
    </p:extLst>
  </p:cmAuthor>
  <p:cmAuthor id="2" name="nancy o'hara" initials="no" lastIdx="6" clrIdx="1">
    <p:extLst>
      <p:ext uri="{19B8F6BF-5375-455C-9EA6-DF929625EA0E}">
        <p15:presenceInfo xmlns:p15="http://schemas.microsoft.com/office/powerpoint/2012/main" userId="d0b5002abe320746" providerId="Windows Live"/>
      </p:ext>
    </p:extLst>
  </p:cmAuthor>
  <p:cmAuthor id="9" name="Nicole Check" initials="NC" lastIdx="6" clrIdx="8">
    <p:extLst>
      <p:ext uri="{19B8F6BF-5375-455C-9EA6-DF929625EA0E}">
        <p15:presenceInfo xmlns:p15="http://schemas.microsoft.com/office/powerpoint/2012/main" userId="S::Nicole.Check@nysed.gov::3641a088-70ef-40e6-ab5f-201a172ea6b3" providerId="AD"/>
      </p:ext>
    </p:extLst>
  </p:cmAuthor>
  <p:cmAuthor id="3" name="Silvia DeRuvo" initials="SD" lastIdx="11" clrIdx="2">
    <p:extLst>
      <p:ext uri="{19B8F6BF-5375-455C-9EA6-DF929625EA0E}">
        <p15:presenceInfo xmlns:p15="http://schemas.microsoft.com/office/powerpoint/2012/main" userId="Silvia DeRuvo" providerId="None"/>
      </p:ext>
    </p:extLst>
  </p:cmAuthor>
  <p:cmAuthor id="4" name="Eric Haubenstock" initials="EH" lastIdx="8" clrIdx="3">
    <p:extLst>
      <p:ext uri="{19B8F6BF-5375-455C-9EA6-DF929625EA0E}">
        <p15:presenceInfo xmlns:p15="http://schemas.microsoft.com/office/powerpoint/2012/main" userId="S::eric.haubenstock@nysed.gov::3188b2df-f908-4719-a200-5a7f12d936c7" providerId="AD"/>
      </p:ext>
    </p:extLst>
  </p:cmAuthor>
  <p:cmAuthor id="5" name="Reine Nyirenda" initials="RN" lastIdx="1" clrIdx="4">
    <p:extLst>
      <p:ext uri="{19B8F6BF-5375-455C-9EA6-DF929625EA0E}">
        <p15:presenceInfo xmlns:p15="http://schemas.microsoft.com/office/powerpoint/2012/main" userId="S::reine.nyirenda@nysed.gov::f4ba55d4-8bb5-4a3a-9185-2d557c6c7377" providerId="AD"/>
      </p:ext>
    </p:extLst>
  </p:cmAuthor>
  <p:cmAuthor id="6" name="Nayana Bhattacharjee" initials="NB" lastIdx="1" clrIdx="5">
    <p:extLst>
      <p:ext uri="{19B8F6BF-5375-455C-9EA6-DF929625EA0E}">
        <p15:presenceInfo xmlns:p15="http://schemas.microsoft.com/office/powerpoint/2012/main" userId="S::Nayana.Bhattacharjee@nysed.gov::a1298167-c367-4f19-ab9f-05066c540e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F528F"/>
    <a:srgbClr val="7C5DD5"/>
    <a:srgbClr val="09213B"/>
    <a:srgbClr val="E3EAF6"/>
    <a:srgbClr val="BEC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11D8D-83A4-479C-8DEA-8DD666E5F23A}" v="23" dt="2021-10-07T21:07:18.776"/>
    <p1510:client id="{8BD128C3-BF03-0779-9B2B-09F8B089FEA0}" v="23" dt="2021-10-07T16:24:58.070"/>
    <p1510:client id="{CEAE4232-6669-91D3-0837-C7569E641F4B}" v="13" dt="2021-10-07T16:13:11.028"/>
    <p1510:client id="{F2C79F3C-D7A3-4238-896D-D70E7B562560}" v="2" dt="2021-10-07T14:05:12.31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84" y="96"/>
      </p:cViewPr>
      <p:guideLst>
        <p:guide orient="horz" pos="816"/>
        <p:guide pos="3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la Concepcion" userId="S::carmela.concepcion@nysed.gov::98431a66-0848-4ae6-af83-af3e87592b9d" providerId="AD" clId="Web-{974730C0-4BF2-0380-2853-A64D0C3DF138}"/>
    <pc:docChg chg="modSld">
      <pc:chgData name="Carmela Concepcion" userId="S::carmela.concepcion@nysed.gov::98431a66-0848-4ae6-af83-af3e87592b9d" providerId="AD" clId="Web-{974730C0-4BF2-0380-2853-A64D0C3DF138}" dt="2021-10-05T19:44:31.837" v="7"/>
      <pc:docMkLst>
        <pc:docMk/>
      </pc:docMkLst>
      <pc:sldChg chg="modNotes">
        <pc:chgData name="Carmela Concepcion" userId="S::carmela.concepcion@nysed.gov::98431a66-0848-4ae6-af83-af3e87592b9d" providerId="AD" clId="Web-{974730C0-4BF2-0380-2853-A64D0C3DF138}" dt="2021-10-05T19:44:31.837" v="7"/>
        <pc:sldMkLst>
          <pc:docMk/>
          <pc:sldMk cId="1706797146" sldId="480"/>
        </pc:sldMkLst>
      </pc:sldChg>
      <pc:sldChg chg="modNotes">
        <pc:chgData name="Carmela Concepcion" userId="S::carmela.concepcion@nysed.gov::98431a66-0848-4ae6-af83-af3e87592b9d" providerId="AD" clId="Web-{974730C0-4BF2-0380-2853-A64D0C3DF138}" dt="2021-10-05T15:46:22.068" v="4"/>
        <pc:sldMkLst>
          <pc:docMk/>
          <pc:sldMk cId="4062040968" sldId="602"/>
        </pc:sldMkLst>
      </pc:sldChg>
    </pc:docChg>
  </pc:docChgLst>
  <pc:docChgLst>
    <pc:chgData name="Nicole Check" userId="S::nicole.check@nysed.gov::3641a088-70ef-40e6-ab5f-201a172ea6b3" providerId="AD" clId="Web-{8BD128C3-BF03-0779-9B2B-09F8B089FEA0}"/>
    <pc:docChg chg="sldOrd modSection">
      <pc:chgData name="Nicole Check" userId="S::nicole.check@nysed.gov::3641a088-70ef-40e6-ab5f-201a172ea6b3" providerId="AD" clId="Web-{8BD128C3-BF03-0779-9B2B-09F8B089FEA0}" dt="2021-10-07T16:24:58.070" v="22"/>
      <pc:docMkLst>
        <pc:docMk/>
      </pc:docMkLst>
      <pc:sldChg chg="ord">
        <pc:chgData name="Nicole Check" userId="S::nicole.check@nysed.gov::3641a088-70ef-40e6-ab5f-201a172ea6b3" providerId="AD" clId="Web-{8BD128C3-BF03-0779-9B2B-09F8B089FEA0}" dt="2021-10-07T16:22:36.987" v="10"/>
        <pc:sldMkLst>
          <pc:docMk/>
          <pc:sldMk cId="1706797146" sldId="480"/>
        </pc:sldMkLst>
      </pc:sldChg>
      <pc:sldChg chg="ord">
        <pc:chgData name="Nicole Check" userId="S::nicole.check@nysed.gov::3641a088-70ef-40e6-ab5f-201a172ea6b3" providerId="AD" clId="Web-{8BD128C3-BF03-0779-9B2B-09F8B089FEA0}" dt="2021-10-07T16:22:36.987" v="7"/>
        <pc:sldMkLst>
          <pc:docMk/>
          <pc:sldMk cId="1216722337" sldId="481"/>
        </pc:sldMkLst>
      </pc:sldChg>
      <pc:sldChg chg="ord">
        <pc:chgData name="Nicole Check" userId="S::nicole.check@nysed.gov::3641a088-70ef-40e6-ab5f-201a172ea6b3" providerId="AD" clId="Web-{8BD128C3-BF03-0779-9B2B-09F8B089FEA0}" dt="2021-10-07T16:23:55.115" v="18"/>
        <pc:sldMkLst>
          <pc:docMk/>
          <pc:sldMk cId="3342583065" sldId="499"/>
        </pc:sldMkLst>
      </pc:sldChg>
      <pc:sldChg chg="ord">
        <pc:chgData name="Nicole Check" userId="S::nicole.check@nysed.gov::3641a088-70ef-40e6-ab5f-201a172ea6b3" providerId="AD" clId="Web-{8BD128C3-BF03-0779-9B2B-09F8B089FEA0}" dt="2021-10-07T16:22:36.987" v="9"/>
        <pc:sldMkLst>
          <pc:docMk/>
          <pc:sldMk cId="3013102687" sldId="505"/>
        </pc:sldMkLst>
      </pc:sldChg>
      <pc:sldChg chg="ord">
        <pc:chgData name="Nicole Check" userId="S::nicole.check@nysed.gov::3641a088-70ef-40e6-ab5f-201a172ea6b3" providerId="AD" clId="Web-{8BD128C3-BF03-0779-9B2B-09F8B089FEA0}" dt="2021-10-07T16:22:36.987" v="8"/>
        <pc:sldMkLst>
          <pc:docMk/>
          <pc:sldMk cId="1071122509" sldId="510"/>
        </pc:sldMkLst>
      </pc:sldChg>
      <pc:sldChg chg="ord">
        <pc:chgData name="Nicole Check" userId="S::nicole.check@nysed.gov::3641a088-70ef-40e6-ab5f-201a172ea6b3" providerId="AD" clId="Web-{8BD128C3-BF03-0779-9B2B-09F8B089FEA0}" dt="2021-10-07T16:23:55.115" v="17"/>
        <pc:sldMkLst>
          <pc:docMk/>
          <pc:sldMk cId="1209416051" sldId="576"/>
        </pc:sldMkLst>
      </pc:sldChg>
      <pc:sldChg chg="ord">
        <pc:chgData name="Nicole Check" userId="S::nicole.check@nysed.gov::3641a088-70ef-40e6-ab5f-201a172ea6b3" providerId="AD" clId="Web-{8BD128C3-BF03-0779-9B2B-09F8B089FEA0}" dt="2021-10-07T16:23:02.113" v="13"/>
        <pc:sldMkLst>
          <pc:docMk/>
          <pc:sldMk cId="1000342751" sldId="580"/>
        </pc:sldMkLst>
      </pc:sldChg>
      <pc:sldChg chg="ord">
        <pc:chgData name="Nicole Check" userId="S::nicole.check@nysed.gov::3641a088-70ef-40e6-ab5f-201a172ea6b3" providerId="AD" clId="Web-{8BD128C3-BF03-0779-9B2B-09F8B089FEA0}" dt="2021-10-07T16:22:56.222" v="12"/>
        <pc:sldMkLst>
          <pc:docMk/>
          <pc:sldMk cId="1767144004" sldId="581"/>
        </pc:sldMkLst>
      </pc:sldChg>
      <pc:sldChg chg="ord">
        <pc:chgData name="Nicole Check" userId="S::nicole.check@nysed.gov::3641a088-70ef-40e6-ab5f-201a172ea6b3" providerId="AD" clId="Web-{8BD128C3-BF03-0779-9B2B-09F8B089FEA0}" dt="2021-10-07T16:20:16.577" v="3"/>
        <pc:sldMkLst>
          <pc:docMk/>
          <pc:sldMk cId="1053386712" sldId="582"/>
        </pc:sldMkLst>
      </pc:sldChg>
      <pc:sldChg chg="ord">
        <pc:chgData name="Nicole Check" userId="S::nicole.check@nysed.gov::3641a088-70ef-40e6-ab5f-201a172ea6b3" providerId="AD" clId="Web-{8BD128C3-BF03-0779-9B2B-09F8B089FEA0}" dt="2021-10-07T16:23:55.115" v="16"/>
        <pc:sldMkLst>
          <pc:docMk/>
          <pc:sldMk cId="2217487001" sldId="585"/>
        </pc:sldMkLst>
      </pc:sldChg>
      <pc:sldChg chg="ord">
        <pc:chgData name="Nicole Check" userId="S::nicole.check@nysed.gov::3641a088-70ef-40e6-ab5f-201a172ea6b3" providerId="AD" clId="Web-{8BD128C3-BF03-0779-9B2B-09F8B089FEA0}" dt="2021-10-07T16:22:37.003" v="11"/>
        <pc:sldMkLst>
          <pc:docMk/>
          <pc:sldMk cId="1334100581" sldId="592"/>
        </pc:sldMkLst>
      </pc:sldChg>
      <pc:sldChg chg="ord">
        <pc:chgData name="Nicole Check" userId="S::nicole.check@nysed.gov::3641a088-70ef-40e6-ab5f-201a172ea6b3" providerId="AD" clId="Web-{8BD128C3-BF03-0779-9B2B-09F8B089FEA0}" dt="2021-10-07T16:24:08.115" v="21"/>
        <pc:sldMkLst>
          <pc:docMk/>
          <pc:sldMk cId="4176376512" sldId="593"/>
        </pc:sldMkLst>
      </pc:sldChg>
      <pc:sldChg chg="ord">
        <pc:chgData name="Nicole Check" userId="S::nicole.check@nysed.gov::3641a088-70ef-40e6-ab5f-201a172ea6b3" providerId="AD" clId="Web-{8BD128C3-BF03-0779-9B2B-09F8B089FEA0}" dt="2021-10-07T16:24:58.070" v="22"/>
        <pc:sldMkLst>
          <pc:docMk/>
          <pc:sldMk cId="2949156038" sldId="597"/>
        </pc:sldMkLst>
      </pc:sldChg>
      <pc:sldChg chg="ord">
        <pc:chgData name="Nicole Check" userId="S::nicole.check@nysed.gov::3641a088-70ef-40e6-ab5f-201a172ea6b3" providerId="AD" clId="Web-{8BD128C3-BF03-0779-9B2B-09F8B089FEA0}" dt="2021-10-07T16:23:55.099" v="15"/>
        <pc:sldMkLst>
          <pc:docMk/>
          <pc:sldMk cId="883363343" sldId="599"/>
        </pc:sldMkLst>
      </pc:sldChg>
      <pc:sldChg chg="ord">
        <pc:chgData name="Nicole Check" userId="S::nicole.check@nysed.gov::3641a088-70ef-40e6-ab5f-201a172ea6b3" providerId="AD" clId="Web-{8BD128C3-BF03-0779-9B2B-09F8B089FEA0}" dt="2021-10-07T16:23:55.099" v="14"/>
        <pc:sldMkLst>
          <pc:docMk/>
          <pc:sldMk cId="3492184838" sldId="600"/>
        </pc:sldMkLst>
      </pc:sldChg>
      <pc:sldChg chg="ord">
        <pc:chgData name="Nicole Check" userId="S::nicole.check@nysed.gov::3641a088-70ef-40e6-ab5f-201a172ea6b3" providerId="AD" clId="Web-{8BD128C3-BF03-0779-9B2B-09F8B089FEA0}" dt="2021-10-07T16:23:55.115" v="19"/>
        <pc:sldMkLst>
          <pc:docMk/>
          <pc:sldMk cId="4062040968" sldId="602"/>
        </pc:sldMkLst>
      </pc:sldChg>
    </pc:docChg>
  </pc:docChgLst>
  <pc:docChgLst>
    <pc:chgData name="Carmela Concepcion" userId="98431a66-0848-4ae6-af83-af3e87592b9d" providerId="ADAL" clId="{43B11D8D-83A4-479C-8DEA-8DD666E5F23A}"/>
    <pc:docChg chg="undo custSel addSld delSld modSld sldOrd modSection">
      <pc:chgData name="Carmela Concepcion" userId="98431a66-0848-4ae6-af83-af3e87592b9d" providerId="ADAL" clId="{43B11D8D-83A4-479C-8DEA-8DD666E5F23A}" dt="2021-10-07T21:07:18.776" v="38" actId="2696"/>
      <pc:docMkLst>
        <pc:docMk/>
      </pc:docMkLst>
      <pc:sldChg chg="addSp delSp modSp modTransition modAnim">
        <pc:chgData name="Carmela Concepcion" userId="98431a66-0848-4ae6-af83-af3e87592b9d" providerId="ADAL" clId="{43B11D8D-83A4-479C-8DEA-8DD666E5F23A}" dt="2021-10-05T12:38:59.636" v="1"/>
        <pc:sldMkLst>
          <pc:docMk/>
          <pc:sldMk cId="1334100581" sldId="592"/>
        </pc:sldMkLst>
        <pc:picChg chg="add del mod">
          <ac:chgData name="Carmela Concepcion" userId="98431a66-0848-4ae6-af83-af3e87592b9d" providerId="ADAL" clId="{43B11D8D-83A4-479C-8DEA-8DD666E5F23A}" dt="2021-10-05T12:38:59.636" v="1"/>
          <ac:picMkLst>
            <pc:docMk/>
            <pc:sldMk cId="1334100581" sldId="592"/>
            <ac:picMk id="3" creationId="{26BC2C26-9866-4ECD-BFBB-068E5F34A596}"/>
          </ac:picMkLst>
        </pc:picChg>
      </pc:sldChg>
      <pc:sldChg chg="add del ord">
        <pc:chgData name="Carmela Concepcion" userId="98431a66-0848-4ae6-af83-af3e87592b9d" providerId="ADAL" clId="{43B11D8D-83A4-479C-8DEA-8DD666E5F23A}" dt="2021-10-07T20:45:45.966" v="6"/>
        <pc:sldMkLst>
          <pc:docMk/>
          <pc:sldMk cId="49028624" sldId="603"/>
        </pc:sldMkLst>
      </pc:sldChg>
      <pc:sldChg chg="add del ord">
        <pc:chgData name="Carmela Concepcion" userId="98431a66-0848-4ae6-af83-af3e87592b9d" providerId="ADAL" clId="{43B11D8D-83A4-479C-8DEA-8DD666E5F23A}" dt="2021-10-07T20:45:45.966" v="6"/>
        <pc:sldMkLst>
          <pc:docMk/>
          <pc:sldMk cId="545609459" sldId="604"/>
        </pc:sldMkLst>
      </pc:sldChg>
      <pc:sldChg chg="add del ord">
        <pc:chgData name="Carmela Concepcion" userId="98431a66-0848-4ae6-af83-af3e87592b9d" providerId="ADAL" clId="{43B11D8D-83A4-479C-8DEA-8DD666E5F23A}" dt="2021-10-07T20:45:45.966" v="6"/>
        <pc:sldMkLst>
          <pc:docMk/>
          <pc:sldMk cId="2259267724" sldId="605"/>
        </pc:sldMkLst>
      </pc:sldChg>
      <pc:sldChg chg="add del ord">
        <pc:chgData name="Carmela Concepcion" userId="98431a66-0848-4ae6-af83-af3e87592b9d" providerId="ADAL" clId="{43B11D8D-83A4-479C-8DEA-8DD666E5F23A}" dt="2021-10-07T20:45:45.966" v="6"/>
        <pc:sldMkLst>
          <pc:docMk/>
          <pc:sldMk cId="232103897" sldId="606"/>
        </pc:sldMkLst>
      </pc:sldChg>
      <pc:sldChg chg="add del ord">
        <pc:chgData name="Carmela Concepcion" userId="98431a66-0848-4ae6-af83-af3e87592b9d" providerId="ADAL" clId="{43B11D8D-83A4-479C-8DEA-8DD666E5F23A}" dt="2021-10-07T20:45:45.966" v="6"/>
        <pc:sldMkLst>
          <pc:docMk/>
          <pc:sldMk cId="242291102" sldId="607"/>
        </pc:sldMkLst>
      </pc:sldChg>
      <pc:sldChg chg="add">
        <pc:chgData name="Carmela Concepcion" userId="98431a66-0848-4ae6-af83-af3e87592b9d" providerId="ADAL" clId="{43B11D8D-83A4-479C-8DEA-8DD666E5F23A}" dt="2021-10-07T20:55:44.262" v="7"/>
        <pc:sldMkLst>
          <pc:docMk/>
          <pc:sldMk cId="924934971" sldId="608"/>
        </pc:sldMkLst>
      </pc:sldChg>
      <pc:sldChg chg="add del ord">
        <pc:chgData name="Carmela Concepcion" userId="98431a66-0848-4ae6-af83-af3e87592b9d" providerId="ADAL" clId="{43B11D8D-83A4-479C-8DEA-8DD666E5F23A}" dt="2021-10-07T20:45:45.966" v="6"/>
        <pc:sldMkLst>
          <pc:docMk/>
          <pc:sldMk cId="2469287641" sldId="608"/>
        </pc:sldMkLst>
      </pc:sldChg>
      <pc:sldChg chg="add del">
        <pc:chgData name="Carmela Concepcion" userId="98431a66-0848-4ae6-af83-af3e87592b9d" providerId="ADAL" clId="{43B11D8D-83A4-479C-8DEA-8DD666E5F23A}" dt="2021-10-07T21:03:07.399" v="29" actId="2696"/>
        <pc:sldMkLst>
          <pc:docMk/>
          <pc:sldMk cId="70977828" sldId="609"/>
        </pc:sldMkLst>
      </pc:sldChg>
      <pc:sldChg chg="add del">
        <pc:chgData name="Carmela Concepcion" userId="98431a66-0848-4ae6-af83-af3e87592b9d" providerId="ADAL" clId="{43B11D8D-83A4-479C-8DEA-8DD666E5F23A}" dt="2021-10-07T20:59:51.648" v="15" actId="2696"/>
        <pc:sldMkLst>
          <pc:docMk/>
          <pc:sldMk cId="75291167" sldId="609"/>
        </pc:sldMkLst>
      </pc:sldChg>
      <pc:sldChg chg="add del">
        <pc:chgData name="Carmela Concepcion" userId="98431a66-0848-4ae6-af83-af3e87592b9d" providerId="ADAL" clId="{43B11D8D-83A4-479C-8DEA-8DD666E5F23A}" dt="2021-10-07T20:58:45.624" v="9" actId="2696"/>
        <pc:sldMkLst>
          <pc:docMk/>
          <pc:sldMk cId="355326298" sldId="609"/>
        </pc:sldMkLst>
      </pc:sldChg>
      <pc:sldChg chg="add del">
        <pc:chgData name="Carmela Concepcion" userId="98431a66-0848-4ae6-af83-af3e87592b9d" providerId="ADAL" clId="{43B11D8D-83A4-479C-8DEA-8DD666E5F23A}" dt="2021-10-07T20:59:37.401" v="13" actId="2696"/>
        <pc:sldMkLst>
          <pc:docMk/>
          <pc:sldMk cId="513708307" sldId="609"/>
        </pc:sldMkLst>
      </pc:sldChg>
      <pc:sldChg chg="add del">
        <pc:chgData name="Carmela Concepcion" userId="98431a66-0848-4ae6-af83-af3e87592b9d" providerId="ADAL" clId="{43B11D8D-83A4-479C-8DEA-8DD666E5F23A}" dt="2021-10-07T21:02:45.827" v="27" actId="2696"/>
        <pc:sldMkLst>
          <pc:docMk/>
          <pc:sldMk cId="665722403" sldId="609"/>
        </pc:sldMkLst>
      </pc:sldChg>
      <pc:sldChg chg="add del">
        <pc:chgData name="Carmela Concepcion" userId="98431a66-0848-4ae6-af83-af3e87592b9d" providerId="ADAL" clId="{43B11D8D-83A4-479C-8DEA-8DD666E5F23A}" dt="2021-10-07T21:00:21.187" v="17" actId="2696"/>
        <pc:sldMkLst>
          <pc:docMk/>
          <pc:sldMk cId="830060932" sldId="609"/>
        </pc:sldMkLst>
      </pc:sldChg>
      <pc:sldChg chg="modSp add del mod">
        <pc:chgData name="Carmela Concepcion" userId="98431a66-0848-4ae6-af83-af3e87592b9d" providerId="ADAL" clId="{43B11D8D-83A4-479C-8DEA-8DD666E5F23A}" dt="2021-10-07T21:06:53.715" v="36" actId="2696"/>
        <pc:sldMkLst>
          <pc:docMk/>
          <pc:sldMk cId="1515956886" sldId="609"/>
        </pc:sldMkLst>
        <pc:picChg chg="mod">
          <ac:chgData name="Carmela Concepcion" userId="98431a66-0848-4ae6-af83-af3e87592b9d" providerId="ADAL" clId="{43B11D8D-83A4-479C-8DEA-8DD666E5F23A}" dt="2021-10-07T21:05:41.297" v="35" actId="1076"/>
          <ac:picMkLst>
            <pc:docMk/>
            <pc:sldMk cId="1515956886" sldId="609"/>
            <ac:picMk id="35" creationId="{F3927D24-3396-425B-9ED3-B7E359B3A370}"/>
          </ac:picMkLst>
        </pc:picChg>
      </pc:sldChg>
      <pc:sldChg chg="add del ord">
        <pc:chgData name="Carmela Concepcion" userId="98431a66-0848-4ae6-af83-af3e87592b9d" providerId="ADAL" clId="{43B11D8D-83A4-479C-8DEA-8DD666E5F23A}" dt="2021-10-07T20:45:45.966" v="6"/>
        <pc:sldMkLst>
          <pc:docMk/>
          <pc:sldMk cId="2426231958" sldId="609"/>
        </pc:sldMkLst>
      </pc:sldChg>
      <pc:sldChg chg="add del">
        <pc:chgData name="Carmela Concepcion" userId="98431a66-0848-4ae6-af83-af3e87592b9d" providerId="ADAL" clId="{43B11D8D-83A4-479C-8DEA-8DD666E5F23A}" dt="2021-10-07T21:03:34.049" v="31" actId="2696"/>
        <pc:sldMkLst>
          <pc:docMk/>
          <pc:sldMk cId="2469376605" sldId="609"/>
        </pc:sldMkLst>
      </pc:sldChg>
      <pc:sldChg chg="add del">
        <pc:chgData name="Carmela Concepcion" userId="98431a66-0848-4ae6-af83-af3e87592b9d" providerId="ADAL" clId="{43B11D8D-83A4-479C-8DEA-8DD666E5F23A}" dt="2021-10-07T21:07:18.776" v="38" actId="2696"/>
        <pc:sldMkLst>
          <pc:docMk/>
          <pc:sldMk cId="2520172832" sldId="609"/>
        </pc:sldMkLst>
      </pc:sldChg>
      <pc:sldChg chg="add del">
        <pc:chgData name="Carmela Concepcion" userId="98431a66-0848-4ae6-af83-af3e87592b9d" providerId="ADAL" clId="{43B11D8D-83A4-479C-8DEA-8DD666E5F23A}" dt="2021-10-07T21:01:13.137" v="19" actId="2696"/>
        <pc:sldMkLst>
          <pc:docMk/>
          <pc:sldMk cId="2609439051" sldId="609"/>
        </pc:sldMkLst>
      </pc:sldChg>
      <pc:sldChg chg="add del">
        <pc:chgData name="Carmela Concepcion" userId="98431a66-0848-4ae6-af83-af3e87592b9d" providerId="ADAL" clId="{43B11D8D-83A4-479C-8DEA-8DD666E5F23A}" dt="2021-10-07T21:03:52.074" v="33" actId="2696"/>
        <pc:sldMkLst>
          <pc:docMk/>
          <pc:sldMk cId="2629023624" sldId="609"/>
        </pc:sldMkLst>
      </pc:sldChg>
      <pc:sldChg chg="add del">
        <pc:chgData name="Carmela Concepcion" userId="98431a66-0848-4ae6-af83-af3e87592b9d" providerId="ADAL" clId="{43B11D8D-83A4-479C-8DEA-8DD666E5F23A}" dt="2021-10-07T21:02:29.766" v="25" actId="2696"/>
        <pc:sldMkLst>
          <pc:docMk/>
          <pc:sldMk cId="3000771243" sldId="609"/>
        </pc:sldMkLst>
      </pc:sldChg>
      <pc:sldChg chg="add del">
        <pc:chgData name="Carmela Concepcion" userId="98431a66-0848-4ae6-af83-af3e87592b9d" providerId="ADAL" clId="{43B11D8D-83A4-479C-8DEA-8DD666E5F23A}" dt="2021-10-07T20:59:17.565" v="11" actId="2696"/>
        <pc:sldMkLst>
          <pc:docMk/>
          <pc:sldMk cId="3039742597" sldId="609"/>
        </pc:sldMkLst>
      </pc:sldChg>
      <pc:sldChg chg="add del">
        <pc:chgData name="Carmela Concepcion" userId="98431a66-0848-4ae6-af83-af3e87592b9d" providerId="ADAL" clId="{43B11D8D-83A4-479C-8DEA-8DD666E5F23A}" dt="2021-10-07T21:01:39.551" v="21" actId="2696"/>
        <pc:sldMkLst>
          <pc:docMk/>
          <pc:sldMk cId="3480918626" sldId="609"/>
        </pc:sldMkLst>
      </pc:sldChg>
      <pc:sldChg chg="add del">
        <pc:chgData name="Carmela Concepcion" userId="98431a66-0848-4ae6-af83-af3e87592b9d" providerId="ADAL" clId="{43B11D8D-83A4-479C-8DEA-8DD666E5F23A}" dt="2021-10-07T21:02:09.741" v="23" actId="2696"/>
        <pc:sldMkLst>
          <pc:docMk/>
          <pc:sldMk cId="4225033016" sldId="609"/>
        </pc:sldMkLst>
      </pc:sldChg>
      <pc:sldChg chg="add del ord">
        <pc:chgData name="Carmela Concepcion" userId="98431a66-0848-4ae6-af83-af3e87592b9d" providerId="ADAL" clId="{43B11D8D-83A4-479C-8DEA-8DD666E5F23A}" dt="2021-10-07T20:45:45.966" v="6"/>
        <pc:sldMkLst>
          <pc:docMk/>
          <pc:sldMk cId="489449940" sldId="610"/>
        </pc:sldMkLst>
      </pc:sldChg>
      <pc:sldChg chg="add del ord">
        <pc:chgData name="Carmela Concepcion" userId="98431a66-0848-4ae6-af83-af3e87592b9d" providerId="ADAL" clId="{43B11D8D-83A4-479C-8DEA-8DD666E5F23A}" dt="2021-10-07T20:45:45.966" v="6"/>
        <pc:sldMkLst>
          <pc:docMk/>
          <pc:sldMk cId="2452619354" sldId="611"/>
        </pc:sldMkLst>
      </pc:sldChg>
      <pc:sldChg chg="add del ord">
        <pc:chgData name="Carmela Concepcion" userId="98431a66-0848-4ae6-af83-af3e87592b9d" providerId="ADAL" clId="{43B11D8D-83A4-479C-8DEA-8DD666E5F23A}" dt="2021-10-07T20:45:45.966" v="6"/>
        <pc:sldMkLst>
          <pc:docMk/>
          <pc:sldMk cId="3838530134" sldId="612"/>
        </pc:sldMkLst>
      </pc:sldChg>
      <pc:sldChg chg="add del ord">
        <pc:chgData name="Carmela Concepcion" userId="98431a66-0848-4ae6-af83-af3e87592b9d" providerId="ADAL" clId="{43B11D8D-83A4-479C-8DEA-8DD666E5F23A}" dt="2021-10-07T20:45:45.966" v="6"/>
        <pc:sldMkLst>
          <pc:docMk/>
          <pc:sldMk cId="70785251" sldId="613"/>
        </pc:sldMkLst>
      </pc:sldChg>
      <pc:sldChg chg="add del ord">
        <pc:chgData name="Carmela Concepcion" userId="98431a66-0848-4ae6-af83-af3e87592b9d" providerId="ADAL" clId="{43B11D8D-83A4-479C-8DEA-8DD666E5F23A}" dt="2021-10-07T20:45:45.966" v="6"/>
        <pc:sldMkLst>
          <pc:docMk/>
          <pc:sldMk cId="1865359384" sldId="614"/>
        </pc:sldMkLst>
      </pc:sldChg>
      <pc:sldChg chg="add del ord">
        <pc:chgData name="Carmela Concepcion" userId="98431a66-0848-4ae6-af83-af3e87592b9d" providerId="ADAL" clId="{43B11D8D-83A4-479C-8DEA-8DD666E5F23A}" dt="2021-10-07T20:45:45.966" v="6"/>
        <pc:sldMkLst>
          <pc:docMk/>
          <pc:sldMk cId="1923718655" sldId="615"/>
        </pc:sldMkLst>
      </pc:sldChg>
      <pc:sldChg chg="add del ord">
        <pc:chgData name="Carmela Concepcion" userId="98431a66-0848-4ae6-af83-af3e87592b9d" providerId="ADAL" clId="{43B11D8D-83A4-479C-8DEA-8DD666E5F23A}" dt="2021-10-07T20:45:45.966" v="6"/>
        <pc:sldMkLst>
          <pc:docMk/>
          <pc:sldMk cId="3817595114" sldId="616"/>
        </pc:sldMkLst>
      </pc:sldChg>
      <pc:sldChg chg="add del ord">
        <pc:chgData name="Carmela Concepcion" userId="98431a66-0848-4ae6-af83-af3e87592b9d" providerId="ADAL" clId="{43B11D8D-83A4-479C-8DEA-8DD666E5F23A}" dt="2021-10-07T20:45:45.966" v="6"/>
        <pc:sldMkLst>
          <pc:docMk/>
          <pc:sldMk cId="1647476556" sldId="617"/>
        </pc:sldMkLst>
      </pc:sldChg>
    </pc:docChg>
  </pc:docChgLst>
  <pc:docChgLst>
    <pc:chgData name="Nicole Check" userId="S::nicole.check@nysed.gov::3641a088-70ef-40e6-ab5f-201a172ea6b3" providerId="AD" clId="Web-{EB4454D4-7A29-731B-5CD9-5E94D2622EC5}"/>
    <pc:docChg chg="modSld">
      <pc:chgData name="Nicole Check" userId="S::nicole.check@nysed.gov::3641a088-70ef-40e6-ab5f-201a172ea6b3" providerId="AD" clId="Web-{EB4454D4-7A29-731B-5CD9-5E94D2622EC5}" dt="2021-10-04T14:58:04.927" v="64" actId="20577"/>
      <pc:docMkLst>
        <pc:docMk/>
      </pc:docMkLst>
      <pc:sldChg chg="addSp delSp modSp">
        <pc:chgData name="Nicole Check" userId="S::nicole.check@nysed.gov::3641a088-70ef-40e6-ab5f-201a172ea6b3" providerId="AD" clId="Web-{EB4454D4-7A29-731B-5CD9-5E94D2622EC5}" dt="2021-10-04T14:58:04.927" v="64" actId="20577"/>
        <pc:sldMkLst>
          <pc:docMk/>
          <pc:sldMk cId="1334100581" sldId="592"/>
        </pc:sldMkLst>
        <pc:spChg chg="del">
          <ac:chgData name="Nicole Check" userId="S::nicole.check@nysed.gov::3641a088-70ef-40e6-ab5f-201a172ea6b3" providerId="AD" clId="Web-{EB4454D4-7A29-731B-5CD9-5E94D2622EC5}" dt="2021-10-04T14:57:24.895" v="6"/>
          <ac:spMkLst>
            <pc:docMk/>
            <pc:sldMk cId="1334100581" sldId="592"/>
            <ac:spMk id="3" creationId="{275C9EF2-17E7-4A04-A76B-29FDA95F5B7F}"/>
          </ac:spMkLst>
        </pc:spChg>
        <pc:spChg chg="add mod">
          <ac:chgData name="Nicole Check" userId="S::nicole.check@nysed.gov::3641a088-70ef-40e6-ab5f-201a172ea6b3" providerId="AD" clId="Web-{EB4454D4-7A29-731B-5CD9-5E94D2622EC5}" dt="2021-10-04T14:58:04.927" v="64" actId="20577"/>
          <ac:spMkLst>
            <pc:docMk/>
            <pc:sldMk cId="1334100581" sldId="592"/>
            <ac:spMk id="12" creationId="{00CF6719-848F-4B80-AD57-73EA7618EB1B}"/>
          </ac:spMkLst>
        </pc:spChg>
      </pc:sldChg>
      <pc:sldChg chg="modSp">
        <pc:chgData name="Nicole Check" userId="S::nicole.check@nysed.gov::3641a088-70ef-40e6-ab5f-201a172ea6b3" providerId="AD" clId="Web-{EB4454D4-7A29-731B-5CD9-5E94D2622EC5}" dt="2021-10-04T14:54:01.953" v="1" actId="14100"/>
        <pc:sldMkLst>
          <pc:docMk/>
          <pc:sldMk cId="3803528391" sldId="596"/>
        </pc:sldMkLst>
        <pc:spChg chg="mod">
          <ac:chgData name="Nicole Check" userId="S::nicole.check@nysed.gov::3641a088-70ef-40e6-ab5f-201a172ea6b3" providerId="AD" clId="Web-{EB4454D4-7A29-731B-5CD9-5E94D2622EC5}" dt="2021-10-04T14:54:01.953" v="1" actId="14100"/>
          <ac:spMkLst>
            <pc:docMk/>
            <pc:sldMk cId="3803528391" sldId="596"/>
            <ac:spMk id="3" creationId="{BB9C17B7-50CB-489C-97C5-C459C9292836}"/>
          </ac:spMkLst>
        </pc:spChg>
      </pc:sldChg>
      <pc:sldChg chg="modSp">
        <pc:chgData name="Nicole Check" userId="S::nicole.check@nysed.gov::3641a088-70ef-40e6-ab5f-201a172ea6b3" providerId="AD" clId="Web-{EB4454D4-7A29-731B-5CD9-5E94D2622EC5}" dt="2021-10-04T14:55:40.908" v="5" actId="14100"/>
        <pc:sldMkLst>
          <pc:docMk/>
          <pc:sldMk cId="2550811093" sldId="598"/>
        </pc:sldMkLst>
        <pc:spChg chg="mod">
          <ac:chgData name="Nicole Check" userId="S::nicole.check@nysed.gov::3641a088-70ef-40e6-ab5f-201a172ea6b3" providerId="AD" clId="Web-{EB4454D4-7A29-731B-5CD9-5E94D2622EC5}" dt="2021-10-04T14:55:40.908" v="5" actId="14100"/>
          <ac:spMkLst>
            <pc:docMk/>
            <pc:sldMk cId="2550811093" sldId="598"/>
            <ac:spMk id="2" creationId="{227F5F9E-5786-4F6B-818F-46693377F3CA}"/>
          </ac:spMkLst>
        </pc:spChg>
      </pc:sldChg>
    </pc:docChg>
  </pc:docChgLst>
  <pc:docChgLst>
    <pc:chgData name="Nayana Bhattacharjee" userId="S::nayana.bhattacharjee@nysed.gov::a1298167-c367-4f19-ab9f-05066c540e25" providerId="AD" clId="Web-{740752ED-BCFF-6599-C89A-1BFFDB0BB2D8}"/>
    <pc:docChg chg="modSld">
      <pc:chgData name="Nayana Bhattacharjee" userId="S::nayana.bhattacharjee@nysed.gov::a1298167-c367-4f19-ab9f-05066c540e25" providerId="AD" clId="Web-{740752ED-BCFF-6599-C89A-1BFFDB0BB2D8}" dt="2021-10-05T17:36:34.494" v="2" actId="1076"/>
      <pc:docMkLst>
        <pc:docMk/>
      </pc:docMkLst>
      <pc:sldChg chg="modSp">
        <pc:chgData name="Nayana Bhattacharjee" userId="S::nayana.bhattacharjee@nysed.gov::a1298167-c367-4f19-ab9f-05066c540e25" providerId="AD" clId="Web-{740752ED-BCFF-6599-C89A-1BFFDB0BB2D8}" dt="2021-10-05T17:05:04.829" v="0" actId="1076"/>
        <pc:sldMkLst>
          <pc:docMk/>
          <pc:sldMk cId="831432663" sldId="590"/>
        </pc:sldMkLst>
        <pc:picChg chg="mod">
          <ac:chgData name="Nayana Bhattacharjee" userId="S::nayana.bhattacharjee@nysed.gov::a1298167-c367-4f19-ab9f-05066c540e25" providerId="AD" clId="Web-{740752ED-BCFF-6599-C89A-1BFFDB0BB2D8}" dt="2021-10-05T17:05:04.829" v="0" actId="1076"/>
          <ac:picMkLst>
            <pc:docMk/>
            <pc:sldMk cId="831432663" sldId="590"/>
            <ac:picMk id="5" creationId="{7D44408D-B5EE-404E-B078-7D120EAA7F01}"/>
          </ac:picMkLst>
        </pc:picChg>
      </pc:sldChg>
      <pc:sldChg chg="modSp">
        <pc:chgData name="Nayana Bhattacharjee" userId="S::nayana.bhattacharjee@nysed.gov::a1298167-c367-4f19-ab9f-05066c540e25" providerId="AD" clId="Web-{740752ED-BCFF-6599-C89A-1BFFDB0BB2D8}" dt="2021-10-05T17:20:27.168" v="1" actId="1076"/>
        <pc:sldMkLst>
          <pc:docMk/>
          <pc:sldMk cId="1334100581" sldId="592"/>
        </pc:sldMkLst>
        <pc:picChg chg="mod">
          <ac:chgData name="Nayana Bhattacharjee" userId="S::nayana.bhattacharjee@nysed.gov::a1298167-c367-4f19-ab9f-05066c540e25" providerId="AD" clId="Web-{740752ED-BCFF-6599-C89A-1BFFDB0BB2D8}" dt="2021-10-05T17:20:27.168" v="1" actId="1076"/>
          <ac:picMkLst>
            <pc:docMk/>
            <pc:sldMk cId="1334100581" sldId="592"/>
            <ac:picMk id="2" creationId="{21F91412-F30E-4286-B4F9-9FF85048E73E}"/>
          </ac:picMkLst>
        </pc:picChg>
      </pc:sldChg>
      <pc:sldChg chg="modSp">
        <pc:chgData name="Nayana Bhattacharjee" userId="S::nayana.bhattacharjee@nysed.gov::a1298167-c367-4f19-ab9f-05066c540e25" providerId="AD" clId="Web-{740752ED-BCFF-6599-C89A-1BFFDB0BB2D8}" dt="2021-10-05T17:36:34.494" v="2" actId="1076"/>
        <pc:sldMkLst>
          <pc:docMk/>
          <pc:sldMk cId="2949156038" sldId="597"/>
        </pc:sldMkLst>
        <pc:picChg chg="mod">
          <ac:chgData name="Nayana Bhattacharjee" userId="S::nayana.bhattacharjee@nysed.gov::a1298167-c367-4f19-ab9f-05066c540e25" providerId="AD" clId="Web-{740752ED-BCFF-6599-C89A-1BFFDB0BB2D8}" dt="2021-10-05T17:36:34.494" v="2" actId="1076"/>
          <ac:picMkLst>
            <pc:docMk/>
            <pc:sldMk cId="2949156038" sldId="597"/>
            <ac:picMk id="5" creationId="{9F920BCD-4E6F-4228-8E82-3B2197818825}"/>
          </ac:picMkLst>
        </pc:picChg>
      </pc:sldChg>
    </pc:docChg>
  </pc:docChgLst>
  <pc:docChgLst>
    <pc:chgData name="Suzanne Bolling" userId="cb909048-b9b0-45ad-b011-5d5cbb3550f1" providerId="ADAL" clId="{F2C79F3C-D7A3-4238-896D-D70E7B562560}"/>
    <pc:docChg chg="custSel modSld modSection">
      <pc:chgData name="Suzanne Bolling" userId="cb909048-b9b0-45ad-b011-5d5cbb3550f1" providerId="ADAL" clId="{F2C79F3C-D7A3-4238-896D-D70E7B562560}" dt="2021-10-07T14:10:28.961" v="495" actId="17846"/>
      <pc:docMkLst>
        <pc:docMk/>
      </pc:docMkLst>
      <pc:sldChg chg="modSp mod">
        <pc:chgData name="Suzanne Bolling" userId="cb909048-b9b0-45ad-b011-5d5cbb3550f1" providerId="ADAL" clId="{F2C79F3C-D7A3-4238-896D-D70E7B562560}" dt="2021-10-04T14:59:46.790" v="256" actId="13244"/>
        <pc:sldMkLst>
          <pc:docMk/>
          <pc:sldMk cId="120665397" sldId="419"/>
        </pc:sldMkLst>
        <pc:spChg chg="ord">
          <ac:chgData name="Suzanne Bolling" userId="cb909048-b9b0-45ad-b011-5d5cbb3550f1" providerId="ADAL" clId="{F2C79F3C-D7A3-4238-896D-D70E7B562560}" dt="2021-10-04T14:59:46.790" v="256" actId="13244"/>
          <ac:spMkLst>
            <pc:docMk/>
            <pc:sldMk cId="120665397" sldId="419"/>
            <ac:spMk id="4" creationId="{D4B664D8-0741-43BF-A4ED-E3B83CCFC2B6}"/>
          </ac:spMkLst>
        </pc:spChg>
      </pc:sldChg>
      <pc:sldChg chg="modSp mod">
        <pc:chgData name="Suzanne Bolling" userId="cb909048-b9b0-45ad-b011-5d5cbb3550f1" providerId="ADAL" clId="{F2C79F3C-D7A3-4238-896D-D70E7B562560}" dt="2021-10-04T14:58:30.394" v="248" actId="13244"/>
        <pc:sldMkLst>
          <pc:docMk/>
          <pc:sldMk cId="1173961496" sldId="476"/>
        </pc:sldMkLst>
        <pc:spChg chg="ord">
          <ac:chgData name="Suzanne Bolling" userId="cb909048-b9b0-45ad-b011-5d5cbb3550f1" providerId="ADAL" clId="{F2C79F3C-D7A3-4238-896D-D70E7B562560}" dt="2021-10-04T14:58:30.394" v="248" actId="13244"/>
          <ac:spMkLst>
            <pc:docMk/>
            <pc:sldMk cId="1173961496" sldId="476"/>
            <ac:spMk id="4" creationId="{E3CF2FEE-7B91-412D-B8AE-05D626F0CDCB}"/>
          </ac:spMkLst>
        </pc:spChg>
      </pc:sldChg>
      <pc:sldChg chg="addSp delSp modSp">
        <pc:chgData name="Suzanne Bolling" userId="cb909048-b9b0-45ad-b011-5d5cbb3550f1" providerId="ADAL" clId="{F2C79F3C-D7A3-4238-896D-D70E7B562560}" dt="2021-10-04T14:54:15.481" v="124" actId="1076"/>
        <pc:sldMkLst>
          <pc:docMk/>
          <pc:sldMk cId="1706797146" sldId="480"/>
        </pc:sldMkLst>
        <pc:graphicFrameChg chg="del">
          <ac:chgData name="Suzanne Bolling" userId="cb909048-b9b0-45ad-b011-5d5cbb3550f1" providerId="ADAL" clId="{F2C79F3C-D7A3-4238-896D-D70E7B562560}" dt="2021-10-04T14:54:08.440" v="123" actId="478"/>
          <ac:graphicFrameMkLst>
            <pc:docMk/>
            <pc:sldMk cId="1706797146" sldId="480"/>
            <ac:graphicFrameMk id="2" creationId="{EB30E49C-0C3B-478E-8FF2-1F4268B451B0}"/>
          </ac:graphicFrameMkLst>
        </pc:graphicFrameChg>
        <pc:graphicFrameChg chg="add del mod">
          <ac:chgData name="Suzanne Bolling" userId="cb909048-b9b0-45ad-b011-5d5cbb3550f1" providerId="ADAL" clId="{F2C79F3C-D7A3-4238-896D-D70E7B562560}" dt="2021-10-04T14:54:03.813" v="122" actId="478"/>
          <ac:graphicFrameMkLst>
            <pc:docMk/>
            <pc:sldMk cId="1706797146" sldId="480"/>
            <ac:graphicFrameMk id="11" creationId="{E5673068-D514-4370-BF01-E6B29B0407A7}"/>
          </ac:graphicFrameMkLst>
        </pc:graphicFrameChg>
        <pc:graphicFrameChg chg="add del mod">
          <ac:chgData name="Suzanne Bolling" userId="cb909048-b9b0-45ad-b011-5d5cbb3550f1" providerId="ADAL" clId="{F2C79F3C-D7A3-4238-896D-D70E7B562560}" dt="2021-10-04T14:54:15.481" v="124" actId="1076"/>
          <ac:graphicFrameMkLst>
            <pc:docMk/>
            <pc:sldMk cId="1706797146" sldId="480"/>
            <ac:graphicFrameMk id="12" creationId="{98E96DF1-0C97-42F6-BDEE-5EA4D05DCD7E}"/>
          </ac:graphicFrameMkLst>
        </pc:graphicFrameChg>
      </pc:sldChg>
      <pc:sldChg chg="modSp mod">
        <pc:chgData name="Suzanne Bolling" userId="cb909048-b9b0-45ad-b011-5d5cbb3550f1" providerId="ADAL" clId="{F2C79F3C-D7A3-4238-896D-D70E7B562560}" dt="2021-10-04T14:59:38.673" v="255" actId="13244"/>
        <pc:sldMkLst>
          <pc:docMk/>
          <pc:sldMk cId="3752334267" sldId="491"/>
        </pc:sldMkLst>
        <pc:spChg chg="ord">
          <ac:chgData name="Suzanne Bolling" userId="cb909048-b9b0-45ad-b011-5d5cbb3550f1" providerId="ADAL" clId="{F2C79F3C-D7A3-4238-896D-D70E7B562560}" dt="2021-10-04T14:59:38.673" v="255" actId="13244"/>
          <ac:spMkLst>
            <pc:docMk/>
            <pc:sldMk cId="3752334267" sldId="491"/>
            <ac:spMk id="3" creationId="{BBDC790C-972F-4D4E-B075-75ACEBC18B25}"/>
          </ac:spMkLst>
        </pc:spChg>
        <pc:spChg chg="ord">
          <ac:chgData name="Suzanne Bolling" userId="cb909048-b9b0-45ad-b011-5d5cbb3550f1" providerId="ADAL" clId="{F2C79F3C-D7A3-4238-896D-D70E7B562560}" dt="2021-10-04T14:58:20.884" v="247" actId="13244"/>
          <ac:spMkLst>
            <pc:docMk/>
            <pc:sldMk cId="3752334267" sldId="491"/>
            <ac:spMk id="5" creationId="{9FC92184-743F-497E-82FA-4D264103E9F1}"/>
          </ac:spMkLst>
        </pc:spChg>
      </pc:sldChg>
      <pc:sldChg chg="addSp modSp mod">
        <pc:chgData name="Suzanne Bolling" userId="cb909048-b9b0-45ad-b011-5d5cbb3550f1" providerId="ADAL" clId="{F2C79F3C-D7A3-4238-896D-D70E7B562560}" dt="2021-10-04T15:11:20.640" v="494"/>
        <pc:sldMkLst>
          <pc:docMk/>
          <pc:sldMk cId="831432663" sldId="590"/>
        </pc:sldMkLst>
        <pc:spChg chg="mod ord">
          <ac:chgData name="Suzanne Bolling" userId="cb909048-b9b0-45ad-b011-5d5cbb3550f1" providerId="ADAL" clId="{F2C79F3C-D7A3-4238-896D-D70E7B562560}" dt="2021-10-04T15:09:46.154" v="493" actId="20577"/>
          <ac:spMkLst>
            <pc:docMk/>
            <pc:sldMk cId="831432663" sldId="590"/>
            <ac:spMk id="2" creationId="{F412C91E-EC8F-4E2D-9767-82C9C97BF367}"/>
          </ac:spMkLst>
        </pc:spChg>
        <pc:spChg chg="add mod">
          <ac:chgData name="Suzanne Bolling" userId="cb909048-b9b0-45ad-b011-5d5cbb3550f1" providerId="ADAL" clId="{F2C79F3C-D7A3-4238-896D-D70E7B562560}" dt="2021-10-04T15:07:37.509" v="492" actId="1036"/>
          <ac:spMkLst>
            <pc:docMk/>
            <pc:sldMk cId="831432663" sldId="590"/>
            <ac:spMk id="3" creationId="{FA8E1F41-85F0-4204-A81E-B0B54DD104CA}"/>
          </ac:spMkLst>
        </pc:spChg>
        <pc:spChg chg="mod">
          <ac:chgData name="Suzanne Bolling" userId="cb909048-b9b0-45ad-b011-5d5cbb3550f1" providerId="ADAL" clId="{F2C79F3C-D7A3-4238-896D-D70E7B562560}" dt="2021-10-04T14:57:38.377" v="245" actId="13244"/>
          <ac:spMkLst>
            <pc:docMk/>
            <pc:sldMk cId="831432663" sldId="590"/>
            <ac:spMk id="4" creationId="{6F55FBE9-2578-45D4-8EE0-83705AEA32E6}"/>
          </ac:spMkLst>
        </pc:spChg>
        <pc:picChg chg="add mod">
          <ac:chgData name="Suzanne Bolling" userId="cb909048-b9b0-45ad-b011-5d5cbb3550f1" providerId="ADAL" clId="{F2C79F3C-D7A3-4238-896D-D70E7B562560}" dt="2021-10-04T15:11:20.640" v="494"/>
          <ac:picMkLst>
            <pc:docMk/>
            <pc:sldMk cId="831432663" sldId="590"/>
            <ac:picMk id="5" creationId="{06B54EFB-60C8-40DE-800E-FE94EE486BAD}"/>
          </ac:picMkLst>
        </pc:picChg>
        <pc:picChg chg="mod ord modCrop">
          <ac:chgData name="Suzanne Bolling" userId="cb909048-b9b0-45ad-b011-5d5cbb3550f1" providerId="ADAL" clId="{F2C79F3C-D7A3-4238-896D-D70E7B562560}" dt="2021-10-04T15:06:32.748" v="385" actId="732"/>
          <ac:picMkLst>
            <pc:docMk/>
            <pc:sldMk cId="831432663" sldId="590"/>
            <ac:picMk id="7" creationId="{25D03F1F-4B58-4155-B708-666FCD51782E}"/>
          </ac:picMkLst>
        </pc:picChg>
      </pc:sldChg>
      <pc:sldChg chg="delSp modSp mod">
        <pc:chgData name="Suzanne Bolling" userId="cb909048-b9b0-45ad-b011-5d5cbb3550f1" providerId="ADAL" clId="{F2C79F3C-D7A3-4238-896D-D70E7B562560}" dt="2021-10-04T15:02:42.823" v="375" actId="962"/>
        <pc:sldMkLst>
          <pc:docMk/>
          <pc:sldMk cId="2249692020" sldId="591"/>
        </pc:sldMkLst>
        <pc:spChg chg="mod ord">
          <ac:chgData name="Suzanne Bolling" userId="cb909048-b9b0-45ad-b011-5d5cbb3550f1" providerId="ADAL" clId="{F2C79F3C-D7A3-4238-896D-D70E7B562560}" dt="2021-10-04T15:01:52.348" v="276" actId="14100"/>
          <ac:spMkLst>
            <pc:docMk/>
            <pc:sldMk cId="2249692020" sldId="591"/>
            <ac:spMk id="2" creationId="{0590C53B-F4BE-4A1A-BFB2-DCD6D0D9F545}"/>
          </ac:spMkLst>
        </pc:spChg>
        <pc:spChg chg="ord">
          <ac:chgData name="Suzanne Bolling" userId="cb909048-b9b0-45ad-b011-5d5cbb3550f1" providerId="ADAL" clId="{F2C79F3C-D7A3-4238-896D-D70E7B562560}" dt="2021-10-04T14:59:08.279" v="252" actId="13244"/>
          <ac:spMkLst>
            <pc:docMk/>
            <pc:sldMk cId="2249692020" sldId="591"/>
            <ac:spMk id="4" creationId="{51099E7F-4E8E-461E-BA1B-8BE99139D0E7}"/>
          </ac:spMkLst>
        </pc:spChg>
        <pc:spChg chg="del ord">
          <ac:chgData name="Suzanne Bolling" userId="cb909048-b9b0-45ad-b011-5d5cbb3550f1" providerId="ADAL" clId="{F2C79F3C-D7A3-4238-896D-D70E7B562560}" dt="2021-10-04T15:02:12.241" v="280" actId="478"/>
          <ac:spMkLst>
            <pc:docMk/>
            <pc:sldMk cId="2249692020" sldId="591"/>
            <ac:spMk id="5" creationId="{CE512AC0-65F8-4138-BAED-DC3A45A2E21E}"/>
          </ac:spMkLst>
        </pc:spChg>
        <pc:spChg chg="del ord">
          <ac:chgData name="Suzanne Bolling" userId="cb909048-b9b0-45ad-b011-5d5cbb3550f1" providerId="ADAL" clId="{F2C79F3C-D7A3-4238-896D-D70E7B562560}" dt="2021-10-04T15:02:13.805" v="281" actId="478"/>
          <ac:spMkLst>
            <pc:docMk/>
            <pc:sldMk cId="2249692020" sldId="591"/>
            <ac:spMk id="6" creationId="{BFAFA52F-1C47-4AA4-A730-9033AF3DD2BF}"/>
          </ac:spMkLst>
        </pc:spChg>
        <pc:picChg chg="mod">
          <ac:chgData name="Suzanne Bolling" userId="cb909048-b9b0-45ad-b011-5d5cbb3550f1" providerId="ADAL" clId="{F2C79F3C-D7A3-4238-896D-D70E7B562560}" dt="2021-10-04T15:02:42.823" v="375" actId="962"/>
          <ac:picMkLst>
            <pc:docMk/>
            <pc:sldMk cId="2249692020" sldId="591"/>
            <ac:picMk id="8" creationId="{2466CAD4-CEFD-449C-A721-45C5E70C7907}"/>
          </ac:picMkLst>
        </pc:picChg>
      </pc:sldChg>
      <pc:sldChg chg="addSp delSp modSp mod">
        <pc:chgData name="Suzanne Bolling" userId="cb909048-b9b0-45ad-b011-5d5cbb3550f1" providerId="ADAL" clId="{F2C79F3C-D7A3-4238-896D-D70E7B562560}" dt="2021-10-04T15:05:14.733" v="384" actId="478"/>
        <pc:sldMkLst>
          <pc:docMk/>
          <pc:sldMk cId="1334100581" sldId="592"/>
        </pc:sldMkLst>
        <pc:spChg chg="add mod">
          <ac:chgData name="Suzanne Bolling" userId="cb909048-b9b0-45ad-b011-5d5cbb3550f1" providerId="ADAL" clId="{F2C79F3C-D7A3-4238-896D-D70E7B562560}" dt="2021-10-04T14:51:28.335" v="13" actId="20577"/>
          <ac:spMkLst>
            <pc:docMk/>
            <pc:sldMk cId="1334100581" sldId="592"/>
            <ac:spMk id="3" creationId="{275C9EF2-17E7-4A04-A76B-29FDA95F5B7F}"/>
          </ac:spMkLst>
        </pc:spChg>
        <pc:spChg chg="ord">
          <ac:chgData name="Suzanne Bolling" userId="cb909048-b9b0-45ad-b011-5d5cbb3550f1" providerId="ADAL" clId="{F2C79F3C-D7A3-4238-896D-D70E7B562560}" dt="2021-10-04T14:59:56.954" v="258" actId="13244"/>
          <ac:spMkLst>
            <pc:docMk/>
            <pc:sldMk cId="1334100581" sldId="592"/>
            <ac:spMk id="4" creationId="{51099E7F-4E8E-461E-BA1B-8BE99139D0E7}"/>
          </ac:spMkLst>
        </pc:spChg>
        <pc:spChg chg="del">
          <ac:chgData name="Suzanne Bolling" userId="cb909048-b9b0-45ad-b011-5d5cbb3550f1" providerId="ADAL" clId="{F2C79F3C-D7A3-4238-896D-D70E7B562560}" dt="2021-10-04T14:50:57.742" v="0" actId="478"/>
          <ac:spMkLst>
            <pc:docMk/>
            <pc:sldMk cId="1334100581" sldId="592"/>
            <ac:spMk id="5" creationId="{CE512AC0-65F8-4138-BAED-DC3A45A2E21E}"/>
          </ac:spMkLst>
        </pc:spChg>
        <pc:spChg chg="del mod ord">
          <ac:chgData name="Suzanne Bolling" userId="cb909048-b9b0-45ad-b011-5d5cbb3550f1" providerId="ADAL" clId="{F2C79F3C-D7A3-4238-896D-D70E7B562560}" dt="2021-10-04T15:05:14.733" v="384" actId="478"/>
          <ac:spMkLst>
            <pc:docMk/>
            <pc:sldMk cId="1334100581" sldId="592"/>
            <ac:spMk id="6" creationId="{BFAFA52F-1C47-4AA4-A730-9033AF3DD2BF}"/>
          </ac:spMkLst>
        </pc:spChg>
        <pc:spChg chg="ord">
          <ac:chgData name="Suzanne Bolling" userId="cb909048-b9b0-45ad-b011-5d5cbb3550f1" providerId="ADAL" clId="{F2C79F3C-D7A3-4238-896D-D70E7B562560}" dt="2021-10-04T14:59:54.853" v="257" actId="13244"/>
          <ac:spMkLst>
            <pc:docMk/>
            <pc:sldMk cId="1334100581" sldId="592"/>
            <ac:spMk id="12" creationId="{00CF6719-848F-4B80-AD57-73EA7618EB1B}"/>
          </ac:spMkLst>
        </pc:spChg>
      </pc:sldChg>
      <pc:sldChg chg="addSp delSp modSp mod">
        <pc:chgData name="Suzanne Bolling" userId="cb909048-b9b0-45ad-b011-5d5cbb3550f1" providerId="ADAL" clId="{F2C79F3C-D7A3-4238-896D-D70E7B562560}" dt="2021-10-04T15:04:13.031" v="383" actId="13244"/>
        <pc:sldMkLst>
          <pc:docMk/>
          <pc:sldMk cId="4176376512" sldId="593"/>
        </pc:sldMkLst>
        <pc:spChg chg="mod ord">
          <ac:chgData name="Suzanne Bolling" userId="cb909048-b9b0-45ad-b011-5d5cbb3550f1" providerId="ADAL" clId="{F2C79F3C-D7A3-4238-896D-D70E7B562560}" dt="2021-10-04T15:04:13.031" v="383" actId="13244"/>
          <ac:spMkLst>
            <pc:docMk/>
            <pc:sldMk cId="4176376512" sldId="593"/>
            <ac:spMk id="2" creationId="{1E699DD3-D498-4E74-A1BF-0DBF8D77BA16}"/>
          </ac:spMkLst>
        </pc:spChg>
        <pc:spChg chg="add del mod">
          <ac:chgData name="Suzanne Bolling" userId="cb909048-b9b0-45ad-b011-5d5cbb3550f1" providerId="ADAL" clId="{F2C79F3C-D7A3-4238-896D-D70E7B562560}" dt="2021-10-04T14:52:38.623" v="114" actId="478"/>
          <ac:spMkLst>
            <pc:docMk/>
            <pc:sldMk cId="4176376512" sldId="593"/>
            <ac:spMk id="3" creationId="{A387E851-3513-40CF-83E4-BF67210FA1F7}"/>
          </ac:spMkLst>
        </pc:spChg>
        <pc:spChg chg="ord">
          <ac:chgData name="Suzanne Bolling" userId="cb909048-b9b0-45ad-b011-5d5cbb3550f1" providerId="ADAL" clId="{F2C79F3C-D7A3-4238-896D-D70E7B562560}" dt="2021-10-04T15:00:46.590" v="267" actId="13244"/>
          <ac:spMkLst>
            <pc:docMk/>
            <pc:sldMk cId="4176376512" sldId="593"/>
            <ac:spMk id="4" creationId="{51099E7F-4E8E-461E-BA1B-8BE99139D0E7}"/>
          </ac:spMkLst>
        </pc:spChg>
        <pc:spChg chg="del ord">
          <ac:chgData name="Suzanne Bolling" userId="cb909048-b9b0-45ad-b011-5d5cbb3550f1" providerId="ADAL" clId="{F2C79F3C-D7A3-4238-896D-D70E7B562560}" dt="2021-10-04T15:04:05.964" v="381" actId="478"/>
          <ac:spMkLst>
            <pc:docMk/>
            <pc:sldMk cId="4176376512" sldId="593"/>
            <ac:spMk id="5" creationId="{CE512AC0-65F8-4138-BAED-DC3A45A2E21E}"/>
          </ac:spMkLst>
        </pc:spChg>
        <pc:spChg chg="del ord">
          <ac:chgData name="Suzanne Bolling" userId="cb909048-b9b0-45ad-b011-5d5cbb3550f1" providerId="ADAL" clId="{F2C79F3C-D7A3-4238-896D-D70E7B562560}" dt="2021-10-04T15:04:07.375" v="382" actId="478"/>
          <ac:spMkLst>
            <pc:docMk/>
            <pc:sldMk cId="4176376512" sldId="593"/>
            <ac:spMk id="6" creationId="{BFAFA52F-1C47-4AA4-A730-9033AF3DD2BF}"/>
          </ac:spMkLst>
        </pc:spChg>
        <pc:picChg chg="mod">
          <ac:chgData name="Suzanne Bolling" userId="cb909048-b9b0-45ad-b011-5d5cbb3550f1" providerId="ADAL" clId="{F2C79F3C-D7A3-4238-896D-D70E7B562560}" dt="2021-10-04T15:01:10.337" v="271" actId="962"/>
          <ac:picMkLst>
            <pc:docMk/>
            <pc:sldMk cId="4176376512" sldId="593"/>
            <ac:picMk id="7" creationId="{AAA2A221-7354-4081-A72D-9FFAAFDB00A3}"/>
          </ac:picMkLst>
        </pc:picChg>
      </pc:sldChg>
      <pc:sldChg chg="modSp mod">
        <pc:chgData name="Suzanne Bolling" userId="cb909048-b9b0-45ad-b011-5d5cbb3550f1" providerId="ADAL" clId="{F2C79F3C-D7A3-4238-896D-D70E7B562560}" dt="2021-10-04T15:01:36.072" v="274" actId="13244"/>
        <pc:sldMkLst>
          <pc:docMk/>
          <pc:sldMk cId="3803528391" sldId="596"/>
        </pc:sldMkLst>
        <pc:spChg chg="ord">
          <ac:chgData name="Suzanne Bolling" userId="cb909048-b9b0-45ad-b011-5d5cbb3550f1" providerId="ADAL" clId="{F2C79F3C-D7A3-4238-896D-D70E7B562560}" dt="2021-10-04T15:01:36.072" v="274" actId="13244"/>
          <ac:spMkLst>
            <pc:docMk/>
            <pc:sldMk cId="3803528391" sldId="596"/>
            <ac:spMk id="3" creationId="{BB9C17B7-50CB-489C-97C5-C459C9292836}"/>
          </ac:spMkLst>
        </pc:spChg>
        <pc:picChg chg="ord">
          <ac:chgData name="Suzanne Bolling" userId="cb909048-b9b0-45ad-b011-5d5cbb3550f1" providerId="ADAL" clId="{F2C79F3C-D7A3-4238-896D-D70E7B562560}" dt="2021-10-04T15:01:34.210" v="273" actId="13244"/>
          <ac:picMkLst>
            <pc:docMk/>
            <pc:sldMk cId="3803528391" sldId="596"/>
            <ac:picMk id="33" creationId="{65A86644-9198-4AB1-A667-37C7B57B7957}"/>
          </ac:picMkLst>
        </pc:picChg>
      </pc:sldChg>
      <pc:sldChg chg="addSp modSp mod">
        <pc:chgData name="Suzanne Bolling" userId="cb909048-b9b0-45ad-b011-5d5cbb3550f1" providerId="ADAL" clId="{F2C79F3C-D7A3-4238-896D-D70E7B562560}" dt="2021-10-04T15:00:12.993" v="262" actId="13244"/>
        <pc:sldMkLst>
          <pc:docMk/>
          <pc:sldMk cId="2949156038" sldId="597"/>
        </pc:sldMkLst>
        <pc:spChg chg="add mod ord">
          <ac:chgData name="Suzanne Bolling" userId="cb909048-b9b0-45ad-b011-5d5cbb3550f1" providerId="ADAL" clId="{F2C79F3C-D7A3-4238-896D-D70E7B562560}" dt="2021-10-04T15:00:10.473" v="261" actId="13244"/>
          <ac:spMkLst>
            <pc:docMk/>
            <pc:sldMk cId="2949156038" sldId="597"/>
            <ac:spMk id="3" creationId="{B0F0A8E3-5828-4BAE-9218-ABE21710AC84}"/>
          </ac:spMkLst>
        </pc:spChg>
        <pc:graphicFrameChg chg="ord">
          <ac:chgData name="Suzanne Bolling" userId="cb909048-b9b0-45ad-b011-5d5cbb3550f1" providerId="ADAL" clId="{F2C79F3C-D7A3-4238-896D-D70E7B562560}" dt="2021-10-04T15:00:12.993" v="262" actId="13244"/>
          <ac:graphicFrameMkLst>
            <pc:docMk/>
            <pc:sldMk cId="2949156038" sldId="597"/>
            <ac:graphicFrameMk id="25" creationId="{8B2AD3D6-6D03-4F11-A694-D6A3CF102DC0}"/>
          </ac:graphicFrameMkLst>
        </pc:graphicFrameChg>
        <pc:picChg chg="ord">
          <ac:chgData name="Suzanne Bolling" userId="cb909048-b9b0-45ad-b011-5d5cbb3550f1" providerId="ADAL" clId="{F2C79F3C-D7A3-4238-896D-D70E7B562560}" dt="2021-10-04T15:00:08.276" v="260" actId="13244"/>
          <ac:picMkLst>
            <pc:docMk/>
            <pc:sldMk cId="2949156038" sldId="597"/>
            <ac:picMk id="2" creationId="{0F6C1A01-E4CC-4102-90D5-9C71DDAD11A6}"/>
          </ac:picMkLst>
        </pc:picChg>
      </pc:sldChg>
      <pc:sldChg chg="modSp mod">
        <pc:chgData name="Suzanne Bolling" userId="cb909048-b9b0-45ad-b011-5d5cbb3550f1" providerId="ADAL" clId="{F2C79F3C-D7A3-4238-896D-D70E7B562560}" dt="2021-10-04T15:03:05.146" v="380" actId="13244"/>
        <pc:sldMkLst>
          <pc:docMk/>
          <pc:sldMk cId="2550811093" sldId="598"/>
        </pc:sldMkLst>
        <pc:spChg chg="mod ord">
          <ac:chgData name="Suzanne Bolling" userId="cb909048-b9b0-45ad-b011-5d5cbb3550f1" providerId="ADAL" clId="{F2C79F3C-D7A3-4238-896D-D70E7B562560}" dt="2021-10-04T15:03:01.592" v="379" actId="13244"/>
          <ac:spMkLst>
            <pc:docMk/>
            <pc:sldMk cId="2550811093" sldId="598"/>
            <ac:spMk id="2" creationId="{227F5F9E-5786-4F6B-818F-46693377F3CA}"/>
          </ac:spMkLst>
        </pc:spChg>
        <pc:graphicFrameChg chg="ord">
          <ac:chgData name="Suzanne Bolling" userId="cb909048-b9b0-45ad-b011-5d5cbb3550f1" providerId="ADAL" clId="{F2C79F3C-D7A3-4238-896D-D70E7B562560}" dt="2021-10-04T15:03:05.146" v="380" actId="13244"/>
          <ac:graphicFrameMkLst>
            <pc:docMk/>
            <pc:sldMk cId="2550811093" sldId="598"/>
            <ac:graphicFrameMk id="25" creationId="{8B2AD3D6-6D03-4F11-A694-D6A3CF102DC0}"/>
          </ac:graphicFrameMkLst>
        </pc:graphicFrameChg>
      </pc:sldChg>
      <pc:sldChg chg="addSp modSp mod">
        <pc:chgData name="Suzanne Bolling" userId="cb909048-b9b0-45ad-b011-5d5cbb3550f1" providerId="ADAL" clId="{F2C79F3C-D7A3-4238-896D-D70E7B562560}" dt="2021-10-04T15:00:28.964" v="264" actId="13244"/>
        <pc:sldMkLst>
          <pc:docMk/>
          <pc:sldMk cId="883363343" sldId="599"/>
        </pc:sldMkLst>
        <pc:spChg chg="add mod ord">
          <ac:chgData name="Suzanne Bolling" userId="cb909048-b9b0-45ad-b011-5d5cbb3550f1" providerId="ADAL" clId="{F2C79F3C-D7A3-4238-896D-D70E7B562560}" dt="2021-10-04T15:00:26.743" v="263" actId="13244"/>
          <ac:spMkLst>
            <pc:docMk/>
            <pc:sldMk cId="883363343" sldId="599"/>
            <ac:spMk id="2" creationId="{D0EC3837-C59A-4CBD-BD83-601B54B185F5}"/>
          </ac:spMkLst>
        </pc:spChg>
        <pc:graphicFrameChg chg="mod">
          <ac:chgData name="Suzanne Bolling" userId="cb909048-b9b0-45ad-b011-5d5cbb3550f1" providerId="ADAL" clId="{F2C79F3C-D7A3-4238-896D-D70E7B562560}" dt="2021-10-04T14:55:34.983" v="154" actId="20577"/>
          <ac:graphicFrameMkLst>
            <pc:docMk/>
            <pc:sldMk cId="883363343" sldId="599"/>
            <ac:graphicFrameMk id="9" creationId="{D4274906-52E8-40E9-B911-A19EACCF2CA7}"/>
          </ac:graphicFrameMkLst>
        </pc:graphicFrameChg>
        <pc:picChg chg="mod">
          <ac:chgData name="Suzanne Bolling" userId="cb909048-b9b0-45ad-b011-5d5cbb3550f1" providerId="ADAL" clId="{F2C79F3C-D7A3-4238-896D-D70E7B562560}" dt="2021-10-04T14:55:29.968" v="153" actId="1076"/>
          <ac:picMkLst>
            <pc:docMk/>
            <pc:sldMk cId="883363343" sldId="599"/>
            <ac:picMk id="3" creationId="{8F0BA341-7DC6-4068-A50C-E06F59FD7B73}"/>
          </ac:picMkLst>
        </pc:picChg>
        <pc:picChg chg="ord">
          <ac:chgData name="Suzanne Bolling" userId="cb909048-b9b0-45ad-b011-5d5cbb3550f1" providerId="ADAL" clId="{F2C79F3C-D7A3-4238-896D-D70E7B562560}" dt="2021-10-04T15:00:28.964" v="264" actId="13244"/>
          <ac:picMkLst>
            <pc:docMk/>
            <pc:sldMk cId="883363343" sldId="599"/>
            <ac:picMk id="33" creationId="{65A86644-9198-4AB1-A667-37C7B57B7957}"/>
          </ac:picMkLst>
        </pc:picChg>
      </pc:sldChg>
      <pc:sldChg chg="addSp modSp mod">
        <pc:chgData name="Suzanne Bolling" userId="cb909048-b9b0-45ad-b011-5d5cbb3550f1" providerId="ADAL" clId="{F2C79F3C-D7A3-4238-896D-D70E7B562560}" dt="2021-10-04T15:00:40.637" v="266" actId="13244"/>
        <pc:sldMkLst>
          <pc:docMk/>
          <pc:sldMk cId="3492184838" sldId="600"/>
        </pc:sldMkLst>
        <pc:spChg chg="add mod ord">
          <ac:chgData name="Suzanne Bolling" userId="cb909048-b9b0-45ad-b011-5d5cbb3550f1" providerId="ADAL" clId="{F2C79F3C-D7A3-4238-896D-D70E7B562560}" dt="2021-10-04T15:00:38.871" v="265" actId="13244"/>
          <ac:spMkLst>
            <pc:docMk/>
            <pc:sldMk cId="3492184838" sldId="600"/>
            <ac:spMk id="2" creationId="{176BF572-F9E7-47FC-A06F-4680B389E4DA}"/>
          </ac:spMkLst>
        </pc:spChg>
        <pc:graphicFrameChg chg="mod">
          <ac:chgData name="Suzanne Bolling" userId="cb909048-b9b0-45ad-b011-5d5cbb3550f1" providerId="ADAL" clId="{F2C79F3C-D7A3-4238-896D-D70E7B562560}" dt="2021-10-04T14:56:50.539" v="198" actId="20577"/>
          <ac:graphicFrameMkLst>
            <pc:docMk/>
            <pc:sldMk cId="3492184838" sldId="600"/>
            <ac:graphicFrameMk id="9" creationId="{D4274906-52E8-40E9-B911-A19EACCF2CA7}"/>
          </ac:graphicFrameMkLst>
        </pc:graphicFrameChg>
        <pc:picChg chg="mod">
          <ac:chgData name="Suzanne Bolling" userId="cb909048-b9b0-45ad-b011-5d5cbb3550f1" providerId="ADAL" clId="{F2C79F3C-D7A3-4238-896D-D70E7B562560}" dt="2021-10-04T14:56:56.099" v="199" actId="1076"/>
          <ac:picMkLst>
            <pc:docMk/>
            <pc:sldMk cId="3492184838" sldId="600"/>
            <ac:picMk id="3" creationId="{8F0BA341-7DC6-4068-A50C-E06F59FD7B73}"/>
          </ac:picMkLst>
        </pc:picChg>
        <pc:picChg chg="ord">
          <ac:chgData name="Suzanne Bolling" userId="cb909048-b9b0-45ad-b011-5d5cbb3550f1" providerId="ADAL" clId="{F2C79F3C-D7A3-4238-896D-D70E7B562560}" dt="2021-10-04T15:00:40.637" v="266" actId="13244"/>
          <ac:picMkLst>
            <pc:docMk/>
            <pc:sldMk cId="3492184838" sldId="600"/>
            <ac:picMk id="33" creationId="{65A86644-9198-4AB1-A667-37C7B57B7957}"/>
          </ac:picMkLst>
        </pc:picChg>
      </pc:sldChg>
    </pc:docChg>
  </pc:docChgLst>
  <pc:docChgLst>
    <pc:chgData name="Carmela Concepcion" userId="98431a66-0848-4ae6-af83-af3e87592b9d" providerId="ADAL" clId="{89244C8B-CBA6-4735-9189-03B610CA33D8}"/>
    <pc:docChg chg="modSld">
      <pc:chgData name="Carmela Concepcion" userId="98431a66-0848-4ae6-af83-af3e87592b9d" providerId="ADAL" clId="{89244C8B-CBA6-4735-9189-03B610CA33D8}" dt="2021-10-05T19:58:32.266" v="42"/>
      <pc:docMkLst>
        <pc:docMk/>
      </pc:docMkLst>
      <pc:sldChg chg="addSp delSp modSp modTransition modAnim">
        <pc:chgData name="Carmela Concepcion" userId="98431a66-0848-4ae6-af83-af3e87592b9d" providerId="ADAL" clId="{89244C8B-CBA6-4735-9189-03B610CA33D8}" dt="2021-10-04T15:55:45.310" v="1"/>
        <pc:sldMkLst>
          <pc:docMk/>
          <pc:sldMk cId="1173961496" sldId="476"/>
        </pc:sldMkLst>
        <pc:picChg chg="add del mod">
          <ac:chgData name="Carmela Concepcion" userId="98431a66-0848-4ae6-af83-af3e87592b9d" providerId="ADAL" clId="{89244C8B-CBA6-4735-9189-03B610CA33D8}" dt="2021-10-04T15:55:45.310" v="1"/>
          <ac:picMkLst>
            <pc:docMk/>
            <pc:sldMk cId="1173961496" sldId="476"/>
            <ac:picMk id="3" creationId="{E226B372-BF3C-42CC-B4FE-14EA68055257}"/>
          </ac:picMkLst>
        </pc:picChg>
      </pc:sldChg>
      <pc:sldChg chg="addSp delSp modSp">
        <pc:chgData name="Carmela Concepcion" userId="98431a66-0848-4ae6-af83-af3e87592b9d" providerId="ADAL" clId="{89244C8B-CBA6-4735-9189-03B610CA33D8}" dt="2021-10-05T19:58:32.266" v="42"/>
        <pc:sldMkLst>
          <pc:docMk/>
          <pc:sldMk cId="1706797146" sldId="480"/>
        </pc:sldMkLst>
        <pc:picChg chg="add del mod">
          <ac:chgData name="Carmela Concepcion" userId="98431a66-0848-4ae6-af83-af3e87592b9d" providerId="ADAL" clId="{89244C8B-CBA6-4735-9189-03B610CA33D8}" dt="2021-10-05T13:02:21.652" v="9"/>
          <ac:picMkLst>
            <pc:docMk/>
            <pc:sldMk cId="1706797146" sldId="480"/>
            <ac:picMk id="2" creationId="{02996055-E764-4185-8753-E455B732B2FB}"/>
          </ac:picMkLst>
        </pc:picChg>
        <pc:picChg chg="add mod">
          <ac:chgData name="Carmela Concepcion" userId="98431a66-0848-4ae6-af83-af3e87592b9d" providerId="ADAL" clId="{89244C8B-CBA6-4735-9189-03B610CA33D8}" dt="2021-10-05T19:58:32.266" v="42"/>
          <ac:picMkLst>
            <pc:docMk/>
            <pc:sldMk cId="1706797146" sldId="480"/>
            <ac:picMk id="2" creationId="{6E938DBE-5984-46F8-8103-A2E476C15418}"/>
          </ac:picMkLst>
        </pc:picChg>
        <pc:picChg chg="add del mod">
          <ac:chgData name="Carmela Concepcion" userId="98431a66-0848-4ae6-af83-af3e87592b9d" providerId="ADAL" clId="{89244C8B-CBA6-4735-9189-03B610CA33D8}" dt="2021-10-05T13:03:17.813" v="11"/>
          <ac:picMkLst>
            <pc:docMk/>
            <pc:sldMk cId="1706797146" sldId="480"/>
            <ac:picMk id="5" creationId="{41E5E938-E58B-460D-8AA1-3FA171BE38DF}"/>
          </ac:picMkLst>
        </pc:picChg>
        <pc:picChg chg="add del mod">
          <ac:chgData name="Carmela Concepcion" userId="98431a66-0848-4ae6-af83-af3e87592b9d" providerId="ADAL" clId="{89244C8B-CBA6-4735-9189-03B610CA33D8}" dt="2021-10-05T13:23:13.201" v="12"/>
          <ac:picMkLst>
            <pc:docMk/>
            <pc:sldMk cId="1706797146" sldId="480"/>
            <ac:picMk id="6" creationId="{98AEF265-E839-43DC-9569-8C61EDC63D74}"/>
          </ac:picMkLst>
        </pc:picChg>
        <pc:picChg chg="add del mod">
          <ac:chgData name="Carmela Concepcion" userId="98431a66-0848-4ae6-af83-af3e87592b9d" providerId="ADAL" clId="{89244C8B-CBA6-4735-9189-03B610CA33D8}" dt="2021-10-05T14:05:16.572" v="13"/>
          <ac:picMkLst>
            <pc:docMk/>
            <pc:sldMk cId="1706797146" sldId="480"/>
            <ac:picMk id="9" creationId="{FE71B7FE-C360-414A-882C-7E4B93FFC74C}"/>
          </ac:picMkLst>
        </pc:picChg>
        <pc:picChg chg="add del mod">
          <ac:chgData name="Carmela Concepcion" userId="98431a66-0848-4ae6-af83-af3e87592b9d" providerId="ADAL" clId="{89244C8B-CBA6-4735-9189-03B610CA33D8}" dt="2021-10-05T14:09:43.040" v="15"/>
          <ac:picMkLst>
            <pc:docMk/>
            <pc:sldMk cId="1706797146" sldId="480"/>
            <ac:picMk id="11" creationId="{ED87E96F-EA78-46AD-8718-E7450B42D614}"/>
          </ac:picMkLst>
        </pc:picChg>
        <pc:picChg chg="add del mod">
          <ac:chgData name="Carmela Concepcion" userId="98431a66-0848-4ae6-af83-af3e87592b9d" providerId="ADAL" clId="{89244C8B-CBA6-4735-9189-03B610CA33D8}" dt="2021-10-05T19:58:32.266" v="42"/>
          <ac:picMkLst>
            <pc:docMk/>
            <pc:sldMk cId="1706797146" sldId="480"/>
            <ac:picMk id="13" creationId="{7D138055-2D36-4F7B-982C-FDF23B5E69C6}"/>
          </ac:picMkLst>
        </pc:picChg>
      </pc:sldChg>
      <pc:sldChg chg="addSp modSp">
        <pc:chgData name="Carmela Concepcion" userId="98431a66-0848-4ae6-af83-af3e87592b9d" providerId="ADAL" clId="{89244C8B-CBA6-4735-9189-03B610CA33D8}" dt="2021-10-05T14:30:43.809" v="27"/>
        <pc:sldMkLst>
          <pc:docMk/>
          <pc:sldMk cId="1216722337" sldId="481"/>
        </pc:sldMkLst>
        <pc:picChg chg="add mod">
          <ac:chgData name="Carmela Concepcion" userId="98431a66-0848-4ae6-af83-af3e87592b9d" providerId="ADAL" clId="{89244C8B-CBA6-4735-9189-03B610CA33D8}" dt="2021-10-05T14:30:43.809" v="27"/>
          <ac:picMkLst>
            <pc:docMk/>
            <pc:sldMk cId="1216722337" sldId="481"/>
            <ac:picMk id="3" creationId="{56883034-DFB4-4D0B-948A-640742B1DD33}"/>
          </ac:picMkLst>
        </pc:picChg>
      </pc:sldChg>
      <pc:sldChg chg="addSp delSp modSp">
        <pc:chgData name="Carmela Concepcion" userId="98431a66-0848-4ae6-af83-af3e87592b9d" providerId="ADAL" clId="{89244C8B-CBA6-4735-9189-03B610CA33D8}" dt="2021-10-05T14:15:32.395" v="19"/>
        <pc:sldMkLst>
          <pc:docMk/>
          <pc:sldMk cId="3013102687" sldId="505"/>
        </pc:sldMkLst>
        <pc:picChg chg="add del mod">
          <ac:chgData name="Carmela Concepcion" userId="98431a66-0848-4ae6-af83-af3e87592b9d" providerId="ADAL" clId="{89244C8B-CBA6-4735-9189-03B610CA33D8}" dt="2021-10-05T14:06:47.356" v="14"/>
          <ac:picMkLst>
            <pc:docMk/>
            <pc:sldMk cId="3013102687" sldId="505"/>
            <ac:picMk id="3" creationId="{63B411A2-0490-4249-8CE0-B893E53B5D75}"/>
          </ac:picMkLst>
        </pc:picChg>
        <pc:picChg chg="add del mod">
          <ac:chgData name="Carmela Concepcion" userId="98431a66-0848-4ae6-af83-af3e87592b9d" providerId="ADAL" clId="{89244C8B-CBA6-4735-9189-03B610CA33D8}" dt="2021-10-05T14:11:23.577" v="16"/>
          <ac:picMkLst>
            <pc:docMk/>
            <pc:sldMk cId="3013102687" sldId="505"/>
            <ac:picMk id="4" creationId="{02ACCEC3-C9BE-4CF9-A63B-F336A498A806}"/>
          </ac:picMkLst>
        </pc:picChg>
        <pc:picChg chg="add del mod">
          <ac:chgData name="Carmela Concepcion" userId="98431a66-0848-4ae6-af83-af3e87592b9d" providerId="ADAL" clId="{89244C8B-CBA6-4735-9189-03B610CA33D8}" dt="2021-10-05T14:12:59.166" v="17"/>
          <ac:picMkLst>
            <pc:docMk/>
            <pc:sldMk cId="3013102687" sldId="505"/>
            <ac:picMk id="6" creationId="{6EDDBAA3-E8F0-48B4-BEC4-3BF635A7EA13}"/>
          </ac:picMkLst>
        </pc:picChg>
        <pc:picChg chg="add del mod">
          <ac:chgData name="Carmela Concepcion" userId="98431a66-0848-4ae6-af83-af3e87592b9d" providerId="ADAL" clId="{89244C8B-CBA6-4735-9189-03B610CA33D8}" dt="2021-10-05T14:13:37.670" v="18"/>
          <ac:picMkLst>
            <pc:docMk/>
            <pc:sldMk cId="3013102687" sldId="505"/>
            <ac:picMk id="7" creationId="{AC1C042D-9BA4-4505-8BCF-A70B796AC2B5}"/>
          </ac:picMkLst>
        </pc:picChg>
        <pc:picChg chg="add del mod">
          <ac:chgData name="Carmela Concepcion" userId="98431a66-0848-4ae6-af83-af3e87592b9d" providerId="ADAL" clId="{89244C8B-CBA6-4735-9189-03B610CA33D8}" dt="2021-10-05T14:15:32.395" v="19"/>
          <ac:picMkLst>
            <pc:docMk/>
            <pc:sldMk cId="3013102687" sldId="505"/>
            <ac:picMk id="9" creationId="{87AB8BD6-88A7-48B6-8748-43FE25C28FA6}"/>
          </ac:picMkLst>
        </pc:picChg>
        <pc:picChg chg="add mod">
          <ac:chgData name="Carmela Concepcion" userId="98431a66-0848-4ae6-af83-af3e87592b9d" providerId="ADAL" clId="{89244C8B-CBA6-4735-9189-03B610CA33D8}" dt="2021-10-05T14:15:32.395" v="19"/>
          <ac:picMkLst>
            <pc:docMk/>
            <pc:sldMk cId="3013102687" sldId="505"/>
            <ac:picMk id="11" creationId="{73569FA4-B99B-4671-A0DF-8569F63D0DAF}"/>
          </ac:picMkLst>
        </pc:picChg>
      </pc:sldChg>
      <pc:sldChg chg="addSp delSp modSp">
        <pc:chgData name="Carmela Concepcion" userId="98431a66-0848-4ae6-af83-af3e87592b9d" providerId="ADAL" clId="{89244C8B-CBA6-4735-9189-03B610CA33D8}" dt="2021-10-05T14:28:12.552" v="26"/>
        <pc:sldMkLst>
          <pc:docMk/>
          <pc:sldMk cId="1071122509" sldId="510"/>
        </pc:sldMkLst>
        <pc:picChg chg="add del mod">
          <ac:chgData name="Carmela Concepcion" userId="98431a66-0848-4ae6-af83-af3e87592b9d" providerId="ADAL" clId="{89244C8B-CBA6-4735-9189-03B610CA33D8}" dt="2021-10-05T14:21:26.803" v="21"/>
          <ac:picMkLst>
            <pc:docMk/>
            <pc:sldMk cId="1071122509" sldId="510"/>
            <ac:picMk id="3" creationId="{E39AE4B5-29FC-4DAA-8E2F-592BD56E5E86}"/>
          </ac:picMkLst>
        </pc:picChg>
        <pc:picChg chg="add del mod">
          <ac:chgData name="Carmela Concepcion" userId="98431a66-0848-4ae6-af83-af3e87592b9d" providerId="ADAL" clId="{89244C8B-CBA6-4735-9189-03B610CA33D8}" dt="2021-10-05T14:23:57.450" v="22"/>
          <ac:picMkLst>
            <pc:docMk/>
            <pc:sldMk cId="1071122509" sldId="510"/>
            <ac:picMk id="6" creationId="{D37AC1CD-3424-4CF7-A138-BC7F1E16F8EC}"/>
          </ac:picMkLst>
        </pc:picChg>
        <pc:picChg chg="add del mod">
          <ac:chgData name="Carmela Concepcion" userId="98431a66-0848-4ae6-af83-af3e87592b9d" providerId="ADAL" clId="{89244C8B-CBA6-4735-9189-03B610CA33D8}" dt="2021-10-05T14:24:36.289" v="23"/>
          <ac:picMkLst>
            <pc:docMk/>
            <pc:sldMk cId="1071122509" sldId="510"/>
            <ac:picMk id="7" creationId="{C47723B5-C3F1-443F-8311-7803A3D5395D}"/>
          </ac:picMkLst>
        </pc:picChg>
        <pc:picChg chg="add del mod">
          <ac:chgData name="Carmela Concepcion" userId="98431a66-0848-4ae6-af83-af3e87592b9d" providerId="ADAL" clId="{89244C8B-CBA6-4735-9189-03B610CA33D8}" dt="2021-10-05T14:25:45.735" v="24"/>
          <ac:picMkLst>
            <pc:docMk/>
            <pc:sldMk cId="1071122509" sldId="510"/>
            <ac:picMk id="9" creationId="{05CF7107-1F39-4A5D-8EDE-CEEDC6F7C474}"/>
          </ac:picMkLst>
        </pc:picChg>
        <pc:picChg chg="add del mod">
          <ac:chgData name="Carmela Concepcion" userId="98431a66-0848-4ae6-af83-af3e87592b9d" providerId="ADAL" clId="{89244C8B-CBA6-4735-9189-03B610CA33D8}" dt="2021-10-05T14:26:27.607" v="25"/>
          <ac:picMkLst>
            <pc:docMk/>
            <pc:sldMk cId="1071122509" sldId="510"/>
            <ac:picMk id="10" creationId="{CF0C99A1-4387-4453-BA84-B51BB81D5354}"/>
          </ac:picMkLst>
        </pc:picChg>
        <pc:picChg chg="add del mod">
          <ac:chgData name="Carmela Concepcion" userId="98431a66-0848-4ae6-af83-af3e87592b9d" providerId="ADAL" clId="{89244C8B-CBA6-4735-9189-03B610CA33D8}" dt="2021-10-05T14:28:12.552" v="26"/>
          <ac:picMkLst>
            <pc:docMk/>
            <pc:sldMk cId="1071122509" sldId="510"/>
            <ac:picMk id="11" creationId="{7F2D5ABF-83F1-4A57-B4FC-3546C1C9673B}"/>
          </ac:picMkLst>
        </pc:picChg>
        <pc:picChg chg="add mod">
          <ac:chgData name="Carmela Concepcion" userId="98431a66-0848-4ae6-af83-af3e87592b9d" providerId="ADAL" clId="{89244C8B-CBA6-4735-9189-03B610CA33D8}" dt="2021-10-05T14:28:12.552" v="26"/>
          <ac:picMkLst>
            <pc:docMk/>
            <pc:sldMk cId="1071122509" sldId="510"/>
            <ac:picMk id="12" creationId="{BA110538-60A5-4E03-BB98-31932305D1DE}"/>
          </ac:picMkLst>
        </pc:picChg>
      </pc:sldChg>
      <pc:sldChg chg="addSp delSp modSp">
        <pc:chgData name="Carmela Concepcion" userId="98431a66-0848-4ae6-af83-af3e87592b9d" providerId="ADAL" clId="{89244C8B-CBA6-4735-9189-03B610CA33D8}" dt="2021-10-05T14:42:13.119" v="33"/>
        <pc:sldMkLst>
          <pc:docMk/>
          <pc:sldMk cId="1000342751" sldId="580"/>
        </pc:sldMkLst>
        <pc:picChg chg="del">
          <ac:chgData name="Carmela Concepcion" userId="98431a66-0848-4ae6-af83-af3e87592b9d" providerId="ADAL" clId="{89244C8B-CBA6-4735-9189-03B610CA33D8}" dt="2021-10-05T14:39:41.900" v="30"/>
          <ac:picMkLst>
            <pc:docMk/>
            <pc:sldMk cId="1000342751" sldId="580"/>
            <ac:picMk id="2" creationId="{473F74F5-7650-45F6-8C87-6D82D0E8A469}"/>
          </ac:picMkLst>
        </pc:picChg>
        <pc:picChg chg="add del mod">
          <ac:chgData name="Carmela Concepcion" userId="98431a66-0848-4ae6-af83-af3e87592b9d" providerId="ADAL" clId="{89244C8B-CBA6-4735-9189-03B610CA33D8}" dt="2021-10-05T14:41:12.042" v="31"/>
          <ac:picMkLst>
            <pc:docMk/>
            <pc:sldMk cId="1000342751" sldId="580"/>
            <ac:picMk id="5" creationId="{057E2CBF-4D28-4496-895A-12C450C93FA8}"/>
          </ac:picMkLst>
        </pc:picChg>
        <pc:picChg chg="add del mod">
          <ac:chgData name="Carmela Concepcion" userId="98431a66-0848-4ae6-af83-af3e87592b9d" providerId="ADAL" clId="{89244C8B-CBA6-4735-9189-03B610CA33D8}" dt="2021-10-05T14:41:35.405" v="32"/>
          <ac:picMkLst>
            <pc:docMk/>
            <pc:sldMk cId="1000342751" sldId="580"/>
            <ac:picMk id="8" creationId="{C32AEE06-84E3-4537-9798-016F7EF28E70}"/>
          </ac:picMkLst>
        </pc:picChg>
        <pc:picChg chg="add del mod">
          <ac:chgData name="Carmela Concepcion" userId="98431a66-0848-4ae6-af83-af3e87592b9d" providerId="ADAL" clId="{89244C8B-CBA6-4735-9189-03B610CA33D8}" dt="2021-10-05T14:42:13.119" v="33"/>
          <ac:picMkLst>
            <pc:docMk/>
            <pc:sldMk cId="1000342751" sldId="580"/>
            <ac:picMk id="9" creationId="{3DEACBA2-36D4-45BE-BE89-1D7D0754C2FC}"/>
          </ac:picMkLst>
        </pc:picChg>
        <pc:picChg chg="add mod">
          <ac:chgData name="Carmela Concepcion" userId="98431a66-0848-4ae6-af83-af3e87592b9d" providerId="ADAL" clId="{89244C8B-CBA6-4735-9189-03B610CA33D8}" dt="2021-10-05T14:42:13.119" v="33"/>
          <ac:picMkLst>
            <pc:docMk/>
            <pc:sldMk cId="1000342751" sldId="580"/>
            <ac:picMk id="11" creationId="{FF2E0300-581B-481E-8E2A-6AB3F65250AB}"/>
          </ac:picMkLst>
        </pc:picChg>
      </pc:sldChg>
      <pc:sldChg chg="addSp delSp modSp">
        <pc:chgData name="Carmela Concepcion" userId="98431a66-0848-4ae6-af83-af3e87592b9d" providerId="ADAL" clId="{89244C8B-CBA6-4735-9189-03B610CA33D8}" dt="2021-10-05T14:47:24.731" v="39"/>
        <pc:sldMkLst>
          <pc:docMk/>
          <pc:sldMk cId="1767144004" sldId="581"/>
        </pc:sldMkLst>
        <pc:picChg chg="add del mod">
          <ac:chgData name="Carmela Concepcion" userId="98431a66-0848-4ae6-af83-af3e87592b9d" providerId="ADAL" clId="{89244C8B-CBA6-4735-9189-03B610CA33D8}" dt="2021-10-05T14:44:15.835" v="35"/>
          <ac:picMkLst>
            <pc:docMk/>
            <pc:sldMk cId="1767144004" sldId="581"/>
            <ac:picMk id="3" creationId="{173B851D-FD4B-4101-90BA-1504848C1F7D}"/>
          </ac:picMkLst>
        </pc:picChg>
        <pc:picChg chg="add del mod">
          <ac:chgData name="Carmela Concepcion" userId="98431a66-0848-4ae6-af83-af3e87592b9d" providerId="ADAL" clId="{89244C8B-CBA6-4735-9189-03B610CA33D8}" dt="2021-10-05T14:44:52.520" v="36"/>
          <ac:picMkLst>
            <pc:docMk/>
            <pc:sldMk cId="1767144004" sldId="581"/>
            <ac:picMk id="7" creationId="{449DBFE6-FD81-474D-9789-D0D9BD554DAA}"/>
          </ac:picMkLst>
        </pc:picChg>
        <pc:picChg chg="del">
          <ac:chgData name="Carmela Concepcion" userId="98431a66-0848-4ae6-af83-af3e87592b9d" providerId="ADAL" clId="{89244C8B-CBA6-4735-9189-03B610CA33D8}" dt="2021-10-05T14:43:32.824" v="34"/>
          <ac:picMkLst>
            <pc:docMk/>
            <pc:sldMk cId="1767144004" sldId="581"/>
            <ac:picMk id="8" creationId="{1CC0DFF2-E3A4-4BA7-809A-B9A83FAFC660}"/>
          </ac:picMkLst>
        </pc:picChg>
        <pc:picChg chg="add del mod">
          <ac:chgData name="Carmela Concepcion" userId="98431a66-0848-4ae6-af83-af3e87592b9d" providerId="ADAL" clId="{89244C8B-CBA6-4735-9189-03B610CA33D8}" dt="2021-10-05T14:45:58.107" v="37"/>
          <ac:picMkLst>
            <pc:docMk/>
            <pc:sldMk cId="1767144004" sldId="581"/>
            <ac:picMk id="10" creationId="{AB0B7C6B-84DD-4AAC-AA0D-474E54F67884}"/>
          </ac:picMkLst>
        </pc:picChg>
        <pc:picChg chg="add del mod">
          <ac:chgData name="Carmela Concepcion" userId="98431a66-0848-4ae6-af83-af3e87592b9d" providerId="ADAL" clId="{89244C8B-CBA6-4735-9189-03B610CA33D8}" dt="2021-10-05T14:46:22.371" v="38"/>
          <ac:picMkLst>
            <pc:docMk/>
            <pc:sldMk cId="1767144004" sldId="581"/>
            <ac:picMk id="11" creationId="{6B9738A4-E3CF-448C-9975-0966D243BEDC}"/>
          </ac:picMkLst>
        </pc:picChg>
        <pc:picChg chg="add del mod">
          <ac:chgData name="Carmela Concepcion" userId="98431a66-0848-4ae6-af83-af3e87592b9d" providerId="ADAL" clId="{89244C8B-CBA6-4735-9189-03B610CA33D8}" dt="2021-10-05T14:47:24.731" v="39"/>
          <ac:picMkLst>
            <pc:docMk/>
            <pc:sldMk cId="1767144004" sldId="581"/>
            <ac:picMk id="12" creationId="{C400FC91-E986-43E7-80A0-C47188C730C7}"/>
          </ac:picMkLst>
        </pc:picChg>
        <pc:picChg chg="add mod">
          <ac:chgData name="Carmela Concepcion" userId="98431a66-0848-4ae6-af83-af3e87592b9d" providerId="ADAL" clId="{89244C8B-CBA6-4735-9189-03B610CA33D8}" dt="2021-10-05T14:47:24.731" v="39"/>
          <ac:picMkLst>
            <pc:docMk/>
            <pc:sldMk cId="1767144004" sldId="581"/>
            <ac:picMk id="13" creationId="{8E5950F3-9A48-4933-869D-871ECF73DF01}"/>
          </ac:picMkLst>
        </pc:picChg>
      </pc:sldChg>
      <pc:sldChg chg="addSp delSp modSp">
        <pc:chgData name="Carmela Concepcion" userId="98431a66-0848-4ae6-af83-af3e87592b9d" providerId="ADAL" clId="{89244C8B-CBA6-4735-9189-03B610CA33D8}" dt="2021-10-05T14:49:33.382" v="41"/>
        <pc:sldMkLst>
          <pc:docMk/>
          <pc:sldMk cId="1053386712" sldId="582"/>
        </pc:sldMkLst>
        <pc:picChg chg="del">
          <ac:chgData name="Carmela Concepcion" userId="98431a66-0848-4ae6-af83-af3e87592b9d" providerId="ADAL" clId="{89244C8B-CBA6-4735-9189-03B610CA33D8}" dt="2021-10-05T14:48:49.465" v="40"/>
          <ac:picMkLst>
            <pc:docMk/>
            <pc:sldMk cId="1053386712" sldId="582"/>
            <ac:picMk id="2" creationId="{EF30CFE4-827F-42CC-AF18-A75B8263D791}"/>
          </ac:picMkLst>
        </pc:picChg>
        <pc:picChg chg="add del mod">
          <ac:chgData name="Carmela Concepcion" userId="98431a66-0848-4ae6-af83-af3e87592b9d" providerId="ADAL" clId="{89244C8B-CBA6-4735-9189-03B610CA33D8}" dt="2021-10-05T14:49:33.382" v="41"/>
          <ac:picMkLst>
            <pc:docMk/>
            <pc:sldMk cId="1053386712" sldId="582"/>
            <ac:picMk id="4" creationId="{6D103C82-8D9E-4FD7-B460-5C5B65B3CBBC}"/>
          </ac:picMkLst>
        </pc:picChg>
        <pc:picChg chg="add mod">
          <ac:chgData name="Carmela Concepcion" userId="98431a66-0848-4ae6-af83-af3e87592b9d" providerId="ADAL" clId="{89244C8B-CBA6-4735-9189-03B610CA33D8}" dt="2021-10-05T14:49:33.382" v="41"/>
          <ac:picMkLst>
            <pc:docMk/>
            <pc:sldMk cId="1053386712" sldId="582"/>
            <ac:picMk id="6" creationId="{1AB76BD9-6B5C-4103-BA87-FAC0CC606A4A}"/>
          </ac:picMkLst>
        </pc:picChg>
      </pc:sldChg>
      <pc:sldChg chg="addSp delSp modSp">
        <pc:chgData name="Carmela Concepcion" userId="98431a66-0848-4ae6-af83-af3e87592b9d" providerId="ADAL" clId="{89244C8B-CBA6-4735-9189-03B610CA33D8}" dt="2021-10-04T17:15:41.811" v="3"/>
        <pc:sldMkLst>
          <pc:docMk/>
          <pc:sldMk cId="831432663" sldId="590"/>
        </pc:sldMkLst>
        <pc:picChg chg="add del mod">
          <ac:chgData name="Carmela Concepcion" userId="98431a66-0848-4ae6-af83-af3e87592b9d" providerId="ADAL" clId="{89244C8B-CBA6-4735-9189-03B610CA33D8}" dt="2021-10-04T17:15:41.811" v="3"/>
          <ac:picMkLst>
            <pc:docMk/>
            <pc:sldMk cId="831432663" sldId="590"/>
            <ac:picMk id="5" creationId="{E4B87A61-32C6-4F0D-8C59-642F158A7983}"/>
          </ac:picMkLst>
        </pc:picChg>
        <pc:picChg chg="add mod">
          <ac:chgData name="Carmela Concepcion" userId="98431a66-0848-4ae6-af83-af3e87592b9d" providerId="ADAL" clId="{89244C8B-CBA6-4735-9189-03B610CA33D8}" dt="2021-10-04T17:15:41.811" v="3"/>
          <ac:picMkLst>
            <pc:docMk/>
            <pc:sldMk cId="831432663" sldId="590"/>
            <ac:picMk id="6" creationId="{16F028A7-2ACD-4CF8-81E9-6209AB112933}"/>
          </ac:picMkLst>
        </pc:picChg>
        <pc:picChg chg="del">
          <ac:chgData name="Carmela Concepcion" userId="98431a66-0848-4ae6-af83-af3e87592b9d" providerId="ADAL" clId="{89244C8B-CBA6-4735-9189-03B610CA33D8}" dt="2021-10-04T17:14:30.942" v="2"/>
          <ac:picMkLst>
            <pc:docMk/>
            <pc:sldMk cId="831432663" sldId="590"/>
            <ac:picMk id="12" creationId="{D62F8D25-9757-41D4-9F7E-E7EC5DFAFEC1}"/>
          </ac:picMkLst>
        </pc:picChg>
      </pc:sldChg>
      <pc:sldChg chg="addSp delSp modSp modTransition modAnim">
        <pc:chgData name="Carmela Concepcion" userId="98431a66-0848-4ae6-af83-af3e87592b9d" providerId="ADAL" clId="{89244C8B-CBA6-4735-9189-03B610CA33D8}" dt="2021-10-05T12:46:04.596" v="7"/>
        <pc:sldMkLst>
          <pc:docMk/>
          <pc:sldMk cId="1334100581" sldId="592"/>
        </pc:sldMkLst>
        <pc:picChg chg="add del mod">
          <ac:chgData name="Carmela Concepcion" userId="98431a66-0848-4ae6-af83-af3e87592b9d" providerId="ADAL" clId="{89244C8B-CBA6-4735-9189-03B610CA33D8}" dt="2021-10-05T12:44:35.413" v="5"/>
          <ac:picMkLst>
            <pc:docMk/>
            <pc:sldMk cId="1334100581" sldId="592"/>
            <ac:picMk id="3" creationId="{7B8319AF-7CF4-491F-B687-BB394D7C14E3}"/>
          </ac:picMkLst>
        </pc:picChg>
        <pc:picChg chg="add del mod">
          <ac:chgData name="Carmela Concepcion" userId="98431a66-0848-4ae6-af83-af3e87592b9d" providerId="ADAL" clId="{89244C8B-CBA6-4735-9189-03B610CA33D8}" dt="2021-10-05T12:46:04.596" v="7"/>
          <ac:picMkLst>
            <pc:docMk/>
            <pc:sldMk cId="1334100581" sldId="592"/>
            <ac:picMk id="5" creationId="{11D65A4F-C41A-40CD-A775-7E50AFB5DB27}"/>
          </ac:picMkLst>
        </pc:picChg>
        <pc:picChg chg="add mod">
          <ac:chgData name="Carmela Concepcion" userId="98431a66-0848-4ae6-af83-af3e87592b9d" providerId="ADAL" clId="{89244C8B-CBA6-4735-9189-03B610CA33D8}" dt="2021-10-05T12:46:04.596" v="7"/>
          <ac:picMkLst>
            <pc:docMk/>
            <pc:sldMk cId="1334100581" sldId="592"/>
            <ac:picMk id="6" creationId="{239698D2-D6D4-4281-9A81-3A29E7D0A4A3}"/>
          </ac:picMkLst>
        </pc:picChg>
      </pc:sldChg>
      <pc:sldChg chg="addSp delSp modSp">
        <pc:chgData name="Carmela Concepcion" userId="98431a66-0848-4ae6-af83-af3e87592b9d" providerId="ADAL" clId="{89244C8B-CBA6-4735-9189-03B610CA33D8}" dt="2021-10-05T14:32:52.411" v="29"/>
        <pc:sldMkLst>
          <pc:docMk/>
          <pc:sldMk cId="2949156038" sldId="597"/>
        </pc:sldMkLst>
        <pc:picChg chg="add del mod">
          <ac:chgData name="Carmela Concepcion" userId="98431a66-0848-4ae6-af83-af3e87592b9d" providerId="ADAL" clId="{89244C8B-CBA6-4735-9189-03B610CA33D8}" dt="2021-10-05T14:32:52.411" v="29"/>
          <ac:picMkLst>
            <pc:docMk/>
            <pc:sldMk cId="2949156038" sldId="597"/>
            <ac:picMk id="4" creationId="{D53B7EB8-CEC1-4C4C-AD2A-5C97123432DE}"/>
          </ac:picMkLst>
        </pc:picChg>
        <pc:picChg chg="add mod">
          <ac:chgData name="Carmela Concepcion" userId="98431a66-0848-4ae6-af83-af3e87592b9d" providerId="ADAL" clId="{89244C8B-CBA6-4735-9189-03B610CA33D8}" dt="2021-10-05T14:32:52.411" v="29"/>
          <ac:picMkLst>
            <pc:docMk/>
            <pc:sldMk cId="2949156038" sldId="597"/>
            <ac:picMk id="5" creationId="{9F920BCD-4E6F-4228-8E82-3B2197818825}"/>
          </ac:picMkLst>
        </pc:picChg>
      </pc:sldChg>
    </pc:docChg>
  </pc:docChgLst>
  <pc:docChgLst>
    <pc:chgData name="Reine Nyirenda" userId="f4ba55d4-8bb5-4a3a-9185-2d557c6c7377" providerId="ADAL" clId="{5B60A846-E3D6-47CF-9D9E-431743F3740F}"/>
    <pc:docChg chg="undo redo custSel modSld sldOrd">
      <pc:chgData name="Reine Nyirenda" userId="f4ba55d4-8bb5-4a3a-9185-2d557c6c7377" providerId="ADAL" clId="{5B60A846-E3D6-47CF-9D9E-431743F3740F}" dt="2021-10-05T19:30:51.550" v="237" actId="962"/>
      <pc:docMkLst>
        <pc:docMk/>
      </pc:docMkLst>
      <pc:sldChg chg="addSp delSp modSp mod ord">
        <pc:chgData name="Reine Nyirenda" userId="f4ba55d4-8bb5-4a3a-9185-2d557c6c7377" providerId="ADAL" clId="{5B60A846-E3D6-47CF-9D9E-431743F3740F}" dt="2021-10-05T19:30:30.236" v="221"/>
        <pc:sldMkLst>
          <pc:docMk/>
          <pc:sldMk cId="1706797146" sldId="480"/>
        </pc:sldMkLst>
        <pc:spChg chg="mod ord">
          <ac:chgData name="Reine Nyirenda" userId="f4ba55d4-8bb5-4a3a-9185-2d557c6c7377" providerId="ADAL" clId="{5B60A846-E3D6-47CF-9D9E-431743F3740F}" dt="2021-10-05T19:24:58.181" v="188" actId="962"/>
          <ac:spMkLst>
            <pc:docMk/>
            <pc:sldMk cId="1706797146" sldId="480"/>
            <ac:spMk id="3" creationId="{A2844DE5-FC34-423F-A260-90C8B22528F4}"/>
          </ac:spMkLst>
        </pc:spChg>
        <pc:spChg chg="mod">
          <ac:chgData name="Reine Nyirenda" userId="f4ba55d4-8bb5-4a3a-9185-2d557c6c7377" providerId="ADAL" clId="{5B60A846-E3D6-47CF-9D9E-431743F3740F}" dt="2021-10-05T19:25:57.678" v="219" actId="962"/>
          <ac:spMkLst>
            <pc:docMk/>
            <pc:sldMk cId="1706797146" sldId="480"/>
            <ac:spMk id="4" creationId="{57581BF4-6022-40C4-8068-D7964B11B29E}"/>
          </ac:spMkLst>
        </pc:spChg>
        <pc:spChg chg="mod ord">
          <ac:chgData name="Reine Nyirenda" userId="f4ba55d4-8bb5-4a3a-9185-2d557c6c7377" providerId="ADAL" clId="{5B60A846-E3D6-47CF-9D9E-431743F3740F}" dt="2021-10-05T19:24:54.516" v="184" actId="962"/>
          <ac:spMkLst>
            <pc:docMk/>
            <pc:sldMk cId="1706797146" sldId="480"/>
            <ac:spMk id="8" creationId="{1F793583-76B3-4AF6-AEAB-111880BAD8C3}"/>
          </ac:spMkLst>
        </pc:spChg>
        <pc:spChg chg="mod">
          <ac:chgData name="Reine Nyirenda" userId="f4ba55d4-8bb5-4a3a-9185-2d557c6c7377" providerId="ADAL" clId="{5B60A846-E3D6-47CF-9D9E-431743F3740F}" dt="2021-10-05T19:24:16.446" v="162" actId="962"/>
          <ac:spMkLst>
            <pc:docMk/>
            <pc:sldMk cId="1706797146" sldId="480"/>
            <ac:spMk id="10" creationId="{03471454-6E60-4985-A638-97537E327D21}"/>
          </ac:spMkLst>
        </pc:spChg>
        <pc:spChg chg="mod ord">
          <ac:chgData name="Reine Nyirenda" userId="f4ba55d4-8bb5-4a3a-9185-2d557c6c7377" providerId="ADAL" clId="{5B60A846-E3D6-47CF-9D9E-431743F3740F}" dt="2021-10-05T19:24:51.814" v="181" actId="962"/>
          <ac:spMkLst>
            <pc:docMk/>
            <pc:sldMk cId="1706797146" sldId="480"/>
            <ac:spMk id="14" creationId="{4794F69B-543B-45C0-81AE-6942C25FEDD3}"/>
          </ac:spMkLst>
        </pc:spChg>
        <pc:spChg chg="mod">
          <ac:chgData name="Reine Nyirenda" userId="f4ba55d4-8bb5-4a3a-9185-2d557c6c7377" providerId="ADAL" clId="{5B60A846-E3D6-47CF-9D9E-431743F3740F}" dt="2021-10-05T19:25:14.590" v="195" actId="962"/>
          <ac:spMkLst>
            <pc:docMk/>
            <pc:sldMk cId="1706797146" sldId="480"/>
            <ac:spMk id="19" creationId="{BD999853-0274-44D7-B383-3417182BD252}"/>
          </ac:spMkLst>
        </pc:spChg>
        <pc:graphicFrameChg chg="mod">
          <ac:chgData name="Reine Nyirenda" userId="f4ba55d4-8bb5-4a3a-9185-2d557c6c7377" providerId="ADAL" clId="{5B60A846-E3D6-47CF-9D9E-431743F3740F}" dt="2021-10-05T19:25:53.147" v="216" actId="962"/>
          <ac:graphicFrameMkLst>
            <pc:docMk/>
            <pc:sldMk cId="1706797146" sldId="480"/>
            <ac:graphicFrameMk id="7" creationId="{10EA0B06-EE54-48D4-B99A-F8A3579DBF8A}"/>
          </ac:graphicFrameMkLst>
        </pc:graphicFrameChg>
        <pc:graphicFrameChg chg="add del mod ord modGraphic">
          <ac:chgData name="Reine Nyirenda" userId="f4ba55d4-8bb5-4a3a-9185-2d557c6c7377" providerId="ADAL" clId="{5B60A846-E3D6-47CF-9D9E-431743F3740F}" dt="2021-10-05T19:24:24.886" v="169" actId="962"/>
          <ac:graphicFrameMkLst>
            <pc:docMk/>
            <pc:sldMk cId="1706797146" sldId="480"/>
            <ac:graphicFrameMk id="11" creationId="{55BFB864-2E81-4CD2-947C-A55315F56D67}"/>
          </ac:graphicFrameMkLst>
        </pc:graphicFrameChg>
        <pc:graphicFrameChg chg="del mod modGraphic">
          <ac:chgData name="Reine Nyirenda" userId="f4ba55d4-8bb5-4a3a-9185-2d557c6c7377" providerId="ADAL" clId="{5B60A846-E3D6-47CF-9D9E-431743F3740F}" dt="2021-10-05T19:15:25.344" v="40" actId="21"/>
          <ac:graphicFrameMkLst>
            <pc:docMk/>
            <pc:sldMk cId="1706797146" sldId="480"/>
            <ac:graphicFrameMk id="12" creationId="{98E96DF1-0C97-42F6-BDEE-5EA4D05DCD7E}"/>
          </ac:graphicFrameMkLst>
        </pc:graphicFrameChg>
        <pc:graphicFrameChg chg="add mod ord modGraphic">
          <ac:chgData name="Reine Nyirenda" userId="f4ba55d4-8bb5-4a3a-9185-2d557c6c7377" providerId="ADAL" clId="{5B60A846-E3D6-47CF-9D9E-431743F3740F}" dt="2021-10-05T19:24:24.017" v="167" actId="962"/>
          <ac:graphicFrameMkLst>
            <pc:docMk/>
            <pc:sldMk cId="1706797146" sldId="480"/>
            <ac:graphicFrameMk id="15" creationId="{FE83976E-07B1-4CE4-AA8B-F1E017298F2A}"/>
          </ac:graphicFrameMkLst>
        </pc:graphicFrameChg>
        <pc:picChg chg="mod">
          <ac:chgData name="Reine Nyirenda" userId="f4ba55d4-8bb5-4a3a-9185-2d557c6c7377" providerId="ADAL" clId="{5B60A846-E3D6-47CF-9D9E-431743F3740F}" dt="2021-10-05T19:25:36.287" v="204" actId="962"/>
          <ac:picMkLst>
            <pc:docMk/>
            <pc:sldMk cId="1706797146" sldId="480"/>
            <ac:picMk id="13" creationId="{7D138055-2D36-4F7B-982C-FDF23B5E69C6}"/>
          </ac:picMkLst>
        </pc:picChg>
      </pc:sldChg>
      <pc:sldChg chg="modSp mod">
        <pc:chgData name="Reine Nyirenda" userId="f4ba55d4-8bb5-4a3a-9185-2d557c6c7377" providerId="ADAL" clId="{5B60A846-E3D6-47CF-9D9E-431743F3740F}" dt="2021-10-05T19:30:51.550" v="237" actId="962"/>
        <pc:sldMkLst>
          <pc:docMk/>
          <pc:sldMk cId="1071122509" sldId="510"/>
        </pc:sldMkLst>
        <pc:spChg chg="mod">
          <ac:chgData name="Reine Nyirenda" userId="f4ba55d4-8bb5-4a3a-9185-2d557c6c7377" providerId="ADAL" clId="{5B60A846-E3D6-47CF-9D9E-431743F3740F}" dt="2021-10-05T19:30:41.066" v="224" actId="962"/>
          <ac:spMkLst>
            <pc:docMk/>
            <pc:sldMk cId="1071122509" sldId="510"/>
            <ac:spMk id="2" creationId="{D937269D-2CA9-4612-A871-19090858D1C4}"/>
          </ac:spMkLst>
        </pc:spChg>
        <pc:spChg chg="mod">
          <ac:chgData name="Reine Nyirenda" userId="f4ba55d4-8bb5-4a3a-9185-2d557c6c7377" providerId="ADAL" clId="{5B60A846-E3D6-47CF-9D9E-431743F3740F}" dt="2021-10-05T19:30:51.550" v="237" actId="962"/>
          <ac:spMkLst>
            <pc:docMk/>
            <pc:sldMk cId="1071122509" sldId="510"/>
            <ac:spMk id="4" creationId="{2A371E0C-B9A6-4424-8D34-3818615A04A3}"/>
          </ac:spMkLst>
        </pc:spChg>
        <pc:graphicFrameChg chg="mod">
          <ac:chgData name="Reine Nyirenda" userId="f4ba55d4-8bb5-4a3a-9185-2d557c6c7377" providerId="ADAL" clId="{5B60A846-E3D6-47CF-9D9E-431743F3740F}" dt="2021-10-05T19:30:44.377" v="230" actId="962"/>
          <ac:graphicFrameMkLst>
            <pc:docMk/>
            <pc:sldMk cId="1071122509" sldId="510"/>
            <ac:graphicFrameMk id="5" creationId="{DE68D4D2-807B-494D-A170-DED9B6B1E448}"/>
          </ac:graphicFrameMkLst>
        </pc:graphicFrameChg>
        <pc:graphicFrameChg chg="mod">
          <ac:chgData name="Reine Nyirenda" userId="f4ba55d4-8bb5-4a3a-9185-2d557c6c7377" providerId="ADAL" clId="{5B60A846-E3D6-47CF-9D9E-431743F3740F}" dt="2021-10-05T19:30:42.929" v="227" actId="962"/>
          <ac:graphicFrameMkLst>
            <pc:docMk/>
            <pc:sldMk cId="1071122509" sldId="510"/>
            <ac:graphicFrameMk id="8" creationId="{59BF35CE-1826-434D-A71B-087870D7E8B5}"/>
          </ac:graphicFrameMkLst>
        </pc:graphicFrameChg>
      </pc:sldChg>
    </pc:docChg>
  </pc:docChgLst>
  <pc:docChgLst>
    <pc:chgData name="Nayana Bhattacharjee" userId="S::nayana.bhattacharjee@nysed.gov::a1298167-c367-4f19-ab9f-05066c540e25" providerId="AD" clId="Web-{D4D51449-BD02-24E4-AF65-FFC12A90B464}"/>
    <pc:docChg chg="modSld">
      <pc:chgData name="Nayana Bhattacharjee" userId="S::nayana.bhattacharjee@nysed.gov::a1298167-c367-4f19-ab9f-05066c540e25" providerId="AD" clId="Web-{D4D51449-BD02-24E4-AF65-FFC12A90B464}" dt="2021-10-04T17:16:35.395" v="0" actId="1076"/>
      <pc:docMkLst>
        <pc:docMk/>
      </pc:docMkLst>
      <pc:sldChg chg="modSp">
        <pc:chgData name="Nayana Bhattacharjee" userId="S::nayana.bhattacharjee@nysed.gov::a1298167-c367-4f19-ab9f-05066c540e25" providerId="AD" clId="Web-{D4D51449-BD02-24E4-AF65-FFC12A90B464}" dt="2021-10-04T17:16:35.395" v="0" actId="1076"/>
        <pc:sldMkLst>
          <pc:docMk/>
          <pc:sldMk cId="831432663" sldId="590"/>
        </pc:sldMkLst>
        <pc:picChg chg="mod">
          <ac:chgData name="Nayana Bhattacharjee" userId="S::nayana.bhattacharjee@nysed.gov::a1298167-c367-4f19-ab9f-05066c540e25" providerId="AD" clId="Web-{D4D51449-BD02-24E4-AF65-FFC12A90B464}" dt="2021-10-04T17:16:35.395" v="0" actId="1076"/>
          <ac:picMkLst>
            <pc:docMk/>
            <pc:sldMk cId="831432663" sldId="590"/>
            <ac:picMk id="6" creationId="{16F028A7-2ACD-4CF8-81E9-6209AB112933}"/>
          </ac:picMkLst>
        </pc:picChg>
      </pc:sldChg>
    </pc:docChg>
  </pc:docChgLst>
  <pc:docChgLst>
    <pc:chgData name="Nicole Check" userId="3641a088-70ef-40e6-ab5f-201a172ea6b3" providerId="ADAL" clId="{4BE14991-0738-48C1-B08C-E8380B2E95B7}"/>
    <pc:docChg chg="undo custSel modSld">
      <pc:chgData name="Nicole Check" userId="3641a088-70ef-40e6-ab5f-201a172ea6b3" providerId="ADAL" clId="{4BE14991-0738-48C1-B08C-E8380B2E95B7}" dt="2021-10-06T20:32:10.265" v="298"/>
      <pc:docMkLst>
        <pc:docMk/>
      </pc:docMkLst>
      <pc:sldChg chg="addSp delSp modSp">
        <pc:chgData name="Nicole Check" userId="3641a088-70ef-40e6-ab5f-201a172ea6b3" providerId="ADAL" clId="{4BE14991-0738-48C1-B08C-E8380B2E95B7}" dt="2021-10-06T18:45:55.670" v="273"/>
        <pc:sldMkLst>
          <pc:docMk/>
          <pc:sldMk cId="935304377" sldId="287"/>
        </pc:sldMkLst>
        <pc:picChg chg="add mod">
          <ac:chgData name="Nicole Check" userId="3641a088-70ef-40e6-ab5f-201a172ea6b3" providerId="ADAL" clId="{4BE14991-0738-48C1-B08C-E8380B2E95B7}" dt="2021-10-06T18:45:55.670" v="273"/>
          <ac:picMkLst>
            <pc:docMk/>
            <pc:sldMk cId="935304377" sldId="287"/>
            <ac:picMk id="5" creationId="{08F6E0E8-F5EB-4CE9-82BB-D6B0457CA77E}"/>
          </ac:picMkLst>
        </pc:picChg>
        <pc:picChg chg="add del mod">
          <ac:chgData name="Nicole Check" userId="3641a088-70ef-40e6-ab5f-201a172ea6b3" providerId="ADAL" clId="{4BE14991-0738-48C1-B08C-E8380B2E95B7}" dt="2021-10-04T23:06:18.306" v="37"/>
          <ac:picMkLst>
            <pc:docMk/>
            <pc:sldMk cId="935304377" sldId="287"/>
            <ac:picMk id="5" creationId="{6EA16DD5-D4FB-41B5-8110-862B6427440A}"/>
          </ac:picMkLst>
        </pc:picChg>
        <pc:picChg chg="add del mod">
          <ac:chgData name="Nicole Check" userId="3641a088-70ef-40e6-ab5f-201a172ea6b3" providerId="ADAL" clId="{4BE14991-0738-48C1-B08C-E8380B2E95B7}" dt="2021-10-06T18:45:55.670" v="273"/>
          <ac:picMkLst>
            <pc:docMk/>
            <pc:sldMk cId="935304377" sldId="287"/>
            <ac:picMk id="6" creationId="{C01E5623-2CE6-414C-9753-E06DC27BA918}"/>
          </ac:picMkLst>
        </pc:picChg>
      </pc:sldChg>
      <pc:sldChg chg="addSp delSp modSp">
        <pc:chgData name="Nicole Check" userId="3641a088-70ef-40e6-ab5f-201a172ea6b3" providerId="ADAL" clId="{4BE14991-0738-48C1-B08C-E8380B2E95B7}" dt="2021-10-06T19:21:28.881" v="284"/>
        <pc:sldMkLst>
          <pc:docMk/>
          <pc:sldMk cId="120665397" sldId="419"/>
        </pc:sldMkLst>
        <pc:picChg chg="add del mod">
          <ac:chgData name="Nicole Check" userId="3641a088-70ef-40e6-ab5f-201a172ea6b3" providerId="ADAL" clId="{4BE14991-0738-48C1-B08C-E8380B2E95B7}" dt="2021-10-06T19:18:33.143" v="282"/>
          <ac:picMkLst>
            <pc:docMk/>
            <pc:sldMk cId="120665397" sldId="419"/>
            <ac:picMk id="3" creationId="{1EF5383F-FA9D-46F8-A856-8B1E0A59E6BE}"/>
          </ac:picMkLst>
        </pc:picChg>
        <pc:picChg chg="add del mod">
          <ac:chgData name="Nicole Check" userId="3641a088-70ef-40e6-ab5f-201a172ea6b3" providerId="ADAL" clId="{4BE14991-0738-48C1-B08C-E8380B2E95B7}" dt="2021-10-04T23:19:12.319" v="40"/>
          <ac:picMkLst>
            <pc:docMk/>
            <pc:sldMk cId="120665397" sldId="419"/>
            <ac:picMk id="3" creationId="{B831086E-6241-4E19-B13C-406DAA9ED7A3}"/>
          </ac:picMkLst>
        </pc:picChg>
        <pc:picChg chg="add del mod">
          <ac:chgData name="Nicole Check" userId="3641a088-70ef-40e6-ab5f-201a172ea6b3" providerId="ADAL" clId="{4BE14991-0738-48C1-B08C-E8380B2E95B7}" dt="2021-10-06T19:19:22.719" v="283"/>
          <ac:picMkLst>
            <pc:docMk/>
            <pc:sldMk cId="120665397" sldId="419"/>
            <ac:picMk id="5" creationId="{AF11E817-7A53-47F4-96DE-DBC34DE96FF9}"/>
          </ac:picMkLst>
        </pc:picChg>
        <pc:picChg chg="add del mod">
          <ac:chgData name="Nicole Check" userId="3641a088-70ef-40e6-ab5f-201a172ea6b3" providerId="ADAL" clId="{4BE14991-0738-48C1-B08C-E8380B2E95B7}" dt="2021-10-04T23:20:18.490" v="41"/>
          <ac:picMkLst>
            <pc:docMk/>
            <pc:sldMk cId="120665397" sldId="419"/>
            <ac:picMk id="5" creationId="{D0BBC2BD-EA4A-4FE8-9935-3CCC37A4802D}"/>
          </ac:picMkLst>
        </pc:picChg>
        <pc:picChg chg="add del mod">
          <ac:chgData name="Nicole Check" userId="3641a088-70ef-40e6-ab5f-201a172ea6b3" providerId="ADAL" clId="{4BE14991-0738-48C1-B08C-E8380B2E95B7}" dt="2021-10-06T19:21:28.881" v="284"/>
          <ac:picMkLst>
            <pc:docMk/>
            <pc:sldMk cId="120665397" sldId="419"/>
            <ac:picMk id="7" creationId="{3909CC6D-A1E8-400B-882D-905B60E9ACCF}"/>
          </ac:picMkLst>
        </pc:picChg>
        <pc:picChg chg="add del mod">
          <ac:chgData name="Nicole Check" userId="3641a088-70ef-40e6-ab5f-201a172ea6b3" providerId="ADAL" clId="{4BE14991-0738-48C1-B08C-E8380B2E95B7}" dt="2021-10-04T23:22:50.922" v="42"/>
          <ac:picMkLst>
            <pc:docMk/>
            <pc:sldMk cId="120665397" sldId="419"/>
            <ac:picMk id="7" creationId="{E563C7E4-E9AE-4541-99E7-23BA10D03C55}"/>
          </ac:picMkLst>
        </pc:picChg>
        <pc:picChg chg="add del mod">
          <ac:chgData name="Nicole Check" userId="3641a088-70ef-40e6-ab5f-201a172ea6b3" providerId="ADAL" clId="{4BE14991-0738-48C1-B08C-E8380B2E95B7}" dt="2021-10-06T19:01:18.390" v="275"/>
          <ac:picMkLst>
            <pc:docMk/>
            <pc:sldMk cId="120665397" sldId="419"/>
            <ac:picMk id="9" creationId="{8588A150-7B92-4D42-A14B-8499C89E9A4C}"/>
          </ac:picMkLst>
        </pc:picChg>
        <pc:picChg chg="add mod">
          <ac:chgData name="Nicole Check" userId="3641a088-70ef-40e6-ab5f-201a172ea6b3" providerId="ADAL" clId="{4BE14991-0738-48C1-B08C-E8380B2E95B7}" dt="2021-10-06T19:21:28.881" v="284"/>
          <ac:picMkLst>
            <pc:docMk/>
            <pc:sldMk cId="120665397" sldId="419"/>
            <ac:picMk id="11" creationId="{1F402A18-D186-4211-BFAE-069281F08288}"/>
          </ac:picMkLst>
        </pc:picChg>
      </pc:sldChg>
      <pc:sldChg chg="addSp modSp">
        <pc:chgData name="Nicole Check" userId="3641a088-70ef-40e6-ab5f-201a172ea6b3" providerId="ADAL" clId="{4BE14991-0738-48C1-B08C-E8380B2E95B7}" dt="2021-10-04T19:45:53.257" v="18"/>
        <pc:sldMkLst>
          <pc:docMk/>
          <pc:sldMk cId="664210519" sldId="463"/>
        </pc:sldMkLst>
        <pc:picChg chg="add mod">
          <ac:chgData name="Nicole Check" userId="3641a088-70ef-40e6-ab5f-201a172ea6b3" providerId="ADAL" clId="{4BE14991-0738-48C1-B08C-E8380B2E95B7}" dt="2021-10-04T19:45:53.257" v="18"/>
          <ac:picMkLst>
            <pc:docMk/>
            <pc:sldMk cId="664210519" sldId="463"/>
            <ac:picMk id="5" creationId="{3CEA3182-6824-4376-BB5F-FC90B7550764}"/>
          </ac:picMkLst>
        </pc:picChg>
      </pc:sldChg>
      <pc:sldChg chg="addSp delSp modSp">
        <pc:chgData name="Nicole Check" userId="3641a088-70ef-40e6-ab5f-201a172ea6b3" providerId="ADAL" clId="{4BE14991-0738-48C1-B08C-E8380B2E95B7}" dt="2021-10-04T19:41:25.769" v="14"/>
        <pc:sldMkLst>
          <pc:docMk/>
          <pc:sldMk cId="1077497520" sldId="465"/>
        </pc:sldMkLst>
        <pc:picChg chg="add mod">
          <ac:chgData name="Nicole Check" userId="3641a088-70ef-40e6-ab5f-201a172ea6b3" providerId="ADAL" clId="{4BE14991-0738-48C1-B08C-E8380B2E95B7}" dt="2021-10-04T19:41:25.769" v="14"/>
          <ac:picMkLst>
            <pc:docMk/>
            <pc:sldMk cId="1077497520" sldId="465"/>
            <ac:picMk id="3" creationId="{B54F2D73-A51C-4D09-852A-6CE598E63E7C}"/>
          </ac:picMkLst>
        </pc:picChg>
        <pc:picChg chg="add del mod">
          <ac:chgData name="Nicole Check" userId="3641a088-70ef-40e6-ab5f-201a172ea6b3" providerId="ADAL" clId="{4BE14991-0738-48C1-B08C-E8380B2E95B7}" dt="2021-10-04T16:17:25.319" v="9"/>
          <ac:picMkLst>
            <pc:docMk/>
            <pc:sldMk cId="1077497520" sldId="465"/>
            <ac:picMk id="3" creationId="{F6CEC999-7CCD-40BD-9ACD-263297A47792}"/>
          </ac:picMkLst>
        </pc:picChg>
        <pc:picChg chg="add del mod">
          <ac:chgData name="Nicole Check" userId="3641a088-70ef-40e6-ab5f-201a172ea6b3" providerId="ADAL" clId="{4BE14991-0738-48C1-B08C-E8380B2E95B7}" dt="2021-10-04T16:18:00.327" v="10"/>
          <ac:picMkLst>
            <pc:docMk/>
            <pc:sldMk cId="1077497520" sldId="465"/>
            <ac:picMk id="5" creationId="{9C98D4E1-B66C-4886-8852-82EC5DC496B1}"/>
          </ac:picMkLst>
        </pc:picChg>
        <pc:picChg chg="add del mod">
          <ac:chgData name="Nicole Check" userId="3641a088-70ef-40e6-ab5f-201a172ea6b3" providerId="ADAL" clId="{4BE14991-0738-48C1-B08C-E8380B2E95B7}" dt="2021-10-04T19:41:25.769" v="14"/>
          <ac:picMkLst>
            <pc:docMk/>
            <pc:sldMk cId="1077497520" sldId="465"/>
            <ac:picMk id="6" creationId="{7DD7FE91-9DD0-45BA-B8DB-A24FE9FE9201}"/>
          </ac:picMkLst>
        </pc:picChg>
      </pc:sldChg>
      <pc:sldChg chg="addSp delSp modSp">
        <pc:chgData name="Nicole Check" userId="3641a088-70ef-40e6-ab5f-201a172ea6b3" providerId="ADAL" clId="{4BE14991-0738-48C1-B08C-E8380B2E95B7}" dt="2021-10-04T22:53:51.608" v="31"/>
        <pc:sldMkLst>
          <pc:docMk/>
          <pc:sldMk cId="2042878710" sldId="466"/>
        </pc:sldMkLst>
        <pc:picChg chg="add del mod">
          <ac:chgData name="Nicole Check" userId="3641a088-70ef-40e6-ab5f-201a172ea6b3" providerId="ADAL" clId="{4BE14991-0738-48C1-B08C-E8380B2E95B7}" dt="2021-10-04T22:53:51.608" v="31"/>
          <ac:picMkLst>
            <pc:docMk/>
            <pc:sldMk cId="2042878710" sldId="466"/>
            <ac:picMk id="3" creationId="{AE03501C-6FB4-4989-AECD-EE025F2D000A}"/>
          </ac:picMkLst>
        </pc:picChg>
        <pc:picChg chg="add mod">
          <ac:chgData name="Nicole Check" userId="3641a088-70ef-40e6-ab5f-201a172ea6b3" providerId="ADAL" clId="{4BE14991-0738-48C1-B08C-E8380B2E95B7}" dt="2021-10-04T22:53:51.608" v="31"/>
          <ac:picMkLst>
            <pc:docMk/>
            <pc:sldMk cId="2042878710" sldId="466"/>
            <ac:picMk id="5" creationId="{B81ECD49-D16B-4DE0-B792-7E6A95AFEC30}"/>
          </ac:picMkLst>
        </pc:picChg>
      </pc:sldChg>
      <pc:sldChg chg="addSp delSp modSp">
        <pc:chgData name="Nicole Check" userId="3641a088-70ef-40e6-ab5f-201a172ea6b3" providerId="ADAL" clId="{4BE14991-0738-48C1-B08C-E8380B2E95B7}" dt="2021-10-06T19:02:17.925" v="276"/>
        <pc:sldMkLst>
          <pc:docMk/>
          <pc:sldMk cId="1919674873" sldId="472"/>
        </pc:sldMkLst>
        <pc:picChg chg="add del mod">
          <ac:chgData name="Nicole Check" userId="3641a088-70ef-40e6-ab5f-201a172ea6b3" providerId="ADAL" clId="{4BE14991-0738-48C1-B08C-E8380B2E95B7}" dt="2021-10-06T19:00:42.702" v="274"/>
          <ac:picMkLst>
            <pc:docMk/>
            <pc:sldMk cId="1919674873" sldId="472"/>
            <ac:picMk id="3" creationId="{DF04E6ED-8085-4A5F-98FA-0092839A68FC}"/>
          </ac:picMkLst>
        </pc:picChg>
        <pc:picChg chg="add del mod">
          <ac:chgData name="Nicole Check" userId="3641a088-70ef-40e6-ab5f-201a172ea6b3" providerId="ADAL" clId="{4BE14991-0738-48C1-B08C-E8380B2E95B7}" dt="2021-10-06T19:01:18.390" v="275"/>
          <ac:picMkLst>
            <pc:docMk/>
            <pc:sldMk cId="1919674873" sldId="472"/>
            <ac:picMk id="6" creationId="{5EC45774-093C-48B1-8EE8-065402187E62}"/>
          </ac:picMkLst>
        </pc:picChg>
        <pc:picChg chg="add del mod">
          <ac:chgData name="Nicole Check" userId="3641a088-70ef-40e6-ab5f-201a172ea6b3" providerId="ADAL" clId="{4BE14991-0738-48C1-B08C-E8380B2E95B7}" dt="2021-10-06T19:02:17.925" v="276"/>
          <ac:picMkLst>
            <pc:docMk/>
            <pc:sldMk cId="1919674873" sldId="472"/>
            <ac:picMk id="7" creationId="{A7E508FF-8D74-4E82-907F-2B06B831DE77}"/>
          </ac:picMkLst>
        </pc:picChg>
        <pc:picChg chg="add mod">
          <ac:chgData name="Nicole Check" userId="3641a088-70ef-40e6-ab5f-201a172ea6b3" providerId="ADAL" clId="{4BE14991-0738-48C1-B08C-E8380B2E95B7}" dt="2021-10-06T19:02:17.925" v="276"/>
          <ac:picMkLst>
            <pc:docMk/>
            <pc:sldMk cId="1919674873" sldId="472"/>
            <ac:picMk id="8" creationId="{8083C322-2638-4744-BCBA-2EE6F0DC793A}"/>
          </ac:picMkLst>
        </pc:picChg>
      </pc:sldChg>
      <pc:sldChg chg="addSp delSp modSp">
        <pc:chgData name="Nicole Check" userId="3641a088-70ef-40e6-ab5f-201a172ea6b3" providerId="ADAL" clId="{4BE14991-0738-48C1-B08C-E8380B2E95B7}" dt="2021-10-04T22:58:46.602" v="33"/>
        <pc:sldMkLst>
          <pc:docMk/>
          <pc:sldMk cId="2526720056" sldId="475"/>
        </pc:sldMkLst>
        <pc:picChg chg="add del mod">
          <ac:chgData name="Nicole Check" userId="3641a088-70ef-40e6-ab5f-201a172ea6b3" providerId="ADAL" clId="{4BE14991-0738-48C1-B08C-E8380B2E95B7}" dt="2021-10-04T19:58:06.663" v="27"/>
          <ac:picMkLst>
            <pc:docMk/>
            <pc:sldMk cId="2526720056" sldId="475"/>
            <ac:picMk id="3" creationId="{3E4F17EE-E47B-46E5-8955-2548BF7C7DD4}"/>
          </ac:picMkLst>
        </pc:picChg>
        <pc:picChg chg="add del mod">
          <ac:chgData name="Nicole Check" userId="3641a088-70ef-40e6-ab5f-201a172ea6b3" providerId="ADAL" clId="{4BE14991-0738-48C1-B08C-E8380B2E95B7}" dt="2021-10-04T22:57:42.426" v="32"/>
          <ac:picMkLst>
            <pc:docMk/>
            <pc:sldMk cId="2526720056" sldId="475"/>
            <ac:picMk id="4" creationId="{A3923A6B-D53D-4CC9-9241-3ACABA3D4F5B}"/>
          </ac:picMkLst>
        </pc:picChg>
        <pc:picChg chg="add del mod">
          <ac:chgData name="Nicole Check" userId="3641a088-70ef-40e6-ab5f-201a172ea6b3" providerId="ADAL" clId="{4BE14991-0738-48C1-B08C-E8380B2E95B7}" dt="2021-10-04T22:58:46.602" v="33"/>
          <ac:picMkLst>
            <pc:docMk/>
            <pc:sldMk cId="2526720056" sldId="475"/>
            <ac:picMk id="5" creationId="{98072B4E-7BDB-431D-8D97-B7F4E90C1B68}"/>
          </ac:picMkLst>
        </pc:picChg>
        <pc:picChg chg="add mod">
          <ac:chgData name="Nicole Check" userId="3641a088-70ef-40e6-ab5f-201a172ea6b3" providerId="ADAL" clId="{4BE14991-0738-48C1-B08C-E8380B2E95B7}" dt="2021-10-04T22:58:46.602" v="33"/>
          <ac:picMkLst>
            <pc:docMk/>
            <pc:sldMk cId="2526720056" sldId="475"/>
            <ac:picMk id="6" creationId="{B0EABFFD-C077-4AAB-9A2E-DCD1914A2F28}"/>
          </ac:picMkLst>
        </pc:picChg>
      </pc:sldChg>
      <pc:sldChg chg="addSp delSp modSp">
        <pc:chgData name="Nicole Check" userId="3641a088-70ef-40e6-ab5f-201a172ea6b3" providerId="ADAL" clId="{4BE14991-0738-48C1-B08C-E8380B2E95B7}" dt="2021-10-04T22:50:56.795" v="29"/>
        <pc:sldMkLst>
          <pc:docMk/>
          <pc:sldMk cId="1173961496" sldId="476"/>
        </pc:sldMkLst>
        <pc:picChg chg="add del mod">
          <ac:chgData name="Nicole Check" userId="3641a088-70ef-40e6-ab5f-201a172ea6b3" providerId="ADAL" clId="{4BE14991-0738-48C1-B08C-E8380B2E95B7}" dt="2021-10-04T22:50:08.643" v="28"/>
          <ac:picMkLst>
            <pc:docMk/>
            <pc:sldMk cId="1173961496" sldId="476"/>
            <ac:picMk id="3" creationId="{5ADBA458-8BAC-4866-895A-D33080141E2A}"/>
          </ac:picMkLst>
        </pc:picChg>
        <pc:picChg chg="add del mod">
          <ac:chgData name="Nicole Check" userId="3641a088-70ef-40e6-ab5f-201a172ea6b3" providerId="ADAL" clId="{4BE14991-0738-48C1-B08C-E8380B2E95B7}" dt="2021-10-04T16:13:59.748" v="7"/>
          <ac:picMkLst>
            <pc:docMk/>
            <pc:sldMk cId="1173961496" sldId="476"/>
            <ac:picMk id="3" creationId="{8AFABECA-0C14-429D-8A97-E97DA7CF1B03}"/>
          </ac:picMkLst>
        </pc:picChg>
        <pc:picChg chg="add del mod">
          <ac:chgData name="Nicole Check" userId="3641a088-70ef-40e6-ab5f-201a172ea6b3" providerId="ADAL" clId="{4BE14991-0738-48C1-B08C-E8380B2E95B7}" dt="2021-10-04T19:39:54.658" v="13"/>
          <ac:picMkLst>
            <pc:docMk/>
            <pc:sldMk cId="1173961496" sldId="476"/>
            <ac:picMk id="5" creationId="{91185CB2-A87F-417A-8ACF-74638F30DE23}"/>
          </ac:picMkLst>
        </pc:picChg>
        <pc:picChg chg="add del mod">
          <ac:chgData name="Nicole Check" userId="3641a088-70ef-40e6-ab5f-201a172ea6b3" providerId="ADAL" clId="{4BE14991-0738-48C1-B08C-E8380B2E95B7}" dt="2021-10-04T22:50:56.795" v="29"/>
          <ac:picMkLst>
            <pc:docMk/>
            <pc:sldMk cId="1173961496" sldId="476"/>
            <ac:picMk id="8" creationId="{8E7063B1-3B2B-4BD9-85E1-2C4C20CD7012}"/>
          </ac:picMkLst>
        </pc:picChg>
        <pc:picChg chg="add mod">
          <ac:chgData name="Nicole Check" userId="3641a088-70ef-40e6-ab5f-201a172ea6b3" providerId="ADAL" clId="{4BE14991-0738-48C1-B08C-E8380B2E95B7}" dt="2021-10-04T22:50:56.795" v="29"/>
          <ac:picMkLst>
            <pc:docMk/>
            <pc:sldMk cId="1173961496" sldId="476"/>
            <ac:picMk id="9" creationId="{C9750E11-C92E-4AFA-90A5-BFF4BC5C4D1D}"/>
          </ac:picMkLst>
        </pc:picChg>
      </pc:sldChg>
      <pc:sldChg chg="addSp delSp modSp">
        <pc:chgData name="Nicole Check" userId="3641a088-70ef-40e6-ab5f-201a172ea6b3" providerId="ADAL" clId="{4BE14991-0738-48C1-B08C-E8380B2E95B7}" dt="2021-10-04T19:53:05.659" v="25"/>
        <pc:sldMkLst>
          <pc:docMk/>
          <pc:sldMk cId="2260651961" sldId="486"/>
        </pc:sldMkLst>
        <pc:picChg chg="add del mod">
          <ac:chgData name="Nicole Check" userId="3641a088-70ef-40e6-ab5f-201a172ea6b3" providerId="ADAL" clId="{4BE14991-0738-48C1-B08C-E8380B2E95B7}" dt="2021-10-04T19:50:18.366" v="21"/>
          <ac:picMkLst>
            <pc:docMk/>
            <pc:sldMk cId="2260651961" sldId="486"/>
            <ac:picMk id="5" creationId="{0A0DD480-2770-4161-8D62-B16FAC20B6DF}"/>
          </ac:picMkLst>
        </pc:picChg>
        <pc:picChg chg="add del mod">
          <ac:chgData name="Nicole Check" userId="3641a088-70ef-40e6-ab5f-201a172ea6b3" providerId="ADAL" clId="{4BE14991-0738-48C1-B08C-E8380B2E95B7}" dt="2021-10-04T19:50:32.961" v="22"/>
          <ac:picMkLst>
            <pc:docMk/>
            <pc:sldMk cId="2260651961" sldId="486"/>
            <ac:picMk id="6" creationId="{A9C6C2DD-3DE7-433D-8F09-7F1651F78518}"/>
          </ac:picMkLst>
        </pc:picChg>
        <pc:picChg chg="add del mod">
          <ac:chgData name="Nicole Check" userId="3641a088-70ef-40e6-ab5f-201a172ea6b3" providerId="ADAL" clId="{4BE14991-0738-48C1-B08C-E8380B2E95B7}" dt="2021-10-04T19:51:03.016" v="23"/>
          <ac:picMkLst>
            <pc:docMk/>
            <pc:sldMk cId="2260651961" sldId="486"/>
            <ac:picMk id="7" creationId="{A3CBB6D0-E06C-4F6D-B269-5587B8D65AA9}"/>
          </ac:picMkLst>
        </pc:picChg>
        <pc:picChg chg="add del mod">
          <ac:chgData name="Nicole Check" userId="3641a088-70ef-40e6-ab5f-201a172ea6b3" providerId="ADAL" clId="{4BE14991-0738-48C1-B08C-E8380B2E95B7}" dt="2021-10-04T19:51:50.845" v="24"/>
          <ac:picMkLst>
            <pc:docMk/>
            <pc:sldMk cId="2260651961" sldId="486"/>
            <ac:picMk id="8" creationId="{47CEE1BA-BACB-4EC4-B76E-023236A0D40C}"/>
          </ac:picMkLst>
        </pc:picChg>
        <pc:picChg chg="add del mod">
          <ac:chgData name="Nicole Check" userId="3641a088-70ef-40e6-ab5f-201a172ea6b3" providerId="ADAL" clId="{4BE14991-0738-48C1-B08C-E8380B2E95B7}" dt="2021-10-04T19:53:05.659" v="25"/>
          <ac:picMkLst>
            <pc:docMk/>
            <pc:sldMk cId="2260651961" sldId="486"/>
            <ac:picMk id="9" creationId="{3E65CE27-70B9-4968-96CC-C0887B047F1F}"/>
          </ac:picMkLst>
        </pc:picChg>
        <pc:picChg chg="add mod">
          <ac:chgData name="Nicole Check" userId="3641a088-70ef-40e6-ab5f-201a172ea6b3" providerId="ADAL" clId="{4BE14991-0738-48C1-B08C-E8380B2E95B7}" dt="2021-10-04T19:53:05.659" v="25"/>
          <ac:picMkLst>
            <pc:docMk/>
            <pc:sldMk cId="2260651961" sldId="486"/>
            <ac:picMk id="10" creationId="{618C4DD8-0FE7-42D6-B8C8-066ADFD0C360}"/>
          </ac:picMkLst>
        </pc:picChg>
      </pc:sldChg>
      <pc:sldChg chg="addSp delSp modSp modNotes">
        <pc:chgData name="Nicole Check" userId="3641a088-70ef-40e6-ab5f-201a172ea6b3" providerId="ADAL" clId="{4BE14991-0738-48C1-B08C-E8380B2E95B7}" dt="2021-10-05T15:59:31.225" v="256"/>
        <pc:sldMkLst>
          <pc:docMk/>
          <pc:sldMk cId="3752334267" sldId="491"/>
        </pc:sldMkLst>
        <pc:picChg chg="add del mod">
          <ac:chgData name="Nicole Check" userId="3641a088-70ef-40e6-ab5f-201a172ea6b3" providerId="ADAL" clId="{4BE14991-0738-48C1-B08C-E8380B2E95B7}" dt="2021-10-04T23:01:40.511" v="35"/>
          <ac:picMkLst>
            <pc:docMk/>
            <pc:sldMk cId="3752334267" sldId="491"/>
            <ac:picMk id="2" creationId="{550FAD09-C0C1-4A62-B62D-04A1B61C6AD3}"/>
          </ac:picMkLst>
        </pc:picChg>
        <pc:picChg chg="add del mod">
          <ac:chgData name="Nicole Check" userId="3641a088-70ef-40e6-ab5f-201a172ea6b3" providerId="ADAL" clId="{4BE14991-0738-48C1-B08C-E8380B2E95B7}" dt="2021-10-05T15:56:49.828" v="255"/>
          <ac:picMkLst>
            <pc:docMk/>
            <pc:sldMk cId="3752334267" sldId="491"/>
            <ac:picMk id="2" creationId="{7C42C276-A7A2-4114-BA17-0CCBF8B15E4D}"/>
          </ac:picMkLst>
        </pc:picChg>
        <pc:picChg chg="add del mod">
          <ac:chgData name="Nicole Check" userId="3641a088-70ef-40e6-ab5f-201a172ea6b3" providerId="ADAL" clId="{4BE14991-0738-48C1-B08C-E8380B2E95B7}" dt="2021-10-05T15:55:41.668" v="254"/>
          <ac:picMkLst>
            <pc:docMk/>
            <pc:sldMk cId="3752334267" sldId="491"/>
            <ac:picMk id="4" creationId="{2D34B3DE-BE55-46C9-8B7D-5FA805105911}"/>
          </ac:picMkLst>
        </pc:picChg>
        <pc:picChg chg="add del mod">
          <ac:chgData name="Nicole Check" userId="3641a088-70ef-40e6-ab5f-201a172ea6b3" providerId="ADAL" clId="{4BE14991-0738-48C1-B08C-E8380B2E95B7}" dt="2021-10-05T15:59:31.225" v="256"/>
          <ac:picMkLst>
            <pc:docMk/>
            <pc:sldMk cId="3752334267" sldId="491"/>
            <ac:picMk id="6" creationId="{0DDF4A9D-34BD-4408-AEAA-EB1710C0B5F2}"/>
          </ac:picMkLst>
        </pc:picChg>
        <pc:picChg chg="add mod">
          <ac:chgData name="Nicole Check" userId="3641a088-70ef-40e6-ab5f-201a172ea6b3" providerId="ADAL" clId="{4BE14991-0738-48C1-B08C-E8380B2E95B7}" dt="2021-10-05T15:59:31.225" v="256"/>
          <ac:picMkLst>
            <pc:docMk/>
            <pc:sldMk cId="3752334267" sldId="491"/>
            <ac:picMk id="8" creationId="{0B344A0C-A77B-488C-A75C-7429FD09679A}"/>
          </ac:picMkLst>
        </pc:picChg>
      </pc:sldChg>
      <pc:sldChg chg="addSp delSp modSp modNotes">
        <pc:chgData name="Nicole Check" userId="3641a088-70ef-40e6-ab5f-201a172ea6b3" providerId="ADAL" clId="{4BE14991-0738-48C1-B08C-E8380B2E95B7}" dt="2021-10-06T19:29:29.344" v="286"/>
        <pc:sldMkLst>
          <pc:docMk/>
          <pc:sldMk cId="3342583065" sldId="499"/>
        </pc:sldMkLst>
        <pc:picChg chg="add del mod">
          <ac:chgData name="Nicole Check" userId="3641a088-70ef-40e6-ab5f-201a172ea6b3" providerId="ADAL" clId="{4BE14991-0738-48C1-B08C-E8380B2E95B7}" dt="2021-10-06T19:26:54.847" v="285"/>
          <ac:picMkLst>
            <pc:docMk/>
            <pc:sldMk cId="3342583065" sldId="499"/>
            <ac:picMk id="3" creationId="{3D28C3AA-7CB5-42F7-9F78-6FCDD3E642CC}"/>
          </ac:picMkLst>
        </pc:picChg>
        <pc:picChg chg="add del mod">
          <ac:chgData name="Nicole Check" userId="3641a088-70ef-40e6-ab5f-201a172ea6b3" providerId="ADAL" clId="{4BE14991-0738-48C1-B08C-E8380B2E95B7}" dt="2021-10-04T23:41:04.563" v="52"/>
          <ac:picMkLst>
            <pc:docMk/>
            <pc:sldMk cId="3342583065" sldId="499"/>
            <ac:picMk id="3" creationId="{86D21B9C-85E7-4AFF-8907-05FB2C6456D3}"/>
          </ac:picMkLst>
        </pc:picChg>
        <pc:picChg chg="add del mod">
          <ac:chgData name="Nicole Check" userId="3641a088-70ef-40e6-ab5f-201a172ea6b3" providerId="ADAL" clId="{4BE14991-0738-48C1-B08C-E8380B2E95B7}" dt="2021-10-05T16:02:21.249" v="257"/>
          <ac:picMkLst>
            <pc:docMk/>
            <pc:sldMk cId="3342583065" sldId="499"/>
            <ac:picMk id="5" creationId="{08AE39AD-C619-4345-8CFF-E75E8E4CB68F}"/>
          </ac:picMkLst>
        </pc:picChg>
        <pc:picChg chg="add del mod">
          <ac:chgData name="Nicole Check" userId="3641a088-70ef-40e6-ab5f-201a172ea6b3" providerId="ADAL" clId="{4BE14991-0738-48C1-B08C-E8380B2E95B7}" dt="2021-10-06T19:29:29.344" v="286"/>
          <ac:picMkLst>
            <pc:docMk/>
            <pc:sldMk cId="3342583065" sldId="499"/>
            <ac:picMk id="5" creationId="{F21A011A-90B6-4FA1-BBC6-0D26F728F514}"/>
          </ac:picMkLst>
        </pc:picChg>
        <pc:picChg chg="add mod">
          <ac:chgData name="Nicole Check" userId="3641a088-70ef-40e6-ab5f-201a172ea6b3" providerId="ADAL" clId="{4BE14991-0738-48C1-B08C-E8380B2E95B7}" dt="2021-10-06T19:29:29.344" v="286"/>
          <ac:picMkLst>
            <pc:docMk/>
            <pc:sldMk cId="3342583065" sldId="499"/>
            <ac:picMk id="6" creationId="{7C185FEF-FA66-47E1-AECA-E3572D8084BF}"/>
          </ac:picMkLst>
        </pc:picChg>
      </pc:sldChg>
      <pc:sldChg chg="addSp delSp modSp">
        <pc:chgData name="Nicole Check" userId="3641a088-70ef-40e6-ab5f-201a172ea6b3" providerId="ADAL" clId="{4BE14991-0738-48C1-B08C-E8380B2E95B7}" dt="2021-10-04T22:52:16.415" v="30"/>
        <pc:sldMkLst>
          <pc:docMk/>
          <pc:sldMk cId="235447290" sldId="507"/>
        </pc:sldMkLst>
        <pc:picChg chg="add del mod">
          <ac:chgData name="Nicole Check" userId="3641a088-70ef-40e6-ab5f-201a172ea6b3" providerId="ADAL" clId="{4BE14991-0738-48C1-B08C-E8380B2E95B7}" dt="2021-10-04T19:42:23.275" v="15"/>
          <ac:picMkLst>
            <pc:docMk/>
            <pc:sldMk cId="235447290" sldId="507"/>
            <ac:picMk id="3" creationId="{3861390A-D486-4209-994B-A87A8033E3F6}"/>
          </ac:picMkLst>
        </pc:picChg>
        <pc:picChg chg="add del mod">
          <ac:chgData name="Nicole Check" userId="3641a088-70ef-40e6-ab5f-201a172ea6b3" providerId="ADAL" clId="{4BE14991-0738-48C1-B08C-E8380B2E95B7}" dt="2021-10-04T19:42:48.535" v="16"/>
          <ac:picMkLst>
            <pc:docMk/>
            <pc:sldMk cId="235447290" sldId="507"/>
            <ac:picMk id="5" creationId="{F7A74F8C-A551-43E1-8E6F-24AD474A1748}"/>
          </ac:picMkLst>
        </pc:picChg>
        <pc:picChg chg="add del mod">
          <ac:chgData name="Nicole Check" userId="3641a088-70ef-40e6-ab5f-201a172ea6b3" providerId="ADAL" clId="{4BE14991-0738-48C1-B08C-E8380B2E95B7}" dt="2021-10-04T22:52:16.415" v="30"/>
          <ac:picMkLst>
            <pc:docMk/>
            <pc:sldMk cId="235447290" sldId="507"/>
            <ac:picMk id="6" creationId="{01E56598-8272-4D22-861F-A7965B6AA95D}"/>
          </ac:picMkLst>
        </pc:picChg>
        <pc:picChg chg="add mod">
          <ac:chgData name="Nicole Check" userId="3641a088-70ef-40e6-ab5f-201a172ea6b3" providerId="ADAL" clId="{4BE14991-0738-48C1-B08C-E8380B2E95B7}" dt="2021-10-04T22:52:16.415" v="30"/>
          <ac:picMkLst>
            <pc:docMk/>
            <pc:sldMk cId="235447290" sldId="507"/>
            <ac:picMk id="8" creationId="{5BDB06DC-5EEE-4830-B7E8-8332EAB0082D}"/>
          </ac:picMkLst>
        </pc:picChg>
      </pc:sldChg>
      <pc:sldChg chg="addSp delSp modSp">
        <pc:chgData name="Nicole Check" userId="3641a088-70ef-40e6-ab5f-201a172ea6b3" providerId="ADAL" clId="{4BE14991-0738-48C1-B08C-E8380B2E95B7}" dt="2021-10-06T19:32:25.180" v="287"/>
        <pc:sldMkLst>
          <pc:docMk/>
          <pc:sldMk cId="1209416051" sldId="576"/>
        </pc:sldMkLst>
        <pc:picChg chg="add del mod">
          <ac:chgData name="Nicole Check" userId="3641a088-70ef-40e6-ab5f-201a172ea6b3" providerId="ADAL" clId="{4BE14991-0738-48C1-B08C-E8380B2E95B7}" dt="2021-10-06T19:32:25.180" v="287"/>
          <ac:picMkLst>
            <pc:docMk/>
            <pc:sldMk cId="1209416051" sldId="576"/>
            <ac:picMk id="3" creationId="{FA10DFDD-7C05-47EA-876A-BE00B71DBB8E}"/>
          </ac:picMkLst>
        </pc:picChg>
        <pc:picChg chg="add mod">
          <ac:chgData name="Nicole Check" userId="3641a088-70ef-40e6-ab5f-201a172ea6b3" providerId="ADAL" clId="{4BE14991-0738-48C1-B08C-E8380B2E95B7}" dt="2021-10-06T19:32:25.180" v="287"/>
          <ac:picMkLst>
            <pc:docMk/>
            <pc:sldMk cId="1209416051" sldId="576"/>
            <ac:picMk id="5" creationId="{D900F1DD-FD3E-414B-A368-F22DC07870DE}"/>
          </ac:picMkLst>
        </pc:picChg>
      </pc:sldChg>
      <pc:sldChg chg="addSp modSp">
        <pc:chgData name="Nicole Check" userId="3641a088-70ef-40e6-ab5f-201a172ea6b3" providerId="ADAL" clId="{4BE14991-0738-48C1-B08C-E8380B2E95B7}" dt="2021-10-04T23:55:29.518" v="60"/>
        <pc:sldMkLst>
          <pc:docMk/>
          <pc:sldMk cId="1000342751" sldId="580"/>
        </pc:sldMkLst>
        <pc:picChg chg="add mod">
          <ac:chgData name="Nicole Check" userId="3641a088-70ef-40e6-ab5f-201a172ea6b3" providerId="ADAL" clId="{4BE14991-0738-48C1-B08C-E8380B2E95B7}" dt="2021-10-04T23:55:29.518" v="60"/>
          <ac:picMkLst>
            <pc:docMk/>
            <pc:sldMk cId="1000342751" sldId="580"/>
            <ac:picMk id="2" creationId="{473F74F5-7650-45F6-8C87-6D82D0E8A469}"/>
          </ac:picMkLst>
        </pc:picChg>
      </pc:sldChg>
      <pc:sldChg chg="addSp delSp modSp">
        <pc:chgData name="Nicole Check" userId="3641a088-70ef-40e6-ab5f-201a172ea6b3" providerId="ADAL" clId="{4BE14991-0738-48C1-B08C-E8380B2E95B7}" dt="2021-10-04T23:59:09.788" v="63"/>
        <pc:sldMkLst>
          <pc:docMk/>
          <pc:sldMk cId="1767144004" sldId="581"/>
        </pc:sldMkLst>
        <pc:picChg chg="add del mod">
          <ac:chgData name="Nicole Check" userId="3641a088-70ef-40e6-ab5f-201a172ea6b3" providerId="ADAL" clId="{4BE14991-0738-48C1-B08C-E8380B2E95B7}" dt="2021-10-04T23:58:15.994" v="62"/>
          <ac:picMkLst>
            <pc:docMk/>
            <pc:sldMk cId="1767144004" sldId="581"/>
            <ac:picMk id="3" creationId="{5C50D18F-CAE3-4CE4-8C18-D2DF57826F96}"/>
          </ac:picMkLst>
        </pc:picChg>
        <pc:picChg chg="add del mod">
          <ac:chgData name="Nicole Check" userId="3641a088-70ef-40e6-ab5f-201a172ea6b3" providerId="ADAL" clId="{4BE14991-0738-48C1-B08C-E8380B2E95B7}" dt="2021-10-04T23:59:09.788" v="63"/>
          <ac:picMkLst>
            <pc:docMk/>
            <pc:sldMk cId="1767144004" sldId="581"/>
            <ac:picMk id="7" creationId="{BFDA7FE1-3770-4E42-9E14-E8C32573E89F}"/>
          </ac:picMkLst>
        </pc:picChg>
        <pc:picChg chg="add mod">
          <ac:chgData name="Nicole Check" userId="3641a088-70ef-40e6-ab5f-201a172ea6b3" providerId="ADAL" clId="{4BE14991-0738-48C1-B08C-E8380B2E95B7}" dt="2021-10-04T23:59:09.788" v="63"/>
          <ac:picMkLst>
            <pc:docMk/>
            <pc:sldMk cId="1767144004" sldId="581"/>
            <ac:picMk id="8" creationId="{1CC0DFF2-E3A4-4BA7-809A-B9A83FAFC660}"/>
          </ac:picMkLst>
        </pc:picChg>
      </pc:sldChg>
      <pc:sldChg chg="addSp modSp">
        <pc:chgData name="Nicole Check" userId="3641a088-70ef-40e6-ab5f-201a172ea6b3" providerId="ADAL" clId="{4BE14991-0738-48C1-B08C-E8380B2E95B7}" dt="2021-10-05T00:00:23.561" v="64"/>
        <pc:sldMkLst>
          <pc:docMk/>
          <pc:sldMk cId="1053386712" sldId="582"/>
        </pc:sldMkLst>
        <pc:picChg chg="add mod">
          <ac:chgData name="Nicole Check" userId="3641a088-70ef-40e6-ab5f-201a172ea6b3" providerId="ADAL" clId="{4BE14991-0738-48C1-B08C-E8380B2E95B7}" dt="2021-10-05T00:00:23.561" v="64"/>
          <ac:picMkLst>
            <pc:docMk/>
            <pc:sldMk cId="1053386712" sldId="582"/>
            <ac:picMk id="2" creationId="{EF30CFE4-827F-42CC-AF18-A75B8263D791}"/>
          </ac:picMkLst>
        </pc:picChg>
      </pc:sldChg>
      <pc:sldChg chg="addSp delSp modSp">
        <pc:chgData name="Nicole Check" userId="3641a088-70ef-40e6-ab5f-201a172ea6b3" providerId="ADAL" clId="{4BE14991-0738-48C1-B08C-E8380B2E95B7}" dt="2021-10-06T20:27:49.087" v="297"/>
        <pc:sldMkLst>
          <pc:docMk/>
          <pc:sldMk cId="2217487001" sldId="585"/>
        </pc:sldMkLst>
        <pc:picChg chg="add del mod">
          <ac:chgData name="Nicole Check" userId="3641a088-70ef-40e6-ab5f-201a172ea6b3" providerId="ADAL" clId="{4BE14991-0738-48C1-B08C-E8380B2E95B7}" dt="2021-10-06T20:26:43.139" v="296"/>
          <ac:picMkLst>
            <pc:docMk/>
            <pc:sldMk cId="2217487001" sldId="585"/>
            <ac:picMk id="6" creationId="{D9460E3E-2CEE-4D5B-B045-815B85876DD3}"/>
          </ac:picMkLst>
        </pc:picChg>
        <pc:picChg chg="add del mod">
          <ac:chgData name="Nicole Check" userId="3641a088-70ef-40e6-ab5f-201a172ea6b3" providerId="ADAL" clId="{4BE14991-0738-48C1-B08C-E8380B2E95B7}" dt="2021-10-06T20:27:49.087" v="297"/>
          <ac:picMkLst>
            <pc:docMk/>
            <pc:sldMk cId="2217487001" sldId="585"/>
            <ac:picMk id="7" creationId="{37D893CD-345B-472A-BA2D-E99588A16A39}"/>
          </ac:picMkLst>
        </pc:picChg>
        <pc:picChg chg="add mod">
          <ac:chgData name="Nicole Check" userId="3641a088-70ef-40e6-ab5f-201a172ea6b3" providerId="ADAL" clId="{4BE14991-0738-48C1-B08C-E8380B2E95B7}" dt="2021-10-06T20:27:49.087" v="297"/>
          <ac:picMkLst>
            <pc:docMk/>
            <pc:sldMk cId="2217487001" sldId="585"/>
            <ac:picMk id="9" creationId="{5D8781FF-AF9B-4CB0-81D6-C0142191B10C}"/>
          </ac:picMkLst>
        </pc:picChg>
      </pc:sldChg>
      <pc:sldChg chg="addSp delSp modSp">
        <pc:chgData name="Nicole Check" userId="3641a088-70ef-40e6-ab5f-201a172ea6b3" providerId="ADAL" clId="{4BE14991-0738-48C1-B08C-E8380B2E95B7}" dt="2021-10-04T19:36:55.162" v="12"/>
        <pc:sldMkLst>
          <pc:docMk/>
          <pc:sldMk cId="831432663" sldId="590"/>
        </pc:sldMkLst>
        <pc:picChg chg="del">
          <ac:chgData name="Nicole Check" userId="3641a088-70ef-40e6-ab5f-201a172ea6b3" providerId="ADAL" clId="{4BE14991-0738-48C1-B08C-E8380B2E95B7}" dt="2021-10-04T16:04:05.724" v="0"/>
          <ac:picMkLst>
            <pc:docMk/>
            <pc:sldMk cId="831432663" sldId="590"/>
            <ac:picMk id="5" creationId="{06B54EFB-60C8-40DE-800E-FE94EE486BAD}"/>
          </ac:picMkLst>
        </pc:picChg>
        <pc:picChg chg="add mod">
          <ac:chgData name="Nicole Check" userId="3641a088-70ef-40e6-ab5f-201a172ea6b3" providerId="ADAL" clId="{4BE14991-0738-48C1-B08C-E8380B2E95B7}" dt="2021-10-04T19:36:55.162" v="12"/>
          <ac:picMkLst>
            <pc:docMk/>
            <pc:sldMk cId="831432663" sldId="590"/>
            <ac:picMk id="5" creationId="{7D44408D-B5EE-404E-B078-7D120EAA7F01}"/>
          </ac:picMkLst>
        </pc:picChg>
        <pc:picChg chg="del">
          <ac:chgData name="Nicole Check" userId="3641a088-70ef-40e6-ab5f-201a172ea6b3" providerId="ADAL" clId="{4BE14991-0738-48C1-B08C-E8380B2E95B7}" dt="2021-10-04T19:36:55.162" v="12"/>
          <ac:picMkLst>
            <pc:docMk/>
            <pc:sldMk cId="831432663" sldId="590"/>
            <ac:picMk id="6" creationId="{16F028A7-2ACD-4CF8-81E9-6209AB112933}"/>
          </ac:picMkLst>
        </pc:picChg>
        <pc:picChg chg="add del mod">
          <ac:chgData name="Nicole Check" userId="3641a088-70ef-40e6-ab5f-201a172ea6b3" providerId="ADAL" clId="{4BE14991-0738-48C1-B08C-E8380B2E95B7}" dt="2021-10-04T16:05:21.861" v="1"/>
          <ac:picMkLst>
            <pc:docMk/>
            <pc:sldMk cId="831432663" sldId="590"/>
            <ac:picMk id="6" creationId="{3CEF3539-C000-4485-80C9-490772B9FF08}"/>
          </ac:picMkLst>
        </pc:picChg>
        <pc:picChg chg="add del mod">
          <ac:chgData name="Nicole Check" userId="3641a088-70ef-40e6-ab5f-201a172ea6b3" providerId="ADAL" clId="{4BE14991-0738-48C1-B08C-E8380B2E95B7}" dt="2021-10-04T16:05:47.485" v="2"/>
          <ac:picMkLst>
            <pc:docMk/>
            <pc:sldMk cId="831432663" sldId="590"/>
            <ac:picMk id="8" creationId="{6F95D9AA-C216-43B1-B613-FB81AEAFCF5E}"/>
          </ac:picMkLst>
        </pc:picChg>
        <pc:picChg chg="add del mod">
          <ac:chgData name="Nicole Check" userId="3641a088-70ef-40e6-ab5f-201a172ea6b3" providerId="ADAL" clId="{4BE14991-0738-48C1-B08C-E8380B2E95B7}" dt="2021-10-04T16:06:15.110" v="3"/>
          <ac:picMkLst>
            <pc:docMk/>
            <pc:sldMk cId="831432663" sldId="590"/>
            <ac:picMk id="9" creationId="{0ACE4F19-B767-44C3-9B6B-554ABCB231AE}"/>
          </ac:picMkLst>
        </pc:picChg>
        <pc:picChg chg="add del mod">
          <ac:chgData name="Nicole Check" userId="3641a088-70ef-40e6-ab5f-201a172ea6b3" providerId="ADAL" clId="{4BE14991-0738-48C1-B08C-E8380B2E95B7}" dt="2021-10-04T16:08:57.679" v="4"/>
          <ac:picMkLst>
            <pc:docMk/>
            <pc:sldMk cId="831432663" sldId="590"/>
            <ac:picMk id="10" creationId="{6C788539-72E0-49A3-B9D8-9D16E8B8E717}"/>
          </ac:picMkLst>
        </pc:picChg>
        <pc:picChg chg="add del mod">
          <ac:chgData name="Nicole Check" userId="3641a088-70ef-40e6-ab5f-201a172ea6b3" providerId="ADAL" clId="{4BE14991-0738-48C1-B08C-E8380B2E95B7}" dt="2021-10-04T16:11:01.613" v="5"/>
          <ac:picMkLst>
            <pc:docMk/>
            <pc:sldMk cId="831432663" sldId="590"/>
            <ac:picMk id="11" creationId="{F000CE5C-1654-4B49-B835-D266174DF3E3}"/>
          </ac:picMkLst>
        </pc:picChg>
        <pc:picChg chg="add mod">
          <ac:chgData name="Nicole Check" userId="3641a088-70ef-40e6-ab5f-201a172ea6b3" providerId="ADAL" clId="{4BE14991-0738-48C1-B08C-E8380B2E95B7}" dt="2021-10-04T16:11:01.613" v="5"/>
          <ac:picMkLst>
            <pc:docMk/>
            <pc:sldMk cId="831432663" sldId="590"/>
            <ac:picMk id="12" creationId="{D62F8D25-9757-41D4-9F7E-E7EC5DFAFEC1}"/>
          </ac:picMkLst>
        </pc:picChg>
      </pc:sldChg>
      <pc:sldChg chg="addSp modSp">
        <pc:chgData name="Nicole Check" userId="3641a088-70ef-40e6-ab5f-201a172ea6b3" providerId="ADAL" clId="{4BE14991-0738-48C1-B08C-E8380B2E95B7}" dt="2021-10-04T19:47:11.826" v="19"/>
        <pc:sldMkLst>
          <pc:docMk/>
          <pc:sldMk cId="2249692020" sldId="591"/>
        </pc:sldMkLst>
        <pc:picChg chg="add mod">
          <ac:chgData name="Nicole Check" userId="3641a088-70ef-40e6-ab5f-201a172ea6b3" providerId="ADAL" clId="{4BE14991-0738-48C1-B08C-E8380B2E95B7}" dt="2021-10-04T19:47:11.826" v="19"/>
          <ac:picMkLst>
            <pc:docMk/>
            <pc:sldMk cId="2249692020" sldId="591"/>
            <ac:picMk id="3" creationId="{3622768B-8A2B-4C28-98F5-54BF9B1086AD}"/>
          </ac:picMkLst>
        </pc:picChg>
      </pc:sldChg>
      <pc:sldChg chg="addSp delSp modSp modAnim">
        <pc:chgData name="Nicole Check" userId="3641a088-70ef-40e6-ab5f-201a172ea6b3" providerId="ADAL" clId="{4BE14991-0738-48C1-B08C-E8380B2E95B7}" dt="2021-10-05T00:02:10.128" v="65"/>
        <pc:sldMkLst>
          <pc:docMk/>
          <pc:sldMk cId="1334100581" sldId="592"/>
        </pc:sldMkLst>
        <pc:picChg chg="add del mod">
          <ac:chgData name="Nicole Check" userId="3641a088-70ef-40e6-ab5f-201a172ea6b3" providerId="ADAL" clId="{4BE14991-0738-48C1-B08C-E8380B2E95B7}" dt="2021-10-05T00:02:10.128" v="65"/>
          <ac:picMkLst>
            <pc:docMk/>
            <pc:sldMk cId="1334100581" sldId="592"/>
            <ac:picMk id="3" creationId="{A8A5A93E-5677-47C7-90A5-D808C84F8D4D}"/>
          </ac:picMkLst>
        </pc:picChg>
      </pc:sldChg>
      <pc:sldChg chg="addSp modSp">
        <pc:chgData name="Nicole Check" userId="3641a088-70ef-40e6-ab5f-201a172ea6b3" providerId="ADAL" clId="{4BE14991-0738-48C1-B08C-E8380B2E95B7}" dt="2021-10-04T23:30:33.163" v="47"/>
        <pc:sldMkLst>
          <pc:docMk/>
          <pc:sldMk cId="4176376512" sldId="593"/>
        </pc:sldMkLst>
        <pc:picChg chg="add mod">
          <ac:chgData name="Nicole Check" userId="3641a088-70ef-40e6-ab5f-201a172ea6b3" providerId="ADAL" clId="{4BE14991-0738-48C1-B08C-E8380B2E95B7}" dt="2021-10-04T23:30:33.163" v="47"/>
          <ac:picMkLst>
            <pc:docMk/>
            <pc:sldMk cId="4176376512" sldId="593"/>
            <ac:picMk id="3" creationId="{C8DB2BDB-B95C-4FEE-BDBE-1ACDFFB02648}"/>
          </ac:picMkLst>
        </pc:picChg>
      </pc:sldChg>
      <pc:sldChg chg="addSp delSp modSp">
        <pc:chgData name="Nicole Check" userId="3641a088-70ef-40e6-ab5f-201a172ea6b3" providerId="ADAL" clId="{4BE14991-0738-48C1-B08C-E8380B2E95B7}" dt="2021-10-06T19:10:27.067" v="280"/>
        <pc:sldMkLst>
          <pc:docMk/>
          <pc:sldMk cId="3803528391" sldId="596"/>
        </pc:sldMkLst>
        <pc:picChg chg="add del mod">
          <ac:chgData name="Nicole Check" userId="3641a088-70ef-40e6-ab5f-201a172ea6b3" providerId="ADAL" clId="{4BE14991-0738-48C1-B08C-E8380B2E95B7}" dt="2021-10-06T19:08:47.578" v="277"/>
          <ac:picMkLst>
            <pc:docMk/>
            <pc:sldMk cId="3803528391" sldId="596"/>
            <ac:picMk id="4" creationId="{B6E80F60-F9AC-43EA-8D41-5716168330AD}"/>
          </ac:picMkLst>
        </pc:picChg>
        <pc:picChg chg="add del mod">
          <ac:chgData name="Nicole Check" userId="3641a088-70ef-40e6-ab5f-201a172ea6b3" providerId="ADAL" clId="{4BE14991-0738-48C1-B08C-E8380B2E95B7}" dt="2021-10-06T19:09:30.228" v="278"/>
          <ac:picMkLst>
            <pc:docMk/>
            <pc:sldMk cId="3803528391" sldId="596"/>
            <ac:picMk id="5" creationId="{51AEE20D-3E89-48BF-886E-08A7E9F1D060}"/>
          </ac:picMkLst>
        </pc:picChg>
        <pc:picChg chg="add del mod">
          <ac:chgData name="Nicole Check" userId="3641a088-70ef-40e6-ab5f-201a172ea6b3" providerId="ADAL" clId="{4BE14991-0738-48C1-B08C-E8380B2E95B7}" dt="2021-10-06T19:09:52.606" v="279"/>
          <ac:picMkLst>
            <pc:docMk/>
            <pc:sldMk cId="3803528391" sldId="596"/>
            <ac:picMk id="6" creationId="{D0118EED-B184-4CF6-956F-E66BE49643DD}"/>
          </ac:picMkLst>
        </pc:picChg>
        <pc:picChg chg="add del mod">
          <ac:chgData name="Nicole Check" userId="3641a088-70ef-40e6-ab5f-201a172ea6b3" providerId="ADAL" clId="{4BE14991-0738-48C1-B08C-E8380B2E95B7}" dt="2021-10-06T19:10:27.067" v="280"/>
          <ac:picMkLst>
            <pc:docMk/>
            <pc:sldMk cId="3803528391" sldId="596"/>
            <ac:picMk id="7" creationId="{15B49ABC-3AA4-455C-878A-22E3A17ECB3B}"/>
          </ac:picMkLst>
        </pc:picChg>
        <pc:picChg chg="add mod">
          <ac:chgData name="Nicole Check" userId="3641a088-70ef-40e6-ab5f-201a172ea6b3" providerId="ADAL" clId="{4BE14991-0738-48C1-B08C-E8380B2E95B7}" dt="2021-10-06T19:10:27.067" v="280"/>
          <ac:picMkLst>
            <pc:docMk/>
            <pc:sldMk cId="3803528391" sldId="596"/>
            <ac:picMk id="8" creationId="{D567501E-9666-4F0D-B56A-0063E1A1E21B}"/>
          </ac:picMkLst>
        </pc:picChg>
      </pc:sldChg>
      <pc:sldChg chg="addSp delSp modSp modNotes">
        <pc:chgData name="Nicole Check" userId="3641a088-70ef-40e6-ab5f-201a172ea6b3" providerId="ADAL" clId="{4BE14991-0738-48C1-B08C-E8380B2E95B7}" dt="2021-10-06T19:12:48.939" v="281"/>
        <pc:sldMkLst>
          <pc:docMk/>
          <pc:sldMk cId="2550811093" sldId="598"/>
        </pc:sldMkLst>
        <pc:picChg chg="add del mod">
          <ac:chgData name="Nicole Check" userId="3641a088-70ef-40e6-ab5f-201a172ea6b3" providerId="ADAL" clId="{4BE14991-0738-48C1-B08C-E8380B2E95B7}" dt="2021-10-06T19:09:52.606" v="279"/>
          <ac:picMkLst>
            <pc:docMk/>
            <pc:sldMk cId="2550811093" sldId="598"/>
            <ac:picMk id="3" creationId="{840EBE87-2D29-402C-8417-572694016BBE}"/>
          </ac:picMkLst>
        </pc:picChg>
        <pc:picChg chg="add del mod">
          <ac:chgData name="Nicole Check" userId="3641a088-70ef-40e6-ab5f-201a172ea6b3" providerId="ADAL" clId="{4BE14991-0738-48C1-B08C-E8380B2E95B7}" dt="2021-10-04T23:28:22.873" v="45"/>
          <ac:picMkLst>
            <pc:docMk/>
            <pc:sldMk cId="2550811093" sldId="598"/>
            <ac:picMk id="3" creationId="{D53BF25E-7A8E-4FC1-9E96-5FAAF883DA80}"/>
          </ac:picMkLst>
        </pc:picChg>
        <pc:picChg chg="add del mod">
          <ac:chgData name="Nicole Check" userId="3641a088-70ef-40e6-ab5f-201a172ea6b3" providerId="ADAL" clId="{4BE14991-0738-48C1-B08C-E8380B2E95B7}" dt="2021-10-06T19:08:47.578" v="277"/>
          <ac:picMkLst>
            <pc:docMk/>
            <pc:sldMk cId="2550811093" sldId="598"/>
            <ac:picMk id="4" creationId="{477E75FC-57FE-48A4-BA06-6CCAB21EE097}"/>
          </ac:picMkLst>
        </pc:picChg>
        <pc:picChg chg="add del mod">
          <ac:chgData name="Nicole Check" userId="3641a088-70ef-40e6-ab5f-201a172ea6b3" providerId="ADAL" clId="{4BE14991-0738-48C1-B08C-E8380B2E95B7}" dt="2021-10-06T19:12:48.939" v="281"/>
          <ac:picMkLst>
            <pc:docMk/>
            <pc:sldMk cId="2550811093" sldId="598"/>
            <ac:picMk id="5" creationId="{A6CC430F-A08A-4263-B9A7-76375791B806}"/>
          </ac:picMkLst>
        </pc:picChg>
        <pc:picChg chg="add mod">
          <ac:chgData name="Nicole Check" userId="3641a088-70ef-40e6-ab5f-201a172ea6b3" providerId="ADAL" clId="{4BE14991-0738-48C1-B08C-E8380B2E95B7}" dt="2021-10-06T19:12:48.939" v="281"/>
          <ac:picMkLst>
            <pc:docMk/>
            <pc:sldMk cId="2550811093" sldId="598"/>
            <ac:picMk id="6" creationId="{13F4200F-F00D-42CA-BD20-4FD39845B609}"/>
          </ac:picMkLst>
        </pc:picChg>
      </pc:sldChg>
      <pc:sldChg chg="addSp delSp modSp modNotes">
        <pc:chgData name="Nicole Check" userId="3641a088-70ef-40e6-ab5f-201a172ea6b3" providerId="ADAL" clId="{4BE14991-0738-48C1-B08C-E8380B2E95B7}" dt="2021-10-06T19:41:41.540" v="293" actId="6549"/>
        <pc:sldMkLst>
          <pc:docMk/>
          <pc:sldMk cId="883363343" sldId="599"/>
        </pc:sldMkLst>
        <pc:picChg chg="add del mod">
          <ac:chgData name="Nicole Check" userId="3641a088-70ef-40e6-ab5f-201a172ea6b3" providerId="ADAL" clId="{4BE14991-0738-48C1-B08C-E8380B2E95B7}" dt="2021-10-04T23:49:18.101" v="56"/>
          <ac:picMkLst>
            <pc:docMk/>
            <pc:sldMk cId="883363343" sldId="599"/>
            <ac:picMk id="4" creationId="{1D10226A-64D7-43A4-9CE0-95D94A8DA001}"/>
          </ac:picMkLst>
        </pc:picChg>
        <pc:picChg chg="add mod">
          <ac:chgData name="Nicole Check" userId="3641a088-70ef-40e6-ab5f-201a172ea6b3" providerId="ADAL" clId="{4BE14991-0738-48C1-B08C-E8380B2E95B7}" dt="2021-10-06T19:36:43.875" v="288"/>
          <ac:picMkLst>
            <pc:docMk/>
            <pc:sldMk cId="883363343" sldId="599"/>
            <ac:picMk id="4" creationId="{D1FF7DE6-B6B7-42D2-A9CE-E6ABE798AA28}"/>
          </ac:picMkLst>
        </pc:picChg>
        <pc:picChg chg="add del mod">
          <ac:chgData name="Nicole Check" userId="3641a088-70ef-40e6-ab5f-201a172ea6b3" providerId="ADAL" clId="{4BE14991-0738-48C1-B08C-E8380B2E95B7}" dt="2021-10-04T23:50:39.459" v="57"/>
          <ac:picMkLst>
            <pc:docMk/>
            <pc:sldMk cId="883363343" sldId="599"/>
            <ac:picMk id="5" creationId="{BA313F80-BA1E-4901-A0F9-6260344CA4C8}"/>
          </ac:picMkLst>
        </pc:picChg>
        <pc:picChg chg="add del mod">
          <ac:chgData name="Nicole Check" userId="3641a088-70ef-40e6-ab5f-201a172ea6b3" providerId="ADAL" clId="{4BE14991-0738-48C1-B08C-E8380B2E95B7}" dt="2021-10-06T19:36:43.875" v="288"/>
          <ac:picMkLst>
            <pc:docMk/>
            <pc:sldMk cId="883363343" sldId="599"/>
            <ac:picMk id="6" creationId="{D5F7A5C2-4A7B-4255-BAA0-32409D521D51}"/>
          </ac:picMkLst>
        </pc:picChg>
      </pc:sldChg>
      <pc:sldChg chg="addSp delSp modSp">
        <pc:chgData name="Nicole Check" userId="3641a088-70ef-40e6-ab5f-201a172ea6b3" providerId="ADAL" clId="{4BE14991-0738-48C1-B08C-E8380B2E95B7}" dt="2021-10-06T20:32:10.265" v="298"/>
        <pc:sldMkLst>
          <pc:docMk/>
          <pc:sldMk cId="3492184838" sldId="600"/>
        </pc:sldMkLst>
        <pc:picChg chg="add mod">
          <ac:chgData name="Nicole Check" userId="3641a088-70ef-40e6-ab5f-201a172ea6b3" providerId="ADAL" clId="{4BE14991-0738-48C1-B08C-E8380B2E95B7}" dt="2021-10-06T20:32:10.265" v="298"/>
          <ac:picMkLst>
            <pc:docMk/>
            <pc:sldMk cId="3492184838" sldId="600"/>
            <ac:picMk id="4" creationId="{382E55FD-58A2-407F-BB41-8825CDDE6BD0}"/>
          </ac:picMkLst>
        </pc:picChg>
        <pc:picChg chg="add del mod">
          <ac:chgData name="Nicole Check" userId="3641a088-70ef-40e6-ab5f-201a172ea6b3" providerId="ADAL" clId="{4BE14991-0738-48C1-B08C-E8380B2E95B7}" dt="2021-10-04T23:53:46.358" v="59"/>
          <ac:picMkLst>
            <pc:docMk/>
            <pc:sldMk cId="3492184838" sldId="600"/>
            <ac:picMk id="4" creationId="{E16278BF-FC71-406D-995D-BE57D5D268DE}"/>
          </ac:picMkLst>
        </pc:picChg>
        <pc:picChg chg="add del mod">
          <ac:chgData name="Nicole Check" userId="3641a088-70ef-40e6-ab5f-201a172ea6b3" providerId="ADAL" clId="{4BE14991-0738-48C1-B08C-E8380B2E95B7}" dt="2021-10-06T20:32:10.265" v="298"/>
          <ac:picMkLst>
            <pc:docMk/>
            <pc:sldMk cId="3492184838" sldId="600"/>
            <ac:picMk id="5" creationId="{CBA0FD61-29C3-4096-B684-8D86651FF8AE}"/>
          </ac:picMkLst>
        </pc:picChg>
      </pc:sldChg>
      <pc:sldChg chg="addSp delSp modSp modNotes">
        <pc:chgData name="Nicole Check" userId="3641a088-70ef-40e6-ab5f-201a172ea6b3" providerId="ADAL" clId="{4BE14991-0738-48C1-B08C-E8380B2E95B7}" dt="2021-10-06T20:16:53.032" v="295"/>
        <pc:sldMkLst>
          <pc:docMk/>
          <pc:sldMk cId="4062040968" sldId="602"/>
        </pc:sldMkLst>
        <pc:picChg chg="add del mod">
          <ac:chgData name="Nicole Check" userId="3641a088-70ef-40e6-ab5f-201a172ea6b3" providerId="ADAL" clId="{4BE14991-0738-48C1-B08C-E8380B2E95B7}" dt="2021-10-06T20:16:53.032" v="295"/>
          <ac:picMkLst>
            <pc:docMk/>
            <pc:sldMk cId="4062040968" sldId="602"/>
            <ac:picMk id="3" creationId="{DA6451C6-992A-4E79-908F-D093B8264D5D}"/>
          </ac:picMkLst>
        </pc:picChg>
        <pc:picChg chg="add del mod">
          <ac:chgData name="Nicole Check" userId="3641a088-70ef-40e6-ab5f-201a172ea6b3" providerId="ADAL" clId="{4BE14991-0738-48C1-B08C-E8380B2E95B7}" dt="2021-10-04T23:35:13.259" v="49"/>
          <ac:picMkLst>
            <pc:docMk/>
            <pc:sldMk cId="4062040968" sldId="602"/>
            <ac:picMk id="3" creationId="{E97C0178-CD50-4B5C-97C3-47F6733B7956}"/>
          </ac:picMkLst>
        </pc:picChg>
        <pc:picChg chg="add del mod">
          <ac:chgData name="Nicole Check" userId="3641a088-70ef-40e6-ab5f-201a172ea6b3" providerId="ADAL" clId="{4BE14991-0738-48C1-B08C-E8380B2E95B7}" dt="2021-10-04T23:37:06.470" v="50"/>
          <ac:picMkLst>
            <pc:docMk/>
            <pc:sldMk cId="4062040968" sldId="602"/>
            <ac:picMk id="5" creationId="{1D52F33C-1D31-44D9-ABD0-284005EE8816}"/>
          </ac:picMkLst>
        </pc:picChg>
        <pc:picChg chg="add mod">
          <ac:chgData name="Nicole Check" userId="3641a088-70ef-40e6-ab5f-201a172ea6b3" providerId="ADAL" clId="{4BE14991-0738-48C1-B08C-E8380B2E95B7}" dt="2021-10-06T20:16:53.032" v="295"/>
          <ac:picMkLst>
            <pc:docMk/>
            <pc:sldMk cId="4062040968" sldId="602"/>
            <ac:picMk id="5" creationId="{22A01EA5-481F-42F9-97A7-0ADA490C869E}"/>
          </ac:picMkLst>
        </pc:picChg>
        <pc:picChg chg="add del mod">
          <ac:chgData name="Nicole Check" userId="3641a088-70ef-40e6-ab5f-201a172ea6b3" providerId="ADAL" clId="{4BE14991-0738-48C1-B08C-E8380B2E95B7}" dt="2021-10-06T20:15:10.149" v="294"/>
          <ac:picMkLst>
            <pc:docMk/>
            <pc:sldMk cId="4062040968" sldId="602"/>
            <ac:picMk id="6" creationId="{26E77224-C7BA-4B50-957D-5BE4F347F4D5}"/>
          </ac:picMkLst>
        </pc:picChg>
      </pc:sldChg>
    </pc:docChg>
  </pc:docChgLst>
  <pc:docChgLst>
    <pc:chgData name="Stuart Linder" userId="S::stuart.linder@nysed.gov::0036bf78-716a-4d1c-83c9-c4c7d2ea1a73" providerId="AD" clId="Web-{E8E98EB0-1A5C-3610-7842-D438AFCC3171}"/>
    <pc:docChg chg="modSld">
      <pc:chgData name="Stuart Linder" userId="S::stuart.linder@nysed.gov::0036bf78-716a-4d1c-83c9-c4c7d2ea1a73" providerId="AD" clId="Web-{E8E98EB0-1A5C-3610-7842-D438AFCC3171}" dt="2021-10-06T19:24:36.299" v="3" actId="1076"/>
      <pc:docMkLst>
        <pc:docMk/>
      </pc:docMkLst>
      <pc:sldChg chg="modSp">
        <pc:chgData name="Stuart Linder" userId="S::stuart.linder@nysed.gov::0036bf78-716a-4d1c-83c9-c4c7d2ea1a73" providerId="AD" clId="Web-{E8E98EB0-1A5C-3610-7842-D438AFCC3171}" dt="2021-10-06T19:24:36.299" v="3" actId="1076"/>
        <pc:sldMkLst>
          <pc:docMk/>
          <pc:sldMk cId="831432663" sldId="590"/>
        </pc:sldMkLst>
        <pc:picChg chg="mod">
          <ac:chgData name="Stuart Linder" userId="S::stuart.linder@nysed.gov::0036bf78-716a-4d1c-83c9-c4c7d2ea1a73" providerId="AD" clId="Web-{E8E98EB0-1A5C-3610-7842-D438AFCC3171}" dt="2021-10-06T19:24:36.299" v="3" actId="1076"/>
          <ac:picMkLst>
            <pc:docMk/>
            <pc:sldMk cId="831432663" sldId="590"/>
            <ac:picMk id="5" creationId="{7D44408D-B5EE-404E-B078-7D120EAA7F01}"/>
          </ac:picMkLst>
        </pc:picChg>
      </pc:sldChg>
    </pc:docChg>
  </pc:docChgLst>
  <pc:docChgLst>
    <pc:chgData name="Nicole Check" userId="S::nicole.check@nysed.gov::3641a088-70ef-40e6-ab5f-201a172ea6b3" providerId="AD" clId="Web-{CEAE4232-6669-91D3-0837-C7569E641F4B}"/>
    <pc:docChg chg="sldOrd modSection">
      <pc:chgData name="Nicole Check" userId="S::nicole.check@nysed.gov::3641a088-70ef-40e6-ab5f-201a172ea6b3" providerId="AD" clId="Web-{CEAE4232-6669-91D3-0837-C7569E641F4B}" dt="2021-10-07T16:13:11.028" v="12"/>
      <pc:docMkLst>
        <pc:docMk/>
      </pc:docMkLst>
      <pc:sldChg chg="ord">
        <pc:chgData name="Nicole Check" userId="S::nicole.check@nysed.gov::3641a088-70ef-40e6-ab5f-201a172ea6b3" providerId="AD" clId="Web-{CEAE4232-6669-91D3-0837-C7569E641F4B}" dt="2021-10-07T16:13:11.028" v="11"/>
        <pc:sldMkLst>
          <pc:docMk/>
          <pc:sldMk cId="1706797146" sldId="480"/>
        </pc:sldMkLst>
      </pc:sldChg>
      <pc:sldChg chg="ord">
        <pc:chgData name="Nicole Check" userId="S::nicole.check@nysed.gov::3641a088-70ef-40e6-ab5f-201a172ea6b3" providerId="AD" clId="Web-{CEAE4232-6669-91D3-0837-C7569E641F4B}" dt="2021-10-07T16:13:11.012" v="8"/>
        <pc:sldMkLst>
          <pc:docMk/>
          <pc:sldMk cId="1216722337" sldId="481"/>
        </pc:sldMkLst>
      </pc:sldChg>
      <pc:sldChg chg="ord">
        <pc:chgData name="Nicole Check" userId="S::nicole.check@nysed.gov::3641a088-70ef-40e6-ab5f-201a172ea6b3" providerId="AD" clId="Web-{CEAE4232-6669-91D3-0837-C7569E641F4B}" dt="2021-10-07T16:13:11.012" v="4"/>
        <pc:sldMkLst>
          <pc:docMk/>
          <pc:sldMk cId="3342583065" sldId="499"/>
        </pc:sldMkLst>
      </pc:sldChg>
      <pc:sldChg chg="ord">
        <pc:chgData name="Nicole Check" userId="S::nicole.check@nysed.gov::3641a088-70ef-40e6-ab5f-201a172ea6b3" providerId="AD" clId="Web-{CEAE4232-6669-91D3-0837-C7569E641F4B}" dt="2021-10-07T16:13:11.028" v="10"/>
        <pc:sldMkLst>
          <pc:docMk/>
          <pc:sldMk cId="3013102687" sldId="505"/>
        </pc:sldMkLst>
      </pc:sldChg>
      <pc:sldChg chg="ord">
        <pc:chgData name="Nicole Check" userId="S::nicole.check@nysed.gov::3641a088-70ef-40e6-ab5f-201a172ea6b3" providerId="AD" clId="Web-{CEAE4232-6669-91D3-0837-C7569E641F4B}" dt="2021-10-07T16:13:11.012" v="9"/>
        <pc:sldMkLst>
          <pc:docMk/>
          <pc:sldMk cId="1071122509" sldId="510"/>
        </pc:sldMkLst>
      </pc:sldChg>
      <pc:sldChg chg="ord">
        <pc:chgData name="Nicole Check" userId="S::nicole.check@nysed.gov::3641a088-70ef-40e6-ab5f-201a172ea6b3" providerId="AD" clId="Web-{CEAE4232-6669-91D3-0837-C7569E641F4B}" dt="2021-10-07T16:13:11.012" v="3"/>
        <pc:sldMkLst>
          <pc:docMk/>
          <pc:sldMk cId="1209416051" sldId="576"/>
        </pc:sldMkLst>
      </pc:sldChg>
      <pc:sldChg chg="ord">
        <pc:chgData name="Nicole Check" userId="S::nicole.check@nysed.gov::3641a088-70ef-40e6-ab5f-201a172ea6b3" providerId="AD" clId="Web-{CEAE4232-6669-91D3-0837-C7569E641F4B}" dt="2021-10-07T16:13:11.012" v="2"/>
        <pc:sldMkLst>
          <pc:docMk/>
          <pc:sldMk cId="2217487001" sldId="585"/>
        </pc:sldMkLst>
      </pc:sldChg>
      <pc:sldChg chg="ord">
        <pc:chgData name="Nicole Check" userId="S::nicole.check@nysed.gov::3641a088-70ef-40e6-ab5f-201a172ea6b3" providerId="AD" clId="Web-{CEAE4232-6669-91D3-0837-C7569E641F4B}" dt="2021-10-07T16:13:11.028" v="12"/>
        <pc:sldMkLst>
          <pc:docMk/>
          <pc:sldMk cId="1334100581" sldId="592"/>
        </pc:sldMkLst>
      </pc:sldChg>
      <pc:sldChg chg="ord">
        <pc:chgData name="Nicole Check" userId="S::nicole.check@nysed.gov::3641a088-70ef-40e6-ab5f-201a172ea6b3" providerId="AD" clId="Web-{CEAE4232-6669-91D3-0837-C7569E641F4B}" dt="2021-10-07T16:13:11.012" v="6"/>
        <pc:sldMkLst>
          <pc:docMk/>
          <pc:sldMk cId="4176376512" sldId="593"/>
        </pc:sldMkLst>
      </pc:sldChg>
      <pc:sldChg chg="ord">
        <pc:chgData name="Nicole Check" userId="S::nicole.check@nysed.gov::3641a088-70ef-40e6-ab5f-201a172ea6b3" providerId="AD" clId="Web-{CEAE4232-6669-91D3-0837-C7569E641F4B}" dt="2021-10-07T16:13:11.012" v="7"/>
        <pc:sldMkLst>
          <pc:docMk/>
          <pc:sldMk cId="2949156038" sldId="597"/>
        </pc:sldMkLst>
      </pc:sldChg>
      <pc:sldChg chg="ord">
        <pc:chgData name="Nicole Check" userId="S::nicole.check@nysed.gov::3641a088-70ef-40e6-ab5f-201a172ea6b3" providerId="AD" clId="Web-{CEAE4232-6669-91D3-0837-C7569E641F4B}" dt="2021-10-07T16:13:11.012" v="1"/>
        <pc:sldMkLst>
          <pc:docMk/>
          <pc:sldMk cId="883363343" sldId="599"/>
        </pc:sldMkLst>
      </pc:sldChg>
      <pc:sldChg chg="ord">
        <pc:chgData name="Nicole Check" userId="S::nicole.check@nysed.gov::3641a088-70ef-40e6-ab5f-201a172ea6b3" providerId="AD" clId="Web-{CEAE4232-6669-91D3-0837-C7569E641F4B}" dt="2021-10-07T16:13:11.012" v="0"/>
        <pc:sldMkLst>
          <pc:docMk/>
          <pc:sldMk cId="3492184838" sldId="600"/>
        </pc:sldMkLst>
      </pc:sldChg>
      <pc:sldChg chg="ord">
        <pc:chgData name="Nicole Check" userId="S::nicole.check@nysed.gov::3641a088-70ef-40e6-ab5f-201a172ea6b3" providerId="AD" clId="Web-{CEAE4232-6669-91D3-0837-C7569E641F4B}" dt="2021-10-07T16:13:11.012" v="5"/>
        <pc:sldMkLst>
          <pc:docMk/>
          <pc:sldMk cId="4062040968" sldId="602"/>
        </pc:sldMkLst>
      </pc:sldChg>
    </pc:docChg>
  </pc:docChgLst>
  <pc:docChgLst>
    <pc:chgData name="Carmela Concepcion" userId="S::carmela.concepcion@nysed.gov::98431a66-0848-4ae6-af83-af3e87592b9d" providerId="AD" clId="Web-{5E6771A4-E98C-DFEB-175D-8F4C2CE322FC}"/>
    <pc:docChg chg="modSld">
      <pc:chgData name="Carmela Concepcion" userId="S::carmela.concepcion@nysed.gov::98431a66-0848-4ae6-af83-af3e87592b9d" providerId="AD" clId="Web-{5E6771A4-E98C-DFEB-175D-8F4C2CE322FC}" dt="2021-10-06T19:30:08.450" v="3"/>
      <pc:docMkLst>
        <pc:docMk/>
      </pc:docMkLst>
      <pc:sldChg chg="addSp">
        <pc:chgData name="Carmela Concepcion" userId="S::carmela.concepcion@nysed.gov::98431a66-0848-4ae6-af83-af3e87592b9d" providerId="AD" clId="Web-{5E6771A4-E98C-DFEB-175D-8F4C2CE322FC}" dt="2021-10-06T19:30:08.450" v="3"/>
        <pc:sldMkLst>
          <pc:docMk/>
          <pc:sldMk cId="120665397" sldId="419"/>
        </pc:sldMkLst>
        <pc:spChg chg="add">
          <ac:chgData name="Carmela Concepcion" userId="S::carmela.concepcion@nysed.gov::98431a66-0848-4ae6-af83-af3e87592b9d" providerId="AD" clId="Web-{5E6771A4-E98C-DFEB-175D-8F4C2CE322FC}" dt="2021-10-06T19:30:07.434" v="0"/>
          <ac:spMkLst>
            <pc:docMk/>
            <pc:sldMk cId="120665397" sldId="419"/>
            <ac:spMk id="5" creationId="{D37FE771-CDC4-4074-9788-5C6980BC369A}"/>
          </ac:spMkLst>
        </pc:spChg>
        <pc:spChg chg="add">
          <ac:chgData name="Carmela Concepcion" userId="S::carmela.concepcion@nysed.gov::98431a66-0848-4ae6-af83-af3e87592b9d" providerId="AD" clId="Web-{5E6771A4-E98C-DFEB-175D-8F4C2CE322FC}" dt="2021-10-06T19:30:07.481" v="1"/>
          <ac:spMkLst>
            <pc:docMk/>
            <pc:sldMk cId="120665397" sldId="419"/>
            <ac:spMk id="7" creationId="{16B4C515-D1DE-4F3C-B6C8-402D1E700E8B}"/>
          </ac:spMkLst>
        </pc:spChg>
        <pc:spChg chg="add">
          <ac:chgData name="Carmela Concepcion" userId="S::carmela.concepcion@nysed.gov::98431a66-0848-4ae6-af83-af3e87592b9d" providerId="AD" clId="Web-{5E6771A4-E98C-DFEB-175D-8F4C2CE322FC}" dt="2021-10-06T19:30:07.528" v="2"/>
          <ac:spMkLst>
            <pc:docMk/>
            <pc:sldMk cId="120665397" sldId="419"/>
            <ac:spMk id="9" creationId="{88364224-9015-432D-846F-DCB0093E1D5C}"/>
          </ac:spMkLst>
        </pc:spChg>
        <pc:spChg chg="add">
          <ac:chgData name="Carmela Concepcion" userId="S::carmela.concepcion@nysed.gov::98431a66-0848-4ae6-af83-af3e87592b9d" providerId="AD" clId="Web-{5E6771A4-E98C-DFEB-175D-8F4C2CE322FC}" dt="2021-10-06T19:30:08.450" v="3"/>
          <ac:spMkLst>
            <pc:docMk/>
            <pc:sldMk cId="120665397" sldId="419"/>
            <ac:spMk id="11" creationId="{3E80774D-D07E-4958-94AC-8BCA3474B98C}"/>
          </ac:spMkLst>
        </pc:spChg>
      </pc:sldChg>
    </pc:docChg>
  </pc:docChgLst>
  <pc:docChgLst>
    <pc:chgData name="Eric Haubenstock" userId="3188b2df-f908-4719-a200-5a7f12d936c7" providerId="ADAL" clId="{6A5BEB4D-583A-4959-9A0D-3AC8E88D4565}"/>
    <pc:docChg chg="modSld">
      <pc:chgData name="Eric Haubenstock" userId="3188b2df-f908-4719-a200-5a7f12d936c7" providerId="ADAL" clId="{6A5BEB4D-583A-4959-9A0D-3AC8E88D4565}" dt="2021-10-06T17:06:27.780" v="144" actId="1037"/>
      <pc:docMkLst>
        <pc:docMk/>
      </pc:docMkLst>
      <pc:sldChg chg="addSp modSp mod">
        <pc:chgData name="Eric Haubenstock" userId="3188b2df-f908-4719-a200-5a7f12d936c7" providerId="ADAL" clId="{6A5BEB4D-583A-4959-9A0D-3AC8E88D4565}" dt="2021-10-06T17:06:27.780" v="144" actId="1037"/>
        <pc:sldMkLst>
          <pc:docMk/>
          <pc:sldMk cId="1706797146" sldId="480"/>
        </pc:sldMkLst>
        <pc:spChg chg="mod">
          <ac:chgData name="Eric Haubenstock" userId="3188b2df-f908-4719-a200-5a7f12d936c7" providerId="ADAL" clId="{6A5BEB4D-583A-4959-9A0D-3AC8E88D4565}" dt="2021-10-06T17:06:12.178" v="81" actId="164"/>
          <ac:spMkLst>
            <pc:docMk/>
            <pc:sldMk cId="1706797146" sldId="480"/>
            <ac:spMk id="3" creationId="{A2844DE5-FC34-423F-A260-90C8B22528F4}"/>
          </ac:spMkLst>
        </pc:spChg>
        <pc:spChg chg="mod">
          <ac:chgData name="Eric Haubenstock" userId="3188b2df-f908-4719-a200-5a7f12d936c7" providerId="ADAL" clId="{6A5BEB4D-583A-4959-9A0D-3AC8E88D4565}" dt="2021-10-06T17:06:12.178" v="81" actId="164"/>
          <ac:spMkLst>
            <pc:docMk/>
            <pc:sldMk cId="1706797146" sldId="480"/>
            <ac:spMk id="8" creationId="{1F793583-76B3-4AF6-AEAB-111880BAD8C3}"/>
          </ac:spMkLst>
        </pc:spChg>
        <pc:spChg chg="mod">
          <ac:chgData name="Eric Haubenstock" userId="3188b2df-f908-4719-a200-5a7f12d936c7" providerId="ADAL" clId="{6A5BEB4D-583A-4959-9A0D-3AC8E88D4565}" dt="2021-10-06T17:06:12.178" v="81" actId="164"/>
          <ac:spMkLst>
            <pc:docMk/>
            <pc:sldMk cId="1706797146" sldId="480"/>
            <ac:spMk id="14" creationId="{4794F69B-543B-45C0-81AE-6942C25FEDD3}"/>
          </ac:spMkLst>
        </pc:spChg>
        <pc:spChg chg="mod">
          <ac:chgData name="Eric Haubenstock" userId="3188b2df-f908-4719-a200-5a7f12d936c7" providerId="ADAL" clId="{6A5BEB4D-583A-4959-9A0D-3AC8E88D4565}" dt="2021-10-06T17:06:12.178" v="81" actId="164"/>
          <ac:spMkLst>
            <pc:docMk/>
            <pc:sldMk cId="1706797146" sldId="480"/>
            <ac:spMk id="19" creationId="{BD999853-0274-44D7-B383-3417182BD252}"/>
          </ac:spMkLst>
        </pc:spChg>
        <pc:grpChg chg="add mod">
          <ac:chgData name="Eric Haubenstock" userId="3188b2df-f908-4719-a200-5a7f12d936c7" providerId="ADAL" clId="{6A5BEB4D-583A-4959-9A0D-3AC8E88D4565}" dt="2021-10-06T17:06:27.780" v="144" actId="1037"/>
          <ac:grpSpMkLst>
            <pc:docMk/>
            <pc:sldMk cId="1706797146" sldId="480"/>
            <ac:grpSpMk id="5" creationId="{1EA972F5-6DFC-4DCF-A8DF-CB9998985584}"/>
          </ac:grpSpMkLst>
        </pc:grpChg>
        <pc:graphicFrameChg chg="mod">
          <ac:chgData name="Eric Haubenstock" userId="3188b2df-f908-4719-a200-5a7f12d936c7" providerId="ADAL" clId="{6A5BEB4D-583A-4959-9A0D-3AC8E88D4565}" dt="2021-10-06T17:06:12.178" v="81" actId="164"/>
          <ac:graphicFrameMkLst>
            <pc:docMk/>
            <pc:sldMk cId="1706797146" sldId="480"/>
            <ac:graphicFrameMk id="7" creationId="{10EA0B06-EE54-48D4-B99A-F8A3579DBF8A}"/>
          </ac:graphicFrameMkLst>
        </pc:graphicFrameChg>
        <pc:graphicFrameChg chg="mod">
          <ac:chgData name="Eric Haubenstock" userId="3188b2df-f908-4719-a200-5a7f12d936c7" providerId="ADAL" clId="{6A5BEB4D-583A-4959-9A0D-3AC8E88D4565}" dt="2021-10-06T17:05:38.771" v="80" actId="1037"/>
          <ac:graphicFrameMkLst>
            <pc:docMk/>
            <pc:sldMk cId="1706797146" sldId="480"/>
            <ac:graphicFrameMk id="11" creationId="{55BFB864-2E81-4CD2-947C-A55315F56D67}"/>
          </ac:graphicFrameMkLst>
        </pc:graphicFrameChg>
        <pc:graphicFrameChg chg="mod">
          <ac:chgData name="Eric Haubenstock" userId="3188b2df-f908-4719-a200-5a7f12d936c7" providerId="ADAL" clId="{6A5BEB4D-583A-4959-9A0D-3AC8E88D4565}" dt="2021-10-06T17:05:38.771" v="80" actId="1037"/>
          <ac:graphicFrameMkLst>
            <pc:docMk/>
            <pc:sldMk cId="1706797146" sldId="480"/>
            <ac:graphicFrameMk id="15" creationId="{FE83976E-07B1-4CE4-AA8B-F1E017298F2A}"/>
          </ac:graphicFrameMkLst>
        </pc:graphicFrame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NYS Result</c:v>
                </c:pt>
              </c:strCache>
            </c:strRef>
          </c:tx>
          <c:spPr>
            <a:ln w="76200" cap="rnd">
              <a:solidFill>
                <a:schemeClr val="accent1"/>
              </a:solidFill>
              <a:round/>
            </a:ln>
            <a:effectLst/>
          </c:spPr>
          <c:marker>
            <c:symbol val="none"/>
          </c:marker>
          <c:dLbls>
            <c:numFmt formatCode="#,##0.00" sourceLinked="0"/>
            <c:spPr>
              <a:noFill/>
              <a:ln>
                <a:noFill/>
              </a:ln>
              <a:effectLst/>
            </c:spPr>
            <c:txPr>
              <a:bodyPr rot="0" spcFirstLastPara="1" vertOverflow="ellipsis" vert="horz" wrap="square" lIns="38100" tIns="19050" rIns="38100" bIns="19050" anchor="b" anchorCtr="0">
                <a:spAutoFit/>
              </a:bodyPr>
              <a:lstStyle/>
              <a:p>
                <a:pPr>
                  <a:defRPr sz="1600" b="1" i="0" u="none" strike="noStrike" kern="1200" baseline="0">
                    <a:solidFill>
                      <a:srgbClr val="09213B"/>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78.290000000000006</c:v>
                </c:pt>
                <c:pt idx="1">
                  <c:v>76.5</c:v>
                </c:pt>
                <c:pt idx="2" formatCode="General">
                  <c:v>90.23</c:v>
                </c:pt>
                <c:pt idx="3" formatCode="General">
                  <c:v>88.05</c:v>
                </c:pt>
                <c:pt idx="4" formatCode="General">
                  <c:v>92.51</c:v>
                </c:pt>
                <c:pt idx="5" formatCode="General">
                  <c:v>88.1</c:v>
                </c:pt>
              </c:numCache>
            </c:numRef>
          </c:val>
          <c:smooth val="0"/>
          <c:extLst>
            <c:ext xmlns:c16="http://schemas.microsoft.com/office/drawing/2014/chart" uri="{C3380CC4-5D6E-409C-BE32-E72D297353CC}">
              <c16:uniqueId val="{00000000-AB8B-4702-9216-0D724F7A4D04}"/>
            </c:ext>
          </c:extLst>
        </c:ser>
        <c:ser>
          <c:idx val="1"/>
          <c:order val="1"/>
          <c:tx>
            <c:strRef>
              <c:f>Sheet1!$C$1</c:f>
              <c:strCache>
                <c:ptCount val="1"/>
                <c:pt idx="0">
                  <c:v>Target</c:v>
                </c:pt>
              </c:strCache>
            </c:strRef>
          </c:tx>
          <c:spPr>
            <a:ln w="82550" cap="rnd">
              <a:solidFill>
                <a:schemeClr val="accent3"/>
              </a:solidFill>
              <a:round/>
            </a:ln>
            <a:effectLst/>
          </c:spPr>
          <c:marker>
            <c:symbol val="none"/>
          </c:marker>
          <c:dLbls>
            <c:delete val="1"/>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General</c:formatCode>
                <c:ptCount val="6"/>
                <c:pt idx="0">
                  <c:v>100</c:v>
                </c:pt>
                <c:pt idx="1">
                  <c:v>100</c:v>
                </c:pt>
                <c:pt idx="2">
                  <c:v>100</c:v>
                </c:pt>
                <c:pt idx="3">
                  <c:v>100</c:v>
                </c:pt>
                <c:pt idx="4">
                  <c:v>100</c:v>
                </c:pt>
                <c:pt idx="5">
                  <c:v>100</c:v>
                </c:pt>
              </c:numCache>
            </c:numRef>
          </c:val>
          <c:smooth val="0"/>
          <c:extLst>
            <c:ext xmlns:c16="http://schemas.microsoft.com/office/drawing/2014/chart" uri="{C3380CC4-5D6E-409C-BE32-E72D297353CC}">
              <c16:uniqueId val="{00000001-AB8B-4702-9216-0D724F7A4D04}"/>
            </c:ext>
          </c:extLst>
        </c:ser>
        <c:dLbls>
          <c:dLblPos val="ctr"/>
          <c:showLegendKey val="0"/>
          <c:showVal val="1"/>
          <c:showCatName val="0"/>
          <c:showSerName val="0"/>
          <c:showPercent val="0"/>
          <c:showBubbleSize val="0"/>
        </c:dLbls>
        <c:smooth val="0"/>
        <c:axId val="1005703272"/>
        <c:axId val="1005702944"/>
      </c:lineChart>
      <c:catAx>
        <c:axId val="1005703272"/>
        <c:scaling>
          <c:orientation val="minMax"/>
        </c:scaling>
        <c:delete val="0"/>
        <c:axPos val="b"/>
        <c:numFmt formatCode="General" sourceLinked="0"/>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Corbel" panose="020B0503020204020204" pitchFamily="34" charset="0"/>
                <a:ea typeface="+mn-ea"/>
                <a:cs typeface="+mn-cs"/>
              </a:defRPr>
            </a:pPr>
            <a:endParaRPr lang="en-US"/>
          </a:p>
        </c:txPr>
        <c:crossAx val="1005702944"/>
        <c:crosses val="autoZero"/>
        <c:auto val="1"/>
        <c:lblAlgn val="ctr"/>
        <c:lblOffset val="100"/>
        <c:noMultiLvlLbl val="0"/>
      </c:catAx>
      <c:valAx>
        <c:axId val="1005702944"/>
        <c:scaling>
          <c:orientation val="minMax"/>
          <c:max val="100"/>
          <c:min val="50"/>
        </c:scaling>
        <c:delete val="1"/>
        <c:axPos val="r"/>
        <c:majorGridlines>
          <c:spPr>
            <a:ln w="9525" cap="flat" cmpd="sng" algn="ctr">
              <a:solidFill>
                <a:schemeClr val="tx2">
                  <a:lumMod val="15000"/>
                  <a:lumOff val="85000"/>
                </a:schemeClr>
              </a:solidFill>
              <a:round/>
            </a:ln>
            <a:effectLst/>
          </c:spPr>
        </c:majorGridlines>
        <c:numFmt formatCode="0.00" sourceLinked="1"/>
        <c:majorTickMark val="out"/>
        <c:minorTickMark val="none"/>
        <c:tickLblPos val="nextTo"/>
        <c:crossAx val="1005703272"/>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tx1"/>
                </a:solidFill>
              </a:rPr>
              <a:t># of Noncompliant Districts in New York State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Measurable Annual Goals</c:v>
                </c:pt>
                <c:pt idx="1">
                  <c:v>Appropriate Measurable Postsecondary Goals</c:v>
                </c:pt>
                <c:pt idx="2">
                  <c:v>Courses of Study</c:v>
                </c:pt>
                <c:pt idx="3">
                  <c:v>Transition Activities (Services to Post School)</c:v>
                </c:pt>
                <c:pt idx="4">
                  <c:v>Student Invitation</c:v>
                </c:pt>
              </c:strCache>
            </c:strRef>
          </c:cat>
          <c:val>
            <c:numRef>
              <c:f>Sheet1!$B$2:$B$6</c:f>
              <c:numCache>
                <c:formatCode>General</c:formatCode>
                <c:ptCount val="5"/>
                <c:pt idx="0">
                  <c:v>9</c:v>
                </c:pt>
                <c:pt idx="1">
                  <c:v>17</c:v>
                </c:pt>
                <c:pt idx="2">
                  <c:v>9</c:v>
                </c:pt>
                <c:pt idx="3">
                  <c:v>13</c:v>
                </c:pt>
                <c:pt idx="4">
                  <c:v>16</c:v>
                </c:pt>
              </c:numCache>
            </c:numRef>
          </c:val>
          <c:extLst>
            <c:ext xmlns:c16="http://schemas.microsoft.com/office/drawing/2014/chart" uri="{C3380CC4-5D6E-409C-BE32-E72D297353CC}">
              <c16:uniqueId val="{00000000-7842-4F0E-B1E2-350651E37227}"/>
            </c:ext>
          </c:extLst>
        </c:ser>
        <c:ser>
          <c:idx val="1"/>
          <c:order val="1"/>
          <c:tx>
            <c:strRef>
              <c:f>Sheet1!$C$1</c:f>
              <c:strCache>
                <c:ptCount val="1"/>
                <c:pt idx="0">
                  <c:v>2018-19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Measurable Annual Goals</c:v>
                </c:pt>
                <c:pt idx="1">
                  <c:v>Appropriate Measurable Postsecondary Goals</c:v>
                </c:pt>
                <c:pt idx="2">
                  <c:v>Courses of Study</c:v>
                </c:pt>
                <c:pt idx="3">
                  <c:v>Transition Activities (Services to Post School)</c:v>
                </c:pt>
                <c:pt idx="4">
                  <c:v>Student Invitation</c:v>
                </c:pt>
              </c:strCache>
            </c:strRef>
          </c:cat>
          <c:val>
            <c:numRef>
              <c:f>Sheet1!$C$2:$C$6</c:f>
              <c:numCache>
                <c:formatCode>General</c:formatCode>
                <c:ptCount val="5"/>
                <c:pt idx="0">
                  <c:v>8</c:v>
                </c:pt>
                <c:pt idx="1">
                  <c:v>12</c:v>
                </c:pt>
                <c:pt idx="2">
                  <c:v>6</c:v>
                </c:pt>
                <c:pt idx="3">
                  <c:v>6</c:v>
                </c:pt>
                <c:pt idx="4">
                  <c:v>7</c:v>
                </c:pt>
              </c:numCache>
            </c:numRef>
          </c:val>
          <c:extLst>
            <c:ext xmlns:c16="http://schemas.microsoft.com/office/drawing/2014/chart" uri="{C3380CC4-5D6E-409C-BE32-E72D297353CC}">
              <c16:uniqueId val="{00000001-7842-4F0E-B1E2-350651E37227}"/>
            </c:ext>
          </c:extLst>
        </c:ser>
        <c:ser>
          <c:idx val="2"/>
          <c:order val="2"/>
          <c:tx>
            <c:strRef>
              <c:f>Sheet1!$D$1</c:f>
              <c:strCache>
                <c:ptCount val="1"/>
                <c:pt idx="0">
                  <c:v>2019-20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Measurable Annual Goals</c:v>
                </c:pt>
                <c:pt idx="1">
                  <c:v>Appropriate Measurable Postsecondary Goals</c:v>
                </c:pt>
                <c:pt idx="2">
                  <c:v>Courses of Study</c:v>
                </c:pt>
                <c:pt idx="3">
                  <c:v>Transition Activities (Services to Post School)</c:v>
                </c:pt>
                <c:pt idx="4">
                  <c:v>Student Invitation</c:v>
                </c:pt>
              </c:strCache>
            </c:strRef>
          </c:cat>
          <c:val>
            <c:numRef>
              <c:f>Sheet1!$D$2:$D$6</c:f>
              <c:numCache>
                <c:formatCode>General</c:formatCode>
                <c:ptCount val="5"/>
                <c:pt idx="0">
                  <c:v>14</c:v>
                </c:pt>
                <c:pt idx="1">
                  <c:v>23</c:v>
                </c:pt>
                <c:pt idx="2">
                  <c:v>13</c:v>
                </c:pt>
                <c:pt idx="3">
                  <c:v>13</c:v>
                </c:pt>
                <c:pt idx="4">
                  <c:v>14</c:v>
                </c:pt>
              </c:numCache>
            </c:numRef>
          </c:val>
          <c:extLst>
            <c:ext xmlns:c16="http://schemas.microsoft.com/office/drawing/2014/chart" uri="{C3380CC4-5D6E-409C-BE32-E72D297353CC}">
              <c16:uniqueId val="{00000002-7842-4F0E-B1E2-350651E37227}"/>
            </c:ext>
          </c:extLst>
        </c:ser>
        <c:dLbls>
          <c:showLegendKey val="0"/>
          <c:showVal val="0"/>
          <c:showCatName val="0"/>
          <c:showSerName val="0"/>
          <c:showPercent val="0"/>
          <c:showBubbleSize val="0"/>
        </c:dLbls>
        <c:gapWidth val="219"/>
        <c:overlap val="-27"/>
        <c:axId val="519466216"/>
        <c:axId val="519466544"/>
      </c:barChart>
      <c:catAx>
        <c:axId val="51946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19466544"/>
        <c:crosses val="autoZero"/>
        <c:auto val="1"/>
        <c:lblAlgn val="ctr"/>
        <c:lblOffset val="100"/>
        <c:noMultiLvlLbl val="0"/>
      </c:catAx>
      <c:valAx>
        <c:axId val="51946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46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2254706779347"/>
          <c:y val="0.15671829498824738"/>
          <c:w val="0.87249488066975178"/>
          <c:h val="0.52471214745983763"/>
        </c:manualLayout>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New York</c:v>
                </c:pt>
                <c:pt idx="1">
                  <c:v>Ohio</c:v>
                </c:pt>
                <c:pt idx="2">
                  <c:v>Illinois</c:v>
                </c:pt>
                <c:pt idx="3">
                  <c:v>Pennsylvania </c:v>
                </c:pt>
                <c:pt idx="4">
                  <c:v>Florida </c:v>
                </c:pt>
                <c:pt idx="5">
                  <c:v>California </c:v>
                </c:pt>
                <c:pt idx="6">
                  <c:v>Texas</c:v>
                </c:pt>
              </c:strCache>
            </c:strRef>
          </c:cat>
          <c:val>
            <c:numRef>
              <c:f>Sheet1!$B$2:$B$8</c:f>
              <c:numCache>
                <c:formatCode>General</c:formatCode>
                <c:ptCount val="7"/>
                <c:pt idx="0">
                  <c:v>78.290000000000006</c:v>
                </c:pt>
                <c:pt idx="1">
                  <c:v>99.26</c:v>
                </c:pt>
                <c:pt idx="2">
                  <c:v>93.73</c:v>
                </c:pt>
                <c:pt idx="3">
                  <c:v>81.19</c:v>
                </c:pt>
                <c:pt idx="4">
                  <c:v>88.77</c:v>
                </c:pt>
                <c:pt idx="5">
                  <c:v>93.49</c:v>
                </c:pt>
                <c:pt idx="6">
                  <c:v>99.74</c:v>
                </c:pt>
              </c:numCache>
            </c:numRef>
          </c:val>
          <c:extLst>
            <c:ext xmlns:c16="http://schemas.microsoft.com/office/drawing/2014/chart" uri="{C3380CC4-5D6E-409C-BE32-E72D297353CC}">
              <c16:uniqueId val="{00000000-C107-4674-AE60-421580DD2751}"/>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New York</c:v>
                </c:pt>
                <c:pt idx="1">
                  <c:v>Ohio</c:v>
                </c:pt>
                <c:pt idx="2">
                  <c:v>Illinois</c:v>
                </c:pt>
                <c:pt idx="3">
                  <c:v>Pennsylvania </c:v>
                </c:pt>
                <c:pt idx="4">
                  <c:v>Florida </c:v>
                </c:pt>
                <c:pt idx="5">
                  <c:v>California </c:v>
                </c:pt>
                <c:pt idx="6">
                  <c:v>Texas</c:v>
                </c:pt>
              </c:strCache>
            </c:strRef>
          </c:cat>
          <c:val>
            <c:numRef>
              <c:f>Sheet1!$C$2:$C$8</c:f>
              <c:numCache>
                <c:formatCode>General</c:formatCode>
                <c:ptCount val="7"/>
                <c:pt idx="0">
                  <c:v>76.5</c:v>
                </c:pt>
                <c:pt idx="1">
                  <c:v>99.34</c:v>
                </c:pt>
                <c:pt idx="2">
                  <c:v>93.07</c:v>
                </c:pt>
                <c:pt idx="3">
                  <c:v>83.07</c:v>
                </c:pt>
                <c:pt idx="4">
                  <c:v>90.55</c:v>
                </c:pt>
                <c:pt idx="5">
                  <c:v>99.41</c:v>
                </c:pt>
                <c:pt idx="6">
                  <c:v>99.84</c:v>
                </c:pt>
              </c:numCache>
            </c:numRef>
          </c:val>
          <c:extLst>
            <c:ext xmlns:c16="http://schemas.microsoft.com/office/drawing/2014/chart" uri="{C3380CC4-5D6E-409C-BE32-E72D297353CC}">
              <c16:uniqueId val="{00000001-C107-4674-AE60-421580DD2751}"/>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New York</c:v>
                </c:pt>
                <c:pt idx="1">
                  <c:v>Ohio</c:v>
                </c:pt>
                <c:pt idx="2">
                  <c:v>Illinois</c:v>
                </c:pt>
                <c:pt idx="3">
                  <c:v>Pennsylvania </c:v>
                </c:pt>
                <c:pt idx="4">
                  <c:v>Florida </c:v>
                </c:pt>
                <c:pt idx="5">
                  <c:v>California </c:v>
                </c:pt>
                <c:pt idx="6">
                  <c:v>Texas</c:v>
                </c:pt>
              </c:strCache>
            </c:strRef>
          </c:cat>
          <c:val>
            <c:numRef>
              <c:f>Sheet1!$D$2:$D$8</c:f>
              <c:numCache>
                <c:formatCode>General</c:formatCode>
                <c:ptCount val="7"/>
                <c:pt idx="0">
                  <c:v>90.23</c:v>
                </c:pt>
                <c:pt idx="1">
                  <c:v>99.27</c:v>
                </c:pt>
                <c:pt idx="2">
                  <c:v>97.5</c:v>
                </c:pt>
                <c:pt idx="3">
                  <c:v>84.32</c:v>
                </c:pt>
                <c:pt idx="4">
                  <c:v>90.38</c:v>
                </c:pt>
                <c:pt idx="5">
                  <c:v>99.59</c:v>
                </c:pt>
                <c:pt idx="6">
                  <c:v>99.58</c:v>
                </c:pt>
              </c:numCache>
            </c:numRef>
          </c:val>
          <c:extLst>
            <c:ext xmlns:c16="http://schemas.microsoft.com/office/drawing/2014/chart" uri="{C3380CC4-5D6E-409C-BE32-E72D297353CC}">
              <c16:uniqueId val="{00000002-C107-4674-AE60-421580DD2751}"/>
            </c:ext>
          </c:extLst>
        </c:ser>
        <c:ser>
          <c:idx val="3"/>
          <c:order val="3"/>
          <c:tx>
            <c:strRef>
              <c:f>Sheet1!$E$1</c:f>
              <c:strCache>
                <c:ptCount val="1"/>
                <c:pt idx="0">
                  <c:v>2017</c:v>
                </c:pt>
              </c:strCache>
            </c:strRef>
          </c:tx>
          <c:spPr>
            <a:solidFill>
              <a:schemeClr val="accent4"/>
            </a:solidFill>
            <a:ln>
              <a:noFill/>
            </a:ln>
            <a:effectLst/>
          </c:spPr>
          <c:invertIfNegative val="0"/>
          <c:cat>
            <c:strRef>
              <c:f>Sheet1!$A$2:$A$8</c:f>
              <c:strCache>
                <c:ptCount val="7"/>
                <c:pt idx="0">
                  <c:v>New York</c:v>
                </c:pt>
                <c:pt idx="1">
                  <c:v>Ohio</c:v>
                </c:pt>
                <c:pt idx="2">
                  <c:v>Illinois</c:v>
                </c:pt>
                <c:pt idx="3">
                  <c:v>Pennsylvania </c:v>
                </c:pt>
                <c:pt idx="4">
                  <c:v>Florida </c:v>
                </c:pt>
                <c:pt idx="5">
                  <c:v>California </c:v>
                </c:pt>
                <c:pt idx="6">
                  <c:v>Texas</c:v>
                </c:pt>
              </c:strCache>
            </c:strRef>
          </c:cat>
          <c:val>
            <c:numRef>
              <c:f>Sheet1!$E$2:$E$8</c:f>
              <c:numCache>
                <c:formatCode>General</c:formatCode>
                <c:ptCount val="7"/>
                <c:pt idx="0">
                  <c:v>88.05</c:v>
                </c:pt>
                <c:pt idx="1">
                  <c:v>99.96</c:v>
                </c:pt>
                <c:pt idx="2">
                  <c:v>98.63</c:v>
                </c:pt>
                <c:pt idx="3">
                  <c:v>82.18</c:v>
                </c:pt>
                <c:pt idx="4">
                  <c:v>94.84</c:v>
                </c:pt>
                <c:pt idx="5">
                  <c:v>99.79</c:v>
                </c:pt>
                <c:pt idx="6">
                  <c:v>99.79</c:v>
                </c:pt>
              </c:numCache>
            </c:numRef>
          </c:val>
          <c:extLst>
            <c:ext xmlns:c16="http://schemas.microsoft.com/office/drawing/2014/chart" uri="{C3380CC4-5D6E-409C-BE32-E72D297353CC}">
              <c16:uniqueId val="{00000004-C107-4674-AE60-421580DD2751}"/>
            </c:ext>
          </c:extLst>
        </c:ser>
        <c:ser>
          <c:idx val="4"/>
          <c:order val="4"/>
          <c:tx>
            <c:strRef>
              <c:f>Sheet1!$F$1</c:f>
              <c:strCache>
                <c:ptCount val="1"/>
                <c:pt idx="0">
                  <c:v>2018</c:v>
                </c:pt>
              </c:strCache>
            </c:strRef>
          </c:tx>
          <c:spPr>
            <a:solidFill>
              <a:schemeClr val="accent5"/>
            </a:solidFill>
            <a:ln>
              <a:noFill/>
            </a:ln>
            <a:effectLst/>
          </c:spPr>
          <c:invertIfNegative val="0"/>
          <c:cat>
            <c:strRef>
              <c:f>Sheet1!$A$2:$A$8</c:f>
              <c:strCache>
                <c:ptCount val="7"/>
                <c:pt idx="0">
                  <c:v>New York</c:v>
                </c:pt>
                <c:pt idx="1">
                  <c:v>Ohio</c:v>
                </c:pt>
                <c:pt idx="2">
                  <c:v>Illinois</c:v>
                </c:pt>
                <c:pt idx="3">
                  <c:v>Pennsylvania </c:v>
                </c:pt>
                <c:pt idx="4">
                  <c:v>Florida </c:v>
                </c:pt>
                <c:pt idx="5">
                  <c:v>California </c:v>
                </c:pt>
                <c:pt idx="6">
                  <c:v>Texas</c:v>
                </c:pt>
              </c:strCache>
            </c:strRef>
          </c:cat>
          <c:val>
            <c:numRef>
              <c:f>Sheet1!$F$2:$F$8</c:f>
              <c:numCache>
                <c:formatCode>General</c:formatCode>
                <c:ptCount val="7"/>
                <c:pt idx="0">
                  <c:v>92.51</c:v>
                </c:pt>
                <c:pt idx="1">
                  <c:v>99.9</c:v>
                </c:pt>
                <c:pt idx="2">
                  <c:v>99.17</c:v>
                </c:pt>
                <c:pt idx="3">
                  <c:v>80.180000000000007</c:v>
                </c:pt>
                <c:pt idx="4">
                  <c:v>90.4</c:v>
                </c:pt>
                <c:pt idx="5">
                  <c:v>99.78</c:v>
                </c:pt>
                <c:pt idx="6">
                  <c:v>99.52</c:v>
                </c:pt>
              </c:numCache>
            </c:numRef>
          </c:val>
          <c:extLst>
            <c:ext xmlns:c16="http://schemas.microsoft.com/office/drawing/2014/chart" uri="{C3380CC4-5D6E-409C-BE32-E72D297353CC}">
              <c16:uniqueId val="{00000005-C107-4674-AE60-421580DD2751}"/>
            </c:ext>
          </c:extLst>
        </c:ser>
        <c:dLbls>
          <c:showLegendKey val="0"/>
          <c:showVal val="0"/>
          <c:showCatName val="0"/>
          <c:showSerName val="0"/>
          <c:showPercent val="0"/>
          <c:showBubbleSize val="0"/>
        </c:dLbls>
        <c:gapWidth val="219"/>
        <c:overlap val="-27"/>
        <c:axId val="836650248"/>
        <c:axId val="836654512"/>
      </c:barChart>
      <c:catAx>
        <c:axId val="83665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36654512"/>
        <c:crosses val="autoZero"/>
        <c:auto val="1"/>
        <c:lblAlgn val="ctr"/>
        <c:lblOffset val="100"/>
        <c:noMultiLvlLbl val="0"/>
      </c:catAx>
      <c:valAx>
        <c:axId val="8366545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6650248"/>
        <c:crosses val="autoZero"/>
        <c:crossBetween val="between"/>
      </c:valAx>
      <c:spPr>
        <a:noFill/>
        <a:ln>
          <a:noFill/>
        </a:ln>
        <a:effectLst/>
      </c:spPr>
    </c:plotArea>
    <c:legend>
      <c:legendPos val="b"/>
      <c:layout>
        <c:manualLayout>
          <c:xMode val="edge"/>
          <c:yMode val="edge"/>
          <c:x val="0.27284443984010193"/>
          <c:y val="0.7995986712149552"/>
          <c:w val="0.4693261375538143"/>
          <c:h val="0.104283893792191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33948506728299E-2"/>
          <c:y val="1.8033305322888146E-2"/>
          <c:w val="0.93870206905622522"/>
          <c:h val="0.77231790951722645"/>
        </c:manualLayout>
      </c:layout>
      <c:barChart>
        <c:barDir val="col"/>
        <c:grouping val="clustered"/>
        <c:varyColors val="0"/>
        <c:ser>
          <c:idx val="0"/>
          <c:order val="0"/>
          <c:tx>
            <c:strRef>
              <c:f>Sheet1!$B$1</c:f>
              <c:strCache>
                <c:ptCount val="1"/>
                <c:pt idx="0">
                  <c:v>2014</c:v>
                </c:pt>
              </c:strCache>
            </c:strRef>
          </c:tx>
          <c:spPr>
            <a:solidFill>
              <a:schemeClr val="accent1"/>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Sheet1!$B$2:$B$8</c:f>
              <c:numCache>
                <c:formatCode>General</c:formatCode>
                <c:ptCount val="7"/>
                <c:pt idx="0">
                  <c:v>78.290000000000006</c:v>
                </c:pt>
                <c:pt idx="1">
                  <c:v>99.26</c:v>
                </c:pt>
                <c:pt idx="2">
                  <c:v>93.73</c:v>
                </c:pt>
                <c:pt idx="3">
                  <c:v>81.19</c:v>
                </c:pt>
                <c:pt idx="4">
                  <c:v>88.77</c:v>
                </c:pt>
                <c:pt idx="5">
                  <c:v>93.49</c:v>
                </c:pt>
                <c:pt idx="6">
                  <c:v>99.74</c:v>
                </c:pt>
              </c:numCache>
            </c:numRef>
          </c:val>
          <c:extLst>
            <c:ext xmlns:c16="http://schemas.microsoft.com/office/drawing/2014/chart" uri="{C3380CC4-5D6E-409C-BE32-E72D297353CC}">
              <c16:uniqueId val="{00000000-3FA6-4F4D-BE5D-FBE54BFEA1DB}"/>
            </c:ext>
          </c:extLst>
        </c:ser>
        <c:ser>
          <c:idx val="1"/>
          <c:order val="1"/>
          <c:tx>
            <c:strRef>
              <c:f>Sheet1!$C$1</c:f>
              <c:strCache>
                <c:ptCount val="1"/>
                <c:pt idx="0">
                  <c:v>2015</c:v>
                </c:pt>
              </c:strCache>
            </c:strRef>
          </c:tx>
          <c:spPr>
            <a:solidFill>
              <a:schemeClr val="accent2"/>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Sheet1!$C$2:$C$8</c:f>
              <c:numCache>
                <c:formatCode>General</c:formatCode>
                <c:ptCount val="7"/>
                <c:pt idx="0">
                  <c:v>76.5</c:v>
                </c:pt>
                <c:pt idx="1">
                  <c:v>99.34</c:v>
                </c:pt>
                <c:pt idx="2">
                  <c:v>93.07</c:v>
                </c:pt>
                <c:pt idx="3">
                  <c:v>83.07</c:v>
                </c:pt>
                <c:pt idx="4">
                  <c:v>90.55</c:v>
                </c:pt>
                <c:pt idx="5">
                  <c:v>99.41</c:v>
                </c:pt>
                <c:pt idx="6">
                  <c:v>99.84</c:v>
                </c:pt>
              </c:numCache>
            </c:numRef>
          </c:val>
          <c:extLst>
            <c:ext xmlns:c16="http://schemas.microsoft.com/office/drawing/2014/chart" uri="{C3380CC4-5D6E-409C-BE32-E72D297353CC}">
              <c16:uniqueId val="{00000001-3FA6-4F4D-BE5D-FBE54BFEA1DB}"/>
            </c:ext>
          </c:extLst>
        </c:ser>
        <c:ser>
          <c:idx val="2"/>
          <c:order val="2"/>
          <c:tx>
            <c:strRef>
              <c:f>Sheet1!$D$1</c:f>
              <c:strCache>
                <c:ptCount val="1"/>
                <c:pt idx="0">
                  <c:v>2016</c:v>
                </c:pt>
              </c:strCache>
            </c:strRef>
          </c:tx>
          <c:spPr>
            <a:solidFill>
              <a:schemeClr val="accent3"/>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Sheet1!$D$2:$D$8</c:f>
              <c:numCache>
                <c:formatCode>General</c:formatCode>
                <c:ptCount val="7"/>
                <c:pt idx="0">
                  <c:v>90.23</c:v>
                </c:pt>
                <c:pt idx="1">
                  <c:v>99.27</c:v>
                </c:pt>
                <c:pt idx="2">
                  <c:v>97.5</c:v>
                </c:pt>
                <c:pt idx="3">
                  <c:v>84.32</c:v>
                </c:pt>
                <c:pt idx="4">
                  <c:v>90.38</c:v>
                </c:pt>
                <c:pt idx="5">
                  <c:v>99.59</c:v>
                </c:pt>
                <c:pt idx="6">
                  <c:v>99.58</c:v>
                </c:pt>
              </c:numCache>
            </c:numRef>
          </c:val>
          <c:extLst>
            <c:ext xmlns:c16="http://schemas.microsoft.com/office/drawing/2014/chart" uri="{C3380CC4-5D6E-409C-BE32-E72D297353CC}">
              <c16:uniqueId val="{00000002-3FA6-4F4D-BE5D-FBE54BFEA1DB}"/>
            </c:ext>
          </c:extLst>
        </c:ser>
        <c:ser>
          <c:idx val="3"/>
          <c:order val="3"/>
          <c:tx>
            <c:strRef>
              <c:f>Sheet1!$E$1</c:f>
              <c:strCache>
                <c:ptCount val="1"/>
                <c:pt idx="0">
                  <c:v>2017</c:v>
                </c:pt>
              </c:strCache>
            </c:strRef>
          </c:tx>
          <c:spPr>
            <a:solidFill>
              <a:schemeClr val="accent4"/>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Sheet1!$E$2:$E$8</c:f>
              <c:numCache>
                <c:formatCode>General</c:formatCode>
                <c:ptCount val="7"/>
                <c:pt idx="0">
                  <c:v>88.05</c:v>
                </c:pt>
                <c:pt idx="1">
                  <c:v>99.26</c:v>
                </c:pt>
                <c:pt idx="2">
                  <c:v>98.63</c:v>
                </c:pt>
                <c:pt idx="3">
                  <c:v>82.18</c:v>
                </c:pt>
                <c:pt idx="4">
                  <c:v>94.84</c:v>
                </c:pt>
                <c:pt idx="5">
                  <c:v>99.79</c:v>
                </c:pt>
                <c:pt idx="6">
                  <c:v>99.79</c:v>
                </c:pt>
              </c:numCache>
            </c:numRef>
          </c:val>
          <c:extLst>
            <c:ext xmlns:c16="http://schemas.microsoft.com/office/drawing/2014/chart" uri="{C3380CC4-5D6E-409C-BE32-E72D297353CC}">
              <c16:uniqueId val="{00000004-3FA6-4F4D-BE5D-FBE54BFEA1DB}"/>
            </c:ext>
          </c:extLst>
        </c:ser>
        <c:ser>
          <c:idx val="4"/>
          <c:order val="4"/>
          <c:tx>
            <c:strRef>
              <c:f>Sheet1!$F$1</c:f>
              <c:strCache>
                <c:ptCount val="1"/>
                <c:pt idx="0">
                  <c:v>2018</c:v>
                </c:pt>
              </c:strCache>
            </c:strRef>
          </c:tx>
          <c:spPr>
            <a:solidFill>
              <a:schemeClr val="accent5"/>
            </a:solidFill>
            <a:ln>
              <a:noFill/>
            </a:ln>
            <a:effectLst/>
          </c:spPr>
          <c:invertIfNegative val="0"/>
          <c:cat>
            <c:strRef>
              <c:f>Sheet1!$A$2:$A$8</c:f>
              <c:strCache>
                <c:ptCount val="7"/>
                <c:pt idx="0">
                  <c:v>New York</c:v>
                </c:pt>
                <c:pt idx="1">
                  <c:v>Ohio</c:v>
                </c:pt>
                <c:pt idx="2">
                  <c:v>Illinois</c:v>
                </c:pt>
                <c:pt idx="3">
                  <c:v>Pennsylvania</c:v>
                </c:pt>
                <c:pt idx="4">
                  <c:v>Florida</c:v>
                </c:pt>
                <c:pt idx="5">
                  <c:v>California</c:v>
                </c:pt>
                <c:pt idx="6">
                  <c:v>Texas</c:v>
                </c:pt>
              </c:strCache>
            </c:strRef>
          </c:cat>
          <c:val>
            <c:numRef>
              <c:f>Sheet1!$F$2:$F$8</c:f>
              <c:numCache>
                <c:formatCode>General</c:formatCode>
                <c:ptCount val="7"/>
                <c:pt idx="0">
                  <c:v>92.51</c:v>
                </c:pt>
                <c:pt idx="1">
                  <c:v>99.9</c:v>
                </c:pt>
                <c:pt idx="2">
                  <c:v>99.17</c:v>
                </c:pt>
                <c:pt idx="3">
                  <c:v>80.180000000000007</c:v>
                </c:pt>
                <c:pt idx="4">
                  <c:v>90.4</c:v>
                </c:pt>
                <c:pt idx="5">
                  <c:v>99.78</c:v>
                </c:pt>
                <c:pt idx="6">
                  <c:v>99.52</c:v>
                </c:pt>
              </c:numCache>
            </c:numRef>
          </c:val>
          <c:extLst>
            <c:ext xmlns:c16="http://schemas.microsoft.com/office/drawing/2014/chart" uri="{C3380CC4-5D6E-409C-BE32-E72D297353CC}">
              <c16:uniqueId val="{00000001-FAB6-4EEB-9DFE-E4B837BFA4DE}"/>
            </c:ext>
          </c:extLst>
        </c:ser>
        <c:dLbls>
          <c:showLegendKey val="0"/>
          <c:showVal val="0"/>
          <c:showCatName val="0"/>
          <c:showSerName val="0"/>
          <c:showPercent val="0"/>
          <c:showBubbleSize val="0"/>
        </c:dLbls>
        <c:gapWidth val="219"/>
        <c:overlap val="-27"/>
        <c:axId val="658330544"/>
        <c:axId val="658332840"/>
      </c:barChart>
      <c:catAx>
        <c:axId val="6583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2840"/>
        <c:crosses val="autoZero"/>
        <c:auto val="1"/>
        <c:lblAlgn val="ctr"/>
        <c:lblOffset val="100"/>
        <c:noMultiLvlLbl val="0"/>
      </c:catAx>
      <c:valAx>
        <c:axId val="65833284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Results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330544"/>
        <c:crosses val="autoZero"/>
        <c:crossBetween val="between"/>
      </c:valAx>
      <c:spPr>
        <a:noFill/>
        <a:ln>
          <a:noFill/>
        </a:ln>
        <a:effectLst/>
      </c:spPr>
    </c:plotArea>
    <c:legend>
      <c:legendPos val="b"/>
      <c:layout>
        <c:manualLayout>
          <c:xMode val="edge"/>
          <c:yMode val="edge"/>
          <c:x val="0.35592973438991599"/>
          <c:y val="0.87175544896717938"/>
          <c:w val="0.30771736964207658"/>
          <c:h val="5.002271204970474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rgbClr val="09213B"/>
              </a:solidFill>
            </a:rPr>
            <a:t>Introduction</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pPr rtl="0"/>
          <a:r>
            <a:rPr lang="en-US">
              <a:solidFill>
                <a:srgbClr val="09213B"/>
              </a:solidFill>
              <a:latin typeface="Corbel" panose="020B0503020204020204"/>
            </a:rPr>
            <a:t>Improvement Activities </a:t>
          </a:r>
          <a:endParaRPr lang="en-US">
            <a:solidFill>
              <a:srgbClr val="09213B"/>
            </a:solidFill>
          </a:endParaRP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r>
            <a:rPr lang="en-US">
              <a:solidFill>
                <a:srgbClr val="09213B"/>
              </a:solidFill>
            </a:rPr>
            <a:t>Data Collection</a:t>
          </a: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dgm:t>
        <a:bodyPr/>
        <a:lstStyle/>
        <a:p>
          <a:pPr rtl="0"/>
          <a:r>
            <a:rPr lang="en-US">
              <a:solidFill>
                <a:srgbClr val="09213B"/>
              </a:solidFill>
              <a:latin typeface="Corbel" panose="020B0503020204020204"/>
            </a:rPr>
            <a:t>Data Trends</a:t>
          </a:r>
          <a:endParaRPr lang="en-US">
            <a:solidFill>
              <a:srgbClr val="09213B"/>
            </a:solidFill>
          </a:endParaRP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5"/>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5"/>
      <dgm:spPr/>
    </dgm:pt>
    <dgm:pt modelId="{A91801F5-071C-4455-B7D5-189AFA8C0268}" type="pres">
      <dgm:prSet presAssocID="{22E5B417-E18A-4F0A-9111-FCEF7AC56434}" presName="dstNode" presStyleLbl="node1" presStyleIdx="0" presStyleCnt="5"/>
      <dgm:spPr/>
    </dgm:pt>
    <dgm:pt modelId="{03FDE2D2-E592-41E9-940D-3FDA6EA69854}" type="pres">
      <dgm:prSet presAssocID="{226B7C69-AD73-4664-B8BE-E7F6C47D30BB}" presName="text_1" presStyleLbl="node1" presStyleIdx="0" presStyleCnt="5">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5"/>
      <dgm:spPr/>
    </dgm:pt>
    <dgm:pt modelId="{5DFBF051-DA47-402E-8091-43170D413FA8}" type="pres">
      <dgm:prSet presAssocID="{C079E542-46BD-473E-A75E-F72B4556EA78}" presName="text_2" presStyleLbl="node1" presStyleIdx="1" presStyleCnt="5">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5"/>
      <dgm:spPr/>
    </dgm:pt>
    <dgm:pt modelId="{23360063-79D5-4956-9BF8-A1A34332C152}" type="pres">
      <dgm:prSet presAssocID="{0DE106F3-2210-4238-A469-FF9E7E11A365}" presName="text_3" presStyleLbl="node1" presStyleIdx="2" presStyleCnt="5" custLinFactNeighborX="290" custLinFactNeighborY="-1790">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5"/>
      <dgm:spPr/>
    </dgm:pt>
    <dgm:pt modelId="{2F6C92AF-A8EC-4B09-B8EC-F0ED10C482ED}" type="pres">
      <dgm:prSet presAssocID="{418ABE09-EEDA-4154-9221-95298035E3B8}" presName="text_4" presStyleLbl="node1" presStyleIdx="3" presStyleCnt="5">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5"/>
      <dgm:spPr/>
    </dgm:pt>
    <dgm:pt modelId="{7C58CC6A-7E30-4189-A364-443614FFED6A}" type="pres">
      <dgm:prSet presAssocID="{7C5FE6A7-FEA7-4EC0-80DE-98A844D8BA39}" presName="text_5" presStyleLbl="node1" presStyleIdx="4" presStyleCnt="5">
        <dgm:presLayoutVars>
          <dgm:bulletEnabled val="1"/>
        </dgm:presLayoutVars>
      </dgm:prSet>
      <dgm:spPr/>
    </dgm:pt>
    <dgm:pt modelId="{94A9E5AE-FE40-4891-9D38-656E3FD5B245}"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5"/>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9EA9C37D-4815-4AD0-8934-490D2A108F6D}" type="presOf" srcId="{7C5FE6A7-FEA7-4EC0-80DE-98A844D8BA39}" destId="{7C58CC6A-7E30-4189-A364-443614FFED6A}"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7B25836D-C8EF-4995-82CF-74B16A504A1C}" type="presParOf" srcId="{50AD92EF-7080-4416-B016-345EC380FEFF}" destId="{7C58CC6A-7E30-4189-A364-443614FFED6A}" srcOrd="9" destOrd="0" presId="urn:microsoft.com/office/officeart/2008/layout/VerticalCurvedList"/>
    <dgm:cxn modelId="{EE4FFEE8-A808-4391-8DA4-51A94201FA6D}" type="presParOf" srcId="{50AD92EF-7080-4416-B016-345EC380FEFF}" destId="{94A9E5AE-FE40-4891-9D38-656E3FD5B245}" srcOrd="10" destOrd="0" presId="urn:microsoft.com/office/officeart/2008/layout/VerticalCurvedList"/>
    <dgm:cxn modelId="{31108AA8-9451-4DA2-B1CA-A3277908A7E6}" type="presParOf" srcId="{94A9E5AE-FE40-4891-9D38-656E3FD5B245}" destId="{E6729D6F-9858-46BB-9A39-4C9189F90AE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224756" y="-800248"/>
          <a:ext cx="6221710" cy="6221710"/>
        </a:xfrm>
        <a:prstGeom prst="blockArc">
          <a:avLst>
            <a:gd name="adj1" fmla="val 18900000"/>
            <a:gd name="adj2" fmla="val 2700000"/>
            <a:gd name="adj3" fmla="val 34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36028" y="288733"/>
          <a:ext cx="9510759" cy="5778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solidFill>
                <a:srgbClr val="09213B"/>
              </a:solidFill>
            </a:rPr>
            <a:t>Introduction</a:t>
          </a:r>
        </a:p>
      </dsp:txBody>
      <dsp:txXfrm>
        <a:off x="436028" y="288733"/>
        <a:ext cx="9510759" cy="577836"/>
      </dsp:txXfrm>
    </dsp:sp>
    <dsp:sp modelId="{F0DBED7D-E1F2-48FF-9AF1-D8510FDF74AA}">
      <dsp:nvSpPr>
        <dsp:cNvPr id="0" name=""/>
        <dsp:cNvSpPr/>
      </dsp:nvSpPr>
      <dsp:spPr>
        <a:xfrm>
          <a:off x="74880" y="216503"/>
          <a:ext cx="722295" cy="72229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850088" y="1155210"/>
          <a:ext cx="9096699" cy="577836"/>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solidFill>
                <a:srgbClr val="09213B"/>
              </a:solidFill>
            </a:rPr>
            <a:t>Measurement</a:t>
          </a:r>
        </a:p>
      </dsp:txBody>
      <dsp:txXfrm>
        <a:off x="850088" y="1155210"/>
        <a:ext cx="9096699" cy="577836"/>
      </dsp:txXfrm>
    </dsp:sp>
    <dsp:sp modelId="{6A6866DD-3C5F-478B-9CC6-B48E0FA84F23}">
      <dsp:nvSpPr>
        <dsp:cNvPr id="0" name=""/>
        <dsp:cNvSpPr/>
      </dsp:nvSpPr>
      <dsp:spPr>
        <a:xfrm>
          <a:off x="488940" y="1082981"/>
          <a:ext cx="722295" cy="722295"/>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03184" y="2011344"/>
          <a:ext cx="8969615" cy="577836"/>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solidFill>
                <a:srgbClr val="09213B"/>
              </a:solidFill>
            </a:rPr>
            <a:t>Data Collection</a:t>
          </a:r>
        </a:p>
      </dsp:txBody>
      <dsp:txXfrm>
        <a:off x="1003184" y="2011344"/>
        <a:ext cx="8969615" cy="577836"/>
      </dsp:txXfrm>
    </dsp:sp>
    <dsp:sp modelId="{178AEDC5-6531-41C7-B8B0-810E1ED2F327}">
      <dsp:nvSpPr>
        <dsp:cNvPr id="0" name=""/>
        <dsp:cNvSpPr/>
      </dsp:nvSpPr>
      <dsp:spPr>
        <a:xfrm>
          <a:off x="616024" y="1949458"/>
          <a:ext cx="722295" cy="722295"/>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850088" y="2888165"/>
          <a:ext cx="9096699" cy="577836"/>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a:solidFill>
                <a:srgbClr val="09213B"/>
              </a:solidFill>
              <a:latin typeface="Corbel" panose="020B0503020204020204"/>
            </a:rPr>
            <a:t>Data Trends</a:t>
          </a:r>
          <a:endParaRPr lang="en-US" sz="3000" kern="1200">
            <a:solidFill>
              <a:srgbClr val="09213B"/>
            </a:solidFill>
          </a:endParaRPr>
        </a:p>
      </dsp:txBody>
      <dsp:txXfrm>
        <a:off x="850088" y="2888165"/>
        <a:ext cx="9096699" cy="577836"/>
      </dsp:txXfrm>
    </dsp:sp>
    <dsp:sp modelId="{99516A43-031D-44FA-8ADF-3CF6B9334CF8}">
      <dsp:nvSpPr>
        <dsp:cNvPr id="0" name=""/>
        <dsp:cNvSpPr/>
      </dsp:nvSpPr>
      <dsp:spPr>
        <a:xfrm>
          <a:off x="488940" y="2815936"/>
          <a:ext cx="722295" cy="722295"/>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CC6A-7E30-4189-A364-443614FFED6A}">
      <dsp:nvSpPr>
        <dsp:cNvPr id="0" name=""/>
        <dsp:cNvSpPr/>
      </dsp:nvSpPr>
      <dsp:spPr>
        <a:xfrm>
          <a:off x="436028" y="3754643"/>
          <a:ext cx="9510759" cy="577836"/>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8658" tIns="76200" rIns="76200" bIns="76200" numCol="1" spcCol="1270" anchor="ctr" anchorCtr="0">
          <a:noAutofit/>
        </a:bodyPr>
        <a:lstStyle/>
        <a:p>
          <a:pPr marL="0" lvl="0" indent="0" algn="l" defTabSz="1333500" rtl="0">
            <a:lnSpc>
              <a:spcPct val="90000"/>
            </a:lnSpc>
            <a:spcBef>
              <a:spcPct val="0"/>
            </a:spcBef>
            <a:spcAft>
              <a:spcPct val="35000"/>
            </a:spcAft>
            <a:buNone/>
          </a:pPr>
          <a:r>
            <a:rPr lang="en-US" sz="3000" kern="1200">
              <a:solidFill>
                <a:srgbClr val="09213B"/>
              </a:solidFill>
              <a:latin typeface="Corbel" panose="020B0503020204020204"/>
            </a:rPr>
            <a:t>Improvement Activities </a:t>
          </a:r>
          <a:endParaRPr lang="en-US" sz="3000" kern="1200">
            <a:solidFill>
              <a:srgbClr val="09213B"/>
            </a:solidFill>
          </a:endParaRPr>
        </a:p>
      </dsp:txBody>
      <dsp:txXfrm>
        <a:off x="436028" y="3754643"/>
        <a:ext cx="9510759" cy="577836"/>
      </dsp:txXfrm>
    </dsp:sp>
    <dsp:sp modelId="{E6729D6F-9858-46BB-9A39-4C9189F90AE1}">
      <dsp:nvSpPr>
        <dsp:cNvPr id="0" name=""/>
        <dsp:cNvSpPr/>
      </dsp:nvSpPr>
      <dsp:spPr>
        <a:xfrm>
          <a:off x="74880" y="3682413"/>
          <a:ext cx="722295" cy="722295"/>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10/14/2021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10/14/2021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State Performance Plan (SPP) 13/Annual Performance Report (APR) 2020-2025 presentation.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95546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4D3E2F"/>
                </a:solidFill>
                <a:effectLst/>
              </a:rPr>
              <a:t>Indicator 13 includes the following requirements from the </a:t>
            </a:r>
            <a:r>
              <a:rPr kumimoji="0" lang="en-US" b="0" i="0" u="none" strike="noStrike" kern="1200" cap="none" spc="0" normalizeH="0" baseline="0" noProof="0">
                <a:ln>
                  <a:noFill/>
                </a:ln>
                <a:solidFill>
                  <a:srgbClr val="000000"/>
                </a:solidFill>
                <a:effectLst/>
                <a:uLnTx/>
                <a:uFillTx/>
              </a:rPr>
              <a:t>Regulations of the Commissioner of Education Part 200</a:t>
            </a:r>
            <a:r>
              <a:rPr lang="en-US">
                <a:solidFill>
                  <a:srgbClr val="000000"/>
                </a:solidFill>
              </a:rPr>
              <a:t> Students with Disabilities.  </a:t>
            </a:r>
            <a:r>
              <a:rPr lang="en-US" b="0" i="0">
                <a:solidFill>
                  <a:srgbClr val="444444"/>
                </a:solidFill>
                <a:effectLst/>
              </a:rPr>
              <a:t>​</a:t>
            </a:r>
            <a:r>
              <a:rPr lang="en-US"/>
              <a:t>It is important to understand all the elements of the transition plan as outlined in the Regulations of the Commissioner.  These regulations govern New York State special education administration and require monitoring of the following requirements:   </a:t>
            </a:r>
          </a:p>
          <a:p>
            <a:pPr algn="l"/>
            <a:endParaRPr lang="en-US" b="0" i="0">
              <a:solidFill>
                <a:srgbClr val="444444"/>
              </a:solidFill>
              <a:effectLst/>
            </a:endParaRPr>
          </a:p>
          <a:p>
            <a:pPr algn="l" rtl="0" fontAlgn="base">
              <a:buFont typeface="Arial" panose="020B0604020202020204" pitchFamily="34" charset="0"/>
              <a:buChar char="•"/>
            </a:pPr>
            <a:r>
              <a:rPr lang="en-US" b="0" i="0" u="none" strike="noStrike">
                <a:solidFill>
                  <a:srgbClr val="4D3E2F"/>
                </a:solidFill>
                <a:effectLst/>
              </a:rPr>
              <a:t>Measurable annual goals, including academic and functional goals;</a:t>
            </a:r>
          </a:p>
          <a:p>
            <a:pPr algn="l" rtl="0" fontAlgn="base">
              <a:buFont typeface="Arial" panose="020B0604020202020204" pitchFamily="34" charset="0"/>
              <a:buChar char="•"/>
            </a:pPr>
            <a:r>
              <a:rPr lang="en-US" b="0" i="0" u="none" strike="noStrike">
                <a:solidFill>
                  <a:srgbClr val="4D3E2F"/>
                </a:solidFill>
                <a:effectLst/>
              </a:rPr>
              <a:t>Appropriate measurable postsecondary goals based upon age-appropriate transition assessments; </a:t>
            </a:r>
            <a:r>
              <a:rPr lang="en-US" b="0" i="0">
                <a:solidFill>
                  <a:srgbClr val="444444"/>
                </a:solidFill>
                <a:effectLst/>
              </a:rPr>
              <a:t>​</a:t>
            </a:r>
          </a:p>
          <a:p>
            <a:pPr algn="l" rtl="0" fontAlgn="base">
              <a:buFont typeface="Arial" panose="020B0604020202020204" pitchFamily="34" charset="0"/>
              <a:buChar char="•"/>
            </a:pPr>
            <a:r>
              <a:rPr lang="en-US" b="0" i="0" u="none" strike="noStrike">
                <a:solidFill>
                  <a:srgbClr val="4D3E2F"/>
                </a:solidFill>
                <a:effectLst/>
              </a:rPr>
              <a:t>A statement of the transition services needs of the student that focuses on the student’s courses of study;</a:t>
            </a:r>
            <a:r>
              <a:rPr lang="en-US" b="0" i="0">
                <a:solidFill>
                  <a:srgbClr val="444444"/>
                </a:solidFill>
                <a:effectLst/>
              </a:rPr>
              <a:t>​</a:t>
            </a:r>
          </a:p>
          <a:p>
            <a:pPr algn="l" rtl="0" fontAlgn="base">
              <a:buFont typeface="Arial" panose="020B0604020202020204" pitchFamily="34" charset="0"/>
              <a:buChar char="•"/>
            </a:pPr>
            <a:r>
              <a:rPr lang="en-US" b="0" i="0" u="none" strike="noStrike">
                <a:solidFill>
                  <a:srgbClr val="4D3E2F"/>
                </a:solidFill>
                <a:effectLst/>
              </a:rPr>
              <a:t>Activities to facilitate the student's movement from school to post-school activities;</a:t>
            </a:r>
            <a:r>
              <a:rPr lang="en-US" b="0" i="0">
                <a:solidFill>
                  <a:srgbClr val="444444"/>
                </a:solidFill>
                <a:effectLst/>
              </a:rPr>
              <a:t>​ and </a:t>
            </a:r>
          </a:p>
          <a:p>
            <a:pPr algn="l" rtl="0" fontAlgn="base">
              <a:buFont typeface="Arial" panose="020B0604020202020204" pitchFamily="34" charset="0"/>
              <a:buChar char="•"/>
            </a:pPr>
            <a:r>
              <a:rPr lang="en-US" b="0" i="0" u="none" strike="noStrike">
                <a:solidFill>
                  <a:srgbClr val="4D3E2F"/>
                </a:solidFill>
                <a:effectLst/>
              </a:rPr>
              <a:t>Participation of the student in transition planning and, with parental consent or consent of a student 18 years of age or older, the school district invites a representative of any participating agency responsible for providing or paying for transition services. </a:t>
            </a:r>
            <a:endParaRPr lang="en-US" b="0" i="0">
              <a:solidFill>
                <a:srgbClr val="444444"/>
              </a:solidFill>
              <a:effectLst/>
            </a:endParaRPr>
          </a:p>
          <a:p>
            <a:pPr algn="l" rtl="0" fontAlgn="base">
              <a:buFont typeface="Arial" panose="020B0604020202020204" pitchFamily="34" charset="0"/>
              <a:buNone/>
            </a:pPr>
            <a:endParaRPr lang="en-US" sz="960" b="0" i="0">
              <a:solidFill>
                <a:srgbClr val="444444"/>
              </a:solidFill>
              <a:effectLst/>
              <a:latin typeface="Arial" panose="020B0604020202020204" pitchFamily="34" charset="0"/>
            </a:endParaRPr>
          </a:p>
          <a:p>
            <a:pPr fontAlgn="base"/>
            <a:r>
              <a:rPr lang="en-US" sz="1200" b="0" i="0">
                <a:solidFill>
                  <a:srgbClr val="444444"/>
                </a:solidFill>
                <a:effectLst/>
                <a:latin typeface="Corbel"/>
              </a:rPr>
              <a:t>​</a:t>
            </a:r>
            <a:endParaRPr lang="en-US">
              <a:solidFill>
                <a:srgbClr val="444444"/>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04379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explain how data are collected for Indicator 13.</a:t>
            </a:r>
          </a:p>
          <a:p>
            <a:endParaRPr lang="en-US"/>
          </a:p>
          <a:p>
            <a:r>
              <a:rPr lang="en-US"/>
              <a:t>New York State has divided all school districts into six statewide representative  samples. Each group reports once every six years.  However, New York City reports every year. </a:t>
            </a:r>
          </a:p>
          <a:p>
            <a:endParaRPr lang="en-US">
              <a:solidFill>
                <a:srgbClr val="000000"/>
              </a:solidFill>
              <a:cs typeface="Arial"/>
            </a:endParaRPr>
          </a:p>
          <a:p>
            <a:pPr algn="l"/>
            <a:r>
              <a:rPr lang="en-US" b="0" i="0" u="none" strike="noStrike">
                <a:solidFill>
                  <a:srgbClr val="000000"/>
                </a:solidFill>
                <a:effectLst/>
                <a:cs typeface="Arial"/>
              </a:rPr>
              <a:t>The data for this indicator are collected by conducting the Secondary Transition Self-Review for Students with Disabilities. This is a focused self-review of the content of the school district’s IEPs with respect to transition planning and services.  The review focuses on requirements in the following areas:</a:t>
            </a:r>
            <a:r>
              <a:rPr lang="en-US" b="0" i="0">
                <a:solidFill>
                  <a:srgbClr val="444444"/>
                </a:solidFill>
                <a:effectLst/>
                <a:cs typeface="Arial"/>
              </a:rPr>
              <a:t>​</a:t>
            </a:r>
          </a:p>
          <a:p>
            <a:pPr algn="l" rtl="0" fontAlgn="base"/>
            <a:r>
              <a:rPr lang="en-US" b="0" i="0" u="none" strike="noStrike">
                <a:solidFill>
                  <a:srgbClr val="000000"/>
                </a:solidFill>
                <a:effectLst/>
                <a:cs typeface="Arial"/>
              </a:rPr>
              <a:t>  </a:t>
            </a:r>
            <a:r>
              <a:rPr lang="en-US" b="0" i="0">
                <a:solidFill>
                  <a:srgbClr val="444444"/>
                </a:solidFill>
                <a:effectLst/>
                <a:cs typeface="Arial"/>
              </a:rPr>
              <a:t>​</a:t>
            </a:r>
          </a:p>
          <a:p>
            <a:pPr algn="l" rtl="0" fontAlgn="base">
              <a:buFont typeface="Arial" panose="020B0604020202020204" pitchFamily="34" charset="0"/>
              <a:buChar char="•"/>
            </a:pPr>
            <a:r>
              <a:rPr lang="en-US" b="0" i="0" u="none" strike="noStrike">
                <a:solidFill>
                  <a:srgbClr val="000000"/>
                </a:solidFill>
                <a:effectLst/>
                <a:cs typeface="Arial"/>
              </a:rPr>
              <a:t>Participation of the student in transition planning;  </a:t>
            </a:r>
            <a:r>
              <a:rPr lang="en-US" b="0" i="0">
                <a:solidFill>
                  <a:srgbClr val="444444"/>
                </a:solidFill>
                <a:effectLst/>
                <a:cs typeface="Arial"/>
              </a:rPr>
              <a:t>​</a:t>
            </a:r>
          </a:p>
          <a:p>
            <a:pPr algn="l" rtl="0" fontAlgn="base">
              <a:buFont typeface="Arial" panose="020B0604020202020204" pitchFamily="34" charset="0"/>
              <a:buChar char="•"/>
            </a:pPr>
            <a:r>
              <a:rPr lang="en-US" b="0" i="0" u="none" strike="noStrike">
                <a:solidFill>
                  <a:srgbClr val="000000"/>
                </a:solidFill>
                <a:effectLst/>
                <a:cs typeface="Arial"/>
              </a:rPr>
              <a:t>Postsecondary goals;  </a:t>
            </a:r>
            <a:r>
              <a:rPr lang="en-US" b="0" i="0">
                <a:solidFill>
                  <a:srgbClr val="444444"/>
                </a:solidFill>
                <a:effectLst/>
                <a:cs typeface="Arial"/>
              </a:rPr>
              <a:t>​</a:t>
            </a:r>
          </a:p>
          <a:p>
            <a:pPr algn="l" rtl="0" fontAlgn="base">
              <a:buFont typeface="Arial" panose="020B0604020202020204" pitchFamily="34" charset="0"/>
              <a:buChar char="•"/>
            </a:pPr>
            <a:r>
              <a:rPr lang="en-US" b="0" i="0" u="none" strike="noStrike">
                <a:solidFill>
                  <a:srgbClr val="000000"/>
                </a:solidFill>
                <a:effectLst/>
                <a:cs typeface="Arial"/>
              </a:rPr>
              <a:t>Present levels of performance and transition needs;  </a:t>
            </a:r>
            <a:r>
              <a:rPr lang="en-US" b="0" i="0">
                <a:solidFill>
                  <a:srgbClr val="444444"/>
                </a:solidFill>
                <a:effectLst/>
                <a:cs typeface="Arial"/>
              </a:rPr>
              <a:t>​</a:t>
            </a:r>
          </a:p>
          <a:p>
            <a:pPr algn="l" rtl="0" fontAlgn="base">
              <a:buFont typeface="Arial" panose="020B0604020202020204" pitchFamily="34" charset="0"/>
              <a:buChar char="•"/>
            </a:pPr>
            <a:r>
              <a:rPr lang="en-US" b="0" i="0" u="none" strike="noStrike">
                <a:solidFill>
                  <a:srgbClr val="000000"/>
                </a:solidFill>
                <a:effectLst/>
                <a:cs typeface="Arial"/>
              </a:rPr>
              <a:t>Annual goals; and  </a:t>
            </a:r>
            <a:r>
              <a:rPr lang="en-US" b="0" i="0">
                <a:solidFill>
                  <a:srgbClr val="444444"/>
                </a:solidFill>
                <a:effectLst/>
                <a:cs typeface="Arial"/>
              </a:rPr>
              <a:t>​</a:t>
            </a:r>
          </a:p>
          <a:p>
            <a:pPr algn="l" rtl="0" fontAlgn="base">
              <a:buFont typeface="Arial" panose="020B0604020202020204" pitchFamily="34" charset="0"/>
              <a:buChar char="•"/>
            </a:pPr>
            <a:r>
              <a:rPr lang="en-US" b="0" i="0" u="none" strike="noStrike">
                <a:solidFill>
                  <a:srgbClr val="000000"/>
                </a:solidFill>
                <a:effectLst/>
                <a:cs typeface="Arial"/>
              </a:rPr>
              <a:t>Transition activities.  </a:t>
            </a:r>
            <a:r>
              <a:rPr lang="en-US" b="0" i="0">
                <a:solidFill>
                  <a:srgbClr val="444444"/>
                </a:solidFill>
                <a:effectLst/>
                <a:cs typeface="Arial"/>
              </a:rPr>
              <a:t>​</a:t>
            </a:r>
          </a:p>
          <a:p>
            <a:pPr algn="l" rtl="0" fontAlgn="base"/>
            <a:r>
              <a:rPr lang="en-US" b="0" i="0" u="none" strike="noStrike">
                <a:solidFill>
                  <a:srgbClr val="000000"/>
                </a:solidFill>
                <a:effectLst/>
                <a:cs typeface="Arial"/>
              </a:rPr>
              <a:t> </a:t>
            </a:r>
            <a:r>
              <a:rPr lang="en-US" b="0" i="0">
                <a:solidFill>
                  <a:srgbClr val="444444"/>
                </a:solidFill>
                <a:effectLst/>
                <a:cs typeface="Arial"/>
              </a:rPr>
              <a:t>​</a:t>
            </a:r>
          </a:p>
          <a:p>
            <a:pPr algn="l" rtl="0" fontAlgn="base"/>
            <a:r>
              <a:rPr lang="en-US" b="0" i="0">
                <a:solidFill>
                  <a:srgbClr val="444444"/>
                </a:solidFill>
                <a:effectLst/>
              </a:rPr>
              <a:t>​</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11</a:t>
            </a:fld>
            <a:endParaRPr lang="en-US"/>
          </a:p>
        </p:txBody>
      </p:sp>
    </p:spTree>
    <p:extLst>
      <p:ext uri="{BB962C8B-B14F-4D97-AF65-F5344CB8AC3E}">
        <p14:creationId xmlns:p14="http://schemas.microsoft.com/office/powerpoint/2010/main" val="74430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a:solidFill>
                <a:srgbClr val="4D3E2F"/>
              </a:solidFill>
              <a:effectLst/>
              <a:latin typeface="Corbel" panose="020B0503020204020204" pitchFamily="34" charset="0"/>
            </a:endParaRPr>
          </a:p>
          <a:p>
            <a:r>
              <a:rPr lang="en-US" sz="1200" b="0" i="0" u="none" strike="noStrike">
                <a:solidFill>
                  <a:srgbClr val="4D3E2F"/>
                </a:solidFill>
                <a:effectLst/>
                <a:latin typeface="Corbel"/>
              </a:rPr>
              <a:t>This is the sampling methodology in which New York State engages.  </a:t>
            </a:r>
            <a:r>
              <a:rPr lang="en-US"/>
              <a:t>As previously discussed, in preparation for the Secondary Transition Self-Review, the sample selected must be representative of the district to include various categories such as disability categories, age, gender, race and family income.</a:t>
            </a:r>
          </a:p>
          <a:p>
            <a:endParaRPr lang="en-US"/>
          </a:p>
          <a:p>
            <a:r>
              <a:rPr lang="en-US">
                <a:solidFill>
                  <a:srgbClr val="4D3E2F"/>
                </a:solidFill>
                <a:latin typeface="Corbel"/>
              </a:rPr>
              <a:t>In</a:t>
            </a:r>
            <a:r>
              <a:rPr lang="en-US" sz="1200" b="0" i="0" u="none" strike="noStrike">
                <a:solidFill>
                  <a:srgbClr val="4D3E2F"/>
                </a:solidFill>
                <a:effectLst/>
                <a:latin typeface="Corbel"/>
              </a:rPr>
              <a:t> the rest of the state</a:t>
            </a:r>
            <a:r>
              <a:rPr lang="en-US">
                <a:solidFill>
                  <a:srgbClr val="4D3E2F"/>
                </a:solidFill>
                <a:latin typeface="Corbel"/>
              </a:rPr>
              <a:t>, all districts must randomly sample a minimum of 30 eligible students</a:t>
            </a:r>
            <a:r>
              <a:rPr lang="en-US" sz="1200" i="0" u="none" strike="noStrike">
                <a:solidFill>
                  <a:srgbClr val="4D3E2F"/>
                </a:solidFill>
                <a:effectLst/>
                <a:latin typeface="Corbel"/>
              </a:rPr>
              <a:t>.</a:t>
            </a:r>
            <a:r>
              <a:rPr lang="en-US">
                <a:solidFill>
                  <a:srgbClr val="4D3E2F"/>
                </a:solidFill>
                <a:latin typeface="Corbel"/>
              </a:rPr>
              <a:t> However, districts with less than 30 eligible students must include all eligible students in their sample.   In </a:t>
            </a:r>
            <a:r>
              <a:rPr lang="en-US" sz="1200" b="0" i="0" u="none" strike="noStrike">
                <a:solidFill>
                  <a:srgbClr val="4D3E2F"/>
                </a:solidFill>
                <a:effectLst/>
                <a:latin typeface="Corbel"/>
              </a:rPr>
              <a:t>New York City,</a:t>
            </a:r>
            <a:r>
              <a:rPr lang="en-US">
                <a:solidFill>
                  <a:srgbClr val="4D3E2F"/>
                </a:solidFill>
                <a:latin typeface="Corbel"/>
              </a:rPr>
              <a:t> </a:t>
            </a:r>
            <a:r>
              <a:rPr lang="en-US" sz="1200" b="0" i="0" u="none" strike="noStrike">
                <a:solidFill>
                  <a:srgbClr val="4D3E2F"/>
                </a:solidFill>
                <a:effectLst/>
                <a:latin typeface="Corbel"/>
              </a:rPr>
              <a:t>the sample is a minimum of 100 eligible students</a:t>
            </a:r>
            <a:r>
              <a:rPr lang="en-US"/>
              <a:t>. </a:t>
            </a:r>
            <a:r>
              <a:rPr lang="en-US" sz="1200" b="0" i="0" u="none" strike="noStrike">
                <a:solidFill>
                  <a:srgbClr val="4D3E2F"/>
                </a:solidFill>
                <a:effectLst/>
                <a:latin typeface="Corbel"/>
              </a:rPr>
              <a:t> </a:t>
            </a:r>
            <a:r>
              <a:rPr lang="en-US">
                <a:solidFill>
                  <a:srgbClr val="4D3E2F"/>
                </a:solidFill>
                <a:latin typeface="Corbel"/>
              </a:rPr>
              <a:t>This can be attributed to the size of New York City school districts. </a:t>
            </a:r>
            <a:r>
              <a:rPr lang="en-US" sz="1200" b="0" i="0" u="none" strike="noStrike">
                <a:solidFill>
                  <a:srgbClr val="4D3E2F"/>
                </a:solidFill>
                <a:effectLst/>
                <a:latin typeface="Corbel"/>
              </a:rPr>
              <a:t>   </a:t>
            </a:r>
            <a:r>
              <a:rPr lang="en-US" sz="1200" b="0" i="0">
                <a:solidFill>
                  <a:srgbClr val="000000"/>
                </a:solidFill>
                <a:effectLst/>
                <a:latin typeface="Corbel"/>
              </a:rPr>
              <a:t>​</a:t>
            </a:r>
          </a:p>
          <a:p>
            <a:endParaRPr lang="en-US" sz="1200" i="0">
              <a:solidFill>
                <a:srgbClr val="000000"/>
              </a:solidFill>
              <a:effectLst/>
              <a:latin typeface="Corbel" panose="020B050302020402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38274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panose="020B0604020202020204" pitchFamily="34" charset="0"/>
              <a:buNone/>
            </a:pPr>
            <a:endParaRPr lang="en-US">
              <a:solidFill>
                <a:srgbClr val="000000"/>
              </a:solidFill>
            </a:endParaRPr>
          </a:p>
          <a:p>
            <a:r>
              <a:rPr lang="en-US"/>
              <a:t>We will now discuss how data are measured.</a:t>
            </a:r>
          </a:p>
          <a:p>
            <a:endParaRPr lang="en-US"/>
          </a:p>
          <a:p>
            <a:r>
              <a:rPr lang="en-US"/>
              <a:t>To determine New York State's performance on Indicator 13, we measure the percent of students with IEPs aged 15 and above with an IEP that includes: </a:t>
            </a:r>
          </a:p>
          <a:p>
            <a:endParaRPr lang="en-US"/>
          </a:p>
          <a:p>
            <a:pPr marL="285750" indent="-171450">
              <a:buFont typeface="Arial,Sans-Serif"/>
              <a:buChar char="•"/>
            </a:pPr>
            <a:r>
              <a:rPr lang="en-US"/>
              <a:t>appropriate measurable postsecondary goals that are annually updated and based upon an age-appropriate transition assessment;  </a:t>
            </a:r>
          </a:p>
          <a:p>
            <a:pPr marL="285750" indent="-171450">
              <a:buFont typeface="Arial,Sans-Serif"/>
              <a:buChar char="•"/>
            </a:pPr>
            <a:r>
              <a:rPr lang="en-US"/>
              <a:t>transition services, including courses of study, that will reasonably enable the student to meet those postsecondary goals; and annual IEP goals related to the student’s transition services needs; </a:t>
            </a:r>
          </a:p>
          <a:p>
            <a:pPr marL="285750" indent="-171450">
              <a:buFont typeface="Arial,Sans-Serif"/>
              <a:buChar char="•"/>
            </a:pPr>
            <a:r>
              <a:rPr lang="en-US"/>
              <a:t>there also must be evidence that the student was invited to the IEP team meeting where transition services are to be discussed; and </a:t>
            </a:r>
          </a:p>
          <a:p>
            <a:pPr marL="285750" indent="-171450">
              <a:buFont typeface="Arial,Sans-Serif"/>
              <a:buChar char="•"/>
            </a:pPr>
            <a:r>
              <a:rPr lang="en-US"/>
              <a:t>if appropriate, a representative of any participating agency was invited to the IEP team meeting with the prior consent of the parent or student who has reached the age of majority.  </a:t>
            </a:r>
          </a:p>
          <a:p>
            <a:endParaRPr lang="en-US"/>
          </a:p>
          <a:p>
            <a:r>
              <a:rPr lang="en-US"/>
              <a:t>Thus, the number of compliant IEPs is then divided by the total number of students aged 15 and above with an IEP, times 100; resulting in the determination of the performance on SPP Indicator 13. </a:t>
            </a:r>
          </a:p>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b="1"/>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91992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pause for your feedback.</a:t>
            </a:r>
          </a:p>
          <a:p>
            <a:endParaRPr lang="en-US"/>
          </a:p>
          <a:p>
            <a:r>
              <a:rPr lang="en-US"/>
              <a:t>Stakeholder feedback is essential. Your responses to the question on this slide and other questions posed through the course of the presentation are important.  </a:t>
            </a:r>
          </a:p>
          <a:p>
            <a:endParaRPr lang="en-US"/>
          </a:p>
          <a:p>
            <a:r>
              <a:rPr lang="en-US"/>
              <a:t>At this point, what questions do you have regarding how data are collected and used to measure compliance?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81874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New York City reports SPP Indicator 13 data annually, other districts in New York State are assigned to one of six groups that report once every six years.</a:t>
            </a:r>
          </a:p>
          <a:p>
            <a:endParaRPr lang="en-US"/>
          </a:p>
          <a:p>
            <a:r>
              <a:rPr lang="en-US"/>
              <a:t>What would you think are the advantages of districts reporting more frequently*?</a:t>
            </a:r>
          </a:p>
          <a:p>
            <a:r>
              <a:rPr lang="en-US"/>
              <a:t>*(for example, once a year or once every three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3722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second goal is to understand current information and trend data.  As we move through this part of the presentation, consider what aspects of the data appear interesting and whether the data suggest any opportunities for improvement.</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119751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a:solidFill>
                  <a:srgbClr val="4D3E2F"/>
                </a:solidFill>
                <a:effectLst/>
                <a:latin typeface="Corbel"/>
              </a:rPr>
              <a:t>This chart shows New York </a:t>
            </a:r>
            <a:r>
              <a:rPr lang="en-US">
                <a:solidFill>
                  <a:srgbClr val="4D3E2F"/>
                </a:solidFill>
                <a:latin typeface="Corbel"/>
              </a:rPr>
              <a:t>State's</a:t>
            </a:r>
            <a:r>
              <a:rPr lang="en-US" sz="1200" b="0" i="0" u="none" strike="noStrike">
                <a:solidFill>
                  <a:srgbClr val="4D3E2F"/>
                </a:solidFill>
                <a:effectLst/>
                <a:latin typeface="Corbel"/>
              </a:rPr>
              <a:t> trend data for Indicator 13 over the past six years. The graph under the </a:t>
            </a:r>
            <a:r>
              <a:rPr lang="en-US">
                <a:solidFill>
                  <a:srgbClr val="4D3E2F"/>
                </a:solidFill>
                <a:latin typeface="Corbel"/>
              </a:rPr>
              <a:t>chart shows</a:t>
            </a:r>
            <a:r>
              <a:rPr lang="en-US" sz="1200" b="0" i="0" u="none" strike="noStrike">
                <a:solidFill>
                  <a:srgbClr val="4D3E2F"/>
                </a:solidFill>
                <a:effectLst/>
                <a:latin typeface="Corbel"/>
              </a:rPr>
              <a:t> the trend data for each year. The red line indicates the target and the blue line indicates New York State’s performance.</a:t>
            </a:r>
            <a:r>
              <a:rPr lang="en-US" sz="1200" b="0" i="0">
                <a:solidFill>
                  <a:srgbClr val="444444"/>
                </a:solidFill>
                <a:effectLst/>
                <a:latin typeface="Corbel"/>
              </a:rPr>
              <a:t>​</a:t>
            </a:r>
            <a:endParaRPr lang="en-US" b="0" i="0">
              <a:solidFill>
                <a:srgbClr val="444444"/>
              </a:solidFill>
              <a:effectLst/>
              <a:latin typeface="Corbel"/>
            </a:endParaRPr>
          </a:p>
          <a:p>
            <a:pPr algn="l" rtl="0" fontAlgn="base"/>
            <a:endParaRPr lang="en-US" sz="1200" b="0" i="0" u="none" strike="noStrike">
              <a:solidFill>
                <a:srgbClr val="4D3E2F"/>
              </a:solidFill>
              <a:effectLst/>
              <a:latin typeface="Corbel"/>
            </a:endParaRPr>
          </a:p>
          <a:p>
            <a:pPr algn="l" rtl="0" fontAlgn="base"/>
            <a:r>
              <a:rPr lang="en-US" sz="1200" b="0" i="0" u="none" strike="noStrike">
                <a:solidFill>
                  <a:srgbClr val="4D3E2F"/>
                </a:solidFill>
                <a:effectLst/>
                <a:latin typeface="Corbel"/>
              </a:rPr>
              <a:t>For Indicator 13 the target must always equal 100% compliance. This is a federal requirement. </a:t>
            </a:r>
            <a:r>
              <a:rPr lang="en-US" sz="1200" b="0" i="0">
                <a:solidFill>
                  <a:srgbClr val="444444"/>
                </a:solidFill>
                <a:effectLst/>
                <a:latin typeface="Corbel"/>
              </a:rPr>
              <a:t>​</a:t>
            </a:r>
            <a:endParaRPr lang="en-US" sz="960" b="0" i="0">
              <a:solidFill>
                <a:srgbClr val="444444"/>
              </a:solidFill>
              <a:effectLst/>
              <a:latin typeface="Corbel"/>
            </a:endParaRPr>
          </a:p>
          <a:p>
            <a:pPr algn="l" rtl="0" fontAlgn="base"/>
            <a:endParaRPr lang="en-US" sz="1200" b="0" i="0" u="none" strike="noStrike">
              <a:solidFill>
                <a:srgbClr val="4D3E2F"/>
              </a:solidFill>
              <a:effectLst/>
              <a:latin typeface="Corbel"/>
            </a:endParaRPr>
          </a:p>
          <a:p>
            <a:pPr algn="l" rtl="0" fontAlgn="base"/>
            <a:r>
              <a:rPr lang="en-US" sz="1200" b="0" i="0" u="none" strike="noStrike">
                <a:solidFill>
                  <a:srgbClr val="4D3E2F"/>
                </a:solidFill>
                <a:effectLst/>
                <a:latin typeface="Corbel"/>
              </a:rPr>
              <a:t>In 2009 New York State established a baseline of 67.20% of students 15 years old and older whose IEP was compliant with the Indicator 13 requirements.</a:t>
            </a:r>
          </a:p>
          <a:p>
            <a:pPr algn="l" rtl="0" fontAlgn="base"/>
            <a:r>
              <a:rPr lang="en-US" sz="1200" b="0" i="0" u="none" strike="noStrike">
                <a:solidFill>
                  <a:srgbClr val="4D3E2F"/>
                </a:solidFill>
                <a:effectLst/>
                <a:latin typeface="Corbel"/>
              </a:rPr>
              <a:t> </a:t>
            </a:r>
            <a:r>
              <a:rPr lang="en-US" sz="1200" b="0" i="0">
                <a:solidFill>
                  <a:srgbClr val="444444"/>
                </a:solidFill>
                <a:effectLst/>
                <a:latin typeface="Corbel"/>
              </a:rPr>
              <a:t>​</a:t>
            </a:r>
            <a:endParaRPr lang="en-US" sz="960" b="0" i="0">
              <a:solidFill>
                <a:srgbClr val="444444"/>
              </a:solidFill>
              <a:effectLst/>
              <a:latin typeface="Corbel"/>
            </a:endParaRPr>
          </a:p>
          <a:p>
            <a:pPr algn="l" rtl="0" fontAlgn="base"/>
            <a:r>
              <a:rPr lang="en-US" sz="1200" b="0" i="0" u="none" strike="noStrike">
                <a:solidFill>
                  <a:srgbClr val="4D3E2F"/>
                </a:solidFill>
                <a:effectLst/>
                <a:latin typeface="Corbel"/>
              </a:rPr>
              <a:t>New York State has always exceeded the baseline set in 2009. </a:t>
            </a:r>
          </a:p>
          <a:p>
            <a:pPr algn="l" rtl="0" fontAlgn="base"/>
            <a:r>
              <a:rPr lang="en-US" sz="1200" b="0" i="0">
                <a:solidFill>
                  <a:srgbClr val="444444"/>
                </a:solidFill>
                <a:effectLst/>
                <a:latin typeface="Corbel"/>
              </a:rPr>
              <a:t>​</a:t>
            </a:r>
            <a:endParaRPr lang="en-US" sz="960" b="0" i="0">
              <a:solidFill>
                <a:srgbClr val="444444"/>
              </a:solidFill>
              <a:effectLst/>
              <a:latin typeface="Corbel"/>
            </a:endParaRPr>
          </a:p>
          <a:p>
            <a:pPr algn="l" rtl="0" fontAlgn="base"/>
            <a:r>
              <a:rPr lang="en-US" sz="1200" b="0" i="0" u="none" strike="noStrike">
                <a:solidFill>
                  <a:srgbClr val="4D3E2F"/>
                </a:solidFill>
                <a:effectLst/>
                <a:latin typeface="Corbel"/>
              </a:rPr>
              <a:t>In 2016 and 2018 New York State achieved greater than 90% compliance, with 90.23% and 92.51%, respectively.</a:t>
            </a:r>
            <a:r>
              <a:rPr lang="en-US" sz="1200" b="0" i="0">
                <a:solidFill>
                  <a:srgbClr val="444444"/>
                </a:solidFill>
                <a:effectLst/>
                <a:latin typeface="Corbel"/>
              </a:rPr>
              <a:t>​</a:t>
            </a:r>
          </a:p>
          <a:p>
            <a:pPr algn="l" rtl="0" fontAlgn="base"/>
            <a:endParaRPr lang="en-US" sz="960" b="0" i="0">
              <a:solidFill>
                <a:srgbClr val="444444"/>
              </a:solidFill>
              <a:effectLst/>
              <a:latin typeface="Corbel"/>
            </a:endParaRPr>
          </a:p>
          <a:p>
            <a:pPr algn="l" rtl="0" fontAlgn="base"/>
            <a:r>
              <a:rPr lang="en-US" sz="1200" b="0" i="0" u="none" strike="noStrike">
                <a:solidFill>
                  <a:srgbClr val="4D3E2F"/>
                </a:solidFill>
                <a:effectLst/>
                <a:latin typeface="Corbel"/>
              </a:rPr>
              <a:t>Most recently, in 2019 New York State reported 88.10% compliance. </a:t>
            </a:r>
          </a:p>
          <a:p>
            <a:pPr algn="l" rtl="0" fontAlgn="base">
              <a:buFont typeface="Arial" panose="020B0604020202020204" pitchFamily="34" charset="0"/>
              <a:buChar char="•"/>
            </a:pPr>
            <a:endParaRPr lang="en-US" sz="1200" b="0" i="0" u="none" strike="noStrike">
              <a:solidFill>
                <a:srgbClr val="4D3E2F"/>
              </a:solidFill>
              <a:effectLst/>
              <a:latin typeface="Corbel" panose="020B0503020204020204" pitchFamily="34" charset="0"/>
            </a:endParaRPr>
          </a:p>
          <a:p>
            <a:pPr algn="l" rtl="0" fontAlgn="base">
              <a:buFont typeface="Arial" panose="020B0604020202020204" pitchFamily="34" charset="0"/>
              <a:buNone/>
            </a:pPr>
            <a:endParaRPr lang="en-US" sz="1200" b="1" i="0" u="sng" strike="noStrike">
              <a:solidFill>
                <a:srgbClr val="4D3E2F"/>
              </a:solidFill>
              <a:effectLst/>
              <a:latin typeface="Corbel" panose="020B0503020204020204" pitchFamily="34" charset="0"/>
            </a:endParaRPr>
          </a:p>
          <a:p>
            <a:pPr algn="l" rtl="0" fontAlgn="base">
              <a:buFont typeface="Arial" panose="020B0604020202020204" pitchFamily="34" charset="0"/>
              <a:buNone/>
            </a:pPr>
            <a:r>
              <a:rPr lang="en-US" sz="1200" b="1" i="0">
                <a:solidFill>
                  <a:srgbClr val="444444"/>
                </a:solidFill>
                <a:effectLst/>
                <a:latin typeface="Corbel"/>
              </a:rPr>
              <a:t>​</a:t>
            </a:r>
            <a:endParaRPr lang="en-US" b="1" i="0">
              <a:solidFill>
                <a:srgbClr val="444444"/>
              </a:solidFill>
              <a:effectLst/>
              <a:latin typeface="Corbel"/>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17</a:t>
            </a:fld>
            <a:endParaRPr lang="en-US"/>
          </a:p>
        </p:txBody>
      </p:sp>
    </p:spTree>
    <p:extLst>
      <p:ext uri="{BB962C8B-B14F-4D97-AF65-F5344CB8AC3E}">
        <p14:creationId xmlns:p14="http://schemas.microsoft.com/office/powerpoint/2010/main" val="14615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4D3E2F"/>
                </a:solidFill>
                <a:effectLst/>
                <a:latin typeface="Corbel"/>
              </a:rPr>
              <a:t>This slide displays the areas that have been identified as noncompliant </a:t>
            </a:r>
            <a:r>
              <a:rPr lang="en-US">
                <a:solidFill>
                  <a:srgbClr val="4D3E2F"/>
                </a:solidFill>
                <a:latin typeface="Corbel"/>
              </a:rPr>
              <a:t>during data collection for</a:t>
            </a:r>
            <a:r>
              <a:rPr lang="en-US" sz="1200" b="0" i="0" u="none" strike="noStrike">
                <a:solidFill>
                  <a:srgbClr val="4D3E2F"/>
                </a:solidFill>
                <a:effectLst/>
                <a:latin typeface="Corbel"/>
              </a:rPr>
              <a:t> the FFYs 2017-18 through 2019-20. </a:t>
            </a:r>
          </a:p>
          <a:p>
            <a:r>
              <a:rPr lang="en-US" sz="1200" b="0" i="0" u="none" strike="noStrike">
                <a:solidFill>
                  <a:srgbClr val="4D3E2F"/>
                </a:solidFill>
                <a:effectLst/>
                <a:latin typeface="Corbel"/>
              </a:rPr>
              <a:t> </a:t>
            </a:r>
            <a:r>
              <a:rPr lang="en-US" sz="1200" b="0" i="0">
                <a:solidFill>
                  <a:srgbClr val="444444"/>
                </a:solidFill>
                <a:effectLst/>
                <a:latin typeface="Corbel"/>
              </a:rPr>
              <a:t>​</a:t>
            </a:r>
            <a:endParaRPr lang="en-US"/>
          </a:p>
          <a:p>
            <a:pPr algn="l" rtl="0" fontAlgn="base"/>
            <a:r>
              <a:rPr lang="en-US" sz="1200" b="0" i="0" u="none" strike="noStrike">
                <a:solidFill>
                  <a:srgbClr val="4D3E2F"/>
                </a:solidFill>
                <a:effectLst/>
                <a:latin typeface="Corbel"/>
              </a:rPr>
              <a:t>Every year, approximately 105 school districts report on SPP Indicator 13.</a:t>
            </a:r>
            <a:r>
              <a:rPr lang="en-US" sz="1200" b="0" i="0">
                <a:solidFill>
                  <a:srgbClr val="444444"/>
                </a:solidFill>
                <a:effectLst/>
                <a:latin typeface="Corbel"/>
              </a:rPr>
              <a:t>​</a:t>
            </a:r>
            <a:endParaRPr lang="en-US" b="0" i="0">
              <a:solidFill>
                <a:srgbClr val="444444"/>
              </a:solidFill>
              <a:effectLst/>
              <a:latin typeface="Corbel"/>
            </a:endParaRPr>
          </a:p>
          <a:p>
            <a:pPr algn="l" rtl="0" fontAlgn="base"/>
            <a:r>
              <a:rPr lang="en-US" sz="1200" b="0" i="0" u="none" strike="noStrike">
                <a:solidFill>
                  <a:srgbClr val="4D3E2F"/>
                </a:solidFill>
                <a:effectLst/>
                <a:latin typeface="Corbel"/>
              </a:rPr>
              <a:t>Over time, the rate of compliance has varied but not reached 100% in any of the areas measured.</a:t>
            </a:r>
          </a:p>
          <a:p>
            <a:pPr algn="l" rtl="0" fontAlgn="base"/>
            <a:endParaRPr lang="en-US">
              <a:solidFill>
                <a:srgbClr val="4D3E2F"/>
              </a:solidFill>
              <a:latin typeface="Corbel"/>
            </a:endParaRPr>
          </a:p>
          <a:p>
            <a:pPr algn="l" rtl="0" fontAlgn="base"/>
            <a:r>
              <a:rPr lang="en-US">
                <a:solidFill>
                  <a:srgbClr val="444444"/>
                </a:solidFill>
                <a:latin typeface="Corbel"/>
              </a:rPr>
              <a:t>Our goal </a:t>
            </a:r>
            <a:r>
              <a:rPr lang="en-US"/>
              <a:t>is to have 100% compliance. </a:t>
            </a:r>
          </a:p>
          <a:p>
            <a:endParaRPr lang="en-US"/>
          </a:p>
          <a:p>
            <a:r>
              <a:rPr lang="en-US" b="0"/>
              <a:t>During the 2019-20 school year, the area of measurable postsecondary goals displays the most noncompliance, while the other areas display lesser but similar levels of noncompliance.  This means that the number of districts identified as noncompliant in the area of measurable postsecondary goals is the highest, while the other areas are almost the same.    </a:t>
            </a:r>
          </a:p>
          <a:p>
            <a:endParaRPr lang="en-US">
              <a:solidFill>
                <a:srgbClr val="444444"/>
              </a:solidFill>
              <a:latin typeface="Corbel"/>
            </a:endParaRPr>
          </a:p>
          <a:p>
            <a:endParaRPr lang="en-US">
              <a:solidFill>
                <a:srgbClr val="444444"/>
              </a:solidFill>
              <a:latin typeface="Corbel"/>
            </a:endParaRPr>
          </a:p>
          <a:p>
            <a:pPr algn="l" rtl="0" fontAlgn="base"/>
            <a:r>
              <a:rPr lang="en-US" sz="1200" b="0" i="0">
                <a:solidFill>
                  <a:srgbClr val="444444"/>
                </a:solidFill>
                <a:effectLst/>
                <a:latin typeface="Corbel"/>
              </a:rPr>
              <a:t>​</a:t>
            </a:r>
            <a:endParaRPr lang="en-US" b="0" i="0">
              <a:solidFill>
                <a:srgbClr val="444444"/>
              </a:solidFill>
              <a:effectLst/>
              <a:latin typeface="Corbel"/>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18</a:t>
            </a:fld>
            <a:endParaRPr lang="en-US"/>
          </a:p>
        </p:txBody>
      </p:sp>
    </p:spTree>
    <p:extLst>
      <p:ext uri="{BB962C8B-B14F-4D97-AF65-F5344CB8AC3E}">
        <p14:creationId xmlns:p14="http://schemas.microsoft.com/office/powerpoint/2010/main" val="2186238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rtl="0" fontAlgn="base"/>
            <a:r>
              <a:rPr lang="en-US" b="0" i="0" u="none" strike="noStrike">
                <a:solidFill>
                  <a:srgbClr val="4D3E2F"/>
                </a:solidFill>
                <a:effectLst/>
                <a:latin typeface="Corbel"/>
              </a:rPr>
              <a:t>We will now compare New York State’s trend data to the reported data results of other states of comparable size and demographics.</a:t>
            </a:r>
            <a:r>
              <a:rPr lang="en-US" b="0" i="0">
                <a:solidFill>
                  <a:srgbClr val="444444"/>
                </a:solidFill>
                <a:effectLst/>
                <a:latin typeface="Corbel"/>
              </a:rPr>
              <a:t>​</a:t>
            </a:r>
          </a:p>
          <a:p>
            <a:pPr algn="l" rtl="0" fontAlgn="base"/>
            <a:r>
              <a:rPr lang="en-US" b="0" i="0">
                <a:solidFill>
                  <a:srgbClr val="444444"/>
                </a:solidFill>
                <a:effectLst/>
                <a:latin typeface="Corbel"/>
              </a:rPr>
              <a:t>​</a:t>
            </a:r>
          </a:p>
          <a:p>
            <a:pPr algn="l" rtl="0" fontAlgn="base"/>
            <a:r>
              <a:rPr lang="en-US" b="0" i="0" u="none" strike="noStrike">
                <a:solidFill>
                  <a:srgbClr val="4D3E2F"/>
                </a:solidFill>
                <a:effectLst/>
                <a:latin typeface="Corbel"/>
              </a:rPr>
              <a:t>New York, California, Florida, Pennsylvania, Illinois, Texas, and Ohio are known as the 7-Pak Consortium.  This term refers to a consortium of the seven largest states that the National Association of State Directors of Special Education determined to have both similar demographics, such as general population, diversity, significant rural and inner-city populations, and issues in the delivery of special education programs to its students with disabilities. </a:t>
            </a:r>
            <a:r>
              <a:rPr lang="en-US" b="0" i="0">
                <a:solidFill>
                  <a:srgbClr val="444444"/>
                </a:solidFill>
                <a:effectLst/>
                <a:latin typeface="Corbel"/>
              </a:rPr>
              <a:t>​</a:t>
            </a:r>
          </a:p>
          <a:p>
            <a:pPr algn="l" rtl="0" fontAlgn="base"/>
            <a:r>
              <a:rPr lang="en-US" b="0" i="0">
                <a:solidFill>
                  <a:srgbClr val="444444"/>
                </a:solidFill>
                <a:effectLst/>
                <a:latin typeface="Corbel"/>
              </a:rPr>
              <a:t>​</a:t>
            </a:r>
          </a:p>
          <a:p>
            <a:pPr fontAlgn="base"/>
            <a:r>
              <a:rPr lang="en-US" sz="1200" b="0" i="0" u="none" strike="noStrike">
                <a:solidFill>
                  <a:srgbClr val="4D3E2F"/>
                </a:solidFill>
                <a:effectLst/>
                <a:latin typeface="Corbel"/>
              </a:rPr>
              <a:t>In this slide, on the left is a graph of Indicator 13 results for the 7-Pak Consortium, with New York State on the far left of the graph. The graph describes each state’s  performance data from FFYs 2014 through 2018.</a:t>
            </a:r>
            <a:endParaRPr lang="en-US" sz="1200" b="0" i="0">
              <a:solidFill>
                <a:srgbClr val="444444"/>
              </a:solidFill>
              <a:effectLst/>
              <a:latin typeface="Corbel"/>
            </a:endParaRPr>
          </a:p>
          <a:p>
            <a:pPr fontAlgn="base"/>
            <a:endParaRPr lang="en-US" b="0" i="0">
              <a:solidFill>
                <a:srgbClr val="444444"/>
              </a:solidFill>
              <a:effectLst/>
              <a:latin typeface="Corbel"/>
            </a:endParaRPr>
          </a:p>
          <a:p>
            <a:pPr fontAlgn="base"/>
            <a:r>
              <a:rPr lang="en-US">
                <a:solidFill>
                  <a:srgbClr val="4D3E2F"/>
                </a:solidFill>
                <a:latin typeface="Corbel"/>
              </a:rPr>
              <a:t>On the right is a chart of the performance data that the graph is based upon. In this chart, the New York State performance data is in bold in the top row. ​</a:t>
            </a:r>
          </a:p>
          <a:p>
            <a:pPr fontAlgn="base"/>
            <a:r>
              <a:rPr lang="en-US">
                <a:solidFill>
                  <a:srgbClr val="4D3E2F"/>
                </a:solidFill>
                <a:latin typeface="Corbel"/>
              </a:rPr>
              <a:t>Based on the data, in 2014 and 2015 New York State was ranked as the least compliant of all the states in the 7-Pak Consortium. In 2016 and 2017 it was the sixth and in 2018 it was the fifth least compliant. </a:t>
            </a:r>
            <a:endParaRPr lang="en-US">
              <a:solidFill>
                <a:srgbClr val="4D3E2F"/>
              </a:solidFill>
              <a:latin typeface="Corbel" panose="020B0503020204020204" pitchFamily="34" charset="0"/>
            </a:endParaRPr>
          </a:p>
          <a:p>
            <a:pPr fontAlgn="base"/>
            <a:endParaRPr lang="en-US">
              <a:solidFill>
                <a:srgbClr val="4D3E2F"/>
              </a:solidFill>
              <a:latin typeface="Corbel" panose="020B0503020204020204" pitchFamily="34" charset="0"/>
            </a:endParaRPr>
          </a:p>
          <a:p>
            <a:pPr fontAlgn="base"/>
            <a:r>
              <a:rPr lang="en-US" b="1">
                <a:solidFill>
                  <a:srgbClr val="4D3E2F"/>
                </a:solidFill>
                <a:latin typeface="Corbel"/>
              </a:rPr>
              <a:t>  </a:t>
            </a:r>
            <a:endParaRPr lang="en-US" b="1">
              <a:solidFill>
                <a:srgbClr val="4D3E2F"/>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19</a:t>
            </a:fld>
            <a:endParaRPr lang="en-US"/>
          </a:p>
        </p:txBody>
      </p:sp>
    </p:spTree>
    <p:extLst>
      <p:ext uri="{BB962C8B-B14F-4D97-AF65-F5344CB8AC3E}">
        <p14:creationId xmlns:p14="http://schemas.microsoft.com/office/powerpoint/2010/main" val="56823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4D3E2F"/>
                </a:solidFill>
                <a:effectLst/>
                <a:latin typeface="Corbel"/>
              </a:rPr>
              <a:t>As we advance through the slides, we will review </a:t>
            </a:r>
            <a:r>
              <a:rPr lang="en-US" sz="1800">
                <a:solidFill>
                  <a:srgbClr val="4D3E2F"/>
                </a:solidFill>
                <a:latin typeface="Corbel"/>
              </a:rPr>
              <a:t>the measurement</a:t>
            </a:r>
            <a:r>
              <a:rPr lang="en-US" sz="1800" b="0" i="0" u="none" strike="noStrike">
                <a:solidFill>
                  <a:srgbClr val="4D3E2F"/>
                </a:solidFill>
                <a:effectLst/>
                <a:latin typeface="Corbel"/>
              </a:rPr>
              <a:t> of secondary transition, present trends and comparative data, and consider improvement strategies. </a:t>
            </a:r>
            <a:r>
              <a:rPr lang="en-US" sz="1800">
                <a:solidFill>
                  <a:srgbClr val="4D3E2F"/>
                </a:solidFill>
              </a:rPr>
              <a:t>The agenda is a road map for collaboration, providing opportunities to </a:t>
            </a:r>
            <a:r>
              <a:rPr lang="en-US" sz="1800" b="0" i="0" u="none" strike="noStrike">
                <a:solidFill>
                  <a:srgbClr val="4D3E2F"/>
                </a:solidFill>
                <a:effectLst/>
                <a:latin typeface="Corbel"/>
              </a:rPr>
              <a:t>pose questions and determine future direction. </a:t>
            </a:r>
            <a:r>
              <a:rPr lang="en-US" sz="1800" b="0" i="0">
                <a:solidFill>
                  <a:srgbClr val="000000"/>
                </a:solidFill>
                <a:effectLst/>
                <a:latin typeface="Corbel"/>
              </a:rPr>
              <a:t>​</a:t>
            </a:r>
            <a:endParaRPr lang="en-US">
              <a:latin typeface="Corbel"/>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60053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a:solidFill>
                  <a:srgbClr val="4D3E2F"/>
                </a:solidFill>
                <a:effectLst/>
                <a:latin typeface="Corbel"/>
              </a:rPr>
              <a:t>In this chart, we compare the 2018 national mean of 89%, as represented by the horizontal dashed black line, to the performance of the states in the 7-Pak Consortium.</a:t>
            </a:r>
            <a:r>
              <a:rPr lang="en-US">
                <a:solidFill>
                  <a:srgbClr val="4D3E2F"/>
                </a:solidFill>
                <a:latin typeface="Corbel"/>
              </a:rPr>
              <a:t> </a:t>
            </a:r>
            <a:r>
              <a:rPr lang="en-US" sz="1200" b="0" i="0" u="none" strike="noStrike">
                <a:solidFill>
                  <a:srgbClr val="4D3E2F"/>
                </a:solidFill>
                <a:effectLst/>
                <a:latin typeface="Corbel"/>
              </a:rPr>
              <a:t> As indicated on the </a:t>
            </a:r>
            <a:r>
              <a:rPr lang="en-US">
                <a:solidFill>
                  <a:srgbClr val="4D3E2F"/>
                </a:solidFill>
                <a:latin typeface="Corbel"/>
              </a:rPr>
              <a:t>graph</a:t>
            </a:r>
            <a:r>
              <a:rPr lang="en-US" sz="1200" b="0" i="0" u="none" strike="noStrike">
                <a:solidFill>
                  <a:srgbClr val="4D3E2F"/>
                </a:solidFill>
                <a:effectLst/>
                <a:latin typeface="Corbel"/>
              </a:rPr>
              <a:t>, in 2018 New York State’s performance of 92.5% exceeded the national mean of 89%.  </a:t>
            </a:r>
            <a:r>
              <a:rPr lang="en-US" sz="1200" b="0" i="0">
                <a:solidFill>
                  <a:srgbClr val="444444"/>
                </a:solidFill>
                <a:effectLst/>
                <a:latin typeface="Corbel"/>
              </a:rPr>
              <a:t>​</a:t>
            </a:r>
            <a:endParaRPr lang="en-US" b="0" i="0">
              <a:solidFill>
                <a:srgbClr val="444444"/>
              </a:solidFill>
              <a:effectLst/>
              <a:latin typeface="Corbel"/>
            </a:endParaRPr>
          </a:p>
          <a:p>
            <a:pPr algn="l" rtl="0" fontAlgn="base"/>
            <a:r>
              <a:rPr lang="en-US" sz="1200" b="0" i="0">
                <a:solidFill>
                  <a:srgbClr val="444444"/>
                </a:solidFill>
                <a:effectLst/>
                <a:latin typeface="Corbel"/>
              </a:rPr>
              <a:t>​</a:t>
            </a:r>
            <a:endParaRPr lang="en-US" b="0" i="0">
              <a:solidFill>
                <a:srgbClr val="444444"/>
              </a:solidFill>
              <a:effectLst/>
              <a:latin typeface="Corbel"/>
            </a:endParaRPr>
          </a:p>
          <a:p>
            <a:r>
              <a:rPr lang="en-US"/>
              <a:t> </a:t>
            </a:r>
            <a:r>
              <a:rPr lang="en-US" b="1"/>
              <a:t> </a:t>
            </a:r>
          </a:p>
        </p:txBody>
      </p:sp>
      <p:sp>
        <p:nvSpPr>
          <p:cNvPr id="4" name="Slide Number Placeholder 3"/>
          <p:cNvSpPr>
            <a:spLocks noGrp="1"/>
          </p:cNvSpPr>
          <p:nvPr>
            <p:ph type="sldNum" sz="quarter" idx="5"/>
          </p:nvPr>
        </p:nvSpPr>
        <p:spPr/>
        <p:txBody>
          <a:bodyPr/>
          <a:lstStyle/>
          <a:p>
            <a:fld id="{CD1CB053-6D7E-4D63-A770-9F230F129EC9}" type="slidenum">
              <a:rPr lang="en-US" smtClean="0"/>
              <a:t>20</a:t>
            </a:fld>
            <a:endParaRPr lang="en-US"/>
          </a:p>
        </p:txBody>
      </p:sp>
    </p:spTree>
    <p:extLst>
      <p:ext uri="{BB962C8B-B14F-4D97-AF65-F5344CB8AC3E}">
        <p14:creationId xmlns:p14="http://schemas.microsoft.com/office/powerpoint/2010/main" val="716480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have an opportunity for you to provide input on the information we shared about the data.</a:t>
            </a:r>
          </a:p>
          <a:p>
            <a:endParaRPr lang="en-US"/>
          </a:p>
          <a:p>
            <a:r>
              <a:rPr lang="en-US"/>
              <a:t>What do you see in the data that is interesting? </a:t>
            </a:r>
          </a:p>
          <a:p>
            <a:r>
              <a:rPr lang="en-US"/>
              <a:t>Do the data suggest any opportunities for improvement?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92533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1143000"/>
            <a:ext cx="5486400" cy="3086100"/>
          </a:xfrm>
        </p:spPr>
      </p:sp>
      <p:sp>
        <p:nvSpPr>
          <p:cNvPr id="3" name="Notes Placeholder 2"/>
          <p:cNvSpPr>
            <a:spLocks noGrp="1"/>
          </p:cNvSpPr>
          <p:nvPr>
            <p:ph type="body" idx="1"/>
          </p:nvPr>
        </p:nvSpPr>
        <p:spPr/>
        <p:txBody>
          <a:bodyPr/>
          <a:lstStyle/>
          <a:p>
            <a:r>
              <a:rPr lang="en-US"/>
              <a:t>Our next goal is to discuss strategies to improve performance on Indicator 13.</a:t>
            </a: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1251191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en-US" b="0" i="0" u="none" strike="noStrike">
                <a:solidFill>
                  <a:srgbClr val="4D3E2F"/>
                </a:solidFill>
                <a:effectLst/>
                <a:latin typeface="Corbel"/>
              </a:rPr>
              <a:t>We wil</a:t>
            </a:r>
            <a:r>
              <a:rPr lang="en-US">
                <a:solidFill>
                  <a:srgbClr val="4D3E2F"/>
                </a:solidFill>
                <a:latin typeface="Corbel"/>
              </a:rPr>
              <a:t>l now discuss the New York State Education Department’s </a:t>
            </a:r>
            <a:r>
              <a:rPr lang="en-US" b="0" i="0" u="none" strike="noStrike">
                <a:solidFill>
                  <a:srgbClr val="4D3E2F"/>
                </a:solidFill>
                <a:effectLst/>
                <a:latin typeface="Corbel"/>
              </a:rPr>
              <a:t>actions to ensure that IEPs include the required transition components:</a:t>
            </a:r>
            <a:r>
              <a:rPr lang="en-US" b="0" i="0">
                <a:solidFill>
                  <a:srgbClr val="444444"/>
                </a:solidFill>
                <a:effectLst/>
                <a:latin typeface="Corbel"/>
              </a:rPr>
              <a:t>​</a:t>
            </a:r>
          </a:p>
          <a:p>
            <a:pPr algn="just" rtl="0" fontAlgn="base"/>
            <a:r>
              <a:rPr lang="en-US" b="0" i="0">
                <a:solidFill>
                  <a:srgbClr val="444444"/>
                </a:solidFill>
                <a:effectLst/>
                <a:latin typeface="Corbel"/>
              </a:rPr>
              <a:t>​</a:t>
            </a:r>
          </a:p>
          <a:p>
            <a:pPr algn="just" fontAlgn="base">
              <a:buFont typeface="Wingdings" panose="05000000000000000000" pitchFamily="2" charset="2"/>
              <a:buChar char="§"/>
            </a:pPr>
            <a:r>
              <a:rPr lang="en-US" sz="1200">
                <a:solidFill>
                  <a:srgbClr val="000000"/>
                </a:solidFill>
              </a:rPr>
              <a:t>The New York State Education Department has seven branches, each under the direction of the Commissioner of Education.</a:t>
            </a:r>
            <a:r>
              <a:rPr lang="en-US">
                <a:solidFill>
                  <a:srgbClr val="000000"/>
                </a:solidFill>
              </a:rPr>
              <a:t> </a:t>
            </a:r>
            <a:r>
              <a:rPr lang="en-US" sz="1200">
                <a:solidFill>
                  <a:srgbClr val="000000"/>
                </a:solidFill>
              </a:rPr>
              <a:t> Two of these branches are Adult Career and Continuing Education Services-Vocational Rehabilitation (ACCES-VR) and P-12 Instructional Support, which includes the Office of Special Education (OSE). These branches have programs which benefit students’ secondary transition and post-school outcomes.</a:t>
            </a:r>
          </a:p>
          <a:p>
            <a:pPr algn="just" rtl="0" fontAlgn="base">
              <a:buFont typeface="Wingdings" panose="05000000000000000000" pitchFamily="2" charset="2"/>
              <a:buNone/>
            </a:pPr>
            <a:endParaRPr lang="en-US" sz="1200">
              <a:solidFill>
                <a:srgbClr val="000000"/>
              </a:solidFill>
            </a:endParaRPr>
          </a:p>
          <a:p>
            <a:pPr algn="just" fontAlgn="base">
              <a:buFont typeface="Wingdings" panose="05000000000000000000" pitchFamily="2" charset="2"/>
              <a:buChar char="§"/>
            </a:pPr>
            <a:r>
              <a:rPr lang="en-US">
                <a:solidFill>
                  <a:srgbClr val="000000"/>
                </a:solidFill>
              </a:rPr>
              <a:t> </a:t>
            </a:r>
            <a:r>
              <a:rPr lang="en-US" sz="1200">
                <a:solidFill>
                  <a:srgbClr val="000000"/>
                </a:solidFill>
              </a:rPr>
              <a:t>A Joint Agreement for the Coordination of Transition Services between ACCES-VR and the Office of Special Education was signed by representatives of ACCES and P-12 Instructional Support on April 21, 2020. Through the agreement, which defines their relationship and their respective roles and responsibility to students with disabilities, the provision of transition services and pre-employment transition services for students with disabilities forms the basis for which the Joint Agreement was made.</a:t>
            </a:r>
            <a:r>
              <a:rPr lang="en-US">
                <a:solidFill>
                  <a:srgbClr val="000000"/>
                </a:solidFill>
              </a:rPr>
              <a:t> </a:t>
            </a:r>
            <a:endParaRPr lang="en-US" sz="1200">
              <a:solidFill>
                <a:srgbClr val="000000"/>
              </a:solidFill>
            </a:endParaRPr>
          </a:p>
          <a:p>
            <a:pPr algn="just" rtl="0" fontAlgn="base">
              <a:buFont typeface="Wingdings" panose="05000000000000000000" pitchFamily="2" charset="2"/>
              <a:buChar char="§"/>
            </a:pPr>
            <a:endParaRPr lang="en-US" sz="1200" b="0" i="0" u="none" strike="noStrike">
              <a:solidFill>
                <a:srgbClr val="000000"/>
              </a:solidFill>
              <a:effectLst/>
            </a:endParaRPr>
          </a:p>
          <a:p>
            <a:pPr algn="just" fontAlgn="base">
              <a:buFont typeface="Wingdings" panose="05000000000000000000" pitchFamily="2" charset="2"/>
              <a:buChar char="§"/>
            </a:pPr>
            <a:r>
              <a:rPr lang="en-US" b="0" i="0" u="none" strike="noStrike">
                <a:solidFill>
                  <a:srgbClr val="201F1E"/>
                </a:solidFill>
                <a:effectLst/>
              </a:rPr>
              <a:t>ACCES-VR is one agency that may be invited to participate in the development of the transition plan </a:t>
            </a:r>
            <a:r>
              <a:rPr lang="en-US">
                <a:solidFill>
                  <a:srgbClr val="201F1E"/>
                </a:solidFill>
              </a:rPr>
              <a:t>during the IEP meeting, with appropriate consent</a:t>
            </a:r>
            <a:r>
              <a:rPr lang="en-US" b="0" i="0" u="none" strike="noStrike">
                <a:solidFill>
                  <a:srgbClr val="201F1E"/>
                </a:solidFill>
                <a:effectLst/>
              </a:rPr>
              <a:t>.</a:t>
            </a:r>
            <a:r>
              <a:rPr lang="en-US" b="0" i="0">
                <a:solidFill>
                  <a:srgbClr val="1F3864"/>
                </a:solidFill>
                <a:effectLst/>
              </a:rPr>
              <a:t>​</a:t>
            </a:r>
            <a:endParaRPr lang="en-US">
              <a:solidFill>
                <a:srgbClr val="1F3864"/>
              </a:solidFill>
            </a:endParaRPr>
          </a:p>
          <a:p>
            <a:pPr algn="just">
              <a:buFont typeface="Wingdings" panose="05000000000000000000" pitchFamily="2" charset="2"/>
              <a:buChar char="§"/>
            </a:pPr>
            <a:endParaRPr lang="en-US"/>
          </a:p>
          <a:p>
            <a:pPr algn="just">
              <a:buFont typeface="Wingdings" panose="05000000000000000000" pitchFamily="2" charset="2"/>
              <a:buChar char="§"/>
            </a:pPr>
            <a:r>
              <a:rPr lang="en-US"/>
              <a:t>OSE’s Youth Advisory Panel advises NYSED on ways to improve the quality of special education services and student outcomes</a:t>
            </a:r>
            <a:r>
              <a:rPr lang="en-US" sz="1300"/>
              <a:t>. </a:t>
            </a:r>
            <a:endParaRPr lang="en-US"/>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a:p>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90634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1143000"/>
            <a:ext cx="5486400" cy="3086100"/>
          </a:xfrm>
        </p:spPr>
      </p:sp>
      <p:sp>
        <p:nvSpPr>
          <p:cNvPr id="3" name="Notes Placeholder 2"/>
          <p:cNvSpPr>
            <a:spLocks noGrp="1"/>
          </p:cNvSpPr>
          <p:nvPr>
            <p:ph type="body" idx="1"/>
          </p:nvPr>
        </p:nvSpPr>
        <p:spPr/>
        <p:txBody>
          <a:bodyPr>
            <a:normAutofit/>
          </a:bodyPr>
          <a:lstStyle/>
          <a:p>
            <a:pPr rtl="0" fontAlgn="base"/>
            <a:r>
              <a:rPr lang="en-US" b="0" i="0" u="none" strike="noStrike">
                <a:solidFill>
                  <a:srgbClr val="4D3E2F"/>
                </a:solidFill>
                <a:effectLst/>
                <a:latin typeface="Corbel"/>
              </a:rPr>
              <a:t>NYSED has taken the following additional actions to ensure that IEPs include the required transition components:</a:t>
            </a:r>
            <a:r>
              <a:rPr lang="en-US" b="0" i="0">
                <a:solidFill>
                  <a:srgbClr val="444444"/>
                </a:solidFill>
                <a:effectLst/>
                <a:latin typeface="Corbel"/>
              </a:rPr>
              <a:t>​</a:t>
            </a:r>
          </a:p>
          <a:p>
            <a:pPr algn="just" rtl="0" fontAlgn="base"/>
            <a:r>
              <a:rPr lang="en-US" b="0" i="0">
                <a:solidFill>
                  <a:srgbClr val="444444"/>
                </a:solidFill>
                <a:effectLst/>
                <a:latin typeface="Corbel"/>
              </a:rPr>
              <a:t>​</a:t>
            </a:r>
          </a:p>
          <a:p>
            <a:pPr algn="just" rtl="0" fontAlgn="base"/>
            <a:r>
              <a:rPr lang="en-US">
                <a:solidFill>
                  <a:srgbClr val="201F1E"/>
                </a:solidFill>
              </a:rPr>
              <a:t>Special Education Quality Assurance (SEQA) Regional Offices across the State provide technical assistance to districts to improve the quality of transition plans in the IEP.</a:t>
            </a:r>
          </a:p>
          <a:p>
            <a:pPr algn="just" fontAlgn="base"/>
            <a:endParaRPr lang="en-US">
              <a:solidFill>
                <a:srgbClr val="201F1E"/>
              </a:solidFill>
            </a:endParaRPr>
          </a:p>
          <a:p>
            <a:pPr algn="just" fontAlgn="base"/>
            <a:r>
              <a:rPr lang="en-US">
                <a:solidFill>
                  <a:srgbClr val="201F1E"/>
                </a:solidFill>
              </a:rPr>
              <a:t>SEQA monitors the development of transition plans to identify noncompliance and ensure that any noncompliance is corrected. </a:t>
            </a:r>
          </a:p>
          <a:p>
            <a:pPr algn="just" fontAlgn="base"/>
            <a:endParaRPr lang="en-US">
              <a:solidFill>
                <a:srgbClr val="201F1E"/>
              </a:solidFill>
            </a:endParaRPr>
          </a:p>
          <a:p>
            <a:pPr algn="just" fontAlgn="base"/>
            <a:r>
              <a:rPr lang="en-US">
                <a:solidFill>
                  <a:srgbClr val="201F1E"/>
                </a:solidFill>
              </a:rPr>
              <a:t>NYSED’s State-mandated IEP form was developed to ensure school districts are appropriately documenting transition requirements on students’ IEPs.​</a:t>
            </a:r>
          </a:p>
          <a:p>
            <a:pPr algn="just" fontAlgn="base"/>
            <a:endParaRPr lang="en-US">
              <a:solidFill>
                <a:srgbClr val="201F1E"/>
              </a:solidFill>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59046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359" y="4400549"/>
            <a:ext cx="6112701" cy="4284663"/>
          </a:xfrm>
        </p:spPr>
        <p:txBody>
          <a:bodyPr/>
          <a:lstStyle/>
          <a:p>
            <a:r>
              <a:rPr lang="en-US" sz="1100"/>
              <a:t>The OSE Educational Partnership is a special education professional development network located in Regional Teams across the State.  Regional Teams are comprised of a </a:t>
            </a:r>
            <a:r>
              <a:rPr lang="en-US" sz="1100" b="1"/>
              <a:t>Regional Partnership Center </a:t>
            </a:r>
            <a:r>
              <a:rPr lang="en-US" sz="1100"/>
              <a:t>that has specialists who provide professional development in a range of disciplines including behavior, transition, culturally responsive education, literacy and specially designed instruction; a </a:t>
            </a:r>
            <a:r>
              <a:rPr lang="en-US" sz="1100" b="1"/>
              <a:t>school-aged Family and Community Engagement Center</a:t>
            </a:r>
            <a:r>
              <a:rPr lang="en-US" sz="1100"/>
              <a:t> that has specialists with expertise supporting parents and families of school-aged students with disabilities; and an </a:t>
            </a:r>
            <a:r>
              <a:rPr lang="en-US" sz="1100" b="1"/>
              <a:t>early childhood Family and Community Engagement Center </a:t>
            </a:r>
            <a:r>
              <a:rPr lang="en-US" sz="1100"/>
              <a:t>that supports parents and families of preschool students with disabilities. </a:t>
            </a:r>
          </a:p>
          <a:p>
            <a:r>
              <a:rPr lang="en-US" sz="1100"/>
              <a:t> </a:t>
            </a:r>
          </a:p>
          <a:p>
            <a:r>
              <a:rPr lang="en-US" sz="1100"/>
              <a:t>These Regional Teams provide professional development to stakeholders including parents and families as well as schools, including preschools, that serve student with disabilities.   </a:t>
            </a:r>
          </a:p>
          <a:p>
            <a:r>
              <a:rPr lang="en-US" sz="1100"/>
              <a:t> </a:t>
            </a:r>
          </a:p>
          <a:p>
            <a:r>
              <a:rPr lang="en-US" sz="1100"/>
              <a:t>The Regional Teams offer three tiers of support:</a:t>
            </a:r>
          </a:p>
          <a:p>
            <a:r>
              <a:rPr lang="en-US" sz="1100" b="1"/>
              <a:t> </a:t>
            </a:r>
            <a:endParaRPr lang="en-US" sz="1100"/>
          </a:p>
          <a:p>
            <a:r>
              <a:rPr lang="en-US" sz="1100" b="1"/>
              <a:t>Regional Learnings </a:t>
            </a:r>
            <a:r>
              <a:rPr lang="en-US" sz="1100"/>
              <a:t>are offered to all educational organizations and/or parents and families of students with disabilities in a region.  The training may be offered in-person and/or virtually and there are training topics in all areas of special education.</a:t>
            </a:r>
          </a:p>
          <a:p>
            <a:r>
              <a:rPr lang="en-US" sz="1100" b="1"/>
              <a:t> </a:t>
            </a:r>
            <a:endParaRPr lang="en-US" sz="1100"/>
          </a:p>
          <a:p>
            <a:r>
              <a:rPr lang="en-US" sz="1100" b="1"/>
              <a:t>Targeted Skills Groups </a:t>
            </a:r>
            <a:r>
              <a:rPr lang="en-US" sz="1100"/>
              <a:t>are provided to groups of schools that have a similar performance or compliance issue that requires more intensive professional development and targeted assistance.</a:t>
            </a:r>
          </a:p>
          <a:p>
            <a:r>
              <a:rPr lang="en-US" sz="1100" b="1"/>
              <a:t> </a:t>
            </a:r>
            <a:endParaRPr lang="en-US" sz="1100"/>
          </a:p>
          <a:p>
            <a:r>
              <a:rPr lang="en-US" sz="1100" b="1"/>
              <a:t>Support Plans </a:t>
            </a:r>
            <a:r>
              <a:rPr lang="en-US" sz="1100"/>
              <a:t>are the most intensive level of support that includes embedded support from one or more specialists from the Regional Team provided directly into the identified schools.</a:t>
            </a:r>
          </a:p>
          <a:p>
            <a:endParaRPr lang="en-US" sz="1100"/>
          </a:p>
          <a:p>
            <a:r>
              <a:rPr lang="en-US" sz="1100"/>
              <a:t>In the next slide, we will take a look at trainings currently offered by the Educational Partnership related to Indicator 13.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96232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its inception, the Office of Special Education Educational Partnership has provided various trainings to educational organizations and families to prepare students for postsecondary life.  This slide includes a sample of many offered trainings.  Those that are marked with an asterisk have been translated into Spanish. </a:t>
            </a:r>
          </a:p>
          <a:p>
            <a:endParaRPr lang="en-US"/>
          </a:p>
          <a:p>
            <a:r>
              <a:rPr lang="en-US"/>
              <a:t>Some of the currently available trainings include:</a:t>
            </a:r>
          </a:p>
          <a:p>
            <a:pPr marL="0" indent="0">
              <a:buFont typeface="Arial" panose="020B0604020202020204" pitchFamily="34" charset="0"/>
              <a:buNone/>
            </a:pPr>
            <a:r>
              <a:rPr lang="en-US"/>
              <a:t>TAP for Transition Webinar-Student Directed IEP for Professionals and Families;</a:t>
            </a:r>
          </a:p>
          <a:p>
            <a:pPr marL="0" indent="0">
              <a:buFont typeface="Arial" panose="020B0604020202020204" pitchFamily="34" charset="0"/>
              <a:buNone/>
            </a:pPr>
            <a:r>
              <a:rPr lang="en-US"/>
              <a:t>Transition Assessment Training; and</a:t>
            </a:r>
          </a:p>
          <a:p>
            <a:pPr marL="0" indent="0">
              <a:buFont typeface="Arial" panose="020B0604020202020204" pitchFamily="34" charset="0"/>
              <a:buNone/>
            </a:pPr>
            <a:r>
              <a:rPr lang="en-US"/>
              <a:t>Virtual Overview of the Indicator 13 Self-Review Process. </a:t>
            </a:r>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2776793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Now we have an opportunity for you to provide input on the information we shared about our current improvement strategies. </a:t>
            </a:r>
          </a:p>
          <a:p>
            <a:endParaRPr lang="en-US"/>
          </a:p>
          <a:p>
            <a:r>
              <a:rPr lang="en-US"/>
              <a:t>The previous three slides discussed various improvement activities in which New York State participates.  Therefore, given your perspective, consider the areas of the IEP listed below, and identify what needs to be improved to develop more thorough and effective transition plans in IEPs. ​</a:t>
            </a:r>
          </a:p>
          <a:p>
            <a:r>
              <a:rPr lang="en-US"/>
              <a:t>  ​</a:t>
            </a:r>
          </a:p>
          <a:p>
            <a:r>
              <a:rPr lang="en-US"/>
              <a:t>Annual Goals:  Goals and objectives that are consistent with the student’s needs and abilities to be followed during the period in which the IEP will be in effect.</a:t>
            </a:r>
          </a:p>
          <a:p>
            <a:endParaRPr lang="en-US"/>
          </a:p>
          <a:p>
            <a:r>
              <a:rPr lang="en-US"/>
              <a:t>Postsecondary Goals: These identify the student’s long-term goals for living, working and learning as an adult.</a:t>
            </a:r>
          </a:p>
          <a:p>
            <a:endParaRPr lang="en-US"/>
          </a:p>
          <a:p>
            <a:r>
              <a:rPr lang="en-US"/>
              <a:t>Coordinated Set of Transition Activities:  These activities must be based on the individual student’s needs, taking into account the student’s strengths, preferences and interests.</a:t>
            </a:r>
          </a:p>
          <a:p>
            <a:endParaRPr lang="en-US"/>
          </a:p>
          <a:p>
            <a:r>
              <a:rPr lang="en-US"/>
              <a:t>Courses of Study: a multi-year description of coursework from the student's current to anticipated exit year that is designed to help achieve the student's desired post-school goals.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09580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1173163"/>
            <a:ext cx="5486400" cy="3086100"/>
          </a:xfrm>
        </p:spPr>
      </p:sp>
      <p:sp>
        <p:nvSpPr>
          <p:cNvPr id="3" name="Notes Placeholder 2"/>
          <p:cNvSpPr>
            <a:spLocks noGrp="1"/>
          </p:cNvSpPr>
          <p:nvPr>
            <p:ph type="body" idx="1"/>
          </p:nvPr>
        </p:nvSpPr>
        <p:spPr/>
        <p:txBody>
          <a:bodyPr/>
          <a:lstStyle/>
          <a:p>
            <a:r>
              <a:rPr lang="en-US"/>
              <a:t>Again, this is an invitation to provide input.  Consider the items that are indicated below and identify the areas in which both can be improved.    ​</a:t>
            </a:r>
          </a:p>
          <a:p>
            <a:r>
              <a:rPr lang="en-US"/>
              <a:t>  ​</a:t>
            </a:r>
          </a:p>
          <a:p>
            <a:pPr marL="171450" indent="-171450">
              <a:buFont typeface="Arial" panose="020B0604020202020204" pitchFamily="34" charset="0"/>
              <a:buChar char="•"/>
            </a:pPr>
            <a:r>
              <a:rPr lang="en-US"/>
              <a:t>Student participation: The student is required to be invited to the meeting that is held to consider the postsecondary goals for the student and transition services needed to assist the student in reaching those goals. If the student does not attend, the district must take steps to ensure that the student's preferences and interests are considered. </a:t>
            </a:r>
          </a:p>
          <a:p>
            <a:endParaRPr lang="en-US"/>
          </a:p>
          <a:p>
            <a:pPr marL="171450" indent="-171450">
              <a:buFont typeface="Arial" panose="020B0604020202020204" pitchFamily="34" charset="0"/>
              <a:buChar char="•"/>
            </a:pPr>
            <a:r>
              <a:rPr lang="en-US"/>
              <a:t>Agency participation: This refers to a State or local agency, other than the public agency responsible for a student’s education, which is financially and legally responsible for providing transition services to the student.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0222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have an opportunity for you to provide input on the information we shared about the data.</a:t>
            </a:r>
          </a:p>
          <a:p>
            <a:endParaRPr lang="en-US"/>
          </a:p>
          <a:p>
            <a:r>
              <a:rPr lang="en-US"/>
              <a:t>What do you see in the data that is interesting? </a:t>
            </a:r>
          </a:p>
          <a:p>
            <a:r>
              <a:rPr lang="en-US"/>
              <a:t>Do the data suggest any opportunities for improvement?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2299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200" b="0" i="0" u="none" strike="noStrike" kern="1200" cap="none" spc="0" normalizeH="0" baseline="0" noProof="0">
                <a:ln>
                  <a:noFill/>
                </a:ln>
                <a:solidFill>
                  <a:srgbClr val="000000"/>
                </a:solidFill>
                <a:effectLst/>
                <a:uLnTx/>
                <a:uFillTx/>
                <a:latin typeface="Corbel" panose="020B0503020204020204"/>
                <a:ea typeface="+mn-ea"/>
                <a:cs typeface="+mn-cs"/>
              </a:rPr>
              <a:t>These are frequently used terms and definitions that will be referenced throughout the presentation.</a:t>
            </a:r>
            <a:r>
              <a:rPr lang="en-US">
                <a:solidFill>
                  <a:srgbClr val="000000"/>
                </a:solidFill>
                <a:latin typeface="Corbel" panose="020B0503020204020204"/>
              </a:rPr>
              <a:t> Please take a moment to familiarize yourself with these terms:</a:t>
            </a: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indent="0" algn="l" rtl="0" eaLnBrk="1" fontAlgn="auto" latinLnBrk="0" hangingPunct="1">
              <a:spcBef>
                <a:spcPts val="0"/>
              </a:spcBef>
              <a:spcAft>
                <a:spcPts val="0"/>
              </a:spcAft>
            </a:pPr>
            <a:r>
              <a:rPr lang="en-US" b="0" i="0">
                <a:solidFill>
                  <a:srgbClr val="000000"/>
                </a:solidFill>
                <a:effectLst/>
                <a:latin typeface="Corbel"/>
              </a:rPr>
              <a:t>​</a:t>
            </a:r>
            <a:r>
              <a:rPr lang="en-US" b="0" i="0" u="none" strike="noStrike" kern="1200" spc="0" baseline="0">
                <a:ln>
                  <a:noFill/>
                </a:ln>
                <a:solidFill>
                  <a:srgbClr val="000000"/>
                </a:solidFill>
                <a:effectLst/>
                <a:latin typeface="Corbel"/>
              </a:rPr>
              <a:t>State Performance Plan (SPP);</a:t>
            </a:r>
            <a:endParaRPr lang="en-US" b="0" i="0" u="none" strike="noStrike">
              <a:solidFill>
                <a:srgbClr val="000000"/>
              </a:solidFill>
              <a:effectLst/>
              <a:latin typeface="Corbel"/>
            </a:endParaRPr>
          </a:p>
          <a:p>
            <a:r>
              <a:rPr lang="en-US" b="0" i="0" u="none" strike="noStrike" kern="1200" spc="0" baseline="0">
                <a:ln>
                  <a:noFill/>
                </a:ln>
                <a:solidFill>
                  <a:srgbClr val="000000"/>
                </a:solidFill>
                <a:effectLst/>
                <a:latin typeface="Corbel"/>
              </a:rPr>
              <a:t>Annual Performance Report (APR);</a:t>
            </a:r>
            <a:r>
              <a:rPr lang="en-US">
                <a:solidFill>
                  <a:srgbClr val="000000"/>
                </a:solidFill>
                <a:latin typeface="Corbel"/>
              </a:rPr>
              <a:t> </a:t>
            </a:r>
            <a:endParaRPr lang="en-US" b="0" i="0" u="none" strike="noStrike">
              <a:solidFill>
                <a:srgbClr val="000000"/>
              </a:solidFill>
              <a:effectLst/>
              <a:latin typeface="Arial" panose="020B0604020202020204" pitchFamily="34" charset="0"/>
            </a:endParaRPr>
          </a:p>
          <a:p>
            <a:r>
              <a:rPr lang="en-US" b="0" i="0" u="none" strike="noStrike" kern="1200" spc="0" baseline="0">
                <a:ln>
                  <a:noFill/>
                </a:ln>
                <a:solidFill>
                  <a:srgbClr val="000000"/>
                </a:solidFill>
                <a:effectLst/>
                <a:latin typeface="Corbel"/>
              </a:rPr>
              <a:t>Federal Fiscal Year (FFY);</a:t>
            </a:r>
            <a:r>
              <a:rPr lang="en-US">
                <a:solidFill>
                  <a:srgbClr val="000000"/>
                </a:solidFill>
                <a:latin typeface="Corbel"/>
              </a:rPr>
              <a:t> and</a:t>
            </a:r>
            <a:endParaRPr lang="en-US" b="0" i="0" u="none" strike="noStrike">
              <a:solidFill>
                <a:srgbClr val="000000"/>
              </a:solidFill>
              <a:effectLst/>
              <a:latin typeface="Corbel"/>
            </a:endParaRPr>
          </a:p>
          <a:p>
            <a:r>
              <a:rPr lang="en-US"/>
              <a:t>SPP Indicator 13.</a:t>
            </a:r>
          </a:p>
          <a:p>
            <a:pPr marL="0" marR="0" indent="0" algn="l" rtl="0" eaLnBrk="1" fontAlgn="base" latinLnBrk="0" hangingPunct="1">
              <a:spcBef>
                <a:spcPts val="0"/>
              </a:spcBef>
              <a:spcAft>
                <a:spcPts val="0"/>
              </a:spcAft>
            </a:pPr>
            <a:endParaRPr lang="en-US" sz="1600" b="0" i="0" u="none" strike="noStrike">
              <a:solidFill>
                <a:srgbClr val="444444"/>
              </a:solidFill>
              <a:effectLst/>
              <a:latin typeface="Calibri" panose="020F0502020204030204" pitchFamily="34" charset="0"/>
              <a:cs typeface="Calibri" panose="020F0502020204030204" pitchFamily="34" charset="0"/>
            </a:endParaRPr>
          </a:p>
          <a:p>
            <a:pPr algn="l" rtl="0"/>
            <a:endParaRPr lang="en-US" b="0" i="0">
              <a:solidFill>
                <a:srgbClr val="4D3E2F"/>
              </a:solidFill>
              <a:effectLst/>
              <a:latin typeface="Corbel" panose="020B0503020204020204"/>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3</a:t>
            </a:fld>
            <a:endParaRPr lang="en-US"/>
          </a:p>
        </p:txBody>
      </p:sp>
    </p:spTree>
    <p:extLst>
      <p:ext uri="{BB962C8B-B14F-4D97-AF65-F5344CB8AC3E}">
        <p14:creationId xmlns:p14="http://schemas.microsoft.com/office/powerpoint/2010/main" val="3959728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on how the SPP Indicator data impacts your school district, please visit data.nysed.gov.  </a:t>
            </a:r>
          </a:p>
          <a:p>
            <a:endParaRPr lang="en-US"/>
          </a:p>
          <a:p>
            <a:r>
              <a:rPr lang="en-US"/>
              <a:t>In the “Districts” category on this webpage, you can view the Special Education Data reports under each school district.  These reports are published annually for each individual school district and outline the district’s performance on the SPP Indicators.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40136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greatly appreciate your feedback and ask that you visit our </a:t>
            </a:r>
            <a:r>
              <a:rPr lang="en-US" sz="1200" kern="1200">
                <a:solidFill>
                  <a:schemeClr val="tx1"/>
                </a:solidFill>
                <a:latin typeface="+mn-lt"/>
                <a:ea typeface="+mn-ea"/>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sz="1200" kern="1200">
                <a:solidFill>
                  <a:schemeClr val="tx1"/>
                </a:solidFill>
                <a:latin typeface="+mn-lt"/>
                <a:ea typeface="+mn-ea"/>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2193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7982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These</a:t>
            </a:r>
            <a:r>
              <a:rPr lang="en-US" b="0" i="0" u="none" strike="noStrike">
                <a:solidFill>
                  <a:srgbClr val="000000"/>
                </a:solidFill>
                <a:effectLst/>
              </a:rPr>
              <a:t> are additional frequently used terms that will be referenced throughout the </a:t>
            </a:r>
            <a:r>
              <a:rPr lang="en-US">
                <a:solidFill>
                  <a:srgbClr val="000000"/>
                </a:solidFill>
              </a:rPr>
              <a:t>presentation. P</a:t>
            </a:r>
            <a:r>
              <a:rPr lang="en-US">
                <a:solidFill>
                  <a:srgbClr val="4D3E2F"/>
                </a:solidFill>
              </a:rPr>
              <a:t>lease</a:t>
            </a:r>
            <a:r>
              <a:rPr lang="en-US"/>
              <a:t> take a moment to familiarize yourself with these terms:</a:t>
            </a:r>
          </a:p>
          <a:p>
            <a:r>
              <a:rPr lang="en-US" b="0" i="0">
                <a:solidFill>
                  <a:srgbClr val="000000"/>
                </a:solidFill>
                <a:effectLst/>
              </a:rPr>
              <a:t>​</a:t>
            </a:r>
            <a:r>
              <a:rPr lang="en-US"/>
              <a:t>Transition Services</a:t>
            </a:r>
            <a:endParaRPr lang="en-US">
              <a:solidFill>
                <a:srgbClr val="4D3E2F"/>
              </a:solidFill>
              <a:cs typeface="Arial"/>
            </a:endParaRPr>
          </a:p>
          <a:p>
            <a:pPr marL="0" marR="0" indent="0" algn="l">
              <a:spcBef>
                <a:spcPts val="0"/>
              </a:spcBef>
              <a:spcAft>
                <a:spcPts val="0"/>
              </a:spcAft>
            </a:pPr>
            <a:r>
              <a:rPr lang="en-US">
                <a:solidFill>
                  <a:srgbClr val="000000"/>
                </a:solidFill>
              </a:rPr>
              <a:t>7-Pak</a:t>
            </a:r>
            <a:r>
              <a:rPr lang="en-US" b="0" i="0" u="none" strike="noStrike" kern="1200">
                <a:solidFill>
                  <a:srgbClr val="000000"/>
                </a:solidFill>
                <a:effectLst/>
              </a:rPr>
              <a:t> Consortium</a:t>
            </a:r>
            <a:r>
              <a:rPr lang="en-US">
                <a:solidFill>
                  <a:srgbClr val="000000"/>
                </a:solidFill>
              </a:rPr>
              <a:t> </a:t>
            </a:r>
            <a:endParaRPr lang="en-US" b="0" i="0" u="none" strike="noStrike">
              <a:effectLst/>
              <a:cs typeface="Arial"/>
            </a:endParaRPr>
          </a:p>
          <a:p>
            <a:pPr marL="0" algn="l" rtl="0" eaLnBrk="1" fontAlgn="t" latinLnBrk="0" hangingPunct="1">
              <a:spcBef>
                <a:spcPts val="0"/>
              </a:spcBef>
              <a:spcAft>
                <a:spcPts val="0"/>
              </a:spcAft>
            </a:pPr>
            <a:r>
              <a:rPr lang="en-US" b="0" i="0" u="none" strike="noStrike" kern="1200">
                <a:solidFill>
                  <a:srgbClr val="000000"/>
                </a:solidFill>
                <a:effectLst/>
              </a:rPr>
              <a:t> “states”</a:t>
            </a:r>
            <a:endParaRPr lang="en-US" b="0" i="0" u="none" strike="noStrike">
              <a:effectLst/>
            </a:endParaRPr>
          </a:p>
          <a:p>
            <a:endParaRPr lang="en-US" sz="1400" b="0" i="0" u="none" strike="noStrike">
              <a:solidFill>
                <a:srgbClr val="000000"/>
              </a:solidFill>
              <a:effectLst/>
              <a:latin typeface="Arial" panose="020B0604020202020204" pitchFamily="34" charset="0"/>
            </a:endParaRPr>
          </a:p>
          <a:p>
            <a:pPr algn="l" rtl="0" fontAlgn="base"/>
            <a:endParaRPr lang="en-US" sz="16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4</a:t>
            </a:fld>
            <a:endParaRPr lang="en-US"/>
          </a:p>
        </p:txBody>
      </p:sp>
    </p:spTree>
    <p:extLst>
      <p:ext uri="{BB962C8B-B14F-4D97-AF65-F5344CB8AC3E}">
        <p14:creationId xmlns:p14="http://schemas.microsoft.com/office/powerpoint/2010/main" val="68217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4D3E2F"/>
                </a:solidFill>
                <a:effectLst/>
              </a:rPr>
              <a:t>This is the final list of frequently used terms that will be referenced throughout the presentation. P</a:t>
            </a:r>
            <a:r>
              <a:rPr lang="en-US"/>
              <a:t>lease take a moment to familiarize yourself with these terms:</a:t>
            </a:r>
            <a:endParaRPr lang="en-US" b="0" i="0">
              <a:solidFill>
                <a:srgbClr val="444444"/>
              </a:solidFill>
              <a:effectLst/>
              <a:cs typeface="Calibri" panose="020F0502020204030204" pitchFamily="34" charset="0"/>
            </a:endParaRPr>
          </a:p>
          <a:p>
            <a:pPr fontAlgn="t"/>
            <a:r>
              <a:rPr lang="en-US" i="0" u="none" strike="noStrike" kern="1200">
                <a:solidFill>
                  <a:srgbClr val="000000"/>
                </a:solidFill>
                <a:effectLst/>
              </a:rPr>
              <a:t>Measurable Postsecondary Goals;</a:t>
            </a:r>
            <a:r>
              <a:rPr lang="en-US" b="1" i="0" u="none" strike="noStrike" kern="1200">
                <a:solidFill>
                  <a:srgbClr val="FFFFFF"/>
                </a:solidFill>
                <a:effectLst/>
              </a:rPr>
              <a:t>;</a:t>
            </a:r>
            <a:endParaRPr lang="en-US" b="0" i="0" u="none" strike="noStrike">
              <a:effectLst/>
            </a:endParaRPr>
          </a:p>
          <a:p>
            <a:pPr marL="0" algn="l" rtl="0" eaLnBrk="1" fontAlgn="t" latinLnBrk="0" hangingPunct="1">
              <a:spcBef>
                <a:spcPts val="0"/>
              </a:spcBef>
              <a:spcAft>
                <a:spcPts val="0"/>
              </a:spcAft>
            </a:pPr>
            <a:r>
              <a:rPr lang="en-US" i="0" u="none" strike="noStrike" kern="1200">
                <a:solidFill>
                  <a:srgbClr val="000000"/>
                </a:solidFill>
                <a:effectLst/>
              </a:rPr>
              <a:t>Transition Assessment;</a:t>
            </a:r>
            <a:endParaRPr lang="en-US" i="0" u="none" strike="noStrike">
              <a:solidFill>
                <a:srgbClr val="000000"/>
              </a:solidFill>
              <a:effectLst/>
            </a:endParaRPr>
          </a:p>
          <a:p>
            <a:pPr marL="0" marR="0" indent="0" algn="l" rtl="0" eaLnBrk="1" fontAlgn="auto" latinLnBrk="0" hangingPunct="1">
              <a:spcBef>
                <a:spcPts val="0"/>
              </a:spcBef>
              <a:spcAft>
                <a:spcPts val="0"/>
              </a:spcAft>
            </a:pPr>
            <a:r>
              <a:rPr lang="en-US" i="0" u="none" strike="noStrike" kern="1200" spc="0" baseline="0">
                <a:ln>
                  <a:noFill/>
                </a:ln>
                <a:solidFill>
                  <a:srgbClr val="000000"/>
                </a:solidFill>
                <a:effectLst/>
              </a:rPr>
              <a:t>Coordinated Set of Activities;</a:t>
            </a:r>
            <a:endParaRPr lang="en-US" i="0" u="none" strike="noStrike">
              <a:solidFill>
                <a:srgbClr val="000000"/>
              </a:solidFill>
              <a:effectLst/>
            </a:endParaRPr>
          </a:p>
          <a:p>
            <a:pPr marL="0" algn="l" rtl="0" eaLnBrk="1" fontAlgn="t" latinLnBrk="0" hangingPunct="1">
              <a:spcBef>
                <a:spcPts val="0"/>
              </a:spcBef>
              <a:spcAft>
                <a:spcPts val="0"/>
              </a:spcAft>
            </a:pPr>
            <a:r>
              <a:rPr lang="en-US" i="0" u="none" strike="noStrike" kern="1200">
                <a:solidFill>
                  <a:srgbClr val="000000"/>
                </a:solidFill>
                <a:effectLst/>
              </a:rPr>
              <a:t>Courses of Study; and </a:t>
            </a:r>
            <a:endParaRPr lang="en-US" i="0" u="none" strike="noStrike">
              <a:solidFill>
                <a:srgbClr val="000000"/>
              </a:solidFill>
              <a:effectLst/>
            </a:endParaRPr>
          </a:p>
          <a:p>
            <a:pPr marL="0" marR="0" indent="0" algn="l" rtl="0" eaLnBrk="1" fontAlgn="auto" latinLnBrk="0" hangingPunct="1">
              <a:spcBef>
                <a:spcPts val="0"/>
              </a:spcBef>
              <a:spcAft>
                <a:spcPts val="0"/>
              </a:spcAft>
            </a:pPr>
            <a:r>
              <a:rPr lang="en-US" i="0" u="none" strike="noStrike" kern="1200" spc="0" baseline="0">
                <a:ln>
                  <a:noFill/>
                </a:ln>
                <a:solidFill>
                  <a:srgbClr val="000000"/>
                </a:solidFill>
                <a:effectLst/>
              </a:rPr>
              <a:t>Participating Agency.</a:t>
            </a:r>
            <a:endParaRPr lang="en-US" i="0" u="none" strike="noStrike">
              <a:solidFill>
                <a:srgbClr val="000000"/>
              </a:solidFill>
              <a:effectLst/>
            </a:endParaRPr>
          </a:p>
          <a:p>
            <a:pPr algn="l" rtl="0" fontAlgn="base"/>
            <a:r>
              <a:rPr lang="en-US" sz="1200" i="0">
                <a:solidFill>
                  <a:srgbClr val="000000"/>
                </a:solidFill>
                <a:effectLst/>
                <a:latin typeface="Corbel" panose="020B0503020204020204" pitchFamily="34" charset="0"/>
              </a:rPr>
              <a:t>​</a:t>
            </a:r>
            <a:endParaRPr lang="en-US"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5</a:t>
            </a:fld>
            <a:endParaRPr lang="en-US"/>
          </a:p>
        </p:txBody>
      </p:sp>
    </p:spTree>
    <p:extLst>
      <p:ext uri="{BB962C8B-B14F-4D97-AF65-F5344CB8AC3E}">
        <p14:creationId xmlns:p14="http://schemas.microsoft.com/office/powerpoint/2010/main" val="174773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1143000"/>
            <a:ext cx="5486400" cy="3086100"/>
          </a:xfrm>
        </p:spPr>
      </p:sp>
      <p:sp>
        <p:nvSpPr>
          <p:cNvPr id="3" name="Notes Placeholder 2"/>
          <p:cNvSpPr>
            <a:spLocks noGrp="1"/>
          </p:cNvSpPr>
          <p:nvPr>
            <p:ph type="body" idx="1"/>
          </p:nvPr>
        </p:nvSpPr>
        <p:spPr/>
        <p:txBody>
          <a:bodyPr/>
          <a:lstStyle/>
          <a:p>
            <a:pPr>
              <a:lnSpc>
                <a:spcPct val="90000"/>
              </a:lnSpc>
              <a:spcBef>
                <a:spcPct val="20000"/>
              </a:spcBef>
              <a:defRPr/>
            </a:pPr>
            <a:r>
              <a:rPr lang="en-US">
                <a:solidFill>
                  <a:prstClr val="black"/>
                </a:solidFill>
                <a:latin typeface="Corbel"/>
                <a:cs typeface="Arial"/>
              </a:rPr>
              <a:t>Participants in today's presentation will:  </a:t>
            </a:r>
            <a:endParaRPr lang="en-US"/>
          </a:p>
          <a:p>
            <a:pPr marL="457200" marR="0" lvl="0" indent="-457200" algn="l" defTabSz="914400" rtl="0" eaLnBrk="1" fontAlgn="auto" latinLnBrk="0" hangingPunct="1">
              <a:lnSpc>
                <a:spcPct val="90000"/>
              </a:lnSpc>
              <a:spcBef>
                <a:spcPct val="20000"/>
              </a:spcBef>
              <a:spcAft>
                <a:spcPts val="0"/>
              </a:spcAft>
              <a:buClr>
                <a:srgbClr val="F79646">
                  <a:lumMod val="75000"/>
                </a:srgbClr>
              </a:buClr>
              <a:buSzTx/>
              <a:buFont typeface="+mj-lt"/>
              <a:buAutoNum type="arabicPeriod"/>
              <a:tabLst/>
              <a:defRPr/>
            </a:pPr>
            <a:endParaRPr kumimoji="0" lang="en-US" b="0" i="0" u="none" strike="noStrike" kern="1200" cap="none" spc="0" normalizeH="0" baseline="0" noProof="0">
              <a:ln>
                <a:noFill/>
              </a:ln>
              <a:solidFill>
                <a:prstClr val="black"/>
              </a:solidFill>
              <a:effectLst/>
              <a:uLnTx/>
              <a:uFillTx/>
              <a:latin typeface="Corbel" panose="020B0503020204020204" pitchFamily="34" charset="0"/>
              <a:ea typeface="+mn-ea"/>
              <a:cs typeface="Arial"/>
            </a:endParaRPr>
          </a:p>
          <a:p>
            <a:pPr marL="457200" marR="0" lvl="0" indent="-457200" algn="l" defTabSz="914400" rtl="0" eaLnBrk="1" fontAlgn="auto" latinLnBrk="0" hangingPunct="1">
              <a:lnSpc>
                <a:spcPct val="90000"/>
              </a:lnSpc>
              <a:spcBef>
                <a:spcPct val="20000"/>
              </a:spcBef>
              <a:spcAft>
                <a:spcPts val="0"/>
              </a:spcAft>
              <a:buClr>
                <a:srgbClr val="F79646">
                  <a:lumMod val="75000"/>
                </a:srgbClr>
              </a:buClr>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Corbel" panose="020B0503020204020204" pitchFamily="34" charset="0"/>
                <a:ea typeface="+mn-ea"/>
                <a:cs typeface="Arial"/>
              </a:rPr>
              <a:t>Gain a deeper understanding of SPP/APR Indicator 13;</a:t>
            </a:r>
          </a:p>
          <a:p>
            <a:pPr marL="457200" indent="-457200">
              <a:lnSpc>
                <a:spcPct val="90000"/>
              </a:lnSpc>
              <a:spcBef>
                <a:spcPct val="20000"/>
              </a:spcBef>
              <a:buClr>
                <a:srgbClr val="F79646">
                  <a:lumMod val="75000"/>
                </a:srgbClr>
              </a:buClr>
              <a:buFont typeface="+mj-lt"/>
              <a:buAutoNum type="arabicPeriod"/>
              <a:defRPr/>
            </a:pPr>
            <a:r>
              <a:rPr kumimoji="0" lang="en-US" b="0" i="0" u="none" strike="noStrike" kern="1200" cap="none" spc="0" normalizeH="0" baseline="0" noProof="0">
                <a:ln>
                  <a:noFill/>
                </a:ln>
                <a:solidFill>
                  <a:prstClr val="black"/>
                </a:solidFill>
                <a:effectLst/>
                <a:uLnTx/>
                <a:uFillTx/>
                <a:latin typeface="Corbel"/>
                <a:cs typeface="Arial"/>
              </a:rPr>
              <a:t>Gain a deeper understanding of current information and trend data as well as state and national comparisons regarding New York State's</a:t>
            </a:r>
            <a:r>
              <a:rPr lang="en-US">
                <a:solidFill>
                  <a:prstClr val="black"/>
                </a:solidFill>
                <a:latin typeface="Corbel"/>
                <a:cs typeface="Arial"/>
              </a:rPr>
              <a:t> </a:t>
            </a:r>
            <a:r>
              <a:rPr kumimoji="0" lang="en-US" b="0" i="0" u="none" strike="noStrike" kern="1200" cap="none" spc="0" normalizeH="0" baseline="0" noProof="0">
                <a:ln>
                  <a:noFill/>
                </a:ln>
                <a:solidFill>
                  <a:prstClr val="black"/>
                </a:solidFill>
                <a:effectLst/>
                <a:uLnTx/>
                <a:uFillTx/>
                <a:latin typeface="Corbel"/>
                <a:cs typeface="Arial"/>
              </a:rPr>
              <a:t>progress towards meeting the required 100% compliance; and</a:t>
            </a:r>
            <a:endParaRPr lang="en-US" b="0" i="0" u="none" strike="noStrike" kern="1200" cap="none" spc="0" normalizeH="0" baseline="0" noProof="0">
              <a:ln>
                <a:noFill/>
              </a:ln>
              <a:solidFill>
                <a:prstClr val="black"/>
              </a:solidFill>
              <a:effectLst/>
              <a:uLnTx/>
              <a:uFillTx/>
              <a:latin typeface="Corbel"/>
              <a:cs typeface="Arial"/>
            </a:endParaRPr>
          </a:p>
          <a:p>
            <a:pPr marL="457200" marR="0" lvl="0" indent="-457200" algn="l" defTabSz="914400" rtl="0" eaLnBrk="1" fontAlgn="auto" latinLnBrk="0" hangingPunct="1">
              <a:lnSpc>
                <a:spcPct val="90000"/>
              </a:lnSpc>
              <a:spcBef>
                <a:spcPct val="20000"/>
              </a:spcBef>
              <a:spcAft>
                <a:spcPts val="0"/>
              </a:spcAft>
              <a:buClr>
                <a:srgbClr val="F79646">
                  <a:lumMod val="75000"/>
                </a:srgbClr>
              </a:buClr>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Corbel" panose="020B0503020204020204" pitchFamily="34" charset="0"/>
                <a:ea typeface="+mn-ea"/>
                <a:cs typeface="Arial"/>
              </a:rPr>
              <a:t>Discuss strategies to improve performance on SPP Indicator 13</a:t>
            </a:r>
            <a:r>
              <a:rPr lang="en-US">
                <a:solidFill>
                  <a:prstClr val="black"/>
                </a:solidFill>
                <a:latin typeface="Corbel" panose="020B0503020204020204" pitchFamily="34" charset="0"/>
                <a:cs typeface="Arial"/>
              </a:rPr>
              <a:t>.</a:t>
            </a:r>
            <a:endParaRPr kumimoji="0" lang="en-US" b="0" i="0" u="none" strike="noStrike" kern="1200" cap="none" spc="0" normalizeH="0" baseline="0" noProof="0">
              <a:ln>
                <a:noFill/>
              </a:ln>
              <a:solidFill>
                <a:prstClr val="black"/>
              </a:solidFill>
              <a:effectLst/>
              <a:uLnTx/>
              <a:uFillTx/>
              <a:latin typeface="Corbel" panose="020B0503020204020204" pitchFamily="34" charset="0"/>
              <a:ea typeface="+mn-ea"/>
              <a:cs typeface="Arial"/>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6</a:t>
            </a:fld>
            <a:endParaRPr lang="en-US"/>
          </a:p>
        </p:txBody>
      </p:sp>
    </p:spTree>
    <p:extLst>
      <p:ext uri="{BB962C8B-B14F-4D97-AF65-F5344CB8AC3E}">
        <p14:creationId xmlns:p14="http://schemas.microsoft.com/office/powerpoint/2010/main" val="216412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gain a deeper understanding, we will now discuss what Indicator 13 measures, including federal and State requirements related to the development of transition plans.</a:t>
            </a:r>
          </a:p>
          <a:p>
            <a:endParaRPr lang="en-US"/>
          </a:p>
          <a:p>
            <a:r>
              <a:rPr lang="en-US"/>
              <a:t>As we move through this part of the presentation, consider what questions you may have regarding how data are collected and used to measure compliance.</a:t>
            </a:r>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63705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rPr>
              <a:t>This slide describes the federal regulations pertaining to </a:t>
            </a:r>
            <a:r>
              <a:rPr lang="en-US">
                <a:solidFill>
                  <a:srgbClr val="000000"/>
                </a:solidFill>
              </a:rPr>
              <a:t>Indicator 13</a:t>
            </a:r>
            <a:r>
              <a:rPr lang="en-US" b="0" i="0" u="none" strike="noStrike">
                <a:solidFill>
                  <a:srgbClr val="000000"/>
                </a:solidFill>
                <a:effectLst/>
              </a:rPr>
              <a:t>. It references the age at which secondary transition should begin.  It also references the components that would facilitate a successful transition experience for students.</a:t>
            </a:r>
            <a:r>
              <a:rPr lang="en-US" b="0" i="0">
                <a:solidFill>
                  <a:srgbClr val="444444"/>
                </a:solidFill>
                <a:effectLst/>
              </a:rPr>
              <a:t>​</a:t>
            </a:r>
          </a:p>
          <a:p>
            <a:pPr algn="l" rtl="0" fontAlgn="base"/>
            <a:r>
              <a:rPr lang="en-US" b="0" i="0">
                <a:solidFill>
                  <a:srgbClr val="444444"/>
                </a:solidFill>
                <a:effectLst/>
              </a:rPr>
              <a:t>​</a:t>
            </a:r>
          </a:p>
          <a:p>
            <a:pPr algn="l" rtl="0" fontAlgn="base"/>
            <a:r>
              <a:rPr lang="en-US" b="0" i="0" u="none" strike="noStrike">
                <a:solidFill>
                  <a:srgbClr val="000000"/>
                </a:solidFill>
                <a:effectLst/>
              </a:rPr>
              <a:t>“States are required to report data on the percent of youth with IEPs aged 16 and above with an IEP that includes appropriate measurable postsecondary goals that are annually updated and based upon an age-appropriate transition assessment, transition services, including courses of study, that will reasonably enable the student to meet those postsecondary goals, and annual IEP goals related to the student’s transition service needs.” </a:t>
            </a:r>
            <a:r>
              <a:rPr lang="en-US" b="0" i="0">
                <a:solidFill>
                  <a:srgbClr val="444444"/>
                </a:solidFill>
                <a:effectLst/>
              </a:rPr>
              <a:t>​</a:t>
            </a:r>
          </a:p>
          <a:p>
            <a:pPr algn="l" rtl="0" fontAlgn="base"/>
            <a:r>
              <a:rPr lang="en-US" sz="1800" b="0" i="0">
                <a:solidFill>
                  <a:srgbClr val="444444"/>
                </a:solidFill>
                <a:effectLst/>
                <a:latin typeface="Corbel" panose="020B0503020204020204" pitchFamily="34" charset="0"/>
              </a:rPr>
              <a:t>​</a:t>
            </a:r>
            <a:r>
              <a:rPr kumimoji="0" lang="en-US" b="0" i="0" u="none" strike="noStrike" kern="1200" cap="none" spc="0" normalizeH="0" baseline="0" noProof="0">
                <a:ln>
                  <a:noFill/>
                </a:ln>
                <a:solidFill>
                  <a:srgbClr val="000000"/>
                </a:solidFill>
                <a:effectLst/>
                <a:uLnTx/>
                <a:uFillTx/>
                <a:ea typeface="+mn-ea"/>
                <a:cs typeface="+mn-cs"/>
              </a:rPr>
              <a:t>“There also must be evidence that the student was invited to the IEP Team meeting where transition services are to be discussed and evidence that, if appropriate, a representative of any participating agency was invited to the IEP Team meeting with the prior consent of the parent or student who has reached the age of majority.” </a:t>
            </a:r>
          </a:p>
          <a:p>
            <a:pPr algn="l" rtl="0" fontAlgn="base"/>
            <a:endParaRPr lang="en-US" b="0" i="0">
              <a:solidFill>
                <a:srgbClr val="444444"/>
              </a:solidFill>
              <a:effectLst/>
            </a:endParaRPr>
          </a:p>
          <a:p>
            <a:endParaRPr lang="en-US">
              <a:solidFill>
                <a:srgbClr val="444444"/>
              </a:solidFill>
              <a:latin typeface="Calibri"/>
              <a:cs typeface="Calibri"/>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8</a:t>
            </a:fld>
            <a:endParaRPr lang="en-US"/>
          </a:p>
        </p:txBody>
      </p:sp>
    </p:spTree>
    <p:extLst>
      <p:ext uri="{BB962C8B-B14F-4D97-AF65-F5344CB8AC3E}">
        <p14:creationId xmlns:p14="http://schemas.microsoft.com/office/powerpoint/2010/main" val="77902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1193800"/>
            <a:ext cx="5486400" cy="3086100"/>
          </a:xfrm>
        </p:spPr>
      </p:sp>
      <p:sp>
        <p:nvSpPr>
          <p:cNvPr id="3" name="Notes Placeholder 2"/>
          <p:cNvSpPr>
            <a:spLocks noGrp="1"/>
          </p:cNvSpPr>
          <p:nvPr>
            <p:ph type="body" idx="1"/>
          </p:nvPr>
        </p:nvSpPr>
        <p:spPr/>
        <p:txBody>
          <a:bodyPr/>
          <a:lstStyle/>
          <a:p>
            <a:pPr>
              <a:defRPr/>
            </a:pPr>
            <a:r>
              <a:rPr kumimoji="0" lang="en-US" b="0" i="0" u="none" strike="noStrike" kern="1200" cap="none" spc="0" normalizeH="0" baseline="0" noProof="0">
                <a:ln>
                  <a:noFill/>
                </a:ln>
                <a:solidFill>
                  <a:srgbClr val="000000"/>
                </a:solidFill>
                <a:effectLst/>
                <a:uLnTx/>
                <a:uFillTx/>
                <a:latin typeface="Corbel"/>
              </a:rPr>
              <a:t>New York State has taken advantage of the federal option to apply the regulation to younger students and make it more rigorous.</a:t>
            </a:r>
            <a:r>
              <a:rPr lang="en-US">
                <a:solidFill>
                  <a:srgbClr val="000000"/>
                </a:solidFill>
                <a:latin typeface="Corbel"/>
              </a:rPr>
              <a:t> </a:t>
            </a:r>
            <a:r>
              <a:rPr kumimoji="0" lang="en-US" b="0" i="0" u="none" strike="noStrike" kern="1200" cap="none" spc="0" normalizeH="0" baseline="0" noProof="0">
                <a:ln>
                  <a:noFill/>
                </a:ln>
                <a:solidFill>
                  <a:srgbClr val="000000"/>
                </a:solidFill>
                <a:effectLst/>
                <a:uLnTx/>
                <a:uFillTx/>
                <a:latin typeface="Corbel"/>
              </a:rPr>
              <a:t> While federal regulations require transition planning to begin with the first IEP to be in effect at age 16, New York State law and regulation require transition planning on a student’s IEP beginning with the IEP in effect when the student turns age 15.</a:t>
            </a:r>
          </a:p>
          <a:p>
            <a:pPr>
              <a:defRPr/>
            </a:pPr>
            <a:r>
              <a:rPr kumimoji="0" lang="en-US" b="0" i="0" u="none" strike="noStrike" kern="1200" cap="none" spc="0" normalizeH="0" baseline="0" noProof="0">
                <a:ln>
                  <a:noFill/>
                </a:ln>
                <a:solidFill>
                  <a:srgbClr val="000000"/>
                </a:solidFill>
                <a:effectLst/>
                <a:uLnTx/>
                <a:uFillTx/>
                <a:latin typeface="Corbel"/>
              </a:rPr>
              <a:t>  </a:t>
            </a:r>
            <a:endParaRPr lang="en-US">
              <a:solidFill>
                <a:srgbClr val="000000"/>
              </a:solidFill>
              <a:latin typeface="Corbel" panose="020B0503020204020204" pitchFamily="34" charset="0"/>
            </a:endParaRPr>
          </a:p>
          <a:p>
            <a:pPr>
              <a:defRPr/>
            </a:pPr>
            <a:r>
              <a:rPr lang="en-US">
                <a:solidFill>
                  <a:srgbClr val="000000"/>
                </a:solidFill>
                <a:latin typeface="Corbel"/>
              </a:rPr>
              <a:t>As previously noted in the Federal regulation, the IEP Team is responsible for the development of the transition plan in the IEP.  In </a:t>
            </a:r>
            <a:r>
              <a:rPr kumimoji="0" lang="en-US" i="0" u="none" strike="noStrike" kern="1200" cap="none" spc="0" normalizeH="0" baseline="0" noProof="0">
                <a:ln>
                  <a:noFill/>
                </a:ln>
                <a:solidFill>
                  <a:srgbClr val="000000"/>
                </a:solidFill>
                <a:effectLst/>
                <a:uLnTx/>
                <a:uFillTx/>
                <a:latin typeface="Corbel"/>
              </a:rPr>
              <a:t>New York State, </a:t>
            </a:r>
            <a:r>
              <a:rPr lang="en-US" b="0">
                <a:solidFill>
                  <a:srgbClr val="000000"/>
                </a:solidFill>
                <a:latin typeface="Corbel"/>
              </a:rPr>
              <a:t>the </a:t>
            </a:r>
            <a:r>
              <a:rPr kumimoji="0" lang="en-US" b="0" i="0" u="none" strike="noStrike" kern="1200" cap="none" spc="0" normalizeH="0" baseline="0" noProof="0">
                <a:ln>
                  <a:noFill/>
                </a:ln>
                <a:solidFill>
                  <a:srgbClr val="000000"/>
                </a:solidFill>
                <a:effectLst/>
                <a:uLnTx/>
                <a:uFillTx/>
                <a:latin typeface="Corbel"/>
              </a:rPr>
              <a:t>Committee on Special Education (CSE</a:t>
            </a:r>
            <a:r>
              <a:rPr lang="en-US" b="0">
                <a:solidFill>
                  <a:srgbClr val="000000"/>
                </a:solidFill>
                <a:latin typeface="Corbel"/>
              </a:rPr>
              <a:t>), which is synonymous with the term IEP Team, is responsible for the development of the IEP including the transition plan.</a:t>
            </a:r>
            <a:endParaRPr lang="en-US" b="0" i="0" u="none" strike="noStrike" kern="1200" cap="none" spc="0" normalizeH="0" baseline="0" noProof="0">
              <a:ln>
                <a:noFill/>
              </a:ln>
              <a:solidFill>
                <a:srgbClr val="000000"/>
              </a:solidFill>
              <a:effectLst/>
              <a:uLnTx/>
              <a:uFillTx/>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9</a:t>
            </a:fld>
            <a:endParaRPr lang="en-US"/>
          </a:p>
        </p:txBody>
      </p:sp>
    </p:spTree>
    <p:extLst>
      <p:ext uri="{BB962C8B-B14F-4D97-AF65-F5344CB8AC3E}">
        <p14:creationId xmlns:p14="http://schemas.microsoft.com/office/powerpoint/2010/main" val="1748599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5025"/>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211763"/>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4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80034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0027" y="276087"/>
            <a:ext cx="8288156" cy="1183566"/>
          </a:xfrm>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10/14/2021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10/14/2021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10/14/2021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10/14/2021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10/14/2021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10/14/2021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10/14/2021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11"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notesSlide" Target="../notesSlides/notesSlide16.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chart" Target="../charts/char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chart" Target="../charts/chart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png"/><Relationship Id="rId5" Type="http://schemas.openxmlformats.org/officeDocument/2006/relationships/chart" Target="../charts/chart3.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openxmlformats.org/officeDocument/2006/relationships/chart" Target="../charts/chart4.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22.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audio" Target="../media/media24.m4a"/><Relationship Id="rId16" Type="http://schemas.openxmlformats.org/officeDocument/2006/relationships/image" Target="../media/image16.png"/><Relationship Id="rId1" Type="http://schemas.microsoft.com/office/2007/relationships/media" Target="../media/media24.m4a"/><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30.pn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notesSlide" Target="../notesSlides/notesSlide25.xml"/><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jpeg"/><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notesSlide" Target="../notesSlides/notesSlide27.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6.jpeg"/><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notesSlide" Target="../notesSlides/notesSlide28.xml"/><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png"/><Relationship Id="rId11"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notesSlide" Target="../notesSlides/notesSlide29.xml"/><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1.png"/><Relationship Id="rId5" Type="http://schemas.openxmlformats.org/officeDocument/2006/relationships/hyperlink" Target="about:blank"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6.png"/><Relationship Id="rId3" Type="http://schemas.openxmlformats.org/officeDocument/2006/relationships/slideLayout" Target="../slideLayouts/slideLayout8.xml"/><Relationship Id="rId7" Type="http://schemas.openxmlformats.org/officeDocument/2006/relationships/diagramQuickStyle" Target="../diagrams/quickStyle4.xml"/><Relationship Id="rId12" Type="http://schemas.openxmlformats.org/officeDocument/2006/relationships/hyperlink" Target="about:blank"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4.xml"/><Relationship Id="rId11" Type="http://schemas.openxmlformats.org/officeDocument/2006/relationships/image" Target="../media/image34.svg"/><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notesSlide" Target="../notesSlides/notesSlide31.xml"/><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1.xml"/><Relationship Id="rId7" Type="http://schemas.openxmlformats.org/officeDocument/2006/relationships/image" Target="../media/image37.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6.jpeg"/><Relationship Id="rId11" Type="http://schemas.openxmlformats.org/officeDocument/2006/relationships/image" Target="../media/image16.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notesSlide" Target="../notesSlides/notesSlide32.xml"/><Relationship Id="rId9"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C91E-EC8F-4E2D-9767-82C9C97BF367}"/>
              </a:ext>
            </a:extLst>
          </p:cNvPr>
          <p:cNvSpPr>
            <a:spLocks noGrp="1"/>
          </p:cNvSpPr>
          <p:nvPr>
            <p:ph type="title"/>
          </p:nvPr>
        </p:nvSpPr>
        <p:spPr>
          <a:xfrm>
            <a:off x="1410027" y="-1183566"/>
            <a:ext cx="8288156" cy="1183566"/>
          </a:xfrm>
        </p:spPr>
        <p:txBody>
          <a:bodyPr vert="horz" lIns="91440" tIns="45720" rIns="91440" bIns="45720" rtlCol="0" anchor="b">
            <a:normAutofit/>
          </a:bodyPr>
          <a:lstStyle/>
          <a:p>
            <a:r>
              <a:rPr lang="en-US"/>
              <a:t>Welcome to the SPP/APR</a:t>
            </a:r>
          </a:p>
        </p:txBody>
      </p:sp>
      <p:pic>
        <p:nvPicPr>
          <p:cNvPr id="7" name="Picture 6">
            <a:extLst>
              <a:ext uri="{FF2B5EF4-FFF2-40B4-BE49-F238E27FC236}">
                <a16:creationId xmlns:a16="http://schemas.microsoft.com/office/drawing/2014/main" id="{25D03F1F-4B58-4155-B708-666FCD51782E}"/>
              </a:ext>
              <a:ext uri="{C183D7F6-B498-43B3-948B-1728B52AA6E4}">
                <adec:decorative xmlns:adec="http://schemas.microsoft.com/office/drawing/2017/decorative" val="1"/>
              </a:ext>
            </a:extLst>
          </p:cNvPr>
          <p:cNvPicPr>
            <a:picLocks noChangeAspect="1"/>
          </p:cNvPicPr>
          <p:nvPr/>
        </p:nvPicPr>
        <p:blipFill rotWithShape="1">
          <a:blip r:embed="rId5"/>
          <a:srcRect b="8448"/>
          <a:stretch/>
        </p:blipFill>
        <p:spPr>
          <a:xfrm>
            <a:off x="0" y="1"/>
            <a:ext cx="12192000" cy="6030930"/>
          </a:xfrm>
          <a:prstGeom prst="rect">
            <a:avLst/>
          </a:prstGeom>
        </p:spPr>
      </p:pic>
      <p:sp>
        <p:nvSpPr>
          <p:cNvPr id="4" name="Slide Number Placeholder 3">
            <a:extLst>
              <a:ext uri="{FF2B5EF4-FFF2-40B4-BE49-F238E27FC236}">
                <a16:creationId xmlns:a16="http://schemas.microsoft.com/office/drawing/2014/main" id="{6F55FBE9-2578-45D4-8EE0-83705AEA32E6}"/>
              </a:ext>
            </a:extLst>
          </p:cNvPr>
          <p:cNvSpPr>
            <a:spLocks noGrp="1"/>
          </p:cNvSpPr>
          <p:nvPr>
            <p:ph type="sldNum" sz="quarter" idx="12"/>
          </p:nvPr>
        </p:nvSpPr>
        <p:spPr/>
        <p:txBody>
          <a:bodyPr/>
          <a:lstStyle/>
          <a:p>
            <a:fld id="{9CD8D479-8942-46E8-A226-A4E01F7A105C}" type="slidenum">
              <a:rPr lang="en-US" smtClean="0"/>
              <a:t>1</a:t>
            </a:fld>
            <a:endParaRPr lang="en-US"/>
          </a:p>
        </p:txBody>
      </p:sp>
      <p:sp>
        <p:nvSpPr>
          <p:cNvPr id="3" name="TextBox 2">
            <a:extLst>
              <a:ext uri="{FF2B5EF4-FFF2-40B4-BE49-F238E27FC236}">
                <a16:creationId xmlns:a16="http://schemas.microsoft.com/office/drawing/2014/main" id="{FA8E1F41-85F0-4204-A81E-B0B54DD104CA}"/>
              </a:ext>
            </a:extLst>
          </p:cNvPr>
          <p:cNvSpPr txBox="1"/>
          <p:nvPr/>
        </p:nvSpPr>
        <p:spPr>
          <a:xfrm>
            <a:off x="143555" y="5996636"/>
            <a:ext cx="9432241" cy="523220"/>
          </a:xfrm>
          <a:prstGeom prst="rect">
            <a:avLst/>
          </a:prstGeom>
          <a:noFill/>
        </p:spPr>
        <p:txBody>
          <a:bodyPr wrap="square" rtlCol="0">
            <a:spAutoFit/>
          </a:bodyPr>
          <a:lstStyle/>
          <a:p>
            <a:r>
              <a:rPr lang="en-US" sz="2800" dirty="0"/>
              <a:t>Indicator 13: Secondary Transition </a:t>
            </a:r>
          </a:p>
        </p:txBody>
      </p:sp>
      <p:pic>
        <p:nvPicPr>
          <p:cNvPr id="5" name="Audio 4">
            <a:hlinkClick r:id="" action="ppaction://media"/>
            <a:extLst>
              <a:ext uri="{FF2B5EF4-FFF2-40B4-BE49-F238E27FC236}">
                <a16:creationId xmlns:a16="http://schemas.microsoft.com/office/drawing/2014/main" id="{7D44408D-B5EE-404E-B078-7D120EAA7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82386" y="6344800"/>
            <a:ext cx="347662" cy="347662"/>
          </a:xfrm>
          <a:prstGeom prst="rect">
            <a:avLst/>
          </a:prstGeom>
        </p:spPr>
      </p:pic>
    </p:spTree>
    <p:extLst>
      <p:ext uri="{BB962C8B-B14F-4D97-AF65-F5344CB8AC3E}">
        <p14:creationId xmlns:p14="http://schemas.microsoft.com/office/powerpoint/2010/main" val="831432663"/>
      </p:ext>
    </p:extLst>
  </p:cSld>
  <p:clrMapOvr>
    <a:masterClrMapping/>
  </p:clrMapOvr>
  <mc:AlternateContent xmlns:mc="http://schemas.openxmlformats.org/markup-compatibility/2006" xmlns:p14="http://schemas.microsoft.com/office/powerpoint/2010/main">
    <mc:Choice Requires="p14">
      <p:transition spd="med" p14:dur="700" advTm="14666">
        <p:fade/>
      </p:transition>
    </mc:Choice>
    <mc:Fallback xmlns="">
      <p:transition spd="med" advTm="14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FF489C-7B6B-4A97-AD74-81522A40A68F}"/>
              </a:ext>
            </a:extLst>
          </p:cNvPr>
          <p:cNvSpPr>
            <a:spLocks noGrp="1"/>
          </p:cNvSpPr>
          <p:nvPr>
            <p:ph type="title"/>
          </p:nvPr>
        </p:nvSpPr>
        <p:spPr>
          <a:xfrm>
            <a:off x="609599" y="0"/>
            <a:ext cx="9094839" cy="1061545"/>
          </a:xfrm>
        </p:spPr>
        <p:txBody>
          <a:bodyPr anchor="ctr" anchorCtr="0">
            <a:normAutofit/>
          </a:bodyPr>
          <a:lstStyle/>
          <a:p>
            <a:pPr>
              <a:lnSpc>
                <a:spcPct val="90000"/>
              </a:lnSpc>
            </a:pPr>
            <a:r>
              <a:rPr lang="en-US">
                <a:solidFill>
                  <a:srgbClr val="2F5597"/>
                </a:solidFill>
                <a:latin typeface="Corbel" panose="020B0503020204020204" pitchFamily="34" charset="0"/>
              </a:rPr>
              <a:t>Understanding the Regulations</a:t>
            </a:r>
          </a:p>
        </p:txBody>
      </p:sp>
      <p:sp>
        <p:nvSpPr>
          <p:cNvPr id="3" name="Content Placeholder 2">
            <a:extLst>
              <a:ext uri="{FF2B5EF4-FFF2-40B4-BE49-F238E27FC236}">
                <a16:creationId xmlns:a16="http://schemas.microsoft.com/office/drawing/2014/main" id="{BBDC790C-972F-4D4E-B075-75ACEBC18B25}"/>
              </a:ext>
            </a:extLst>
          </p:cNvPr>
          <p:cNvSpPr>
            <a:spLocks noGrp="1"/>
          </p:cNvSpPr>
          <p:nvPr>
            <p:ph sz="half" idx="1"/>
          </p:nvPr>
        </p:nvSpPr>
        <p:spPr>
          <a:xfrm>
            <a:off x="609600" y="1295400"/>
            <a:ext cx="10982631" cy="4967747"/>
          </a:xfrm>
        </p:spPr>
        <p:txBody>
          <a:bodyPr>
            <a:noAutofit/>
          </a:bodyPr>
          <a:lstStyle/>
          <a:p>
            <a:pPr marL="0" indent="0" algn="l" rtl="0" fontAlgn="base">
              <a:buNone/>
            </a:pPr>
            <a:r>
              <a:rPr lang="en-US" sz="2000" b="0" i="0" u="none" strike="noStrike">
                <a:solidFill>
                  <a:srgbClr val="000000"/>
                </a:solidFill>
                <a:effectLst/>
              </a:rPr>
              <a:t>The Regulations of the Commissioner of Education Part 200 Students with Disabilities</a:t>
            </a:r>
            <a:r>
              <a:rPr lang="en-US" sz="2000" u="none" strike="noStrike">
                <a:solidFill>
                  <a:srgbClr val="000000"/>
                </a:solidFill>
              </a:rPr>
              <a:t> req</a:t>
            </a:r>
            <a:r>
              <a:rPr lang="en-US" sz="2000">
                <a:solidFill>
                  <a:srgbClr val="000000"/>
                </a:solidFill>
              </a:rPr>
              <a:t>uires  </a:t>
            </a:r>
            <a:r>
              <a:rPr kumimoji="0" lang="en-US" sz="2000" b="0" i="0" u="none" strike="noStrike" kern="1200" cap="none" spc="0" normalizeH="0" baseline="0" noProof="0">
                <a:ln>
                  <a:noFill/>
                </a:ln>
                <a:solidFill>
                  <a:srgbClr val="000000"/>
                </a:solidFill>
                <a:effectLst/>
                <a:uLnTx/>
                <a:uFillTx/>
                <a:latin typeface="Corbel" panose="020B0503020204020204"/>
                <a:ea typeface="+mn-ea"/>
                <a:cs typeface="+mn-cs"/>
              </a:rPr>
              <a:t>Indicator 13 to monitor the following requirements:</a:t>
            </a:r>
            <a:endParaRPr lang="en-US" sz="2000" b="0" i="0">
              <a:solidFill>
                <a:srgbClr val="000000"/>
              </a:solidFill>
              <a:effectLst/>
            </a:endParaRPr>
          </a:p>
          <a:p>
            <a:pPr algn="l" rtl="0" fontAlgn="base">
              <a:buFont typeface="Wingdings" panose="05000000000000000000" pitchFamily="2" charset="2"/>
              <a:buChar char="§"/>
            </a:pPr>
            <a:r>
              <a:rPr lang="en-US" sz="2000" b="0" i="0" u="none" strike="noStrike">
                <a:solidFill>
                  <a:srgbClr val="000000"/>
                </a:solidFill>
                <a:effectLst/>
              </a:rPr>
              <a:t>Measurable annual goals, including academic and functional goals;</a:t>
            </a:r>
            <a:br>
              <a:rPr lang="en-US" sz="2000" b="0" i="0" u="none" strike="noStrike">
                <a:solidFill>
                  <a:srgbClr val="000000"/>
                </a:solidFill>
                <a:effectLst/>
              </a:rPr>
            </a:br>
            <a:endParaRPr lang="en-US" sz="2000" b="0" i="0" u="none" strike="noStrike">
              <a:solidFill>
                <a:srgbClr val="000000"/>
              </a:solidFill>
              <a:effectLst/>
            </a:endParaRPr>
          </a:p>
          <a:p>
            <a:pPr algn="l" rtl="0" fontAlgn="base">
              <a:buFont typeface="Wingdings" panose="05000000000000000000" pitchFamily="2" charset="2"/>
              <a:buChar char="§"/>
            </a:pPr>
            <a:r>
              <a:rPr lang="en-US" sz="2000" b="0" i="0" u="none" strike="noStrike">
                <a:solidFill>
                  <a:srgbClr val="000000"/>
                </a:solidFill>
                <a:effectLst/>
              </a:rPr>
              <a:t>Appropriate measurable postsecondary goals based upon age-appropriate transition assessments; </a:t>
            </a:r>
            <a:br>
              <a:rPr lang="en-US" sz="2000" b="0" i="0" u="none" strike="noStrike">
                <a:solidFill>
                  <a:srgbClr val="000000"/>
                </a:solidFill>
                <a:effectLst/>
              </a:rPr>
            </a:br>
            <a:endParaRPr lang="en-US" sz="2000" b="0" i="0" u="none" strike="noStrike">
              <a:solidFill>
                <a:srgbClr val="000000"/>
              </a:solidFill>
              <a:effectLst/>
            </a:endParaRPr>
          </a:p>
          <a:p>
            <a:pPr algn="l" rtl="0" fontAlgn="base">
              <a:buFont typeface="Wingdings" panose="05000000000000000000" pitchFamily="2" charset="2"/>
              <a:buChar char="§"/>
            </a:pPr>
            <a:r>
              <a:rPr lang="en-US" sz="2000" b="0" i="0" u="none" strike="noStrike">
                <a:solidFill>
                  <a:srgbClr val="000000"/>
                </a:solidFill>
                <a:effectLst/>
              </a:rPr>
              <a:t>A statement of the transition services needs of the student that focuses on the student's courses of study;</a:t>
            </a:r>
          </a:p>
          <a:p>
            <a:pPr algn="l" rtl="0" fontAlgn="base">
              <a:buFont typeface="Wingdings" panose="05000000000000000000" pitchFamily="2" charset="2"/>
              <a:buChar char="§"/>
            </a:pPr>
            <a:r>
              <a:rPr lang="en-US" sz="2000" b="0" i="0" u="none" strike="noStrike">
                <a:solidFill>
                  <a:srgbClr val="000000"/>
                </a:solidFill>
                <a:effectLst/>
              </a:rPr>
              <a:t>Needed activities to facilitate the student's movement from school to post-school activities; and </a:t>
            </a:r>
            <a:br>
              <a:rPr lang="en-US" sz="2000" b="0" i="0" u="none" strike="noStrike">
                <a:solidFill>
                  <a:srgbClr val="000000"/>
                </a:solidFill>
                <a:effectLst/>
              </a:rPr>
            </a:br>
            <a:endParaRPr lang="en-US" sz="2000" b="0" i="0" u="none" strike="noStrike">
              <a:solidFill>
                <a:srgbClr val="000000"/>
              </a:solidFill>
              <a:effectLst/>
            </a:endParaRPr>
          </a:p>
          <a:p>
            <a:pPr algn="l" rtl="0" fontAlgn="base">
              <a:buFont typeface="Wingdings" panose="05000000000000000000" pitchFamily="2" charset="2"/>
              <a:buChar char="§"/>
            </a:pPr>
            <a:r>
              <a:rPr lang="en-US" sz="2000" b="0" i="0" u="none" strike="noStrike">
                <a:solidFill>
                  <a:srgbClr val="000000"/>
                </a:solidFill>
                <a:effectLst/>
              </a:rPr>
              <a:t>Participation of the student in transition planning, and to the extent appropriate and with parental consent or consent of a student 18 years of age or older, the school district invites a representative of any participating agency that is likely to be responsible for providing or paying for transition services.</a:t>
            </a:r>
            <a:endParaRPr lang="en-US" sz="2000" b="0" i="0">
              <a:solidFill>
                <a:srgbClr val="000000"/>
              </a:solidFill>
              <a:effectLst/>
              <a:highlight>
                <a:srgbClr val="FFFF00"/>
              </a:highlight>
            </a:endParaRPr>
          </a:p>
        </p:txBody>
      </p:sp>
      <p:sp>
        <p:nvSpPr>
          <p:cNvPr id="5" name="Slide Number Placeholder 4">
            <a:extLst>
              <a:ext uri="{FF2B5EF4-FFF2-40B4-BE49-F238E27FC236}">
                <a16:creationId xmlns:a16="http://schemas.microsoft.com/office/drawing/2014/main" id="{9FC92184-743F-497E-82FA-4D264103E9F1}"/>
              </a:ext>
            </a:extLst>
          </p:cNvPr>
          <p:cNvSpPr>
            <a:spLocks noGrp="1"/>
          </p:cNvSpPr>
          <p:nvPr>
            <p:ph type="sldNum" sz="quarter" idx="12"/>
          </p:nvPr>
        </p:nvSpPr>
        <p:spPr/>
        <p:txBody>
          <a:bodyPr/>
          <a:lstStyle/>
          <a:p>
            <a:fld id="{F0597B30-7949-4ED9-96B5-005BABF2293C}" type="slidenum">
              <a:rPr lang="en-US" smtClean="0"/>
              <a:pPr/>
              <a:t>10</a:t>
            </a:fld>
            <a:endParaRPr lang="en-US"/>
          </a:p>
        </p:txBody>
      </p:sp>
      <p:pic>
        <p:nvPicPr>
          <p:cNvPr id="8" name="Audio 7">
            <a:hlinkClick r:id="" action="ppaction://media"/>
            <a:extLst>
              <a:ext uri="{FF2B5EF4-FFF2-40B4-BE49-F238E27FC236}">
                <a16:creationId xmlns:a16="http://schemas.microsoft.com/office/drawing/2014/main" id="{0B344A0C-A77B-488C-A75C-7429FD096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752334267"/>
      </p:ext>
    </p:extLst>
  </p:cSld>
  <p:clrMapOvr>
    <a:masterClrMapping/>
  </p:clrMapOvr>
  <mc:AlternateContent xmlns:mc="http://schemas.openxmlformats.org/markup-compatibility/2006" xmlns:p14="http://schemas.microsoft.com/office/powerpoint/2010/main">
    <mc:Choice Requires="p14">
      <p:transition spd="med" p14:dur="700" advTm="68218">
        <p:fade/>
      </p:transition>
    </mc:Choice>
    <mc:Fallback xmlns="">
      <p:transition spd="med" advTm="68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DCCA-AB00-4C4E-8A1C-BA8C11FDD07C}"/>
              </a:ext>
            </a:extLst>
          </p:cNvPr>
          <p:cNvSpPr>
            <a:spLocks noGrp="1"/>
          </p:cNvSpPr>
          <p:nvPr>
            <p:ph type="title"/>
          </p:nvPr>
        </p:nvSpPr>
        <p:spPr>
          <a:xfrm>
            <a:off x="609600" y="0"/>
            <a:ext cx="9144001" cy="1143000"/>
          </a:xfrm>
        </p:spPr>
        <p:txBody>
          <a:bodyPr anchor="ctr">
            <a:normAutofit/>
          </a:bodyPr>
          <a:lstStyle/>
          <a:p>
            <a:r>
              <a:rPr lang="en-US">
                <a:solidFill>
                  <a:srgbClr val="2F5597"/>
                </a:solidFill>
                <a:latin typeface="Corbel"/>
              </a:rPr>
              <a:t>Data Collection</a:t>
            </a:r>
            <a:endParaRPr lang="en-US">
              <a:solidFill>
                <a:srgbClr val="FF0000"/>
              </a:solidFill>
              <a:latin typeface="Corbel"/>
            </a:endParaRPr>
          </a:p>
        </p:txBody>
      </p:sp>
      <p:sp>
        <p:nvSpPr>
          <p:cNvPr id="3" name="Content Placeholder 2">
            <a:extLst>
              <a:ext uri="{FF2B5EF4-FFF2-40B4-BE49-F238E27FC236}">
                <a16:creationId xmlns:a16="http://schemas.microsoft.com/office/drawing/2014/main" id="{C0307332-4111-4FC4-AD52-55A4FADCDFB8}"/>
              </a:ext>
            </a:extLst>
          </p:cNvPr>
          <p:cNvSpPr>
            <a:spLocks noGrp="1"/>
          </p:cNvSpPr>
          <p:nvPr>
            <p:ph sz="half" idx="1"/>
          </p:nvPr>
        </p:nvSpPr>
        <p:spPr>
          <a:xfrm>
            <a:off x="609600" y="1295401"/>
            <a:ext cx="10972800" cy="4839928"/>
          </a:xfrm>
        </p:spPr>
        <p:txBody>
          <a:bodyPr vert="horz" lIns="91440" tIns="45720" rIns="91440" bIns="45720" rtlCol="0" anchor="t">
            <a:noAutofit/>
          </a:bodyPr>
          <a:lstStyle/>
          <a:p>
            <a:pPr marL="210185" indent="-210185" algn="just" fontAlgn="base">
              <a:buFont typeface="Wingdings" panose="05000000000000000000" pitchFamily="2" charset="2"/>
              <a:buChar char="§"/>
            </a:pPr>
            <a:r>
              <a:rPr lang="en-US" sz="2400" b="0" i="0" u="none" strike="noStrike">
                <a:solidFill>
                  <a:srgbClr val="000000"/>
                </a:solidFill>
                <a:effectLst/>
              </a:rPr>
              <a:t>New York State has </a:t>
            </a:r>
            <a:r>
              <a:rPr lang="en-US" sz="2400">
                <a:solidFill>
                  <a:srgbClr val="000000"/>
                </a:solidFill>
              </a:rPr>
              <a:t>divided </a:t>
            </a:r>
            <a:r>
              <a:rPr lang="en-US" sz="2400" b="0" i="0" u="none" strike="noStrike">
                <a:solidFill>
                  <a:srgbClr val="000000"/>
                </a:solidFill>
                <a:effectLst/>
              </a:rPr>
              <a:t>all school </a:t>
            </a:r>
            <a:r>
              <a:rPr lang="en-US" sz="2400">
                <a:solidFill>
                  <a:srgbClr val="000000"/>
                </a:solidFill>
              </a:rPr>
              <a:t>districts into </a:t>
            </a:r>
            <a:r>
              <a:rPr lang="en-US" sz="2400" b="0" i="0" u="none" strike="noStrike">
                <a:solidFill>
                  <a:srgbClr val="000000"/>
                </a:solidFill>
                <a:effectLst/>
              </a:rPr>
              <a:t>six statewide representative </a:t>
            </a:r>
            <a:r>
              <a:rPr lang="en-US" sz="2400">
                <a:solidFill>
                  <a:srgbClr val="000000"/>
                </a:solidFill>
              </a:rPr>
              <a:t>samples</a:t>
            </a:r>
            <a:r>
              <a:rPr lang="en-US" sz="2400" b="0" i="0" u="none" strike="noStrike">
                <a:solidFill>
                  <a:srgbClr val="000000"/>
                </a:solidFill>
                <a:effectLst/>
              </a:rPr>
              <a:t>. Each group reports once every six years. </a:t>
            </a:r>
            <a:r>
              <a:rPr lang="en-US" sz="2400" b="0" i="0">
                <a:solidFill>
                  <a:srgbClr val="000000"/>
                </a:solidFill>
                <a:effectLst/>
              </a:rPr>
              <a:t>​</a:t>
            </a:r>
            <a:r>
              <a:rPr lang="en-US" sz="2400">
                <a:solidFill>
                  <a:srgbClr val="000000"/>
                </a:solidFill>
              </a:rPr>
              <a:t>However, New York City reports every year. </a:t>
            </a:r>
            <a:endParaRPr lang="en-US"/>
          </a:p>
          <a:p>
            <a:pPr marL="210185" indent="-210185" algn="just" rtl="0" fontAlgn="base">
              <a:buFont typeface="Wingdings" panose="05000000000000000000" pitchFamily="2" charset="2"/>
              <a:buChar char="§"/>
            </a:pPr>
            <a:r>
              <a:rPr lang="en-US" sz="2400" b="0" i="0" u="none" strike="noStrike">
                <a:solidFill>
                  <a:srgbClr val="000000"/>
                </a:solidFill>
                <a:effectLst/>
              </a:rPr>
              <a:t>The data for </a:t>
            </a:r>
            <a:r>
              <a:rPr lang="en-US" sz="2400">
                <a:solidFill>
                  <a:srgbClr val="000000"/>
                </a:solidFill>
              </a:rPr>
              <a:t>this</a:t>
            </a:r>
            <a:r>
              <a:rPr lang="en-US" sz="2400" b="0" i="0" u="none" strike="noStrike">
                <a:solidFill>
                  <a:srgbClr val="000000"/>
                </a:solidFill>
                <a:effectLst/>
              </a:rPr>
              <a:t> Indicator </a:t>
            </a:r>
            <a:r>
              <a:rPr lang="en-US" sz="2400">
                <a:solidFill>
                  <a:srgbClr val="000000"/>
                </a:solidFill>
              </a:rPr>
              <a:t>are</a:t>
            </a:r>
            <a:r>
              <a:rPr lang="en-US" sz="2400" b="0" i="0" u="none" strike="noStrike">
                <a:solidFill>
                  <a:srgbClr val="000000"/>
                </a:solidFill>
                <a:effectLst/>
              </a:rPr>
              <a:t> collected by conducting the Secondary Transition Self-Review for Students with Disabilities. This is a focused self-review of the content of each selected school district’s sample of IEPs with respect to transition planning and services. Samples from local </a:t>
            </a:r>
            <a:r>
              <a:rPr lang="en-US" sz="2400">
                <a:solidFill>
                  <a:srgbClr val="000000"/>
                </a:solidFill>
              </a:rPr>
              <a:t>e</a:t>
            </a:r>
            <a:r>
              <a:rPr lang="en-US" sz="2400" b="0" i="0" u="none" strike="noStrike">
                <a:solidFill>
                  <a:srgbClr val="000000"/>
                </a:solidFill>
                <a:effectLst/>
              </a:rPr>
              <a:t>ducational </a:t>
            </a:r>
            <a:r>
              <a:rPr lang="en-US" sz="2400">
                <a:solidFill>
                  <a:srgbClr val="000000"/>
                </a:solidFill>
              </a:rPr>
              <a:t>a</a:t>
            </a:r>
            <a:r>
              <a:rPr lang="en-US" sz="2400" b="0" i="0" u="none" strike="noStrike">
                <a:solidFill>
                  <a:srgbClr val="000000"/>
                </a:solidFill>
                <a:effectLst/>
              </a:rPr>
              <a:t>gencies (LEAs) must be representative, considering such variables as disability categories, age, race, gender, and family income.</a:t>
            </a:r>
            <a:r>
              <a:rPr lang="en-US" sz="2400" b="0" i="0">
                <a:solidFill>
                  <a:srgbClr val="000000"/>
                </a:solidFill>
                <a:effectLst/>
              </a:rPr>
              <a:t>​</a:t>
            </a:r>
          </a:p>
          <a:p>
            <a:pPr marL="210185" indent="-210185" algn="just" fontAlgn="base">
              <a:buFont typeface="Wingdings" panose="05000000000000000000" pitchFamily="2" charset="2"/>
              <a:buChar char="§"/>
            </a:pPr>
            <a:r>
              <a:rPr lang="en-US" sz="2400" b="0" i="0" u="none" strike="noStrike">
                <a:solidFill>
                  <a:srgbClr val="000000"/>
                </a:solidFill>
                <a:effectLst/>
              </a:rPr>
              <a:t>New York City is the only school district whose review is</a:t>
            </a:r>
            <a:r>
              <a:rPr lang="en-US" sz="2400">
                <a:solidFill>
                  <a:srgbClr val="000000"/>
                </a:solidFill>
              </a:rPr>
              <a:t> </a:t>
            </a:r>
            <a:r>
              <a:rPr lang="en-US" sz="2400" b="0" i="0" u="none" strike="noStrike">
                <a:solidFill>
                  <a:srgbClr val="000000"/>
                </a:solidFill>
                <a:effectLst/>
              </a:rPr>
              <a:t>a joint review by the New York State Education Department and the New York City Department of Education. </a:t>
            </a:r>
            <a:r>
              <a:rPr lang="en-US" sz="2400" b="0" i="0">
                <a:solidFill>
                  <a:srgbClr val="000000"/>
                </a:solidFill>
                <a:effectLst/>
              </a:rPr>
              <a:t>​</a:t>
            </a:r>
          </a:p>
          <a:p>
            <a:pPr marL="210185" indent="-210185" fontAlgn="base">
              <a:spcBef>
                <a:spcPts val="0"/>
              </a:spcBef>
              <a:spcAft>
                <a:spcPts val="1200"/>
              </a:spcAft>
              <a:buFont typeface="Wingdings" panose="05000000000000000000" pitchFamily="2" charset="2"/>
              <a:buChar char="§"/>
            </a:pPr>
            <a:endParaRPr lang="en-US" sz="2400"/>
          </a:p>
          <a:p>
            <a:pPr marL="857250" lvl="1" indent="-457200" fontAlgn="base">
              <a:lnSpc>
                <a:spcPct val="90000"/>
              </a:lnSpc>
              <a:spcBef>
                <a:spcPts val="0"/>
              </a:spcBef>
              <a:spcAft>
                <a:spcPts val="1200"/>
              </a:spcAft>
              <a:buFont typeface="Wingdings" panose="05000000000000000000" pitchFamily="2" charset="2"/>
              <a:buChar char="§"/>
            </a:pPr>
            <a:endParaRPr lang="en-US" sz="2400"/>
          </a:p>
        </p:txBody>
      </p:sp>
      <p:sp>
        <p:nvSpPr>
          <p:cNvPr id="4" name="Slide Number Placeholder 3">
            <a:extLst>
              <a:ext uri="{FF2B5EF4-FFF2-40B4-BE49-F238E27FC236}">
                <a16:creationId xmlns:a16="http://schemas.microsoft.com/office/drawing/2014/main" id="{3862C784-8A15-4EF8-BCCF-6C68C7F2BE03}"/>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11</a:t>
            </a:fld>
            <a:endParaRPr lang="en-US"/>
          </a:p>
        </p:txBody>
      </p:sp>
      <p:pic>
        <p:nvPicPr>
          <p:cNvPr id="5" name="Audio 4">
            <a:hlinkClick r:id="" action="ppaction://media"/>
            <a:extLst>
              <a:ext uri="{FF2B5EF4-FFF2-40B4-BE49-F238E27FC236}">
                <a16:creationId xmlns:a16="http://schemas.microsoft.com/office/drawing/2014/main" id="{08F6E0E8-F5EB-4CE9-82BB-D6B0457CA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935304377"/>
      </p:ext>
    </p:extLst>
  </p:cSld>
  <p:clrMapOvr>
    <a:masterClrMapping/>
  </p:clrMapOvr>
  <mc:AlternateContent xmlns:mc="http://schemas.openxmlformats.org/markup-compatibility/2006" xmlns:p14="http://schemas.microsoft.com/office/powerpoint/2010/main">
    <mc:Choice Requires="p14">
      <p:transition spd="med" p14:dur="700" advTm="52990">
        <p:fade/>
      </p:transition>
    </mc:Choice>
    <mc:Fallback xmlns="">
      <p:transition spd="med" advTm="52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D919-7A9B-4490-AF42-20455F51F00D}"/>
              </a:ext>
            </a:extLst>
          </p:cNvPr>
          <p:cNvSpPr>
            <a:spLocks noGrp="1"/>
          </p:cNvSpPr>
          <p:nvPr>
            <p:ph type="title"/>
          </p:nvPr>
        </p:nvSpPr>
        <p:spPr>
          <a:xfrm>
            <a:off x="580104" y="0"/>
            <a:ext cx="9144001" cy="1143000"/>
          </a:xfrm>
        </p:spPr>
        <p:txBody>
          <a:bodyPr anchor="ctr">
            <a:normAutofit/>
          </a:bodyPr>
          <a:lstStyle/>
          <a:p>
            <a:pPr>
              <a:lnSpc>
                <a:spcPct val="90000"/>
              </a:lnSpc>
            </a:pPr>
            <a:r>
              <a:rPr lang="en-US">
                <a:solidFill>
                  <a:srgbClr val="2F5597"/>
                </a:solidFill>
                <a:latin typeface="Corbel" panose="020B0503020204020204" pitchFamily="34" charset="0"/>
              </a:rPr>
              <a:t>Sampling Methodology  </a:t>
            </a:r>
          </a:p>
        </p:txBody>
      </p:sp>
      <p:sp>
        <p:nvSpPr>
          <p:cNvPr id="4" name="Slide Number Placeholder 3">
            <a:extLst>
              <a:ext uri="{FF2B5EF4-FFF2-40B4-BE49-F238E27FC236}">
                <a16:creationId xmlns:a16="http://schemas.microsoft.com/office/drawing/2014/main" id="{4D1D52B6-6704-463A-8248-DC73896C484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12</a:t>
            </a:fld>
            <a:endParaRPr lang="en-US"/>
          </a:p>
        </p:txBody>
      </p:sp>
      <p:graphicFrame>
        <p:nvGraphicFramePr>
          <p:cNvPr id="5" name="Content Placeholder 4">
            <a:extLst>
              <a:ext uri="{FF2B5EF4-FFF2-40B4-BE49-F238E27FC236}">
                <a16:creationId xmlns:a16="http://schemas.microsoft.com/office/drawing/2014/main" id="{88EE2C87-A8AF-4D12-B8F7-1A68926C8C6A}"/>
              </a:ext>
            </a:extLst>
          </p:cNvPr>
          <p:cNvGraphicFramePr>
            <a:graphicFrameLocks noGrp="1"/>
          </p:cNvGraphicFramePr>
          <p:nvPr>
            <p:ph idx="1"/>
            <p:extLst>
              <p:ext uri="{D42A27DB-BD31-4B8C-83A1-F6EECF244321}">
                <p14:modId xmlns:p14="http://schemas.microsoft.com/office/powerpoint/2010/main" val="3131766525"/>
              </p:ext>
            </p:extLst>
          </p:nvPr>
        </p:nvGraphicFramePr>
        <p:xfrm>
          <a:off x="609600" y="1295400"/>
          <a:ext cx="10972802" cy="4186835"/>
        </p:xfrm>
        <a:graphic>
          <a:graphicData uri="http://schemas.openxmlformats.org/drawingml/2006/table">
            <a:tbl>
              <a:tblPr firstRow="1" bandRow="1">
                <a:tableStyleId>{5C22544A-7EE6-4342-B048-85BDC9FD1C3A}</a:tableStyleId>
              </a:tblPr>
              <a:tblGrid>
                <a:gridCol w="1124607">
                  <a:extLst>
                    <a:ext uri="{9D8B030D-6E8A-4147-A177-3AD203B41FA5}">
                      <a16:colId xmlns:a16="http://schemas.microsoft.com/office/drawing/2014/main" val="4019948827"/>
                    </a:ext>
                  </a:extLst>
                </a:gridCol>
                <a:gridCol w="2715824">
                  <a:extLst>
                    <a:ext uri="{9D8B030D-6E8A-4147-A177-3AD203B41FA5}">
                      <a16:colId xmlns:a16="http://schemas.microsoft.com/office/drawing/2014/main" val="95312163"/>
                    </a:ext>
                  </a:extLst>
                </a:gridCol>
                <a:gridCol w="1756173">
                  <a:extLst>
                    <a:ext uri="{9D8B030D-6E8A-4147-A177-3AD203B41FA5}">
                      <a16:colId xmlns:a16="http://schemas.microsoft.com/office/drawing/2014/main" val="1476329809"/>
                    </a:ext>
                  </a:extLst>
                </a:gridCol>
                <a:gridCol w="2150682">
                  <a:extLst>
                    <a:ext uri="{9D8B030D-6E8A-4147-A177-3AD203B41FA5}">
                      <a16:colId xmlns:a16="http://schemas.microsoft.com/office/drawing/2014/main" val="1909523149"/>
                    </a:ext>
                  </a:extLst>
                </a:gridCol>
                <a:gridCol w="3225516">
                  <a:extLst>
                    <a:ext uri="{9D8B030D-6E8A-4147-A177-3AD203B41FA5}">
                      <a16:colId xmlns:a16="http://schemas.microsoft.com/office/drawing/2014/main" val="602275613"/>
                    </a:ext>
                  </a:extLst>
                </a:gridCol>
              </a:tblGrid>
              <a:tr h="1354767">
                <a:tc>
                  <a:txBody>
                    <a:bodyPr/>
                    <a:lstStyle/>
                    <a:p>
                      <a:pPr algn="l" rtl="0" fontAlgn="base"/>
                      <a:r>
                        <a:rPr lang="en-US" sz="1800" b="0">
                          <a:effectLst/>
                        </a:rPr>
                        <a:t>Federal Indicator Number </a:t>
                      </a:r>
                      <a:endParaRPr lang="en-US" sz="1800" b="0" i="0">
                        <a:effectLst/>
                      </a:endParaRPr>
                    </a:p>
                  </a:txBody>
                  <a:tcPr marL="88867" marR="88867" marT="44434" marB="44434" anchor="ctr"/>
                </a:tc>
                <a:tc>
                  <a:txBody>
                    <a:bodyPr/>
                    <a:lstStyle/>
                    <a:p>
                      <a:pPr algn="l" rtl="0" fontAlgn="base"/>
                      <a:r>
                        <a:rPr lang="en-US" sz="1800" b="0">
                          <a:effectLst/>
                        </a:rPr>
                        <a:t>Eligible Population of Students from Which a </a:t>
                      </a:r>
                      <a:br>
                        <a:rPr lang="en-US" sz="1800" b="0">
                          <a:effectLst/>
                        </a:rPr>
                      </a:br>
                      <a:r>
                        <a:rPr lang="en-US" sz="1800" b="0">
                          <a:effectLst/>
                        </a:rPr>
                        <a:t>Random Sample Must be Selected </a:t>
                      </a:r>
                      <a:endParaRPr lang="en-US" sz="1800" b="0" i="0">
                        <a:effectLst/>
                      </a:endParaRPr>
                    </a:p>
                  </a:txBody>
                  <a:tcPr marL="88867" marR="88867" marT="44434" marB="44434" anchor="ctr"/>
                </a:tc>
                <a:tc>
                  <a:txBody>
                    <a:bodyPr/>
                    <a:lstStyle/>
                    <a:p>
                      <a:pPr algn="l" rtl="0" fontAlgn="base"/>
                      <a:r>
                        <a:rPr lang="en-US" sz="1800" b="0">
                          <a:effectLst/>
                        </a:rPr>
                        <a:t>Minimum Number of Students in the Sample </a:t>
                      </a:r>
                      <a:endParaRPr lang="en-US" sz="1800" b="0" i="0">
                        <a:effectLst/>
                      </a:endParaRPr>
                    </a:p>
                  </a:txBody>
                  <a:tcPr marL="88867" marR="88867" marT="44434" marB="44434" anchor="ctr"/>
                </a:tc>
                <a:tc>
                  <a:txBody>
                    <a:bodyPr/>
                    <a:lstStyle/>
                    <a:p>
                      <a:pPr algn="l" rtl="0" fontAlgn="base"/>
                      <a:r>
                        <a:rPr lang="en-US" sz="1800" b="0">
                          <a:effectLst/>
                        </a:rPr>
                        <a:t>Method for Selecting Students </a:t>
                      </a:r>
                      <a:endParaRPr lang="en-US" sz="1800" b="0" i="0">
                        <a:effectLst/>
                      </a:endParaRPr>
                    </a:p>
                  </a:txBody>
                  <a:tcPr marL="88867" marR="88867" marT="44434" marB="44434" anchor="ctr"/>
                </a:tc>
                <a:tc>
                  <a:txBody>
                    <a:bodyPr/>
                    <a:lstStyle/>
                    <a:p>
                      <a:pPr algn="l" rtl="0" fontAlgn="base"/>
                      <a:r>
                        <a:rPr lang="en-US" sz="1800" b="0">
                          <a:effectLst/>
                        </a:rPr>
                        <a:t>Required Documentation </a:t>
                      </a:r>
                      <a:endParaRPr lang="en-US" sz="1800" b="0" i="0">
                        <a:effectLst/>
                      </a:endParaRPr>
                    </a:p>
                  </a:txBody>
                  <a:tcPr marL="88867" marR="88867" marT="44434" marB="44434" anchor="ctr"/>
                </a:tc>
                <a:extLst>
                  <a:ext uri="{0D108BD9-81ED-4DB2-BD59-A6C34878D82A}">
                    <a16:rowId xmlns:a16="http://schemas.microsoft.com/office/drawing/2014/main" val="397287685"/>
                  </a:ext>
                </a:extLst>
              </a:tr>
              <a:tr h="2804279">
                <a:tc>
                  <a:txBody>
                    <a:bodyPr/>
                    <a:lstStyle/>
                    <a:p>
                      <a:pPr algn="ctr" rtl="0" fontAlgn="base"/>
                      <a:r>
                        <a:rPr lang="en-US" sz="2000" b="0">
                          <a:effectLst/>
                        </a:rPr>
                        <a:t>13 </a:t>
                      </a:r>
                      <a:endParaRPr lang="en-US" sz="2000" b="0" i="0">
                        <a:effectLst/>
                      </a:endParaRPr>
                    </a:p>
                  </a:txBody>
                  <a:tcPr marL="88867" marR="88867" marT="44434" marB="44434" anchor="ctr"/>
                </a:tc>
                <a:tc>
                  <a:txBody>
                    <a:bodyPr/>
                    <a:lstStyle/>
                    <a:p>
                      <a:pPr algn="l" rtl="0" fontAlgn="base"/>
                      <a:r>
                        <a:rPr lang="en-US" sz="2000" b="0">
                          <a:effectLst/>
                        </a:rPr>
                        <a:t>All students with disabilities ages 15-21 who are provided special education services in district-operated programs or under contract with other service providers </a:t>
                      </a:r>
                      <a:endParaRPr lang="en-US" sz="2000" b="0" i="0">
                        <a:effectLst/>
                      </a:endParaRPr>
                    </a:p>
                  </a:txBody>
                  <a:tcPr marL="88867" marR="88867" marT="44434" marB="44434" anchor="ctr"/>
                </a:tc>
                <a:tc>
                  <a:txBody>
                    <a:bodyPr/>
                    <a:lstStyle/>
                    <a:p>
                      <a:pPr algn="l" rtl="0" fontAlgn="base"/>
                      <a:r>
                        <a:rPr lang="en-US" sz="2000" b="0">
                          <a:effectLst/>
                        </a:rPr>
                        <a:t>All students up to 30 eligible students.  </a:t>
                      </a:r>
                      <a:br>
                        <a:rPr lang="en-US" sz="2000" b="0">
                          <a:effectLst/>
                        </a:rPr>
                      </a:br>
                      <a:r>
                        <a:rPr lang="en-US" sz="2000" b="0">
                          <a:effectLst/>
                        </a:rPr>
                        <a:t>NYC samples 100 students </a:t>
                      </a:r>
                      <a:endParaRPr lang="en-US" sz="2000" b="0" i="0">
                        <a:effectLst/>
                      </a:endParaRPr>
                    </a:p>
                  </a:txBody>
                  <a:tcPr marL="88867" marR="88867" marT="44434" marB="44434" anchor="ctr"/>
                </a:tc>
                <a:tc>
                  <a:txBody>
                    <a:bodyPr/>
                    <a:lstStyle/>
                    <a:p>
                      <a:pPr algn="l" rtl="0" fontAlgn="base"/>
                      <a:r>
                        <a:rPr lang="en-US" sz="2000" b="0">
                          <a:effectLst/>
                        </a:rPr>
                        <a:t>Random selection using a random number table </a:t>
                      </a:r>
                      <a:endParaRPr lang="en-US" sz="2000" b="0" i="0">
                        <a:effectLst/>
                      </a:endParaRPr>
                    </a:p>
                  </a:txBody>
                  <a:tcPr marL="88867" marR="88867" marT="44434" marB="44434" anchor="ctr"/>
                </a:tc>
                <a:tc>
                  <a:txBody>
                    <a:bodyPr/>
                    <a:lstStyle/>
                    <a:p>
                      <a:pPr algn="l" rtl="0" fontAlgn="base"/>
                      <a:r>
                        <a:rPr lang="en-US" sz="2000" b="0">
                          <a:effectLst/>
                        </a:rPr>
                        <a:t>Documentation period is seven years.  </a:t>
                      </a:r>
                      <a:br>
                        <a:rPr lang="en-US" sz="2000" b="0">
                          <a:effectLst/>
                        </a:rPr>
                      </a:br>
                      <a:r>
                        <a:rPr lang="en-US" sz="2000" b="0">
                          <a:effectLst/>
                        </a:rPr>
                        <a:t>Maintain list of all eligible students, copy of Random Number Table used, beginning random number for selecting students, and list of all students who were selected and their number </a:t>
                      </a:r>
                    </a:p>
                  </a:txBody>
                  <a:tcPr marL="88867" marR="88867" marT="44434" marB="44434" anchor="ctr"/>
                </a:tc>
                <a:extLst>
                  <a:ext uri="{0D108BD9-81ED-4DB2-BD59-A6C34878D82A}">
                    <a16:rowId xmlns:a16="http://schemas.microsoft.com/office/drawing/2014/main" val="631630763"/>
                  </a:ext>
                </a:extLst>
              </a:tr>
            </a:tbl>
          </a:graphicData>
        </a:graphic>
      </p:graphicFrame>
      <p:pic>
        <p:nvPicPr>
          <p:cNvPr id="8" name="Audio 7">
            <a:hlinkClick r:id="" action="ppaction://media"/>
            <a:extLst>
              <a:ext uri="{FF2B5EF4-FFF2-40B4-BE49-F238E27FC236}">
                <a16:creationId xmlns:a16="http://schemas.microsoft.com/office/drawing/2014/main" id="{8083C322-2638-4744-BCBA-2EE6F0DC79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919674873"/>
      </p:ext>
    </p:extLst>
  </p:cSld>
  <p:clrMapOvr>
    <a:masterClrMapping/>
  </p:clrMapOvr>
  <mc:AlternateContent xmlns:mc="http://schemas.openxmlformats.org/markup-compatibility/2006" xmlns:p14="http://schemas.microsoft.com/office/powerpoint/2010/main">
    <mc:Choice Requires="p14">
      <p:transition spd="med" p14:dur="700" advTm="47626">
        <p:fade/>
      </p:transition>
    </mc:Choice>
    <mc:Fallback xmlns="">
      <p:transition spd="med" advTm="47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C71D18-B577-4723-99C3-733DC6F1C7ED}"/>
              </a:ext>
            </a:extLst>
          </p:cNvPr>
          <p:cNvSpPr>
            <a:spLocks noGrp="1"/>
          </p:cNvSpPr>
          <p:nvPr>
            <p:ph type="title"/>
          </p:nvPr>
        </p:nvSpPr>
        <p:spPr>
          <a:xfrm>
            <a:off x="609600" y="-11816"/>
            <a:ext cx="8782215" cy="1143000"/>
          </a:xfrm>
        </p:spPr>
        <p:txBody>
          <a:bodyPr vert="horz" lIns="91440" tIns="45720" rIns="91440" bIns="45720" rtlCol="0" anchor="ctr">
            <a:normAutofit/>
          </a:bodyPr>
          <a:lstStyle/>
          <a:p>
            <a:r>
              <a:rPr lang="en-US">
                <a:solidFill>
                  <a:srgbClr val="2F5597"/>
                </a:solidFill>
                <a:latin typeface="Corbel" panose="020B0503020204020204" pitchFamily="34" charset="0"/>
              </a:rPr>
              <a:t>Measurement of Data</a:t>
            </a:r>
          </a:p>
        </p:txBody>
      </p:sp>
      <p:grpSp>
        <p:nvGrpSpPr>
          <p:cNvPr id="16" name="Group 15" descr="This slide describes the equation by which Indicator 13 data are computed.">
            <a:extLst>
              <a:ext uri="{FF2B5EF4-FFF2-40B4-BE49-F238E27FC236}">
                <a16:creationId xmlns:a16="http://schemas.microsoft.com/office/drawing/2014/main" id="{A80C9B0D-19F2-4355-A233-8A54E78C211D}"/>
              </a:ext>
            </a:extLst>
          </p:cNvPr>
          <p:cNvGrpSpPr/>
          <p:nvPr/>
        </p:nvGrpSpPr>
        <p:grpSpPr>
          <a:xfrm>
            <a:off x="609600" y="1608084"/>
            <a:ext cx="11039061" cy="4299736"/>
            <a:chOff x="571772" y="3901231"/>
            <a:chExt cx="10610194" cy="2674955"/>
          </a:xfrm>
        </p:grpSpPr>
        <p:sp>
          <p:nvSpPr>
            <p:cNvPr id="2" name="Rectangle 1">
              <a:extLst>
                <a:ext uri="{FF2B5EF4-FFF2-40B4-BE49-F238E27FC236}">
                  <a16:creationId xmlns:a16="http://schemas.microsoft.com/office/drawing/2014/main" id="{BC462E90-FFE9-429E-81C2-2F73DDF1C530}"/>
                </a:ext>
              </a:extLst>
            </p:cNvPr>
            <p:cNvSpPr/>
            <p:nvPr/>
          </p:nvSpPr>
          <p:spPr>
            <a:xfrm>
              <a:off x="571772" y="3901231"/>
              <a:ext cx="10610194" cy="2674955"/>
            </a:xfrm>
            <a:prstGeom prst="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AD6D82D-B3A3-4A98-AE56-A566FACF7BE5}"/>
                </a:ext>
              </a:extLst>
            </p:cNvPr>
            <p:cNvGrpSpPr/>
            <p:nvPr/>
          </p:nvGrpSpPr>
          <p:grpSpPr>
            <a:xfrm>
              <a:off x="1069595" y="5017693"/>
              <a:ext cx="9942534" cy="368409"/>
              <a:chOff x="513306" y="3037400"/>
              <a:chExt cx="9942534" cy="366070"/>
            </a:xfrm>
          </p:grpSpPr>
          <p:sp>
            <p:nvSpPr>
              <p:cNvPr id="12" name="Rectangle 11">
                <a:extLst>
                  <a:ext uri="{FF2B5EF4-FFF2-40B4-BE49-F238E27FC236}">
                    <a16:creationId xmlns:a16="http://schemas.microsoft.com/office/drawing/2014/main" id="{16AA75FA-0BC9-475C-81A6-DFD02C00D517}"/>
                  </a:ext>
                </a:extLst>
              </p:cNvPr>
              <p:cNvSpPr/>
              <p:nvPr/>
            </p:nvSpPr>
            <p:spPr>
              <a:xfrm>
                <a:off x="8729602" y="3037403"/>
                <a:ext cx="1726238" cy="366067"/>
              </a:xfrm>
              <a:prstGeom prst="rect">
                <a:avLst/>
              </a:prstGeom>
            </p:spPr>
            <p:txBody>
              <a:bodyPr wrap="square" anchor="ctr">
                <a:spAutoFit/>
              </a:bodyPr>
              <a:lstStyle/>
              <a:p>
                <a:r>
                  <a:rPr lang="en-US" sz="3200" b="1">
                    <a:solidFill>
                      <a:srgbClr val="FFC000"/>
                    </a:solidFill>
                    <a:latin typeface="Arial"/>
                    <a:cs typeface="Arial"/>
                  </a:rPr>
                  <a:t>X</a:t>
                </a:r>
                <a:r>
                  <a:rPr lang="en-US" sz="3200" b="1">
                    <a:solidFill>
                      <a:schemeClr val="bg1"/>
                    </a:solidFill>
                    <a:latin typeface="Arial"/>
                    <a:cs typeface="Arial"/>
                  </a:rPr>
                  <a:t> 100</a:t>
                </a:r>
                <a:endParaRPr lang="en-US" sz="3200"/>
              </a:p>
            </p:txBody>
          </p:sp>
          <p:sp>
            <p:nvSpPr>
              <p:cNvPr id="13" name="Rectangle 12">
                <a:extLst>
                  <a:ext uri="{FF2B5EF4-FFF2-40B4-BE49-F238E27FC236}">
                    <a16:creationId xmlns:a16="http://schemas.microsoft.com/office/drawing/2014/main" id="{991E6DFA-B449-4FA1-8DCF-5CD92CE46EB9}"/>
                  </a:ext>
                </a:extLst>
              </p:cNvPr>
              <p:cNvSpPr/>
              <p:nvPr/>
            </p:nvSpPr>
            <p:spPr>
              <a:xfrm>
                <a:off x="513306" y="3037400"/>
                <a:ext cx="2336424" cy="366066"/>
              </a:xfrm>
              <a:prstGeom prst="rect">
                <a:avLst/>
              </a:prstGeom>
            </p:spPr>
            <p:txBody>
              <a:bodyPr wrap="square" anchor="ctr">
                <a:spAutoFit/>
              </a:bodyPr>
              <a:lstStyle/>
              <a:p>
                <a:r>
                  <a:rPr lang="en-US" sz="3200" b="1">
                    <a:solidFill>
                      <a:schemeClr val="bg1"/>
                    </a:solidFill>
                    <a:latin typeface="Arial"/>
                    <a:cs typeface="Arial"/>
                  </a:rPr>
                  <a:t>Percent </a:t>
                </a:r>
                <a:r>
                  <a:rPr lang="en-US" sz="3200" b="1">
                    <a:solidFill>
                      <a:srgbClr val="FFC000"/>
                    </a:solidFill>
                    <a:latin typeface="Arial"/>
                    <a:cs typeface="Arial"/>
                  </a:rPr>
                  <a:t>=</a:t>
                </a:r>
                <a:endParaRPr lang="en-US" sz="3200">
                  <a:solidFill>
                    <a:srgbClr val="FFC000"/>
                  </a:solidFill>
                </a:endParaRPr>
              </a:p>
            </p:txBody>
          </p:sp>
        </p:grpSp>
        <p:sp>
          <p:nvSpPr>
            <p:cNvPr id="14" name="Rectangle 13">
              <a:extLst>
                <a:ext uri="{FF2B5EF4-FFF2-40B4-BE49-F238E27FC236}">
                  <a16:creationId xmlns:a16="http://schemas.microsoft.com/office/drawing/2014/main" id="{840EE683-82E5-44B5-8A4B-97813ACFF16B}"/>
                </a:ext>
              </a:extLst>
            </p:cNvPr>
            <p:cNvSpPr/>
            <p:nvPr/>
          </p:nvSpPr>
          <p:spPr>
            <a:xfrm>
              <a:off x="3047006" y="4187883"/>
              <a:ext cx="6390891" cy="976518"/>
            </a:xfrm>
            <a:prstGeom prst="rect">
              <a:avLst/>
            </a:prstGeom>
          </p:spPr>
          <p:txBody>
            <a:bodyPr wrap="square" lIns="91440" tIns="45720" rIns="91440" bIns="45720" anchor="t">
              <a:spAutoFit/>
            </a:bodyPr>
            <a:lstStyle/>
            <a:p>
              <a:pPr algn="ctr"/>
              <a:r>
                <a:rPr kumimoji="0" lang="en-US" sz="3200" b="1" i="0" u="none" strike="noStrike" kern="1200" cap="none" spc="0" normalizeH="0" baseline="0" noProof="0">
                  <a:ln>
                    <a:noFill/>
                  </a:ln>
                  <a:solidFill>
                    <a:schemeClr val="bg1"/>
                  </a:solidFill>
                  <a:effectLst/>
                  <a:uLnTx/>
                  <a:uFillTx/>
                  <a:latin typeface="Segoe UI"/>
                  <a:cs typeface="Arial"/>
                </a:rPr>
                <a:t># of youth aged 15 and above with an IEP that is fully compliant with SPP 13 citations</a:t>
              </a:r>
              <a:r>
                <a:rPr lang="en-US" sz="3200" b="1">
                  <a:solidFill>
                    <a:schemeClr val="bg1"/>
                  </a:solidFill>
                  <a:latin typeface="Segoe UI"/>
                  <a:cs typeface="Arial"/>
                </a:rPr>
                <a:t> </a:t>
              </a:r>
              <a:endParaRPr lang="en-US" sz="3200" b="1">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D0EB689-3DAF-433E-B33C-34A06970D664}"/>
                </a:ext>
              </a:extLst>
            </p:cNvPr>
            <p:cNvSpPr/>
            <p:nvPr/>
          </p:nvSpPr>
          <p:spPr>
            <a:xfrm>
              <a:off x="3345392" y="5300167"/>
              <a:ext cx="5657371" cy="670160"/>
            </a:xfrm>
            <a:prstGeom prst="rect">
              <a:avLst/>
            </a:prstGeom>
          </p:spPr>
          <p:txBody>
            <a:bodyPr wrap="square" lIns="91440" tIns="45720" rIns="91440" bIns="45720" anchor="t">
              <a:spAutoFit/>
            </a:bodyPr>
            <a:lstStyle/>
            <a:p>
              <a:pPr algn="ctr"/>
              <a:r>
                <a:rPr lang="en-US" sz="3200" b="1">
                  <a:solidFill>
                    <a:schemeClr val="bg1"/>
                  </a:solidFill>
                  <a:latin typeface="Segoe UI"/>
                  <a:cs typeface="Segoe UI"/>
                </a:rPr>
                <a:t>#</a:t>
              </a:r>
              <a:r>
                <a:rPr lang="en-US" sz="3200" b="1" i="0">
                  <a:solidFill>
                    <a:schemeClr val="bg1"/>
                  </a:solidFill>
                  <a:effectLst/>
                  <a:latin typeface="Segoe UI"/>
                  <a:cs typeface="Segoe UI"/>
                </a:rPr>
                <a:t> of youth with an IEP age 15 and above</a:t>
              </a:r>
              <a:endParaRPr lang="en-US" sz="4000" b="1">
                <a:solidFill>
                  <a:schemeClr val="bg1"/>
                </a:solidFill>
                <a:latin typeface="Arial"/>
                <a:cs typeface="Arial"/>
              </a:endParaRPr>
            </a:p>
          </p:txBody>
        </p:sp>
        <p:cxnSp>
          <p:nvCxnSpPr>
            <p:cNvPr id="15" name="Straight Connector 14">
              <a:extLst>
                <a:ext uri="{FF2B5EF4-FFF2-40B4-BE49-F238E27FC236}">
                  <a16:creationId xmlns:a16="http://schemas.microsoft.com/office/drawing/2014/main" id="{06AF1097-4CFE-45D9-8A8D-0531888A98BC}"/>
                </a:ext>
              </a:extLst>
            </p:cNvPr>
            <p:cNvCxnSpPr>
              <a:cxnSpLocks/>
            </p:cNvCxnSpPr>
            <p:nvPr/>
          </p:nvCxnSpPr>
          <p:spPr>
            <a:xfrm>
              <a:off x="3493097" y="5198092"/>
              <a:ext cx="5509324" cy="0"/>
            </a:xfrm>
            <a:prstGeom prst="line">
              <a:avLst/>
            </a:prstGeom>
            <a:ln w="57150"/>
          </p:spPr>
          <p:style>
            <a:lnRef idx="3">
              <a:schemeClr val="accent4"/>
            </a:lnRef>
            <a:fillRef idx="0">
              <a:schemeClr val="accent4"/>
            </a:fillRef>
            <a:effectRef idx="2">
              <a:schemeClr val="accent4"/>
            </a:effectRef>
            <a:fontRef idx="minor">
              <a:schemeClr val="tx1"/>
            </a:fontRef>
          </p:style>
        </p:cxnSp>
      </p:grpSp>
      <p:sp>
        <p:nvSpPr>
          <p:cNvPr id="4" name="Slide Number Placeholder 3">
            <a:extLst>
              <a:ext uri="{FF2B5EF4-FFF2-40B4-BE49-F238E27FC236}">
                <a16:creationId xmlns:a16="http://schemas.microsoft.com/office/drawing/2014/main" id="{D4B664D8-0741-43BF-A4ED-E3B83CCFC2B6}"/>
              </a:ext>
            </a:extLst>
          </p:cNvPr>
          <p:cNvSpPr>
            <a:spLocks noGrp="1"/>
          </p:cNvSpPr>
          <p:nvPr>
            <p:ph type="sldNum" sz="quarter" idx="12"/>
          </p:nvPr>
        </p:nvSpPr>
        <p:spPr/>
        <p:txBody>
          <a:bodyPr/>
          <a:lstStyle/>
          <a:p>
            <a:fld id="{F0597B30-7949-4ED9-96B5-005BABF2293C}" type="slidenum">
              <a:rPr lang="en-US" smtClean="0"/>
              <a:pPr/>
              <a:t>13</a:t>
            </a:fld>
            <a:endParaRPr lang="en-US"/>
          </a:p>
        </p:txBody>
      </p:sp>
      <p:pic>
        <p:nvPicPr>
          <p:cNvPr id="11" name="Audio 10">
            <a:hlinkClick r:id="" action="ppaction://media"/>
            <a:extLst>
              <a:ext uri="{FF2B5EF4-FFF2-40B4-BE49-F238E27FC236}">
                <a16:creationId xmlns:a16="http://schemas.microsoft.com/office/drawing/2014/main" id="{1F402A18-D186-4211-BFAE-069281F08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20665397"/>
      </p:ext>
    </p:extLst>
  </p:cSld>
  <p:clrMapOvr>
    <a:masterClrMapping/>
  </p:clrMapOvr>
  <mc:AlternateContent xmlns:mc="http://schemas.openxmlformats.org/markup-compatibility/2006" xmlns:p14="http://schemas.microsoft.com/office/powerpoint/2010/main">
    <mc:Choice Requires="p14">
      <p:transition spd="med" p14:dur="700" advTm="72485">
        <p:fade/>
      </p:transition>
    </mc:Choice>
    <mc:Fallback xmlns="">
      <p:transition spd="med" advTm="72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9C17B7-50CB-489C-97C5-C459C9292836}"/>
              </a:ext>
            </a:extLst>
          </p:cNvPr>
          <p:cNvSpPr>
            <a:spLocks noGrp="1"/>
          </p:cNvSpPr>
          <p:nvPr>
            <p:ph type="title"/>
          </p:nvPr>
        </p:nvSpPr>
        <p:spPr>
          <a:xfrm>
            <a:off x="172951" y="-1407790"/>
            <a:ext cx="5483960" cy="1237584"/>
          </a:xfrm>
        </p:spPr>
        <p:txBody>
          <a:bodyPr vert="horz" lIns="91440" tIns="45720" rIns="91440" bIns="45720" rtlCol="0" anchor="b">
            <a:normAutofit fontScale="90000"/>
          </a:bodyPr>
          <a:lstStyle/>
          <a:p>
            <a:r>
              <a:rPr lang="en-US"/>
              <a:t>Facilitator check for understanding</a:t>
            </a:r>
            <a:br>
              <a:rPr lang="en-US"/>
            </a:br>
            <a:endParaRPr lang="en-US"/>
          </a:p>
        </p:txBody>
      </p:sp>
      <p:graphicFrame>
        <p:nvGraphicFramePr>
          <p:cNvPr id="25" name="Table 24">
            <a:extLst>
              <a:ext uri="{FF2B5EF4-FFF2-40B4-BE49-F238E27FC236}">
                <a16:creationId xmlns:a16="http://schemas.microsoft.com/office/drawing/2014/main" id="{8B2AD3D6-6D03-4F11-A694-D6A3CF102DC0}"/>
              </a:ext>
            </a:extLst>
          </p:cNvPr>
          <p:cNvGraphicFramePr>
            <a:graphicFrameLocks noGrp="1"/>
          </p:cNvGraphicFramePr>
          <p:nvPr>
            <p:extLst>
              <p:ext uri="{D42A27DB-BD31-4B8C-83A1-F6EECF244321}">
                <p14:modId xmlns:p14="http://schemas.microsoft.com/office/powerpoint/2010/main" val="3186874685"/>
              </p:ext>
            </p:extLst>
          </p:nvPr>
        </p:nvGraphicFramePr>
        <p:xfrm>
          <a:off x="3124048" y="3180522"/>
          <a:ext cx="6051757" cy="2695492"/>
        </p:xfrm>
        <a:graphic>
          <a:graphicData uri="http://schemas.openxmlformats.org/drawingml/2006/table">
            <a:tbl>
              <a:tblPr firstRow="1" firstCol="1" bandRow="1"/>
              <a:tblGrid>
                <a:gridCol w="6051757">
                  <a:extLst>
                    <a:ext uri="{9D8B030D-6E8A-4147-A177-3AD203B41FA5}">
                      <a16:colId xmlns:a16="http://schemas.microsoft.com/office/drawing/2014/main" val="3054720352"/>
                    </a:ext>
                  </a:extLst>
                </a:gridCol>
              </a:tblGrid>
              <a:tr h="2695492">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Facilitator Check for understanding on the SPP measurement or how the data are used to measure results or outcomes.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26" name="Picture 25">
            <a:extLst>
              <a:ext uri="{FF2B5EF4-FFF2-40B4-BE49-F238E27FC236}">
                <a16:creationId xmlns:a16="http://schemas.microsoft.com/office/drawing/2014/main" id="{A7059BA4-6AB1-400B-9AAB-2CDCA35B7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6911" y="71562"/>
            <a:ext cx="6058894" cy="3108960"/>
          </a:xfrm>
          <a:prstGeom prst="rect">
            <a:avLst/>
          </a:prstGeom>
        </p:spPr>
      </p:pic>
      <p:pic>
        <p:nvPicPr>
          <p:cNvPr id="27" name="Picture 26">
            <a:extLst>
              <a:ext uri="{FF2B5EF4-FFF2-40B4-BE49-F238E27FC236}">
                <a16:creationId xmlns:a16="http://schemas.microsoft.com/office/drawing/2014/main" id="{513998AD-9C84-4087-8EE3-8F4D31B2B6C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46171" y="4375802"/>
            <a:ext cx="1493649" cy="1493649"/>
          </a:xfrm>
          <a:prstGeom prst="rect">
            <a:avLst/>
          </a:prstGeom>
        </p:spPr>
      </p:pic>
      <p:pic>
        <p:nvPicPr>
          <p:cNvPr id="34" name="Picture 33">
            <a:extLst>
              <a:ext uri="{FF2B5EF4-FFF2-40B4-BE49-F238E27FC236}">
                <a16:creationId xmlns:a16="http://schemas.microsoft.com/office/drawing/2014/main" id="{DE9C2969-A569-40BE-867D-1C17535FBD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611" y="63610"/>
            <a:ext cx="3093057" cy="3108961"/>
          </a:xfrm>
          <a:prstGeom prst="rect">
            <a:avLst/>
          </a:prstGeom>
        </p:spPr>
      </p:pic>
      <p:pic>
        <p:nvPicPr>
          <p:cNvPr id="35" name="Picture 34">
            <a:extLst>
              <a:ext uri="{FF2B5EF4-FFF2-40B4-BE49-F238E27FC236}">
                <a16:creationId xmlns:a16="http://schemas.microsoft.com/office/drawing/2014/main" id="{F3927D24-3396-425B-9ED3-B7E359B3A37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91708" y="3315695"/>
            <a:ext cx="3000292" cy="2560320"/>
          </a:xfrm>
          <a:prstGeom prst="rect">
            <a:avLst/>
          </a:prstGeom>
        </p:spPr>
      </p:pic>
      <p:pic>
        <p:nvPicPr>
          <p:cNvPr id="33" name="Picture Placeholder 32">
            <a:extLst>
              <a:ext uri="{FF2B5EF4-FFF2-40B4-BE49-F238E27FC236}">
                <a16:creationId xmlns:a16="http://schemas.microsoft.com/office/drawing/2014/main" id="{65A86644-9198-4AB1-A667-37C7B57B7957}"/>
              </a:ext>
              <a:ext uri="{C183D7F6-B498-43B3-948B-1728B52AA6E4}">
                <adec:decorative xmlns:adec="http://schemas.microsoft.com/office/drawing/2017/decorative" val="1"/>
              </a:ext>
            </a:extLst>
          </p:cNvPr>
          <p:cNvPicPr>
            <a:picLocks noGrp="1" noChangeAspect="1"/>
          </p:cNvPicPr>
          <p:nvPr>
            <p:ph type="pic" sz="quarter" idx="23"/>
          </p:nvPr>
        </p:nvPicPr>
        <p:blipFill>
          <a:blip r:embed="rId9" cstate="print">
            <a:extLst>
              <a:ext uri="{28A0092B-C50C-407E-A947-70E740481C1C}">
                <a14:useLocalDpi xmlns:a14="http://schemas.microsoft.com/office/drawing/2010/main" val="0"/>
              </a:ext>
            </a:extLst>
          </a:blip>
          <a:srcRect l="8190" r="8190"/>
          <a:stretch>
            <a:fillRect/>
          </a:stretch>
        </p:blipFill>
        <p:spPr>
          <a:xfrm>
            <a:off x="9231464" y="63610"/>
            <a:ext cx="2960536" cy="3220279"/>
          </a:xfrm>
        </p:spPr>
      </p:pic>
      <p:pic>
        <p:nvPicPr>
          <p:cNvPr id="2" name="Picture 1" descr="This section is a facilitator check for understanding on the SPP measurement or how the data are used to measure results or outcomes.">
            <a:extLst>
              <a:ext uri="{FF2B5EF4-FFF2-40B4-BE49-F238E27FC236}">
                <a16:creationId xmlns:a16="http://schemas.microsoft.com/office/drawing/2014/main" id="{0F6C1A01-E4CC-4102-90D5-9C71DDAD11A6}"/>
              </a:ext>
            </a:extLst>
          </p:cNvPr>
          <p:cNvPicPr>
            <a:picLocks noChangeAspect="1"/>
          </p:cNvPicPr>
          <p:nvPr/>
        </p:nvPicPr>
        <p:blipFill>
          <a:blip r:embed="rId10"/>
          <a:stretch>
            <a:fillRect/>
          </a:stretch>
        </p:blipFill>
        <p:spPr>
          <a:xfrm>
            <a:off x="55658" y="3172571"/>
            <a:ext cx="3101009" cy="2711394"/>
          </a:xfrm>
          <a:prstGeom prst="rect">
            <a:avLst/>
          </a:prstGeom>
        </p:spPr>
      </p:pic>
      <p:pic>
        <p:nvPicPr>
          <p:cNvPr id="8" name="Audio 7">
            <a:hlinkClick r:id="" action="ppaction://media"/>
            <a:extLst>
              <a:ext uri="{FF2B5EF4-FFF2-40B4-BE49-F238E27FC236}">
                <a16:creationId xmlns:a16="http://schemas.microsoft.com/office/drawing/2014/main" id="{D567501E-9666-4F0D-B56A-0063E1A1E21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803528391"/>
      </p:ext>
    </p:extLst>
  </p:cSld>
  <p:clrMapOvr>
    <a:masterClrMapping/>
  </p:clrMapOvr>
  <mc:AlternateContent xmlns:mc="http://schemas.openxmlformats.org/markup-compatibility/2006" xmlns:p14="http://schemas.microsoft.com/office/powerpoint/2010/main">
    <mc:Choice Requires="p14">
      <p:transition spd="med" p14:dur="700" advTm="22098">
        <p:fade/>
      </p:transition>
    </mc:Choice>
    <mc:Fallback xmlns="">
      <p:transition spd="med" advTm="22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5F9E-5786-4F6B-818F-46693377F3CA}"/>
              </a:ext>
            </a:extLst>
          </p:cNvPr>
          <p:cNvSpPr>
            <a:spLocks noGrp="1"/>
          </p:cNvSpPr>
          <p:nvPr>
            <p:ph type="title"/>
          </p:nvPr>
        </p:nvSpPr>
        <p:spPr>
          <a:xfrm>
            <a:off x="172950" y="-1208053"/>
            <a:ext cx="11853950" cy="1025919"/>
          </a:xfrm>
        </p:spPr>
        <p:txBody>
          <a:bodyPr vert="horz" lIns="91440" tIns="45720" rIns="91440" bIns="45720" rtlCol="0" anchor="b">
            <a:normAutofit/>
          </a:bodyPr>
          <a:lstStyle/>
          <a:p>
            <a:r>
              <a:rPr lang="en-US"/>
              <a:t>Facilitator check for understanding #2</a:t>
            </a:r>
          </a:p>
        </p:txBody>
      </p:sp>
      <p:graphicFrame>
        <p:nvGraphicFramePr>
          <p:cNvPr id="25" name="Table 24">
            <a:extLst>
              <a:ext uri="{FF2B5EF4-FFF2-40B4-BE49-F238E27FC236}">
                <a16:creationId xmlns:a16="http://schemas.microsoft.com/office/drawing/2014/main" id="{8B2AD3D6-6D03-4F11-A694-D6A3CF102DC0}"/>
              </a:ext>
            </a:extLst>
          </p:cNvPr>
          <p:cNvGraphicFramePr>
            <a:graphicFrameLocks noGrp="1"/>
          </p:cNvGraphicFramePr>
          <p:nvPr>
            <p:extLst>
              <p:ext uri="{D42A27DB-BD31-4B8C-83A1-F6EECF244321}">
                <p14:modId xmlns:p14="http://schemas.microsoft.com/office/powerpoint/2010/main" val="272252508"/>
              </p:ext>
            </p:extLst>
          </p:nvPr>
        </p:nvGraphicFramePr>
        <p:xfrm>
          <a:off x="63612" y="3188475"/>
          <a:ext cx="12128388" cy="2832763"/>
        </p:xfrm>
        <a:graphic>
          <a:graphicData uri="http://schemas.openxmlformats.org/drawingml/2006/table">
            <a:tbl>
              <a:tblPr firstRow="1" firstCol="1" bandRow="1"/>
              <a:tblGrid>
                <a:gridCol w="12128388">
                  <a:extLst>
                    <a:ext uri="{9D8B030D-6E8A-4147-A177-3AD203B41FA5}">
                      <a16:colId xmlns:a16="http://schemas.microsoft.com/office/drawing/2014/main" val="3054720352"/>
                    </a:ext>
                  </a:extLst>
                </a:gridCol>
              </a:tblGrid>
              <a:tr h="2832763">
                <a:tc>
                  <a:txBody>
                    <a:bodyPr/>
                    <a:lstStyle/>
                    <a:p>
                      <a:pPr marL="0" marR="0">
                        <a:lnSpc>
                          <a:spcPct val="107000"/>
                        </a:lnSpc>
                        <a:spcBef>
                          <a:spcPts val="0"/>
                        </a:spcBef>
                        <a:spcAft>
                          <a:spcPts val="0"/>
                        </a:spcAft>
                      </a:pPr>
                      <a:r>
                        <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While New York City reports SPP Indicator 13 data annually, other districts in New York State are assigned to one of six groups that report once every six years.</a:t>
                      </a:r>
                    </a:p>
                    <a:p>
                      <a:pPr marL="0" marR="0">
                        <a:lnSpc>
                          <a:spcPct val="107000"/>
                        </a:lnSpc>
                        <a:spcBef>
                          <a:spcPts val="0"/>
                        </a:spcBef>
                        <a:spcAft>
                          <a:spcPts val="0"/>
                        </a:spcAft>
                      </a:pP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would you think are the advantages of districts reporting more frequently*?</a:t>
                      </a:r>
                    </a:p>
                    <a:p>
                      <a:pPr marL="0" marR="0">
                        <a:lnSpc>
                          <a:spcPct val="107000"/>
                        </a:lnSpc>
                        <a:spcBef>
                          <a:spcPts val="0"/>
                        </a:spcBef>
                        <a:spcAft>
                          <a:spcPts val="0"/>
                        </a:spcAft>
                      </a:pPr>
                      <a:r>
                        <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*(i.e., once a year or once every three years)</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28F"/>
                    </a:solidFill>
                  </a:tcPr>
                </a:tc>
                <a:extLst>
                  <a:ext uri="{0D108BD9-81ED-4DB2-BD59-A6C34878D82A}">
                    <a16:rowId xmlns:a16="http://schemas.microsoft.com/office/drawing/2014/main" val="692740826"/>
                  </a:ext>
                </a:extLst>
              </a:tr>
            </a:tbl>
          </a:graphicData>
        </a:graphic>
      </p:graphicFrame>
      <p:pic>
        <p:nvPicPr>
          <p:cNvPr id="33" name="Picture Placeholder 32">
            <a:extLst>
              <a:ext uri="{FF2B5EF4-FFF2-40B4-BE49-F238E27FC236}">
                <a16:creationId xmlns:a16="http://schemas.microsoft.com/office/drawing/2014/main" id="{65A86644-9198-4AB1-A667-37C7B57B7957}"/>
              </a:ext>
              <a:ext uri="{C183D7F6-B498-43B3-948B-1728B52AA6E4}">
                <adec:decorative xmlns:adec="http://schemas.microsoft.com/office/drawing/2017/decorative" val="1"/>
              </a:ext>
            </a:extLst>
          </p:cNvPr>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l="8190" r="8190"/>
          <a:stretch>
            <a:fillRect/>
          </a:stretch>
        </p:blipFill>
        <p:spPr>
          <a:xfrm>
            <a:off x="9231464" y="63610"/>
            <a:ext cx="2960536" cy="3108961"/>
          </a:xfrm>
        </p:spPr>
      </p:pic>
      <p:pic>
        <p:nvPicPr>
          <p:cNvPr id="26" name="Picture 25">
            <a:extLst>
              <a:ext uri="{FF2B5EF4-FFF2-40B4-BE49-F238E27FC236}">
                <a16:creationId xmlns:a16="http://schemas.microsoft.com/office/drawing/2014/main" id="{A7059BA4-6AB1-400B-9AAB-2CDCA35B71A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16911" y="71562"/>
            <a:ext cx="6058894" cy="3108960"/>
          </a:xfrm>
          <a:prstGeom prst="rect">
            <a:avLst/>
          </a:prstGeom>
        </p:spPr>
      </p:pic>
      <p:pic>
        <p:nvPicPr>
          <p:cNvPr id="34" name="Picture 33">
            <a:extLst>
              <a:ext uri="{FF2B5EF4-FFF2-40B4-BE49-F238E27FC236}">
                <a16:creationId xmlns:a16="http://schemas.microsoft.com/office/drawing/2014/main" id="{DE9C2969-A569-40BE-867D-1C17535FBD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611" y="63610"/>
            <a:ext cx="3093057" cy="3108961"/>
          </a:xfrm>
          <a:prstGeom prst="rect">
            <a:avLst/>
          </a:prstGeom>
        </p:spPr>
      </p:pic>
      <p:pic>
        <p:nvPicPr>
          <p:cNvPr id="6" name="Audio 5">
            <a:hlinkClick r:id="" action="ppaction://media"/>
            <a:extLst>
              <a:ext uri="{FF2B5EF4-FFF2-40B4-BE49-F238E27FC236}">
                <a16:creationId xmlns:a16="http://schemas.microsoft.com/office/drawing/2014/main" id="{13F4200F-F00D-42CA-BD20-4FD39845B6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550811093"/>
      </p:ext>
    </p:extLst>
  </p:cSld>
  <p:clrMapOvr>
    <a:masterClrMapping/>
  </p:clrMapOvr>
  <mc:AlternateContent xmlns:mc="http://schemas.openxmlformats.org/markup-compatibility/2006" xmlns:p14="http://schemas.microsoft.com/office/powerpoint/2010/main">
    <mc:Choice Requires="p14">
      <p:transition spd="med" p14:dur="700" advTm="23102">
        <p:fade/>
      </p:transition>
    </mc:Choice>
    <mc:Fallback xmlns="">
      <p:transition spd="med" advTm="23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0CF6719-848F-4B80-AD57-73EA7618EB1B}"/>
              </a:ext>
            </a:extLst>
          </p:cNvPr>
          <p:cNvSpPr>
            <a:spLocks noGrp="1"/>
          </p:cNvSpPr>
          <p:nvPr>
            <p:ph type="title"/>
          </p:nvPr>
        </p:nvSpPr>
        <p:spPr>
          <a:xfrm>
            <a:off x="97694" y="-1374912"/>
            <a:ext cx="9600489" cy="1183566"/>
          </a:xfrm>
        </p:spPr>
        <p:txBody>
          <a:bodyPr/>
          <a:lstStyle/>
          <a:p>
            <a:r>
              <a:rPr lang="en-US"/>
              <a:t>Participants will understand current information and trend data.</a:t>
            </a:r>
          </a:p>
        </p:txBody>
      </p:sp>
      <p:pic>
        <p:nvPicPr>
          <p:cNvPr id="7" name="Picture 6" descr="Participants will understand current information and trend data.">
            <a:extLst>
              <a:ext uri="{FF2B5EF4-FFF2-40B4-BE49-F238E27FC236}">
                <a16:creationId xmlns:a16="http://schemas.microsoft.com/office/drawing/2014/main" id="{AAA2A221-7354-4081-A72D-9FFAAFDB00A3}"/>
              </a:ext>
            </a:extLst>
          </p:cNvPr>
          <p:cNvPicPr>
            <a:picLocks noChangeAspect="1"/>
          </p:cNvPicPr>
          <p:nvPr/>
        </p:nvPicPr>
        <p:blipFill>
          <a:blip r:embed="rId5"/>
          <a:stretch>
            <a:fillRect/>
          </a:stretch>
        </p:blipFill>
        <p:spPr>
          <a:xfrm>
            <a:off x="6608356" y="1135074"/>
            <a:ext cx="5511262" cy="2456901"/>
          </a:xfrm>
          <a:prstGeom prst="rect">
            <a:avLst/>
          </a:prstGeom>
        </p:spPr>
      </p:pic>
      <p:pic>
        <p:nvPicPr>
          <p:cNvPr id="9" name="Picture 8">
            <a:extLst>
              <a:ext uri="{FF2B5EF4-FFF2-40B4-BE49-F238E27FC236}">
                <a16:creationId xmlns:a16="http://schemas.microsoft.com/office/drawing/2014/main" id="{FDCA683F-7E80-49EA-BC3C-F2C31DA0CA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6596743" cy="3601616"/>
          </a:xfrm>
          <a:prstGeom prst="rect">
            <a:avLst/>
          </a:prstGeom>
        </p:spPr>
      </p:pic>
      <p:pic>
        <p:nvPicPr>
          <p:cNvPr id="10" name="Picture 9">
            <a:extLst>
              <a:ext uri="{FF2B5EF4-FFF2-40B4-BE49-F238E27FC236}">
                <a16:creationId xmlns:a16="http://schemas.microsoft.com/office/drawing/2014/main" id="{2AE71911-5DA7-46AA-9728-F6686076FAE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601616"/>
            <a:ext cx="3237722" cy="2976466"/>
          </a:xfrm>
          <a:prstGeom prst="rect">
            <a:avLst/>
          </a:prstGeom>
        </p:spPr>
      </p:pic>
      <p:pic>
        <p:nvPicPr>
          <p:cNvPr id="11" name="Picture 10">
            <a:extLst>
              <a:ext uri="{FF2B5EF4-FFF2-40B4-BE49-F238E27FC236}">
                <a16:creationId xmlns:a16="http://schemas.microsoft.com/office/drawing/2014/main" id="{7D034A38-69C1-4425-BBEE-4EB5AC1E209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56384" y="3629608"/>
            <a:ext cx="3340359" cy="2939143"/>
          </a:xfrm>
          <a:prstGeom prst="rect">
            <a:avLst/>
          </a:prstGeom>
        </p:spPr>
      </p:pic>
      <p:pic>
        <p:nvPicPr>
          <p:cNvPr id="2" name="Picture 1">
            <a:extLst>
              <a:ext uri="{FF2B5EF4-FFF2-40B4-BE49-F238E27FC236}">
                <a16:creationId xmlns:a16="http://schemas.microsoft.com/office/drawing/2014/main" id="{21F91412-F30E-4286-B4F9-9FF85048E73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985082" y="3410765"/>
            <a:ext cx="5209310" cy="2688569"/>
          </a:xfrm>
          <a:prstGeom prst="rect">
            <a:avLst/>
          </a:prstGeom>
        </p:spPr>
      </p:pic>
      <p:sp>
        <p:nvSpPr>
          <p:cNvPr id="4" name="Slide Number Placeholder 3">
            <a:extLst>
              <a:ext uri="{FF2B5EF4-FFF2-40B4-BE49-F238E27FC236}">
                <a16:creationId xmlns:a16="http://schemas.microsoft.com/office/drawing/2014/main" id="{51099E7F-4E8E-461E-BA1B-8BE99139D0E7}"/>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6" name="Audio 5">
            <a:hlinkClick r:id="" action="ppaction://media"/>
            <a:extLst>
              <a:ext uri="{FF2B5EF4-FFF2-40B4-BE49-F238E27FC236}">
                <a16:creationId xmlns:a16="http://schemas.microsoft.com/office/drawing/2014/main" id="{239698D2-D6D4-4281-9A81-3A29E7D0A4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4100581"/>
      </p:ext>
    </p:extLst>
  </p:cSld>
  <p:clrMapOvr>
    <a:masterClrMapping/>
  </p:clrMapOvr>
  <mc:AlternateContent xmlns:mc="http://schemas.openxmlformats.org/markup-compatibility/2006" xmlns:p14="http://schemas.microsoft.com/office/powerpoint/2010/main">
    <mc:Choice Requires="p14">
      <p:transition spd="med" p14:dur="700" advTm="14940">
        <p:fade/>
      </p:transition>
    </mc:Choice>
    <mc:Fallback xmlns="">
      <p:transition spd="med" advTm="14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3471454-6E60-4985-A638-97537E327D21}"/>
              </a:ext>
              <a:ext uri="{C183D7F6-B498-43B3-948B-1728B52AA6E4}">
                <adec:decorative xmlns:adec="http://schemas.microsoft.com/office/drawing/2017/decorative" val="1"/>
              </a:ext>
            </a:extLst>
          </p:cNvPr>
          <p:cNvSpPr>
            <a:spLocks noGrp="1"/>
          </p:cNvSpPr>
          <p:nvPr>
            <p:ph type="title"/>
          </p:nvPr>
        </p:nvSpPr>
        <p:spPr>
          <a:xfrm>
            <a:off x="609600" y="0"/>
            <a:ext cx="9101959" cy="1143000"/>
          </a:xfrm>
        </p:spPr>
        <p:txBody>
          <a:bodyPr vert="horz" lIns="91440" tIns="45720" rIns="91440" bIns="45720" rtlCol="0" anchor="ctr">
            <a:noAutofit/>
          </a:bodyPr>
          <a:lstStyle/>
          <a:p>
            <a:r>
              <a:rPr lang="en-US">
                <a:solidFill>
                  <a:srgbClr val="2F5597"/>
                </a:solidFill>
                <a:latin typeface="Corbel" panose="020B0503020204020204" pitchFamily="34" charset="0"/>
              </a:rPr>
              <a:t>Understand current New York State information </a:t>
            </a:r>
            <a:br>
              <a:rPr lang="en-US">
                <a:solidFill>
                  <a:srgbClr val="2F5597"/>
                </a:solidFill>
                <a:latin typeface="Corbel" panose="020B0503020204020204" pitchFamily="34" charset="0"/>
              </a:rPr>
            </a:br>
            <a:r>
              <a:rPr lang="en-US">
                <a:solidFill>
                  <a:srgbClr val="2F5597"/>
                </a:solidFill>
                <a:latin typeface="Corbel" panose="020B0503020204020204" pitchFamily="34" charset="0"/>
              </a:rPr>
              <a:t>and trend data</a:t>
            </a:r>
          </a:p>
        </p:txBody>
      </p:sp>
      <p:graphicFrame>
        <p:nvGraphicFramePr>
          <p:cNvPr id="15" name="Table 14">
            <a:extLst>
              <a:ext uri="{FF2B5EF4-FFF2-40B4-BE49-F238E27FC236}">
                <a16:creationId xmlns:a16="http://schemas.microsoft.com/office/drawing/2014/main" id="{FE83976E-07B1-4CE4-AA8B-F1E017298F2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05763920"/>
              </p:ext>
            </p:extLst>
          </p:nvPr>
        </p:nvGraphicFramePr>
        <p:xfrm>
          <a:off x="647799" y="1698268"/>
          <a:ext cx="1334788" cy="1728297"/>
        </p:xfrm>
        <a:graphic>
          <a:graphicData uri="http://schemas.openxmlformats.org/drawingml/2006/table">
            <a:tbl>
              <a:tblPr firstRow="1" firstCol="1" bandRow="1">
                <a:tableStyleId>{5C22544A-7EE6-4342-B048-85BDC9FD1C3A}</a:tableStyleId>
              </a:tblPr>
              <a:tblGrid>
                <a:gridCol w="1334788">
                  <a:extLst>
                    <a:ext uri="{9D8B030D-6E8A-4147-A177-3AD203B41FA5}">
                      <a16:colId xmlns:a16="http://schemas.microsoft.com/office/drawing/2014/main" val="2967272285"/>
                    </a:ext>
                  </a:extLst>
                </a:gridCol>
              </a:tblGrid>
              <a:tr h="636864">
                <a:tc>
                  <a:txBody>
                    <a:bodyPr/>
                    <a:lstStyle/>
                    <a:p>
                      <a:pPr marL="0" marR="0" algn="ctr" fontAlgn="base">
                        <a:spcBef>
                          <a:spcPts val="0"/>
                        </a:spcBef>
                        <a:spcAft>
                          <a:spcPts val="0"/>
                        </a:spcAft>
                      </a:pPr>
                      <a:r>
                        <a:rPr lang="en-US" sz="2000" b="1">
                          <a:effectLst/>
                        </a:rPr>
                        <a:t>Baseline  </a:t>
                      </a:r>
                    </a:p>
                    <a:p>
                      <a:pPr marL="0" marR="0" algn="ctr" fontAlgn="base">
                        <a:spcBef>
                          <a:spcPts val="0"/>
                        </a:spcBef>
                        <a:spcAft>
                          <a:spcPts val="0"/>
                        </a:spcAft>
                      </a:pPr>
                      <a:r>
                        <a:rPr lang="en-US" sz="2000" b="1">
                          <a:effectLst/>
                        </a:rPr>
                        <a:t>2009 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053017"/>
                  </a:ext>
                </a:extLst>
              </a:tr>
              <a:tr h="546903">
                <a:tc>
                  <a:txBody>
                    <a:bodyPr/>
                    <a:lstStyle/>
                    <a:p>
                      <a:pPr marL="0" marR="0" algn="ctr" fontAlgn="base">
                        <a:spcBef>
                          <a:spcPts val="0"/>
                        </a:spcBef>
                        <a:spcAft>
                          <a:spcPts val="0"/>
                        </a:spcAft>
                      </a:pPr>
                      <a:r>
                        <a:rPr lang="en-US" sz="2000" b="1">
                          <a:effectLst/>
                        </a:rPr>
                        <a:t>67.20%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220642"/>
                  </a:ext>
                </a:extLst>
              </a:tr>
              <a:tr h="544530">
                <a:tc>
                  <a:txBody>
                    <a:bodyPr/>
                    <a:lstStyle/>
                    <a:p>
                      <a:pPr marL="0" marR="0" algn="ctr" fontAlgn="base">
                        <a:spcBef>
                          <a:spcPts val="0"/>
                        </a:spcBef>
                        <a:spcAft>
                          <a:spcPts val="0"/>
                        </a:spcAft>
                      </a:pP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507539"/>
                  </a:ext>
                </a:extLst>
              </a:tr>
            </a:tbl>
          </a:graphicData>
        </a:graphic>
      </p:graphicFrame>
      <p:graphicFrame>
        <p:nvGraphicFramePr>
          <p:cNvPr id="11" name="Table 10">
            <a:extLst>
              <a:ext uri="{FF2B5EF4-FFF2-40B4-BE49-F238E27FC236}">
                <a16:creationId xmlns:a16="http://schemas.microsoft.com/office/drawing/2014/main" id="{55BFB864-2E81-4CD2-947C-A55315F56D6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266563488"/>
              </p:ext>
            </p:extLst>
          </p:nvPr>
        </p:nvGraphicFramePr>
        <p:xfrm>
          <a:off x="1982587" y="1708947"/>
          <a:ext cx="9343516" cy="1715563"/>
        </p:xfrm>
        <a:graphic>
          <a:graphicData uri="http://schemas.openxmlformats.org/drawingml/2006/table">
            <a:tbl>
              <a:tblPr firstRow="1" firstCol="1" bandRow="1">
                <a:tableStyleId>{5C22544A-7EE6-4342-B048-85BDC9FD1C3A}</a:tableStyleId>
              </a:tblPr>
              <a:tblGrid>
                <a:gridCol w="1334788">
                  <a:extLst>
                    <a:ext uri="{9D8B030D-6E8A-4147-A177-3AD203B41FA5}">
                      <a16:colId xmlns:a16="http://schemas.microsoft.com/office/drawing/2014/main" val="4127732666"/>
                    </a:ext>
                  </a:extLst>
                </a:gridCol>
                <a:gridCol w="1334788">
                  <a:extLst>
                    <a:ext uri="{9D8B030D-6E8A-4147-A177-3AD203B41FA5}">
                      <a16:colId xmlns:a16="http://schemas.microsoft.com/office/drawing/2014/main" val="1809180507"/>
                    </a:ext>
                  </a:extLst>
                </a:gridCol>
                <a:gridCol w="1334788">
                  <a:extLst>
                    <a:ext uri="{9D8B030D-6E8A-4147-A177-3AD203B41FA5}">
                      <a16:colId xmlns:a16="http://schemas.microsoft.com/office/drawing/2014/main" val="2062660007"/>
                    </a:ext>
                  </a:extLst>
                </a:gridCol>
                <a:gridCol w="1334788">
                  <a:extLst>
                    <a:ext uri="{9D8B030D-6E8A-4147-A177-3AD203B41FA5}">
                      <a16:colId xmlns:a16="http://schemas.microsoft.com/office/drawing/2014/main" val="240259225"/>
                    </a:ext>
                  </a:extLst>
                </a:gridCol>
                <a:gridCol w="1334788">
                  <a:extLst>
                    <a:ext uri="{9D8B030D-6E8A-4147-A177-3AD203B41FA5}">
                      <a16:colId xmlns:a16="http://schemas.microsoft.com/office/drawing/2014/main" val="3913907997"/>
                    </a:ext>
                  </a:extLst>
                </a:gridCol>
                <a:gridCol w="1334788">
                  <a:extLst>
                    <a:ext uri="{9D8B030D-6E8A-4147-A177-3AD203B41FA5}">
                      <a16:colId xmlns:a16="http://schemas.microsoft.com/office/drawing/2014/main" val="271945500"/>
                    </a:ext>
                  </a:extLst>
                </a:gridCol>
                <a:gridCol w="1334788">
                  <a:extLst>
                    <a:ext uri="{9D8B030D-6E8A-4147-A177-3AD203B41FA5}">
                      <a16:colId xmlns:a16="http://schemas.microsoft.com/office/drawing/2014/main" val="3251617030"/>
                    </a:ext>
                  </a:extLst>
                </a:gridCol>
              </a:tblGrid>
              <a:tr h="618283">
                <a:tc>
                  <a:txBody>
                    <a:bodyPr/>
                    <a:lstStyle/>
                    <a:p>
                      <a:pPr marL="0" marR="0" algn="ctr" fontAlgn="base">
                        <a:spcBef>
                          <a:spcPts val="0"/>
                        </a:spcBef>
                        <a:spcAft>
                          <a:spcPts val="0"/>
                        </a:spcAft>
                      </a:pPr>
                      <a:r>
                        <a:rPr lang="en-US" sz="2000" b="1">
                          <a:effectLst/>
                        </a:rPr>
                        <a:t>FFY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2014 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2016 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2017 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2018 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2019</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053017"/>
                  </a:ext>
                </a:extLst>
              </a:tr>
              <a:tr h="548640">
                <a:tc>
                  <a:txBody>
                    <a:bodyPr/>
                    <a:lstStyle/>
                    <a:p>
                      <a:pPr marL="0" marR="0" algn="ctr" fontAlgn="base">
                        <a:spcBef>
                          <a:spcPts val="0"/>
                        </a:spcBef>
                        <a:spcAft>
                          <a:spcPts val="0"/>
                        </a:spcAft>
                      </a:pPr>
                      <a:r>
                        <a:rPr lang="en-US" sz="2000" b="1">
                          <a:effectLst/>
                        </a:rPr>
                        <a:t>Target =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100%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7220642"/>
                  </a:ext>
                </a:extLst>
              </a:tr>
              <a:tr h="548640">
                <a:tc>
                  <a:txBody>
                    <a:bodyPr/>
                    <a:lstStyle/>
                    <a:p>
                      <a:pPr marL="0" marR="0" algn="ctr" fontAlgn="base">
                        <a:spcBef>
                          <a:spcPts val="0"/>
                        </a:spcBef>
                        <a:spcAft>
                          <a:spcPts val="0"/>
                        </a:spcAft>
                      </a:pPr>
                      <a:r>
                        <a:rPr lang="en-US" sz="2000" b="1">
                          <a:effectLst/>
                        </a:rPr>
                        <a:t>Data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 78.29%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76.50%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90.23%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88.05%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92.51% </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2000" b="1">
                          <a:effectLst/>
                        </a:rPr>
                        <a:t>88.10%</a:t>
                      </a:r>
                      <a:endParaRPr lang="en-US" sz="2000" b="1">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507539"/>
                  </a:ext>
                </a:extLst>
              </a:tr>
            </a:tbl>
          </a:graphicData>
        </a:graphic>
      </p:graphicFrame>
      <p:grpSp>
        <p:nvGrpSpPr>
          <p:cNvPr id="5" name="Group 4">
            <a:extLst>
              <a:ext uri="{FF2B5EF4-FFF2-40B4-BE49-F238E27FC236}">
                <a16:creationId xmlns:a16="http://schemas.microsoft.com/office/drawing/2014/main" id="{1EA972F5-6DFC-4DCF-A8DF-CB9998985584}"/>
              </a:ext>
            </a:extLst>
          </p:cNvPr>
          <p:cNvGrpSpPr/>
          <p:nvPr/>
        </p:nvGrpSpPr>
        <p:grpSpPr>
          <a:xfrm>
            <a:off x="2039495" y="3491041"/>
            <a:ext cx="9402244" cy="2841602"/>
            <a:chOff x="2810774" y="3729576"/>
            <a:chExt cx="9402244" cy="2841602"/>
          </a:xfrm>
        </p:grpSpPr>
        <p:sp>
          <p:nvSpPr>
            <p:cNvPr id="3" name="TextBox 2">
              <a:extLst>
                <a:ext uri="{FF2B5EF4-FFF2-40B4-BE49-F238E27FC236}">
                  <a16:creationId xmlns:a16="http://schemas.microsoft.com/office/drawing/2014/main" id="{A2844DE5-FC34-423F-A260-90C8B22528F4}"/>
                </a:ext>
                <a:ext uri="{C183D7F6-B498-43B3-948B-1728B52AA6E4}">
                  <adec:decorative xmlns:adec="http://schemas.microsoft.com/office/drawing/2017/decorative" val="1"/>
                </a:ext>
              </a:extLst>
            </p:cNvPr>
            <p:cNvSpPr txBox="1"/>
            <p:nvPr/>
          </p:nvSpPr>
          <p:spPr>
            <a:xfrm>
              <a:off x="2810774" y="3898290"/>
              <a:ext cx="1262462" cy="2139047"/>
            </a:xfrm>
            <a:prstGeom prst="rect">
              <a:avLst/>
            </a:prstGeom>
            <a:noFill/>
          </p:spPr>
          <p:txBody>
            <a:bodyPr wrap="square" rtlCol="0">
              <a:spAutoFit/>
            </a:bodyPr>
            <a:lstStyle/>
            <a:p>
              <a:pPr algn="r">
                <a:spcAft>
                  <a:spcPts val="600"/>
                </a:spcAft>
              </a:pPr>
              <a:r>
                <a:rPr lang="en-US"/>
                <a:t>100%</a:t>
              </a:r>
            </a:p>
            <a:p>
              <a:pPr algn="r">
                <a:spcAft>
                  <a:spcPts val="600"/>
                </a:spcAft>
              </a:pPr>
              <a:r>
                <a:rPr lang="en-US"/>
                <a:t>90%</a:t>
              </a:r>
            </a:p>
            <a:p>
              <a:pPr algn="r">
                <a:spcAft>
                  <a:spcPts val="600"/>
                </a:spcAft>
              </a:pPr>
              <a:r>
                <a:rPr lang="en-US"/>
                <a:t>80%</a:t>
              </a:r>
            </a:p>
            <a:p>
              <a:pPr algn="r">
                <a:spcAft>
                  <a:spcPts val="600"/>
                </a:spcAft>
              </a:pPr>
              <a:r>
                <a:rPr lang="en-US"/>
                <a:t>70%</a:t>
              </a:r>
            </a:p>
            <a:p>
              <a:pPr algn="r">
                <a:spcAft>
                  <a:spcPts val="600"/>
                </a:spcAft>
              </a:pPr>
              <a:r>
                <a:rPr lang="en-US"/>
                <a:t>60%</a:t>
              </a:r>
            </a:p>
            <a:p>
              <a:pPr algn="r">
                <a:spcAft>
                  <a:spcPts val="600"/>
                </a:spcAft>
              </a:pPr>
              <a:r>
                <a:rPr lang="en-US"/>
                <a:t>50%</a:t>
              </a:r>
            </a:p>
          </p:txBody>
        </p:sp>
        <p:sp>
          <p:nvSpPr>
            <p:cNvPr id="8" name="Rectangle 7">
              <a:extLst>
                <a:ext uri="{FF2B5EF4-FFF2-40B4-BE49-F238E27FC236}">
                  <a16:creationId xmlns:a16="http://schemas.microsoft.com/office/drawing/2014/main" id="{1F793583-76B3-4AF6-AEAB-111880BAD8C3}"/>
                </a:ext>
                <a:ext uri="{C183D7F6-B498-43B3-948B-1728B52AA6E4}">
                  <adec:decorative xmlns:adec="http://schemas.microsoft.com/office/drawing/2017/decorative" val="1"/>
                </a:ext>
              </a:extLst>
            </p:cNvPr>
            <p:cNvSpPr/>
            <p:nvPr/>
          </p:nvSpPr>
          <p:spPr>
            <a:xfrm>
              <a:off x="4073236" y="3729576"/>
              <a:ext cx="1360612" cy="2476477"/>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94F69B-543B-45C0-81AE-6942C25FEDD3}"/>
                </a:ext>
                <a:ext uri="{C183D7F6-B498-43B3-948B-1728B52AA6E4}">
                  <adec:decorative xmlns:adec="http://schemas.microsoft.com/office/drawing/2017/decorative" val="1"/>
                </a:ext>
              </a:extLst>
            </p:cNvPr>
            <p:cNvSpPr/>
            <p:nvPr/>
          </p:nvSpPr>
          <p:spPr>
            <a:xfrm>
              <a:off x="6758154" y="3729576"/>
              <a:ext cx="1360612" cy="2476477"/>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D999853-0274-44D7-B383-3417182BD252}"/>
                </a:ext>
                <a:ext uri="{C183D7F6-B498-43B3-948B-1728B52AA6E4}">
                  <adec:decorative xmlns:adec="http://schemas.microsoft.com/office/drawing/2017/decorative" val="1"/>
                </a:ext>
              </a:extLst>
            </p:cNvPr>
            <p:cNvSpPr/>
            <p:nvPr/>
          </p:nvSpPr>
          <p:spPr>
            <a:xfrm>
              <a:off x="9443072" y="3729576"/>
              <a:ext cx="1360612" cy="2476477"/>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descr="This graph shows New York State trend data for Indicator 13 for each year from 2014 through 2019.  The red line indicates the target (100%) and the blue line indicates New York State's performance.">
              <a:extLst>
                <a:ext uri="{FF2B5EF4-FFF2-40B4-BE49-F238E27FC236}">
                  <a16:creationId xmlns:a16="http://schemas.microsoft.com/office/drawing/2014/main" id="{10EA0B06-EE54-48D4-B99A-F8A3579DBF8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0269448"/>
                </p:ext>
              </p:extLst>
            </p:nvPr>
          </p:nvGraphicFramePr>
          <p:xfrm>
            <a:off x="3983781" y="3955854"/>
            <a:ext cx="8229237" cy="2615324"/>
          </p:xfrm>
          <a:graphic>
            <a:graphicData uri="http://schemas.openxmlformats.org/drawingml/2006/chart">
              <c:chart xmlns:c="http://schemas.openxmlformats.org/drawingml/2006/chart" xmlns:r="http://schemas.openxmlformats.org/officeDocument/2006/relationships" r:id="rId5"/>
            </a:graphicData>
          </a:graphic>
        </p:graphicFrame>
      </p:grpSp>
      <p:sp>
        <p:nvSpPr>
          <p:cNvPr id="4" name="Slide Number Placeholder 3">
            <a:extLst>
              <a:ext uri="{FF2B5EF4-FFF2-40B4-BE49-F238E27FC236}">
                <a16:creationId xmlns:a16="http://schemas.microsoft.com/office/drawing/2014/main" id="{57581BF4-6022-40C4-8068-D7964B11B29E}"/>
              </a:ext>
              <a:ext uri="{C183D7F6-B498-43B3-948B-1728B52AA6E4}">
                <adec:decorative xmlns:adec="http://schemas.microsoft.com/office/drawing/2017/decorative" val="0"/>
              </a:ext>
            </a:extLst>
          </p:cNvPr>
          <p:cNvSpPr>
            <a:spLocks noGrp="1"/>
          </p:cNvSpPr>
          <p:nvPr>
            <p:ph type="sldNum" sz="quarter" idx="12"/>
          </p:nvPr>
        </p:nvSpPr>
        <p:spPr>
          <a:xfrm>
            <a:off x="8003309" y="6206053"/>
            <a:ext cx="2844800" cy="365125"/>
          </a:xfrm>
        </p:spPr>
        <p:txBody>
          <a:bodyPr/>
          <a:lstStyle/>
          <a:p>
            <a:fld id="{F0597B30-7949-4ED9-96B5-005BABF2293C}" type="slidenum">
              <a:rPr lang="en-US" smtClean="0"/>
              <a:pPr/>
              <a:t>17</a:t>
            </a:fld>
            <a:endParaRPr lang="en-US"/>
          </a:p>
        </p:txBody>
      </p:sp>
      <p:pic>
        <p:nvPicPr>
          <p:cNvPr id="2" name="Audio 1">
            <a:hlinkClick r:id="" action="ppaction://media"/>
            <a:extLst>
              <a:ext uri="{FF2B5EF4-FFF2-40B4-BE49-F238E27FC236}">
                <a16:creationId xmlns:a16="http://schemas.microsoft.com/office/drawing/2014/main" id="{6E938DBE-5984-46F8-8103-A2E476C154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6797146"/>
      </p:ext>
    </p:extLst>
  </p:cSld>
  <p:clrMapOvr>
    <a:masterClrMapping/>
  </p:clrMapOvr>
  <mc:AlternateContent xmlns:mc="http://schemas.openxmlformats.org/markup-compatibility/2006" xmlns:p14="http://schemas.microsoft.com/office/powerpoint/2010/main">
    <mc:Choice Requires="p14">
      <p:transition spd="med" p14:dur="700" advTm="67337">
        <p:fade/>
      </p:transition>
    </mc:Choice>
    <mc:Fallback xmlns="">
      <p:transition spd="med" advTm="673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EE7FFFE-3BEB-4EFB-862D-9EC3292F4348}"/>
              </a:ext>
            </a:extLst>
          </p:cNvPr>
          <p:cNvSpPr>
            <a:spLocks noGrp="1"/>
          </p:cNvSpPr>
          <p:nvPr>
            <p:ph type="title"/>
          </p:nvPr>
        </p:nvSpPr>
        <p:spPr>
          <a:xfrm>
            <a:off x="609601" y="0"/>
            <a:ext cx="9091448" cy="1183566"/>
          </a:xfrm>
        </p:spPr>
        <p:txBody>
          <a:bodyPr anchor="ctr" anchorCtr="0">
            <a:normAutofit/>
          </a:bodyPr>
          <a:lstStyle/>
          <a:p>
            <a:r>
              <a:rPr lang="en-US">
                <a:solidFill>
                  <a:srgbClr val="2F5597"/>
                </a:solidFill>
                <a:latin typeface="Corbel" panose="020B0503020204020204" pitchFamily="34" charset="0"/>
              </a:rPr>
              <a:t>Understand current New York State information </a:t>
            </a:r>
            <a:br>
              <a:rPr lang="en-US">
                <a:solidFill>
                  <a:srgbClr val="2F5597"/>
                </a:solidFill>
                <a:latin typeface="Corbel" panose="020B0503020204020204" pitchFamily="34" charset="0"/>
              </a:rPr>
            </a:br>
            <a:r>
              <a:rPr lang="en-US">
                <a:solidFill>
                  <a:srgbClr val="2F5597"/>
                </a:solidFill>
                <a:latin typeface="Corbel" panose="020B0503020204020204" pitchFamily="34" charset="0"/>
              </a:rPr>
              <a:t>and trend data for noncompliant districts</a:t>
            </a:r>
          </a:p>
        </p:txBody>
      </p:sp>
      <p:sp>
        <p:nvSpPr>
          <p:cNvPr id="8" name="Arrow: Up 7">
            <a:extLst>
              <a:ext uri="{FF2B5EF4-FFF2-40B4-BE49-F238E27FC236}">
                <a16:creationId xmlns:a16="http://schemas.microsoft.com/office/drawing/2014/main" id="{52444927-D248-4026-B52D-6DD669CC8B10}"/>
              </a:ext>
            </a:extLst>
          </p:cNvPr>
          <p:cNvSpPr/>
          <p:nvPr/>
        </p:nvSpPr>
        <p:spPr>
          <a:xfrm rot="10800000">
            <a:off x="594807" y="1183566"/>
            <a:ext cx="649055" cy="38597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a:t>Decrease = Improvement</a:t>
            </a:r>
          </a:p>
        </p:txBody>
      </p:sp>
      <p:graphicFrame>
        <p:nvGraphicFramePr>
          <p:cNvPr id="5" name="Chart 4" descr="This is a graph of the number of districts with Indicator 13 noncompliance during the 2017-18, 2018-19, and 2019-20 FFYs, broken down by area.">
            <a:extLst>
              <a:ext uri="{FF2B5EF4-FFF2-40B4-BE49-F238E27FC236}">
                <a16:creationId xmlns:a16="http://schemas.microsoft.com/office/drawing/2014/main" id="{5E26D97A-9A7C-4220-8B35-07BFD36CF63D}"/>
              </a:ext>
            </a:extLst>
          </p:cNvPr>
          <p:cNvGraphicFramePr>
            <a:graphicFrameLocks/>
          </p:cNvGraphicFramePr>
          <p:nvPr>
            <p:extLst>
              <p:ext uri="{D42A27DB-BD31-4B8C-83A1-F6EECF244321}">
                <p14:modId xmlns:p14="http://schemas.microsoft.com/office/powerpoint/2010/main" val="1692664717"/>
              </p:ext>
            </p:extLst>
          </p:nvPr>
        </p:nvGraphicFramePr>
        <p:xfrm>
          <a:off x="1454065" y="1534196"/>
          <a:ext cx="9371948" cy="4620682"/>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a:extLst>
              <a:ext uri="{FF2B5EF4-FFF2-40B4-BE49-F238E27FC236}">
                <a16:creationId xmlns:a16="http://schemas.microsoft.com/office/drawing/2014/main" id="{764CFCCB-A0C0-40F6-90AA-6BCAADD0AAFA}"/>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18</a:t>
            </a:fld>
            <a:endParaRPr lang="en-US" sz="1000"/>
          </a:p>
        </p:txBody>
      </p:sp>
      <p:pic>
        <p:nvPicPr>
          <p:cNvPr id="11" name="Audio 10">
            <a:hlinkClick r:id="" action="ppaction://media"/>
            <a:extLst>
              <a:ext uri="{FF2B5EF4-FFF2-40B4-BE49-F238E27FC236}">
                <a16:creationId xmlns:a16="http://schemas.microsoft.com/office/drawing/2014/main" id="{73569FA4-B99B-4671-A0DF-8569F63D0D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3102687"/>
      </p:ext>
    </p:extLst>
  </p:cSld>
  <p:clrMapOvr>
    <a:masterClrMapping/>
  </p:clrMapOvr>
  <mc:AlternateContent xmlns:mc="http://schemas.openxmlformats.org/markup-compatibility/2006" xmlns:p14="http://schemas.microsoft.com/office/powerpoint/2010/main">
    <mc:Choice Requires="p14">
      <p:transition spd="med" p14:dur="700" advTm="58651">
        <p:fade/>
      </p:transition>
    </mc:Choice>
    <mc:Fallback xmlns="">
      <p:transition spd="med" advTm="58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269D-2CA9-4612-A871-19090858D1C4}"/>
              </a:ext>
              <a:ext uri="{C183D7F6-B498-43B3-948B-1728B52AA6E4}">
                <adec:decorative xmlns:adec="http://schemas.microsoft.com/office/drawing/2017/decorative" val="0"/>
              </a:ext>
            </a:extLst>
          </p:cNvPr>
          <p:cNvSpPr>
            <a:spLocks noGrp="1"/>
          </p:cNvSpPr>
          <p:nvPr>
            <p:ph type="title"/>
          </p:nvPr>
        </p:nvSpPr>
        <p:spPr>
          <a:xfrm>
            <a:off x="609600" y="0"/>
            <a:ext cx="9144001" cy="1143000"/>
          </a:xfrm>
        </p:spPr>
        <p:txBody>
          <a:bodyPr vert="horz" lIns="91440" tIns="45720" rIns="91440" bIns="45720" rtlCol="0" anchor="ctr">
            <a:normAutofit/>
          </a:bodyPr>
          <a:lstStyle/>
          <a:p>
            <a:r>
              <a:rPr lang="en-US">
                <a:solidFill>
                  <a:srgbClr val="2F5597"/>
                </a:solidFill>
                <a:latin typeface="Corbel" panose="020B0503020204020204" pitchFamily="34" charset="0"/>
              </a:rPr>
              <a:t>New York State and National Trends for SPP 13</a:t>
            </a:r>
            <a:br>
              <a:rPr lang="en-US">
                <a:solidFill>
                  <a:srgbClr val="2F5597"/>
                </a:solidFill>
                <a:latin typeface="Corbel" panose="020B0503020204020204" pitchFamily="34" charset="0"/>
              </a:rPr>
            </a:br>
            <a:r>
              <a:rPr lang="en-US"/>
              <a:t>7-Pak Consortium Indicator 13 Results</a:t>
            </a:r>
            <a:endParaRPr lang="en-US">
              <a:solidFill>
                <a:srgbClr val="2F5597"/>
              </a:solidFill>
              <a:latin typeface="Corbel" panose="020B0503020204020204" pitchFamily="34" charset="0"/>
            </a:endParaRPr>
          </a:p>
        </p:txBody>
      </p:sp>
      <p:graphicFrame>
        <p:nvGraphicFramePr>
          <p:cNvPr id="8" name="Content Placeholder 7" descr="This graph compares Indicator 13 data between New York State and other states within the 7-Pak Consortium from 2014-2018.  The 7-Pak Consortium consists of New York, Ohio, Illinois, Pennsylvania, Florida, California, and Texas.">
            <a:extLst>
              <a:ext uri="{FF2B5EF4-FFF2-40B4-BE49-F238E27FC236}">
                <a16:creationId xmlns:a16="http://schemas.microsoft.com/office/drawing/2014/main" id="{59BF35CE-1826-434D-A71B-087870D7E8B5}"/>
              </a:ext>
              <a:ext uri="{C183D7F6-B498-43B3-948B-1728B52AA6E4}">
                <adec:decorative xmlns:adec="http://schemas.microsoft.com/office/drawing/2017/decorative" val="0"/>
              </a:ext>
            </a:extLst>
          </p:cNvPr>
          <p:cNvGraphicFramePr>
            <a:graphicFrameLocks noGrp="1"/>
          </p:cNvGraphicFramePr>
          <p:nvPr>
            <p:ph sz="half" idx="2"/>
            <p:extLst>
              <p:ext uri="{D42A27DB-BD31-4B8C-83A1-F6EECF244321}">
                <p14:modId xmlns:p14="http://schemas.microsoft.com/office/powerpoint/2010/main" val="3204358568"/>
              </p:ext>
            </p:extLst>
          </p:nvPr>
        </p:nvGraphicFramePr>
        <p:xfrm>
          <a:off x="-426720" y="1567542"/>
          <a:ext cx="6766559" cy="38317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Table 4">
            <a:extLst>
              <a:ext uri="{FF2B5EF4-FFF2-40B4-BE49-F238E27FC236}">
                <a16:creationId xmlns:a16="http://schemas.microsoft.com/office/drawing/2014/main" id="{DE68D4D2-807B-494D-A170-DED9B6B1E44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763493834"/>
              </p:ext>
            </p:extLst>
          </p:nvPr>
        </p:nvGraphicFramePr>
        <p:xfrm>
          <a:off x="6653349" y="1994264"/>
          <a:ext cx="5373188" cy="2629988"/>
        </p:xfrm>
        <a:graphic>
          <a:graphicData uri="http://schemas.openxmlformats.org/drawingml/2006/table">
            <a:tbl>
              <a:tblPr firstRow="1" bandRow="1"/>
              <a:tblGrid>
                <a:gridCol w="1074943">
                  <a:extLst>
                    <a:ext uri="{9D8B030D-6E8A-4147-A177-3AD203B41FA5}">
                      <a16:colId xmlns:a16="http://schemas.microsoft.com/office/drawing/2014/main" val="824706862"/>
                    </a:ext>
                  </a:extLst>
                </a:gridCol>
                <a:gridCol w="859649">
                  <a:extLst>
                    <a:ext uri="{9D8B030D-6E8A-4147-A177-3AD203B41FA5}">
                      <a16:colId xmlns:a16="http://schemas.microsoft.com/office/drawing/2014/main" val="738255297"/>
                    </a:ext>
                  </a:extLst>
                </a:gridCol>
                <a:gridCol w="859649">
                  <a:extLst>
                    <a:ext uri="{9D8B030D-6E8A-4147-A177-3AD203B41FA5}">
                      <a16:colId xmlns:a16="http://schemas.microsoft.com/office/drawing/2014/main" val="1297913876"/>
                    </a:ext>
                  </a:extLst>
                </a:gridCol>
                <a:gridCol w="859649">
                  <a:extLst>
                    <a:ext uri="{9D8B030D-6E8A-4147-A177-3AD203B41FA5}">
                      <a16:colId xmlns:a16="http://schemas.microsoft.com/office/drawing/2014/main" val="2210201045"/>
                    </a:ext>
                  </a:extLst>
                </a:gridCol>
                <a:gridCol w="859649">
                  <a:extLst>
                    <a:ext uri="{9D8B030D-6E8A-4147-A177-3AD203B41FA5}">
                      <a16:colId xmlns:a16="http://schemas.microsoft.com/office/drawing/2014/main" val="4167615925"/>
                    </a:ext>
                  </a:extLst>
                </a:gridCol>
                <a:gridCol w="859649">
                  <a:extLst>
                    <a:ext uri="{9D8B030D-6E8A-4147-A177-3AD203B41FA5}">
                      <a16:colId xmlns:a16="http://schemas.microsoft.com/office/drawing/2014/main" val="902016146"/>
                    </a:ext>
                  </a:extLst>
                </a:gridCol>
              </a:tblGrid>
              <a:tr h="318574">
                <a:tc>
                  <a:txBody>
                    <a:bodyPr/>
                    <a:lstStyle/>
                    <a:p>
                      <a:pPr algn="l" rtl="0" fontAlgn="base"/>
                      <a:r>
                        <a:rPr lang="en-US" sz="1200" b="0" i="0">
                          <a:solidFill>
                            <a:srgbClr val="000000"/>
                          </a:solidFill>
                          <a:effectLst/>
                          <a:latin typeface="Arial" panose="020B0604020202020204" pitchFamily="34" charset="0"/>
                        </a:rPr>
                        <a:t>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r>
                        <a:rPr lang="en-US" sz="1200" b="0" i="0">
                          <a:solidFill>
                            <a:srgbClr val="000000"/>
                          </a:solidFill>
                          <a:effectLst/>
                          <a:latin typeface="Arial" panose="020B0604020202020204" pitchFamily="34" charset="0"/>
                        </a:rPr>
                        <a:t>2014 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200" b="0" i="0">
                          <a:solidFill>
                            <a:srgbClr val="000000"/>
                          </a:solidFill>
                          <a:effectLst/>
                          <a:latin typeface="Arial" panose="020B0604020202020204" pitchFamily="34" charset="0"/>
                        </a:rPr>
                        <a:t>2015 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200" b="0" i="0">
                          <a:solidFill>
                            <a:srgbClr val="000000"/>
                          </a:solidFill>
                          <a:effectLst/>
                          <a:latin typeface="Arial" panose="020B0604020202020204" pitchFamily="34" charset="0"/>
                        </a:rPr>
                        <a:t>2016 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200" b="0" i="0">
                          <a:solidFill>
                            <a:srgbClr val="000000"/>
                          </a:solidFill>
                          <a:effectLst/>
                          <a:latin typeface="Arial" panose="020B0604020202020204" pitchFamily="34" charset="0"/>
                        </a:rPr>
                        <a:t>2017 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ase"/>
                      <a:r>
                        <a:rPr lang="en-US" sz="1200" b="0" i="0">
                          <a:solidFill>
                            <a:srgbClr val="000000"/>
                          </a:solidFill>
                          <a:effectLst/>
                          <a:latin typeface="Arial" panose="020B0604020202020204" pitchFamily="34" charset="0"/>
                        </a:rPr>
                        <a:t>2018 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284756"/>
                  </a:ext>
                </a:extLst>
              </a:tr>
              <a:tr h="330202">
                <a:tc>
                  <a:txBody>
                    <a:bodyPr/>
                    <a:lstStyle/>
                    <a:p>
                      <a:pPr algn="l" rtl="0" fontAlgn="base"/>
                      <a:r>
                        <a:rPr lang="en-US" sz="1200" b="1" i="0">
                          <a:solidFill>
                            <a:srgbClr val="000000"/>
                          </a:solidFill>
                          <a:effectLst/>
                          <a:latin typeface="Arial" panose="020B0604020202020204" pitchFamily="34" charset="0"/>
                        </a:rPr>
                        <a:t>NY Results </a:t>
                      </a:r>
                      <a:endParaRPr lang="en-US" sz="1800" b="1"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solidFill>
                            <a:srgbClr val="000000"/>
                          </a:solidFill>
                          <a:effectLst/>
                          <a:latin typeface="Arial" panose="020B0604020202020204" pitchFamily="34" charset="0"/>
                        </a:rPr>
                        <a:t>78.29% </a:t>
                      </a:r>
                      <a:endParaRPr lang="en-US" sz="1800" b="1"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solidFill>
                            <a:srgbClr val="000000"/>
                          </a:solidFill>
                          <a:effectLst/>
                          <a:latin typeface="Arial" panose="020B0604020202020204" pitchFamily="34" charset="0"/>
                        </a:rPr>
                        <a:t>76.50% </a:t>
                      </a:r>
                      <a:endParaRPr lang="en-US" sz="1800" b="1"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solidFill>
                            <a:srgbClr val="000000"/>
                          </a:solidFill>
                          <a:effectLst/>
                          <a:latin typeface="Arial" panose="020B0604020202020204" pitchFamily="34" charset="0"/>
                        </a:rPr>
                        <a:t>90.23% </a:t>
                      </a:r>
                      <a:endParaRPr lang="en-US" sz="1800" b="1"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solidFill>
                            <a:srgbClr val="000000"/>
                          </a:solidFill>
                          <a:effectLst/>
                          <a:latin typeface="Arial" panose="020B0604020202020204" pitchFamily="34" charset="0"/>
                        </a:rPr>
                        <a:t>88.05% </a:t>
                      </a:r>
                      <a:endParaRPr lang="en-US" sz="1800" b="1"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1" i="0">
                          <a:solidFill>
                            <a:srgbClr val="000000"/>
                          </a:solidFill>
                          <a:effectLst/>
                          <a:latin typeface="Arial" panose="020B0604020202020204" pitchFamily="34" charset="0"/>
                        </a:rPr>
                        <a:t>92.51% </a:t>
                      </a:r>
                      <a:endParaRPr lang="en-US" sz="1800" b="1"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253858"/>
                  </a:ext>
                </a:extLst>
              </a:tr>
              <a:tr h="330202">
                <a:tc>
                  <a:txBody>
                    <a:bodyPr/>
                    <a:lstStyle/>
                    <a:p>
                      <a:pPr algn="l" rtl="0" fontAlgn="base"/>
                      <a:r>
                        <a:rPr lang="en-US" sz="1200" b="0" i="0">
                          <a:solidFill>
                            <a:srgbClr val="000000"/>
                          </a:solidFill>
                          <a:effectLst/>
                          <a:latin typeface="Arial" panose="020B0604020202020204" pitchFamily="34" charset="0"/>
                        </a:rPr>
                        <a:t>OH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99.26%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99.34%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99.27%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99.96%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99.90%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4652961"/>
                  </a:ext>
                </a:extLst>
              </a:tr>
              <a:tr h="330202">
                <a:tc>
                  <a:txBody>
                    <a:bodyPr/>
                    <a:lstStyle/>
                    <a:p>
                      <a:pPr algn="l" rtl="0" fontAlgn="base"/>
                      <a:r>
                        <a:rPr lang="en-US" sz="1200" b="0" i="0">
                          <a:solidFill>
                            <a:srgbClr val="000000"/>
                          </a:solidFill>
                          <a:effectLst/>
                          <a:latin typeface="Arial" panose="020B0604020202020204" pitchFamily="34" charset="0"/>
                        </a:rPr>
                        <a:t>IL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93.73%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93.07%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97.50%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98.63%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99.17%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528315"/>
                  </a:ext>
                </a:extLst>
              </a:tr>
              <a:tr h="330202">
                <a:tc>
                  <a:txBody>
                    <a:bodyPr/>
                    <a:lstStyle/>
                    <a:p>
                      <a:pPr algn="l" rtl="0" fontAlgn="base"/>
                      <a:r>
                        <a:rPr lang="en-US" sz="1200" b="0" i="0">
                          <a:solidFill>
                            <a:srgbClr val="000000"/>
                          </a:solidFill>
                          <a:effectLst/>
                          <a:latin typeface="Arial" panose="020B0604020202020204" pitchFamily="34" charset="0"/>
                        </a:rPr>
                        <a:t>PA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81.19%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83.07%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84.32%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82.18%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80.18%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068398"/>
                  </a:ext>
                </a:extLst>
              </a:tr>
              <a:tr h="330202">
                <a:tc>
                  <a:txBody>
                    <a:bodyPr/>
                    <a:lstStyle/>
                    <a:p>
                      <a:pPr algn="l" rtl="0" fontAlgn="base"/>
                      <a:r>
                        <a:rPr lang="en-US" sz="1200" b="0" i="0">
                          <a:solidFill>
                            <a:srgbClr val="000000"/>
                          </a:solidFill>
                          <a:effectLst/>
                          <a:latin typeface="Arial" panose="020B0604020202020204" pitchFamily="34" charset="0"/>
                        </a:rPr>
                        <a:t>FL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88.77%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90.55%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90.38%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94.84%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90.40%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1189754"/>
                  </a:ext>
                </a:extLst>
              </a:tr>
              <a:tr h="330202">
                <a:tc>
                  <a:txBody>
                    <a:bodyPr/>
                    <a:lstStyle/>
                    <a:p>
                      <a:pPr algn="l" rtl="0" fontAlgn="base"/>
                      <a:r>
                        <a:rPr lang="en-US" sz="1200" b="0" i="0">
                          <a:solidFill>
                            <a:srgbClr val="000000"/>
                          </a:solidFill>
                          <a:effectLst/>
                          <a:latin typeface="Arial" panose="020B0604020202020204" pitchFamily="34" charset="0"/>
                        </a:rPr>
                        <a:t>CA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93.49%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99.41%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99.59%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99.79%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99.78%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8130543"/>
                  </a:ext>
                </a:extLst>
              </a:tr>
              <a:tr h="330202">
                <a:tc>
                  <a:txBody>
                    <a:bodyPr/>
                    <a:lstStyle/>
                    <a:p>
                      <a:pPr algn="l" rtl="0" fontAlgn="base"/>
                      <a:r>
                        <a:rPr lang="en-US" sz="1200" b="0" i="0">
                          <a:solidFill>
                            <a:srgbClr val="000000"/>
                          </a:solidFill>
                          <a:effectLst/>
                          <a:latin typeface="Arial" panose="020B0604020202020204" pitchFamily="34" charset="0"/>
                        </a:rPr>
                        <a:t>TX Results </a:t>
                      </a:r>
                      <a:endParaRPr lang="en-US" sz="1800" b="0" i="0">
                        <a:effectLst/>
                      </a:endParaRPr>
                    </a:p>
                  </a:txBody>
                  <a:tcPr marL="91717" marR="91717" marT="45859" marB="4585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99.74%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99.84%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99.58%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99.79%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200" b="0" i="0">
                          <a:solidFill>
                            <a:srgbClr val="000000"/>
                          </a:solidFill>
                          <a:effectLst/>
                          <a:latin typeface="Arial" panose="020B0604020202020204" pitchFamily="34" charset="0"/>
                        </a:rPr>
                        <a:t>99.52% </a:t>
                      </a:r>
                      <a:endParaRPr lang="en-US" sz="1800" b="0" i="0">
                        <a:effectLst/>
                      </a:endParaRPr>
                    </a:p>
                  </a:txBody>
                  <a:tcPr marL="91717" marR="91717" marT="45859" marB="458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028215"/>
                  </a:ext>
                </a:extLst>
              </a:tr>
            </a:tbl>
          </a:graphicData>
        </a:graphic>
      </p:graphicFrame>
      <p:sp>
        <p:nvSpPr>
          <p:cNvPr id="4" name="Slide Number Placeholder 3">
            <a:extLst>
              <a:ext uri="{FF2B5EF4-FFF2-40B4-BE49-F238E27FC236}">
                <a16:creationId xmlns:a16="http://schemas.microsoft.com/office/drawing/2014/main" id="{2A371E0C-B9A6-4424-8D34-3818615A04A3}"/>
              </a:ext>
              <a:ext uri="{C183D7F6-B498-43B3-948B-1728B52AA6E4}">
                <adec:decorative xmlns:adec="http://schemas.microsoft.com/office/drawing/2017/decorative" val="1"/>
              </a:ext>
            </a:extLst>
          </p:cNvPr>
          <p:cNvSpPr>
            <a:spLocks noGrp="1"/>
          </p:cNvSpPr>
          <p:nvPr>
            <p:ph type="sldNum" sz="quarter" idx="12"/>
          </p:nvPr>
        </p:nvSpPr>
        <p:spPr>
          <a:xfrm>
            <a:off x="8737600" y="6356351"/>
            <a:ext cx="2844800" cy="365125"/>
          </a:xfrm>
        </p:spPr>
        <p:txBody>
          <a:bodyPr vert="horz" lIns="91440" tIns="45720" rIns="91440" bIns="45720" rtlCol="0" anchor="ctr">
            <a:normAutofit/>
          </a:bodyPr>
          <a:lstStyle/>
          <a:p>
            <a:pPr>
              <a:spcAft>
                <a:spcPts val="600"/>
              </a:spcAft>
            </a:pPr>
            <a:fld id="{F0597B30-7949-4ED9-96B5-005BABF2293C}" type="slidenum">
              <a:rPr lang="en-US" smtClean="0"/>
              <a:pPr>
                <a:spcAft>
                  <a:spcPts val="600"/>
                </a:spcAft>
              </a:pPr>
              <a:t>19</a:t>
            </a:fld>
            <a:endParaRPr lang="en-US"/>
          </a:p>
        </p:txBody>
      </p:sp>
      <p:pic>
        <p:nvPicPr>
          <p:cNvPr id="12" name="Audio 11">
            <a:hlinkClick r:id="" action="ppaction://media"/>
            <a:extLst>
              <a:ext uri="{FF2B5EF4-FFF2-40B4-BE49-F238E27FC236}">
                <a16:creationId xmlns:a16="http://schemas.microsoft.com/office/drawing/2014/main" id="{BA110538-60A5-4E03-BB98-31932305D1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1122509"/>
      </p:ext>
    </p:extLst>
  </p:cSld>
  <p:clrMapOvr>
    <a:masterClrMapping/>
  </p:clrMapOvr>
  <mc:AlternateContent xmlns:mc="http://schemas.openxmlformats.org/markup-compatibility/2006" xmlns:p14="http://schemas.microsoft.com/office/powerpoint/2010/main">
    <mc:Choice Requires="p14">
      <p:transition spd="med" p14:dur="700" advTm="90053">
        <p:fade/>
      </p:transition>
    </mc:Choice>
    <mc:Fallback xmlns="">
      <p:transition spd="med" advTm="90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609600" y="1"/>
            <a:ext cx="9088581" cy="1122362"/>
          </a:xfrm>
        </p:spPr>
        <p:txBody>
          <a:bodyPr anchor="ctr" anchorCtr="0"/>
          <a:lstStyle/>
          <a:p>
            <a:r>
              <a:rPr lang="en-US"/>
              <a:t>Agenda</a:t>
            </a:r>
            <a:endParaRPr lang="en-US" strike="sngStrike"/>
          </a:p>
        </p:txBody>
      </p:sp>
      <p:graphicFrame>
        <p:nvGraphicFramePr>
          <p:cNvPr id="7" name="Content Placeholder 6" descr="This slide states the agenda for today's presentation.  The introduction is followed by sections on Measurement, Data Collection, Data Trends, and Improvement Activities.">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1251201518"/>
              </p:ext>
            </p:extLst>
          </p:nvPr>
        </p:nvGraphicFramePr>
        <p:xfrm>
          <a:off x="1409699" y="1565275"/>
          <a:ext cx="10010775" cy="4621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a:extLst>
              <a:ext uri="{FF2B5EF4-FFF2-40B4-BE49-F238E27FC236}">
                <a16:creationId xmlns:a16="http://schemas.microsoft.com/office/drawing/2014/main" id="{B0A2580C-EDFC-43DA-87F9-51AAE62BFCC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Agenda</a:t>
            </a:r>
          </a:p>
        </p:txBody>
      </p:sp>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9" name="Audio 8">
            <a:hlinkClick r:id="" action="ppaction://media"/>
            <a:extLst>
              <a:ext uri="{FF2B5EF4-FFF2-40B4-BE49-F238E27FC236}">
                <a16:creationId xmlns:a16="http://schemas.microsoft.com/office/drawing/2014/main" id="{C9750E11-C92E-4AFA-90A5-BFF4BC5C4D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173961496"/>
      </p:ext>
    </p:extLst>
  </p:cSld>
  <p:clrMapOvr>
    <a:masterClrMapping/>
  </p:clrMapOvr>
  <mc:AlternateContent xmlns:mc="http://schemas.openxmlformats.org/markup-compatibility/2006" xmlns:p14="http://schemas.microsoft.com/office/powerpoint/2010/main">
    <mc:Choice Requires="p14">
      <p:transition spd="med" p14:dur="700" advTm="19702">
        <p:fade/>
      </p:transition>
    </mc:Choice>
    <mc:Fallback xmlns="">
      <p:transition spd="med" advTm="19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0D76C6-29D9-452B-A019-E0824D35AABA}"/>
              </a:ext>
            </a:extLst>
          </p:cNvPr>
          <p:cNvSpPr>
            <a:spLocks noGrp="1"/>
          </p:cNvSpPr>
          <p:nvPr>
            <p:ph type="title"/>
          </p:nvPr>
        </p:nvSpPr>
        <p:spPr>
          <a:xfrm>
            <a:off x="609600" y="-868"/>
            <a:ext cx="9065342" cy="1143000"/>
          </a:xfrm>
        </p:spPr>
        <p:txBody>
          <a:bodyPr vert="horz" lIns="91440" tIns="45720" rIns="91440" bIns="45720" rtlCol="0" anchor="ctr">
            <a:normAutofit/>
          </a:bodyPr>
          <a:lstStyle/>
          <a:p>
            <a:r>
              <a:rPr lang="en-US">
                <a:solidFill>
                  <a:srgbClr val="2F5597"/>
                </a:solidFill>
                <a:latin typeface="Corbel" panose="020B0503020204020204" pitchFamily="34" charset="0"/>
              </a:rPr>
              <a:t>Results by 7-Pak Consortium and National Mean</a:t>
            </a:r>
          </a:p>
        </p:txBody>
      </p:sp>
      <p:sp>
        <p:nvSpPr>
          <p:cNvPr id="4" name="Slide Number Placeholder 3">
            <a:extLst>
              <a:ext uri="{FF2B5EF4-FFF2-40B4-BE49-F238E27FC236}">
                <a16:creationId xmlns:a16="http://schemas.microsoft.com/office/drawing/2014/main" id="{1D232924-A09B-4D80-B366-FDFC1BE83B9F}"/>
              </a:ext>
            </a:extLst>
          </p:cNvPr>
          <p:cNvSpPr>
            <a:spLocks noGrp="1"/>
          </p:cNvSpPr>
          <p:nvPr>
            <p:ph type="sldNum" sz="quarter" idx="12"/>
          </p:nvPr>
        </p:nvSpPr>
        <p:spPr/>
        <p:txBody>
          <a:bodyPr/>
          <a:lstStyle/>
          <a:p>
            <a:fld id="{F0597B30-7949-4ED9-96B5-005BABF2293C}" type="slidenum">
              <a:rPr lang="en-US" smtClean="0"/>
              <a:pPr/>
              <a:t>20</a:t>
            </a:fld>
            <a:endParaRPr lang="en-US"/>
          </a:p>
        </p:txBody>
      </p:sp>
      <p:grpSp>
        <p:nvGrpSpPr>
          <p:cNvPr id="2" name="Group 1" descr="This graph compares the performance of each state in the 7-Pak Consortium against the National Mean, which was 89%.">
            <a:extLst>
              <a:ext uri="{FF2B5EF4-FFF2-40B4-BE49-F238E27FC236}">
                <a16:creationId xmlns:a16="http://schemas.microsoft.com/office/drawing/2014/main" id="{49E72BBC-5110-41C4-BFBF-104DDC762BE1}"/>
              </a:ext>
            </a:extLst>
          </p:cNvPr>
          <p:cNvGrpSpPr/>
          <p:nvPr/>
        </p:nvGrpSpPr>
        <p:grpSpPr>
          <a:xfrm>
            <a:off x="1193410" y="1445342"/>
            <a:ext cx="10885176" cy="5195480"/>
            <a:chOff x="1193410" y="1266678"/>
            <a:chExt cx="10998590" cy="5487268"/>
          </a:xfrm>
        </p:grpSpPr>
        <p:graphicFrame>
          <p:nvGraphicFramePr>
            <p:cNvPr id="7" name="Chart 6">
              <a:extLst>
                <a:ext uri="{FF2B5EF4-FFF2-40B4-BE49-F238E27FC236}">
                  <a16:creationId xmlns:a16="http://schemas.microsoft.com/office/drawing/2014/main" id="{3914C6FF-9852-4418-94D0-54EE8274B082}"/>
                </a:ext>
              </a:extLst>
            </p:cNvPr>
            <p:cNvGraphicFramePr/>
            <p:nvPr>
              <p:extLst>
                <p:ext uri="{D42A27DB-BD31-4B8C-83A1-F6EECF244321}">
                  <p14:modId xmlns:p14="http://schemas.microsoft.com/office/powerpoint/2010/main" val="160562807"/>
                </p:ext>
              </p:extLst>
            </p:nvPr>
          </p:nvGraphicFramePr>
          <p:xfrm>
            <a:off x="1193410" y="1266678"/>
            <a:ext cx="9176738" cy="5487268"/>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a:extLst>
                <a:ext uri="{FF2B5EF4-FFF2-40B4-BE49-F238E27FC236}">
                  <a16:creationId xmlns:a16="http://schemas.microsoft.com/office/drawing/2014/main" id="{D7B926FA-80AA-4F8E-927B-79EEE8E5A8E6}"/>
                </a:ext>
              </a:extLst>
            </p:cNvPr>
            <p:cNvCxnSpPr>
              <a:cxnSpLocks/>
            </p:cNvCxnSpPr>
            <p:nvPr/>
          </p:nvCxnSpPr>
          <p:spPr>
            <a:xfrm>
              <a:off x="1924014" y="1851259"/>
              <a:ext cx="8446134" cy="1"/>
            </a:xfrm>
            <a:prstGeom prst="line">
              <a:avLst/>
            </a:prstGeom>
            <a:ln w="3492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32E537-F999-4A59-A7A4-47CC5B8835A9}"/>
                </a:ext>
              </a:extLst>
            </p:cNvPr>
            <p:cNvSpPr txBox="1"/>
            <p:nvPr/>
          </p:nvSpPr>
          <p:spPr>
            <a:xfrm>
              <a:off x="10450796" y="1565849"/>
              <a:ext cx="1741204" cy="584775"/>
            </a:xfrm>
            <a:prstGeom prst="rect">
              <a:avLst/>
            </a:prstGeom>
            <a:noFill/>
          </p:spPr>
          <p:txBody>
            <a:bodyPr wrap="square" rtlCol="0">
              <a:spAutoFit/>
            </a:bodyPr>
            <a:lstStyle/>
            <a:p>
              <a:r>
                <a:rPr lang="en-US" sz="1600" b="1">
                  <a:solidFill>
                    <a:schemeClr val="tx1">
                      <a:lumMod val="50000"/>
                    </a:schemeClr>
                  </a:solidFill>
                </a:rPr>
                <a:t>2018 National Mean = 89%</a:t>
              </a:r>
            </a:p>
          </p:txBody>
        </p:sp>
      </p:grpSp>
      <p:pic>
        <p:nvPicPr>
          <p:cNvPr id="3" name="Audio 2">
            <a:hlinkClick r:id="" action="ppaction://media"/>
            <a:extLst>
              <a:ext uri="{FF2B5EF4-FFF2-40B4-BE49-F238E27FC236}">
                <a16:creationId xmlns:a16="http://schemas.microsoft.com/office/drawing/2014/main" id="{56883034-DFB4-4D0B-948A-640742B1DD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722337"/>
      </p:ext>
    </p:extLst>
  </p:cSld>
  <p:clrMapOvr>
    <a:masterClrMapping/>
  </p:clrMapOvr>
  <mc:AlternateContent xmlns:mc="http://schemas.openxmlformats.org/markup-compatibility/2006" xmlns:p14="http://schemas.microsoft.com/office/powerpoint/2010/main">
    <mc:Choice Requires="p14">
      <p:transition spd="med" p14:dur="700" advTm="25773">
        <p:fade/>
      </p:transition>
    </mc:Choice>
    <mc:Fallback xmlns="">
      <p:transition spd="med" advTm="25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3998AD-9C84-4087-8EE3-8F4D31B2B6CC}"/>
              </a:ext>
            </a:extLst>
          </p:cNvPr>
          <p:cNvPicPr>
            <a:picLocks noChangeAspect="1"/>
          </p:cNvPicPr>
          <p:nvPr/>
        </p:nvPicPr>
        <p:blipFill>
          <a:blip r:embed="rId3"/>
          <a:stretch>
            <a:fillRect/>
          </a:stretch>
        </p:blipFill>
        <p:spPr>
          <a:xfrm>
            <a:off x="7208925" y="4390316"/>
            <a:ext cx="1493649" cy="1493649"/>
          </a:xfrm>
          <a:prstGeom prst="rect">
            <a:avLst/>
          </a:prstGeom>
        </p:spPr>
      </p:pic>
      <p:pic>
        <p:nvPicPr>
          <p:cNvPr id="6" name="Picture 5">
            <a:extLst>
              <a:ext uri="{FF2B5EF4-FFF2-40B4-BE49-F238E27FC236}">
                <a16:creationId xmlns:a16="http://schemas.microsoft.com/office/drawing/2014/main" id="{7384A64C-3644-4F4E-BF60-6C60452FDCA4}"/>
              </a:ext>
            </a:extLst>
          </p:cNvPr>
          <p:cNvPicPr>
            <a:picLocks noChangeAspect="1"/>
          </p:cNvPicPr>
          <p:nvPr/>
        </p:nvPicPr>
        <p:blipFill>
          <a:blip r:embed="rId4"/>
          <a:stretch>
            <a:fillRect/>
          </a:stretch>
        </p:blipFill>
        <p:spPr>
          <a:xfrm>
            <a:off x="0" y="0"/>
            <a:ext cx="12192000" cy="6124575"/>
          </a:xfrm>
          <a:prstGeom prst="rect">
            <a:avLst/>
          </a:prstGeom>
        </p:spPr>
      </p:pic>
    </p:spTree>
    <p:extLst>
      <p:ext uri="{BB962C8B-B14F-4D97-AF65-F5344CB8AC3E}">
        <p14:creationId xmlns:p14="http://schemas.microsoft.com/office/powerpoint/2010/main" val="924934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9DD3-D498-4E74-A1BF-0DBF8D77BA16}"/>
              </a:ext>
            </a:extLst>
          </p:cNvPr>
          <p:cNvSpPr txBox="1">
            <a:spLocks noGrp="1"/>
          </p:cNvSpPr>
          <p:nvPr>
            <p:ph type="title" idx="4294967295"/>
          </p:nvPr>
        </p:nvSpPr>
        <p:spPr>
          <a:xfrm>
            <a:off x="6750424" y="3779377"/>
            <a:ext cx="5376243"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Discuss strategies to improve performance on Indicator 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pic>
        <p:nvPicPr>
          <p:cNvPr id="7" name="Picture 6" descr="Our next goal is to discuss strategies to improve performance on Indicator 13.">
            <a:extLst>
              <a:ext uri="{FF2B5EF4-FFF2-40B4-BE49-F238E27FC236}">
                <a16:creationId xmlns:a16="http://schemas.microsoft.com/office/drawing/2014/main" id="{AAA2A221-7354-4081-A72D-9FFAAFDB00A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615405" y="1195345"/>
            <a:ext cx="5511262" cy="2456901"/>
          </a:xfrm>
          <a:prstGeom prst="rect">
            <a:avLst/>
          </a:prstGeom>
        </p:spPr>
      </p:pic>
      <p:pic>
        <p:nvPicPr>
          <p:cNvPr id="9" name="Picture 8">
            <a:extLst>
              <a:ext uri="{FF2B5EF4-FFF2-40B4-BE49-F238E27FC236}">
                <a16:creationId xmlns:a16="http://schemas.microsoft.com/office/drawing/2014/main" id="{FDCA683F-7E80-49EA-BC3C-F2C31DA0CA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6596743" cy="3601616"/>
          </a:xfrm>
          <a:prstGeom prst="rect">
            <a:avLst/>
          </a:prstGeom>
        </p:spPr>
      </p:pic>
      <p:pic>
        <p:nvPicPr>
          <p:cNvPr id="10" name="Picture 9">
            <a:extLst>
              <a:ext uri="{FF2B5EF4-FFF2-40B4-BE49-F238E27FC236}">
                <a16:creationId xmlns:a16="http://schemas.microsoft.com/office/drawing/2014/main" id="{2AE71911-5DA7-46AA-9728-F6686076FAE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601616"/>
            <a:ext cx="3237722" cy="2976466"/>
          </a:xfrm>
          <a:prstGeom prst="rect">
            <a:avLst/>
          </a:prstGeom>
        </p:spPr>
      </p:pic>
      <p:pic>
        <p:nvPicPr>
          <p:cNvPr id="11" name="Picture 10">
            <a:extLst>
              <a:ext uri="{FF2B5EF4-FFF2-40B4-BE49-F238E27FC236}">
                <a16:creationId xmlns:a16="http://schemas.microsoft.com/office/drawing/2014/main" id="{7D034A38-69C1-4425-BBEE-4EB5AC1E209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56384" y="3629608"/>
            <a:ext cx="3340359" cy="2939143"/>
          </a:xfrm>
          <a:prstGeom prst="rect">
            <a:avLst/>
          </a:prstGeom>
        </p:spPr>
      </p:pic>
      <p:sp>
        <p:nvSpPr>
          <p:cNvPr id="4" name="Slide Number Placeholder 3">
            <a:extLst>
              <a:ext uri="{FF2B5EF4-FFF2-40B4-BE49-F238E27FC236}">
                <a16:creationId xmlns:a16="http://schemas.microsoft.com/office/drawing/2014/main" id="{51099E7F-4E8E-461E-BA1B-8BE99139D0E7}"/>
              </a:ext>
            </a:extLst>
          </p:cNvPr>
          <p:cNvSpPr>
            <a:spLocks noGrp="1"/>
          </p:cNvSpPr>
          <p:nvPr>
            <p:ph type="sldNum" sz="quarter" idx="12"/>
          </p:nvPr>
        </p:nvSpPr>
        <p:spPr/>
        <p:txBody>
          <a:bodyPr/>
          <a:lstStyle/>
          <a:p>
            <a:fld id="{9CD8D479-8942-46E8-A226-A4E01F7A105C}" type="slidenum">
              <a:rPr lang="en-US" smtClean="0"/>
              <a:t>22</a:t>
            </a:fld>
            <a:endParaRPr lang="en-US"/>
          </a:p>
        </p:txBody>
      </p:sp>
      <p:pic>
        <p:nvPicPr>
          <p:cNvPr id="3" name="Audio 2">
            <a:hlinkClick r:id="" action="ppaction://media"/>
            <a:extLst>
              <a:ext uri="{FF2B5EF4-FFF2-40B4-BE49-F238E27FC236}">
                <a16:creationId xmlns:a16="http://schemas.microsoft.com/office/drawing/2014/main" id="{C8DB2BDB-B95C-4FEE-BDBE-1ACDFFB026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176376512"/>
      </p:ext>
    </p:extLst>
  </p:cSld>
  <p:clrMapOvr>
    <a:masterClrMapping/>
  </p:clrMapOvr>
  <mc:AlternateContent xmlns:mc="http://schemas.openxmlformats.org/markup-compatibility/2006" xmlns:p14="http://schemas.microsoft.com/office/powerpoint/2010/main">
    <mc:Choice Requires="p14">
      <p:transition spd="med" p14:dur="700" advTm="6650">
        <p:fade/>
      </p:transition>
    </mc:Choice>
    <mc:Fallback xmlns="">
      <p:transition spd="med" advTm="6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D2A5-FEA5-4AB0-BB1A-15175278CCF9}"/>
              </a:ext>
            </a:extLst>
          </p:cNvPr>
          <p:cNvSpPr>
            <a:spLocks noGrp="1"/>
          </p:cNvSpPr>
          <p:nvPr>
            <p:ph type="title"/>
          </p:nvPr>
        </p:nvSpPr>
        <p:spPr>
          <a:xfrm>
            <a:off x="609601" y="-40566"/>
            <a:ext cx="9080938" cy="1183566"/>
          </a:xfrm>
        </p:spPr>
        <p:txBody>
          <a:bodyPr anchor="ctr" anchorCtr="0"/>
          <a:lstStyle/>
          <a:p>
            <a:r>
              <a:rPr lang="en-US">
                <a:latin typeface="Corbel" panose="020B0503020204020204" pitchFamily="34" charset="0"/>
                <a:cs typeface="Arial"/>
              </a:rPr>
              <a:t>Current Improvement Strategies (1 of 2) </a:t>
            </a:r>
          </a:p>
        </p:txBody>
      </p:sp>
      <p:sp>
        <p:nvSpPr>
          <p:cNvPr id="4" name="Content Placeholder 3">
            <a:extLst>
              <a:ext uri="{FF2B5EF4-FFF2-40B4-BE49-F238E27FC236}">
                <a16:creationId xmlns:a16="http://schemas.microsoft.com/office/drawing/2014/main" id="{012CD3AC-571B-4252-884E-9138E9FA2943}"/>
              </a:ext>
            </a:extLst>
          </p:cNvPr>
          <p:cNvSpPr>
            <a:spLocks noGrp="1"/>
          </p:cNvSpPr>
          <p:nvPr>
            <p:ph sz="half" idx="2"/>
          </p:nvPr>
        </p:nvSpPr>
        <p:spPr>
          <a:xfrm>
            <a:off x="630620" y="1143000"/>
            <a:ext cx="11146221" cy="5350559"/>
          </a:xfrm>
        </p:spPr>
        <p:txBody>
          <a:bodyPr>
            <a:noAutofit/>
          </a:bodyPr>
          <a:lstStyle/>
          <a:p>
            <a:pPr marL="0" indent="0" algn="just" rtl="0" fontAlgn="base">
              <a:spcAft>
                <a:spcPts val="1200"/>
              </a:spcAft>
              <a:buNone/>
            </a:pPr>
            <a:r>
              <a:rPr lang="en-US" sz="2000" b="0" i="0" u="none" strike="noStrike">
                <a:solidFill>
                  <a:srgbClr val="000000"/>
                </a:solidFill>
                <a:effectLst/>
              </a:rPr>
              <a:t>NYSED has taken the following actions to ensure that IEPs include required transition components:</a:t>
            </a:r>
            <a:r>
              <a:rPr lang="en-US" sz="2000" b="0" i="0">
                <a:solidFill>
                  <a:srgbClr val="000000"/>
                </a:solidFill>
                <a:effectLst/>
              </a:rPr>
              <a:t>​</a:t>
            </a:r>
          </a:p>
          <a:p>
            <a:pPr algn="just" fontAlgn="base">
              <a:spcAft>
                <a:spcPts val="1200"/>
              </a:spcAft>
              <a:buFont typeface="Wingdings" panose="05000000000000000000" pitchFamily="2" charset="2"/>
              <a:buChar char="§"/>
            </a:pPr>
            <a:r>
              <a:rPr lang="en-US" sz="2000">
                <a:solidFill>
                  <a:srgbClr val="000000"/>
                </a:solidFill>
              </a:rPr>
              <a:t>The New York State Education Department has seven branches, each under the direction of the Commissioner of Education.  Two of these branches are Adult Career and Continuing Education Services-Vocational Rehabilitation (ACCES-VR) and P-12 Instructional Support, which includes the Office of Special Education (OSE). These branches have programs which benefit students’ secondary transition and post-school outcomes.</a:t>
            </a:r>
          </a:p>
          <a:p>
            <a:pPr algn="just" rtl="0" fontAlgn="base">
              <a:buFont typeface="Wingdings" panose="05000000000000000000" pitchFamily="2" charset="2"/>
              <a:buChar char="§"/>
            </a:pPr>
            <a:r>
              <a:rPr lang="en-US" sz="2000">
                <a:solidFill>
                  <a:srgbClr val="000000"/>
                </a:solidFill>
              </a:rPr>
              <a:t> A Joint Agreement for the Coordination of Transition Services between ACCES-VR and the Office of Special Education was signed by representatives of ACCES and P-12 Instructional Support on April 21, 2020. Through the agreement, which defines their relationship and their respective roles and responsibility to students with disabilities, the provision of transition services and pre-employment transition services for students with disabilities forms the basis for which the Joint Agreement was made. </a:t>
            </a:r>
          </a:p>
          <a:p>
            <a:pPr marL="210312" marR="0" lvl="0" indent="-210312" algn="just" defTabSz="914400" rtl="0" eaLnBrk="1" fontAlgn="base" latinLnBrk="0" hangingPunct="1">
              <a:lnSpc>
                <a:spcPct val="90000"/>
              </a:lnSpc>
              <a:spcBef>
                <a:spcPts val="11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orbel" panose="020B0503020204020204"/>
                <a:ea typeface="+mn-ea"/>
                <a:cs typeface="+mn-cs"/>
              </a:rPr>
              <a:t>ACCES-VR is one agency that may be invited to participate in the development of the transition plan during the IEP meeting, with appropriate consent.​</a:t>
            </a:r>
          </a:p>
          <a:p>
            <a:pPr marL="210312" marR="0" lvl="0" indent="-210312" algn="just" defTabSz="914400" rtl="0" eaLnBrk="1" fontAlgn="base" latinLnBrk="0" hangingPunct="1">
              <a:lnSpc>
                <a:spcPct val="90000"/>
              </a:lnSpc>
              <a:spcBef>
                <a:spcPts val="11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Corbel" panose="020B0503020204020204"/>
                <a:ea typeface="+mn-ea"/>
                <a:cs typeface="+mn-cs"/>
              </a:rPr>
              <a:t>OSE’s Youth Advisory Panel advises NYSED on ways to improve the quality of special education services and student outcomes. </a:t>
            </a:r>
          </a:p>
          <a:p>
            <a:pPr algn="just" rtl="0" fontAlgn="base">
              <a:buFont typeface="Wingdings" panose="05000000000000000000" pitchFamily="2" charset="2"/>
              <a:buChar char="§"/>
            </a:pPr>
            <a:endParaRPr lang="en-US" sz="2400" b="0" i="0">
              <a:solidFill>
                <a:srgbClr val="1F3864"/>
              </a:solidFill>
              <a:effectLst/>
            </a:endParaRPr>
          </a:p>
          <a:p>
            <a:pPr marL="0" indent="0" algn="just" rtl="0" fontAlgn="base">
              <a:buNone/>
            </a:pPr>
            <a:endParaRPr lang="en-US" sz="2400">
              <a:solidFill>
                <a:srgbClr val="201F1E"/>
              </a:solidFill>
            </a:endParaRPr>
          </a:p>
          <a:p>
            <a:pPr marL="0" indent="0" algn="just" rtl="0" fontAlgn="base">
              <a:buNone/>
            </a:pPr>
            <a:endParaRPr lang="en-US" sz="2400" b="0" i="0">
              <a:solidFill>
                <a:srgbClr val="1F3864"/>
              </a:solidFill>
              <a:effectLst/>
            </a:endParaRPr>
          </a:p>
        </p:txBody>
      </p:sp>
      <p:sp>
        <p:nvSpPr>
          <p:cNvPr id="7" name="Slide Number Placeholder 6">
            <a:extLst>
              <a:ext uri="{FF2B5EF4-FFF2-40B4-BE49-F238E27FC236}">
                <a16:creationId xmlns:a16="http://schemas.microsoft.com/office/drawing/2014/main" id="{AB829806-ABA3-4B13-B455-912BB65D810B}"/>
              </a:ext>
            </a:extLst>
          </p:cNvPr>
          <p:cNvSpPr>
            <a:spLocks noGrp="1"/>
          </p:cNvSpPr>
          <p:nvPr>
            <p:ph type="sldNum" sz="quarter" idx="12"/>
          </p:nvPr>
        </p:nvSpPr>
        <p:spPr/>
        <p:txBody>
          <a:bodyPr/>
          <a:lstStyle/>
          <a:p>
            <a:fld id="{F0597B30-7949-4ED9-96B5-005BABF2293C}" type="slidenum">
              <a:rPr lang="en-US" smtClean="0"/>
              <a:pPr/>
              <a:t>23</a:t>
            </a:fld>
            <a:endParaRPr lang="en-US"/>
          </a:p>
        </p:txBody>
      </p:sp>
      <p:pic>
        <p:nvPicPr>
          <p:cNvPr id="5" name="Audio 4">
            <a:hlinkClick r:id="" action="ppaction://media"/>
            <a:extLst>
              <a:ext uri="{FF2B5EF4-FFF2-40B4-BE49-F238E27FC236}">
                <a16:creationId xmlns:a16="http://schemas.microsoft.com/office/drawing/2014/main" id="{22A01EA5-481F-42F9-97A7-0ADA490C8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4062040968"/>
      </p:ext>
    </p:extLst>
  </p:cSld>
  <p:clrMapOvr>
    <a:masterClrMapping/>
  </p:clrMapOvr>
  <mc:AlternateContent xmlns:mc="http://schemas.openxmlformats.org/markup-compatibility/2006" xmlns:p14="http://schemas.microsoft.com/office/powerpoint/2010/main">
    <mc:Choice Requires="p14">
      <p:transition spd="med" p14:dur="700" advTm="92704">
        <p:fade/>
      </p:transition>
    </mc:Choice>
    <mc:Fallback xmlns="">
      <p:transition spd="med" advTm="92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D2A5-FEA5-4AB0-BB1A-15175278CCF9}"/>
              </a:ext>
            </a:extLst>
          </p:cNvPr>
          <p:cNvSpPr>
            <a:spLocks noGrp="1"/>
          </p:cNvSpPr>
          <p:nvPr>
            <p:ph type="title"/>
          </p:nvPr>
        </p:nvSpPr>
        <p:spPr>
          <a:xfrm>
            <a:off x="609601" y="-40566"/>
            <a:ext cx="9080938" cy="1183566"/>
          </a:xfrm>
        </p:spPr>
        <p:txBody>
          <a:bodyPr anchor="ctr" anchorCtr="0"/>
          <a:lstStyle/>
          <a:p>
            <a:r>
              <a:rPr lang="en-US">
                <a:latin typeface="Corbel" panose="020B0503020204020204" pitchFamily="34" charset="0"/>
                <a:cs typeface="Arial"/>
              </a:rPr>
              <a:t>Current Improvement Strategies (2 of 2) </a:t>
            </a:r>
          </a:p>
        </p:txBody>
      </p:sp>
      <p:sp>
        <p:nvSpPr>
          <p:cNvPr id="4" name="Content Placeholder 3">
            <a:extLst>
              <a:ext uri="{FF2B5EF4-FFF2-40B4-BE49-F238E27FC236}">
                <a16:creationId xmlns:a16="http://schemas.microsoft.com/office/drawing/2014/main" id="{012CD3AC-571B-4252-884E-9138E9FA2943}"/>
              </a:ext>
            </a:extLst>
          </p:cNvPr>
          <p:cNvSpPr>
            <a:spLocks noGrp="1"/>
          </p:cNvSpPr>
          <p:nvPr>
            <p:ph sz="half" idx="2"/>
          </p:nvPr>
        </p:nvSpPr>
        <p:spPr>
          <a:xfrm>
            <a:off x="609601" y="1295400"/>
            <a:ext cx="11009970" cy="4945911"/>
          </a:xfrm>
        </p:spPr>
        <p:txBody>
          <a:bodyPr>
            <a:noAutofit/>
          </a:bodyPr>
          <a:lstStyle/>
          <a:p>
            <a:pPr marL="0" indent="0" algn="just" rtl="0" fontAlgn="base">
              <a:spcAft>
                <a:spcPts val="1200"/>
              </a:spcAft>
              <a:buNone/>
            </a:pPr>
            <a:r>
              <a:rPr lang="en-US" sz="2800" b="0" i="0" u="none" strike="noStrike">
                <a:solidFill>
                  <a:srgbClr val="000000"/>
                </a:solidFill>
                <a:effectLst/>
              </a:rPr>
              <a:t>NYSED has taken the following additional actions to ensure that IEPs include required transition components:</a:t>
            </a:r>
            <a:r>
              <a:rPr lang="en-US" sz="2800" b="0" i="0">
                <a:solidFill>
                  <a:srgbClr val="1F3864"/>
                </a:solidFill>
                <a:effectLst/>
              </a:rPr>
              <a:t>​</a:t>
            </a:r>
          </a:p>
          <a:p>
            <a:pPr algn="just" rtl="0" fontAlgn="base">
              <a:buFont typeface="Wingdings" panose="05000000000000000000" pitchFamily="2" charset="2"/>
              <a:buChar char="§"/>
            </a:pPr>
            <a:r>
              <a:rPr lang="en-US" sz="2800">
                <a:solidFill>
                  <a:srgbClr val="201F1E"/>
                </a:solidFill>
              </a:rPr>
              <a:t>SEQA provides technical assistance to districts to improve the quality of transition plans in the IEP.</a:t>
            </a:r>
          </a:p>
          <a:p>
            <a:pPr algn="just" fontAlgn="base">
              <a:buFont typeface="Wingdings" panose="05000000000000000000" pitchFamily="2" charset="2"/>
              <a:buChar char="§"/>
            </a:pPr>
            <a:r>
              <a:rPr lang="en-US" sz="2800">
                <a:solidFill>
                  <a:srgbClr val="201F1E"/>
                </a:solidFill>
              </a:rPr>
              <a:t>SEQA monitors the development of transition plans to identify noncompliance and ensure that any noncompliance is corrected. </a:t>
            </a:r>
          </a:p>
          <a:p>
            <a:pPr algn="just" fontAlgn="base">
              <a:buFont typeface="Wingdings" panose="05000000000000000000" pitchFamily="2" charset="2"/>
              <a:buChar char="§"/>
            </a:pPr>
            <a:r>
              <a:rPr lang="en-US" sz="2800">
                <a:solidFill>
                  <a:srgbClr val="201F1E"/>
                </a:solidFill>
              </a:rPr>
              <a:t>NYSED’s State-mandated IEP form was developed to ensure school districts are appropriately documenting transition requirements on students’ IEPs.​</a:t>
            </a:r>
          </a:p>
          <a:p>
            <a:pPr marL="0" indent="0" algn="just" rtl="0" fontAlgn="base">
              <a:buNone/>
            </a:pPr>
            <a:endParaRPr lang="en-US" sz="2400">
              <a:solidFill>
                <a:srgbClr val="201F1E"/>
              </a:solidFill>
            </a:endParaRPr>
          </a:p>
          <a:p>
            <a:pPr marL="0" indent="0" algn="just" rtl="0" fontAlgn="base">
              <a:buNone/>
            </a:pPr>
            <a:endParaRPr lang="en-US" sz="2400" b="0" i="0">
              <a:solidFill>
                <a:srgbClr val="1F3864"/>
              </a:solidFill>
              <a:effectLst/>
            </a:endParaRPr>
          </a:p>
        </p:txBody>
      </p:sp>
      <p:sp>
        <p:nvSpPr>
          <p:cNvPr id="7" name="Slide Number Placeholder 6">
            <a:extLst>
              <a:ext uri="{FF2B5EF4-FFF2-40B4-BE49-F238E27FC236}">
                <a16:creationId xmlns:a16="http://schemas.microsoft.com/office/drawing/2014/main" id="{AB829806-ABA3-4B13-B455-912BB65D810B}"/>
              </a:ext>
            </a:extLst>
          </p:cNvPr>
          <p:cNvSpPr>
            <a:spLocks noGrp="1"/>
          </p:cNvSpPr>
          <p:nvPr>
            <p:ph type="sldNum" sz="quarter" idx="12"/>
          </p:nvPr>
        </p:nvSpPr>
        <p:spPr/>
        <p:txBody>
          <a:bodyPr/>
          <a:lstStyle/>
          <a:p>
            <a:fld id="{F0597B30-7949-4ED9-96B5-005BABF2293C}" type="slidenum">
              <a:rPr lang="en-US" smtClean="0"/>
              <a:pPr/>
              <a:t>24</a:t>
            </a:fld>
            <a:endParaRPr lang="en-US"/>
          </a:p>
        </p:txBody>
      </p:sp>
      <p:pic>
        <p:nvPicPr>
          <p:cNvPr id="6" name="Audio 5">
            <a:hlinkClick r:id="" action="ppaction://media"/>
            <a:extLst>
              <a:ext uri="{FF2B5EF4-FFF2-40B4-BE49-F238E27FC236}">
                <a16:creationId xmlns:a16="http://schemas.microsoft.com/office/drawing/2014/main" id="{7C185FEF-FA66-47E1-AECA-E3572D808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342583065"/>
      </p:ext>
    </p:extLst>
  </p:cSld>
  <p:clrMapOvr>
    <a:masterClrMapping/>
  </p:clrMapOvr>
  <mc:AlternateContent xmlns:mc="http://schemas.openxmlformats.org/markup-compatibility/2006" xmlns:p14="http://schemas.microsoft.com/office/powerpoint/2010/main">
    <mc:Choice Requires="p14">
      <p:transition spd="med" p14:dur="700" advTm="42827">
        <p:fade/>
      </p:transition>
    </mc:Choice>
    <mc:Fallback xmlns="">
      <p:transition spd="med" advTm="42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4" name="Footer Placeholder 3">
            <a:extLst>
              <a:ext uri="{FF2B5EF4-FFF2-40B4-BE49-F238E27FC236}">
                <a16:creationId xmlns:a16="http://schemas.microsoft.com/office/drawing/2014/main" id="{15340F09-5937-4DC5-9325-723F3CC34BA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a:t>
            </a:r>
          </a:p>
        </p:txBody>
      </p:sp>
      <p:pic>
        <p:nvPicPr>
          <p:cNvPr id="5" name="Audio 4">
            <a:hlinkClick r:id="" action="ppaction://media"/>
            <a:extLst>
              <a:ext uri="{FF2B5EF4-FFF2-40B4-BE49-F238E27FC236}">
                <a16:creationId xmlns:a16="http://schemas.microsoft.com/office/drawing/2014/main" id="{D900F1DD-FD3E-414B-A368-F22DC07870D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14636">
        <p:fade/>
      </p:transition>
    </mc:Choice>
    <mc:Fallback xmlns="">
      <p:transition spd="med" advTm="1146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3D6A-5D7F-44FA-B6F2-A35AE0195070}"/>
              </a:ext>
            </a:extLst>
          </p:cNvPr>
          <p:cNvSpPr>
            <a:spLocks noGrp="1"/>
          </p:cNvSpPr>
          <p:nvPr>
            <p:ph type="title"/>
          </p:nvPr>
        </p:nvSpPr>
        <p:spPr>
          <a:xfrm>
            <a:off x="1454391" y="1307446"/>
            <a:ext cx="9371949" cy="1183566"/>
          </a:xfrm>
        </p:spPr>
        <p:txBody>
          <a:bodyPr>
            <a:normAutofit fontScale="90000"/>
          </a:bodyPr>
          <a:lstStyle/>
          <a:p>
            <a:pPr algn="ctr"/>
            <a:r>
              <a:rPr lang="en-US" b="1"/>
              <a:t>OSE Educational Partnership </a:t>
            </a:r>
            <a:br>
              <a:rPr lang="en-US" b="1"/>
            </a:br>
            <a:r>
              <a:rPr lang="en-US" b="1"/>
              <a:t>Available  Professional Development and Trainings </a:t>
            </a:r>
            <a:endParaRPr lang="en-US"/>
          </a:p>
        </p:txBody>
      </p:sp>
      <p:sp>
        <p:nvSpPr>
          <p:cNvPr id="3" name="Content Placeholder 2">
            <a:extLst>
              <a:ext uri="{FF2B5EF4-FFF2-40B4-BE49-F238E27FC236}">
                <a16:creationId xmlns:a16="http://schemas.microsoft.com/office/drawing/2014/main" id="{72AC7F08-9380-4231-AB65-88DCF4F67AFA}"/>
              </a:ext>
            </a:extLst>
          </p:cNvPr>
          <p:cNvSpPr>
            <a:spLocks noGrp="1"/>
          </p:cNvSpPr>
          <p:nvPr>
            <p:ph sz="half" idx="1"/>
          </p:nvPr>
        </p:nvSpPr>
        <p:spPr>
          <a:xfrm>
            <a:off x="1454065" y="2943448"/>
            <a:ext cx="4610099" cy="2830031"/>
          </a:xfrm>
        </p:spPr>
        <p:txBody>
          <a:bodyPr>
            <a:normAutofit fontScale="92500" lnSpcReduction="10000"/>
          </a:bodyPr>
          <a:lstStyle/>
          <a:p>
            <a:r>
              <a:rPr lang="en-US"/>
              <a:t>What Does it Mean to Be Culturally Responsive</a:t>
            </a:r>
          </a:p>
          <a:p>
            <a:r>
              <a:rPr lang="en-US"/>
              <a:t>Virtual Overview of the Indicator 13 Self-Review Process</a:t>
            </a:r>
          </a:p>
          <a:p>
            <a:r>
              <a:rPr lang="en-US"/>
              <a:t>Agency 101 (formerly Navigating Adult Services)*</a:t>
            </a:r>
          </a:p>
          <a:p>
            <a:r>
              <a:rPr lang="en-US"/>
              <a:t>TAP for Transition Webinar—A Walkthrough of Work-Based Learning (WBL) Part 1: Train the Trainer</a:t>
            </a:r>
          </a:p>
          <a:p>
            <a:endParaRPr lang="en-US"/>
          </a:p>
        </p:txBody>
      </p:sp>
      <p:sp>
        <p:nvSpPr>
          <p:cNvPr id="4" name="Content Placeholder 3">
            <a:extLst>
              <a:ext uri="{FF2B5EF4-FFF2-40B4-BE49-F238E27FC236}">
                <a16:creationId xmlns:a16="http://schemas.microsoft.com/office/drawing/2014/main" id="{2FC5390E-C648-42E7-961A-4B9157523F80}"/>
              </a:ext>
            </a:extLst>
          </p:cNvPr>
          <p:cNvSpPr>
            <a:spLocks noGrp="1"/>
          </p:cNvSpPr>
          <p:nvPr>
            <p:ph sz="half" idx="2"/>
          </p:nvPr>
        </p:nvSpPr>
        <p:spPr>
          <a:xfrm>
            <a:off x="6216565" y="2943448"/>
            <a:ext cx="4609775" cy="2830032"/>
          </a:xfrm>
        </p:spPr>
        <p:txBody>
          <a:bodyPr vert="horz" lIns="91440" tIns="45720" rIns="91440" bIns="45720" rtlCol="0" anchor="t">
            <a:normAutofit fontScale="92500" lnSpcReduction="10000"/>
          </a:bodyPr>
          <a:lstStyle/>
          <a:p>
            <a:pPr marL="210185" indent="-210185"/>
            <a:r>
              <a:rPr lang="en-US"/>
              <a:t>Transition Assessment Training</a:t>
            </a:r>
          </a:p>
          <a:p>
            <a:pPr marL="210185" indent="-210185"/>
            <a:r>
              <a:rPr lang="en-US"/>
              <a:t>TAP for Transition Webinar—Student-Directed IEP for Professionals and Families: Train the Trainer</a:t>
            </a:r>
          </a:p>
          <a:p>
            <a:pPr marL="210185" indent="-210185"/>
            <a:r>
              <a:rPr lang="en-US"/>
              <a:t>CDOS Module 1-3: Work-Based Learning</a:t>
            </a:r>
          </a:p>
          <a:p>
            <a:pPr marL="210185" indent="-210185"/>
            <a:r>
              <a:rPr lang="en-US"/>
              <a:t>Diploma and Credential Options*</a:t>
            </a:r>
          </a:p>
          <a:p>
            <a:pPr marL="210185" indent="-210185"/>
            <a:r>
              <a:rPr lang="en-US"/>
              <a:t>Self-Determination Training</a:t>
            </a:r>
          </a:p>
        </p:txBody>
      </p:sp>
      <p:sp>
        <p:nvSpPr>
          <p:cNvPr id="5" name="Slide Number Placeholder 4">
            <a:extLst>
              <a:ext uri="{FF2B5EF4-FFF2-40B4-BE49-F238E27FC236}">
                <a16:creationId xmlns:a16="http://schemas.microsoft.com/office/drawing/2014/main" id="{E7EB83A2-A827-43FC-8E80-E193466C06AE}"/>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8" name="Title 9">
            <a:extLst>
              <a:ext uri="{FF2B5EF4-FFF2-40B4-BE49-F238E27FC236}">
                <a16:creationId xmlns:a16="http://schemas.microsoft.com/office/drawing/2014/main" id="{6433B2A0-2E09-4378-BB14-EC939D7EDCD1}"/>
              </a:ext>
            </a:extLst>
          </p:cNvPr>
          <p:cNvSpPr txBox="1">
            <a:spLocks/>
          </p:cNvSpPr>
          <p:nvPr/>
        </p:nvSpPr>
        <p:spPr>
          <a:xfrm>
            <a:off x="0" y="0"/>
            <a:ext cx="9371949" cy="118356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a:t>Improvement Activities</a:t>
            </a:r>
          </a:p>
        </p:txBody>
      </p:sp>
      <p:pic>
        <p:nvPicPr>
          <p:cNvPr id="9" name="Audio 8">
            <a:hlinkClick r:id="" action="ppaction://media"/>
            <a:extLst>
              <a:ext uri="{FF2B5EF4-FFF2-40B4-BE49-F238E27FC236}">
                <a16:creationId xmlns:a16="http://schemas.microsoft.com/office/drawing/2014/main" id="{5D8781FF-AF9B-4CB0-81D6-C0142191B1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17487001"/>
      </p:ext>
    </p:extLst>
  </p:cSld>
  <p:clrMapOvr>
    <a:masterClrMapping/>
  </p:clrMapOvr>
  <mc:AlternateContent xmlns:mc="http://schemas.openxmlformats.org/markup-compatibility/2006" xmlns:p14="http://schemas.microsoft.com/office/powerpoint/2010/main">
    <mc:Choice Requires="p14">
      <p:transition spd="med" p14:dur="700" advTm="40743">
        <p:fade/>
      </p:transition>
    </mc:Choice>
    <mc:Fallback xmlns="">
      <p:transition spd="med" advTm="40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3837-C59A-4CBD-BD83-601B54B185F5}"/>
              </a:ext>
            </a:extLst>
          </p:cNvPr>
          <p:cNvSpPr>
            <a:spLocks noGrp="1"/>
          </p:cNvSpPr>
          <p:nvPr>
            <p:ph type="title"/>
          </p:nvPr>
        </p:nvSpPr>
        <p:spPr>
          <a:xfrm>
            <a:off x="138158" y="-475584"/>
            <a:ext cx="10352041" cy="372086"/>
          </a:xfrm>
        </p:spPr>
        <p:txBody>
          <a:bodyPr>
            <a:normAutofit fontScale="90000"/>
          </a:bodyPr>
          <a:lstStyle/>
          <a:p>
            <a:r>
              <a:rPr lang="en-US"/>
              <a:t>What Improvement Is Needed? </a:t>
            </a:r>
          </a:p>
        </p:txBody>
      </p:sp>
      <p:graphicFrame>
        <p:nvGraphicFramePr>
          <p:cNvPr id="25" name="Table 24">
            <a:extLst>
              <a:ext uri="{FF2B5EF4-FFF2-40B4-BE49-F238E27FC236}">
                <a16:creationId xmlns:a16="http://schemas.microsoft.com/office/drawing/2014/main" id="{8B2AD3D6-6D03-4F11-A694-D6A3CF102DC0}"/>
              </a:ext>
            </a:extLst>
          </p:cNvPr>
          <p:cNvGraphicFramePr>
            <a:graphicFrameLocks noGrp="1"/>
          </p:cNvGraphicFramePr>
          <p:nvPr>
            <p:extLst>
              <p:ext uri="{D42A27DB-BD31-4B8C-83A1-F6EECF244321}">
                <p14:modId xmlns:p14="http://schemas.microsoft.com/office/powerpoint/2010/main" val="3724705630"/>
              </p:ext>
            </p:extLst>
          </p:nvPr>
        </p:nvGraphicFramePr>
        <p:xfrm>
          <a:off x="3124048" y="3180524"/>
          <a:ext cx="6051757" cy="3041333"/>
        </p:xfrm>
        <a:graphic>
          <a:graphicData uri="http://schemas.openxmlformats.org/drawingml/2006/table">
            <a:tbl>
              <a:tblPr firstRow="1" firstCol="1" bandRow="1"/>
              <a:tblGrid>
                <a:gridCol w="6051757">
                  <a:extLst>
                    <a:ext uri="{9D8B030D-6E8A-4147-A177-3AD203B41FA5}">
                      <a16:colId xmlns:a16="http://schemas.microsoft.com/office/drawing/2014/main" val="3054720352"/>
                    </a:ext>
                  </a:extLst>
                </a:gridCol>
              </a:tblGrid>
              <a:tr h="2711394">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 do you see in the data that is interesting? </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Do the data suggest any opportunities </a:t>
                      </a:r>
                      <a:b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improvement?</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26" name="Picture 25">
            <a:extLst>
              <a:ext uri="{FF2B5EF4-FFF2-40B4-BE49-F238E27FC236}">
                <a16:creationId xmlns:a16="http://schemas.microsoft.com/office/drawing/2014/main" id="{A7059BA4-6AB1-400B-9AAB-2CDCA35B7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6911" y="71562"/>
            <a:ext cx="6058894" cy="3108960"/>
          </a:xfrm>
          <a:prstGeom prst="rect">
            <a:avLst/>
          </a:prstGeom>
        </p:spPr>
      </p:pic>
      <p:pic>
        <p:nvPicPr>
          <p:cNvPr id="33" name="Picture Placeholder 32">
            <a:extLst>
              <a:ext uri="{FF2B5EF4-FFF2-40B4-BE49-F238E27FC236}">
                <a16:creationId xmlns:a16="http://schemas.microsoft.com/office/drawing/2014/main" id="{65A86644-9198-4AB1-A667-37C7B57B7957}"/>
              </a:ext>
              <a:ext uri="{C183D7F6-B498-43B3-948B-1728B52AA6E4}">
                <adec:decorative xmlns:adec="http://schemas.microsoft.com/office/drawing/2017/decorative" val="1"/>
              </a:ext>
            </a:extLst>
          </p:cNvPr>
          <p:cNvPicPr>
            <a:picLocks noGrp="1" noChangeAspect="1"/>
          </p:cNvPicPr>
          <p:nvPr>
            <p:ph type="pic" sz="quarter" idx="23"/>
          </p:nvPr>
        </p:nvPicPr>
        <p:blipFill>
          <a:blip r:embed="rId6" cstate="print">
            <a:extLst>
              <a:ext uri="{28A0092B-C50C-407E-A947-70E740481C1C}">
                <a14:useLocalDpi xmlns:a14="http://schemas.microsoft.com/office/drawing/2010/main" val="0"/>
              </a:ext>
            </a:extLst>
          </a:blip>
          <a:srcRect l="8190" r="8190"/>
          <a:stretch>
            <a:fillRect/>
          </a:stretch>
        </p:blipFill>
        <p:spPr>
          <a:xfrm>
            <a:off x="9182942" y="63610"/>
            <a:ext cx="2960536" cy="3220279"/>
          </a:xfrm>
        </p:spPr>
      </p:pic>
      <p:pic>
        <p:nvPicPr>
          <p:cNvPr id="27" name="Picture 26">
            <a:extLst>
              <a:ext uri="{FF2B5EF4-FFF2-40B4-BE49-F238E27FC236}">
                <a16:creationId xmlns:a16="http://schemas.microsoft.com/office/drawing/2014/main" id="{513998AD-9C84-4087-8EE3-8F4D31B2B6C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08925" y="4390316"/>
            <a:ext cx="1493649" cy="1493649"/>
          </a:xfrm>
          <a:prstGeom prst="rect">
            <a:avLst/>
          </a:prstGeom>
        </p:spPr>
      </p:pic>
      <p:pic>
        <p:nvPicPr>
          <p:cNvPr id="34" name="Picture 33">
            <a:extLst>
              <a:ext uri="{FF2B5EF4-FFF2-40B4-BE49-F238E27FC236}">
                <a16:creationId xmlns:a16="http://schemas.microsoft.com/office/drawing/2014/main" id="{DE9C2969-A569-40BE-867D-1C17535FBDD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611" y="63610"/>
            <a:ext cx="3093057" cy="3108961"/>
          </a:xfrm>
          <a:prstGeom prst="rect">
            <a:avLst/>
          </a:prstGeom>
        </p:spPr>
      </p:pic>
      <p:pic>
        <p:nvPicPr>
          <p:cNvPr id="35" name="Picture 34" descr="This is an opportunity for you to provide input on the information we shared about current improvement strategies.&#10;&#10;Given your perspective, what needs to be improved in the following areas to develop more thorough and effective transition plans in IEPs?  Annual goals, postsecondary goals, courses of study, and coordinated set of transition activities.">
            <a:extLst>
              <a:ext uri="{FF2B5EF4-FFF2-40B4-BE49-F238E27FC236}">
                <a16:creationId xmlns:a16="http://schemas.microsoft.com/office/drawing/2014/main" id="{F3927D24-3396-425B-9ED3-B7E359B3A370}"/>
              </a:ext>
            </a:extLst>
          </p:cNvPr>
          <p:cNvPicPr>
            <a:picLocks noChangeAspect="1"/>
          </p:cNvPicPr>
          <p:nvPr/>
        </p:nvPicPr>
        <p:blipFill>
          <a:blip r:embed="rId9"/>
          <a:stretch>
            <a:fillRect/>
          </a:stretch>
        </p:blipFill>
        <p:spPr>
          <a:xfrm>
            <a:off x="9191708" y="3315695"/>
            <a:ext cx="3000292" cy="2560320"/>
          </a:xfrm>
          <a:prstGeom prst="rect">
            <a:avLst/>
          </a:prstGeom>
        </p:spPr>
      </p:pic>
      <p:graphicFrame>
        <p:nvGraphicFramePr>
          <p:cNvPr id="9" name="Table 8">
            <a:extLst>
              <a:ext uri="{FF2B5EF4-FFF2-40B4-BE49-F238E27FC236}">
                <a16:creationId xmlns:a16="http://schemas.microsoft.com/office/drawing/2014/main" id="{D4274906-52E8-40E9-B911-A19EACCF2CA7}"/>
              </a:ext>
            </a:extLst>
          </p:cNvPr>
          <p:cNvGraphicFramePr>
            <a:graphicFrameLocks noGrp="1"/>
          </p:cNvGraphicFramePr>
          <p:nvPr>
            <p:extLst>
              <p:ext uri="{D42A27DB-BD31-4B8C-83A1-F6EECF244321}">
                <p14:modId xmlns:p14="http://schemas.microsoft.com/office/powerpoint/2010/main" val="3592010937"/>
              </p:ext>
            </p:extLst>
          </p:nvPr>
        </p:nvGraphicFramePr>
        <p:xfrm>
          <a:off x="63612" y="3115150"/>
          <a:ext cx="9128504" cy="3440925"/>
        </p:xfrm>
        <a:graphic>
          <a:graphicData uri="http://schemas.openxmlformats.org/drawingml/2006/table">
            <a:tbl>
              <a:tblPr firstRow="1" firstCol="1" bandRow="1"/>
              <a:tblGrid>
                <a:gridCol w="9128504">
                  <a:extLst>
                    <a:ext uri="{9D8B030D-6E8A-4147-A177-3AD203B41FA5}">
                      <a16:colId xmlns:a16="http://schemas.microsoft.com/office/drawing/2014/main" val="3054720352"/>
                    </a:ext>
                  </a:extLst>
                </a:gridCol>
              </a:tblGrid>
              <a:tr h="3440925">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Given your perspective, what needs to be improved in the following areas to develop more thorough and effective transition plans in IEPs?​</a:t>
                      </a:r>
                    </a:p>
                    <a:p>
                      <a:pPr marL="0" marR="0">
                        <a:lnSpc>
                          <a:spcPct val="107000"/>
                        </a:lnSpc>
                        <a:spcBef>
                          <a:spcPts val="0"/>
                        </a:spcBef>
                        <a:spcAft>
                          <a:spcPts val="0"/>
                        </a:spcAft>
                      </a:pPr>
                      <a:endParaRPr lang="en-US" sz="4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Goals​</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Postsecondary Goals​</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Courses of Study</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Coordinated Set of Transition Activities​</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3" name="Picture 2">
            <a:extLst>
              <a:ext uri="{FF2B5EF4-FFF2-40B4-BE49-F238E27FC236}">
                <a16:creationId xmlns:a16="http://schemas.microsoft.com/office/drawing/2014/main" id="{8F0BA341-7DC6-4068-A50C-E06F59FD7B7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96000" y="4211490"/>
            <a:ext cx="2177476" cy="2177476"/>
          </a:xfrm>
          <a:prstGeom prst="rect">
            <a:avLst/>
          </a:prstGeom>
        </p:spPr>
      </p:pic>
      <p:pic>
        <p:nvPicPr>
          <p:cNvPr id="4" name="Audio 3">
            <a:hlinkClick r:id="" action="ppaction://media"/>
            <a:extLst>
              <a:ext uri="{FF2B5EF4-FFF2-40B4-BE49-F238E27FC236}">
                <a16:creationId xmlns:a16="http://schemas.microsoft.com/office/drawing/2014/main" id="{D1FF7DE6-B6B7-42D2-A9CE-E6ABE798AA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883363343"/>
      </p:ext>
    </p:extLst>
  </p:cSld>
  <p:clrMapOvr>
    <a:masterClrMapping/>
  </p:clrMapOvr>
  <mc:AlternateContent xmlns:mc="http://schemas.openxmlformats.org/markup-compatibility/2006" xmlns:p14="http://schemas.microsoft.com/office/powerpoint/2010/main">
    <mc:Choice Requires="p14">
      <p:transition spd="med" p14:dur="700" advTm="74058">
        <p:fade/>
      </p:transition>
    </mc:Choice>
    <mc:Fallback xmlns="">
      <p:transition spd="med" advTm="74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F572-F9E7-47FC-A06F-4680B389E4DA}"/>
              </a:ext>
            </a:extLst>
          </p:cNvPr>
          <p:cNvSpPr>
            <a:spLocks noGrp="1"/>
          </p:cNvSpPr>
          <p:nvPr>
            <p:ph type="title"/>
          </p:nvPr>
        </p:nvSpPr>
        <p:spPr>
          <a:xfrm>
            <a:off x="354836" y="-508401"/>
            <a:ext cx="9246364" cy="564060"/>
          </a:xfrm>
        </p:spPr>
        <p:txBody>
          <a:bodyPr>
            <a:normAutofit/>
          </a:bodyPr>
          <a:lstStyle/>
          <a:p>
            <a:r>
              <a:rPr lang="en-US"/>
              <a:t>What Improvement is Needed #2?</a:t>
            </a:r>
          </a:p>
        </p:txBody>
      </p:sp>
      <p:graphicFrame>
        <p:nvGraphicFramePr>
          <p:cNvPr id="25" name="Table 24">
            <a:extLst>
              <a:ext uri="{FF2B5EF4-FFF2-40B4-BE49-F238E27FC236}">
                <a16:creationId xmlns:a16="http://schemas.microsoft.com/office/drawing/2014/main" id="{8B2AD3D6-6D03-4F11-A694-D6A3CF102DC0}"/>
              </a:ext>
            </a:extLst>
          </p:cNvPr>
          <p:cNvGraphicFramePr>
            <a:graphicFrameLocks noGrp="1"/>
          </p:cNvGraphicFramePr>
          <p:nvPr/>
        </p:nvGraphicFramePr>
        <p:xfrm>
          <a:off x="3124048" y="3180524"/>
          <a:ext cx="6051757" cy="3041333"/>
        </p:xfrm>
        <a:graphic>
          <a:graphicData uri="http://schemas.openxmlformats.org/drawingml/2006/table">
            <a:tbl>
              <a:tblPr firstRow="1" firstCol="1" bandRow="1"/>
              <a:tblGrid>
                <a:gridCol w="6051757">
                  <a:extLst>
                    <a:ext uri="{9D8B030D-6E8A-4147-A177-3AD203B41FA5}">
                      <a16:colId xmlns:a16="http://schemas.microsoft.com/office/drawing/2014/main" val="3054720352"/>
                    </a:ext>
                  </a:extLst>
                </a:gridCol>
              </a:tblGrid>
              <a:tr h="2711394">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 do you see in the data that is interesting? </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Do the data suggest any opportunities </a:t>
                      </a:r>
                      <a:b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improvement?</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26" name="Picture 25">
            <a:extLst>
              <a:ext uri="{FF2B5EF4-FFF2-40B4-BE49-F238E27FC236}">
                <a16:creationId xmlns:a16="http://schemas.microsoft.com/office/drawing/2014/main" id="{A7059BA4-6AB1-400B-9AAB-2CDCA35B7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6911" y="71562"/>
            <a:ext cx="6058894" cy="3108960"/>
          </a:xfrm>
          <a:prstGeom prst="rect">
            <a:avLst/>
          </a:prstGeom>
        </p:spPr>
      </p:pic>
      <p:pic>
        <p:nvPicPr>
          <p:cNvPr id="33" name="Picture Placeholder 32">
            <a:extLst>
              <a:ext uri="{FF2B5EF4-FFF2-40B4-BE49-F238E27FC236}">
                <a16:creationId xmlns:a16="http://schemas.microsoft.com/office/drawing/2014/main" id="{65A86644-9198-4AB1-A667-37C7B57B7957}"/>
              </a:ext>
              <a:ext uri="{C183D7F6-B498-43B3-948B-1728B52AA6E4}">
                <adec:decorative xmlns:adec="http://schemas.microsoft.com/office/drawing/2017/decorative" val="1"/>
              </a:ext>
            </a:extLst>
          </p:cNvPr>
          <p:cNvPicPr>
            <a:picLocks noGrp="1" noChangeAspect="1"/>
          </p:cNvPicPr>
          <p:nvPr>
            <p:ph type="pic" sz="quarter" idx="23"/>
          </p:nvPr>
        </p:nvPicPr>
        <p:blipFill>
          <a:blip r:embed="rId6" cstate="print">
            <a:extLst>
              <a:ext uri="{28A0092B-C50C-407E-A947-70E740481C1C}">
                <a14:useLocalDpi xmlns:a14="http://schemas.microsoft.com/office/drawing/2010/main" val="0"/>
              </a:ext>
            </a:extLst>
          </a:blip>
          <a:srcRect l="8190" r="8190"/>
          <a:stretch>
            <a:fillRect/>
          </a:stretch>
        </p:blipFill>
        <p:spPr>
          <a:xfrm>
            <a:off x="9231464" y="63610"/>
            <a:ext cx="2960536" cy="3220279"/>
          </a:xfrm>
        </p:spPr>
      </p:pic>
      <p:pic>
        <p:nvPicPr>
          <p:cNvPr id="27" name="Picture 26">
            <a:extLst>
              <a:ext uri="{FF2B5EF4-FFF2-40B4-BE49-F238E27FC236}">
                <a16:creationId xmlns:a16="http://schemas.microsoft.com/office/drawing/2014/main" id="{513998AD-9C84-4087-8EE3-8F4D31B2B6C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08925" y="4390316"/>
            <a:ext cx="1493649" cy="1493649"/>
          </a:xfrm>
          <a:prstGeom prst="rect">
            <a:avLst/>
          </a:prstGeom>
        </p:spPr>
      </p:pic>
      <p:pic>
        <p:nvPicPr>
          <p:cNvPr id="34" name="Picture 33">
            <a:extLst>
              <a:ext uri="{FF2B5EF4-FFF2-40B4-BE49-F238E27FC236}">
                <a16:creationId xmlns:a16="http://schemas.microsoft.com/office/drawing/2014/main" id="{DE9C2969-A569-40BE-867D-1C17535FBDD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611" y="63610"/>
            <a:ext cx="3093057" cy="3108961"/>
          </a:xfrm>
          <a:prstGeom prst="rect">
            <a:avLst/>
          </a:prstGeom>
        </p:spPr>
      </p:pic>
      <p:pic>
        <p:nvPicPr>
          <p:cNvPr id="35" name="Picture 34">
            <a:extLst>
              <a:ext uri="{FF2B5EF4-FFF2-40B4-BE49-F238E27FC236}">
                <a16:creationId xmlns:a16="http://schemas.microsoft.com/office/drawing/2014/main" id="{F3927D24-3396-425B-9ED3-B7E359B3A37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191708" y="3315695"/>
            <a:ext cx="3000292" cy="2560320"/>
          </a:xfrm>
          <a:prstGeom prst="rect">
            <a:avLst/>
          </a:prstGeom>
        </p:spPr>
      </p:pic>
      <p:graphicFrame>
        <p:nvGraphicFramePr>
          <p:cNvPr id="9" name="Table 8">
            <a:extLst>
              <a:ext uri="{FF2B5EF4-FFF2-40B4-BE49-F238E27FC236}">
                <a16:creationId xmlns:a16="http://schemas.microsoft.com/office/drawing/2014/main" id="{D4274906-52E8-40E9-B911-A19EACCF2CA7}"/>
              </a:ext>
            </a:extLst>
          </p:cNvPr>
          <p:cNvGraphicFramePr>
            <a:graphicFrameLocks noGrp="1"/>
          </p:cNvGraphicFramePr>
          <p:nvPr>
            <p:extLst>
              <p:ext uri="{D42A27DB-BD31-4B8C-83A1-F6EECF244321}">
                <p14:modId xmlns:p14="http://schemas.microsoft.com/office/powerpoint/2010/main" val="3725227353"/>
              </p:ext>
            </p:extLst>
          </p:nvPr>
        </p:nvGraphicFramePr>
        <p:xfrm>
          <a:off x="63612" y="3115150"/>
          <a:ext cx="9128504" cy="3440925"/>
        </p:xfrm>
        <a:graphic>
          <a:graphicData uri="http://schemas.openxmlformats.org/drawingml/2006/table">
            <a:tbl>
              <a:tblPr firstRow="1" firstCol="1" bandRow="1"/>
              <a:tblGrid>
                <a:gridCol w="9128504">
                  <a:extLst>
                    <a:ext uri="{9D8B030D-6E8A-4147-A177-3AD203B41FA5}">
                      <a16:colId xmlns:a16="http://schemas.microsoft.com/office/drawing/2014/main" val="3054720352"/>
                    </a:ext>
                  </a:extLst>
                </a:gridCol>
              </a:tblGrid>
              <a:tr h="3440925">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Given your perspective, what needs to be improved in the following areas to develop more thorough and effective transition plans  in IEPs?​</a:t>
                      </a:r>
                    </a:p>
                    <a:p>
                      <a:pPr marL="0" marR="0">
                        <a:lnSpc>
                          <a:spcPct val="107000"/>
                        </a:lnSpc>
                        <a:spcBef>
                          <a:spcPts val="0"/>
                        </a:spcBef>
                        <a:spcAft>
                          <a:spcPts val="0"/>
                        </a:spcAft>
                      </a:pPr>
                      <a:endPar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800">
                          <a:solidFill>
                            <a:schemeClr val="bg1"/>
                          </a:solidFill>
                        </a:rPr>
                        <a:t>Given your perspective, what needs to be improved in </a:t>
                      </a:r>
                      <a:r>
                        <a:rPr kumimoji="0" lang="en-US" sz="2800" b="0" i="0" u="none" strike="noStrike" kern="1200" cap="none" spc="0" normalizeH="0" baseline="0" noProof="0">
                          <a:ln>
                            <a:noFill/>
                          </a:ln>
                          <a:solidFill>
                            <a:schemeClr val="bg1"/>
                          </a:solidFill>
                          <a:effectLst/>
                          <a:uLnTx/>
                          <a:uFillTx/>
                          <a:ea typeface="+mn-lt"/>
                          <a:cs typeface="+mn-lt"/>
                        </a:rPr>
                        <a:t>student</a:t>
                      </a:r>
                      <a:r>
                        <a:rPr lang="en-US" sz="2800">
                          <a:solidFill>
                            <a:schemeClr val="bg1"/>
                          </a:solidFill>
                          <a:ea typeface="+mn-lt"/>
                          <a:cs typeface="+mn-lt"/>
                        </a:rPr>
                        <a:t> participation and a</a:t>
                      </a:r>
                      <a:r>
                        <a:rPr kumimoji="0" lang="en-US" sz="2800" b="0" i="0" u="none" strike="noStrike" kern="1200" cap="none" spc="0" normalizeH="0" baseline="0" noProof="0" err="1">
                          <a:ln>
                            <a:noFill/>
                          </a:ln>
                          <a:solidFill>
                            <a:schemeClr val="bg1"/>
                          </a:solidFill>
                          <a:effectLst/>
                          <a:uLnTx/>
                          <a:uFillTx/>
                          <a:ea typeface="+mn-lt"/>
                          <a:cs typeface="+mn-lt"/>
                        </a:rPr>
                        <a:t>gency</a:t>
                      </a:r>
                      <a:r>
                        <a:rPr kumimoji="0" lang="en-US" sz="2800" b="0" i="0" u="none" strike="noStrike" kern="1200" cap="none" spc="0" normalizeH="0" baseline="0" noProof="0">
                          <a:ln>
                            <a:noFill/>
                          </a:ln>
                          <a:solidFill>
                            <a:schemeClr val="bg1"/>
                          </a:solidFill>
                          <a:effectLst/>
                          <a:uLnTx/>
                          <a:uFillTx/>
                          <a:ea typeface="+mn-lt"/>
                          <a:cs typeface="+mn-lt"/>
                        </a:rPr>
                        <a:t> </a:t>
                      </a:r>
                      <a:r>
                        <a:rPr lang="en-US" sz="2800">
                          <a:solidFill>
                            <a:schemeClr val="bg1"/>
                          </a:solidFill>
                          <a:ea typeface="+mn-lt"/>
                          <a:cs typeface="+mn-lt"/>
                        </a:rPr>
                        <a:t>participation</a:t>
                      </a:r>
                      <a:r>
                        <a:rPr lang="en-US" sz="2800">
                          <a:solidFill>
                            <a:schemeClr val="bg1"/>
                          </a:solidFill>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2800">
                          <a:solidFill>
                            <a:schemeClr val="bg1"/>
                          </a:solidFill>
                        </a:rPr>
                        <a:t>to develop more thorough and effective transition plans?</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3" name="Picture 2">
            <a:extLst>
              <a:ext uri="{FF2B5EF4-FFF2-40B4-BE49-F238E27FC236}">
                <a16:creationId xmlns:a16="http://schemas.microsoft.com/office/drawing/2014/main" id="{8F0BA341-7DC6-4068-A50C-E06F59FD7B7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58711" y="4052424"/>
            <a:ext cx="1493649" cy="1493649"/>
          </a:xfrm>
          <a:prstGeom prst="rect">
            <a:avLst/>
          </a:prstGeom>
        </p:spPr>
      </p:pic>
      <p:pic>
        <p:nvPicPr>
          <p:cNvPr id="4" name="Audio 3">
            <a:hlinkClick r:id="" action="ppaction://media"/>
            <a:extLst>
              <a:ext uri="{FF2B5EF4-FFF2-40B4-BE49-F238E27FC236}">
                <a16:creationId xmlns:a16="http://schemas.microsoft.com/office/drawing/2014/main" id="{382E55FD-58A2-407F-BB41-8825CDDE6B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492184838"/>
      </p:ext>
    </p:extLst>
  </p:cSld>
  <p:clrMapOvr>
    <a:masterClrMapping/>
  </p:clrMapOvr>
  <mc:AlternateContent xmlns:mc="http://schemas.openxmlformats.org/markup-compatibility/2006" xmlns:p14="http://schemas.microsoft.com/office/powerpoint/2010/main">
    <mc:Choice Requires="p14">
      <p:transition spd="med" p14:dur="700" advTm="49041">
        <p:fade/>
      </p:transition>
    </mc:Choice>
    <mc:Fallback xmlns="">
      <p:transition spd="med" advTm="49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0A8E3-5828-4BAE-9218-ABE21710AC84}"/>
              </a:ext>
            </a:extLst>
          </p:cNvPr>
          <p:cNvSpPr>
            <a:spLocks noGrp="1"/>
          </p:cNvSpPr>
          <p:nvPr>
            <p:ph type="title"/>
          </p:nvPr>
        </p:nvSpPr>
        <p:spPr>
          <a:xfrm>
            <a:off x="8889236" y="-475585"/>
            <a:ext cx="2943960" cy="475585"/>
          </a:xfrm>
        </p:spPr>
        <p:txBody>
          <a:bodyPr vert="horz" lIns="91440" tIns="45720" rIns="91440" bIns="45720" rtlCol="0" anchor="b">
            <a:normAutofit fontScale="90000"/>
          </a:bodyPr>
          <a:lstStyle/>
          <a:p>
            <a:r>
              <a:rPr lang="en-US"/>
              <a:t>Question: Data</a:t>
            </a:r>
          </a:p>
        </p:txBody>
      </p:sp>
      <p:graphicFrame>
        <p:nvGraphicFramePr>
          <p:cNvPr id="25" name="Table 24">
            <a:extLst>
              <a:ext uri="{FF2B5EF4-FFF2-40B4-BE49-F238E27FC236}">
                <a16:creationId xmlns:a16="http://schemas.microsoft.com/office/drawing/2014/main" id="{8B2AD3D6-6D03-4F11-A694-D6A3CF102DC0}"/>
              </a:ext>
            </a:extLst>
          </p:cNvPr>
          <p:cNvGraphicFramePr>
            <a:graphicFrameLocks noGrp="1"/>
          </p:cNvGraphicFramePr>
          <p:nvPr>
            <p:extLst>
              <p:ext uri="{D42A27DB-BD31-4B8C-83A1-F6EECF244321}">
                <p14:modId xmlns:p14="http://schemas.microsoft.com/office/powerpoint/2010/main" val="2082416893"/>
              </p:ext>
            </p:extLst>
          </p:nvPr>
        </p:nvGraphicFramePr>
        <p:xfrm>
          <a:off x="3124048" y="3180524"/>
          <a:ext cx="6051757" cy="3041333"/>
        </p:xfrm>
        <a:graphic>
          <a:graphicData uri="http://schemas.openxmlformats.org/drawingml/2006/table">
            <a:tbl>
              <a:tblPr firstRow="1" firstCol="1" bandRow="1"/>
              <a:tblGrid>
                <a:gridCol w="6051757">
                  <a:extLst>
                    <a:ext uri="{9D8B030D-6E8A-4147-A177-3AD203B41FA5}">
                      <a16:colId xmlns:a16="http://schemas.microsoft.com/office/drawing/2014/main" val="3054720352"/>
                    </a:ext>
                  </a:extLst>
                </a:gridCol>
              </a:tblGrid>
              <a:tr h="2711394">
                <a:tc>
                  <a:txBody>
                    <a:bodyPr/>
                    <a:lstStyle/>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 do you see in the data that is interesting? </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Do the data suggest any opportunities </a:t>
                      </a:r>
                      <a:b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for improvement?</a:t>
                      </a:r>
                    </a:p>
                    <a:p>
                      <a:pPr marL="0" marR="0">
                        <a:lnSpc>
                          <a:spcPct val="107000"/>
                        </a:lnSpc>
                        <a:spcBef>
                          <a:spcPts val="0"/>
                        </a:spcBef>
                        <a:spcAft>
                          <a:spcPts val="0"/>
                        </a:spcAft>
                      </a:pPr>
                      <a:r>
                        <a:rPr lang="en-US" sz="2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692740826"/>
                  </a:ext>
                </a:extLst>
              </a:tr>
            </a:tbl>
          </a:graphicData>
        </a:graphic>
      </p:graphicFrame>
      <p:pic>
        <p:nvPicPr>
          <p:cNvPr id="26" name="Picture 25">
            <a:extLst>
              <a:ext uri="{FF2B5EF4-FFF2-40B4-BE49-F238E27FC236}">
                <a16:creationId xmlns:a16="http://schemas.microsoft.com/office/drawing/2014/main" id="{A7059BA4-6AB1-400B-9AAB-2CDCA35B71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6911" y="71562"/>
            <a:ext cx="6058894" cy="3108960"/>
          </a:xfrm>
          <a:prstGeom prst="rect">
            <a:avLst/>
          </a:prstGeom>
        </p:spPr>
      </p:pic>
      <p:pic>
        <p:nvPicPr>
          <p:cNvPr id="27" name="Picture 26">
            <a:extLst>
              <a:ext uri="{FF2B5EF4-FFF2-40B4-BE49-F238E27FC236}">
                <a16:creationId xmlns:a16="http://schemas.microsoft.com/office/drawing/2014/main" id="{513998AD-9C84-4087-8EE3-8F4D31B2B6C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08925" y="4390316"/>
            <a:ext cx="1493649" cy="1493649"/>
          </a:xfrm>
          <a:prstGeom prst="rect">
            <a:avLst/>
          </a:prstGeom>
        </p:spPr>
      </p:pic>
      <p:pic>
        <p:nvPicPr>
          <p:cNvPr id="34" name="Picture 33">
            <a:extLst>
              <a:ext uri="{FF2B5EF4-FFF2-40B4-BE49-F238E27FC236}">
                <a16:creationId xmlns:a16="http://schemas.microsoft.com/office/drawing/2014/main" id="{DE9C2969-A569-40BE-867D-1C17535FBD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611" y="63610"/>
            <a:ext cx="3093057" cy="3108961"/>
          </a:xfrm>
          <a:prstGeom prst="rect">
            <a:avLst/>
          </a:prstGeom>
        </p:spPr>
      </p:pic>
      <p:pic>
        <p:nvPicPr>
          <p:cNvPr id="35" name="Picture 34">
            <a:extLst>
              <a:ext uri="{FF2B5EF4-FFF2-40B4-BE49-F238E27FC236}">
                <a16:creationId xmlns:a16="http://schemas.microsoft.com/office/drawing/2014/main" id="{F3927D24-3396-425B-9ED3-B7E359B3A37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91708" y="3315695"/>
            <a:ext cx="3000292" cy="2898208"/>
          </a:xfrm>
          <a:prstGeom prst="rect">
            <a:avLst/>
          </a:prstGeom>
        </p:spPr>
      </p:pic>
      <p:pic>
        <p:nvPicPr>
          <p:cNvPr id="33" name="Picture Placeholder 32">
            <a:extLst>
              <a:ext uri="{FF2B5EF4-FFF2-40B4-BE49-F238E27FC236}">
                <a16:creationId xmlns:a16="http://schemas.microsoft.com/office/drawing/2014/main" id="{65A86644-9198-4AB1-A667-37C7B57B7957}"/>
              </a:ext>
              <a:ext uri="{C183D7F6-B498-43B3-948B-1728B52AA6E4}">
                <adec:decorative xmlns:adec="http://schemas.microsoft.com/office/drawing/2017/decorative" val="1"/>
              </a:ext>
            </a:extLst>
          </p:cNvPr>
          <p:cNvPicPr>
            <a:picLocks noGrp="1" noChangeAspect="1"/>
          </p:cNvPicPr>
          <p:nvPr>
            <p:ph type="pic" sz="quarter" idx="23"/>
          </p:nvPr>
        </p:nvPicPr>
        <p:blipFill>
          <a:blip r:embed="rId9" cstate="print">
            <a:extLst>
              <a:ext uri="{28A0092B-C50C-407E-A947-70E740481C1C}">
                <a14:useLocalDpi xmlns:a14="http://schemas.microsoft.com/office/drawing/2010/main" val="0"/>
              </a:ext>
            </a:extLst>
          </a:blip>
          <a:srcRect l="8190" r="8190"/>
          <a:stretch>
            <a:fillRect/>
          </a:stretch>
        </p:blipFill>
        <p:spPr>
          <a:xfrm>
            <a:off x="9231464" y="63610"/>
            <a:ext cx="2960536" cy="3220279"/>
          </a:xfrm>
        </p:spPr>
      </p:pic>
      <p:pic>
        <p:nvPicPr>
          <p:cNvPr id="2" name="Picture 1" descr="This is an opportunity to provide input on the following:&#10;What do you see in the data that is interesting?&#10;Do the data suggest any opportunities for improvement?">
            <a:extLst>
              <a:ext uri="{FF2B5EF4-FFF2-40B4-BE49-F238E27FC236}">
                <a16:creationId xmlns:a16="http://schemas.microsoft.com/office/drawing/2014/main" id="{0F6C1A01-E4CC-4102-90D5-9C71DDAD11A6}"/>
              </a:ext>
            </a:extLst>
          </p:cNvPr>
          <p:cNvPicPr>
            <a:picLocks noChangeAspect="1"/>
          </p:cNvPicPr>
          <p:nvPr/>
        </p:nvPicPr>
        <p:blipFill>
          <a:blip r:embed="rId10"/>
          <a:stretch>
            <a:fillRect/>
          </a:stretch>
        </p:blipFill>
        <p:spPr>
          <a:xfrm>
            <a:off x="55658" y="3172571"/>
            <a:ext cx="3101009" cy="3041332"/>
          </a:xfrm>
          <a:prstGeom prst="rect">
            <a:avLst/>
          </a:prstGeom>
        </p:spPr>
      </p:pic>
      <p:pic>
        <p:nvPicPr>
          <p:cNvPr id="5" name="Audio 4">
            <a:hlinkClick r:id="" action="ppaction://media"/>
            <a:extLst>
              <a:ext uri="{FF2B5EF4-FFF2-40B4-BE49-F238E27FC236}">
                <a16:creationId xmlns:a16="http://schemas.microsoft.com/office/drawing/2014/main" id="{9F920BCD-4E6F-4228-8E82-3B21978188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02143" y="5538107"/>
            <a:ext cx="609600" cy="609600"/>
          </a:xfrm>
          <a:prstGeom prst="rect">
            <a:avLst/>
          </a:prstGeom>
        </p:spPr>
      </p:pic>
    </p:spTree>
    <p:extLst>
      <p:ext uri="{BB962C8B-B14F-4D97-AF65-F5344CB8AC3E}">
        <p14:creationId xmlns:p14="http://schemas.microsoft.com/office/powerpoint/2010/main" val="2949156038"/>
      </p:ext>
    </p:extLst>
  </p:cSld>
  <p:clrMapOvr>
    <a:masterClrMapping/>
  </p:clrMapOvr>
  <mc:AlternateContent xmlns:mc="http://schemas.openxmlformats.org/markup-compatibility/2006" xmlns:p14="http://schemas.microsoft.com/office/powerpoint/2010/main">
    <mc:Choice Requires="p14">
      <p:transition spd="med" p14:dur="700" advTm="14045">
        <p:fade/>
      </p:transition>
    </mc:Choice>
    <mc:Fallback xmlns="">
      <p:transition spd="med" advTm="14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9D0E-326F-476E-AA3F-244EA4D0384C}"/>
              </a:ext>
            </a:extLst>
          </p:cNvPr>
          <p:cNvSpPr>
            <a:spLocks noGrp="1"/>
          </p:cNvSpPr>
          <p:nvPr>
            <p:ph type="title"/>
          </p:nvPr>
        </p:nvSpPr>
        <p:spPr>
          <a:xfrm>
            <a:off x="609601" y="0"/>
            <a:ext cx="9091448" cy="1143000"/>
          </a:xfrm>
        </p:spPr>
        <p:txBody>
          <a:bodyPr vert="horz" lIns="91440" tIns="45720" rIns="91440" bIns="45720" rtlCol="0" anchor="ctr" anchorCtr="0">
            <a:normAutofit/>
          </a:bodyPr>
          <a:lstStyle/>
          <a:p>
            <a:r>
              <a:rPr lang="en-US"/>
              <a:t>Frequently Used Terms </a:t>
            </a:r>
          </a:p>
        </p:txBody>
      </p:sp>
      <p:graphicFrame>
        <p:nvGraphicFramePr>
          <p:cNvPr id="7" name="Table 7">
            <a:extLst>
              <a:ext uri="{FF2B5EF4-FFF2-40B4-BE49-F238E27FC236}">
                <a16:creationId xmlns:a16="http://schemas.microsoft.com/office/drawing/2014/main" id="{9428ED1B-E875-4996-A870-5962496A11EC}"/>
              </a:ext>
            </a:extLst>
          </p:cNvPr>
          <p:cNvGraphicFramePr>
            <a:graphicFrameLocks noGrp="1"/>
          </p:cNvGraphicFramePr>
          <p:nvPr>
            <p:ph idx="1"/>
            <p:extLst>
              <p:ext uri="{D42A27DB-BD31-4B8C-83A1-F6EECF244321}">
                <p14:modId xmlns:p14="http://schemas.microsoft.com/office/powerpoint/2010/main" val="3966576015"/>
              </p:ext>
            </p:extLst>
          </p:nvPr>
        </p:nvGraphicFramePr>
        <p:xfrm>
          <a:off x="193183" y="1171575"/>
          <a:ext cx="11762843" cy="4891560"/>
        </p:xfrm>
        <a:graphic>
          <a:graphicData uri="http://schemas.openxmlformats.org/drawingml/2006/table">
            <a:tbl>
              <a:tblPr firstRow="1" bandRow="1">
                <a:tableStyleId>{5C22544A-7EE6-4342-B048-85BDC9FD1C3A}</a:tableStyleId>
              </a:tblPr>
              <a:tblGrid>
                <a:gridCol w="3088510">
                  <a:extLst>
                    <a:ext uri="{9D8B030D-6E8A-4147-A177-3AD203B41FA5}">
                      <a16:colId xmlns:a16="http://schemas.microsoft.com/office/drawing/2014/main" val="3740025886"/>
                    </a:ext>
                  </a:extLst>
                </a:gridCol>
                <a:gridCol w="8674333">
                  <a:extLst>
                    <a:ext uri="{9D8B030D-6E8A-4147-A177-3AD203B41FA5}">
                      <a16:colId xmlns:a16="http://schemas.microsoft.com/office/drawing/2014/main" val="3752265931"/>
                    </a:ext>
                  </a:extLst>
                </a:gridCol>
              </a:tblGrid>
              <a:tr h="364795">
                <a:tc>
                  <a:txBody>
                    <a:bodyPr/>
                    <a:lstStyle/>
                    <a:p>
                      <a:r>
                        <a:rPr lang="en-US">
                          <a:latin typeface="Corbel"/>
                        </a:rPr>
                        <a:t>Term </a:t>
                      </a:r>
                      <a:endParaRPr lang="en-US">
                        <a:latin typeface="Corbel" panose="020B0503020204020204" pitchFamily="34" charset="0"/>
                      </a:endParaRPr>
                    </a:p>
                  </a:txBody>
                  <a:tcPr/>
                </a:tc>
                <a:tc>
                  <a:txBody>
                    <a:bodyPr/>
                    <a:lstStyle/>
                    <a:p>
                      <a:r>
                        <a:rPr lang="en-US">
                          <a:latin typeface="Corbel"/>
                        </a:rPr>
                        <a:t>Description</a:t>
                      </a:r>
                    </a:p>
                  </a:txBody>
                  <a:tcPr/>
                </a:tc>
                <a:extLst>
                  <a:ext uri="{0D108BD9-81ED-4DB2-BD59-A6C34878D82A}">
                    <a16:rowId xmlns:a16="http://schemas.microsoft.com/office/drawing/2014/main" val="573992216"/>
                  </a:ext>
                </a:extLst>
              </a:tr>
              <a:tr h="740131">
                <a:tc>
                  <a:txBody>
                    <a:bodyPr/>
                    <a:lstStyle/>
                    <a:p>
                      <a:pPr marL="0" marR="0" lvl="0" indent="0" algn="l">
                        <a:lnSpc>
                          <a:spcPct val="100000"/>
                        </a:lnSpc>
                        <a:spcBef>
                          <a:spcPts val="0"/>
                        </a:spcBef>
                        <a:spcAft>
                          <a:spcPts val="0"/>
                        </a:spcAft>
                        <a:buNone/>
                      </a:pPr>
                      <a:r>
                        <a:rPr lang="en-US" sz="1600" b="0" i="0" u="none" strike="noStrike" kern="1200" cap="none" spc="0" normalizeH="0" baseline="0" noProof="0">
                          <a:ln>
                            <a:noFill/>
                          </a:ln>
                          <a:effectLst/>
                          <a:uLnTx/>
                          <a:uFillTx/>
                        </a:rPr>
                        <a:t>State Performance Plan (SPP)</a:t>
                      </a:r>
                      <a:endParaRPr kumimoji="0" lang="en-US"/>
                    </a:p>
                  </a:txBody>
                  <a:tcPr/>
                </a:tc>
                <a:tc>
                  <a:txBody>
                    <a:bodyPr/>
                    <a:lstStyle/>
                    <a:p>
                      <a:pPr marL="0" marR="0" lvl="0" indent="0" algn="l">
                        <a:lnSpc>
                          <a:spcPct val="100000"/>
                        </a:lnSpc>
                        <a:spcBef>
                          <a:spcPts val="0"/>
                        </a:spcBef>
                        <a:spcAft>
                          <a:spcPts val="0"/>
                        </a:spcAft>
                        <a:buNone/>
                      </a:pPr>
                      <a:r>
                        <a:rPr lang="en-US" sz="1600" b="0" i="0" u="none" strike="noStrike" kern="1200" cap="none" spc="0" normalizeH="0" baseline="0" noProof="0">
                          <a:ln>
                            <a:noFill/>
                          </a:ln>
                          <a:effectLst/>
                          <a:uLnTx/>
                          <a:uFillTx/>
                        </a:rPr>
                        <a:t>Evaluates the state’s efforts to implement the requirements and purposes of the Individuals with Disabilities Education Act (IDEA) and describes how the state will improve its implementation.</a:t>
                      </a:r>
                      <a:endParaRPr lang="en-US"/>
                    </a:p>
                  </a:txBody>
                  <a:tcPr/>
                </a:tc>
                <a:extLst>
                  <a:ext uri="{0D108BD9-81ED-4DB2-BD59-A6C34878D82A}">
                    <a16:rowId xmlns:a16="http://schemas.microsoft.com/office/drawing/2014/main" val="1788649406"/>
                  </a:ext>
                </a:extLst>
              </a:tr>
              <a:tr h="820789">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a:ln>
                            <a:noFill/>
                          </a:ln>
                          <a:solidFill>
                            <a:srgbClr val="000000"/>
                          </a:solidFill>
                          <a:effectLst/>
                          <a:uLnTx/>
                          <a:uFillTx/>
                          <a:latin typeface="+mn-lt"/>
                          <a:ea typeface="+mn-ea"/>
                          <a:cs typeface="+mn-cs"/>
                        </a:rPr>
                        <a:t>Annual Performance Report (APR)</a:t>
                      </a:r>
                      <a:r>
                        <a:rPr lang="en-US" sz="1600" b="0" i="0" u="none" strike="noStrike" kern="1200" cap="none" spc="0" normalizeH="0" baseline="0" noProof="0">
                          <a:ln>
                            <a:noFill/>
                          </a:ln>
                          <a:solidFill>
                            <a:srgbClr val="000000"/>
                          </a:solidFill>
                          <a:effectLst/>
                          <a:uLnTx/>
                          <a:uFillTx/>
                          <a:latin typeface="+mn-lt"/>
                          <a:ea typeface="+mn-ea"/>
                          <a:cs typeface="+mn-cs"/>
                        </a:rPr>
                        <a:t> </a:t>
                      </a:r>
                      <a:endParaRPr kumimoji="0" lang="en-US" sz="1600" b="0"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i="0" u="none" strike="noStrike" kern="1200" cap="none" spc="0" normalizeH="0" baseline="0" noProof="0">
                          <a:ln>
                            <a:noFill/>
                          </a:ln>
                          <a:solidFill>
                            <a:srgbClr val="000000"/>
                          </a:solidFill>
                          <a:effectLst/>
                          <a:uLnTx/>
                          <a:uFillTx/>
                          <a:latin typeface="+mn-lt"/>
                          <a:ea typeface="+mn-ea"/>
                          <a:cs typeface="+mn-cs"/>
                        </a:rPr>
                        <a:t>The IDEA requires each state to develop a state performance plan/annual performance report (SPP/APR) that evaluates the state’s efforts to implement the requirements and purposes of the IDEA and describes how the state will improve its implementation.</a:t>
                      </a:r>
                      <a:r>
                        <a:rPr lang="en-US" sz="1600" b="0" i="0" u="none" strike="noStrike" kern="1200" cap="none" spc="0" normalizeH="0" baseline="0" noProof="0">
                          <a:ln>
                            <a:noFill/>
                          </a:ln>
                          <a:solidFill>
                            <a:srgbClr val="000000"/>
                          </a:solidFill>
                          <a:effectLst/>
                          <a:uLnTx/>
                          <a:uFillTx/>
                          <a:latin typeface="+mn-lt"/>
                          <a:ea typeface="+mn-ea"/>
                          <a:cs typeface="+mn-cs"/>
                        </a:rPr>
                        <a:t> </a:t>
                      </a:r>
                      <a:endParaRPr lang="en-US" sz="1600" b="0">
                        <a:solidFill>
                          <a:srgbClr val="000000"/>
                        </a:solidFill>
                        <a:latin typeface="+mn-lt"/>
                      </a:endParaRPr>
                    </a:p>
                  </a:txBody>
                  <a:tcPr/>
                </a:tc>
                <a:extLst>
                  <a:ext uri="{0D108BD9-81ED-4DB2-BD59-A6C34878D82A}">
                    <a16:rowId xmlns:a16="http://schemas.microsoft.com/office/drawing/2014/main" val="327655710"/>
                  </a:ext>
                </a:extLst>
              </a:tr>
              <a:tr h="432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Federal Fiscal Year (FFY)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October 1 – September 30.</a:t>
                      </a:r>
                      <a:endParaRPr lang="en-US" sz="1600" b="0">
                        <a:solidFill>
                          <a:srgbClr val="000000"/>
                        </a:solidFill>
                        <a:latin typeface="+mn-lt"/>
                      </a:endParaRPr>
                    </a:p>
                  </a:txBody>
                  <a:tcPr/>
                </a:tc>
                <a:extLst>
                  <a:ext uri="{0D108BD9-81ED-4DB2-BD59-A6C34878D82A}">
                    <a16:rowId xmlns:a16="http://schemas.microsoft.com/office/drawing/2014/main" val="1964431420"/>
                  </a:ext>
                </a:extLst>
              </a:tr>
              <a:tr h="1178919">
                <a:tc>
                  <a:txBody>
                    <a:bodyPr/>
                    <a:lstStyle/>
                    <a:p>
                      <a:pPr lvl="0" algn="l">
                        <a:buNone/>
                      </a:pPr>
                      <a:r>
                        <a:rPr lang="en-US" sz="1600" b="0" i="0" u="none" strike="noStrike" noProof="0">
                          <a:solidFill>
                            <a:srgbClr val="000000"/>
                          </a:solidFill>
                          <a:effectLst/>
                        </a:rPr>
                        <a:t>SPP Indicator 13</a:t>
                      </a:r>
                      <a:endParaRPr kumimoji="0" lang="en-US">
                        <a:solidFill>
                          <a:srgbClr val="000000"/>
                        </a:solidFill>
                      </a:endParaRPr>
                    </a:p>
                  </a:txBody>
                  <a:tcPr/>
                </a:tc>
                <a:tc>
                  <a:txBody>
                    <a:bodyPr/>
                    <a:lstStyle/>
                    <a:p>
                      <a:pPr marL="0" marR="0" lvl="0" indent="0" algn="l">
                        <a:lnSpc>
                          <a:spcPct val="100000"/>
                        </a:lnSpc>
                        <a:spcBef>
                          <a:spcPts val="0"/>
                        </a:spcBef>
                        <a:spcAft>
                          <a:spcPts val="0"/>
                        </a:spcAft>
                        <a:buNone/>
                      </a:pPr>
                      <a:r>
                        <a:rPr lang="en-US" sz="1600" b="0" i="0" u="none" strike="noStrike" noProof="0">
                          <a:solidFill>
                            <a:srgbClr val="000000"/>
                          </a:solidFill>
                          <a:effectLst/>
                        </a:rPr>
                        <a:t>Measures the percent of youth aged 15 and above with an IEP that includes appropriate measurable postsecondary goals that are annually updated and based upon an age-appropriate transition assessment, transition services, including courses of study, that will reasonably enable the student to meet those postsecondary goals, and annual IEP goals related to the student's transition services needs.  There also must be evidence that the student was invited to the IEP Team meeting where transition services are to be discussed and evidence that, if appropriate, a representative of any participating agency if appropriate, a representative of any </a:t>
                      </a:r>
                      <a:endParaRPr lang="en-US" sz="1600" b="0" i="0" u="none" strike="noStrike" noProof="0">
                        <a:effectLst/>
                      </a:endParaRPr>
                    </a:p>
                    <a:p>
                      <a:pPr marL="0" marR="0" lvl="0" indent="0" algn="l">
                        <a:lnSpc>
                          <a:spcPct val="100000"/>
                        </a:lnSpc>
                        <a:spcBef>
                          <a:spcPts val="0"/>
                        </a:spcBef>
                        <a:spcAft>
                          <a:spcPts val="0"/>
                        </a:spcAft>
                        <a:buNone/>
                      </a:pPr>
                      <a:r>
                        <a:rPr lang="en-US" sz="1600" b="0" i="0" u="none" strike="noStrike" noProof="0">
                          <a:solidFill>
                            <a:srgbClr val="000000"/>
                          </a:solidFill>
                          <a:effectLst/>
                        </a:rPr>
                        <a:t>participating agency that is likely to be responsible for providing or paying for transition services, including, if appropriate, pre-employment transition services, was invited to the IEP Team meeting with the prior consent of the parent or student who has reached the age of majority.</a:t>
                      </a:r>
                      <a:endParaRPr lang="en-US"/>
                    </a:p>
                  </a:txBody>
                  <a:tcPr/>
                </a:tc>
                <a:extLst>
                  <a:ext uri="{0D108BD9-81ED-4DB2-BD59-A6C34878D82A}">
                    <a16:rowId xmlns:a16="http://schemas.microsoft.com/office/drawing/2014/main" val="1076616030"/>
                  </a:ext>
                </a:extLst>
              </a:tr>
            </a:tbl>
          </a:graphicData>
        </a:graphic>
      </p:graphicFrame>
      <p:sp>
        <p:nvSpPr>
          <p:cNvPr id="4" name="Slide Number Placeholder 3">
            <a:extLst>
              <a:ext uri="{FF2B5EF4-FFF2-40B4-BE49-F238E27FC236}">
                <a16:creationId xmlns:a16="http://schemas.microsoft.com/office/drawing/2014/main" id="{11463E6D-F968-418C-8BF1-60249BE7633C}"/>
              </a:ext>
            </a:extLst>
          </p:cNvPr>
          <p:cNvSpPr>
            <a:spLocks noGrp="1"/>
          </p:cNvSpPr>
          <p:nvPr>
            <p:ph type="sldNum" sz="quarter" idx="12"/>
          </p:nvPr>
        </p:nvSpPr>
        <p:spPr/>
        <p:txBody>
          <a:bodyPr/>
          <a:lstStyle/>
          <a:p>
            <a:fld id="{F0597B30-7949-4ED9-96B5-005BABF2293C}" type="slidenum">
              <a:rPr lang="en-US" smtClean="0"/>
              <a:pPr/>
              <a:t>3</a:t>
            </a:fld>
            <a:endParaRPr lang="en-US"/>
          </a:p>
        </p:txBody>
      </p:sp>
      <p:pic>
        <p:nvPicPr>
          <p:cNvPr id="3" name="Audio 2">
            <a:hlinkClick r:id="" action="ppaction://media"/>
            <a:extLst>
              <a:ext uri="{FF2B5EF4-FFF2-40B4-BE49-F238E27FC236}">
                <a16:creationId xmlns:a16="http://schemas.microsoft.com/office/drawing/2014/main" id="{B54F2D73-A51C-4D09-852A-6CE598E63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077497520"/>
      </p:ext>
    </p:extLst>
  </p:cSld>
  <p:clrMapOvr>
    <a:masterClrMapping/>
  </p:clrMapOvr>
  <mc:AlternateContent xmlns:mc="http://schemas.openxmlformats.org/markup-compatibility/2006" xmlns:p14="http://schemas.microsoft.com/office/powerpoint/2010/main">
    <mc:Choice Requires="p14">
      <p:transition spd="med" p14:dur="700" advTm="24274">
        <p:fade/>
      </p:transition>
    </mc:Choice>
    <mc:Fallback xmlns="">
      <p:transition spd="med" advTm="24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a:p>
          <a:p>
            <a:pPr marL="0" indent="0">
              <a:buNone/>
            </a:pPr>
            <a:r>
              <a:rPr lang="en-US" sz="280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Additional information on SPP Indicator School District performance is available at data.nysed.gov </a:t>
            </a:r>
          </a:p>
        </p:txBody>
      </p:sp>
      <p:pic>
        <p:nvPicPr>
          <p:cNvPr id="11" name="Audio 10">
            <a:hlinkClick r:id="" action="ppaction://media"/>
            <a:extLst>
              <a:ext uri="{FF2B5EF4-FFF2-40B4-BE49-F238E27FC236}">
                <a16:creationId xmlns:a16="http://schemas.microsoft.com/office/drawing/2014/main" id="{FF2E0300-581B-481E-8E2A-6AB3F65250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30033">
        <p:fade/>
      </p:transition>
    </mc:Choice>
    <mc:Fallback xmlns="">
      <p:transition spd="med" advTm="30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6BFB94F7-B4DF-4EE4-948C-C9BE54977987}"/>
              </a:ext>
            </a:extLst>
          </p:cNvPr>
          <p:cNvSpPr>
            <a:spLocks noGrp="1"/>
          </p:cNvSpPr>
          <p:nvPr>
            <p:ph type="ftr" sz="quarter" idx="11"/>
          </p:nvPr>
        </p:nvSpPr>
        <p:spPr>
          <a:xfrm>
            <a:off x="1637716" y="6629400"/>
            <a:ext cx="9144259" cy="228600"/>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Online Survey</a:t>
            </a:r>
          </a:p>
        </p:txBody>
      </p:sp>
      <p:pic>
        <p:nvPicPr>
          <p:cNvPr id="13" name="Audio 12">
            <a:hlinkClick r:id="" action="ppaction://media"/>
            <a:extLst>
              <a:ext uri="{FF2B5EF4-FFF2-40B4-BE49-F238E27FC236}">
                <a16:creationId xmlns:a16="http://schemas.microsoft.com/office/drawing/2014/main" id="{8E5950F3-9A48-4933-869D-871ECF73DF0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46253">
        <p:fade/>
      </p:transition>
    </mc:Choice>
    <mc:Fallback xmlns="">
      <p:transition spd="med" advTm="46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6" name="Audio 5">
            <a:hlinkClick r:id="" action="ppaction://media"/>
            <a:extLst>
              <a:ext uri="{FF2B5EF4-FFF2-40B4-BE49-F238E27FC236}">
                <a16:creationId xmlns:a16="http://schemas.microsoft.com/office/drawing/2014/main" id="{1AB76BD9-6B5C-4103-BA87-FAC0CC606A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2861">
        <p:fade/>
      </p:transition>
    </mc:Choice>
    <mc:Fallback xmlns="">
      <p:transition spd="med" advTm="12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9D0E-326F-476E-AA3F-244EA4D0384C}"/>
              </a:ext>
            </a:extLst>
          </p:cNvPr>
          <p:cNvSpPr>
            <a:spLocks noGrp="1"/>
          </p:cNvSpPr>
          <p:nvPr>
            <p:ph type="title"/>
          </p:nvPr>
        </p:nvSpPr>
        <p:spPr>
          <a:xfrm>
            <a:off x="609601" y="0"/>
            <a:ext cx="9091448" cy="1143000"/>
          </a:xfrm>
        </p:spPr>
        <p:txBody>
          <a:bodyPr vert="horz" lIns="91440" tIns="45720" rIns="91440" bIns="45720" rtlCol="0" anchor="ctr" anchorCtr="0">
            <a:normAutofit/>
          </a:bodyPr>
          <a:lstStyle/>
          <a:p>
            <a:r>
              <a:rPr lang="en-US"/>
              <a:t>Frequently Used Terms (1 out of 2) </a:t>
            </a:r>
          </a:p>
        </p:txBody>
      </p:sp>
      <p:graphicFrame>
        <p:nvGraphicFramePr>
          <p:cNvPr id="7" name="Table 7">
            <a:extLst>
              <a:ext uri="{FF2B5EF4-FFF2-40B4-BE49-F238E27FC236}">
                <a16:creationId xmlns:a16="http://schemas.microsoft.com/office/drawing/2014/main" id="{9428ED1B-E875-4996-A870-5962496A11EC}"/>
              </a:ext>
            </a:extLst>
          </p:cNvPr>
          <p:cNvGraphicFramePr>
            <a:graphicFrameLocks noGrp="1"/>
          </p:cNvGraphicFramePr>
          <p:nvPr>
            <p:ph idx="1"/>
            <p:extLst>
              <p:ext uri="{D42A27DB-BD31-4B8C-83A1-F6EECF244321}">
                <p14:modId xmlns:p14="http://schemas.microsoft.com/office/powerpoint/2010/main" val="2718494588"/>
              </p:ext>
            </p:extLst>
          </p:nvPr>
        </p:nvGraphicFramePr>
        <p:xfrm>
          <a:off x="310748" y="1388617"/>
          <a:ext cx="11717416" cy="4997801"/>
        </p:xfrm>
        <a:graphic>
          <a:graphicData uri="http://schemas.openxmlformats.org/drawingml/2006/table">
            <a:tbl>
              <a:tblPr firstRow="1" bandRow="1">
                <a:tableStyleId>{5C22544A-7EE6-4342-B048-85BDC9FD1C3A}</a:tableStyleId>
              </a:tblPr>
              <a:tblGrid>
                <a:gridCol w="3303431">
                  <a:extLst>
                    <a:ext uri="{9D8B030D-6E8A-4147-A177-3AD203B41FA5}">
                      <a16:colId xmlns:a16="http://schemas.microsoft.com/office/drawing/2014/main" val="3740025886"/>
                    </a:ext>
                  </a:extLst>
                </a:gridCol>
                <a:gridCol w="8413985">
                  <a:extLst>
                    <a:ext uri="{9D8B030D-6E8A-4147-A177-3AD203B41FA5}">
                      <a16:colId xmlns:a16="http://schemas.microsoft.com/office/drawing/2014/main" val="3752265931"/>
                    </a:ext>
                  </a:extLst>
                </a:gridCol>
              </a:tblGrid>
              <a:tr h="327000">
                <a:tc>
                  <a:txBody>
                    <a:bodyPr/>
                    <a:lstStyle/>
                    <a:p>
                      <a:r>
                        <a:rPr lang="en-US">
                          <a:latin typeface="Corbel"/>
                        </a:rPr>
                        <a:t>Term </a:t>
                      </a:r>
                      <a:endParaRPr lang="en-US">
                        <a:latin typeface="Corbel" panose="020B0503020204020204" pitchFamily="34" charset="0"/>
                      </a:endParaRPr>
                    </a:p>
                  </a:txBody>
                  <a:tcPr/>
                </a:tc>
                <a:tc>
                  <a:txBody>
                    <a:bodyPr/>
                    <a:lstStyle/>
                    <a:p>
                      <a:r>
                        <a:rPr lang="en-US">
                          <a:latin typeface="Corbel"/>
                        </a:rPr>
                        <a:t>Description</a:t>
                      </a:r>
                    </a:p>
                  </a:txBody>
                  <a:tcPr/>
                </a:tc>
                <a:extLst>
                  <a:ext uri="{0D108BD9-81ED-4DB2-BD59-A6C34878D82A}">
                    <a16:rowId xmlns:a16="http://schemas.microsoft.com/office/drawing/2014/main" val="573992216"/>
                  </a:ext>
                </a:extLst>
              </a:tr>
              <a:tr h="2322543">
                <a:tc>
                  <a:txBody>
                    <a:bodyPr/>
                    <a:lstStyle/>
                    <a:p>
                      <a:pPr marL="0" lvl="0" indent="0" algn="l">
                        <a:lnSpc>
                          <a:spcPct val="100000"/>
                        </a:lnSpc>
                        <a:spcBef>
                          <a:spcPts val="0"/>
                        </a:spcBef>
                        <a:spcAft>
                          <a:spcPts val="0"/>
                        </a:spcAft>
                        <a:buNone/>
                      </a:pPr>
                      <a:r>
                        <a:rPr lang="en-US" sz="1600" b="0" i="0" u="none" strike="noStrike" kern="1200" cap="none" spc="0" normalizeH="0" baseline="0" noProof="0">
                          <a:ln>
                            <a:noFill/>
                          </a:ln>
                          <a:solidFill>
                            <a:schemeClr val="tx2">
                              <a:lumMod val="50000"/>
                            </a:schemeClr>
                          </a:solidFill>
                          <a:effectLst/>
                          <a:uLnTx/>
                          <a:uFillTx/>
                        </a:rPr>
                        <a:t>Transition Services</a:t>
                      </a:r>
                      <a:endParaRPr kumimoji="0" lang="en-US">
                        <a:solidFill>
                          <a:schemeClr val="tx2">
                            <a:lumMod val="50000"/>
                          </a:schemeClr>
                        </a:solidFill>
                      </a:endParaRPr>
                    </a:p>
                  </a:txBody>
                  <a:tcPr/>
                </a:tc>
                <a:tc>
                  <a:txBody>
                    <a:bodyPr/>
                    <a:lstStyle/>
                    <a:p>
                      <a:pPr marL="0" lvl="0" indent="0" algn="l">
                        <a:lnSpc>
                          <a:spcPct val="100000"/>
                        </a:lnSpc>
                        <a:spcBef>
                          <a:spcPts val="0"/>
                        </a:spcBef>
                        <a:spcAft>
                          <a:spcPts val="0"/>
                        </a:spcAft>
                        <a:buNone/>
                      </a:pPr>
                      <a:r>
                        <a:rPr lang="en-US" sz="1600" b="0" i="0" u="none" strike="noStrike" kern="1200" cap="none" spc="0" normalizeH="0" baseline="0" noProof="0">
                          <a:ln>
                            <a:noFill/>
                          </a:ln>
                          <a:solidFill>
                            <a:srgbClr val="000000"/>
                          </a:solidFill>
                          <a:effectLst/>
                          <a:uLnTx/>
                          <a:uFillTx/>
                        </a:rPr>
                        <a:t>A coordinated set of activities for a student with a disability, designed within a results-oriented process, that is focused on improving the academic and functional achievement of the student with a disability to facilitate the student's movement from school to post-school activities, including, but not limited to, postsecondary education, vocational education, integrated employment (including supported employment), continuing and adult education, adult services, independent living, or community participation. The coordinated set of activities must be based on the student’s strengths, preferences and interests, and shall include needed activities in the following areas:  (1) instruction; (2) related services; (3) community experiences; (4) the development of employment and other post-school adult living objectives; and (5) when appropriate, acquisition of daily living skills and provision of a functional vocational evaluation.</a:t>
                      </a:r>
                      <a:endParaRPr kumimoji="0" lang="en-US"/>
                    </a:p>
                  </a:txBody>
                  <a:tcPr/>
                </a:tc>
                <a:extLst>
                  <a:ext uri="{0D108BD9-81ED-4DB2-BD59-A6C34878D82A}">
                    <a16:rowId xmlns:a16="http://schemas.microsoft.com/office/drawing/2014/main" val="3847447584"/>
                  </a:ext>
                </a:extLst>
              </a:tr>
              <a:tr h="1523081">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rgbClr val="000000"/>
                          </a:solidFill>
                          <a:latin typeface="+mn-lt"/>
                        </a:rPr>
                        <a:t>7-Pak Consortium </a:t>
                      </a:r>
                    </a:p>
                  </a:txBody>
                  <a:tcPr/>
                </a:tc>
                <a:tc>
                  <a:txBody>
                    <a:bodyPr/>
                    <a:lstStyle/>
                    <a:p>
                      <a:pPr lvl="0" algn="l">
                        <a:lnSpc>
                          <a:spcPct val="100000"/>
                        </a:lnSpc>
                        <a:spcBef>
                          <a:spcPts val="0"/>
                        </a:spcBef>
                        <a:spcAft>
                          <a:spcPts val="0"/>
                        </a:spcAft>
                        <a:buNone/>
                      </a:pPr>
                      <a:r>
                        <a:rPr lang="en-US" sz="1600" b="0" i="0" u="none" strike="noStrike" noProof="0"/>
                        <a:t>New York, California, Florida, Pennsylvania, Illinois, Texas, and Ohio are known as the 7-Pak States.  The term 7-Pak States refers to a consortium of the seven largest states that the National Association of State Directors of Special Education, Inc. determined to have both similar demographics (e.g., general population, diversity, significant rural and inner-city populations) and issues in the delivery of special education programs to its students with disabilities.  </a:t>
                      </a:r>
                    </a:p>
                  </a:txBody>
                  <a:tcPr/>
                </a:tc>
                <a:extLst>
                  <a:ext uri="{0D108BD9-81ED-4DB2-BD59-A6C34878D82A}">
                    <a16:rowId xmlns:a16="http://schemas.microsoft.com/office/drawing/2014/main" val="3079918823"/>
                  </a:ext>
                </a:extLst>
              </a:tr>
              <a:tr h="578540">
                <a:tc>
                  <a:txBody>
                    <a:bodyPr/>
                    <a:lstStyle/>
                    <a:p>
                      <a:r>
                        <a:rPr lang="en-US" sz="1600" b="0" i="0">
                          <a:solidFill>
                            <a:srgbClr val="000000"/>
                          </a:solidFill>
                          <a:effectLst/>
                          <a:latin typeface="+mn-lt"/>
                        </a:rPr>
                        <a:t> “states”</a:t>
                      </a:r>
                      <a:endParaRPr lang="en-US" sz="1600">
                        <a:solidFill>
                          <a:srgbClr val="000000"/>
                        </a:solidFill>
                        <a:latin typeface="+mn-lt"/>
                      </a:endParaRPr>
                    </a:p>
                  </a:txBody>
                  <a:tcPr/>
                </a:tc>
                <a:tc>
                  <a:txBody>
                    <a:bodyPr/>
                    <a:lstStyle/>
                    <a:p>
                      <a:r>
                        <a:rPr lang="en-US" sz="1600" b="0" i="0">
                          <a:solidFill>
                            <a:srgbClr val="000000"/>
                          </a:solidFill>
                          <a:effectLst/>
                          <a:latin typeface="+mn-lt"/>
                        </a:rPr>
                        <a:t> The term “states” is inclusive of the 50 states, eight territories or associated states, the Bureau of Indian Education and the District of Columbia.</a:t>
                      </a:r>
                    </a:p>
                  </a:txBody>
                  <a:tcPr/>
                </a:tc>
                <a:extLst>
                  <a:ext uri="{0D108BD9-81ED-4DB2-BD59-A6C34878D82A}">
                    <a16:rowId xmlns:a16="http://schemas.microsoft.com/office/drawing/2014/main" val="2611236168"/>
                  </a:ext>
                </a:extLst>
              </a:tr>
            </a:tbl>
          </a:graphicData>
        </a:graphic>
      </p:graphicFrame>
      <p:sp>
        <p:nvSpPr>
          <p:cNvPr id="4" name="Slide Number Placeholder 3">
            <a:extLst>
              <a:ext uri="{FF2B5EF4-FFF2-40B4-BE49-F238E27FC236}">
                <a16:creationId xmlns:a16="http://schemas.microsoft.com/office/drawing/2014/main" id="{11463E6D-F968-418C-8BF1-60249BE7633C}"/>
              </a:ext>
            </a:extLst>
          </p:cNvPr>
          <p:cNvSpPr>
            <a:spLocks noGrp="1"/>
          </p:cNvSpPr>
          <p:nvPr>
            <p:ph type="sldNum" sz="quarter" idx="12"/>
          </p:nvPr>
        </p:nvSpPr>
        <p:spPr/>
        <p:txBody>
          <a:bodyPr/>
          <a:lstStyle/>
          <a:p>
            <a:fld id="{F0597B30-7949-4ED9-96B5-005BABF2293C}" type="slidenum">
              <a:rPr lang="en-US" smtClean="0"/>
              <a:pPr/>
              <a:t>4</a:t>
            </a:fld>
            <a:endParaRPr lang="en-US"/>
          </a:p>
        </p:txBody>
      </p:sp>
      <p:pic>
        <p:nvPicPr>
          <p:cNvPr id="8" name="Audio 7">
            <a:hlinkClick r:id="" action="ppaction://media"/>
            <a:extLst>
              <a:ext uri="{FF2B5EF4-FFF2-40B4-BE49-F238E27FC236}">
                <a16:creationId xmlns:a16="http://schemas.microsoft.com/office/drawing/2014/main" id="{5BDB06DC-5EEE-4830-B7E8-8332EAB008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35447290"/>
      </p:ext>
    </p:extLst>
  </p:cSld>
  <p:clrMapOvr>
    <a:masterClrMapping/>
  </p:clrMapOvr>
  <mc:AlternateContent xmlns:mc="http://schemas.openxmlformats.org/markup-compatibility/2006" xmlns:p14="http://schemas.microsoft.com/office/powerpoint/2010/main">
    <mc:Choice Requires="p14">
      <p:transition spd="med" p14:dur="700" advTm="16960">
        <p:fade/>
      </p:transition>
    </mc:Choice>
    <mc:Fallback xmlns="">
      <p:transition spd="med" advTm="16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9D0E-326F-476E-AA3F-244EA4D0384C}"/>
              </a:ext>
            </a:extLst>
          </p:cNvPr>
          <p:cNvSpPr>
            <a:spLocks noGrp="1"/>
          </p:cNvSpPr>
          <p:nvPr>
            <p:ph type="title"/>
          </p:nvPr>
        </p:nvSpPr>
        <p:spPr>
          <a:xfrm>
            <a:off x="609600" y="0"/>
            <a:ext cx="9122979" cy="1143000"/>
          </a:xfrm>
        </p:spPr>
        <p:txBody>
          <a:bodyPr anchor="ctr" anchorCtr="0"/>
          <a:lstStyle/>
          <a:p>
            <a:r>
              <a:rPr lang="en-US" b="0">
                <a:latin typeface="Corbel" panose="020B0503020204020204" pitchFamily="34" charset="0"/>
              </a:rPr>
              <a:t>Frequently Used Terms (2 out of 2) </a:t>
            </a:r>
          </a:p>
        </p:txBody>
      </p:sp>
      <p:graphicFrame>
        <p:nvGraphicFramePr>
          <p:cNvPr id="7" name="Table 7">
            <a:extLst>
              <a:ext uri="{FF2B5EF4-FFF2-40B4-BE49-F238E27FC236}">
                <a16:creationId xmlns:a16="http://schemas.microsoft.com/office/drawing/2014/main" id="{9428ED1B-E875-4996-A870-5962496A11EC}"/>
              </a:ext>
            </a:extLst>
          </p:cNvPr>
          <p:cNvGraphicFramePr>
            <a:graphicFrameLocks noGrp="1"/>
          </p:cNvGraphicFramePr>
          <p:nvPr>
            <p:ph idx="1"/>
            <p:extLst>
              <p:ext uri="{D42A27DB-BD31-4B8C-83A1-F6EECF244321}">
                <p14:modId xmlns:p14="http://schemas.microsoft.com/office/powerpoint/2010/main" val="3730125521"/>
              </p:ext>
            </p:extLst>
          </p:nvPr>
        </p:nvGraphicFramePr>
        <p:xfrm>
          <a:off x="590549" y="1295400"/>
          <a:ext cx="11106151" cy="4829783"/>
        </p:xfrm>
        <a:graphic>
          <a:graphicData uri="http://schemas.openxmlformats.org/drawingml/2006/table">
            <a:tbl>
              <a:tblPr firstRow="1" bandRow="1">
                <a:tableStyleId>{5C22544A-7EE6-4342-B048-85BDC9FD1C3A}</a:tableStyleId>
              </a:tblPr>
              <a:tblGrid>
                <a:gridCol w="2732619">
                  <a:extLst>
                    <a:ext uri="{9D8B030D-6E8A-4147-A177-3AD203B41FA5}">
                      <a16:colId xmlns:a16="http://schemas.microsoft.com/office/drawing/2014/main" val="3740025886"/>
                    </a:ext>
                  </a:extLst>
                </a:gridCol>
                <a:gridCol w="8373532">
                  <a:extLst>
                    <a:ext uri="{9D8B030D-6E8A-4147-A177-3AD203B41FA5}">
                      <a16:colId xmlns:a16="http://schemas.microsoft.com/office/drawing/2014/main" val="3752265931"/>
                    </a:ext>
                  </a:extLst>
                </a:gridCol>
              </a:tblGrid>
              <a:tr h="386276">
                <a:tc>
                  <a:txBody>
                    <a:bodyPr/>
                    <a:lstStyle/>
                    <a:p>
                      <a:r>
                        <a:rPr lang="en-US">
                          <a:latin typeface="+mn-lt"/>
                        </a:rPr>
                        <a:t>Term </a:t>
                      </a:r>
                    </a:p>
                  </a:txBody>
                  <a:tcPr/>
                </a:tc>
                <a:tc>
                  <a:txBody>
                    <a:bodyPr/>
                    <a:lstStyle/>
                    <a:p>
                      <a:r>
                        <a:rPr lang="en-US">
                          <a:latin typeface="+mn-lt"/>
                        </a:rPr>
                        <a:t>Description</a:t>
                      </a:r>
                    </a:p>
                  </a:txBody>
                  <a:tcPr/>
                </a:tc>
                <a:extLst>
                  <a:ext uri="{0D108BD9-81ED-4DB2-BD59-A6C34878D82A}">
                    <a16:rowId xmlns:a16="http://schemas.microsoft.com/office/drawing/2014/main" val="573992216"/>
                  </a:ext>
                </a:extLst>
              </a:tr>
              <a:tr h="931414">
                <a:tc>
                  <a:txBody>
                    <a:bodyPr/>
                    <a:lstStyle/>
                    <a:p>
                      <a:r>
                        <a:rPr lang="en-US" sz="1600">
                          <a:solidFill>
                            <a:srgbClr val="000000"/>
                          </a:solidFill>
                          <a:latin typeface="+mn-lt"/>
                        </a:rPr>
                        <a:t>Measurable Postsecondary Goals</a:t>
                      </a:r>
                    </a:p>
                  </a:txBody>
                  <a:tcPr/>
                </a:tc>
                <a:tc>
                  <a:txBody>
                    <a:bodyPr/>
                    <a:lstStyle/>
                    <a:p>
                      <a:r>
                        <a:rPr lang="en-US" sz="1600">
                          <a:solidFill>
                            <a:srgbClr val="000000"/>
                          </a:solidFill>
                          <a:latin typeface="+mn-lt"/>
                        </a:rPr>
                        <a:t>Identifies the student’s long-term goals for living, working and learning as an adult; acknowledges the student's needs, preferences and interests and should be expressed in terms of the student's aspirations for the future. </a:t>
                      </a:r>
                    </a:p>
                  </a:txBody>
                  <a:tcPr/>
                </a:tc>
                <a:extLst>
                  <a:ext uri="{0D108BD9-81ED-4DB2-BD59-A6C34878D82A}">
                    <a16:rowId xmlns:a16="http://schemas.microsoft.com/office/drawing/2014/main" val="1788649406"/>
                  </a:ext>
                </a:extLst>
              </a:tr>
              <a:tr h="931414">
                <a:tc>
                  <a:txBody>
                    <a:bodyPr/>
                    <a:lstStyle/>
                    <a:p>
                      <a:r>
                        <a:rPr lang="en-US" sz="1600">
                          <a:solidFill>
                            <a:srgbClr val="000000"/>
                          </a:solidFill>
                          <a:latin typeface="+mn-lt"/>
                        </a:rPr>
                        <a:t>Transition Assessment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mn-lt"/>
                        </a:rPr>
                        <a:t>Assessments related to training, education, employment, and, where appropriate, independent living skills for the purpose of determining a student’s appropriate measurable postsecondary goals for secondary transition. </a:t>
                      </a:r>
                    </a:p>
                  </a:txBody>
                  <a:tcPr/>
                </a:tc>
                <a:extLst>
                  <a:ext uri="{0D108BD9-81ED-4DB2-BD59-A6C34878D82A}">
                    <a16:rowId xmlns:a16="http://schemas.microsoft.com/office/drawing/2014/main" val="327655710"/>
                  </a:ext>
                </a:extLst>
              </a:tr>
              <a:tr h="1227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Coordinated Set of Activities</a:t>
                      </a:r>
                    </a:p>
                    <a:p>
                      <a:endParaRPr lang="en-US" sz="1600">
                        <a:solidFill>
                          <a:srgbClr val="00000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mn-lt"/>
                        </a:rPr>
                        <a:t>Based on the individual student’s needs, taking into account the student’s strengths, preferences and interests, and including: instruction; related services; community experiences; the development of employment and other post-school adult living objectives; and when appropriate, acquisition of daily living skills and provision of a functional vocational evaluation.</a:t>
                      </a:r>
                    </a:p>
                  </a:txBody>
                  <a:tcPr/>
                </a:tc>
                <a:extLst>
                  <a:ext uri="{0D108BD9-81ED-4DB2-BD59-A6C34878D82A}">
                    <a16:rowId xmlns:a16="http://schemas.microsoft.com/office/drawing/2014/main" val="1964431420"/>
                  </a:ext>
                </a:extLst>
              </a:tr>
              <a:tr h="651989">
                <a:tc>
                  <a:txBody>
                    <a:bodyPr/>
                    <a:lstStyle/>
                    <a:p>
                      <a:r>
                        <a:rPr lang="en-US" sz="1600">
                          <a:solidFill>
                            <a:srgbClr val="000000"/>
                          </a:solidFill>
                          <a:latin typeface="+mn-lt"/>
                        </a:rPr>
                        <a:t>Courses of Study </a:t>
                      </a:r>
                      <a:endParaRPr lang="en-US" sz="1600">
                        <a:solidFill>
                          <a:srgbClr val="000000"/>
                        </a:solidFill>
                        <a:highlight>
                          <a:srgbClr val="FF00FF"/>
                        </a:highligh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mn-lt"/>
                        </a:rPr>
                        <a:t>A multi-year description of coursework from the student's current to anticipated exit year that is designed to help achieve the student's desired post-school goals.</a:t>
                      </a:r>
                      <a:endParaRPr lang="en-US" sz="1600">
                        <a:solidFill>
                          <a:srgbClr val="000000"/>
                        </a:solidFill>
                        <a:highlight>
                          <a:srgbClr val="FF00FF"/>
                        </a:highlight>
                        <a:latin typeface="+mn-lt"/>
                      </a:endParaRPr>
                    </a:p>
                  </a:txBody>
                  <a:tcPr/>
                </a:tc>
                <a:extLst>
                  <a:ext uri="{0D108BD9-81ED-4DB2-BD59-A6C34878D82A}">
                    <a16:rowId xmlns:a16="http://schemas.microsoft.com/office/drawing/2014/main" val="2611236168"/>
                  </a:ext>
                </a:extLst>
              </a:tr>
              <a:tr h="701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Participating Agency</a:t>
                      </a:r>
                    </a:p>
                    <a:p>
                      <a:endParaRPr lang="en-US" sz="1600">
                        <a:solidFill>
                          <a:srgbClr val="000000"/>
                        </a:solidFill>
                        <a:highlight>
                          <a:srgbClr val="FFFF00"/>
                        </a:highligh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A State or local agency, other than the public agency responsible for a student’s education, which is financially and legally responsible for providing transition services to the student.</a:t>
                      </a:r>
                    </a:p>
                  </a:txBody>
                  <a:tcPr/>
                </a:tc>
                <a:extLst>
                  <a:ext uri="{0D108BD9-81ED-4DB2-BD59-A6C34878D82A}">
                    <a16:rowId xmlns:a16="http://schemas.microsoft.com/office/drawing/2014/main" val="956316689"/>
                  </a:ext>
                </a:extLst>
              </a:tr>
            </a:tbl>
          </a:graphicData>
        </a:graphic>
      </p:graphicFrame>
      <p:sp>
        <p:nvSpPr>
          <p:cNvPr id="4" name="Slide Number Placeholder 3">
            <a:extLst>
              <a:ext uri="{FF2B5EF4-FFF2-40B4-BE49-F238E27FC236}">
                <a16:creationId xmlns:a16="http://schemas.microsoft.com/office/drawing/2014/main" id="{11463E6D-F968-418C-8BF1-60249BE7633C}"/>
              </a:ext>
            </a:extLst>
          </p:cNvPr>
          <p:cNvSpPr>
            <a:spLocks noGrp="1"/>
          </p:cNvSpPr>
          <p:nvPr>
            <p:ph type="sldNum" sz="quarter" idx="12"/>
          </p:nvPr>
        </p:nvSpPr>
        <p:spPr/>
        <p:txBody>
          <a:bodyPr/>
          <a:lstStyle/>
          <a:p>
            <a:fld id="{F0597B30-7949-4ED9-96B5-005BABF2293C}" type="slidenum">
              <a:rPr lang="en-US" smtClean="0"/>
              <a:pPr/>
              <a:t>5</a:t>
            </a:fld>
            <a:endParaRPr lang="en-US"/>
          </a:p>
        </p:txBody>
      </p:sp>
      <p:pic>
        <p:nvPicPr>
          <p:cNvPr id="5" name="Audio 4">
            <a:hlinkClick r:id="" action="ppaction://media"/>
            <a:extLst>
              <a:ext uri="{FF2B5EF4-FFF2-40B4-BE49-F238E27FC236}">
                <a16:creationId xmlns:a16="http://schemas.microsoft.com/office/drawing/2014/main" id="{B81ECD49-D16B-4DE0-B792-7E6A95AFE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042878710"/>
      </p:ext>
    </p:extLst>
  </p:cSld>
  <p:clrMapOvr>
    <a:masterClrMapping/>
  </p:clrMapOvr>
  <mc:AlternateContent xmlns:mc="http://schemas.openxmlformats.org/markup-compatibility/2006" xmlns:p14="http://schemas.microsoft.com/office/powerpoint/2010/main">
    <mc:Choice Requires="p14">
      <p:transition spd="med" p14:dur="700" advTm="22556">
        <p:fade/>
      </p:transition>
    </mc:Choice>
    <mc:Fallback xmlns="">
      <p:transition spd="med" advTm="22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D0A6-E81E-4A92-85E9-DD9BDBB6A04F}"/>
              </a:ext>
            </a:extLst>
          </p:cNvPr>
          <p:cNvSpPr>
            <a:spLocks noGrp="1"/>
          </p:cNvSpPr>
          <p:nvPr>
            <p:ph type="title"/>
          </p:nvPr>
        </p:nvSpPr>
        <p:spPr/>
        <p:txBody>
          <a:bodyPr anchor="ctr">
            <a:normAutofit/>
          </a:bodyPr>
          <a:lstStyle/>
          <a:p>
            <a:r>
              <a:rPr lang="en-US" sz="4000" b="1" i="1">
                <a:solidFill>
                  <a:srgbClr val="000000"/>
                </a:solidFill>
                <a:latin typeface="Corbel"/>
              </a:rPr>
              <a:t>Participants will...</a:t>
            </a:r>
            <a:endParaRPr lang="en-US" sz="4000" b="1" i="1">
              <a:solidFill>
                <a:srgbClr val="000000"/>
              </a:solidFill>
              <a:latin typeface="Corbel" panose="020B0503020204020204" pitchFamily="34" charset="0"/>
            </a:endParaRPr>
          </a:p>
        </p:txBody>
      </p:sp>
      <p:sp>
        <p:nvSpPr>
          <p:cNvPr id="3" name="Content Placeholder 2">
            <a:extLst>
              <a:ext uri="{FF2B5EF4-FFF2-40B4-BE49-F238E27FC236}">
                <a16:creationId xmlns:a16="http://schemas.microsoft.com/office/drawing/2014/main" id="{9259B5F2-A322-4622-9FDB-E7A372FBA12D}"/>
              </a:ext>
            </a:extLst>
          </p:cNvPr>
          <p:cNvSpPr>
            <a:spLocks noGrp="1"/>
          </p:cNvSpPr>
          <p:nvPr>
            <p:ph idx="1"/>
          </p:nvPr>
        </p:nvSpPr>
        <p:spPr>
          <a:xfrm>
            <a:off x="1410027" y="1566001"/>
            <a:ext cx="9711634" cy="4620682"/>
          </a:xfrm>
        </p:spPr>
        <p:txBody>
          <a:bodyPr vert="horz" lIns="91440" tIns="45720" rIns="91440" bIns="45720" rtlCol="0" anchor="t">
            <a:noAutofit/>
          </a:bodyPr>
          <a:lstStyle/>
          <a:p>
            <a:pPr marL="457200" indent="-457200">
              <a:lnSpc>
                <a:spcPct val="90000"/>
              </a:lnSpc>
              <a:buFont typeface="+mj-lt"/>
              <a:buAutoNum type="arabicPeriod"/>
            </a:pPr>
            <a:r>
              <a:rPr lang="en-US" sz="3200">
                <a:solidFill>
                  <a:schemeClr val="bg2">
                    <a:lumMod val="10000"/>
                  </a:schemeClr>
                </a:solidFill>
                <a:cs typeface="Arial"/>
              </a:rPr>
              <a:t>Gain a deeper understanding of SPP/APR Indicator 13.</a:t>
            </a:r>
          </a:p>
          <a:p>
            <a:pPr marL="457200" indent="-457200">
              <a:buFont typeface="+mj-lt"/>
              <a:buAutoNum type="arabicPeriod"/>
            </a:pPr>
            <a:r>
              <a:rPr lang="en-US" sz="3200">
                <a:solidFill>
                  <a:schemeClr val="bg2">
                    <a:lumMod val="10000"/>
                  </a:schemeClr>
                </a:solidFill>
                <a:cs typeface="Arial"/>
              </a:rPr>
              <a:t>Gain a deeper understanding of current information and trend data as well as state and national comparisons regarding New York State's  progress towards meeting the required 100% compliance.</a:t>
            </a:r>
          </a:p>
          <a:p>
            <a:pPr marL="457200" indent="-457200" fontAlgn="base">
              <a:buFont typeface="+mj-lt"/>
              <a:buAutoNum type="arabicPeriod"/>
            </a:pPr>
            <a:r>
              <a:rPr lang="en-US" sz="3200" b="0" i="0" u="none" strike="noStrike">
                <a:solidFill>
                  <a:srgbClr val="000000"/>
                </a:solidFill>
                <a:effectLst/>
              </a:rPr>
              <a:t>Discuss strategies to improve performance on</a:t>
            </a:r>
            <a:r>
              <a:rPr lang="en-US" sz="3200">
                <a:solidFill>
                  <a:srgbClr val="000000"/>
                </a:solidFill>
              </a:rPr>
              <a:t> </a:t>
            </a:r>
            <a:r>
              <a:rPr lang="en-US" sz="3200" b="0" i="0" u="none" strike="noStrike">
                <a:solidFill>
                  <a:srgbClr val="000000"/>
                </a:solidFill>
                <a:effectLst/>
              </a:rPr>
              <a:t>Indicator 13.</a:t>
            </a:r>
            <a:r>
              <a:rPr lang="en-US" sz="3200" b="0" i="0">
                <a:solidFill>
                  <a:srgbClr val="000000"/>
                </a:solidFill>
                <a:effectLst/>
              </a:rPr>
              <a:t>​</a:t>
            </a:r>
          </a:p>
        </p:txBody>
      </p:sp>
      <p:sp>
        <p:nvSpPr>
          <p:cNvPr id="4" name="Slide Number Placeholder 3">
            <a:extLst>
              <a:ext uri="{FF2B5EF4-FFF2-40B4-BE49-F238E27FC236}">
                <a16:creationId xmlns:a16="http://schemas.microsoft.com/office/drawing/2014/main" id="{B9AED2B5-629F-4E88-B985-27DBD6323357}"/>
              </a:ext>
            </a:extLst>
          </p:cNvPr>
          <p:cNvSpPr>
            <a:spLocks noGrp="1"/>
          </p:cNvSpPr>
          <p:nvPr>
            <p:ph type="sldNum" sz="quarter" idx="12"/>
          </p:nvPr>
        </p:nvSpPr>
        <p:spPr/>
        <p:txBody>
          <a:bodyPr anchor="ctr">
            <a:normAutofit fontScale="92500" lnSpcReduction="10000"/>
          </a:bodyPr>
          <a:lstStyle/>
          <a:p>
            <a:pPr>
              <a:spcAft>
                <a:spcPts val="600"/>
              </a:spcAft>
            </a:pPr>
            <a:fld id="{F0597B30-7949-4ED9-96B5-005BABF2293C}" type="slidenum">
              <a:rPr lang="en-US" smtClean="0"/>
              <a:pPr>
                <a:spcAft>
                  <a:spcPts val="600"/>
                </a:spcAft>
              </a:pPr>
              <a:t>6</a:t>
            </a:fld>
            <a:endParaRPr lang="en-US"/>
          </a:p>
        </p:txBody>
      </p:sp>
      <p:pic>
        <p:nvPicPr>
          <p:cNvPr id="5" name="Audio 4">
            <a:hlinkClick r:id="" action="ppaction://media"/>
            <a:extLst>
              <a:ext uri="{FF2B5EF4-FFF2-40B4-BE49-F238E27FC236}">
                <a16:creationId xmlns:a16="http://schemas.microsoft.com/office/drawing/2014/main" id="{3CEA3182-6824-4376-BB5F-FC90B75507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664210519"/>
      </p:ext>
    </p:extLst>
  </p:cSld>
  <p:clrMapOvr>
    <a:masterClrMapping/>
  </p:clrMapOvr>
  <mc:AlternateContent xmlns:mc="http://schemas.openxmlformats.org/markup-compatibility/2006" xmlns:p14="http://schemas.microsoft.com/office/powerpoint/2010/main">
    <mc:Choice Requires="p14">
      <p:transition spd="med" p14:dur="700" advTm="29011">
        <p:fade/>
      </p:transition>
    </mc:Choice>
    <mc:Fallback xmlns="">
      <p:transition spd="med" advTm="29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C53B-F4BE-4A1A-BFB2-DCD6D0D9F545}"/>
              </a:ext>
            </a:extLst>
          </p:cNvPr>
          <p:cNvSpPr>
            <a:spLocks noGrp="1"/>
          </p:cNvSpPr>
          <p:nvPr>
            <p:ph type="title"/>
          </p:nvPr>
        </p:nvSpPr>
        <p:spPr>
          <a:xfrm>
            <a:off x="0" y="-1183566"/>
            <a:ext cx="11224591" cy="1183566"/>
          </a:xfrm>
        </p:spPr>
        <p:txBody>
          <a:bodyPr vert="horz" lIns="91440" tIns="45720" rIns="91440" bIns="45720" rtlCol="0" anchor="b">
            <a:normAutofit/>
          </a:bodyPr>
          <a:lstStyle/>
          <a:p>
            <a:r>
              <a:rPr lang="en-US"/>
              <a:t>Participants will gain a deeper understanding of Indicator 13.</a:t>
            </a:r>
          </a:p>
        </p:txBody>
      </p:sp>
      <p:pic>
        <p:nvPicPr>
          <p:cNvPr id="7" name="Picture 6" descr="Participants will, in the next section, gain a deeper understanding of Indicator 13.">
            <a:extLst>
              <a:ext uri="{FF2B5EF4-FFF2-40B4-BE49-F238E27FC236}">
                <a16:creationId xmlns:a16="http://schemas.microsoft.com/office/drawing/2014/main" id="{AAA2A221-7354-4081-A72D-9FFAAFDB00A3}"/>
              </a:ext>
            </a:extLst>
          </p:cNvPr>
          <p:cNvPicPr>
            <a:picLocks noChangeAspect="1"/>
          </p:cNvPicPr>
          <p:nvPr/>
        </p:nvPicPr>
        <p:blipFill>
          <a:blip r:embed="rId5"/>
          <a:stretch>
            <a:fillRect/>
          </a:stretch>
        </p:blipFill>
        <p:spPr>
          <a:xfrm>
            <a:off x="6593891" y="1196033"/>
            <a:ext cx="5511262" cy="2456901"/>
          </a:xfrm>
          <a:prstGeom prst="rect">
            <a:avLst/>
          </a:prstGeom>
        </p:spPr>
      </p:pic>
      <p:pic>
        <p:nvPicPr>
          <p:cNvPr id="8" name="Picture 7" descr="Gain a deeper understanding of Indicator 13">
            <a:extLst>
              <a:ext uri="{FF2B5EF4-FFF2-40B4-BE49-F238E27FC236}">
                <a16:creationId xmlns:a16="http://schemas.microsoft.com/office/drawing/2014/main" id="{2466CAD4-CEFD-449C-A721-45C5E70C790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618277" y="3633596"/>
            <a:ext cx="5486876" cy="2688569"/>
          </a:xfrm>
          <a:prstGeom prst="rect">
            <a:avLst/>
          </a:prstGeom>
        </p:spPr>
      </p:pic>
      <p:pic>
        <p:nvPicPr>
          <p:cNvPr id="9" name="Picture 8">
            <a:extLst>
              <a:ext uri="{FF2B5EF4-FFF2-40B4-BE49-F238E27FC236}">
                <a16:creationId xmlns:a16="http://schemas.microsoft.com/office/drawing/2014/main" id="{FDCA683F-7E80-49EA-BC3C-F2C31DA0CA2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6596743" cy="3601616"/>
          </a:xfrm>
          <a:prstGeom prst="rect">
            <a:avLst/>
          </a:prstGeom>
        </p:spPr>
      </p:pic>
      <p:pic>
        <p:nvPicPr>
          <p:cNvPr id="10" name="Picture 9">
            <a:extLst>
              <a:ext uri="{FF2B5EF4-FFF2-40B4-BE49-F238E27FC236}">
                <a16:creationId xmlns:a16="http://schemas.microsoft.com/office/drawing/2014/main" id="{2AE71911-5DA7-46AA-9728-F6686076FAE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3601616"/>
            <a:ext cx="3237722" cy="2976466"/>
          </a:xfrm>
          <a:prstGeom prst="rect">
            <a:avLst/>
          </a:prstGeom>
        </p:spPr>
      </p:pic>
      <p:pic>
        <p:nvPicPr>
          <p:cNvPr id="11" name="Picture 10">
            <a:extLst>
              <a:ext uri="{FF2B5EF4-FFF2-40B4-BE49-F238E27FC236}">
                <a16:creationId xmlns:a16="http://schemas.microsoft.com/office/drawing/2014/main" id="{7D034A38-69C1-4425-BBEE-4EB5AC1E209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256384" y="3629608"/>
            <a:ext cx="3340359" cy="2939143"/>
          </a:xfrm>
          <a:prstGeom prst="rect">
            <a:avLst/>
          </a:prstGeom>
        </p:spPr>
      </p:pic>
      <p:sp>
        <p:nvSpPr>
          <p:cNvPr id="4" name="Slide Number Placeholder 3">
            <a:extLst>
              <a:ext uri="{FF2B5EF4-FFF2-40B4-BE49-F238E27FC236}">
                <a16:creationId xmlns:a16="http://schemas.microsoft.com/office/drawing/2014/main" id="{51099E7F-4E8E-461E-BA1B-8BE99139D0E7}"/>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3" name="Audio 2">
            <a:hlinkClick r:id="" action="ppaction://media"/>
            <a:extLst>
              <a:ext uri="{FF2B5EF4-FFF2-40B4-BE49-F238E27FC236}">
                <a16:creationId xmlns:a16="http://schemas.microsoft.com/office/drawing/2014/main" id="{3622768B-8A2B-4C28-98F5-54BF9B1086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49692020"/>
      </p:ext>
    </p:extLst>
  </p:cSld>
  <p:clrMapOvr>
    <a:masterClrMapping/>
  </p:clrMapOvr>
  <mc:AlternateContent xmlns:mc="http://schemas.openxmlformats.org/markup-compatibility/2006" xmlns:p14="http://schemas.microsoft.com/office/powerpoint/2010/main">
    <mc:Choice Requires="p14">
      <p:transition spd="med" p14:dur="700" advTm="24055">
        <p:fade/>
      </p:transition>
    </mc:Choice>
    <mc:Fallback xmlns="">
      <p:transition spd="med" advTm="24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44FD-98DC-453C-8B03-A31C84045BBA}"/>
              </a:ext>
            </a:extLst>
          </p:cNvPr>
          <p:cNvSpPr>
            <a:spLocks noGrp="1"/>
          </p:cNvSpPr>
          <p:nvPr>
            <p:ph type="title"/>
          </p:nvPr>
        </p:nvSpPr>
        <p:spPr>
          <a:xfrm>
            <a:off x="609599" y="0"/>
            <a:ext cx="9094839" cy="1295400"/>
          </a:xfrm>
        </p:spPr>
        <p:txBody>
          <a:bodyPr anchor="ctr" anchorCtr="0">
            <a:normAutofit/>
          </a:bodyPr>
          <a:lstStyle/>
          <a:p>
            <a:pPr>
              <a:lnSpc>
                <a:spcPct val="90000"/>
              </a:lnSpc>
            </a:pPr>
            <a:r>
              <a:rPr lang="en-US">
                <a:solidFill>
                  <a:srgbClr val="2F5597"/>
                </a:solidFill>
                <a:latin typeface="Corbel" panose="020B0503020204020204" pitchFamily="34" charset="0"/>
              </a:rPr>
              <a:t>Understanding SPP Indicator 13 Regulations</a:t>
            </a:r>
            <a:br>
              <a:rPr lang="en-US">
                <a:solidFill>
                  <a:srgbClr val="2F5597"/>
                </a:solidFill>
                <a:latin typeface="Corbel" panose="020B0503020204020204" pitchFamily="34" charset="0"/>
              </a:rPr>
            </a:br>
            <a:r>
              <a:rPr lang="en-US">
                <a:solidFill>
                  <a:srgbClr val="2F5597"/>
                </a:solidFill>
                <a:latin typeface="Corbel" panose="020B0503020204020204" pitchFamily="34" charset="0"/>
              </a:rPr>
              <a:t>Federal</a:t>
            </a:r>
          </a:p>
        </p:txBody>
      </p:sp>
      <p:sp>
        <p:nvSpPr>
          <p:cNvPr id="3" name="Content Placeholder 2">
            <a:extLst>
              <a:ext uri="{FF2B5EF4-FFF2-40B4-BE49-F238E27FC236}">
                <a16:creationId xmlns:a16="http://schemas.microsoft.com/office/drawing/2014/main" id="{01AA10CE-F539-43F6-B2AF-7666FB7E1D51}"/>
              </a:ext>
            </a:extLst>
          </p:cNvPr>
          <p:cNvSpPr>
            <a:spLocks noGrp="1"/>
          </p:cNvSpPr>
          <p:nvPr>
            <p:ph idx="1"/>
          </p:nvPr>
        </p:nvSpPr>
        <p:spPr>
          <a:xfrm>
            <a:off x="609600" y="1295400"/>
            <a:ext cx="10972800" cy="4620682"/>
          </a:xfrm>
        </p:spPr>
        <p:txBody>
          <a:bodyPr vert="horz" lIns="91440" tIns="45720" rIns="91440" bIns="45720" rtlCol="0" anchor="t">
            <a:normAutofit/>
          </a:bodyPr>
          <a:lstStyle/>
          <a:p>
            <a:pPr marL="0" indent="0" algn="just">
              <a:buNone/>
            </a:pPr>
            <a:r>
              <a:rPr lang="en-US" sz="2400">
                <a:solidFill>
                  <a:srgbClr val="000000"/>
                </a:solidFill>
              </a:rPr>
              <a:t>States are required to report data on the “percent of youth with IEPs aged 16 and above with an IEP that includes appropriate measurable postsecondary goals that are annually updated and based upon an age-appropriate transition assessment, transition services, including courses of study, that will reasonably enable the student to meet those postsecondary goals, and annual IEP goals related to the student’s transition service needs.” </a:t>
            </a:r>
          </a:p>
          <a:p>
            <a:pPr marL="0" indent="0" algn="just">
              <a:buNone/>
            </a:pPr>
            <a:r>
              <a:rPr lang="en-US" sz="2400">
                <a:solidFill>
                  <a:srgbClr val="000000"/>
                </a:solidFill>
              </a:rPr>
              <a:t>“There also must be evidence that the student was invited to the IEP Team meeting where transition services are to be discussed and evidence that, if appropriate, a representative of any participating agency was invited to the IEP Team meeting with the prior consent of the parent or student who has reached the age of majority.” (20 U.S.C. 1416(a)(3)(B)). </a:t>
            </a:r>
          </a:p>
          <a:p>
            <a:pPr marL="0" indent="0" algn="just">
              <a:buNone/>
            </a:pPr>
            <a:endParaRPr lang="en-US" sz="2400">
              <a:solidFill>
                <a:srgbClr val="1F3864"/>
              </a:solidFill>
            </a:endParaRPr>
          </a:p>
        </p:txBody>
      </p:sp>
      <p:sp>
        <p:nvSpPr>
          <p:cNvPr id="4" name="Slide Number Placeholder 3">
            <a:extLst>
              <a:ext uri="{FF2B5EF4-FFF2-40B4-BE49-F238E27FC236}">
                <a16:creationId xmlns:a16="http://schemas.microsoft.com/office/drawing/2014/main" id="{2CAE53F2-1348-4627-ADC1-E50F2DE1FFCF}"/>
              </a:ext>
            </a:extLst>
          </p:cNvPr>
          <p:cNvSpPr>
            <a:spLocks noGrp="1"/>
          </p:cNvSpPr>
          <p:nvPr>
            <p:ph type="sldNum" sz="quarter" idx="12"/>
          </p:nvPr>
        </p:nvSpPr>
        <p:spPr/>
        <p:txBody>
          <a:bodyPr/>
          <a:lstStyle/>
          <a:p>
            <a:fld id="{F0597B30-7949-4ED9-96B5-005BABF2293C}" type="slidenum">
              <a:rPr lang="en-US" smtClean="0"/>
              <a:pPr/>
              <a:t>8</a:t>
            </a:fld>
            <a:endParaRPr lang="en-US"/>
          </a:p>
        </p:txBody>
      </p:sp>
      <p:pic>
        <p:nvPicPr>
          <p:cNvPr id="10" name="Audio 9">
            <a:hlinkClick r:id="" action="ppaction://media"/>
            <a:extLst>
              <a:ext uri="{FF2B5EF4-FFF2-40B4-BE49-F238E27FC236}">
                <a16:creationId xmlns:a16="http://schemas.microsoft.com/office/drawing/2014/main" id="{618C4DD8-0FE7-42D6-B8C8-066ADFD0C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260651961"/>
      </p:ext>
    </p:extLst>
  </p:cSld>
  <p:clrMapOvr>
    <a:masterClrMapping/>
  </p:clrMapOvr>
  <mc:AlternateContent xmlns:mc="http://schemas.openxmlformats.org/markup-compatibility/2006" xmlns:p14="http://schemas.microsoft.com/office/powerpoint/2010/main">
    <mc:Choice Requires="p14">
      <p:transition spd="med" p14:dur="700" advTm="69071">
        <p:fade/>
      </p:transition>
    </mc:Choice>
    <mc:Fallback xmlns="">
      <p:transition spd="med" advTm="69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6F83-8449-4E13-9666-03ADA974BC25}"/>
              </a:ext>
            </a:extLst>
          </p:cNvPr>
          <p:cNvSpPr>
            <a:spLocks noGrp="1"/>
          </p:cNvSpPr>
          <p:nvPr>
            <p:ph type="title"/>
          </p:nvPr>
        </p:nvSpPr>
        <p:spPr>
          <a:xfrm>
            <a:off x="609600" y="0"/>
            <a:ext cx="9144001" cy="1143000"/>
          </a:xfrm>
        </p:spPr>
        <p:txBody>
          <a:bodyPr anchor="ctr">
            <a:normAutofit/>
          </a:bodyPr>
          <a:lstStyle/>
          <a:p>
            <a:pPr>
              <a:lnSpc>
                <a:spcPct val="90000"/>
              </a:lnSpc>
            </a:pPr>
            <a:r>
              <a:rPr lang="en-US">
                <a:solidFill>
                  <a:srgbClr val="2F5597"/>
                </a:solidFill>
                <a:latin typeface="Corbel" panose="020B0503020204020204" pitchFamily="34" charset="0"/>
              </a:rPr>
              <a:t>Comparison of Federal and State Regulations</a:t>
            </a:r>
            <a:br>
              <a:rPr lang="en-US">
                <a:solidFill>
                  <a:srgbClr val="2F5597"/>
                </a:solidFill>
                <a:latin typeface="Corbel" panose="020B0503020204020204" pitchFamily="34" charset="0"/>
              </a:rPr>
            </a:br>
            <a:endParaRPr lang="en-US">
              <a:solidFill>
                <a:srgbClr val="2F5597"/>
              </a:solidFill>
              <a:latin typeface="Corbel" panose="020B0503020204020204" pitchFamily="34" charset="0"/>
            </a:endParaRPr>
          </a:p>
        </p:txBody>
      </p:sp>
      <p:sp>
        <p:nvSpPr>
          <p:cNvPr id="7" name="Slide Number Placeholder 6">
            <a:extLst>
              <a:ext uri="{FF2B5EF4-FFF2-40B4-BE49-F238E27FC236}">
                <a16:creationId xmlns:a16="http://schemas.microsoft.com/office/drawing/2014/main" id="{E8878A0B-9264-40F0-9051-C5ED9C17F438}"/>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9</a:t>
            </a:fld>
            <a:endParaRPr lang="en-US"/>
          </a:p>
        </p:txBody>
      </p:sp>
      <p:graphicFrame>
        <p:nvGraphicFramePr>
          <p:cNvPr id="8" name="Table 8">
            <a:extLst>
              <a:ext uri="{FF2B5EF4-FFF2-40B4-BE49-F238E27FC236}">
                <a16:creationId xmlns:a16="http://schemas.microsoft.com/office/drawing/2014/main" id="{6FE9A5AC-EFAE-4AAA-AC6B-953100D9C961}"/>
              </a:ext>
            </a:extLst>
          </p:cNvPr>
          <p:cNvGraphicFramePr>
            <a:graphicFrameLocks noGrp="1"/>
          </p:cNvGraphicFramePr>
          <p:nvPr>
            <p:ph idx="1"/>
            <p:extLst>
              <p:ext uri="{D42A27DB-BD31-4B8C-83A1-F6EECF244321}">
                <p14:modId xmlns:p14="http://schemas.microsoft.com/office/powerpoint/2010/main" val="3655422365"/>
              </p:ext>
            </p:extLst>
          </p:nvPr>
        </p:nvGraphicFramePr>
        <p:xfrm>
          <a:off x="609601" y="1295400"/>
          <a:ext cx="10972800" cy="4414586"/>
        </p:xfrm>
        <a:graphic>
          <a:graphicData uri="http://schemas.openxmlformats.org/drawingml/2006/table">
            <a:tbl>
              <a:tblPr firstRow="1" bandRow="1">
                <a:tableStyleId>{5C22544A-7EE6-4342-B048-85BDC9FD1C3A}</a:tableStyleId>
              </a:tblPr>
              <a:tblGrid>
                <a:gridCol w="5554651">
                  <a:extLst>
                    <a:ext uri="{9D8B030D-6E8A-4147-A177-3AD203B41FA5}">
                      <a16:colId xmlns:a16="http://schemas.microsoft.com/office/drawing/2014/main" val="3307961076"/>
                    </a:ext>
                  </a:extLst>
                </a:gridCol>
                <a:gridCol w="5418149">
                  <a:extLst>
                    <a:ext uri="{9D8B030D-6E8A-4147-A177-3AD203B41FA5}">
                      <a16:colId xmlns:a16="http://schemas.microsoft.com/office/drawing/2014/main" val="3480824051"/>
                    </a:ext>
                  </a:extLst>
                </a:gridCol>
              </a:tblGrid>
              <a:tr h="649866">
                <a:tc>
                  <a:txBody>
                    <a:bodyPr/>
                    <a:lstStyle/>
                    <a:p>
                      <a:pPr algn="ctr"/>
                      <a:r>
                        <a:rPr lang="en-US" sz="3300">
                          <a:solidFill>
                            <a:schemeClr val="bg1"/>
                          </a:solidFill>
                        </a:rPr>
                        <a:t>Federal </a:t>
                      </a:r>
                    </a:p>
                  </a:txBody>
                  <a:tcPr marL="107121" marR="107121" marT="53560" marB="53560"/>
                </a:tc>
                <a:tc>
                  <a:txBody>
                    <a:bodyPr/>
                    <a:lstStyle/>
                    <a:p>
                      <a:pPr algn="ctr"/>
                      <a:r>
                        <a:rPr lang="en-US" sz="3300">
                          <a:solidFill>
                            <a:schemeClr val="bg1"/>
                          </a:solidFill>
                          <a:latin typeface="Corbel" panose="020B0503020204020204" pitchFamily="34" charset="0"/>
                        </a:rPr>
                        <a:t>State</a:t>
                      </a:r>
                      <a:r>
                        <a:rPr lang="en-US" sz="2100">
                          <a:solidFill>
                            <a:schemeClr val="tx1"/>
                          </a:solidFill>
                          <a:latin typeface="Corbel" panose="020B0503020204020204" pitchFamily="34" charset="0"/>
                        </a:rPr>
                        <a:t> </a:t>
                      </a:r>
                    </a:p>
                  </a:txBody>
                  <a:tcPr marL="107121" marR="107121" marT="53560" marB="53560"/>
                </a:tc>
                <a:extLst>
                  <a:ext uri="{0D108BD9-81ED-4DB2-BD59-A6C34878D82A}">
                    <a16:rowId xmlns:a16="http://schemas.microsoft.com/office/drawing/2014/main" val="3660200655"/>
                  </a:ext>
                </a:extLst>
              </a:tr>
              <a:tr h="3720658">
                <a:tc>
                  <a:txBody>
                    <a:bodyPr/>
                    <a:lstStyle/>
                    <a:p>
                      <a:pPr marL="0" marR="0" lvl="0" indent="0" algn="l" defTabSz="914400" rtl="0" eaLnBrk="1" fontAlgn="auto" latinLnBrk="0" hangingPunct="1">
                        <a:lnSpc>
                          <a:spcPct val="100000"/>
                        </a:lnSpc>
                        <a:spcBef>
                          <a:spcPct val="20000"/>
                        </a:spcBef>
                        <a:spcAft>
                          <a:spcPts val="0"/>
                        </a:spcAft>
                        <a:buClr>
                          <a:srgbClr val="F79646">
                            <a:lumMod val="75000"/>
                          </a:srgbClr>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mn-lt"/>
                          <a:ea typeface="+mn-ea"/>
                          <a:cs typeface="Arial" panose="020B0604020202020204" pitchFamily="34" charset="0"/>
                        </a:rPr>
                        <a:t>If a State’s policies and procedures provide that public agencies must meet these requirements at an age younger than 16, the State may, but is not required to, choose to include youth beginning at that younger age in its data for this indicator. If a State chooses to do this, it must state this clearly in its SPP/APR and ensure that its baseline data are based on youth beginning at that younger age. </a:t>
                      </a:r>
                    </a:p>
                  </a:txBody>
                  <a:tcPr marL="107121" marR="107121" marT="53560" marB="535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n-lt"/>
                        </a:rPr>
                        <a:t>New York State (NYS) law requires transition planning on a student’s IEP beginning with the IEP in effect when the student turns age 15. The New York State baseline data are based on youth beginning at age 15. </a:t>
                      </a:r>
                      <a:endParaRPr lang="en-US" sz="2400" kern="1200">
                        <a:solidFill>
                          <a:schemeClr val="dk1"/>
                        </a:solidFill>
                        <a:effectLst/>
                        <a:highlight>
                          <a:srgbClr val="FFFF00"/>
                        </a:highlight>
                        <a:latin typeface="+mn-lt"/>
                        <a:ea typeface="+mn-ea"/>
                        <a:cs typeface="+mn-cs"/>
                      </a:endParaRPr>
                    </a:p>
                  </a:txBody>
                  <a:tcPr marL="107121" marR="107121" marT="53560" marB="53560"/>
                </a:tc>
                <a:extLst>
                  <a:ext uri="{0D108BD9-81ED-4DB2-BD59-A6C34878D82A}">
                    <a16:rowId xmlns:a16="http://schemas.microsoft.com/office/drawing/2014/main" val="3388713919"/>
                  </a:ext>
                </a:extLst>
              </a:tr>
            </a:tbl>
          </a:graphicData>
        </a:graphic>
      </p:graphicFrame>
      <p:pic>
        <p:nvPicPr>
          <p:cNvPr id="6" name="Audio 5">
            <a:hlinkClick r:id="" action="ppaction://media"/>
            <a:extLst>
              <a:ext uri="{FF2B5EF4-FFF2-40B4-BE49-F238E27FC236}">
                <a16:creationId xmlns:a16="http://schemas.microsoft.com/office/drawing/2014/main" id="{B0EABFFD-C077-4AAB-9A2E-DCD1914A2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526720056"/>
      </p:ext>
    </p:extLst>
  </p:cSld>
  <p:clrMapOvr>
    <a:masterClrMapping/>
  </p:clrMapOvr>
  <mc:AlternateContent xmlns:mc="http://schemas.openxmlformats.org/markup-compatibility/2006" xmlns:p14="http://schemas.microsoft.com/office/powerpoint/2010/main">
    <mc:Choice Requires="p14">
      <p:transition spd="med" p14:dur="700" advTm="49453">
        <p:fade/>
      </p:transition>
    </mc:Choice>
    <mc:Fallback xmlns="">
      <p:transition spd="med" advTm="49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57F2C-6943-419C-A1A2-ED328D0788F6}">
  <ds:schemaRefs>
    <ds:schemaRef ds:uri="5709f26a-af04-479e-a03f-406e189626ef"/>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cf0b8c0-9d1c-4f61-914c-2762716bd4d1"/>
    <ds:schemaRef ds:uri="http://www.w3.org/XML/1998/namespace"/>
    <ds:schemaRef ds:uri="http://purl.org/dc/terms/"/>
  </ds:schemaRefs>
</ds:datastoreItem>
</file>

<file path=customXml/itemProps2.xml><?xml version="1.0" encoding="utf-8"?>
<ds:datastoreItem xmlns:ds="http://schemas.openxmlformats.org/officeDocument/2006/customXml" ds:itemID="{7667B531-578C-43DB-8177-5124A88DD3AC}">
  <ds:schemaRefs>
    <ds:schemaRef ds:uri="http://schemas.microsoft.com/sharepoint/v3/contenttype/forms"/>
  </ds:schemaRefs>
</ds:datastoreItem>
</file>

<file path=customXml/itemProps3.xml><?xml version="1.0" encoding="utf-8"?>
<ds:datastoreItem xmlns:ds="http://schemas.openxmlformats.org/officeDocument/2006/customXml" ds:itemID="{6BB2AAA1-65E4-46AB-8971-82F05DE82FC0}">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5843</Words>
  <Application>Microsoft Office PowerPoint</Application>
  <PresentationFormat>Widescreen</PresentationFormat>
  <Paragraphs>497</Paragraphs>
  <Slides>32</Slides>
  <Notes>32</Notes>
  <HiddenSlides>0</HiddenSlides>
  <MMClips>31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Arial,Sans-Serif</vt:lpstr>
      <vt:lpstr>Calibri</vt:lpstr>
      <vt:lpstr>Corbel</vt:lpstr>
      <vt:lpstr>Segoe UI</vt:lpstr>
      <vt:lpstr>Times New Roman</vt:lpstr>
      <vt:lpstr>Wingdings</vt:lpstr>
      <vt:lpstr>Ecology 16x9</vt:lpstr>
      <vt:lpstr>Ecology 16x9</vt:lpstr>
      <vt:lpstr>Welcome to the SPP/APR</vt:lpstr>
      <vt:lpstr>Agenda</vt:lpstr>
      <vt:lpstr>Frequently Used Terms </vt:lpstr>
      <vt:lpstr>Frequently Used Terms (1 out of 2) </vt:lpstr>
      <vt:lpstr>Frequently Used Terms (2 out of 2) </vt:lpstr>
      <vt:lpstr>Participants will...</vt:lpstr>
      <vt:lpstr>Participants will gain a deeper understanding of Indicator 13.</vt:lpstr>
      <vt:lpstr>Understanding SPP Indicator 13 Regulations Federal</vt:lpstr>
      <vt:lpstr>Comparison of Federal and State Regulations </vt:lpstr>
      <vt:lpstr>Understanding the Regulations</vt:lpstr>
      <vt:lpstr>Data Collection</vt:lpstr>
      <vt:lpstr>Sampling Methodology  </vt:lpstr>
      <vt:lpstr>Measurement of Data</vt:lpstr>
      <vt:lpstr>Facilitator check for understanding </vt:lpstr>
      <vt:lpstr>Facilitator check for understanding #2</vt:lpstr>
      <vt:lpstr>Participants will understand current information and trend data.</vt:lpstr>
      <vt:lpstr>Understand current New York State information  and trend data</vt:lpstr>
      <vt:lpstr>Understand current New York State information  and trend data for noncompliant districts</vt:lpstr>
      <vt:lpstr>New York State and National Trends for SPP 13 7-Pak Consortium Indicator 13 Results</vt:lpstr>
      <vt:lpstr>Results by 7-Pak Consortium and National Mean</vt:lpstr>
      <vt:lpstr>PowerPoint Presentation</vt:lpstr>
      <vt:lpstr> Discuss strategies to improve performance on Indicator 13. </vt:lpstr>
      <vt:lpstr>Current Improvement Strategies (1 of 2) </vt:lpstr>
      <vt:lpstr>Current Improvement Strategies (2 of 2) </vt:lpstr>
      <vt:lpstr>Office of Special Education Educational Partnership Tiered Support &amp; Professional Development </vt:lpstr>
      <vt:lpstr>OSE Educational Partnership  Available  Professional Development and Trainings </vt:lpstr>
      <vt:lpstr>What Improvement Is Needed? </vt:lpstr>
      <vt:lpstr>What Improvement is Needed #2?</vt:lpstr>
      <vt:lpstr>Question: Data</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13: Secondary Transition </dc:title>
  <dc:creator>New York State Education Department</dc:creator>
  <cp:lastModifiedBy>Jonathan Campano</cp:lastModifiedBy>
  <cp:revision>2</cp:revision>
  <dcterms:created xsi:type="dcterms:W3CDTF">2021-04-28T12:59:52Z</dcterms:created>
  <dcterms:modified xsi:type="dcterms:W3CDTF">2021-10-14T15:48:09Z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