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8" r:id="rId5"/>
    <p:sldId id="411" r:id="rId6"/>
    <p:sldId id="262" r:id="rId7"/>
    <p:sldId id="427" r:id="rId8"/>
    <p:sldId id="583" r:id="rId9"/>
    <p:sldId id="438" r:id="rId10"/>
    <p:sldId id="259" r:id="rId11"/>
    <p:sldId id="585" r:id="rId12"/>
    <p:sldId id="429" r:id="rId13"/>
    <p:sldId id="615" r:id="rId14"/>
    <p:sldId id="586" r:id="rId15"/>
    <p:sldId id="598" r:id="rId16"/>
    <p:sldId id="614" r:id="rId17"/>
    <p:sldId id="601" r:id="rId18"/>
    <p:sldId id="619" r:id="rId19"/>
    <p:sldId id="620" r:id="rId20"/>
    <p:sldId id="621" r:id="rId21"/>
    <p:sldId id="605" r:id="rId22"/>
    <p:sldId id="421" r:id="rId23"/>
    <p:sldId id="434" r:id="rId24"/>
    <p:sldId id="589" r:id="rId25"/>
    <p:sldId id="580" r:id="rId26"/>
    <p:sldId id="582" r:id="rId27"/>
    <p:sldId id="584"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1: Introduction and Measurement Description" id="{9413B2A4-4413-4A9A-9588-BF25473F8369}">
          <p14:sldIdLst>
            <p14:sldId id="258"/>
            <p14:sldId id="411"/>
            <p14:sldId id="262"/>
            <p14:sldId id="427"/>
            <p14:sldId id="583"/>
            <p14:sldId id="438"/>
            <p14:sldId id="259"/>
            <p14:sldId id="585"/>
          </p14:sldIdLst>
        </p14:section>
        <p14:section name="Module 1.2: Data Trends and Comparisons" id="{6AA51D94-7F84-4C91-A8D1-ECD29EFDDF52}">
          <p14:sldIdLst>
            <p14:sldId id="429"/>
            <p14:sldId id="615"/>
            <p14:sldId id="586"/>
          </p14:sldIdLst>
        </p14:section>
        <p14:section name="Module 1.3: Improvement Activities" id="{3E31402C-2AB7-49BE-91E2-A2BB8D1B87B1}">
          <p14:sldIdLst>
            <p14:sldId id="598"/>
            <p14:sldId id="614"/>
            <p14:sldId id="601"/>
            <p14:sldId id="619"/>
            <p14:sldId id="620"/>
            <p14:sldId id="621"/>
            <p14:sldId id="605"/>
          </p14:sldIdLst>
        </p14:section>
        <p14:section name="Module 1.4: Indicator 1 Target Setting" id="{B6DFA18F-C1C6-4667-928C-D32B0EE36EB6}">
          <p14:sldIdLst>
            <p14:sldId id="421"/>
            <p14:sldId id="434"/>
            <p14:sldId id="589"/>
          </p14:sldIdLst>
        </p14:section>
        <p14:section name="Module 1.5 Closing" id="{07A4BA5A-2CF8-4D97-88B9-4AE627205650}">
          <p14:sldIdLst>
            <p14:sldId id="580"/>
            <p14:sldId id="582"/>
            <p14:sldId id="5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DeRuvo" initials="SD" lastIdx="9" clrIdx="0">
    <p:extLst>
      <p:ext uri="{19B8F6BF-5375-455C-9EA6-DF929625EA0E}">
        <p15:presenceInfo xmlns:p15="http://schemas.microsoft.com/office/powerpoint/2012/main" userId="Silvia DeRuvo" providerId="None"/>
      </p:ext>
    </p:extLst>
  </p:cmAuthor>
  <p:cmAuthor id="2" name="Laura Piascik" initials="LP" lastIdx="4" clrIdx="1">
    <p:extLst>
      <p:ext uri="{19B8F6BF-5375-455C-9EA6-DF929625EA0E}">
        <p15:presenceInfo xmlns:p15="http://schemas.microsoft.com/office/powerpoint/2012/main" userId="S::Laura.Piascik@nysed.gov::f105db7f-f97d-4a2a-9f82-fb70d25d7b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3B"/>
    <a:srgbClr val="E7A7E9"/>
    <a:srgbClr val="1E40D2"/>
    <a:srgbClr val="4C2BC5"/>
    <a:srgbClr val="105CAA"/>
    <a:srgbClr val="A82A9C"/>
    <a:srgbClr val="3615DB"/>
    <a:srgbClr val="2F528F"/>
    <a:srgbClr val="E3EAF6"/>
    <a:srgbClr val="232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C650D-7A1C-F6B6-256F-EABDEBAE449A}" v="90" dt="2021-10-08T13:33:00.600"/>
    <p1510:client id="{145DFA51-4D17-3D64-9C01-BFFFB112A366}" v="53" dt="2021-10-08T13:06:50.894"/>
    <p1510:client id="{7217615F-CE0D-491A-95A2-C98C84331FB7}" v="70" dt="2021-10-08T16:43:44.245"/>
    <p1510:client id="{74DC4760-C6CF-431E-9E57-E4F57A4A718F}" v="38" dt="2021-10-08T17:53:37.062"/>
    <p1510:client id="{B17D601D-F657-0B12-A5DA-7BCCA8924638}" v="1" dt="2021-10-08T18:56:50.043"/>
    <p1510:client id="{B41623DD-16CE-470A-8500-33FFCC1EDABE}" vWet="2" dt="2021-10-08T16:32:37.907"/>
    <p1510:client id="{B50228A5-FC89-4A72-8116-6EC64AC03360}" vWet="2" dt="2021-10-08T13:27:02.030"/>
    <p1510:client id="{B86A3D8E-44E5-C715-7DFF-49390B16FCD8}" v="1" dt="2021-10-07T18:09:22.628"/>
    <p1510:client id="{C37C5FF3-CC84-42B2-B4D4-8F95C471086F}" v="229" dt="2021-10-08T13:18:41.023"/>
    <p1510:client id="{E910DF1F-41C5-2CF1-66F8-B488618A6BBC}" v="3" dt="2021-10-08T16:46:34.64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Bolling" userId="cb909048-b9b0-45ad-b011-5d5cbb3550f1" providerId="ADAL" clId="{74DC4760-C6CF-431E-9E57-E4F57A4A718F}"/>
    <pc:docChg chg="undo custSel delSld modSld addSection modSection">
      <pc:chgData name="Suzanne Bolling" userId="cb909048-b9b0-45ad-b011-5d5cbb3550f1" providerId="ADAL" clId="{74DC4760-C6CF-431E-9E57-E4F57A4A718F}" dt="2021-10-08T17:53:37.062" v="64" actId="47"/>
      <pc:docMkLst>
        <pc:docMk/>
      </pc:docMkLst>
      <pc:sldChg chg="modSp mod">
        <pc:chgData name="Suzanne Bolling" userId="cb909048-b9b0-45ad-b011-5d5cbb3550f1" providerId="ADAL" clId="{74DC4760-C6CF-431E-9E57-E4F57A4A718F}" dt="2021-10-07T19:21:45.618" v="28" actId="1037"/>
        <pc:sldMkLst>
          <pc:docMk/>
          <pc:sldMk cId="2626047117" sldId="598"/>
        </pc:sldMkLst>
        <pc:spChg chg="mod">
          <ac:chgData name="Suzanne Bolling" userId="cb909048-b9b0-45ad-b011-5d5cbb3550f1" providerId="ADAL" clId="{74DC4760-C6CF-431E-9E57-E4F57A4A718F}" dt="2021-10-07T19:21:45.618" v="28" actId="1037"/>
          <ac:spMkLst>
            <pc:docMk/>
            <pc:sldMk cId="2626047117" sldId="598"/>
            <ac:spMk id="14" creationId="{AEB32E50-FCB3-4AD9-AB27-157D7813B56C}"/>
          </ac:spMkLst>
        </pc:spChg>
        <pc:picChg chg="ord">
          <ac:chgData name="Suzanne Bolling" userId="cb909048-b9b0-45ad-b011-5d5cbb3550f1" providerId="ADAL" clId="{74DC4760-C6CF-431E-9E57-E4F57A4A718F}" dt="2021-10-07T19:21:37.756" v="24" actId="171"/>
          <ac:picMkLst>
            <pc:docMk/>
            <pc:sldMk cId="2626047117" sldId="598"/>
            <ac:picMk id="6" creationId="{27F6ECB2-AD1D-443C-B4D0-BE27DAAB8F37}"/>
          </ac:picMkLst>
        </pc:picChg>
      </pc:sldChg>
      <pc:sldChg chg="del modNotesTx">
        <pc:chgData name="Suzanne Bolling" userId="cb909048-b9b0-45ad-b011-5d5cbb3550f1" providerId="ADAL" clId="{74DC4760-C6CF-431E-9E57-E4F57A4A718F}" dt="2021-10-08T17:49:07.409" v="33" actId="47"/>
        <pc:sldMkLst>
          <pc:docMk/>
          <pc:sldMk cId="1833311811" sldId="603"/>
        </pc:sldMkLst>
      </pc:sldChg>
      <pc:sldChg chg="modSp mod">
        <pc:chgData name="Suzanne Bolling" userId="cb909048-b9b0-45ad-b011-5d5cbb3550f1" providerId="ADAL" clId="{74DC4760-C6CF-431E-9E57-E4F57A4A718F}" dt="2021-10-08T17:50:18.811" v="63" actId="1036"/>
        <pc:sldMkLst>
          <pc:docMk/>
          <pc:sldMk cId="766752627" sldId="614"/>
        </pc:sldMkLst>
        <pc:spChg chg="mod">
          <ac:chgData name="Suzanne Bolling" userId="cb909048-b9b0-45ad-b011-5d5cbb3550f1" providerId="ADAL" clId="{74DC4760-C6CF-431E-9E57-E4F57A4A718F}" dt="2021-10-08T17:50:18.811" v="63" actId="1036"/>
          <ac:spMkLst>
            <pc:docMk/>
            <pc:sldMk cId="766752627" sldId="614"/>
            <ac:spMk id="2" creationId="{2D1B52CC-97C7-43CD-949B-12FA051F5E7C}"/>
          </ac:spMkLst>
        </pc:spChg>
        <pc:spChg chg="mod">
          <ac:chgData name="Suzanne Bolling" userId="cb909048-b9b0-45ad-b011-5d5cbb3550f1" providerId="ADAL" clId="{74DC4760-C6CF-431E-9E57-E4F57A4A718F}" dt="2021-10-08T17:50:12.615" v="58" actId="1036"/>
          <ac:spMkLst>
            <pc:docMk/>
            <pc:sldMk cId="766752627" sldId="614"/>
            <ac:spMk id="3" creationId="{EFF31ECC-6CB2-4C7D-A39C-B0EB775B45AA}"/>
          </ac:spMkLst>
        </pc:spChg>
        <pc:spChg chg="mod">
          <ac:chgData name="Suzanne Bolling" userId="cb909048-b9b0-45ad-b011-5d5cbb3550f1" providerId="ADAL" clId="{74DC4760-C6CF-431E-9E57-E4F57A4A718F}" dt="2021-10-08T17:49:47.845" v="43" actId="1036"/>
          <ac:spMkLst>
            <pc:docMk/>
            <pc:sldMk cId="766752627" sldId="614"/>
            <ac:spMk id="6" creationId="{AD415254-F573-424E-B305-076EB4418730}"/>
          </ac:spMkLst>
        </pc:spChg>
      </pc:sldChg>
      <pc:sldChg chg="del">
        <pc:chgData name="Suzanne Bolling" userId="cb909048-b9b0-45ad-b011-5d5cbb3550f1" providerId="ADAL" clId="{74DC4760-C6CF-431E-9E57-E4F57A4A718F}" dt="2021-10-08T17:53:37.062" v="64" actId="47"/>
        <pc:sldMkLst>
          <pc:docMk/>
          <pc:sldMk cId="3467235047" sldId="617"/>
        </pc:sldMkLst>
      </pc:sldChg>
      <pc:sldChg chg="del">
        <pc:chgData name="Suzanne Bolling" userId="cb909048-b9b0-45ad-b011-5d5cbb3550f1" providerId="ADAL" clId="{74DC4760-C6CF-431E-9E57-E4F57A4A718F}" dt="2021-10-08T17:49:13.602" v="34" actId="47"/>
        <pc:sldMkLst>
          <pc:docMk/>
          <pc:sldMk cId="718588065" sldId="618"/>
        </pc:sldMkLst>
      </pc:sldChg>
    </pc:docChg>
  </pc:docChgLst>
  <pc:docChgLst>
    <pc:chgData name="Belinda Johnson" userId="S::belinda.johnson@nysed.gov::80051c87-9f3f-4d70-9294-05b960d0ef35" providerId="AD" clId="Web-{C37C5FF3-CC84-42B2-B4D4-8F95C471086F}"/>
    <pc:docChg chg="modSld">
      <pc:chgData name="Belinda Johnson" userId="S::belinda.johnson@nysed.gov::80051c87-9f3f-4d70-9294-05b960d0ef35" providerId="AD" clId="Web-{C37C5FF3-CC84-42B2-B4D4-8F95C471086F}" dt="2021-10-08T13:18:41.023" v="233" actId="20577"/>
      <pc:docMkLst>
        <pc:docMk/>
      </pc:docMkLst>
      <pc:sldChg chg="modSp">
        <pc:chgData name="Belinda Johnson" userId="S::belinda.johnson@nysed.gov::80051c87-9f3f-4d70-9294-05b960d0ef35" providerId="AD" clId="Web-{C37C5FF3-CC84-42B2-B4D4-8F95C471086F}" dt="2021-10-08T13:18:41.023" v="233" actId="20577"/>
        <pc:sldMkLst>
          <pc:docMk/>
          <pc:sldMk cId="2617317639" sldId="601"/>
        </pc:sldMkLst>
        <pc:spChg chg="mod">
          <ac:chgData name="Belinda Johnson" userId="S::belinda.johnson@nysed.gov::80051c87-9f3f-4d70-9294-05b960d0ef35" providerId="AD" clId="Web-{C37C5FF3-CC84-42B2-B4D4-8F95C471086F}" dt="2021-10-08T13:18:41.023" v="233" actId="20577"/>
          <ac:spMkLst>
            <pc:docMk/>
            <pc:sldMk cId="2617317639" sldId="601"/>
            <ac:spMk id="3" creationId="{0FD734B8-2594-4D98-BDCD-C0BB84F2328C}"/>
          </ac:spMkLst>
        </pc:spChg>
      </pc:sldChg>
      <pc:sldChg chg="modSp">
        <pc:chgData name="Belinda Johnson" userId="S::belinda.johnson@nysed.gov::80051c87-9f3f-4d70-9294-05b960d0ef35" providerId="AD" clId="Web-{C37C5FF3-CC84-42B2-B4D4-8F95C471086F}" dt="2021-10-08T13:10:29.975" v="18" actId="20577"/>
        <pc:sldMkLst>
          <pc:docMk/>
          <pc:sldMk cId="766752627" sldId="614"/>
        </pc:sldMkLst>
        <pc:spChg chg="mod">
          <ac:chgData name="Belinda Johnson" userId="S::belinda.johnson@nysed.gov::80051c87-9f3f-4d70-9294-05b960d0ef35" providerId="AD" clId="Web-{C37C5FF3-CC84-42B2-B4D4-8F95C471086F}" dt="2021-10-08T13:10:29.975" v="18" actId="20577"/>
          <ac:spMkLst>
            <pc:docMk/>
            <pc:sldMk cId="766752627" sldId="614"/>
            <ac:spMk id="3" creationId="{EFF31ECC-6CB2-4C7D-A39C-B0EB775B45AA}"/>
          </ac:spMkLst>
        </pc:spChg>
      </pc:sldChg>
    </pc:docChg>
  </pc:docChgLst>
  <pc:docChgLst>
    <pc:chgData name="Colleen Liddie" userId="S::colleen.liddie@nysed.gov::b644941f-582d-4a8f-b1a1-892e759b34d0" providerId="AD" clId="Web-{E910DF1F-41C5-2CF1-66F8-B488618A6BBC}"/>
    <pc:docChg chg="modSld">
      <pc:chgData name="Colleen Liddie" userId="S::colleen.liddie@nysed.gov::b644941f-582d-4a8f-b1a1-892e759b34d0" providerId="AD" clId="Web-{E910DF1F-41C5-2CF1-66F8-B488618A6BBC}" dt="2021-10-08T16:46:34.645" v="2" actId="1076"/>
      <pc:docMkLst>
        <pc:docMk/>
      </pc:docMkLst>
      <pc:sldChg chg="modSp">
        <pc:chgData name="Colleen Liddie" userId="S::colleen.liddie@nysed.gov::b644941f-582d-4a8f-b1a1-892e759b34d0" providerId="AD" clId="Web-{E910DF1F-41C5-2CF1-66F8-B488618A6BBC}" dt="2021-10-08T16:46:34.645" v="2" actId="1076"/>
        <pc:sldMkLst>
          <pc:docMk/>
          <pc:sldMk cId="2617317639" sldId="601"/>
        </pc:sldMkLst>
        <pc:picChg chg="mod">
          <ac:chgData name="Colleen Liddie" userId="S::colleen.liddie@nysed.gov::b644941f-582d-4a8f-b1a1-892e759b34d0" providerId="AD" clId="Web-{E910DF1F-41C5-2CF1-66F8-B488618A6BBC}" dt="2021-10-08T16:46:34.645" v="2" actId="1076"/>
          <ac:picMkLst>
            <pc:docMk/>
            <pc:sldMk cId="2617317639" sldId="601"/>
            <ac:picMk id="10" creationId="{E0C2E562-693D-425F-932E-986618CD2F06}"/>
          </ac:picMkLst>
        </pc:picChg>
      </pc:sldChg>
    </pc:docChg>
  </pc:docChgLst>
  <pc:docChgLst>
    <pc:chgData name="Belinda Johnson" userId="S::belinda.johnson@nysed.gov::80051c87-9f3f-4d70-9294-05b960d0ef35" providerId="AD" clId="Web-{145DFA51-4D17-3D64-9C01-BFFFB112A366}"/>
    <pc:docChg chg="modSld">
      <pc:chgData name="Belinda Johnson" userId="S::belinda.johnson@nysed.gov::80051c87-9f3f-4d70-9294-05b960d0ef35" providerId="AD" clId="Web-{145DFA51-4D17-3D64-9C01-BFFFB112A366}" dt="2021-10-08T13:06:50.894" v="55" actId="20577"/>
      <pc:docMkLst>
        <pc:docMk/>
      </pc:docMkLst>
      <pc:sldChg chg="modSp">
        <pc:chgData name="Belinda Johnson" userId="S::belinda.johnson@nysed.gov::80051c87-9f3f-4d70-9294-05b960d0ef35" providerId="AD" clId="Web-{145DFA51-4D17-3D64-9C01-BFFFB112A366}" dt="2021-10-08T13:06:50.894" v="55" actId="20577"/>
        <pc:sldMkLst>
          <pc:docMk/>
          <pc:sldMk cId="766752627" sldId="614"/>
        </pc:sldMkLst>
        <pc:spChg chg="mod">
          <ac:chgData name="Belinda Johnson" userId="S::belinda.johnson@nysed.gov::80051c87-9f3f-4d70-9294-05b960d0ef35" providerId="AD" clId="Web-{145DFA51-4D17-3D64-9C01-BFFFB112A366}" dt="2021-10-08T13:00:06.621" v="28" actId="20577"/>
          <ac:spMkLst>
            <pc:docMk/>
            <pc:sldMk cId="766752627" sldId="614"/>
            <ac:spMk id="2" creationId="{2D1B52CC-97C7-43CD-949B-12FA051F5E7C}"/>
          </ac:spMkLst>
        </pc:spChg>
        <pc:spChg chg="mod">
          <ac:chgData name="Belinda Johnson" userId="S::belinda.johnson@nysed.gov::80051c87-9f3f-4d70-9294-05b960d0ef35" providerId="AD" clId="Web-{145DFA51-4D17-3D64-9C01-BFFFB112A366}" dt="2021-10-08T13:06:50.894" v="55" actId="20577"/>
          <ac:spMkLst>
            <pc:docMk/>
            <pc:sldMk cId="766752627" sldId="614"/>
            <ac:spMk id="3" creationId="{EFF31ECC-6CB2-4C7D-A39C-B0EB775B45AA}"/>
          </ac:spMkLst>
        </pc:spChg>
        <pc:spChg chg="mod">
          <ac:chgData name="Belinda Johnson" userId="S::belinda.johnson@nysed.gov::80051c87-9f3f-4d70-9294-05b960d0ef35" providerId="AD" clId="Web-{145DFA51-4D17-3D64-9C01-BFFFB112A366}" dt="2021-10-08T13:03:10.764" v="32" actId="1076"/>
          <ac:spMkLst>
            <pc:docMk/>
            <pc:sldMk cId="766752627" sldId="614"/>
            <ac:spMk id="6" creationId="{AD415254-F573-424E-B305-076EB4418730}"/>
          </ac:spMkLst>
        </pc:spChg>
      </pc:sldChg>
    </pc:docChg>
  </pc:docChgLst>
  <pc:docChgLst>
    <pc:chgData name="Belinda Johnson" userId="S::belinda.johnson@nysed.gov::80051c87-9f3f-4d70-9294-05b960d0ef35" providerId="AD" clId="Web-{0E5C650D-7A1C-F6B6-256F-EABDEBAE449A}"/>
    <pc:docChg chg="modSld">
      <pc:chgData name="Belinda Johnson" userId="S::belinda.johnson@nysed.gov::80051c87-9f3f-4d70-9294-05b960d0ef35" providerId="AD" clId="Web-{0E5C650D-7A1C-F6B6-256F-EABDEBAE449A}" dt="2021-10-08T13:42:37.725" v="418"/>
      <pc:docMkLst>
        <pc:docMk/>
      </pc:docMkLst>
      <pc:sldChg chg="modSp modNotes">
        <pc:chgData name="Belinda Johnson" userId="S::belinda.johnson@nysed.gov::80051c87-9f3f-4d70-9294-05b960d0ef35" providerId="AD" clId="Web-{0E5C650D-7A1C-F6B6-256F-EABDEBAE449A}" dt="2021-10-08T13:42:37.725" v="418"/>
        <pc:sldMkLst>
          <pc:docMk/>
          <pc:sldMk cId="2617317639" sldId="601"/>
        </pc:sldMkLst>
        <pc:spChg chg="mod">
          <ac:chgData name="Belinda Johnson" userId="S::belinda.johnson@nysed.gov::80051c87-9f3f-4d70-9294-05b960d0ef35" providerId="AD" clId="Web-{0E5C650D-7A1C-F6B6-256F-EABDEBAE449A}" dt="2021-10-08T13:33:00.600" v="91" actId="20577"/>
          <ac:spMkLst>
            <pc:docMk/>
            <pc:sldMk cId="2617317639" sldId="601"/>
            <ac:spMk id="3" creationId="{0FD734B8-2594-4D98-BDCD-C0BB84F2328C}"/>
          </ac:spMkLst>
        </pc:spChg>
      </pc:sldChg>
      <pc:sldChg chg="addSp delSp modSp">
        <pc:chgData name="Belinda Johnson" userId="S::belinda.johnson@nysed.gov::80051c87-9f3f-4d70-9294-05b960d0ef35" providerId="AD" clId="Web-{0E5C650D-7A1C-F6B6-256F-EABDEBAE449A}" dt="2021-10-08T13:29:30.954" v="88" actId="14100"/>
        <pc:sldMkLst>
          <pc:docMk/>
          <pc:sldMk cId="766752627" sldId="614"/>
        </pc:sldMkLst>
        <pc:spChg chg="mod">
          <ac:chgData name="Belinda Johnson" userId="S::belinda.johnson@nysed.gov::80051c87-9f3f-4d70-9294-05b960d0ef35" providerId="AD" clId="Web-{0E5C650D-7A1C-F6B6-256F-EABDEBAE449A}" dt="2021-10-08T13:29:26.079" v="54" actId="14100"/>
          <ac:spMkLst>
            <pc:docMk/>
            <pc:sldMk cId="766752627" sldId="614"/>
            <ac:spMk id="2" creationId="{2D1B52CC-97C7-43CD-949B-12FA051F5E7C}"/>
          </ac:spMkLst>
        </pc:spChg>
        <pc:spChg chg="mod">
          <ac:chgData name="Belinda Johnson" userId="S::belinda.johnson@nysed.gov::80051c87-9f3f-4d70-9294-05b960d0ef35" providerId="AD" clId="Web-{0E5C650D-7A1C-F6B6-256F-EABDEBAE449A}" dt="2021-10-08T13:29:30.954" v="88" actId="14100"/>
          <ac:spMkLst>
            <pc:docMk/>
            <pc:sldMk cId="766752627" sldId="614"/>
            <ac:spMk id="3" creationId="{EFF31ECC-6CB2-4C7D-A39C-B0EB775B45AA}"/>
          </ac:spMkLst>
        </pc:spChg>
        <pc:spChg chg="mod">
          <ac:chgData name="Belinda Johnson" userId="S::belinda.johnson@nysed.gov::80051c87-9f3f-4d70-9294-05b960d0ef35" providerId="AD" clId="Web-{0E5C650D-7A1C-F6B6-256F-EABDEBAE449A}" dt="2021-10-08T13:29:25.110" v="53" actId="1076"/>
          <ac:spMkLst>
            <pc:docMk/>
            <pc:sldMk cId="766752627" sldId="614"/>
            <ac:spMk id="6" creationId="{AD415254-F573-424E-B305-076EB4418730}"/>
          </ac:spMkLst>
        </pc:spChg>
        <pc:spChg chg="add del">
          <ac:chgData name="Belinda Johnson" userId="S::belinda.johnson@nysed.gov::80051c87-9f3f-4d70-9294-05b960d0ef35" providerId="AD" clId="Web-{0E5C650D-7A1C-F6B6-256F-EABDEBAE449A}" dt="2021-10-08T13:29:20.376" v="49"/>
          <ac:spMkLst>
            <pc:docMk/>
            <pc:sldMk cId="766752627" sldId="614"/>
            <ac:spMk id="7" creationId="{B33042E1-007E-47B1-9BBA-2E772D68ADA1}"/>
          </ac:spMkLst>
        </pc:spChg>
      </pc:sldChg>
    </pc:docChg>
  </pc:docChgLst>
  <pc:docChgLst>
    <pc:chgData name="Laura Piascik" userId="S::laura.piascik@nysed.gov::f105db7f-f97d-4a2a-9f82-fb70d25d7b62" providerId="AD" clId="Web-{B86A3D8E-44E5-C715-7DFF-49390B16FCD8}"/>
    <pc:docChg chg="modSld">
      <pc:chgData name="Laura Piascik" userId="S::laura.piascik@nysed.gov::f105db7f-f97d-4a2a-9f82-fb70d25d7b62" providerId="AD" clId="Web-{B86A3D8E-44E5-C715-7DFF-49390B16FCD8}" dt="2021-10-07T18:09:22.628" v="0" actId="1076"/>
      <pc:docMkLst>
        <pc:docMk/>
      </pc:docMkLst>
      <pc:sldChg chg="modSp">
        <pc:chgData name="Laura Piascik" userId="S::laura.piascik@nysed.gov::f105db7f-f97d-4a2a-9f82-fb70d25d7b62" providerId="AD" clId="Web-{B86A3D8E-44E5-C715-7DFF-49390B16FCD8}" dt="2021-10-07T18:09:22.628" v="0" actId="1076"/>
        <pc:sldMkLst>
          <pc:docMk/>
          <pc:sldMk cId="1833311811" sldId="603"/>
        </pc:sldMkLst>
        <pc:picChg chg="mod">
          <ac:chgData name="Laura Piascik" userId="S::laura.piascik@nysed.gov::f105db7f-f97d-4a2a-9f82-fb70d25d7b62" providerId="AD" clId="Web-{B86A3D8E-44E5-C715-7DFF-49390B16FCD8}" dt="2021-10-07T18:09:22.628" v="0" actId="1076"/>
          <ac:picMkLst>
            <pc:docMk/>
            <pc:sldMk cId="1833311811" sldId="603"/>
            <ac:picMk id="6" creationId="{9B94B6EF-CBBB-4E94-9195-5FCB80174C5A}"/>
          </ac:picMkLst>
        </pc:picChg>
      </pc:sldChg>
    </pc:docChg>
  </pc:docChgLst>
  <pc:docChgLst>
    <pc:chgData name="Laura Piascik" userId="f105db7f-f97d-4a2a-9f82-fb70d25d7b62" providerId="ADAL" clId="{6633CC66-840C-4B24-B16D-EF59F8E0BA6A}"/>
    <pc:docChg chg="modSld">
      <pc:chgData name="Laura Piascik" userId="f105db7f-f97d-4a2a-9f82-fb70d25d7b62" providerId="ADAL" clId="{6633CC66-840C-4B24-B16D-EF59F8E0BA6A}" dt="2021-10-06T15:11:00.752" v="1" actId="20577"/>
      <pc:docMkLst>
        <pc:docMk/>
      </pc:docMkLst>
      <pc:sldChg chg="modSp">
        <pc:chgData name="Laura Piascik" userId="f105db7f-f97d-4a2a-9f82-fb70d25d7b62" providerId="ADAL" clId="{6633CC66-840C-4B24-B16D-EF59F8E0BA6A}" dt="2021-10-06T15:11:00.752" v="1" actId="20577"/>
        <pc:sldMkLst>
          <pc:docMk/>
          <pc:sldMk cId="2473532693" sldId="583"/>
        </pc:sldMkLst>
        <pc:graphicFrameChg chg="mod">
          <ac:chgData name="Laura Piascik" userId="f105db7f-f97d-4a2a-9f82-fb70d25d7b62" providerId="ADAL" clId="{6633CC66-840C-4B24-B16D-EF59F8E0BA6A}" dt="2021-10-06T15:11:00.752" v="1" actId="20577"/>
          <ac:graphicFrameMkLst>
            <pc:docMk/>
            <pc:sldMk cId="2473532693" sldId="583"/>
            <ac:graphicFrameMk id="8" creationId="{02748ED5-F8EA-4A11-B475-B65C83B53061}"/>
          </ac:graphicFrameMkLst>
        </pc:graphicFrameChg>
      </pc:sldChg>
    </pc:docChg>
  </pc:docChgLst>
  <pc:docChgLst>
    <pc:chgData name="Laura Piascik" userId="S::laura.piascik@nysed.gov::f105db7f-f97d-4a2a-9f82-fb70d25d7b62" providerId="AD" clId="Web-{B17D601D-F657-0B12-A5DA-7BCCA8924638}"/>
    <pc:docChg chg="modSld">
      <pc:chgData name="Laura Piascik" userId="S::laura.piascik@nysed.gov::f105db7f-f97d-4a2a-9f82-fb70d25d7b62" providerId="AD" clId="Web-{B17D601D-F657-0B12-A5DA-7BCCA8924638}" dt="2021-10-08T18:56:50.043" v="0" actId="1076"/>
      <pc:docMkLst>
        <pc:docMk/>
      </pc:docMkLst>
      <pc:sldChg chg="modSp">
        <pc:chgData name="Laura Piascik" userId="S::laura.piascik@nysed.gov::f105db7f-f97d-4a2a-9f82-fb70d25d7b62" providerId="AD" clId="Web-{B17D601D-F657-0B12-A5DA-7BCCA8924638}" dt="2021-10-08T18:56:50.043" v="0" actId="1076"/>
        <pc:sldMkLst>
          <pc:docMk/>
          <pc:sldMk cId="2617317639" sldId="601"/>
        </pc:sldMkLst>
        <pc:picChg chg="mod">
          <ac:chgData name="Laura Piascik" userId="S::laura.piascik@nysed.gov::f105db7f-f97d-4a2a-9f82-fb70d25d7b62" providerId="AD" clId="Web-{B17D601D-F657-0B12-A5DA-7BCCA8924638}" dt="2021-10-08T18:56:50.043" v="0" actId="1076"/>
          <ac:picMkLst>
            <pc:docMk/>
            <pc:sldMk cId="2617317639" sldId="601"/>
            <ac:picMk id="10" creationId="{E0C2E562-693D-425F-932E-986618CD2F06}"/>
          </ac:picMkLst>
        </pc:picChg>
      </pc:sldChg>
    </pc:docChg>
  </pc:docChgLst>
  <pc:docChgLst>
    <pc:chgData name="Stuart Linder" userId="0036bf78-716a-4d1c-83c9-c4c7d2ea1a73" providerId="ADAL" clId="{7217615F-CE0D-491A-95A2-C98C84331FB7}"/>
    <pc:docChg chg="modSld">
      <pc:chgData name="Stuart Linder" userId="0036bf78-716a-4d1c-83c9-c4c7d2ea1a73" providerId="ADAL" clId="{7217615F-CE0D-491A-95A2-C98C84331FB7}" dt="2021-10-08T16:43:44.244" v="65"/>
      <pc:docMkLst>
        <pc:docMk/>
      </pc:docMkLst>
      <pc:sldChg chg="addSp delSp modSp">
        <pc:chgData name="Stuart Linder" userId="0036bf78-716a-4d1c-83c9-c4c7d2ea1a73" providerId="ADAL" clId="{7217615F-CE0D-491A-95A2-C98C84331FB7}" dt="2021-10-06T19:41:30.018" v="1"/>
        <pc:sldMkLst>
          <pc:docMk/>
          <pc:sldMk cId="4261546900" sldId="258"/>
        </pc:sldMkLst>
        <pc:picChg chg="add del mod">
          <ac:chgData name="Stuart Linder" userId="0036bf78-716a-4d1c-83c9-c4c7d2ea1a73" providerId="ADAL" clId="{7217615F-CE0D-491A-95A2-C98C84331FB7}" dt="2021-10-06T19:41:30.018" v="1"/>
          <ac:picMkLst>
            <pc:docMk/>
            <pc:sldMk cId="4261546900" sldId="258"/>
            <ac:picMk id="6" creationId="{D7445ADC-F58B-47C5-B754-F2225A148327}"/>
          </ac:picMkLst>
        </pc:picChg>
        <pc:picChg chg="add mod">
          <ac:chgData name="Stuart Linder" userId="0036bf78-716a-4d1c-83c9-c4c7d2ea1a73" providerId="ADAL" clId="{7217615F-CE0D-491A-95A2-C98C84331FB7}" dt="2021-10-06T19:41:30.018" v="1"/>
          <ac:picMkLst>
            <pc:docMk/>
            <pc:sldMk cId="4261546900" sldId="258"/>
            <ac:picMk id="7" creationId="{F3A7E9DD-CB3E-4671-A301-745BAC561482}"/>
          </ac:picMkLst>
        </pc:picChg>
      </pc:sldChg>
      <pc:sldChg chg="addSp delSp modSp">
        <pc:chgData name="Stuart Linder" userId="0036bf78-716a-4d1c-83c9-c4c7d2ea1a73" providerId="ADAL" clId="{7217615F-CE0D-491A-95A2-C98C84331FB7}" dt="2021-10-06T23:04:40.566" v="60"/>
        <pc:sldMkLst>
          <pc:docMk/>
          <pc:sldMk cId="3635984421" sldId="259"/>
        </pc:sldMkLst>
        <pc:picChg chg="add del mod">
          <ac:chgData name="Stuart Linder" userId="0036bf78-716a-4d1c-83c9-c4c7d2ea1a73" providerId="ADAL" clId="{7217615F-CE0D-491A-95A2-C98C84331FB7}" dt="2021-10-06T22:56:03.349" v="58"/>
          <ac:picMkLst>
            <pc:docMk/>
            <pc:sldMk cId="3635984421" sldId="259"/>
            <ac:picMk id="5" creationId="{13C10616-502B-4572-AB84-A5E9940737B0}"/>
          </ac:picMkLst>
        </pc:picChg>
        <pc:picChg chg="add del mod">
          <ac:chgData name="Stuart Linder" userId="0036bf78-716a-4d1c-83c9-c4c7d2ea1a73" providerId="ADAL" clId="{7217615F-CE0D-491A-95A2-C98C84331FB7}" dt="2021-10-06T20:25:01.018" v="16"/>
          <ac:picMkLst>
            <pc:docMk/>
            <pc:sldMk cId="3635984421" sldId="259"/>
            <ac:picMk id="5" creationId="{47BC2E67-43A4-4D33-A5DE-19192A753B59}"/>
          </ac:picMkLst>
        </pc:picChg>
        <pc:picChg chg="add del mod">
          <ac:chgData name="Stuart Linder" userId="0036bf78-716a-4d1c-83c9-c4c7d2ea1a73" providerId="ADAL" clId="{7217615F-CE0D-491A-95A2-C98C84331FB7}" dt="2021-10-06T20:26:53.838" v="17"/>
          <ac:picMkLst>
            <pc:docMk/>
            <pc:sldMk cId="3635984421" sldId="259"/>
            <ac:picMk id="6" creationId="{46F4FDA2-8523-454E-957E-98CF71D29112}"/>
          </ac:picMkLst>
        </pc:picChg>
        <pc:picChg chg="add del mod">
          <ac:chgData name="Stuart Linder" userId="0036bf78-716a-4d1c-83c9-c4c7d2ea1a73" providerId="ADAL" clId="{7217615F-CE0D-491A-95A2-C98C84331FB7}" dt="2021-10-06T23:01:23.964" v="59"/>
          <ac:picMkLst>
            <pc:docMk/>
            <pc:sldMk cId="3635984421" sldId="259"/>
            <ac:picMk id="6" creationId="{D60FDE25-1B0F-49C2-9B61-30BB4FE6045F}"/>
          </ac:picMkLst>
        </pc:picChg>
        <pc:picChg chg="add del mod">
          <ac:chgData name="Stuart Linder" userId="0036bf78-716a-4d1c-83c9-c4c7d2ea1a73" providerId="ADAL" clId="{7217615F-CE0D-491A-95A2-C98C84331FB7}" dt="2021-10-06T20:40:29.293" v="18"/>
          <ac:picMkLst>
            <pc:docMk/>
            <pc:sldMk cId="3635984421" sldId="259"/>
            <ac:picMk id="7" creationId="{17ED66F5-6C70-4189-A180-7D03A784F659}"/>
          </ac:picMkLst>
        </pc:picChg>
        <pc:picChg chg="add del mod">
          <ac:chgData name="Stuart Linder" userId="0036bf78-716a-4d1c-83c9-c4c7d2ea1a73" providerId="ADAL" clId="{7217615F-CE0D-491A-95A2-C98C84331FB7}" dt="2021-10-06T23:04:40.566" v="60"/>
          <ac:picMkLst>
            <pc:docMk/>
            <pc:sldMk cId="3635984421" sldId="259"/>
            <ac:picMk id="7" creationId="{B50831A0-5B97-490D-8C9B-E75101F90A2A}"/>
          </ac:picMkLst>
        </pc:picChg>
        <pc:picChg chg="add del mod">
          <ac:chgData name="Stuart Linder" userId="0036bf78-716a-4d1c-83c9-c4c7d2ea1a73" providerId="ADAL" clId="{7217615F-CE0D-491A-95A2-C98C84331FB7}" dt="2021-10-06T21:00:30.201" v="23"/>
          <ac:picMkLst>
            <pc:docMk/>
            <pc:sldMk cId="3635984421" sldId="259"/>
            <ac:picMk id="9" creationId="{5E1ABCDA-79A8-4F81-AA64-970DDF2F440A}"/>
          </ac:picMkLst>
        </pc:picChg>
        <pc:picChg chg="add mod">
          <ac:chgData name="Stuart Linder" userId="0036bf78-716a-4d1c-83c9-c4c7d2ea1a73" providerId="ADAL" clId="{7217615F-CE0D-491A-95A2-C98C84331FB7}" dt="2021-10-06T23:04:40.566" v="60"/>
          <ac:picMkLst>
            <pc:docMk/>
            <pc:sldMk cId="3635984421" sldId="259"/>
            <ac:picMk id="9" creationId="{E048828B-BB53-47ED-AC16-415D0AF2DCA6}"/>
          </ac:picMkLst>
        </pc:picChg>
        <pc:picChg chg="add del mod">
          <ac:chgData name="Stuart Linder" userId="0036bf78-716a-4d1c-83c9-c4c7d2ea1a73" providerId="ADAL" clId="{7217615F-CE0D-491A-95A2-C98C84331FB7}" dt="2021-10-06T21:04:44.738" v="24"/>
          <ac:picMkLst>
            <pc:docMk/>
            <pc:sldMk cId="3635984421" sldId="259"/>
            <ac:picMk id="10" creationId="{547719CF-D723-4446-83E0-7954151B4B2D}"/>
          </ac:picMkLst>
        </pc:picChg>
        <pc:picChg chg="add del mod">
          <ac:chgData name="Stuart Linder" userId="0036bf78-716a-4d1c-83c9-c4c7d2ea1a73" providerId="ADAL" clId="{7217615F-CE0D-491A-95A2-C98C84331FB7}" dt="2021-10-06T22:52:43.695" v="57"/>
          <ac:picMkLst>
            <pc:docMk/>
            <pc:sldMk cId="3635984421" sldId="259"/>
            <ac:picMk id="11" creationId="{572CD4C2-9763-463C-998C-7434B32C658C}"/>
          </ac:picMkLst>
        </pc:picChg>
      </pc:sldChg>
      <pc:sldChg chg="addSp delSp modSp">
        <pc:chgData name="Stuart Linder" userId="0036bf78-716a-4d1c-83c9-c4c7d2ea1a73" providerId="ADAL" clId="{7217615F-CE0D-491A-95A2-C98C84331FB7}" dt="2021-10-06T22:18:28.350" v="54"/>
        <pc:sldMkLst>
          <pc:docMk/>
          <pc:sldMk cId="1237925368" sldId="262"/>
        </pc:sldMkLst>
        <pc:picChg chg="add del mod">
          <ac:chgData name="Stuart Linder" userId="0036bf78-716a-4d1c-83c9-c4c7d2ea1a73" providerId="ADAL" clId="{7217615F-CE0D-491A-95A2-C98C84331FB7}" dt="2021-10-06T22:18:28.350" v="54"/>
          <ac:picMkLst>
            <pc:docMk/>
            <pc:sldMk cId="1237925368" sldId="262"/>
            <ac:picMk id="2" creationId="{0B86BE89-6F99-4E6D-9FE4-F9FD532C42DA}"/>
          </ac:picMkLst>
        </pc:picChg>
        <pc:picChg chg="add mod">
          <ac:chgData name="Stuart Linder" userId="0036bf78-716a-4d1c-83c9-c4c7d2ea1a73" providerId="ADAL" clId="{7217615F-CE0D-491A-95A2-C98C84331FB7}" dt="2021-10-06T22:18:28.350" v="54"/>
          <ac:picMkLst>
            <pc:docMk/>
            <pc:sldMk cId="1237925368" sldId="262"/>
            <ac:picMk id="3" creationId="{3BA0D42A-CE70-496A-9E06-77AD6916350D}"/>
          </ac:picMkLst>
        </pc:picChg>
      </pc:sldChg>
      <pc:sldChg chg="addSp delSp modSp">
        <pc:chgData name="Stuart Linder" userId="0036bf78-716a-4d1c-83c9-c4c7d2ea1a73" providerId="ADAL" clId="{7217615F-CE0D-491A-95A2-C98C84331FB7}" dt="2021-10-06T19:54:24.787" v="4"/>
        <pc:sldMkLst>
          <pc:docMk/>
          <pc:sldMk cId="2791939554" sldId="411"/>
        </pc:sldMkLst>
        <pc:picChg chg="add del mod">
          <ac:chgData name="Stuart Linder" userId="0036bf78-716a-4d1c-83c9-c4c7d2ea1a73" providerId="ADAL" clId="{7217615F-CE0D-491A-95A2-C98C84331FB7}" dt="2021-10-06T19:53:14.463" v="3"/>
          <ac:picMkLst>
            <pc:docMk/>
            <pc:sldMk cId="2791939554" sldId="411"/>
            <ac:picMk id="3" creationId="{E6971282-2151-4499-A0F5-98A9A794DA73}"/>
          </ac:picMkLst>
        </pc:picChg>
        <pc:picChg chg="add del mod">
          <ac:chgData name="Stuart Linder" userId="0036bf78-716a-4d1c-83c9-c4c7d2ea1a73" providerId="ADAL" clId="{7217615F-CE0D-491A-95A2-C98C84331FB7}" dt="2021-10-06T19:54:24.787" v="4"/>
          <ac:picMkLst>
            <pc:docMk/>
            <pc:sldMk cId="2791939554" sldId="411"/>
            <ac:picMk id="4" creationId="{D09675F8-D235-4D23-B459-50FF0AD089E6}"/>
          </ac:picMkLst>
        </pc:picChg>
        <pc:picChg chg="add mod">
          <ac:chgData name="Stuart Linder" userId="0036bf78-716a-4d1c-83c9-c4c7d2ea1a73" providerId="ADAL" clId="{7217615F-CE0D-491A-95A2-C98C84331FB7}" dt="2021-10-06T19:54:24.787" v="4"/>
          <ac:picMkLst>
            <pc:docMk/>
            <pc:sldMk cId="2791939554" sldId="411"/>
            <ac:picMk id="6" creationId="{80B996DF-C0E7-4FF9-AFBF-14D73C5B89BF}"/>
          </ac:picMkLst>
        </pc:picChg>
      </pc:sldChg>
      <pc:sldChg chg="addSp delSp modSp">
        <pc:chgData name="Stuart Linder" userId="0036bf78-716a-4d1c-83c9-c4c7d2ea1a73" providerId="ADAL" clId="{7217615F-CE0D-491A-95A2-C98C84331FB7}" dt="2021-10-06T21:57:12.843" v="44"/>
        <pc:sldMkLst>
          <pc:docMk/>
          <pc:sldMk cId="3853457170" sldId="421"/>
        </pc:sldMkLst>
        <pc:picChg chg="add del mod">
          <ac:chgData name="Stuart Linder" userId="0036bf78-716a-4d1c-83c9-c4c7d2ea1a73" providerId="ADAL" clId="{7217615F-CE0D-491A-95A2-C98C84331FB7}" dt="2021-10-06T21:56:38.478" v="43"/>
          <ac:picMkLst>
            <pc:docMk/>
            <pc:sldMk cId="3853457170" sldId="421"/>
            <ac:picMk id="3" creationId="{217808BE-7421-44BF-B5AE-3425322B0B35}"/>
          </ac:picMkLst>
        </pc:picChg>
        <pc:picChg chg="add del mod">
          <ac:chgData name="Stuart Linder" userId="0036bf78-716a-4d1c-83c9-c4c7d2ea1a73" providerId="ADAL" clId="{7217615F-CE0D-491A-95A2-C98C84331FB7}" dt="2021-10-06T21:57:12.843" v="44"/>
          <ac:picMkLst>
            <pc:docMk/>
            <pc:sldMk cId="3853457170" sldId="421"/>
            <ac:picMk id="5" creationId="{24DE7237-58D5-4B96-A98B-B9C7501C9446}"/>
          </ac:picMkLst>
        </pc:picChg>
        <pc:picChg chg="add mod">
          <ac:chgData name="Stuart Linder" userId="0036bf78-716a-4d1c-83c9-c4c7d2ea1a73" providerId="ADAL" clId="{7217615F-CE0D-491A-95A2-C98C84331FB7}" dt="2021-10-06T21:57:12.843" v="44"/>
          <ac:picMkLst>
            <pc:docMk/>
            <pc:sldMk cId="3853457170" sldId="421"/>
            <ac:picMk id="6" creationId="{9A3F6F97-912A-401A-851E-349CE199B72D}"/>
          </ac:picMkLst>
        </pc:picChg>
      </pc:sldChg>
      <pc:sldChg chg="addSp delSp modSp">
        <pc:chgData name="Stuart Linder" userId="0036bf78-716a-4d1c-83c9-c4c7d2ea1a73" providerId="ADAL" clId="{7217615F-CE0D-491A-95A2-C98C84331FB7}" dt="2021-10-06T22:48:54.876" v="56"/>
        <pc:sldMkLst>
          <pc:docMk/>
          <pc:sldMk cId="3147585753" sldId="427"/>
        </pc:sldMkLst>
        <pc:picChg chg="add del mod">
          <ac:chgData name="Stuart Linder" userId="0036bf78-716a-4d1c-83c9-c4c7d2ea1a73" providerId="ADAL" clId="{7217615F-CE0D-491A-95A2-C98C84331FB7}" dt="2021-10-06T20:01:46.853" v="8"/>
          <ac:picMkLst>
            <pc:docMk/>
            <pc:sldMk cId="3147585753" sldId="427"/>
            <ac:picMk id="3" creationId="{8B8B221A-69ED-47B7-AD2A-17C98B31FD89}"/>
          </ac:picMkLst>
        </pc:picChg>
        <pc:picChg chg="add del mod">
          <ac:chgData name="Stuart Linder" userId="0036bf78-716a-4d1c-83c9-c4c7d2ea1a73" providerId="ADAL" clId="{7217615F-CE0D-491A-95A2-C98C84331FB7}" dt="2021-10-06T22:48:54.876" v="56"/>
          <ac:picMkLst>
            <pc:docMk/>
            <pc:sldMk cId="3147585753" sldId="427"/>
            <ac:picMk id="3" creationId="{D0289E78-9AA1-4D7B-946F-CF8089CC5BEE}"/>
          </ac:picMkLst>
        </pc:picChg>
        <pc:picChg chg="add del mod">
          <ac:chgData name="Stuart Linder" userId="0036bf78-716a-4d1c-83c9-c4c7d2ea1a73" providerId="ADAL" clId="{7217615F-CE0D-491A-95A2-C98C84331FB7}" dt="2021-10-06T20:03:51.260" v="9"/>
          <ac:picMkLst>
            <pc:docMk/>
            <pc:sldMk cId="3147585753" sldId="427"/>
            <ac:picMk id="5" creationId="{3ADB74D2-4A35-4369-B131-E1EBC47BF279}"/>
          </ac:picMkLst>
        </pc:picChg>
        <pc:picChg chg="add mod">
          <ac:chgData name="Stuart Linder" userId="0036bf78-716a-4d1c-83c9-c4c7d2ea1a73" providerId="ADAL" clId="{7217615F-CE0D-491A-95A2-C98C84331FB7}" dt="2021-10-06T22:48:54.876" v="56"/>
          <ac:picMkLst>
            <pc:docMk/>
            <pc:sldMk cId="3147585753" sldId="427"/>
            <ac:picMk id="5" creationId="{E731C19A-7374-44B3-8B0E-A9FC3FAFA4A7}"/>
          </ac:picMkLst>
        </pc:picChg>
        <pc:picChg chg="add del mod">
          <ac:chgData name="Stuart Linder" userId="0036bf78-716a-4d1c-83c9-c4c7d2ea1a73" providerId="ADAL" clId="{7217615F-CE0D-491A-95A2-C98C84331FB7}" dt="2021-10-06T20:05:43.810" v="10"/>
          <ac:picMkLst>
            <pc:docMk/>
            <pc:sldMk cId="3147585753" sldId="427"/>
            <ac:picMk id="6" creationId="{5D895963-9124-40FD-BCDF-A4538B3673DA}"/>
          </ac:picMkLst>
        </pc:picChg>
        <pc:picChg chg="add del mod">
          <ac:chgData name="Stuart Linder" userId="0036bf78-716a-4d1c-83c9-c4c7d2ea1a73" providerId="ADAL" clId="{7217615F-CE0D-491A-95A2-C98C84331FB7}" dt="2021-10-06T22:46:51.001" v="55"/>
          <ac:picMkLst>
            <pc:docMk/>
            <pc:sldMk cId="3147585753" sldId="427"/>
            <ac:picMk id="7" creationId="{5A698F1A-37A1-451A-984F-8BC01391C899}"/>
          </ac:picMkLst>
        </pc:picChg>
      </pc:sldChg>
      <pc:sldChg chg="addSp delSp modSp">
        <pc:chgData name="Stuart Linder" userId="0036bf78-716a-4d1c-83c9-c4c7d2ea1a73" providerId="ADAL" clId="{7217615F-CE0D-491A-95A2-C98C84331FB7}" dt="2021-10-06T20:54:00.384" v="22"/>
        <pc:sldMkLst>
          <pc:docMk/>
          <pc:sldMk cId="463248942" sldId="429"/>
        </pc:sldMkLst>
        <pc:picChg chg="add del mod">
          <ac:chgData name="Stuart Linder" userId="0036bf78-716a-4d1c-83c9-c4c7d2ea1a73" providerId="ADAL" clId="{7217615F-CE0D-491A-95A2-C98C84331FB7}" dt="2021-10-06T20:51:34.724" v="21"/>
          <ac:picMkLst>
            <pc:docMk/>
            <pc:sldMk cId="463248942" sldId="429"/>
            <ac:picMk id="3" creationId="{A540BF91-79A5-4CCE-A75E-D4DDA4D77B99}"/>
          </ac:picMkLst>
        </pc:picChg>
        <pc:picChg chg="add del mod">
          <ac:chgData name="Stuart Linder" userId="0036bf78-716a-4d1c-83c9-c4c7d2ea1a73" providerId="ADAL" clId="{7217615F-CE0D-491A-95A2-C98C84331FB7}" dt="2021-10-06T20:54:00.384" v="22"/>
          <ac:picMkLst>
            <pc:docMk/>
            <pc:sldMk cId="463248942" sldId="429"/>
            <ac:picMk id="4" creationId="{A6DC788F-A806-4854-B9EF-FF55801BD2EB}"/>
          </ac:picMkLst>
        </pc:picChg>
        <pc:picChg chg="add mod">
          <ac:chgData name="Stuart Linder" userId="0036bf78-716a-4d1c-83c9-c4c7d2ea1a73" providerId="ADAL" clId="{7217615F-CE0D-491A-95A2-C98C84331FB7}" dt="2021-10-06T20:54:00.384" v="22"/>
          <ac:picMkLst>
            <pc:docMk/>
            <pc:sldMk cId="463248942" sldId="429"/>
            <ac:picMk id="5" creationId="{E1C0EF42-7771-4B32-903B-6C7217016308}"/>
          </ac:picMkLst>
        </pc:picChg>
      </pc:sldChg>
      <pc:sldChg chg="addSp delSp modSp">
        <pc:chgData name="Stuart Linder" userId="0036bf78-716a-4d1c-83c9-c4c7d2ea1a73" providerId="ADAL" clId="{7217615F-CE0D-491A-95A2-C98C84331FB7}" dt="2021-10-06T22:01:45.941" v="46"/>
        <pc:sldMkLst>
          <pc:docMk/>
          <pc:sldMk cId="3912363002" sldId="434"/>
        </pc:sldMkLst>
        <pc:picChg chg="add del mod">
          <ac:chgData name="Stuart Linder" userId="0036bf78-716a-4d1c-83c9-c4c7d2ea1a73" providerId="ADAL" clId="{7217615F-CE0D-491A-95A2-C98C84331FB7}" dt="2021-10-06T22:01:45.941" v="46"/>
          <ac:picMkLst>
            <pc:docMk/>
            <pc:sldMk cId="3912363002" sldId="434"/>
            <ac:picMk id="2" creationId="{3171826F-5727-4DDC-833A-8B1814879C7F}"/>
          </ac:picMkLst>
        </pc:picChg>
        <pc:picChg chg="add mod">
          <ac:chgData name="Stuart Linder" userId="0036bf78-716a-4d1c-83c9-c4c7d2ea1a73" providerId="ADAL" clId="{7217615F-CE0D-491A-95A2-C98C84331FB7}" dt="2021-10-06T22:01:45.941" v="46"/>
          <ac:picMkLst>
            <pc:docMk/>
            <pc:sldMk cId="3912363002" sldId="434"/>
            <ac:picMk id="4" creationId="{7DA1CA5B-A24A-4DE2-AD51-51A67D71228E}"/>
          </ac:picMkLst>
        </pc:picChg>
      </pc:sldChg>
      <pc:sldChg chg="addSp delSp modSp">
        <pc:chgData name="Stuart Linder" userId="0036bf78-716a-4d1c-83c9-c4c7d2ea1a73" providerId="ADAL" clId="{7217615F-CE0D-491A-95A2-C98C84331FB7}" dt="2021-10-06T20:14:24.290" v="14"/>
        <pc:sldMkLst>
          <pc:docMk/>
          <pc:sldMk cId="1935540051" sldId="438"/>
        </pc:sldMkLst>
        <pc:picChg chg="add del mod">
          <ac:chgData name="Stuart Linder" userId="0036bf78-716a-4d1c-83c9-c4c7d2ea1a73" providerId="ADAL" clId="{7217615F-CE0D-491A-95A2-C98C84331FB7}" dt="2021-10-06T20:13:08.181" v="13"/>
          <ac:picMkLst>
            <pc:docMk/>
            <pc:sldMk cId="1935540051" sldId="438"/>
            <ac:picMk id="5" creationId="{489B0E93-4887-4795-977E-6809F1F67D05}"/>
          </ac:picMkLst>
        </pc:picChg>
        <pc:picChg chg="add del mod">
          <ac:chgData name="Stuart Linder" userId="0036bf78-716a-4d1c-83c9-c4c7d2ea1a73" providerId="ADAL" clId="{7217615F-CE0D-491A-95A2-C98C84331FB7}" dt="2021-10-06T20:14:24.290" v="14"/>
          <ac:picMkLst>
            <pc:docMk/>
            <pc:sldMk cId="1935540051" sldId="438"/>
            <ac:picMk id="6" creationId="{E894D227-8500-4C6D-A1F6-7D705506F982}"/>
          </ac:picMkLst>
        </pc:picChg>
        <pc:picChg chg="add mod">
          <ac:chgData name="Stuart Linder" userId="0036bf78-716a-4d1c-83c9-c4c7d2ea1a73" providerId="ADAL" clId="{7217615F-CE0D-491A-95A2-C98C84331FB7}" dt="2021-10-06T20:14:24.290" v="14"/>
          <ac:picMkLst>
            <pc:docMk/>
            <pc:sldMk cId="1935540051" sldId="438"/>
            <ac:picMk id="7" creationId="{6E874A17-6D4B-4D80-B5EB-BD6881B92725}"/>
          </ac:picMkLst>
        </pc:picChg>
      </pc:sldChg>
      <pc:sldChg chg="addSp modSp">
        <pc:chgData name="Stuart Linder" userId="0036bf78-716a-4d1c-83c9-c4c7d2ea1a73" providerId="ADAL" clId="{7217615F-CE0D-491A-95A2-C98C84331FB7}" dt="2021-10-06T22:04:43.476" v="48"/>
        <pc:sldMkLst>
          <pc:docMk/>
          <pc:sldMk cId="1000342751" sldId="580"/>
        </pc:sldMkLst>
        <pc:picChg chg="add mod">
          <ac:chgData name="Stuart Linder" userId="0036bf78-716a-4d1c-83c9-c4c7d2ea1a73" providerId="ADAL" clId="{7217615F-CE0D-491A-95A2-C98C84331FB7}" dt="2021-10-06T22:04:43.476" v="48"/>
          <ac:picMkLst>
            <pc:docMk/>
            <pc:sldMk cId="1000342751" sldId="580"/>
            <ac:picMk id="2" creationId="{23983517-6567-4C21-AAF6-62CE2A5C433B}"/>
          </ac:picMkLst>
        </pc:picChg>
      </pc:sldChg>
      <pc:sldChg chg="addSp delSp modSp">
        <pc:chgData name="Stuart Linder" userId="0036bf78-716a-4d1c-83c9-c4c7d2ea1a73" providerId="ADAL" clId="{7217615F-CE0D-491A-95A2-C98C84331FB7}" dt="2021-10-06T22:10:22.967" v="51"/>
        <pc:sldMkLst>
          <pc:docMk/>
          <pc:sldMk cId="1767144004" sldId="582"/>
        </pc:sldMkLst>
        <pc:picChg chg="add del mod">
          <ac:chgData name="Stuart Linder" userId="0036bf78-716a-4d1c-83c9-c4c7d2ea1a73" providerId="ADAL" clId="{7217615F-CE0D-491A-95A2-C98C84331FB7}" dt="2021-10-06T22:08:01.364" v="50"/>
          <ac:picMkLst>
            <pc:docMk/>
            <pc:sldMk cId="1767144004" sldId="582"/>
            <ac:picMk id="3" creationId="{261AA34D-A6E5-4F4D-BB74-453F1B16EF15}"/>
          </ac:picMkLst>
        </pc:picChg>
        <pc:picChg chg="add del mod">
          <ac:chgData name="Stuart Linder" userId="0036bf78-716a-4d1c-83c9-c4c7d2ea1a73" providerId="ADAL" clId="{7217615F-CE0D-491A-95A2-C98C84331FB7}" dt="2021-10-06T22:10:22.967" v="51"/>
          <ac:picMkLst>
            <pc:docMk/>
            <pc:sldMk cId="1767144004" sldId="582"/>
            <ac:picMk id="6" creationId="{4D0B2EF4-5CAC-4792-B07E-0180534963F3}"/>
          </ac:picMkLst>
        </pc:picChg>
        <pc:picChg chg="add mod">
          <ac:chgData name="Stuart Linder" userId="0036bf78-716a-4d1c-83c9-c4c7d2ea1a73" providerId="ADAL" clId="{7217615F-CE0D-491A-95A2-C98C84331FB7}" dt="2021-10-06T22:10:22.967" v="51"/>
          <ac:picMkLst>
            <pc:docMk/>
            <pc:sldMk cId="1767144004" sldId="582"/>
            <ac:picMk id="7" creationId="{042AE952-DAB9-4E0F-B86C-C3523A80184D}"/>
          </ac:picMkLst>
        </pc:picChg>
      </pc:sldChg>
      <pc:sldChg chg="addSp delSp modSp">
        <pc:chgData name="Stuart Linder" userId="0036bf78-716a-4d1c-83c9-c4c7d2ea1a73" providerId="ADAL" clId="{7217615F-CE0D-491A-95A2-C98C84331FB7}" dt="2021-10-06T20:08:01.480" v="11"/>
        <pc:sldMkLst>
          <pc:docMk/>
          <pc:sldMk cId="2473532693" sldId="583"/>
        </pc:sldMkLst>
        <pc:picChg chg="add del mod">
          <ac:chgData name="Stuart Linder" userId="0036bf78-716a-4d1c-83c9-c4c7d2ea1a73" providerId="ADAL" clId="{7217615F-CE0D-491A-95A2-C98C84331FB7}" dt="2021-10-06T20:08:01.480" v="11"/>
          <ac:picMkLst>
            <pc:docMk/>
            <pc:sldMk cId="2473532693" sldId="583"/>
            <ac:picMk id="3" creationId="{FDCD1099-29E3-4F3D-98B0-52EBAAEBE1E9}"/>
          </ac:picMkLst>
        </pc:picChg>
        <pc:picChg chg="add mod">
          <ac:chgData name="Stuart Linder" userId="0036bf78-716a-4d1c-83c9-c4c7d2ea1a73" providerId="ADAL" clId="{7217615F-CE0D-491A-95A2-C98C84331FB7}" dt="2021-10-06T20:08:01.480" v="11"/>
          <ac:picMkLst>
            <pc:docMk/>
            <pc:sldMk cId="2473532693" sldId="583"/>
            <ac:picMk id="5" creationId="{6A2F2DCA-CB5B-446A-A78D-4E5D2618F9A7}"/>
          </ac:picMkLst>
        </pc:picChg>
      </pc:sldChg>
      <pc:sldChg chg="addSp delSp modSp">
        <pc:chgData name="Stuart Linder" userId="0036bf78-716a-4d1c-83c9-c4c7d2ea1a73" providerId="ADAL" clId="{7217615F-CE0D-491A-95A2-C98C84331FB7}" dt="2021-10-06T22:11:48.554" v="53"/>
        <pc:sldMkLst>
          <pc:docMk/>
          <pc:sldMk cId="1053386712" sldId="584"/>
        </pc:sldMkLst>
        <pc:picChg chg="add del mod">
          <ac:chgData name="Stuart Linder" userId="0036bf78-716a-4d1c-83c9-c4c7d2ea1a73" providerId="ADAL" clId="{7217615F-CE0D-491A-95A2-C98C84331FB7}" dt="2021-10-06T22:11:48.554" v="53"/>
          <ac:picMkLst>
            <pc:docMk/>
            <pc:sldMk cId="1053386712" sldId="584"/>
            <ac:picMk id="2" creationId="{17CF3A07-2EFB-4E75-82DE-889770005CF0}"/>
          </ac:picMkLst>
        </pc:picChg>
        <pc:picChg chg="add mod">
          <ac:chgData name="Stuart Linder" userId="0036bf78-716a-4d1c-83c9-c4c7d2ea1a73" providerId="ADAL" clId="{7217615F-CE0D-491A-95A2-C98C84331FB7}" dt="2021-10-06T22:11:48.554" v="53"/>
          <ac:picMkLst>
            <pc:docMk/>
            <pc:sldMk cId="1053386712" sldId="584"/>
            <ac:picMk id="4" creationId="{7F942069-A720-4D86-B79C-CD49736B4EAB}"/>
          </ac:picMkLst>
        </pc:picChg>
      </pc:sldChg>
      <pc:sldChg chg="addSp modSp">
        <pc:chgData name="Stuart Linder" userId="0036bf78-716a-4d1c-83c9-c4c7d2ea1a73" providerId="ADAL" clId="{7217615F-CE0D-491A-95A2-C98C84331FB7}" dt="2021-10-06T20:48:32.652" v="19"/>
        <pc:sldMkLst>
          <pc:docMk/>
          <pc:sldMk cId="1952413841" sldId="585"/>
        </pc:sldMkLst>
        <pc:picChg chg="add mod">
          <ac:chgData name="Stuart Linder" userId="0036bf78-716a-4d1c-83c9-c4c7d2ea1a73" providerId="ADAL" clId="{7217615F-CE0D-491A-95A2-C98C84331FB7}" dt="2021-10-06T20:48:32.652" v="19"/>
          <ac:picMkLst>
            <pc:docMk/>
            <pc:sldMk cId="1952413841" sldId="585"/>
            <ac:picMk id="2" creationId="{9FFA4A4C-4327-4A2E-939C-697528115E0A}"/>
          </ac:picMkLst>
        </pc:picChg>
      </pc:sldChg>
      <pc:sldChg chg="addSp modSp">
        <pc:chgData name="Stuart Linder" userId="0036bf78-716a-4d1c-83c9-c4c7d2ea1a73" providerId="ADAL" clId="{7217615F-CE0D-491A-95A2-C98C84331FB7}" dt="2021-10-06T21:13:14.394" v="28"/>
        <pc:sldMkLst>
          <pc:docMk/>
          <pc:sldMk cId="1357917162" sldId="586"/>
        </pc:sldMkLst>
        <pc:picChg chg="add mod">
          <ac:chgData name="Stuart Linder" userId="0036bf78-716a-4d1c-83c9-c4c7d2ea1a73" providerId="ADAL" clId="{7217615F-CE0D-491A-95A2-C98C84331FB7}" dt="2021-10-06T21:13:14.394" v="28"/>
          <ac:picMkLst>
            <pc:docMk/>
            <pc:sldMk cId="1357917162" sldId="586"/>
            <ac:picMk id="4" creationId="{E24D553C-C596-47C7-AE77-1064AD5908AA}"/>
          </ac:picMkLst>
        </pc:picChg>
      </pc:sldChg>
      <pc:sldChg chg="addSp modSp">
        <pc:chgData name="Stuart Linder" userId="0036bf78-716a-4d1c-83c9-c4c7d2ea1a73" providerId="ADAL" clId="{7217615F-CE0D-491A-95A2-C98C84331FB7}" dt="2021-10-06T22:03:07.132" v="47"/>
        <pc:sldMkLst>
          <pc:docMk/>
          <pc:sldMk cId="2860271873" sldId="589"/>
        </pc:sldMkLst>
        <pc:picChg chg="add mod">
          <ac:chgData name="Stuart Linder" userId="0036bf78-716a-4d1c-83c9-c4c7d2ea1a73" providerId="ADAL" clId="{7217615F-CE0D-491A-95A2-C98C84331FB7}" dt="2021-10-06T22:03:07.132" v="47"/>
          <ac:picMkLst>
            <pc:docMk/>
            <pc:sldMk cId="2860271873" sldId="589"/>
            <ac:picMk id="2" creationId="{EB3A9FC4-3B34-4CED-ABDF-B558C6C0E8CB}"/>
          </ac:picMkLst>
        </pc:picChg>
      </pc:sldChg>
      <pc:sldChg chg="addSp modSp">
        <pc:chgData name="Stuart Linder" userId="0036bf78-716a-4d1c-83c9-c4c7d2ea1a73" providerId="ADAL" clId="{7217615F-CE0D-491A-95A2-C98C84331FB7}" dt="2021-10-06T21:17:46.069" v="29"/>
        <pc:sldMkLst>
          <pc:docMk/>
          <pc:sldMk cId="2626047117" sldId="598"/>
        </pc:sldMkLst>
        <pc:picChg chg="add mod">
          <ac:chgData name="Stuart Linder" userId="0036bf78-716a-4d1c-83c9-c4c7d2ea1a73" providerId="ADAL" clId="{7217615F-CE0D-491A-95A2-C98C84331FB7}" dt="2021-10-06T21:17:46.069" v="29"/>
          <ac:picMkLst>
            <pc:docMk/>
            <pc:sldMk cId="2626047117" sldId="598"/>
            <ac:picMk id="3" creationId="{D8559A26-87FE-4BEC-B1CB-815358F42F67}"/>
          </ac:picMkLst>
        </pc:picChg>
      </pc:sldChg>
      <pc:sldChg chg="addSp delSp modSp">
        <pc:chgData name="Stuart Linder" userId="0036bf78-716a-4d1c-83c9-c4c7d2ea1a73" providerId="ADAL" clId="{7217615F-CE0D-491A-95A2-C98C84331FB7}" dt="2021-10-08T16:43:44.244" v="65"/>
        <pc:sldMkLst>
          <pc:docMk/>
          <pc:sldMk cId="2617317639" sldId="601"/>
        </pc:sldMkLst>
        <pc:picChg chg="add del mod">
          <ac:chgData name="Stuart Linder" userId="0036bf78-716a-4d1c-83c9-c4c7d2ea1a73" providerId="ADAL" clId="{7217615F-CE0D-491A-95A2-C98C84331FB7}" dt="2021-10-08T16:34:04.375" v="63"/>
          <ac:picMkLst>
            <pc:docMk/>
            <pc:sldMk cId="2617317639" sldId="601"/>
            <ac:picMk id="5" creationId="{8936BDB2-7EAA-448D-BAD8-9A9787299B77}"/>
          </ac:picMkLst>
        </pc:picChg>
        <pc:picChg chg="add del mod">
          <ac:chgData name="Stuart Linder" userId="0036bf78-716a-4d1c-83c9-c4c7d2ea1a73" providerId="ADAL" clId="{7217615F-CE0D-491A-95A2-C98C84331FB7}" dt="2021-10-06T21:22:34.646" v="32"/>
          <ac:picMkLst>
            <pc:docMk/>
            <pc:sldMk cId="2617317639" sldId="601"/>
            <ac:picMk id="5" creationId="{FD8E97F4-3234-4883-A29E-19F352DA391E}"/>
          </ac:picMkLst>
        </pc:picChg>
        <pc:picChg chg="add del mod">
          <ac:chgData name="Stuart Linder" userId="0036bf78-716a-4d1c-83c9-c4c7d2ea1a73" providerId="ADAL" clId="{7217615F-CE0D-491A-95A2-C98C84331FB7}" dt="2021-10-08T16:36:40.093" v="64"/>
          <ac:picMkLst>
            <pc:docMk/>
            <pc:sldMk cId="2617317639" sldId="601"/>
            <ac:picMk id="6" creationId="{5D861452-B08C-49C9-86D5-4593C12D4955}"/>
          </ac:picMkLst>
        </pc:picChg>
        <pc:picChg chg="add del mod">
          <ac:chgData name="Stuart Linder" userId="0036bf78-716a-4d1c-83c9-c4c7d2ea1a73" providerId="ADAL" clId="{7217615F-CE0D-491A-95A2-C98C84331FB7}" dt="2021-10-06T21:24:57.346" v="33"/>
          <ac:picMkLst>
            <pc:docMk/>
            <pc:sldMk cId="2617317639" sldId="601"/>
            <ac:picMk id="6" creationId="{7A2B28AE-5D7F-49D0-ABD7-3929E00680BB}"/>
          </ac:picMkLst>
        </pc:picChg>
        <pc:picChg chg="add del mod">
          <ac:chgData name="Stuart Linder" userId="0036bf78-716a-4d1c-83c9-c4c7d2ea1a73" providerId="ADAL" clId="{7217615F-CE0D-491A-95A2-C98C84331FB7}" dt="2021-10-08T16:43:44.244" v="65"/>
          <ac:picMkLst>
            <pc:docMk/>
            <pc:sldMk cId="2617317639" sldId="601"/>
            <ac:picMk id="7" creationId="{8E856CEC-4624-415C-8E20-C75300EC84BE}"/>
          </ac:picMkLst>
        </pc:picChg>
        <pc:picChg chg="add del mod">
          <ac:chgData name="Stuart Linder" userId="0036bf78-716a-4d1c-83c9-c4c7d2ea1a73" providerId="ADAL" clId="{7217615F-CE0D-491A-95A2-C98C84331FB7}" dt="2021-10-06T21:27:36.948" v="34"/>
          <ac:picMkLst>
            <pc:docMk/>
            <pc:sldMk cId="2617317639" sldId="601"/>
            <ac:picMk id="7" creationId="{EB1CB69D-C148-4241-9302-8D7405BDFC85}"/>
          </ac:picMkLst>
        </pc:picChg>
        <pc:picChg chg="add del mod">
          <ac:chgData name="Stuart Linder" userId="0036bf78-716a-4d1c-83c9-c4c7d2ea1a73" providerId="ADAL" clId="{7217615F-CE0D-491A-95A2-C98C84331FB7}" dt="2021-10-08T16:32:36.690" v="62"/>
          <ac:picMkLst>
            <pc:docMk/>
            <pc:sldMk cId="2617317639" sldId="601"/>
            <ac:picMk id="8" creationId="{BC5B9574-7ADF-444C-B9CA-B049333E4BC1}"/>
          </ac:picMkLst>
        </pc:picChg>
        <pc:picChg chg="add mod">
          <ac:chgData name="Stuart Linder" userId="0036bf78-716a-4d1c-83c9-c4c7d2ea1a73" providerId="ADAL" clId="{7217615F-CE0D-491A-95A2-C98C84331FB7}" dt="2021-10-08T16:43:44.244" v="65"/>
          <ac:picMkLst>
            <pc:docMk/>
            <pc:sldMk cId="2617317639" sldId="601"/>
            <ac:picMk id="10" creationId="{E0C2E562-693D-425F-932E-986618CD2F06}"/>
          </ac:picMkLst>
        </pc:picChg>
      </pc:sldChg>
      <pc:sldChg chg="addSp delSp modSp">
        <pc:chgData name="Stuart Linder" userId="0036bf78-716a-4d1c-83c9-c4c7d2ea1a73" providerId="ADAL" clId="{7217615F-CE0D-491A-95A2-C98C84331FB7}" dt="2021-10-08T16:43:44.244" v="65"/>
        <pc:sldMkLst>
          <pc:docMk/>
          <pc:sldMk cId="1833311811" sldId="603"/>
        </pc:sldMkLst>
        <pc:picChg chg="add del mod">
          <ac:chgData name="Stuart Linder" userId="0036bf78-716a-4d1c-83c9-c4c7d2ea1a73" providerId="ADAL" clId="{7217615F-CE0D-491A-95A2-C98C84331FB7}" dt="2021-10-07T17:53:29.704" v="61"/>
          <ac:picMkLst>
            <pc:docMk/>
            <pc:sldMk cId="1833311811" sldId="603"/>
            <ac:picMk id="5" creationId="{15E50B7C-B146-4285-933E-E1038AEF09E9}"/>
          </ac:picMkLst>
        </pc:picChg>
        <pc:picChg chg="add mod">
          <ac:chgData name="Stuart Linder" userId="0036bf78-716a-4d1c-83c9-c4c7d2ea1a73" providerId="ADAL" clId="{7217615F-CE0D-491A-95A2-C98C84331FB7}" dt="2021-10-08T16:43:44.244" v="65"/>
          <ac:picMkLst>
            <pc:docMk/>
            <pc:sldMk cId="1833311811" sldId="603"/>
            <ac:picMk id="5" creationId="{5CD0D861-33D2-4FE7-8C09-781C5ABD9467}"/>
          </ac:picMkLst>
        </pc:picChg>
        <pc:picChg chg="add del mod">
          <ac:chgData name="Stuart Linder" userId="0036bf78-716a-4d1c-83c9-c4c7d2ea1a73" providerId="ADAL" clId="{7217615F-CE0D-491A-95A2-C98C84331FB7}" dt="2021-10-08T16:43:44.244" v="65"/>
          <ac:picMkLst>
            <pc:docMk/>
            <pc:sldMk cId="1833311811" sldId="603"/>
            <ac:picMk id="6" creationId="{9B94B6EF-CBBB-4E94-9195-5FCB80174C5A}"/>
          </ac:picMkLst>
        </pc:picChg>
      </pc:sldChg>
      <pc:sldChg chg="addSp delSp modSp">
        <pc:chgData name="Stuart Linder" userId="0036bf78-716a-4d1c-83c9-c4c7d2ea1a73" providerId="ADAL" clId="{7217615F-CE0D-491A-95A2-C98C84331FB7}" dt="2021-10-06T21:54:47.335" v="41"/>
        <pc:sldMkLst>
          <pc:docMk/>
          <pc:sldMk cId="3128668574" sldId="605"/>
        </pc:sldMkLst>
        <pc:picChg chg="add del mod">
          <ac:chgData name="Stuart Linder" userId="0036bf78-716a-4d1c-83c9-c4c7d2ea1a73" providerId="ADAL" clId="{7217615F-CE0D-491A-95A2-C98C84331FB7}" dt="2021-10-06T21:54:21.466" v="40"/>
          <ac:picMkLst>
            <pc:docMk/>
            <pc:sldMk cId="3128668574" sldId="605"/>
            <ac:picMk id="3" creationId="{E0A39591-39F2-4E75-A554-AB6C1512506E}"/>
          </ac:picMkLst>
        </pc:picChg>
        <pc:picChg chg="add del mod">
          <ac:chgData name="Stuart Linder" userId="0036bf78-716a-4d1c-83c9-c4c7d2ea1a73" providerId="ADAL" clId="{7217615F-CE0D-491A-95A2-C98C84331FB7}" dt="2021-10-06T21:54:47.335" v="41"/>
          <ac:picMkLst>
            <pc:docMk/>
            <pc:sldMk cId="3128668574" sldId="605"/>
            <ac:picMk id="10" creationId="{BA94F0CF-67A1-4EB5-BDD4-A94C8F9A3742}"/>
          </ac:picMkLst>
        </pc:picChg>
        <pc:picChg chg="add mod">
          <ac:chgData name="Stuart Linder" userId="0036bf78-716a-4d1c-83c9-c4c7d2ea1a73" providerId="ADAL" clId="{7217615F-CE0D-491A-95A2-C98C84331FB7}" dt="2021-10-06T21:54:47.335" v="41"/>
          <ac:picMkLst>
            <pc:docMk/>
            <pc:sldMk cId="3128668574" sldId="605"/>
            <ac:picMk id="11" creationId="{E02BE959-61C4-49E1-A191-5D0F8C199A3B}"/>
          </ac:picMkLst>
        </pc:picChg>
      </pc:sldChg>
      <pc:sldChg chg="addSp modSp">
        <pc:chgData name="Stuart Linder" userId="0036bf78-716a-4d1c-83c9-c4c7d2ea1a73" providerId="ADAL" clId="{7217615F-CE0D-491A-95A2-C98C84331FB7}" dt="2021-10-06T21:19:15.505" v="30"/>
        <pc:sldMkLst>
          <pc:docMk/>
          <pc:sldMk cId="766752627" sldId="614"/>
        </pc:sldMkLst>
        <pc:picChg chg="add mod">
          <ac:chgData name="Stuart Linder" userId="0036bf78-716a-4d1c-83c9-c4c7d2ea1a73" providerId="ADAL" clId="{7217615F-CE0D-491A-95A2-C98C84331FB7}" dt="2021-10-06T21:19:15.505" v="30"/>
          <ac:picMkLst>
            <pc:docMk/>
            <pc:sldMk cId="766752627" sldId="614"/>
            <ac:picMk id="5" creationId="{FECA4D8F-9057-4139-B51A-240DB92C834F}"/>
          </ac:picMkLst>
        </pc:picChg>
      </pc:sldChg>
      <pc:sldChg chg="addSp delSp modSp">
        <pc:chgData name="Stuart Linder" userId="0036bf78-716a-4d1c-83c9-c4c7d2ea1a73" providerId="ADAL" clId="{7217615F-CE0D-491A-95A2-C98C84331FB7}" dt="2021-10-06T21:12:06.111" v="27"/>
        <pc:sldMkLst>
          <pc:docMk/>
          <pc:sldMk cId="2395036063" sldId="615"/>
        </pc:sldMkLst>
        <pc:picChg chg="add del mod">
          <ac:chgData name="Stuart Linder" userId="0036bf78-716a-4d1c-83c9-c4c7d2ea1a73" providerId="ADAL" clId="{7217615F-CE0D-491A-95A2-C98C84331FB7}" dt="2021-10-06T21:09:17.461" v="26"/>
          <ac:picMkLst>
            <pc:docMk/>
            <pc:sldMk cId="2395036063" sldId="615"/>
            <ac:picMk id="3" creationId="{523C79E3-14E7-4202-A7DE-98A7CEAD2FB3}"/>
          </ac:picMkLst>
        </pc:picChg>
        <pc:picChg chg="add del mod">
          <ac:chgData name="Stuart Linder" userId="0036bf78-716a-4d1c-83c9-c4c7d2ea1a73" providerId="ADAL" clId="{7217615F-CE0D-491A-95A2-C98C84331FB7}" dt="2021-10-06T21:12:06.111" v="27"/>
          <ac:picMkLst>
            <pc:docMk/>
            <pc:sldMk cId="2395036063" sldId="615"/>
            <ac:picMk id="5" creationId="{3EE9FC8B-586A-4383-BE1B-188A713595AD}"/>
          </ac:picMkLst>
        </pc:picChg>
        <pc:picChg chg="add mod">
          <ac:chgData name="Stuart Linder" userId="0036bf78-716a-4d1c-83c9-c4c7d2ea1a73" providerId="ADAL" clId="{7217615F-CE0D-491A-95A2-C98C84331FB7}" dt="2021-10-06T21:12:06.111" v="27"/>
          <ac:picMkLst>
            <pc:docMk/>
            <pc:sldMk cId="2395036063" sldId="615"/>
            <ac:picMk id="6" creationId="{736E7A65-30F3-4DF8-97E7-288A5AB6D61F}"/>
          </ac:picMkLst>
        </pc:picChg>
      </pc:sldChg>
      <pc:sldChg chg="addSp delSp modSp">
        <pc:chgData name="Stuart Linder" userId="0036bf78-716a-4d1c-83c9-c4c7d2ea1a73" providerId="ADAL" clId="{7217615F-CE0D-491A-95A2-C98C84331FB7}" dt="2021-10-08T16:43:44.244" v="65"/>
        <pc:sldMkLst>
          <pc:docMk/>
          <pc:sldMk cId="3467235047" sldId="617"/>
        </pc:sldMkLst>
        <pc:picChg chg="add del mod">
          <ac:chgData name="Stuart Linder" userId="0036bf78-716a-4d1c-83c9-c4c7d2ea1a73" providerId="ADAL" clId="{7217615F-CE0D-491A-95A2-C98C84331FB7}" dt="2021-10-08T16:43:44.244" v="65"/>
          <ac:picMkLst>
            <pc:docMk/>
            <pc:sldMk cId="3467235047" sldId="617"/>
            <ac:picMk id="5" creationId="{15CF0B3F-2523-4A1A-9789-4F946F4F386F}"/>
          </ac:picMkLst>
        </pc:picChg>
        <pc:picChg chg="add mod">
          <ac:chgData name="Stuart Linder" userId="0036bf78-716a-4d1c-83c9-c4c7d2ea1a73" providerId="ADAL" clId="{7217615F-CE0D-491A-95A2-C98C84331FB7}" dt="2021-10-08T16:43:44.244" v="65"/>
          <ac:picMkLst>
            <pc:docMk/>
            <pc:sldMk cId="3467235047" sldId="617"/>
            <ac:picMk id="6" creationId="{281C46DE-F603-4DD4-8B2D-6D7106AE61B8}"/>
          </ac:picMkLst>
        </pc:picChg>
      </pc:sldChg>
      <pc:sldChg chg="addSp delSp modSp">
        <pc:chgData name="Stuart Linder" userId="0036bf78-716a-4d1c-83c9-c4c7d2ea1a73" providerId="ADAL" clId="{7217615F-CE0D-491A-95A2-C98C84331FB7}" dt="2021-10-08T16:43:44.244" v="65"/>
        <pc:sldMkLst>
          <pc:docMk/>
          <pc:sldMk cId="718588065" sldId="618"/>
        </pc:sldMkLst>
        <pc:picChg chg="add del mod">
          <ac:chgData name="Stuart Linder" userId="0036bf78-716a-4d1c-83c9-c4c7d2ea1a73" providerId="ADAL" clId="{7217615F-CE0D-491A-95A2-C98C84331FB7}" dt="2021-10-06T21:50:44.656" v="37"/>
          <ac:picMkLst>
            <pc:docMk/>
            <pc:sldMk cId="718588065" sldId="618"/>
            <ac:picMk id="3" creationId="{00DA1860-C053-45E0-A5A2-09A52ABEACA5}"/>
          </ac:picMkLst>
        </pc:picChg>
        <pc:picChg chg="add mod">
          <ac:chgData name="Stuart Linder" userId="0036bf78-716a-4d1c-83c9-c4c7d2ea1a73" providerId="ADAL" clId="{7217615F-CE0D-491A-95A2-C98C84331FB7}" dt="2021-10-08T16:43:44.244" v="65"/>
          <ac:picMkLst>
            <pc:docMk/>
            <pc:sldMk cId="718588065" sldId="618"/>
            <ac:picMk id="3" creationId="{1CA4B8FF-5AA1-49E6-8570-5BDA3F9DD04E}"/>
          </ac:picMkLst>
        </pc:picChg>
        <pc:picChg chg="add del mod">
          <ac:chgData name="Stuart Linder" userId="0036bf78-716a-4d1c-83c9-c4c7d2ea1a73" providerId="ADAL" clId="{7217615F-CE0D-491A-95A2-C98C84331FB7}" dt="2021-10-08T16:43:44.244" v="65"/>
          <ac:picMkLst>
            <pc:docMk/>
            <pc:sldMk cId="718588065" sldId="618"/>
            <ac:picMk id="4" creationId="{554F5A03-53D4-4810-9F8E-6031AFB11282}"/>
          </ac:picMkLst>
        </pc:picChg>
      </pc:sldChg>
    </pc:docChg>
  </pc:docChgLst>
  <pc:docChgLst>
    <pc:chgData name="Colleen Liddie" userId="S::colleen.liddie@nysed.gov::b644941f-582d-4a8f-b1a1-892e759b34d0" providerId="AD" clId="Web-{4C2075F4-97B1-E880-FF73-204F4EF9ADBE}"/>
    <pc:docChg chg="modSld">
      <pc:chgData name="Colleen Liddie" userId="S::colleen.liddie@nysed.gov::b644941f-582d-4a8f-b1a1-892e759b34d0" providerId="AD" clId="Web-{4C2075F4-97B1-E880-FF73-204F4EF9ADBE}" dt="2021-10-08T14:38:40.539" v="15"/>
      <pc:docMkLst>
        <pc:docMk/>
      </pc:docMkLst>
      <pc:sldChg chg="modNotes">
        <pc:chgData name="Colleen Liddie" userId="S::colleen.liddie@nysed.gov::b644941f-582d-4a8f-b1a1-892e759b34d0" providerId="AD" clId="Web-{4C2075F4-97B1-E880-FF73-204F4EF9ADBE}" dt="2021-10-08T14:38:40.539" v="15"/>
        <pc:sldMkLst>
          <pc:docMk/>
          <pc:sldMk cId="2617317639" sldId="60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bolling\Desktop\Indicator%201%20Targe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Prior Years’ Calculation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57665824095537"/>
          <c:y val="0.146722349509535"/>
          <c:w val="0.81810987622254727"/>
          <c:h val="0.63280045818185449"/>
        </c:manualLayout>
      </c:layout>
      <c:lineChart>
        <c:grouping val="standard"/>
        <c:varyColors val="0"/>
        <c:ser>
          <c:idx val="0"/>
          <c:order val="0"/>
          <c:tx>
            <c:strRef>
              <c:f>Sheet1!$B$1</c:f>
              <c:strCache>
                <c:ptCount val="1"/>
                <c:pt idx="0">
                  <c:v>Target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SY 2015</c:v>
                </c:pt>
                <c:pt idx="1">
                  <c:v>SY 2016</c:v>
                </c:pt>
                <c:pt idx="2">
                  <c:v>SY 2017</c:v>
                </c:pt>
                <c:pt idx="3">
                  <c:v>SY 2018</c:v>
                </c:pt>
              </c:strCache>
            </c:strRef>
          </c:cat>
          <c:val>
            <c:numRef>
              <c:f>Sheet1!$B$2:$B$5</c:f>
              <c:numCache>
                <c:formatCode>0.00%</c:formatCode>
                <c:ptCount val="4"/>
                <c:pt idx="0">
                  <c:v>0.55569999999999997</c:v>
                </c:pt>
                <c:pt idx="1">
                  <c:v>0.57709999999999995</c:v>
                </c:pt>
                <c:pt idx="2">
                  <c:v>0.57820000000000005</c:v>
                </c:pt>
                <c:pt idx="3">
                  <c:v>0.60660000000000003</c:v>
                </c:pt>
              </c:numCache>
            </c:numRef>
          </c:val>
          <c:smooth val="0"/>
          <c:extLst>
            <c:ext xmlns:c16="http://schemas.microsoft.com/office/drawing/2014/chart" uri="{C3380CC4-5D6E-409C-BE32-E72D297353CC}">
              <c16:uniqueId val="{00000000-43B7-4099-A409-9A8E177DC712}"/>
            </c:ext>
          </c:extLst>
        </c:ser>
        <c:ser>
          <c:idx val="1"/>
          <c:order val="1"/>
          <c:tx>
            <c:strRef>
              <c:f>Sheet1!$C$1</c:f>
              <c:strCache>
                <c:ptCount val="1"/>
                <c:pt idx="0">
                  <c:v>Performance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SY 2015</c:v>
                </c:pt>
                <c:pt idx="1">
                  <c:v>SY 2016</c:v>
                </c:pt>
                <c:pt idx="2">
                  <c:v>SY 2017</c:v>
                </c:pt>
                <c:pt idx="3">
                  <c:v>SY 2018</c:v>
                </c:pt>
              </c:strCache>
            </c:strRef>
          </c:cat>
          <c:val>
            <c:numRef>
              <c:f>Sheet1!$C$2:$C$5</c:f>
              <c:numCache>
                <c:formatCode>0.00%</c:formatCode>
                <c:ptCount val="4"/>
                <c:pt idx="0">
                  <c:v>0.52549999999999997</c:v>
                </c:pt>
                <c:pt idx="1">
                  <c:v>0.55349999999999999</c:v>
                </c:pt>
                <c:pt idx="2">
                  <c:v>0.56910000000000005</c:v>
                </c:pt>
                <c:pt idx="3">
                  <c:v>0.58809999999999996</c:v>
                </c:pt>
              </c:numCache>
            </c:numRef>
          </c:val>
          <c:smooth val="0"/>
          <c:extLst>
            <c:ext xmlns:c16="http://schemas.microsoft.com/office/drawing/2014/chart" uri="{C3380CC4-5D6E-409C-BE32-E72D297353CC}">
              <c16:uniqueId val="{00000001-43B7-4099-A409-9A8E177DC712}"/>
            </c:ext>
          </c:extLst>
        </c:ser>
        <c:dLbls>
          <c:showLegendKey val="0"/>
          <c:showVal val="0"/>
          <c:showCatName val="0"/>
          <c:showSerName val="0"/>
          <c:showPercent val="0"/>
          <c:showBubbleSize val="0"/>
        </c:dLbls>
        <c:marker val="1"/>
        <c:smooth val="0"/>
        <c:axId val="1036839152"/>
        <c:axId val="1036839480"/>
      </c:lineChart>
      <c:catAx>
        <c:axId val="103683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6839480"/>
        <c:crossesAt val="0"/>
        <c:auto val="1"/>
        <c:lblAlgn val="ctr"/>
        <c:lblOffset val="100"/>
        <c:noMultiLvlLbl val="0"/>
      </c:catAx>
      <c:valAx>
        <c:axId val="1036839480"/>
        <c:scaling>
          <c:orientation val="minMax"/>
          <c:max val="0.70000000000000007"/>
          <c:min val="0.3000000000000000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6839152"/>
        <c:crosses val="autoZero"/>
        <c:crossBetween val="between"/>
        <c:majorUnit val="5.000000000000001E-2"/>
      </c:valAx>
      <c:spPr>
        <a:noFill/>
        <a:ln>
          <a:noFill/>
        </a:ln>
        <a:effectLst/>
      </c:spPr>
    </c:plotArea>
    <c:legend>
      <c:legendPos val="b"/>
      <c:legendEntry>
        <c:idx val="1"/>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New</a:t>
            </a:r>
            <a:r>
              <a:rPr lang="en-US" sz="2000" baseline="0"/>
              <a:t> Calculation</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5244788616299"/>
          <c:y val="0.146722349509535"/>
          <c:w val="0.81817249083533983"/>
          <c:h val="0.62613656726187805"/>
        </c:manualLayout>
      </c:layout>
      <c:lineChart>
        <c:grouping val="standard"/>
        <c:varyColors val="0"/>
        <c:ser>
          <c:idx val="0"/>
          <c:order val="0"/>
          <c:tx>
            <c:strRef>
              <c:f>Sheet1!$B$1</c:f>
              <c:strCache>
                <c:ptCount val="1"/>
                <c:pt idx="0">
                  <c:v>New Calculation Performance</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cat>
            <c:strRef>
              <c:f>Sheet1!$A$2:$A$5</c:f>
              <c:strCache>
                <c:ptCount val="4"/>
                <c:pt idx="0">
                  <c:v>SY 2015</c:v>
                </c:pt>
                <c:pt idx="1">
                  <c:v>SY 2016</c:v>
                </c:pt>
                <c:pt idx="2">
                  <c:v>SY 2017</c:v>
                </c:pt>
                <c:pt idx="3">
                  <c:v>SY 2018</c:v>
                </c:pt>
              </c:strCache>
            </c:strRef>
          </c:cat>
          <c:val>
            <c:numRef>
              <c:f>Sheet1!$B$2:$B$5</c:f>
              <c:numCache>
                <c:formatCode>0.00%</c:formatCode>
                <c:ptCount val="4"/>
                <c:pt idx="0">
                  <c:v>0.65339999999999998</c:v>
                </c:pt>
                <c:pt idx="1">
                  <c:v>0.67130000000000001</c:v>
                </c:pt>
                <c:pt idx="2">
                  <c:v>0.69089999999999996</c:v>
                </c:pt>
                <c:pt idx="3">
                  <c:v>0.69330000000000003</c:v>
                </c:pt>
              </c:numCache>
            </c:numRef>
          </c:val>
          <c:smooth val="0"/>
          <c:extLst>
            <c:ext xmlns:c16="http://schemas.microsoft.com/office/drawing/2014/chart" uri="{C3380CC4-5D6E-409C-BE32-E72D297353CC}">
              <c16:uniqueId val="{00000000-5336-42D3-8C21-F733821A9F20}"/>
            </c:ext>
          </c:extLst>
        </c:ser>
        <c:dLbls>
          <c:showLegendKey val="0"/>
          <c:showVal val="0"/>
          <c:showCatName val="0"/>
          <c:showSerName val="0"/>
          <c:showPercent val="0"/>
          <c:showBubbleSize val="0"/>
        </c:dLbls>
        <c:marker val="1"/>
        <c:smooth val="0"/>
        <c:axId val="1137105768"/>
        <c:axId val="1137104456"/>
      </c:lineChart>
      <c:catAx>
        <c:axId val="113710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7104456"/>
        <c:crosses val="autoZero"/>
        <c:auto val="1"/>
        <c:lblAlgn val="ctr"/>
        <c:lblOffset val="100"/>
        <c:noMultiLvlLbl val="0"/>
      </c:catAx>
      <c:valAx>
        <c:axId val="1137104456"/>
        <c:scaling>
          <c:orientation val="minMax"/>
          <c:max val="0.70000000000000007"/>
          <c:min val="0.3000000000000000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7105768"/>
        <c:crosses val="autoZero"/>
        <c:crossBetween val="between"/>
        <c:majorUnit val="5.000000000000001E-2"/>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accent2">
                    <a:lumMod val="7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accent2">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2669674992821034"/>
          <c:y val="6.1883041181209686E-2"/>
          <c:w val="0.74952152500545166"/>
          <c:h val="0.93457426964537105"/>
        </c:manualLayout>
      </c:layout>
      <c:barChart>
        <c:barDir val="bar"/>
        <c:grouping val="clustered"/>
        <c:varyColors val="0"/>
        <c:ser>
          <c:idx val="0"/>
          <c:order val="0"/>
          <c:tx>
            <c:strRef>
              <c:f>Sheet1!$B$1</c:f>
              <c:strCache>
                <c:ptCount val="1"/>
                <c:pt idx="0">
                  <c:v>Graduation Rate</c:v>
                </c:pt>
              </c:strCache>
            </c:strRef>
          </c:tx>
          <c:spPr>
            <a:solidFill>
              <a:schemeClr val="accent2"/>
            </a:solidFill>
            <a:ln>
              <a:noFill/>
            </a:ln>
            <a:effectLst/>
          </c:spPr>
          <c:invertIfNegative val="0"/>
          <c:dPt>
            <c:idx val="8"/>
            <c:invertIfNegative val="0"/>
            <c:bubble3D val="0"/>
            <c:spPr>
              <a:solidFill>
                <a:schemeClr val="accent2"/>
              </a:solidFill>
              <a:ln>
                <a:noFill/>
              </a:ln>
              <a:effectLst/>
              <a:sp3d/>
            </c:spPr>
            <c:extLst>
              <c:ext xmlns:c16="http://schemas.microsoft.com/office/drawing/2014/chart" uri="{C3380CC4-5D6E-409C-BE32-E72D297353CC}">
                <c16:uniqueId val="{00000003-4FA8-4075-B0F2-4B9B868EEB64}"/>
              </c:ext>
            </c:extLst>
          </c:dPt>
          <c:dPt>
            <c:idx val="9"/>
            <c:invertIfNegative val="0"/>
            <c:bubble3D val="0"/>
            <c:spPr>
              <a:solidFill>
                <a:schemeClr val="accent2"/>
              </a:solidFill>
              <a:ln>
                <a:noFill/>
              </a:ln>
              <a:effectLst/>
              <a:sp3d/>
            </c:spPr>
            <c:extLst>
              <c:ext xmlns:c16="http://schemas.microsoft.com/office/drawing/2014/chart" uri="{C3380CC4-5D6E-409C-BE32-E72D297353CC}">
                <c16:uniqueId val="{00000008-4FA8-4075-B0F2-4B9B868EEB64}"/>
              </c:ext>
            </c:extLst>
          </c:dPt>
          <c:dLbls>
            <c:dLbl>
              <c:idx val="7"/>
              <c:layout>
                <c:manualLayout>
                  <c:x val="3.2904466932522094E-3"/>
                  <c:y val="-1.82724723662255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A8-4075-B0F2-4B9B868EEB64}"/>
                </c:ext>
              </c:extLst>
            </c:dLbl>
            <c:dLbl>
              <c:idx val="8"/>
              <c:layout>
                <c:manualLayout>
                  <c:x val="3.2904466932521287E-3"/>
                  <c:y val="-1.82724723662255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A8-4075-B0F2-4B9B868EEB64}"/>
                </c:ext>
              </c:extLst>
            </c:dLbl>
            <c:dLbl>
              <c:idx val="9"/>
              <c:layout>
                <c:manualLayout>
                  <c:x val="-8.0432212230830321E-17"/>
                  <c:y val="-1.56621191710504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FA8-4075-B0F2-4B9B868EEB64}"/>
                </c:ext>
              </c:extLst>
            </c:dLbl>
            <c:dLbl>
              <c:idx val="11"/>
              <c:layout>
                <c:manualLayout>
                  <c:x val="1.0968155644173628E-3"/>
                  <c:y val="-1.0441412780700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DDA-4B30-AF6A-35463BC34D1B}"/>
                </c:ext>
              </c:extLst>
            </c:dLbl>
            <c:dLbl>
              <c:idx val="12"/>
              <c:layout>
                <c:manualLayout>
                  <c:x val="4.0216106115415161E-17"/>
                  <c:y val="-1.0441412780700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DA-4B30-AF6A-35463BC34D1B}"/>
                </c:ext>
              </c:extLst>
            </c:dLbl>
            <c:dLbl>
              <c:idx val="13"/>
              <c:layout>
                <c:manualLayout>
                  <c:x val="-4.0216106115415161E-17"/>
                  <c:y val="-1.56621191710504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DA-4B30-AF6A-35463BC34D1B}"/>
                </c:ext>
              </c:extLst>
            </c:dLbl>
            <c:dLbl>
              <c:idx val="15"/>
              <c:layout>
                <c:manualLayout>
                  <c:x val="-4.0216106115415161E-17"/>
                  <c:y val="-1.56621191710504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DDA-4B30-AF6A-35463BC34D1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Female</c:v>
                </c:pt>
                <c:pt idx="1">
                  <c:v>White</c:v>
                </c:pt>
                <c:pt idx="2">
                  <c:v>Not English Language Learner</c:v>
                </c:pt>
                <c:pt idx="3">
                  <c:v>Asian</c:v>
                </c:pt>
                <c:pt idx="4">
                  <c:v>Hispanic</c:v>
                </c:pt>
                <c:pt idx="5">
                  <c:v>Multi</c:v>
                </c:pt>
                <c:pt idx="6">
                  <c:v>Male</c:v>
                </c:pt>
                <c:pt idx="7">
                  <c:v>Black</c:v>
                </c:pt>
                <c:pt idx="8">
                  <c:v>Am Indian</c:v>
                </c:pt>
                <c:pt idx="9">
                  <c:v>Traumatic Brain Injury</c:v>
                </c:pt>
                <c:pt idx="10">
                  <c:v>Emotional Disturbance</c:v>
                </c:pt>
                <c:pt idx="11">
                  <c:v>English Language Learner</c:v>
                </c:pt>
                <c:pt idx="12">
                  <c:v>Autism</c:v>
                </c:pt>
                <c:pt idx="13">
                  <c:v>Pacific Islander</c:v>
                </c:pt>
                <c:pt idx="14">
                  <c:v>Multiple Disability</c:v>
                </c:pt>
                <c:pt idx="15">
                  <c:v>Intellectual Disability</c:v>
                </c:pt>
              </c:strCache>
            </c:strRef>
          </c:cat>
          <c:val>
            <c:numRef>
              <c:f>Sheet1!$B$2:$B$17</c:f>
              <c:numCache>
                <c:formatCode>0%</c:formatCode>
                <c:ptCount val="16"/>
                <c:pt idx="0">
                  <c:v>0.78623188405797106</c:v>
                </c:pt>
                <c:pt idx="1">
                  <c:v>0.78424425179042589</c:v>
                </c:pt>
                <c:pt idx="2">
                  <c:v>0.77724163003602476</c:v>
                </c:pt>
                <c:pt idx="3">
                  <c:v>0.77631578947368418</c:v>
                </c:pt>
                <c:pt idx="4">
                  <c:v>0.75869786368260428</c:v>
                </c:pt>
                <c:pt idx="5">
                  <c:v>0.75213675213675213</c:v>
                </c:pt>
                <c:pt idx="6">
                  <c:v>0.75075362457533856</c:v>
                </c:pt>
                <c:pt idx="7">
                  <c:v>0.73530204962243795</c:v>
                </c:pt>
                <c:pt idx="8">
                  <c:v>0.71375464684014867</c:v>
                </c:pt>
                <c:pt idx="9">
                  <c:v>0.65656565656565657</c:v>
                </c:pt>
                <c:pt idx="10">
                  <c:v>0.60108378491037928</c:v>
                </c:pt>
                <c:pt idx="11">
                  <c:v>0.57609668755595345</c:v>
                </c:pt>
                <c:pt idx="12">
                  <c:v>0.53917910447761197</c:v>
                </c:pt>
                <c:pt idx="13">
                  <c:v>0.5161290322580645</c:v>
                </c:pt>
                <c:pt idx="14">
                  <c:v>0.21678321678321677</c:v>
                </c:pt>
                <c:pt idx="15">
                  <c:v>0.1153250773993808</c:v>
                </c:pt>
              </c:numCache>
            </c:numRef>
          </c:val>
          <c:extLst>
            <c:ext xmlns:c16="http://schemas.microsoft.com/office/drawing/2014/chart" uri="{C3380CC4-5D6E-409C-BE32-E72D297353CC}">
              <c16:uniqueId val="{00000000-6097-484D-8618-37112A514FD6}"/>
            </c:ext>
          </c:extLst>
        </c:ser>
        <c:dLbls>
          <c:dLblPos val="outEnd"/>
          <c:showLegendKey val="0"/>
          <c:showVal val="1"/>
          <c:showCatName val="0"/>
          <c:showSerName val="0"/>
          <c:showPercent val="0"/>
          <c:showBubbleSize val="0"/>
        </c:dLbls>
        <c:gapWidth val="150"/>
        <c:axId val="1088012144"/>
        <c:axId val="1088009192"/>
      </c:barChart>
      <c:catAx>
        <c:axId val="10880121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8009192"/>
        <c:crosses val="autoZero"/>
        <c:auto val="1"/>
        <c:lblAlgn val="ctr"/>
        <c:lblOffset val="100"/>
        <c:noMultiLvlLbl val="0"/>
      </c:catAx>
      <c:valAx>
        <c:axId val="10880091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801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Targets</c:v>
          </c:tx>
          <c:spPr>
            <a:ln w="28575" cap="rnd">
              <a:solidFill>
                <a:schemeClr val="accent1"/>
              </a:solidFill>
              <a:round/>
            </a:ln>
            <a:effectLst/>
          </c:spPr>
          <c:marker>
            <c:symbol val="circle"/>
            <c:size val="72"/>
            <c:spPr>
              <a:solidFill>
                <a:schemeClr val="bg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Sheet1!$A$4:$A$9</c:f>
              <c:numCache>
                <c:formatCode>General</c:formatCode>
                <c:ptCount val="6"/>
                <c:pt idx="0">
                  <c:v>2020</c:v>
                </c:pt>
                <c:pt idx="1">
                  <c:v>2021</c:v>
                </c:pt>
                <c:pt idx="2">
                  <c:v>2022</c:v>
                </c:pt>
                <c:pt idx="3">
                  <c:v>2023</c:v>
                </c:pt>
                <c:pt idx="4">
                  <c:v>2024</c:v>
                </c:pt>
                <c:pt idx="5">
                  <c:v>2025</c:v>
                </c:pt>
              </c:numCache>
            </c:numRef>
          </c:cat>
          <c:val>
            <c:numRef>
              <c:f>Sheet1!$B$4:$B$9</c:f>
              <c:numCache>
                <c:formatCode>0.00%</c:formatCode>
                <c:ptCount val="6"/>
                <c:pt idx="0">
                  <c:v>0.70000000000000007</c:v>
                </c:pt>
                <c:pt idx="1">
                  <c:v>0.71000000000000008</c:v>
                </c:pt>
                <c:pt idx="2">
                  <c:v>0.72000000000000008</c:v>
                </c:pt>
                <c:pt idx="3">
                  <c:v>0.73000000000000009</c:v>
                </c:pt>
                <c:pt idx="4">
                  <c:v>0.7400000000000001</c:v>
                </c:pt>
                <c:pt idx="5">
                  <c:v>0.75</c:v>
                </c:pt>
              </c:numCache>
            </c:numRef>
          </c:val>
          <c:smooth val="0"/>
          <c:extLst>
            <c:ext xmlns:c16="http://schemas.microsoft.com/office/drawing/2014/chart" uri="{C3380CC4-5D6E-409C-BE32-E72D297353CC}">
              <c16:uniqueId val="{00000000-B439-4E21-83CC-2EF6FB4B4BD6}"/>
            </c:ext>
          </c:extLst>
        </c:ser>
        <c:dLbls>
          <c:showLegendKey val="0"/>
          <c:showVal val="0"/>
          <c:showCatName val="0"/>
          <c:showSerName val="0"/>
          <c:showPercent val="0"/>
          <c:showBubbleSize val="0"/>
        </c:dLbls>
        <c:marker val="1"/>
        <c:smooth val="0"/>
        <c:axId val="668421992"/>
        <c:axId val="668414448"/>
      </c:lineChart>
      <c:catAx>
        <c:axId val="668421992"/>
        <c:scaling>
          <c:orientation val="minMax"/>
        </c:scaling>
        <c:delete val="1"/>
        <c:axPos val="b"/>
        <c:numFmt formatCode="General" sourceLinked="1"/>
        <c:majorTickMark val="none"/>
        <c:minorTickMark val="none"/>
        <c:tickLblPos val="nextTo"/>
        <c:crossAx val="668414448"/>
        <c:crosses val="autoZero"/>
        <c:auto val="1"/>
        <c:lblAlgn val="ctr"/>
        <c:lblOffset val="100"/>
        <c:noMultiLvlLbl val="0"/>
      </c:catAx>
      <c:valAx>
        <c:axId val="668414448"/>
        <c:scaling>
          <c:orientation val="minMax"/>
          <c:max val="0.85000000000000009"/>
          <c:min val="0.60000000000000009"/>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668421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hyperlink" Target="http://www.nysed.gov/common/nysed/files/programs/curriculum-instruction/multiplepathwayshandout.pdf" TargetMode="Externa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hyperlink" Target="http://www.nysed.gov/common/nysed/files/programs/curriculum-instruction/multiplepathwayshandout.pdf" TargetMode="Externa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6B141-E7A1-4F78-9559-145BE563AB1B}" type="doc">
      <dgm:prSet loTypeId="urn:microsoft.com/office/officeart/2005/8/layout/hierarchy1" loCatId="hierarchy" qsTypeId="urn:microsoft.com/office/officeart/2005/8/quickstyle/simple4" qsCatId="simple" csTypeId="urn:microsoft.com/office/officeart/2005/8/colors/accent1_4" csCatId="accent1" phldr="1"/>
      <dgm:spPr/>
      <dgm:t>
        <a:bodyPr/>
        <a:lstStyle/>
        <a:p>
          <a:endParaRPr lang="en-US"/>
        </a:p>
      </dgm:t>
    </dgm:pt>
    <dgm:pt modelId="{7FE1D7DC-C973-44FF-9080-81355BCED5D6}">
      <dgm:prSet/>
      <dgm:spPr/>
      <dgm:t>
        <a:bodyPr/>
        <a:lstStyle/>
        <a:p>
          <a:r>
            <a:rPr lang="en-US"/>
            <a:t>Percent of youth with Individualized Education Programs (IEPs) graduating from high school with a regular diploma. </a:t>
          </a:r>
        </a:p>
      </dgm:t>
    </dgm:pt>
    <dgm:pt modelId="{368A759B-3275-4293-8722-0C95D460DE8D}" type="parTrans" cxnId="{373665AB-67D7-4610-87AA-75EC2FF24B66}">
      <dgm:prSet/>
      <dgm:spPr/>
      <dgm:t>
        <a:bodyPr/>
        <a:lstStyle/>
        <a:p>
          <a:endParaRPr lang="en-US"/>
        </a:p>
      </dgm:t>
    </dgm:pt>
    <dgm:pt modelId="{28872061-FFA5-4792-9B4B-CBB99BAC6B98}" type="sibTrans" cxnId="{373665AB-67D7-4610-87AA-75EC2FF24B66}">
      <dgm:prSet/>
      <dgm:spPr/>
      <dgm:t>
        <a:bodyPr/>
        <a:lstStyle/>
        <a:p>
          <a:endParaRPr lang="en-US"/>
        </a:p>
      </dgm:t>
    </dgm:pt>
    <dgm:pt modelId="{5318DD47-843A-4254-9EA7-E379D0CF0086}">
      <dgm:prSet/>
      <dgm:spPr/>
      <dgm:t>
        <a:bodyPr/>
        <a:lstStyle/>
        <a:p>
          <a:pPr algn="ctr"/>
          <a:r>
            <a:rPr lang="en-US"/>
            <a:t>Data for this indicator are “lag” data. 	</a:t>
          </a:r>
        </a:p>
      </dgm:t>
    </dgm:pt>
    <dgm:pt modelId="{1BB69F99-D663-4EA6-85D1-276F1F514EF4}" type="parTrans" cxnId="{BAAA15CA-9BDE-4A8D-B0AC-977345391259}">
      <dgm:prSet/>
      <dgm:spPr/>
      <dgm:t>
        <a:bodyPr/>
        <a:lstStyle/>
        <a:p>
          <a:endParaRPr lang="en-US"/>
        </a:p>
      </dgm:t>
    </dgm:pt>
    <dgm:pt modelId="{1F296555-AE2E-4E35-AD7A-A6D222725ED6}" type="sibTrans" cxnId="{BAAA15CA-9BDE-4A8D-B0AC-977345391259}">
      <dgm:prSet/>
      <dgm:spPr/>
      <dgm:t>
        <a:bodyPr/>
        <a:lstStyle/>
        <a:p>
          <a:endParaRPr lang="en-US"/>
        </a:p>
      </dgm:t>
    </dgm:pt>
    <dgm:pt modelId="{D0B5EAEA-1786-4542-990D-9B2063EE5A9F}">
      <dgm:prSet/>
      <dgm:spPr/>
      <dgm:t>
        <a:bodyPr/>
        <a:lstStyle/>
        <a:p>
          <a:r>
            <a:rPr lang="en-US"/>
            <a:t>The goal for this results indicator is an increase in the total number of graduates.</a:t>
          </a:r>
        </a:p>
      </dgm:t>
    </dgm:pt>
    <dgm:pt modelId="{3CBD3596-E935-43C2-9DC3-3010A57395E2}" type="parTrans" cxnId="{3B0B794E-5AD5-4364-B8C6-A77D746304BF}">
      <dgm:prSet/>
      <dgm:spPr/>
      <dgm:t>
        <a:bodyPr/>
        <a:lstStyle/>
        <a:p>
          <a:endParaRPr lang="en-US"/>
        </a:p>
      </dgm:t>
    </dgm:pt>
    <dgm:pt modelId="{ACAAE3E2-1BDA-475B-9A82-670067BD3324}" type="sibTrans" cxnId="{3B0B794E-5AD5-4364-B8C6-A77D746304BF}">
      <dgm:prSet/>
      <dgm:spPr/>
      <dgm:t>
        <a:bodyPr/>
        <a:lstStyle/>
        <a:p>
          <a:endParaRPr lang="en-US"/>
        </a:p>
      </dgm:t>
    </dgm:pt>
    <dgm:pt modelId="{E166DC68-39D5-4EB0-A758-36525A9C7553}" type="pres">
      <dgm:prSet presAssocID="{51C6B141-E7A1-4F78-9559-145BE563AB1B}" presName="hierChild1" presStyleCnt="0">
        <dgm:presLayoutVars>
          <dgm:chPref val="1"/>
          <dgm:dir/>
          <dgm:animOne val="branch"/>
          <dgm:animLvl val="lvl"/>
          <dgm:resizeHandles/>
        </dgm:presLayoutVars>
      </dgm:prSet>
      <dgm:spPr/>
    </dgm:pt>
    <dgm:pt modelId="{9A3251C7-5FE2-46DB-9808-31B42AAC3EE9}" type="pres">
      <dgm:prSet presAssocID="{7FE1D7DC-C973-44FF-9080-81355BCED5D6}" presName="hierRoot1" presStyleCnt="0"/>
      <dgm:spPr/>
    </dgm:pt>
    <dgm:pt modelId="{1BB6A607-F9B0-4120-8AFE-394548CE2CD9}" type="pres">
      <dgm:prSet presAssocID="{7FE1D7DC-C973-44FF-9080-81355BCED5D6}" presName="composite" presStyleCnt="0"/>
      <dgm:spPr/>
    </dgm:pt>
    <dgm:pt modelId="{C7467E45-E067-4527-A020-70D018D19614}" type="pres">
      <dgm:prSet presAssocID="{7FE1D7DC-C973-44FF-9080-81355BCED5D6}" presName="background" presStyleLbl="node0" presStyleIdx="0" presStyleCnt="3"/>
      <dgm:spPr/>
    </dgm:pt>
    <dgm:pt modelId="{17A9B38F-5B59-418F-BCAE-845AAB64BF04}" type="pres">
      <dgm:prSet presAssocID="{7FE1D7DC-C973-44FF-9080-81355BCED5D6}" presName="text" presStyleLbl="fgAcc0" presStyleIdx="0" presStyleCnt="3" custScaleX="109594">
        <dgm:presLayoutVars>
          <dgm:chPref val="3"/>
        </dgm:presLayoutVars>
      </dgm:prSet>
      <dgm:spPr/>
    </dgm:pt>
    <dgm:pt modelId="{4DFA7040-97A0-45FC-83B1-639F0725A5F8}" type="pres">
      <dgm:prSet presAssocID="{7FE1D7DC-C973-44FF-9080-81355BCED5D6}" presName="hierChild2" presStyleCnt="0"/>
      <dgm:spPr/>
    </dgm:pt>
    <dgm:pt modelId="{5930DAA4-2E10-408B-93DB-98201E164756}" type="pres">
      <dgm:prSet presAssocID="{5318DD47-843A-4254-9EA7-E379D0CF0086}" presName="hierRoot1" presStyleCnt="0"/>
      <dgm:spPr/>
    </dgm:pt>
    <dgm:pt modelId="{FD36C2BD-0161-45AB-BF06-554387F77DE3}" type="pres">
      <dgm:prSet presAssocID="{5318DD47-843A-4254-9EA7-E379D0CF0086}" presName="composite" presStyleCnt="0"/>
      <dgm:spPr/>
    </dgm:pt>
    <dgm:pt modelId="{06D03878-B2F7-457E-8A71-E882734B86B0}" type="pres">
      <dgm:prSet presAssocID="{5318DD47-843A-4254-9EA7-E379D0CF0086}" presName="background" presStyleLbl="node0" presStyleIdx="1" presStyleCnt="3"/>
      <dgm:spPr/>
    </dgm:pt>
    <dgm:pt modelId="{8FF88138-40B9-4534-B7E4-EB730A937C76}" type="pres">
      <dgm:prSet presAssocID="{5318DD47-843A-4254-9EA7-E379D0CF0086}" presName="text" presStyleLbl="fgAcc0" presStyleIdx="1" presStyleCnt="3" custScaleX="88834">
        <dgm:presLayoutVars>
          <dgm:chPref val="3"/>
        </dgm:presLayoutVars>
      </dgm:prSet>
      <dgm:spPr/>
    </dgm:pt>
    <dgm:pt modelId="{77CE9575-C0D7-41E4-B5B2-913448CAA2A6}" type="pres">
      <dgm:prSet presAssocID="{5318DD47-843A-4254-9EA7-E379D0CF0086}" presName="hierChild2" presStyleCnt="0"/>
      <dgm:spPr/>
    </dgm:pt>
    <dgm:pt modelId="{B797E5B7-91B5-4E71-9E1D-46C2C458669D}" type="pres">
      <dgm:prSet presAssocID="{D0B5EAEA-1786-4542-990D-9B2063EE5A9F}" presName="hierRoot1" presStyleCnt="0"/>
      <dgm:spPr/>
    </dgm:pt>
    <dgm:pt modelId="{748FE243-6FFD-470B-8A54-CEC72E248500}" type="pres">
      <dgm:prSet presAssocID="{D0B5EAEA-1786-4542-990D-9B2063EE5A9F}" presName="composite" presStyleCnt="0"/>
      <dgm:spPr/>
    </dgm:pt>
    <dgm:pt modelId="{713DB748-FA2A-4B41-8A02-08BD85167A07}" type="pres">
      <dgm:prSet presAssocID="{D0B5EAEA-1786-4542-990D-9B2063EE5A9F}" presName="background" presStyleLbl="node0" presStyleIdx="2" presStyleCnt="3"/>
      <dgm:spPr/>
    </dgm:pt>
    <dgm:pt modelId="{CFBDBB98-AD31-4A25-B9EE-07D038B04FF1}" type="pres">
      <dgm:prSet presAssocID="{D0B5EAEA-1786-4542-990D-9B2063EE5A9F}" presName="text" presStyleLbl="fgAcc0" presStyleIdx="2" presStyleCnt="3" custScaleX="78157">
        <dgm:presLayoutVars>
          <dgm:chPref val="3"/>
        </dgm:presLayoutVars>
      </dgm:prSet>
      <dgm:spPr/>
    </dgm:pt>
    <dgm:pt modelId="{0F02A978-907D-4B82-B093-6FC27E7F24F0}" type="pres">
      <dgm:prSet presAssocID="{D0B5EAEA-1786-4542-990D-9B2063EE5A9F}" presName="hierChild2" presStyleCnt="0"/>
      <dgm:spPr/>
    </dgm:pt>
  </dgm:ptLst>
  <dgm:cxnLst>
    <dgm:cxn modelId="{7CED7334-5B5D-4775-8072-B4CEEF5D5CE2}" type="presOf" srcId="{51C6B141-E7A1-4F78-9559-145BE563AB1B}" destId="{E166DC68-39D5-4EB0-A758-36525A9C7553}" srcOrd="0" destOrd="0" presId="urn:microsoft.com/office/officeart/2005/8/layout/hierarchy1"/>
    <dgm:cxn modelId="{3B0B794E-5AD5-4364-B8C6-A77D746304BF}" srcId="{51C6B141-E7A1-4F78-9559-145BE563AB1B}" destId="{D0B5EAEA-1786-4542-990D-9B2063EE5A9F}" srcOrd="2" destOrd="0" parTransId="{3CBD3596-E935-43C2-9DC3-3010A57395E2}" sibTransId="{ACAAE3E2-1BDA-475B-9A82-670067BD3324}"/>
    <dgm:cxn modelId="{60C1B459-88D9-4B78-9EEA-B602820A606D}" type="presOf" srcId="{7FE1D7DC-C973-44FF-9080-81355BCED5D6}" destId="{17A9B38F-5B59-418F-BCAE-845AAB64BF04}" srcOrd="0" destOrd="0" presId="urn:microsoft.com/office/officeart/2005/8/layout/hierarchy1"/>
    <dgm:cxn modelId="{C13D097C-A748-4651-8C45-EE3635EC2EEF}" type="presOf" srcId="{5318DD47-843A-4254-9EA7-E379D0CF0086}" destId="{8FF88138-40B9-4534-B7E4-EB730A937C76}" srcOrd="0" destOrd="0" presId="urn:microsoft.com/office/officeart/2005/8/layout/hierarchy1"/>
    <dgm:cxn modelId="{373665AB-67D7-4610-87AA-75EC2FF24B66}" srcId="{51C6B141-E7A1-4F78-9559-145BE563AB1B}" destId="{7FE1D7DC-C973-44FF-9080-81355BCED5D6}" srcOrd="0" destOrd="0" parTransId="{368A759B-3275-4293-8722-0C95D460DE8D}" sibTransId="{28872061-FFA5-4792-9B4B-CBB99BAC6B98}"/>
    <dgm:cxn modelId="{85E02FB4-BA81-47CA-AF48-F2BD6705986F}" type="presOf" srcId="{D0B5EAEA-1786-4542-990D-9B2063EE5A9F}" destId="{CFBDBB98-AD31-4A25-B9EE-07D038B04FF1}" srcOrd="0" destOrd="0" presId="urn:microsoft.com/office/officeart/2005/8/layout/hierarchy1"/>
    <dgm:cxn modelId="{BAAA15CA-9BDE-4A8D-B0AC-977345391259}" srcId="{51C6B141-E7A1-4F78-9559-145BE563AB1B}" destId="{5318DD47-843A-4254-9EA7-E379D0CF0086}" srcOrd="1" destOrd="0" parTransId="{1BB69F99-D663-4EA6-85D1-276F1F514EF4}" sibTransId="{1F296555-AE2E-4E35-AD7A-A6D222725ED6}"/>
    <dgm:cxn modelId="{00DE0410-C6F4-499F-AB0B-506CFC870CEF}" type="presParOf" srcId="{E166DC68-39D5-4EB0-A758-36525A9C7553}" destId="{9A3251C7-5FE2-46DB-9808-31B42AAC3EE9}" srcOrd="0" destOrd="0" presId="urn:microsoft.com/office/officeart/2005/8/layout/hierarchy1"/>
    <dgm:cxn modelId="{CA551A75-750F-4A7C-957A-116DD985F9A1}" type="presParOf" srcId="{9A3251C7-5FE2-46DB-9808-31B42AAC3EE9}" destId="{1BB6A607-F9B0-4120-8AFE-394548CE2CD9}" srcOrd="0" destOrd="0" presId="urn:microsoft.com/office/officeart/2005/8/layout/hierarchy1"/>
    <dgm:cxn modelId="{BC317018-CF21-4147-B840-194BD1DAC52B}" type="presParOf" srcId="{1BB6A607-F9B0-4120-8AFE-394548CE2CD9}" destId="{C7467E45-E067-4527-A020-70D018D19614}" srcOrd="0" destOrd="0" presId="urn:microsoft.com/office/officeart/2005/8/layout/hierarchy1"/>
    <dgm:cxn modelId="{DDF120E5-33A2-4936-B7C3-3BEDD96853DF}" type="presParOf" srcId="{1BB6A607-F9B0-4120-8AFE-394548CE2CD9}" destId="{17A9B38F-5B59-418F-BCAE-845AAB64BF04}" srcOrd="1" destOrd="0" presId="urn:microsoft.com/office/officeart/2005/8/layout/hierarchy1"/>
    <dgm:cxn modelId="{6C618BC6-CE1F-4365-A10F-6342E06DFB93}" type="presParOf" srcId="{9A3251C7-5FE2-46DB-9808-31B42AAC3EE9}" destId="{4DFA7040-97A0-45FC-83B1-639F0725A5F8}" srcOrd="1" destOrd="0" presId="urn:microsoft.com/office/officeart/2005/8/layout/hierarchy1"/>
    <dgm:cxn modelId="{15A26986-C36D-4697-B620-4DB68346DB31}" type="presParOf" srcId="{E166DC68-39D5-4EB0-A758-36525A9C7553}" destId="{5930DAA4-2E10-408B-93DB-98201E164756}" srcOrd="1" destOrd="0" presId="urn:microsoft.com/office/officeart/2005/8/layout/hierarchy1"/>
    <dgm:cxn modelId="{7CB6410C-1EA3-4A1F-BDA7-69CC2F4F712A}" type="presParOf" srcId="{5930DAA4-2E10-408B-93DB-98201E164756}" destId="{FD36C2BD-0161-45AB-BF06-554387F77DE3}" srcOrd="0" destOrd="0" presId="urn:microsoft.com/office/officeart/2005/8/layout/hierarchy1"/>
    <dgm:cxn modelId="{7ADA8B8A-8C71-4B10-A813-918A6EFFFABE}" type="presParOf" srcId="{FD36C2BD-0161-45AB-BF06-554387F77DE3}" destId="{06D03878-B2F7-457E-8A71-E882734B86B0}" srcOrd="0" destOrd="0" presId="urn:microsoft.com/office/officeart/2005/8/layout/hierarchy1"/>
    <dgm:cxn modelId="{7B4D65DD-0B2C-47D3-B55A-F72D21A4632A}" type="presParOf" srcId="{FD36C2BD-0161-45AB-BF06-554387F77DE3}" destId="{8FF88138-40B9-4534-B7E4-EB730A937C76}" srcOrd="1" destOrd="0" presId="urn:microsoft.com/office/officeart/2005/8/layout/hierarchy1"/>
    <dgm:cxn modelId="{41B0E92C-5B05-48D0-8BD9-CE3A9AE5CC53}" type="presParOf" srcId="{5930DAA4-2E10-408B-93DB-98201E164756}" destId="{77CE9575-C0D7-41E4-B5B2-913448CAA2A6}" srcOrd="1" destOrd="0" presId="urn:microsoft.com/office/officeart/2005/8/layout/hierarchy1"/>
    <dgm:cxn modelId="{FF91E746-ED63-4815-9972-79ECBC85D41C}" type="presParOf" srcId="{E166DC68-39D5-4EB0-A758-36525A9C7553}" destId="{B797E5B7-91B5-4E71-9E1D-46C2C458669D}" srcOrd="2" destOrd="0" presId="urn:microsoft.com/office/officeart/2005/8/layout/hierarchy1"/>
    <dgm:cxn modelId="{13AADE00-0D47-4E7E-8935-0B6E39A338E2}" type="presParOf" srcId="{B797E5B7-91B5-4E71-9E1D-46C2C458669D}" destId="{748FE243-6FFD-470B-8A54-CEC72E248500}" srcOrd="0" destOrd="0" presId="urn:microsoft.com/office/officeart/2005/8/layout/hierarchy1"/>
    <dgm:cxn modelId="{706DACA6-7A27-4F3F-BC70-286A1001DB34}" type="presParOf" srcId="{748FE243-6FFD-470B-8A54-CEC72E248500}" destId="{713DB748-FA2A-4B41-8A02-08BD85167A07}" srcOrd="0" destOrd="0" presId="urn:microsoft.com/office/officeart/2005/8/layout/hierarchy1"/>
    <dgm:cxn modelId="{AF48A4B7-EE9A-4FFE-BA72-07D6C324015B}" type="presParOf" srcId="{748FE243-6FFD-470B-8A54-CEC72E248500}" destId="{CFBDBB98-AD31-4A25-B9EE-07D038B04FF1}" srcOrd="1" destOrd="0" presId="urn:microsoft.com/office/officeart/2005/8/layout/hierarchy1"/>
    <dgm:cxn modelId="{EBEF5E69-071D-4199-BB36-E2A66F55D973}" type="presParOf" srcId="{B797E5B7-91B5-4E71-9E1D-46C2C458669D}" destId="{0F02A978-907D-4B82-B093-6FC27E7F24F0}"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2019-2020 School Year </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a:spcAft>
              <a:spcPts val="0"/>
            </a:spcAft>
          </a:pPr>
          <a:r>
            <a:rPr lang="en-US" sz="2400"/>
            <a:t>The Indicator 1 school year data</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800"/>
            <a:t>The 2019-20 School Year Data are </a:t>
          </a:r>
        </a:p>
        <a:p>
          <a:pPr>
            <a:spcAft>
              <a:spcPts val="0"/>
            </a:spcAft>
          </a:pPr>
          <a:r>
            <a:rPr lang="en-US" sz="2800"/>
            <a:t>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custScaleX="116679">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custScaleX="116679">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160A69-B4B1-4C7A-9EDA-B1EFE585E596}"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4CBD8988-DA43-40DE-99F4-FD4CE5CA565A}" type="pres">
      <dgm:prSet presAssocID="{92160A69-B4B1-4C7A-9EDA-B1EFE585E596}" presName="Name0" presStyleCnt="0">
        <dgm:presLayoutVars>
          <dgm:dir/>
          <dgm:resizeHandles val="exact"/>
        </dgm:presLayoutVars>
      </dgm:prSet>
      <dgm:spPr/>
    </dgm:pt>
    <dgm:pt modelId="{77C8AA41-07D3-4165-8E81-1591469CFC24}" type="pres">
      <dgm:prSet presAssocID="{92160A69-B4B1-4C7A-9EDA-B1EFE585E596}" presName="arrow" presStyleLbl="bgShp" presStyleIdx="0" presStyleCnt="1" custScaleY="250000" custLinFactNeighborX="-825"/>
      <dgm:spPr>
        <a:solidFill>
          <a:schemeClr val="accent6">
            <a:lumMod val="20000"/>
            <a:lumOff val="80000"/>
          </a:schemeClr>
        </a:solidFill>
      </dgm:spPr>
    </dgm:pt>
    <dgm:pt modelId="{2F5F2DB5-8100-43B2-A663-B02B6A3B0C06}" type="pres">
      <dgm:prSet presAssocID="{92160A69-B4B1-4C7A-9EDA-B1EFE585E596}" presName="points" presStyleCnt="0"/>
      <dgm:spPr/>
    </dgm:pt>
  </dgm:ptLst>
  <dgm:cxnLst>
    <dgm:cxn modelId="{32F97381-E4BE-4738-9147-D476563A96C0}" type="presOf" srcId="{92160A69-B4B1-4C7A-9EDA-B1EFE585E596}" destId="{4CBD8988-DA43-40DE-99F4-FD4CE5CA565A}" srcOrd="0" destOrd="0" presId="urn:microsoft.com/office/officeart/2005/8/layout/hProcess11"/>
    <dgm:cxn modelId="{ADBD3313-09C2-4E9F-8718-1B3722EBEA9F}" type="presParOf" srcId="{4CBD8988-DA43-40DE-99F4-FD4CE5CA565A}" destId="{77C8AA41-07D3-4165-8E81-1591469CFC24}" srcOrd="0" destOrd="0" presId="urn:microsoft.com/office/officeart/2005/8/layout/hProcess11"/>
    <dgm:cxn modelId="{BC1127D8-5973-4D28-AC3E-42BE0E80AD0D}" type="presParOf" srcId="{4CBD8988-DA43-40DE-99F4-FD4CE5CA565A}" destId="{2F5F2DB5-8100-43B2-A663-B02B6A3B0C06}" srcOrd="1"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1A6424-717F-4DA8-9FD7-FBAC05C67AA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2944623-B550-41B9-97A6-3348DCE0023E}">
      <dgm:prSet/>
      <dgm:spPr/>
      <dgm:t>
        <a:bodyPr/>
        <a:lstStyle/>
        <a:p>
          <a:r>
            <a:rPr lang="en-US"/>
            <a:t>In the  “4+1” pathway assessments option, students must take and pass four required Regents Exams or Department-approved alternative assessments (one each in English language arts, mathematics, science, and social studies) and complete a comparably rigorous pathway to meet the fifth assessment requirement for graduation. </a:t>
          </a:r>
        </a:p>
      </dgm:t>
    </dgm:pt>
    <dgm:pt modelId="{D881551C-D231-41D2-85F0-D250EDB775AA}" type="parTrans" cxnId="{D03651D2-BBBE-431B-B899-DF3DA0274F25}">
      <dgm:prSet/>
      <dgm:spPr/>
      <dgm:t>
        <a:bodyPr/>
        <a:lstStyle/>
        <a:p>
          <a:endParaRPr lang="en-US"/>
        </a:p>
      </dgm:t>
    </dgm:pt>
    <dgm:pt modelId="{EC520BCD-5927-45EF-AEE0-F2E0A455D2CF}" type="sibTrans" cxnId="{D03651D2-BBBE-431B-B899-DF3DA0274F25}">
      <dgm:prSet/>
      <dgm:spPr/>
      <dgm:t>
        <a:bodyPr/>
        <a:lstStyle/>
        <a:p>
          <a:endParaRPr lang="en-US"/>
        </a:p>
      </dgm:t>
    </dgm:pt>
    <dgm:pt modelId="{3C60EA7B-304A-4BA4-86C5-AD26257BF284}">
      <dgm:prSet/>
      <dgm:spPr/>
      <dgm:t>
        <a:bodyPr/>
        <a:lstStyle/>
        <a:p>
          <a:r>
            <a:rPr lang="en-US"/>
            <a:t>Multiple pathways approved in 2015 and 2016 are in areas of student interest such as the Arts, World Languages, Humanities, Career and Technical Education (CTE), Career Development and Occupational Studies (CDOS) and Science, Technology, Engineering and Mathematics  (STEM). </a:t>
          </a:r>
        </a:p>
      </dgm:t>
    </dgm:pt>
    <dgm:pt modelId="{CC9426B7-3249-4707-9B3D-17D016985057}" type="parTrans" cxnId="{04F59409-B74A-409E-9AAC-64FBA8B14900}">
      <dgm:prSet/>
      <dgm:spPr/>
      <dgm:t>
        <a:bodyPr/>
        <a:lstStyle/>
        <a:p>
          <a:endParaRPr lang="en-US"/>
        </a:p>
      </dgm:t>
    </dgm:pt>
    <dgm:pt modelId="{926136C0-28C3-4C8F-8753-0C93DAA7D3E8}" type="sibTrans" cxnId="{04F59409-B74A-409E-9AAC-64FBA8B14900}">
      <dgm:prSet/>
      <dgm:spPr/>
      <dgm:t>
        <a:bodyPr/>
        <a:lstStyle/>
        <a:p>
          <a:endParaRPr lang="en-US"/>
        </a:p>
      </dgm:t>
    </dgm:pt>
    <dgm:pt modelId="{4345ABA3-0978-4119-B324-C6BC472A8E48}">
      <dgm:prSet/>
      <dgm:spPr/>
      <dgm:t>
        <a:bodyPr/>
        <a:lstStyle/>
        <a:p>
          <a:r>
            <a:rPr lang="en-US"/>
            <a:t>In addition, the Board of Regents approved the Civic Readiness Pathway as a pilot project to be implemented in selected schools as of September 2021. </a:t>
          </a:r>
        </a:p>
      </dgm:t>
    </dgm:pt>
    <dgm:pt modelId="{A45826BD-B5F0-41FB-9004-D146C292A154}" type="parTrans" cxnId="{C1AF3E0A-0469-4E85-9795-C325AB4BEADF}">
      <dgm:prSet/>
      <dgm:spPr/>
      <dgm:t>
        <a:bodyPr/>
        <a:lstStyle/>
        <a:p>
          <a:endParaRPr lang="en-US"/>
        </a:p>
      </dgm:t>
    </dgm:pt>
    <dgm:pt modelId="{909A90A2-4EE1-4FC9-B893-39DC7BC52FE7}" type="sibTrans" cxnId="{C1AF3E0A-0469-4E85-9795-C325AB4BEADF}">
      <dgm:prSet/>
      <dgm:spPr/>
      <dgm:t>
        <a:bodyPr/>
        <a:lstStyle/>
        <a:p>
          <a:endParaRPr lang="en-US"/>
        </a:p>
      </dgm:t>
    </dgm:pt>
    <dgm:pt modelId="{0F825B4A-454F-41ED-B3AC-EBB0FA2AB93D}">
      <dgm:prSet/>
      <dgm:spPr/>
      <dgm:t>
        <a:bodyPr/>
        <a:lstStyle/>
        <a:p>
          <a:r>
            <a:rPr lang="en-US" u="sng">
              <a:hlinkClick xmlns:r="http://schemas.openxmlformats.org/officeDocument/2006/relationships" r:id="rId1"/>
            </a:rPr>
            <a:t>http://www.nysed.gov/common/nysed/files/programs/curriculum-instruction/multiplepathwayshandout.pdf</a:t>
          </a:r>
          <a:endParaRPr lang="en-US"/>
        </a:p>
      </dgm:t>
    </dgm:pt>
    <dgm:pt modelId="{2278E1AE-3A8B-4E21-95F7-CDBD3FF16950}" type="parTrans" cxnId="{3FA16E49-9699-40E2-B8B3-A95D03DB730F}">
      <dgm:prSet/>
      <dgm:spPr/>
      <dgm:t>
        <a:bodyPr/>
        <a:lstStyle/>
        <a:p>
          <a:endParaRPr lang="en-US"/>
        </a:p>
      </dgm:t>
    </dgm:pt>
    <dgm:pt modelId="{EB3435F9-AA23-459E-98CD-7A19BAE224F6}" type="sibTrans" cxnId="{3FA16E49-9699-40E2-B8B3-A95D03DB730F}">
      <dgm:prSet/>
      <dgm:spPr/>
      <dgm:t>
        <a:bodyPr/>
        <a:lstStyle/>
        <a:p>
          <a:endParaRPr lang="en-US"/>
        </a:p>
      </dgm:t>
    </dgm:pt>
    <dgm:pt modelId="{36F75EBD-D866-4983-8594-DF673648C1F3}" type="pres">
      <dgm:prSet presAssocID="{C11A6424-717F-4DA8-9FD7-FBAC05C67AA8}" presName="root" presStyleCnt="0">
        <dgm:presLayoutVars>
          <dgm:dir/>
          <dgm:resizeHandles val="exact"/>
        </dgm:presLayoutVars>
      </dgm:prSet>
      <dgm:spPr/>
    </dgm:pt>
    <dgm:pt modelId="{E08F409F-D5E0-4EB9-B1E6-1DB8D50C63C7}" type="pres">
      <dgm:prSet presAssocID="{12944623-B550-41B9-97A6-3348DCE0023E}" presName="compNode" presStyleCnt="0"/>
      <dgm:spPr/>
    </dgm:pt>
    <dgm:pt modelId="{DB85C726-1CE0-4D09-893B-4A99A01A0251}" type="pres">
      <dgm:prSet presAssocID="{12944623-B550-41B9-97A6-3348DCE0023E}" presName="bgRect" presStyleLbl="bgShp" presStyleIdx="0" presStyleCnt="4"/>
      <dgm:spPr/>
    </dgm:pt>
    <dgm:pt modelId="{A8EC0E91-74E3-4054-92FC-D874DFF6551C}" type="pres">
      <dgm:prSet presAssocID="{12944623-B550-41B9-97A6-3348DCE0023E}"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Roll"/>
        </a:ext>
      </dgm:extLst>
    </dgm:pt>
    <dgm:pt modelId="{C1C216D5-F0CF-4B2B-BBF0-23E531877751}" type="pres">
      <dgm:prSet presAssocID="{12944623-B550-41B9-97A6-3348DCE0023E}" presName="spaceRect" presStyleCnt="0"/>
      <dgm:spPr/>
    </dgm:pt>
    <dgm:pt modelId="{8F5459B4-1DB6-4AEF-A1BF-461D3FBC4B65}" type="pres">
      <dgm:prSet presAssocID="{12944623-B550-41B9-97A6-3348DCE0023E}" presName="parTx" presStyleLbl="revTx" presStyleIdx="0" presStyleCnt="4">
        <dgm:presLayoutVars>
          <dgm:chMax val="0"/>
          <dgm:chPref val="0"/>
        </dgm:presLayoutVars>
      </dgm:prSet>
      <dgm:spPr/>
    </dgm:pt>
    <dgm:pt modelId="{7C7CBF33-C291-4990-9FA9-BC00A0EDC581}" type="pres">
      <dgm:prSet presAssocID="{EC520BCD-5927-45EF-AEE0-F2E0A455D2CF}" presName="sibTrans" presStyleCnt="0"/>
      <dgm:spPr/>
    </dgm:pt>
    <dgm:pt modelId="{8CCFD4A1-C65E-411F-B2A3-4D03573A03E9}" type="pres">
      <dgm:prSet presAssocID="{3C60EA7B-304A-4BA4-86C5-AD26257BF284}" presName="compNode" presStyleCnt="0"/>
      <dgm:spPr/>
    </dgm:pt>
    <dgm:pt modelId="{4956D23C-B85B-4955-AE72-D31C32A356AE}" type="pres">
      <dgm:prSet presAssocID="{3C60EA7B-304A-4BA4-86C5-AD26257BF284}" presName="bgRect" presStyleLbl="bgShp" presStyleIdx="1" presStyleCnt="4"/>
      <dgm:spPr/>
    </dgm:pt>
    <dgm:pt modelId="{F2E3B8ED-E2BD-4AEE-8237-EB3BC1BD9833}" type="pres">
      <dgm:prSet presAssocID="{3C60EA7B-304A-4BA4-86C5-AD26257BF28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choolhouse"/>
        </a:ext>
      </dgm:extLst>
    </dgm:pt>
    <dgm:pt modelId="{610D0235-8D39-4581-803E-11703D573ACF}" type="pres">
      <dgm:prSet presAssocID="{3C60EA7B-304A-4BA4-86C5-AD26257BF284}" presName="spaceRect" presStyleCnt="0"/>
      <dgm:spPr/>
    </dgm:pt>
    <dgm:pt modelId="{A0B35505-ECDF-4312-A894-946CFEC48727}" type="pres">
      <dgm:prSet presAssocID="{3C60EA7B-304A-4BA4-86C5-AD26257BF284}" presName="parTx" presStyleLbl="revTx" presStyleIdx="1" presStyleCnt="4">
        <dgm:presLayoutVars>
          <dgm:chMax val="0"/>
          <dgm:chPref val="0"/>
        </dgm:presLayoutVars>
      </dgm:prSet>
      <dgm:spPr/>
    </dgm:pt>
    <dgm:pt modelId="{3CA735AE-24E9-4D45-98B6-DAB63486AAD1}" type="pres">
      <dgm:prSet presAssocID="{926136C0-28C3-4C8F-8753-0C93DAA7D3E8}" presName="sibTrans" presStyleCnt="0"/>
      <dgm:spPr/>
    </dgm:pt>
    <dgm:pt modelId="{FE4E3D8B-96C4-4C2E-B6E0-9F8C1294FB9E}" type="pres">
      <dgm:prSet presAssocID="{4345ABA3-0978-4119-B324-C6BC472A8E48}" presName="compNode" presStyleCnt="0"/>
      <dgm:spPr/>
    </dgm:pt>
    <dgm:pt modelId="{67E4158C-A49A-488E-BACD-8CE9C7D853A2}" type="pres">
      <dgm:prSet presAssocID="{4345ABA3-0978-4119-B324-C6BC472A8E48}" presName="bgRect" presStyleLbl="bgShp" presStyleIdx="2" presStyleCnt="4"/>
      <dgm:spPr/>
    </dgm:pt>
    <dgm:pt modelId="{4EB73724-E835-4D2B-9429-710CA9CFF0A6}" type="pres">
      <dgm:prSet presAssocID="{4345ABA3-0978-4119-B324-C6BC472A8E48}"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lassroom"/>
        </a:ext>
      </dgm:extLst>
    </dgm:pt>
    <dgm:pt modelId="{CB24ACCB-E6A9-4612-AF28-44A4636C9EC4}" type="pres">
      <dgm:prSet presAssocID="{4345ABA3-0978-4119-B324-C6BC472A8E48}" presName="spaceRect" presStyleCnt="0"/>
      <dgm:spPr/>
    </dgm:pt>
    <dgm:pt modelId="{5562B1BF-F384-46BC-9F7B-71D1E57DEB57}" type="pres">
      <dgm:prSet presAssocID="{4345ABA3-0978-4119-B324-C6BC472A8E48}" presName="parTx" presStyleLbl="revTx" presStyleIdx="2" presStyleCnt="4">
        <dgm:presLayoutVars>
          <dgm:chMax val="0"/>
          <dgm:chPref val="0"/>
        </dgm:presLayoutVars>
      </dgm:prSet>
      <dgm:spPr/>
    </dgm:pt>
    <dgm:pt modelId="{9CD97651-BDA1-498A-818C-7516AB250924}" type="pres">
      <dgm:prSet presAssocID="{909A90A2-4EE1-4FC9-B893-39DC7BC52FE7}" presName="sibTrans" presStyleCnt="0"/>
      <dgm:spPr/>
    </dgm:pt>
    <dgm:pt modelId="{DBAB23BE-4EF0-48AF-92A8-3A465A14C097}" type="pres">
      <dgm:prSet presAssocID="{0F825B4A-454F-41ED-B3AC-EBB0FA2AB93D}" presName="compNode" presStyleCnt="0"/>
      <dgm:spPr/>
    </dgm:pt>
    <dgm:pt modelId="{A15A41C6-1E1F-4BAD-9C69-FDC488021EC1}" type="pres">
      <dgm:prSet presAssocID="{0F825B4A-454F-41ED-B3AC-EBB0FA2AB93D}" presName="bgRect" presStyleLbl="bgShp" presStyleIdx="3" presStyleCnt="4"/>
      <dgm:spPr/>
    </dgm:pt>
    <dgm:pt modelId="{C292CB23-7819-4440-8248-FAB62C77CB0B}" type="pres">
      <dgm:prSet presAssocID="{0F825B4A-454F-41ED-B3AC-EBB0FA2AB93D}"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arth Globe Americas"/>
        </a:ext>
      </dgm:extLst>
    </dgm:pt>
    <dgm:pt modelId="{4E2AC72E-B660-41D7-B61C-7965A139D3F2}" type="pres">
      <dgm:prSet presAssocID="{0F825B4A-454F-41ED-B3AC-EBB0FA2AB93D}" presName="spaceRect" presStyleCnt="0"/>
      <dgm:spPr/>
    </dgm:pt>
    <dgm:pt modelId="{1FC5A00D-4E3F-4500-A896-7A07AD494D47}" type="pres">
      <dgm:prSet presAssocID="{0F825B4A-454F-41ED-B3AC-EBB0FA2AB93D}" presName="parTx" presStyleLbl="revTx" presStyleIdx="3" presStyleCnt="4">
        <dgm:presLayoutVars>
          <dgm:chMax val="0"/>
          <dgm:chPref val="0"/>
        </dgm:presLayoutVars>
      </dgm:prSet>
      <dgm:spPr/>
    </dgm:pt>
  </dgm:ptLst>
  <dgm:cxnLst>
    <dgm:cxn modelId="{9EC1BD06-0E7F-429F-B4FD-FA1F872D856C}" type="presOf" srcId="{12944623-B550-41B9-97A6-3348DCE0023E}" destId="{8F5459B4-1DB6-4AEF-A1BF-461D3FBC4B65}" srcOrd="0" destOrd="0" presId="urn:microsoft.com/office/officeart/2018/2/layout/IconVerticalSolidList"/>
    <dgm:cxn modelId="{04F59409-B74A-409E-9AAC-64FBA8B14900}" srcId="{C11A6424-717F-4DA8-9FD7-FBAC05C67AA8}" destId="{3C60EA7B-304A-4BA4-86C5-AD26257BF284}" srcOrd="1" destOrd="0" parTransId="{CC9426B7-3249-4707-9B3D-17D016985057}" sibTransId="{926136C0-28C3-4C8F-8753-0C93DAA7D3E8}"/>
    <dgm:cxn modelId="{C1AF3E0A-0469-4E85-9795-C325AB4BEADF}" srcId="{C11A6424-717F-4DA8-9FD7-FBAC05C67AA8}" destId="{4345ABA3-0978-4119-B324-C6BC472A8E48}" srcOrd="2" destOrd="0" parTransId="{A45826BD-B5F0-41FB-9004-D146C292A154}" sibTransId="{909A90A2-4EE1-4FC9-B893-39DC7BC52FE7}"/>
    <dgm:cxn modelId="{4DA9511F-8CA0-4D33-8B76-FC4DE30E2670}" type="presOf" srcId="{0F825B4A-454F-41ED-B3AC-EBB0FA2AB93D}" destId="{1FC5A00D-4E3F-4500-A896-7A07AD494D47}" srcOrd="0" destOrd="0" presId="urn:microsoft.com/office/officeart/2018/2/layout/IconVerticalSolidList"/>
    <dgm:cxn modelId="{FB940E25-7F45-46EB-947C-D70AC7184FB6}" type="presOf" srcId="{3C60EA7B-304A-4BA4-86C5-AD26257BF284}" destId="{A0B35505-ECDF-4312-A894-946CFEC48727}" srcOrd="0" destOrd="0" presId="urn:microsoft.com/office/officeart/2018/2/layout/IconVerticalSolidList"/>
    <dgm:cxn modelId="{FC575529-D5F2-41DE-8D20-7AE05EC6D2AA}" type="presOf" srcId="{4345ABA3-0978-4119-B324-C6BC472A8E48}" destId="{5562B1BF-F384-46BC-9F7B-71D1E57DEB57}" srcOrd="0" destOrd="0" presId="urn:microsoft.com/office/officeart/2018/2/layout/IconVerticalSolidList"/>
    <dgm:cxn modelId="{00A3F166-0642-43F9-8372-178DCC0571C4}" type="presOf" srcId="{C11A6424-717F-4DA8-9FD7-FBAC05C67AA8}" destId="{36F75EBD-D866-4983-8594-DF673648C1F3}" srcOrd="0" destOrd="0" presId="urn:microsoft.com/office/officeart/2018/2/layout/IconVerticalSolidList"/>
    <dgm:cxn modelId="{3FA16E49-9699-40E2-B8B3-A95D03DB730F}" srcId="{C11A6424-717F-4DA8-9FD7-FBAC05C67AA8}" destId="{0F825B4A-454F-41ED-B3AC-EBB0FA2AB93D}" srcOrd="3" destOrd="0" parTransId="{2278E1AE-3A8B-4E21-95F7-CDBD3FF16950}" sibTransId="{EB3435F9-AA23-459E-98CD-7A19BAE224F6}"/>
    <dgm:cxn modelId="{D03651D2-BBBE-431B-B899-DF3DA0274F25}" srcId="{C11A6424-717F-4DA8-9FD7-FBAC05C67AA8}" destId="{12944623-B550-41B9-97A6-3348DCE0023E}" srcOrd="0" destOrd="0" parTransId="{D881551C-D231-41D2-85F0-D250EDB775AA}" sibTransId="{EC520BCD-5927-45EF-AEE0-F2E0A455D2CF}"/>
    <dgm:cxn modelId="{1959996F-3F2C-4C07-B240-34DD8D0047F3}" type="presParOf" srcId="{36F75EBD-D866-4983-8594-DF673648C1F3}" destId="{E08F409F-D5E0-4EB9-B1E6-1DB8D50C63C7}" srcOrd="0" destOrd="0" presId="urn:microsoft.com/office/officeart/2018/2/layout/IconVerticalSolidList"/>
    <dgm:cxn modelId="{17CEBD8D-66EE-49BA-A8EF-6735B412FE8B}" type="presParOf" srcId="{E08F409F-D5E0-4EB9-B1E6-1DB8D50C63C7}" destId="{DB85C726-1CE0-4D09-893B-4A99A01A0251}" srcOrd="0" destOrd="0" presId="urn:microsoft.com/office/officeart/2018/2/layout/IconVerticalSolidList"/>
    <dgm:cxn modelId="{9AD49292-66E7-4D3E-BBA9-6915317FBC1A}" type="presParOf" srcId="{E08F409F-D5E0-4EB9-B1E6-1DB8D50C63C7}" destId="{A8EC0E91-74E3-4054-92FC-D874DFF6551C}" srcOrd="1" destOrd="0" presId="urn:microsoft.com/office/officeart/2018/2/layout/IconVerticalSolidList"/>
    <dgm:cxn modelId="{5F12CB02-312A-40CD-820B-03C8A567B183}" type="presParOf" srcId="{E08F409F-D5E0-4EB9-B1E6-1DB8D50C63C7}" destId="{C1C216D5-F0CF-4B2B-BBF0-23E531877751}" srcOrd="2" destOrd="0" presId="urn:microsoft.com/office/officeart/2018/2/layout/IconVerticalSolidList"/>
    <dgm:cxn modelId="{C20262AE-53D2-4384-80C2-1AEC26605B49}" type="presParOf" srcId="{E08F409F-D5E0-4EB9-B1E6-1DB8D50C63C7}" destId="{8F5459B4-1DB6-4AEF-A1BF-461D3FBC4B65}" srcOrd="3" destOrd="0" presId="urn:microsoft.com/office/officeart/2018/2/layout/IconVerticalSolidList"/>
    <dgm:cxn modelId="{52857980-8B94-4D33-ABDB-CCA691E560E8}" type="presParOf" srcId="{36F75EBD-D866-4983-8594-DF673648C1F3}" destId="{7C7CBF33-C291-4990-9FA9-BC00A0EDC581}" srcOrd="1" destOrd="0" presId="urn:microsoft.com/office/officeart/2018/2/layout/IconVerticalSolidList"/>
    <dgm:cxn modelId="{B6BBBABE-5902-4ABE-A5EE-51D20432B1E1}" type="presParOf" srcId="{36F75EBD-D866-4983-8594-DF673648C1F3}" destId="{8CCFD4A1-C65E-411F-B2A3-4D03573A03E9}" srcOrd="2" destOrd="0" presId="urn:microsoft.com/office/officeart/2018/2/layout/IconVerticalSolidList"/>
    <dgm:cxn modelId="{E126D834-E19D-4A7A-984E-91098A0AE6ED}" type="presParOf" srcId="{8CCFD4A1-C65E-411F-B2A3-4D03573A03E9}" destId="{4956D23C-B85B-4955-AE72-D31C32A356AE}" srcOrd="0" destOrd="0" presId="urn:microsoft.com/office/officeart/2018/2/layout/IconVerticalSolidList"/>
    <dgm:cxn modelId="{C5FA945B-B09C-498C-83A6-FBE211263D27}" type="presParOf" srcId="{8CCFD4A1-C65E-411F-B2A3-4D03573A03E9}" destId="{F2E3B8ED-E2BD-4AEE-8237-EB3BC1BD9833}" srcOrd="1" destOrd="0" presId="urn:microsoft.com/office/officeart/2018/2/layout/IconVerticalSolidList"/>
    <dgm:cxn modelId="{BDD15AFB-DA15-46FB-8C7A-3C039924EB69}" type="presParOf" srcId="{8CCFD4A1-C65E-411F-B2A3-4D03573A03E9}" destId="{610D0235-8D39-4581-803E-11703D573ACF}" srcOrd="2" destOrd="0" presId="urn:microsoft.com/office/officeart/2018/2/layout/IconVerticalSolidList"/>
    <dgm:cxn modelId="{1719BFFC-EE3F-41F5-95C9-14BDF0CECCE8}" type="presParOf" srcId="{8CCFD4A1-C65E-411F-B2A3-4D03573A03E9}" destId="{A0B35505-ECDF-4312-A894-946CFEC48727}" srcOrd="3" destOrd="0" presId="urn:microsoft.com/office/officeart/2018/2/layout/IconVerticalSolidList"/>
    <dgm:cxn modelId="{E2B80AE4-F9A9-4C86-BFE8-B8DC8C1EE472}" type="presParOf" srcId="{36F75EBD-D866-4983-8594-DF673648C1F3}" destId="{3CA735AE-24E9-4D45-98B6-DAB63486AAD1}" srcOrd="3" destOrd="0" presId="urn:microsoft.com/office/officeart/2018/2/layout/IconVerticalSolidList"/>
    <dgm:cxn modelId="{E83F69EA-A75C-456D-969A-D4F3AB64C5FF}" type="presParOf" srcId="{36F75EBD-D866-4983-8594-DF673648C1F3}" destId="{FE4E3D8B-96C4-4C2E-B6E0-9F8C1294FB9E}" srcOrd="4" destOrd="0" presId="urn:microsoft.com/office/officeart/2018/2/layout/IconVerticalSolidList"/>
    <dgm:cxn modelId="{2D04D7A5-F250-4673-B54E-FB77D103FB95}" type="presParOf" srcId="{FE4E3D8B-96C4-4C2E-B6E0-9F8C1294FB9E}" destId="{67E4158C-A49A-488E-BACD-8CE9C7D853A2}" srcOrd="0" destOrd="0" presId="urn:microsoft.com/office/officeart/2018/2/layout/IconVerticalSolidList"/>
    <dgm:cxn modelId="{EEA1B169-F2BC-4216-AEF3-E206F426FC7D}" type="presParOf" srcId="{FE4E3D8B-96C4-4C2E-B6E0-9F8C1294FB9E}" destId="{4EB73724-E835-4D2B-9429-710CA9CFF0A6}" srcOrd="1" destOrd="0" presId="urn:microsoft.com/office/officeart/2018/2/layout/IconVerticalSolidList"/>
    <dgm:cxn modelId="{504BB998-2005-4897-9739-5DCFD62F2CE3}" type="presParOf" srcId="{FE4E3D8B-96C4-4C2E-B6E0-9F8C1294FB9E}" destId="{CB24ACCB-E6A9-4612-AF28-44A4636C9EC4}" srcOrd="2" destOrd="0" presId="urn:microsoft.com/office/officeart/2018/2/layout/IconVerticalSolidList"/>
    <dgm:cxn modelId="{46BB20D0-E6F3-4FAA-BBDA-F278BE1FDAF9}" type="presParOf" srcId="{FE4E3D8B-96C4-4C2E-B6E0-9F8C1294FB9E}" destId="{5562B1BF-F384-46BC-9F7B-71D1E57DEB57}" srcOrd="3" destOrd="0" presId="urn:microsoft.com/office/officeart/2018/2/layout/IconVerticalSolidList"/>
    <dgm:cxn modelId="{672F9869-3771-44B6-877F-B4C5F8502C0C}" type="presParOf" srcId="{36F75EBD-D866-4983-8594-DF673648C1F3}" destId="{9CD97651-BDA1-498A-818C-7516AB250924}" srcOrd="5" destOrd="0" presId="urn:microsoft.com/office/officeart/2018/2/layout/IconVerticalSolidList"/>
    <dgm:cxn modelId="{1AD1C999-85F5-42EB-A35E-66D814C7A97F}" type="presParOf" srcId="{36F75EBD-D866-4983-8594-DF673648C1F3}" destId="{DBAB23BE-4EF0-48AF-92A8-3A465A14C097}" srcOrd="6" destOrd="0" presId="urn:microsoft.com/office/officeart/2018/2/layout/IconVerticalSolidList"/>
    <dgm:cxn modelId="{9F20D61F-D6D9-4830-88C3-7C7C6560F882}" type="presParOf" srcId="{DBAB23BE-4EF0-48AF-92A8-3A465A14C097}" destId="{A15A41C6-1E1F-4BAD-9C69-FDC488021EC1}" srcOrd="0" destOrd="0" presId="urn:microsoft.com/office/officeart/2018/2/layout/IconVerticalSolidList"/>
    <dgm:cxn modelId="{81F83D29-081D-4908-8250-94D4831CB510}" type="presParOf" srcId="{DBAB23BE-4EF0-48AF-92A8-3A465A14C097}" destId="{C292CB23-7819-4440-8248-FAB62C77CB0B}" srcOrd="1" destOrd="0" presId="urn:microsoft.com/office/officeart/2018/2/layout/IconVerticalSolidList"/>
    <dgm:cxn modelId="{676E791D-F20D-475F-A25A-CE4795614028}" type="presParOf" srcId="{DBAB23BE-4EF0-48AF-92A8-3A465A14C097}" destId="{4E2AC72E-B660-41D7-B61C-7965A139D3F2}" srcOrd="2" destOrd="0" presId="urn:microsoft.com/office/officeart/2018/2/layout/IconVerticalSolidList"/>
    <dgm:cxn modelId="{43B90ED5-933C-4FF3-8B55-2260D0F05372}" type="presParOf" srcId="{DBAB23BE-4EF0-48AF-92A8-3A465A14C097}" destId="{1FC5A00D-4E3F-4500-A896-7A07AD494D4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3" qsCatId="simple" csTypeId="urn:microsoft.com/office/officeart/2005/8/colors/colorful1" csCatId="colorful" phldr="1"/>
      <dgm:spPr/>
      <dgm:t>
        <a:bodyPr/>
        <a:lstStyle/>
        <a:p>
          <a:endParaRPr lang="en-US"/>
        </a:p>
      </dgm:t>
    </dgm:pt>
    <dgm:pt modelId="{012EDDC6-207F-4EE3-9DEB-146599520561}">
      <dgm:prSet phldrT="[Text]"/>
      <dgm:spPr>
        <a:solidFill>
          <a:schemeClr val="accent2">
            <a:lumMod val="20000"/>
            <a:lumOff val="80000"/>
          </a:schemeClr>
        </a:solidFill>
      </dgm:spPr>
      <dgm:t>
        <a:bodyPr/>
        <a:lstStyle/>
        <a:p>
          <a:r>
            <a:rPr lang="en-US" b="1"/>
            <a:t> </a:t>
          </a:r>
          <a:r>
            <a:rPr lang="en-US" b="1">
              <a:solidFill>
                <a:schemeClr val="tx1"/>
              </a:solidFill>
            </a:rPr>
            <a:t>Step 1</a:t>
          </a:r>
          <a:br>
            <a:rPr lang="en-US" b="1">
              <a:solidFill>
                <a:schemeClr val="tx1"/>
              </a:solidFill>
            </a:rPr>
          </a:br>
          <a:r>
            <a:rPr lang="en-US" b="1">
              <a:solidFill>
                <a:schemeClr val="tx1"/>
              </a:solidFill>
            </a:rPr>
            <a:t>New Baseline</a:t>
          </a:r>
        </a:p>
        <a:p>
          <a:r>
            <a:rPr lang="en-US" b="1">
              <a:solidFill>
                <a:schemeClr val="tx1"/>
              </a:solidFill>
            </a:rPr>
            <a:t>Selection</a:t>
          </a:r>
        </a:p>
      </dgm:t>
      <dgm:extLst>
        <a:ext uri="{E40237B7-FDA0-4F09-8148-C483321AD2D9}">
          <dgm14:cNvPr xmlns:dgm14="http://schemas.microsoft.com/office/drawing/2010/diagram" id="0" name="" title="Step 1 title"/>
        </a:ext>
      </dgm:extLs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en-US"/>
        </a:p>
      </dgm:t>
      <dgm:extLst>
        <a:ext uri="{E40237B7-FDA0-4F09-8148-C483321AD2D9}">
          <dgm14:cNvPr xmlns:dgm14="http://schemas.microsoft.com/office/drawing/2010/diagram" id="0" name="" title="Arrow between Step 1 and Step 2"/>
        </a:ext>
      </dgm:extLst>
    </dgm:pt>
    <dgm:pt modelId="{38FB0022-09EC-4D6F-86C0-C813C6F2F39A}">
      <dgm:prSet phldrT="[Text]"/>
      <dgm:spPr>
        <a:solidFill>
          <a:schemeClr val="accent4">
            <a:lumMod val="40000"/>
            <a:lumOff val="60000"/>
          </a:schemeClr>
        </a:solidFill>
      </dgm:spPr>
      <dgm:t>
        <a:bodyPr/>
        <a:lstStyle/>
        <a:p>
          <a:r>
            <a:rPr lang="en-US" b="1">
              <a:solidFill>
                <a:schemeClr val="tx1"/>
              </a:solidFill>
            </a:rPr>
            <a:t>Step 3</a:t>
          </a:r>
          <a:br>
            <a:rPr lang="en-US" b="1">
              <a:solidFill>
                <a:schemeClr val="tx1"/>
              </a:solidFill>
            </a:rPr>
          </a:br>
          <a:r>
            <a:rPr lang="en-US" b="1">
              <a:solidFill>
                <a:schemeClr val="tx1"/>
              </a:solidFill>
            </a:rPr>
            <a:t>Consider  Methodology for Target Setting</a:t>
          </a:r>
        </a:p>
      </dgm:t>
      <dgm:extLst>
        <a:ext uri="{E40237B7-FDA0-4F09-8148-C483321AD2D9}">
          <dgm14:cNvPr xmlns:dgm14="http://schemas.microsoft.com/office/drawing/2010/diagram" id="0" name="" title="Step 3 title"/>
        </a:ext>
      </dgm:extLs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en-US"/>
        </a:p>
      </dgm:t>
      <dgm:extLst>
        <a:ext uri="{E40237B7-FDA0-4F09-8148-C483321AD2D9}">
          <dgm14:cNvPr xmlns:dgm14="http://schemas.microsoft.com/office/drawing/2010/diagram" id="0" name="" title="Arrow between Step 3 and Step 4"/>
        </a:ext>
      </dgm:extLst>
    </dgm:pt>
    <dgm:pt modelId="{9131EDB8-27A6-42FD-A541-052EFC01D4C6}">
      <dgm:prSet phldrT="[Text]"/>
      <dgm:spPr/>
      <dgm:t>
        <a:bodyPr/>
        <a:lstStyle/>
        <a:p>
          <a:r>
            <a:rPr lang="en-US" b="1">
              <a:solidFill>
                <a:schemeClr val="tx1"/>
              </a:solidFill>
            </a:rPr>
            <a:t>Step 4</a:t>
          </a:r>
          <a:br>
            <a:rPr lang="en-US" b="1">
              <a:solidFill>
                <a:schemeClr val="tx1"/>
              </a:solidFill>
            </a:rPr>
          </a:br>
          <a:r>
            <a:rPr lang="en-US" b="1">
              <a:solidFill>
                <a:schemeClr val="tx1"/>
              </a:solidFill>
            </a:rPr>
            <a:t>Propose New Targets</a:t>
          </a:r>
        </a:p>
      </dgm:t>
      <dgm:extLst>
        <a:ext uri="{E40237B7-FDA0-4F09-8148-C483321AD2D9}">
          <dgm14:cNvPr xmlns:dgm14="http://schemas.microsoft.com/office/drawing/2010/diagram" id="0" name="" title="Step 4 title"/>
        </a:ext>
      </dgm:extLs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en-US"/>
        </a:p>
      </dgm:t>
      <dgm:extLst>
        <a:ext uri="{E40237B7-FDA0-4F09-8148-C483321AD2D9}">
          <dgm14:cNvPr xmlns:dgm14="http://schemas.microsoft.com/office/drawing/2010/diagram" id="0" name="" title="Arrow between Step 4 and Step 5"/>
        </a:ext>
      </dgm:extLst>
    </dgm:pt>
    <dgm:pt modelId="{23116FF9-AEB9-43F5-882D-9ECB1FD5DE18}">
      <dgm:prSet phldrT="[Text]"/>
      <dgm:spPr>
        <a:solidFill>
          <a:schemeClr val="accent6">
            <a:lumMod val="20000"/>
            <a:lumOff val="80000"/>
          </a:schemeClr>
        </a:solidFill>
      </dgm:spPr>
      <dgm:t>
        <a:bodyPr/>
        <a:lstStyle/>
        <a:p>
          <a:r>
            <a:rPr lang="en-US" b="1">
              <a:solidFill>
                <a:schemeClr val="tx1"/>
              </a:solidFill>
            </a:rPr>
            <a:t>Step 5</a:t>
          </a:r>
          <a:br>
            <a:rPr lang="en-US" b="1">
              <a:solidFill>
                <a:schemeClr val="tx1"/>
              </a:solidFill>
            </a:rPr>
          </a:br>
          <a:r>
            <a:rPr lang="en-US" b="1">
              <a:solidFill>
                <a:schemeClr val="tx1"/>
              </a:solidFill>
            </a:rPr>
            <a:t>Obtain Stakeholder Input</a:t>
          </a:r>
        </a:p>
      </dgm:t>
      <dgm:extLst>
        <a:ext uri="{E40237B7-FDA0-4F09-8148-C483321AD2D9}">
          <dgm14:cNvPr xmlns:dgm14="http://schemas.microsoft.com/office/drawing/2010/diagram" id="0" name="" title="Step 5 title"/>
        </a:ext>
      </dgm:extLs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en-US"/>
        </a:p>
      </dgm:t>
      <dgm:extLst>
        <a:ext uri="{E40237B7-FDA0-4F09-8148-C483321AD2D9}">
          <dgm14:cNvPr xmlns:dgm14="http://schemas.microsoft.com/office/drawing/2010/diagram" id="0" name="" title="Arrow between Step 5 and Step 1"/>
        </a:ext>
      </dgm:extLst>
    </dgm:pt>
    <dgm:pt modelId="{DA2EE66E-1894-4E15-A659-CCDCFE4DAD65}">
      <dgm:prSet phldrT="[Text]"/>
      <dgm:spPr>
        <a:solidFill>
          <a:schemeClr val="accent3">
            <a:lumMod val="20000"/>
            <a:lumOff val="80000"/>
          </a:schemeClr>
        </a:solidFill>
      </dgm:spPr>
      <dgm:t>
        <a:bodyPr/>
        <a:lstStyle/>
        <a:p>
          <a:r>
            <a:rPr lang="en-US" b="1">
              <a:solidFill>
                <a:schemeClr val="tx1"/>
              </a:solidFill>
            </a:rPr>
            <a:t>Step 2</a:t>
          </a:r>
          <a:br>
            <a:rPr lang="en-US" b="1">
              <a:solidFill>
                <a:schemeClr val="tx1"/>
              </a:solidFill>
            </a:rPr>
          </a:br>
          <a:r>
            <a:rPr lang="en-US" b="1">
              <a:solidFill>
                <a:schemeClr val="tx1"/>
              </a:solidFill>
            </a:rPr>
            <a:t>Analyze Data</a:t>
          </a:r>
        </a:p>
      </dgm:t>
      <dgm:extLst>
        <a:ext uri="{E40237B7-FDA0-4F09-8148-C483321AD2D9}">
          <dgm14:cNvPr xmlns:dgm14="http://schemas.microsoft.com/office/drawing/2010/diagram" id="0" name="" title="Step 2 title"/>
        </a:ext>
      </dgm:extLs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en-US"/>
        </a:p>
      </dgm:t>
      <dgm:extLst>
        <a:ext uri="{E40237B7-FDA0-4F09-8148-C483321AD2D9}">
          <dgm14:cNvPr xmlns:dgm14="http://schemas.microsoft.com/office/drawing/2010/diagram" id="0" name="" title="Arrow between Step 2 and Step 3"/>
        </a:ext>
      </dgm:extLst>
    </dgm:pt>
    <dgm:pt modelId="{EA3ADED0-C9AD-4C17-98CE-D872DACD90E8}" type="pres">
      <dgm:prSet presAssocID="{13633CBA-2502-434A-928C-6EC6967F259D}" presName="cycle" presStyleCnt="0">
        <dgm:presLayoutVars>
          <dgm:dir/>
          <dgm:resizeHandles val="exact"/>
        </dgm:presLayoutVars>
      </dgm:prSet>
      <dgm:spPr/>
    </dgm:pt>
    <dgm:pt modelId="{558890D5-4F42-4C33-B381-CD393B37A1FF}" type="pres">
      <dgm:prSet presAssocID="{012EDDC6-207F-4EE3-9DEB-146599520561}" presName="node" presStyleLbl="node1" presStyleIdx="0" presStyleCnt="5">
        <dgm:presLayoutVars>
          <dgm:bulletEnabled val="1"/>
        </dgm:presLayoutVars>
      </dgm:prSet>
      <dgm:spPr/>
    </dgm:pt>
    <dgm:pt modelId="{973C755A-5077-47FB-BDC0-FF7A84FD3F26}" type="pres">
      <dgm:prSet presAssocID="{7985EE53-BD3D-4DB3-B5BD-6B9FFA75B9E6}" presName="sibTrans" presStyleLbl="sibTrans2D1" presStyleIdx="0" presStyleCnt="5"/>
      <dgm:spPr/>
    </dgm:pt>
    <dgm:pt modelId="{746707A3-847D-4DEF-8437-C19565999197}" type="pres">
      <dgm:prSet presAssocID="{7985EE53-BD3D-4DB3-B5BD-6B9FFA75B9E6}" presName="connectorText" presStyleLbl="sibTrans2D1" presStyleIdx="0" presStyleCnt="5"/>
      <dgm:spPr/>
    </dgm:pt>
    <dgm:pt modelId="{7C5A343C-E262-450D-959C-A644EA0CABBE}" type="pres">
      <dgm:prSet presAssocID="{DA2EE66E-1894-4E15-A659-CCDCFE4DAD65}" presName="node" presStyleLbl="node1" presStyleIdx="1" presStyleCnt="5">
        <dgm:presLayoutVars>
          <dgm:bulletEnabled val="1"/>
        </dgm:presLayoutVars>
      </dgm:prSet>
      <dgm:spPr/>
    </dgm:pt>
    <dgm:pt modelId="{719BC63E-F731-4648-BC28-EDC25FC57AA9}" type="pres">
      <dgm:prSet presAssocID="{612BA10D-4F4F-4BF6-9059-06A94BDAF34E}" presName="sibTrans" presStyleLbl="sibTrans2D1" presStyleIdx="1" presStyleCnt="5"/>
      <dgm:spPr/>
    </dgm:pt>
    <dgm:pt modelId="{018B9E75-742E-4303-A16C-8A821310EF15}" type="pres">
      <dgm:prSet presAssocID="{612BA10D-4F4F-4BF6-9059-06A94BDAF34E}" presName="connectorText" presStyleLbl="sibTrans2D1" presStyleIdx="1" presStyleCnt="5"/>
      <dgm:spPr/>
    </dgm:pt>
    <dgm:pt modelId="{91CB6799-0928-4E01-9EDA-41B17BB04FAF}" type="pres">
      <dgm:prSet presAssocID="{38FB0022-09EC-4D6F-86C0-C813C6F2F39A}" presName="node" presStyleLbl="node1" presStyleIdx="2" presStyleCnt="5">
        <dgm:presLayoutVars>
          <dgm:bulletEnabled val="1"/>
        </dgm:presLayoutVars>
      </dgm:prSet>
      <dgm:spPr/>
    </dgm:pt>
    <dgm:pt modelId="{3701657F-6946-4A4C-877D-2A88A526B7E1}" type="pres">
      <dgm:prSet presAssocID="{EA86A114-EBD1-49CF-AB76-042FF3D636A5}" presName="sibTrans" presStyleLbl="sibTrans2D1" presStyleIdx="2" presStyleCnt="5"/>
      <dgm:spPr/>
    </dgm:pt>
    <dgm:pt modelId="{A60042D3-910C-4160-96CD-1A63C2C4C0FB}" type="pres">
      <dgm:prSet presAssocID="{EA86A114-EBD1-49CF-AB76-042FF3D636A5}" presName="connectorText" presStyleLbl="sibTrans2D1" presStyleIdx="2" presStyleCnt="5"/>
      <dgm:spPr/>
    </dgm:pt>
    <dgm:pt modelId="{28372633-A8CE-4898-AF86-305447452F30}" type="pres">
      <dgm:prSet presAssocID="{9131EDB8-27A6-42FD-A541-052EFC01D4C6}" presName="node" presStyleLbl="node1" presStyleIdx="3" presStyleCnt="5">
        <dgm:presLayoutVars>
          <dgm:bulletEnabled val="1"/>
        </dgm:presLayoutVars>
      </dgm:prSet>
      <dgm:spPr/>
    </dgm:pt>
    <dgm:pt modelId="{3BFA7701-5D17-48E5-8EAF-0CE4B894FCD8}" type="pres">
      <dgm:prSet presAssocID="{13A2EB04-B868-427A-B17F-16729BFA55DA}" presName="sibTrans" presStyleLbl="sibTrans2D1" presStyleIdx="3" presStyleCnt="5"/>
      <dgm:spPr/>
    </dgm:pt>
    <dgm:pt modelId="{2F68EEE9-28D4-49EC-A4B1-C191492E34F2}" type="pres">
      <dgm:prSet presAssocID="{13A2EB04-B868-427A-B17F-16729BFA55DA}" presName="connectorText" presStyleLbl="sibTrans2D1" presStyleIdx="3" presStyleCnt="5"/>
      <dgm:spPr/>
    </dgm:pt>
    <dgm:pt modelId="{4DD53E4A-81C3-4CAD-B31F-4C20BA5CFCD7}" type="pres">
      <dgm:prSet presAssocID="{23116FF9-AEB9-43F5-882D-9ECB1FD5DE18}" presName="node" presStyleLbl="node1" presStyleIdx="4" presStyleCnt="5">
        <dgm:presLayoutVars>
          <dgm:bulletEnabled val="1"/>
        </dgm:presLayoutVars>
      </dgm:prSet>
      <dgm:spPr/>
    </dgm:pt>
    <dgm:pt modelId="{670EC530-2BF9-418C-9EBE-CFD33FE15D7D}" type="pres">
      <dgm:prSet presAssocID="{BEE765C7-6165-4808-9B3B-A6627557B77F}" presName="sibTrans" presStyleLbl="sibTrans2D1" presStyleIdx="4" presStyleCnt="5"/>
      <dgm:spPr/>
    </dgm:pt>
    <dgm:pt modelId="{75E8BE9C-270B-4810-939F-EB750969C50A}" type="pres">
      <dgm:prSet presAssocID="{BEE765C7-6165-4808-9B3B-A6627557B77F}" presName="connectorText" presStyleLbl="sibTrans2D1" presStyleIdx="4" presStyleCnt="5"/>
      <dgm:spPr/>
    </dgm:pt>
  </dgm:ptLst>
  <dgm:cxnLst>
    <dgm:cxn modelId="{198EE807-14A4-40FA-B030-5F9F79A9713E}" srcId="{13633CBA-2502-434A-928C-6EC6967F259D}" destId="{9131EDB8-27A6-42FD-A541-052EFC01D4C6}" srcOrd="3" destOrd="0" parTransId="{6EC3601D-D6CE-49D7-9229-0442323129DA}" sibTransId="{13A2EB04-B868-427A-B17F-16729BFA55DA}"/>
    <dgm:cxn modelId="{64DAF508-E1BA-4EDC-A97D-EE1A011CB9E0}" srcId="{13633CBA-2502-434A-928C-6EC6967F259D}" destId="{DA2EE66E-1894-4E15-A659-CCDCFE4DAD65}" srcOrd="1" destOrd="0" parTransId="{21005F9D-878A-4CC9-A13A-8A9C577A9239}" sibTransId="{612BA10D-4F4F-4BF6-9059-06A94BDAF34E}"/>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54F8772A-7F81-4F90-B03D-21A18269F8D4}" type="presOf" srcId="{DA2EE66E-1894-4E15-A659-CCDCFE4DAD65}" destId="{7C5A343C-E262-450D-959C-A644EA0CABBE}" srcOrd="0" destOrd="0" presId="urn:microsoft.com/office/officeart/2005/8/layout/cycle2"/>
    <dgm:cxn modelId="{6BAAF43C-7E5B-435B-A7D7-29098A98B81E}" type="presOf" srcId="{7985EE53-BD3D-4DB3-B5BD-6B9FFA75B9E6}" destId="{973C755A-5077-47FB-BDC0-FF7A84FD3F26}" srcOrd="0"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2E4A0F44-C22C-4A79-B441-BE1F243004F3}" type="presOf" srcId="{612BA10D-4F4F-4BF6-9059-06A94BDAF34E}" destId="{719BC63E-F731-4648-BC28-EDC25FC57AA9}" srcOrd="0" destOrd="0" presId="urn:microsoft.com/office/officeart/2005/8/layout/cycle2"/>
    <dgm:cxn modelId="{22D86A64-D851-411D-98DD-66DB08D887DE}" type="presOf" srcId="{012EDDC6-207F-4EE3-9DEB-146599520561}" destId="{558890D5-4F42-4C33-B381-CD393B37A1FF}"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6822E6F-E441-4678-A445-668144701D63}" type="presOf" srcId="{13A2EB04-B868-427A-B17F-16729BFA55DA}" destId="{2F68EEE9-28D4-49EC-A4B1-C191492E34F2}" srcOrd="1"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70E930A6-C827-4F72-B6F2-9BC8DC8AB8CD}" type="presOf" srcId="{23116FF9-AEB9-43F5-882D-9ECB1FD5DE18}" destId="{4DD53E4A-81C3-4CAD-B31F-4C20BA5CFCD7}"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178C50D8-77D8-41C7-84A7-20D85C0A1825}" type="presOf" srcId="{BEE765C7-6165-4808-9B3B-A6627557B77F}" destId="{670EC530-2BF9-418C-9EBE-CFD33FE15D7D}" srcOrd="0" destOrd="0" presId="urn:microsoft.com/office/officeart/2005/8/layout/cycle2"/>
    <dgm:cxn modelId="{6A3565DD-D04C-4E82-B5A0-4809B84DBC70}" type="presOf" srcId="{13A2EB04-B868-427A-B17F-16729BFA55DA}" destId="{3BFA7701-5D17-48E5-8EAF-0CE4B894FCD8}"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1_2" csCatId="accent1" phldr="1"/>
      <dgm:spPr/>
    </dgm:pt>
    <dgm:pt modelId="{AB382663-FAAF-4BA1-927A-95A329BE3C49}">
      <dgm:prSet phldrT="[Text]"/>
      <dgm:spPr>
        <a:solidFill>
          <a:schemeClr val="tx1">
            <a:lumMod val="75000"/>
          </a:schemeClr>
        </a:solidFill>
      </dgm:spPr>
      <dgm:t>
        <a:bodyPr/>
        <a:lstStyle/>
        <a:p>
          <a:r>
            <a:rPr lang="en-US"/>
            <a:t>Exceeding Prior Performance (2015 – 2018) by +7 percentage points</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pPr/>
      <dgm:t>
        <a:bodyPr/>
        <a:lstStyle/>
        <a:p>
          <a:r>
            <a:rPr lang="en-US"/>
            <a:t>Improvement Over Baseline</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pPr/>
      <dgm:t>
        <a:bodyPr/>
        <a:lstStyle/>
        <a:p>
          <a:r>
            <a:rPr lang="en-US"/>
            <a:t>Provides Steady Progress</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E45-E067-4527-A020-70D018D19614}">
      <dsp:nvSpPr>
        <dsp:cNvPr id="0" name=""/>
        <dsp:cNvSpPr/>
      </dsp:nvSpPr>
      <dsp:spPr>
        <a:xfrm>
          <a:off x="965" y="1063505"/>
          <a:ext cx="3690355" cy="2138233"/>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7A9B38F-5B59-418F-BCAE-845AAB64BF04}">
      <dsp:nvSpPr>
        <dsp:cNvPr id="0" name=""/>
        <dsp:cNvSpPr/>
      </dsp:nvSpPr>
      <dsp:spPr>
        <a:xfrm>
          <a:off x="375109" y="1418942"/>
          <a:ext cx="3690355" cy="2138233"/>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Percent of youth with Individualized Education Programs (IEPs) graduating from high school with a regular diploma. </a:t>
          </a:r>
        </a:p>
      </dsp:txBody>
      <dsp:txXfrm>
        <a:off x="437736" y="1481569"/>
        <a:ext cx="3565101" cy="2012979"/>
      </dsp:txXfrm>
    </dsp:sp>
    <dsp:sp modelId="{06D03878-B2F7-457E-8A71-E882734B86B0}">
      <dsp:nvSpPr>
        <dsp:cNvPr id="0" name=""/>
        <dsp:cNvSpPr/>
      </dsp:nvSpPr>
      <dsp:spPr>
        <a:xfrm>
          <a:off x="4439609" y="1063505"/>
          <a:ext cx="2991304" cy="2138233"/>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FF88138-40B9-4534-B7E4-EB730A937C76}">
      <dsp:nvSpPr>
        <dsp:cNvPr id="0" name=""/>
        <dsp:cNvSpPr/>
      </dsp:nvSpPr>
      <dsp:spPr>
        <a:xfrm>
          <a:off x="4813753" y="1418942"/>
          <a:ext cx="2991304" cy="2138233"/>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 for this indicator are “lag” data. 	</a:t>
          </a:r>
        </a:p>
      </dsp:txBody>
      <dsp:txXfrm>
        <a:off x="4876380" y="1481569"/>
        <a:ext cx="2866050" cy="2012979"/>
      </dsp:txXfrm>
    </dsp:sp>
    <dsp:sp modelId="{713DB748-FA2A-4B41-8A02-08BD85167A07}">
      <dsp:nvSpPr>
        <dsp:cNvPr id="0" name=""/>
        <dsp:cNvSpPr/>
      </dsp:nvSpPr>
      <dsp:spPr>
        <a:xfrm>
          <a:off x="8179202" y="1063505"/>
          <a:ext cx="2631778" cy="2138233"/>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FBDBB98-AD31-4A25-B9EE-07D038B04FF1}">
      <dsp:nvSpPr>
        <dsp:cNvPr id="0" name=""/>
        <dsp:cNvSpPr/>
      </dsp:nvSpPr>
      <dsp:spPr>
        <a:xfrm>
          <a:off x="8553346" y="1418942"/>
          <a:ext cx="2631778" cy="2138233"/>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 goal for this results indicator is an increase in the total number of graduates.</a:t>
          </a:r>
        </a:p>
      </dsp:txBody>
      <dsp:txXfrm>
        <a:off x="8615973" y="1481569"/>
        <a:ext cx="2506524" cy="2012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96303"/>
          <a:ext cx="391843" cy="3725826"/>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2019-2020 School Year </a:t>
          </a:r>
        </a:p>
      </dsp:txBody>
      <dsp:txXfrm rot="5400000">
        <a:off x="822961" y="1782422"/>
        <a:ext cx="3706698"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The Indicator 1 school year data</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0" numCol="1" spcCol="1270" anchor="t" anchorCtr="1">
          <a:noAutofit/>
        </a:bodyPr>
        <a:lstStyle/>
        <a:p>
          <a:pPr marL="0" lvl="0" indent="0" algn="ctr" defTabSz="1244600">
            <a:lnSpc>
              <a:spcPct val="90000"/>
            </a:lnSpc>
            <a:spcBef>
              <a:spcPct val="0"/>
            </a:spcBef>
            <a:spcAft>
              <a:spcPts val="0"/>
            </a:spcAft>
            <a:buNone/>
          </a:pPr>
          <a:r>
            <a:rPr lang="en-US" sz="2800" kern="1200"/>
            <a:t>The 2019-20 School Year Data are </a:t>
          </a:r>
        </a:p>
        <a:p>
          <a:pPr marL="0" lvl="0" indent="0" algn="ctr" defTabSz="1244600">
            <a:lnSpc>
              <a:spcPct val="90000"/>
            </a:lnSpc>
            <a:spcBef>
              <a:spcPct val="0"/>
            </a:spcBef>
            <a:spcAft>
              <a:spcPts val="0"/>
            </a:spcAft>
            <a:buNone/>
          </a:pPr>
          <a:r>
            <a:rPr lang="en-US" sz="2800" kern="1200"/>
            <a:t>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96303"/>
          <a:ext cx="391843" cy="3725826"/>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190289" y="1782422"/>
        <a:ext cx="3706698"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8AA41-07D3-4165-8E81-1591469CFC24}">
      <dsp:nvSpPr>
        <dsp:cNvPr id="0" name=""/>
        <dsp:cNvSpPr/>
      </dsp:nvSpPr>
      <dsp:spPr>
        <a:xfrm>
          <a:off x="0" y="0"/>
          <a:ext cx="8500704" cy="2105674"/>
        </a:xfrm>
        <a:prstGeom prst="notched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5C726-1CE0-4D09-893B-4A99A01A0251}">
      <dsp:nvSpPr>
        <dsp:cNvPr id="0" name=""/>
        <dsp:cNvSpPr/>
      </dsp:nvSpPr>
      <dsp:spPr>
        <a:xfrm>
          <a:off x="0" y="4172"/>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C0E91-74E3-4054-92FC-D874DFF6551C}">
      <dsp:nvSpPr>
        <dsp:cNvPr id="0" name=""/>
        <dsp:cNvSpPr/>
      </dsp:nvSpPr>
      <dsp:spPr>
        <a:xfrm>
          <a:off x="284832" y="216030"/>
          <a:ext cx="518382" cy="517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5459B4-1DB6-4AEF-A1BF-461D3FBC4B65}">
      <dsp:nvSpPr>
        <dsp:cNvPr id="0" name=""/>
        <dsp:cNvSpPr/>
      </dsp:nvSpPr>
      <dsp:spPr>
        <a:xfrm>
          <a:off x="1088046" y="4172"/>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kern="1200"/>
            <a:t>In the  “4+1” pathway assessments option, students must take and pass four required Regents Exams or Department-approved alternative assessments (one each in English language arts, mathematics, science, and social studies) and complete a comparably rigorous pathway to meet the fifth assessment requirement for graduation. </a:t>
          </a:r>
        </a:p>
      </dsp:txBody>
      <dsp:txXfrm>
        <a:off x="1088046" y="4172"/>
        <a:ext cx="8267144" cy="971018"/>
      </dsp:txXfrm>
    </dsp:sp>
    <dsp:sp modelId="{4956D23C-B85B-4955-AE72-D31C32A356AE}">
      <dsp:nvSpPr>
        <dsp:cNvPr id="0" name=""/>
        <dsp:cNvSpPr/>
      </dsp:nvSpPr>
      <dsp:spPr>
        <a:xfrm>
          <a:off x="0" y="1217945"/>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3B8ED-E2BD-4AEE-8237-EB3BC1BD9833}">
      <dsp:nvSpPr>
        <dsp:cNvPr id="0" name=""/>
        <dsp:cNvSpPr/>
      </dsp:nvSpPr>
      <dsp:spPr>
        <a:xfrm>
          <a:off x="284832" y="1429803"/>
          <a:ext cx="518382" cy="517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B35505-ECDF-4312-A894-946CFEC48727}">
      <dsp:nvSpPr>
        <dsp:cNvPr id="0" name=""/>
        <dsp:cNvSpPr/>
      </dsp:nvSpPr>
      <dsp:spPr>
        <a:xfrm>
          <a:off x="1088046" y="1217945"/>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kern="1200"/>
            <a:t>Multiple pathways approved in 2015 and 2016 are in areas of student interest such as the Arts, World Languages, Humanities, Career and Technical Education (CTE), Career Development and Occupational Studies (CDOS) and Science, Technology, Engineering and Mathematics  (STEM). </a:t>
          </a:r>
        </a:p>
      </dsp:txBody>
      <dsp:txXfrm>
        <a:off x="1088046" y="1217945"/>
        <a:ext cx="8267144" cy="971018"/>
      </dsp:txXfrm>
    </dsp:sp>
    <dsp:sp modelId="{67E4158C-A49A-488E-BACD-8CE9C7D853A2}">
      <dsp:nvSpPr>
        <dsp:cNvPr id="0" name=""/>
        <dsp:cNvSpPr/>
      </dsp:nvSpPr>
      <dsp:spPr>
        <a:xfrm>
          <a:off x="0" y="2431718"/>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73724-E835-4D2B-9429-710CA9CFF0A6}">
      <dsp:nvSpPr>
        <dsp:cNvPr id="0" name=""/>
        <dsp:cNvSpPr/>
      </dsp:nvSpPr>
      <dsp:spPr>
        <a:xfrm>
          <a:off x="284832" y="2643576"/>
          <a:ext cx="518382" cy="517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2B1BF-F384-46BC-9F7B-71D1E57DEB57}">
      <dsp:nvSpPr>
        <dsp:cNvPr id="0" name=""/>
        <dsp:cNvSpPr/>
      </dsp:nvSpPr>
      <dsp:spPr>
        <a:xfrm>
          <a:off x="1088046" y="2431718"/>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kern="1200"/>
            <a:t>In addition, the Board of Regents approved the Civic Readiness Pathway as a pilot project to be implemented in selected schools as of September 2021. </a:t>
          </a:r>
        </a:p>
      </dsp:txBody>
      <dsp:txXfrm>
        <a:off x="1088046" y="2431718"/>
        <a:ext cx="8267144" cy="971018"/>
      </dsp:txXfrm>
    </dsp:sp>
    <dsp:sp modelId="{A15A41C6-1E1F-4BAD-9C69-FDC488021EC1}">
      <dsp:nvSpPr>
        <dsp:cNvPr id="0" name=""/>
        <dsp:cNvSpPr/>
      </dsp:nvSpPr>
      <dsp:spPr>
        <a:xfrm>
          <a:off x="0" y="3645491"/>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2CB23-7819-4440-8248-FAB62C77CB0B}">
      <dsp:nvSpPr>
        <dsp:cNvPr id="0" name=""/>
        <dsp:cNvSpPr/>
      </dsp:nvSpPr>
      <dsp:spPr>
        <a:xfrm>
          <a:off x="284832" y="3857350"/>
          <a:ext cx="518382" cy="5178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5A00D-4E3F-4500-A896-7A07AD494D47}">
      <dsp:nvSpPr>
        <dsp:cNvPr id="0" name=""/>
        <dsp:cNvSpPr/>
      </dsp:nvSpPr>
      <dsp:spPr>
        <a:xfrm>
          <a:off x="1088046" y="3645491"/>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u="sng" kern="1200">
              <a:hlinkClick xmlns:r="http://schemas.openxmlformats.org/officeDocument/2006/relationships" r:id="rId9"/>
            </a:rPr>
            <a:t>http://www.nysed.gov/common/nysed/files/programs/curriculum-instruction/multiplepathwayshandout.pdf</a:t>
          </a:r>
          <a:endParaRPr lang="en-US" sz="1400" kern="1200"/>
        </a:p>
      </dsp:txBody>
      <dsp:txXfrm>
        <a:off x="1088046" y="3645491"/>
        <a:ext cx="8267144" cy="9710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3365980" y="2918"/>
          <a:ext cx="1871505" cy="1871505"/>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 </a:t>
          </a:r>
          <a:r>
            <a:rPr lang="en-US" sz="1700" b="1" kern="1200">
              <a:solidFill>
                <a:schemeClr val="tx1"/>
              </a:solidFill>
            </a:rPr>
            <a:t>Step 1</a:t>
          </a:r>
          <a:br>
            <a:rPr lang="en-US" sz="1700" b="1" kern="1200">
              <a:solidFill>
                <a:schemeClr val="tx1"/>
              </a:solidFill>
            </a:rPr>
          </a:br>
          <a:r>
            <a:rPr lang="en-US" sz="1700" b="1" kern="1200">
              <a:solidFill>
                <a:schemeClr val="tx1"/>
              </a:solidFill>
            </a:rPr>
            <a:t>New Baseline</a:t>
          </a:r>
        </a:p>
        <a:p>
          <a:pPr marL="0" lvl="0" indent="0" algn="ctr" defTabSz="755650">
            <a:lnSpc>
              <a:spcPct val="90000"/>
            </a:lnSpc>
            <a:spcBef>
              <a:spcPct val="0"/>
            </a:spcBef>
            <a:spcAft>
              <a:spcPct val="35000"/>
            </a:spcAft>
            <a:buNone/>
          </a:pPr>
          <a:r>
            <a:rPr lang="en-US" sz="1700" b="1" kern="1200">
              <a:solidFill>
                <a:schemeClr val="tx1"/>
              </a:solidFill>
            </a:rPr>
            <a:t>Selection</a:t>
          </a:r>
        </a:p>
      </dsp:txBody>
      <dsp:txXfrm>
        <a:off x="3640056" y="276994"/>
        <a:ext cx="1323353" cy="1323353"/>
      </dsp:txXfrm>
    </dsp:sp>
    <dsp:sp modelId="{973C755A-5077-47FB-BDC0-FF7A84FD3F26}">
      <dsp:nvSpPr>
        <dsp:cNvPr id="0" name=""/>
        <dsp:cNvSpPr/>
      </dsp:nvSpPr>
      <dsp:spPr>
        <a:xfrm rot="2160000">
          <a:off x="5177990" y="1439698"/>
          <a:ext cx="496062" cy="63163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92201" y="1522288"/>
        <a:ext cx="347243" cy="378979"/>
      </dsp:txXfrm>
    </dsp:sp>
    <dsp:sp modelId="{7C5A343C-E262-450D-959C-A644EA0CABBE}">
      <dsp:nvSpPr>
        <dsp:cNvPr id="0" name=""/>
        <dsp:cNvSpPr/>
      </dsp:nvSpPr>
      <dsp:spPr>
        <a:xfrm>
          <a:off x="5637273" y="1653109"/>
          <a:ext cx="1871505" cy="1871505"/>
        </a:xfrm>
        <a:prstGeom prst="ellipse">
          <a:avLst/>
        </a:prstGeom>
        <a:solidFill>
          <a:schemeClr val="accent3">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Step 2</a:t>
          </a:r>
          <a:br>
            <a:rPr lang="en-US" sz="1700" b="1" kern="1200">
              <a:solidFill>
                <a:schemeClr val="tx1"/>
              </a:solidFill>
            </a:rPr>
          </a:br>
          <a:r>
            <a:rPr lang="en-US" sz="1700" b="1" kern="1200">
              <a:solidFill>
                <a:schemeClr val="tx1"/>
              </a:solidFill>
            </a:rPr>
            <a:t>Analyze Data</a:t>
          </a:r>
        </a:p>
      </dsp:txBody>
      <dsp:txXfrm>
        <a:off x="5911349" y="1927185"/>
        <a:ext cx="1323353" cy="1323353"/>
      </dsp:txXfrm>
    </dsp:sp>
    <dsp:sp modelId="{719BC63E-F731-4648-BC28-EDC25FC57AA9}">
      <dsp:nvSpPr>
        <dsp:cNvPr id="0" name=""/>
        <dsp:cNvSpPr/>
      </dsp:nvSpPr>
      <dsp:spPr>
        <a:xfrm rot="6480000">
          <a:off x="5895555" y="3594726"/>
          <a:ext cx="496062" cy="631633"/>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992958" y="3650285"/>
        <a:ext cx="347243" cy="378979"/>
      </dsp:txXfrm>
    </dsp:sp>
    <dsp:sp modelId="{91CB6799-0928-4E01-9EDA-41B17BB04FAF}">
      <dsp:nvSpPr>
        <dsp:cNvPr id="0" name=""/>
        <dsp:cNvSpPr/>
      </dsp:nvSpPr>
      <dsp:spPr>
        <a:xfrm>
          <a:off x="4769716" y="4323175"/>
          <a:ext cx="1871505" cy="1871505"/>
        </a:xfrm>
        <a:prstGeom prst="ellipse">
          <a:avLst/>
        </a:prstGeom>
        <a:solidFill>
          <a:schemeClr val="accent4">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Step 3</a:t>
          </a:r>
          <a:br>
            <a:rPr lang="en-US" sz="1700" b="1" kern="1200">
              <a:solidFill>
                <a:schemeClr val="tx1"/>
              </a:solidFill>
            </a:rPr>
          </a:br>
          <a:r>
            <a:rPr lang="en-US" sz="1700" b="1" kern="1200">
              <a:solidFill>
                <a:schemeClr val="tx1"/>
              </a:solidFill>
            </a:rPr>
            <a:t>Consider  Methodology for Target Setting</a:t>
          </a:r>
        </a:p>
      </dsp:txBody>
      <dsp:txXfrm>
        <a:off x="5043792" y="4597251"/>
        <a:ext cx="1323353" cy="1323353"/>
      </dsp:txXfrm>
    </dsp:sp>
    <dsp:sp modelId="{3701657F-6946-4A4C-877D-2A88A526B7E1}">
      <dsp:nvSpPr>
        <dsp:cNvPr id="0" name=""/>
        <dsp:cNvSpPr/>
      </dsp:nvSpPr>
      <dsp:spPr>
        <a:xfrm rot="10800000">
          <a:off x="4067741" y="4943111"/>
          <a:ext cx="496062" cy="63163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216560" y="5069438"/>
        <a:ext cx="347243" cy="378979"/>
      </dsp:txXfrm>
    </dsp:sp>
    <dsp:sp modelId="{28372633-A8CE-4898-AF86-305447452F30}">
      <dsp:nvSpPr>
        <dsp:cNvPr id="0" name=""/>
        <dsp:cNvSpPr/>
      </dsp:nvSpPr>
      <dsp:spPr>
        <a:xfrm>
          <a:off x="1962243" y="4323175"/>
          <a:ext cx="1871505" cy="1871505"/>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Step 4</a:t>
          </a:r>
          <a:br>
            <a:rPr lang="en-US" sz="1700" b="1" kern="1200">
              <a:solidFill>
                <a:schemeClr val="tx1"/>
              </a:solidFill>
            </a:rPr>
          </a:br>
          <a:r>
            <a:rPr lang="en-US" sz="1700" b="1" kern="1200">
              <a:solidFill>
                <a:schemeClr val="tx1"/>
              </a:solidFill>
            </a:rPr>
            <a:t>Propose New Targets</a:t>
          </a:r>
        </a:p>
      </dsp:txBody>
      <dsp:txXfrm>
        <a:off x="2236319" y="4597251"/>
        <a:ext cx="1323353" cy="1323353"/>
      </dsp:txXfrm>
    </dsp:sp>
    <dsp:sp modelId="{3BFA7701-5D17-48E5-8EAF-0CE4B894FCD8}">
      <dsp:nvSpPr>
        <dsp:cNvPr id="0" name=""/>
        <dsp:cNvSpPr/>
      </dsp:nvSpPr>
      <dsp:spPr>
        <a:xfrm rot="15120000">
          <a:off x="2220525" y="3621431"/>
          <a:ext cx="496062" cy="631633"/>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317928" y="3818526"/>
        <a:ext cx="347243" cy="378979"/>
      </dsp:txXfrm>
    </dsp:sp>
    <dsp:sp modelId="{4DD53E4A-81C3-4CAD-B31F-4C20BA5CFCD7}">
      <dsp:nvSpPr>
        <dsp:cNvPr id="0" name=""/>
        <dsp:cNvSpPr/>
      </dsp:nvSpPr>
      <dsp:spPr>
        <a:xfrm>
          <a:off x="1094686" y="1653109"/>
          <a:ext cx="1871505" cy="1871505"/>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Step 5</a:t>
          </a:r>
          <a:br>
            <a:rPr lang="en-US" sz="1700" b="1" kern="1200">
              <a:solidFill>
                <a:schemeClr val="tx1"/>
              </a:solidFill>
            </a:rPr>
          </a:br>
          <a:r>
            <a:rPr lang="en-US" sz="1700" b="1" kern="1200">
              <a:solidFill>
                <a:schemeClr val="tx1"/>
              </a:solidFill>
            </a:rPr>
            <a:t>Obtain Stakeholder Input</a:t>
          </a:r>
        </a:p>
      </dsp:txBody>
      <dsp:txXfrm>
        <a:off x="1368762" y="1927185"/>
        <a:ext cx="1323353" cy="1323353"/>
      </dsp:txXfrm>
    </dsp:sp>
    <dsp:sp modelId="{670EC530-2BF9-418C-9EBE-CFD33FE15D7D}">
      <dsp:nvSpPr>
        <dsp:cNvPr id="0" name=""/>
        <dsp:cNvSpPr/>
      </dsp:nvSpPr>
      <dsp:spPr>
        <a:xfrm rot="19440000">
          <a:off x="2906696" y="1456202"/>
          <a:ext cx="496062" cy="631633"/>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20907" y="1626266"/>
        <a:ext cx="347243" cy="378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940834"/>
        </a:xfrm>
        <a:prstGeom prst="chevron">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Exceeding Prior Performance (2015 – 2018) by +7 percentage points</a:t>
          </a:r>
        </a:p>
      </dsp:txBody>
      <dsp:txXfrm>
        <a:off x="482745" y="0"/>
        <a:ext cx="2337750" cy="940834"/>
      </dsp:txXfrm>
    </dsp:sp>
    <dsp:sp modelId="{8AD9A04E-1E4C-48A5-8517-32AF375E617C}">
      <dsp:nvSpPr>
        <dsp:cNvPr id="0" name=""/>
        <dsp:cNvSpPr/>
      </dsp:nvSpPr>
      <dsp:spPr>
        <a:xfrm>
          <a:off x="2953530" y="0"/>
          <a:ext cx="3278584" cy="9408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Improvement Over Baseline</a:t>
          </a:r>
        </a:p>
      </dsp:txBody>
      <dsp:txXfrm>
        <a:off x="3423947" y="0"/>
        <a:ext cx="2337750" cy="940834"/>
      </dsp:txXfrm>
    </dsp:sp>
    <dsp:sp modelId="{13162660-72F8-45BE-8CE5-03B2864D0CE4}">
      <dsp:nvSpPr>
        <dsp:cNvPr id="0" name=""/>
        <dsp:cNvSpPr/>
      </dsp:nvSpPr>
      <dsp:spPr>
        <a:xfrm>
          <a:off x="5904257" y="0"/>
          <a:ext cx="3630639" cy="9408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Provides Steady Progress</a:t>
          </a:r>
        </a:p>
      </dsp:txBody>
      <dsp:txXfrm>
        <a:off x="6374674" y="0"/>
        <a:ext cx="2689805" cy="9408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t>10/12/2021</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t>10/12/2021</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State Performance Plan (SPP) 1/Annual Performance Report (APR) 2020-2025 presentation.</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This slide shows data for students with disabilities in the 2019-20 school year by subgroup, using the new methodology of students with disabilities who exited special education in a single year.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green bar shows the graduation rate for the subgroup. This is the number of students in the subgroup who graduated as a percentage of all students in the subgroup who exited high school in the 2019-20 school year. </a:t>
            </a:r>
          </a:p>
          <a:p>
            <a:pPr marL="171450" indent="-171450">
              <a:buFont typeface="Arial" panose="020B0604020202020204" pitchFamily="34" charset="0"/>
              <a:buChar char="•"/>
            </a:pPr>
            <a:r>
              <a:rPr lang="en-US">
                <a:effectLst/>
                <a:ea typeface="Calibri" panose="020F0502020204030204" pitchFamily="34" charset="0"/>
              </a:rPr>
              <a:t>The graduation rates for these subgroups are of concern. As we move forward to seek stakeholder input on improvement activities, keep this data in mind so the activities may be designed to improve the performance for these groups.</a:t>
            </a:r>
            <a:r>
              <a:rPr lang="en-US"/>
              <a:t> </a:t>
            </a:r>
          </a:p>
          <a:p>
            <a:pPr marL="171450" indent="-171450">
              <a:buFont typeface="Arial" panose="020B0604020202020204" pitchFamily="34" charset="0"/>
              <a:buChar char="•"/>
            </a:pPr>
            <a:r>
              <a:rPr lang="en-US"/>
              <a:t>Please note that data for all subgroups are not shown.  Subgroups with graduation rates greater than 80% are not displayed.</a:t>
            </a:r>
          </a:p>
          <a:p>
            <a:pPr marL="171450" indent="-171450">
              <a:buFont typeface="Arial" panose="020B0604020202020204" pitchFamily="34" charset="0"/>
              <a:buChar char="•"/>
            </a:pPr>
            <a:r>
              <a:rPr lang="en-US"/>
              <a:t>The source for the data presented above is the 2019-20 </a:t>
            </a:r>
            <a:r>
              <a:rPr lang="en-US" err="1"/>
              <a:t>EDFacts</a:t>
            </a:r>
            <a:r>
              <a:rPr lang="en-US"/>
              <a:t> FS009 Data File.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5454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What questions do you have about the data?</a:t>
            </a:r>
          </a:p>
          <a:p>
            <a:pPr defTabSz="931774">
              <a:defRPr/>
            </a:pPr>
            <a:endParaRPr lang="en-US"/>
          </a:p>
          <a:p>
            <a:pPr defTabSz="931774">
              <a:defRPr/>
            </a:pPr>
            <a:r>
              <a:rPr lang="en-US"/>
              <a:t>What did the SPP data tell us? How should we use the data to inform our target-setting and improvement activities?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257358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545" y="4473892"/>
            <a:ext cx="6248539" cy="4356074"/>
          </a:xfrm>
        </p:spPr>
        <p:txBody>
          <a:bodyPr/>
          <a:lstStyle/>
          <a:p>
            <a:r>
              <a:rPr lang="en-US" sz="1100"/>
              <a:t>The OSE Educational Partnership is a special education professional development network located in Regional Teams across the State.  Regional Teams are comprised of a </a:t>
            </a:r>
            <a:r>
              <a:rPr lang="en-US" sz="1100" b="1"/>
              <a:t>Regional Partnership Center </a:t>
            </a:r>
            <a:r>
              <a:rPr lang="en-US" sz="1100"/>
              <a:t>that has specialists who provide professional development in a range of disciplines including behavior, transition, culturally responsive education, literacy and specially designed instruction, a </a:t>
            </a:r>
            <a:r>
              <a:rPr lang="en-US" sz="1100" b="1"/>
              <a:t>school aged Family and Community Engagement Center</a:t>
            </a:r>
            <a:r>
              <a:rPr lang="en-US" sz="1100"/>
              <a:t> that has specialists with expertise supporting parents and families of school-aged students with disabilities and an </a:t>
            </a:r>
            <a:r>
              <a:rPr lang="en-US" sz="1100" b="1"/>
              <a:t>early childhood Family and Community Engagement Center </a:t>
            </a:r>
            <a:r>
              <a:rPr lang="en-US" sz="1100"/>
              <a:t>that supports parents and families of preschool students with disabilities. </a:t>
            </a:r>
          </a:p>
          <a:p>
            <a:r>
              <a:rPr lang="en-US" sz="1100"/>
              <a:t> </a:t>
            </a:r>
          </a:p>
          <a:p>
            <a:r>
              <a:rPr lang="en-US" sz="1100"/>
              <a:t>These Regional Teams provide professional development to stakeholders including parents and families as well as schools, including preschools, that serve student with disabilities.   </a:t>
            </a:r>
          </a:p>
          <a:p>
            <a:r>
              <a:rPr lang="en-US" sz="1100"/>
              <a:t> </a:t>
            </a:r>
          </a:p>
          <a:p>
            <a:r>
              <a:rPr lang="en-US" sz="1100"/>
              <a:t>The Regional Teams offer three tiers of support:</a:t>
            </a:r>
          </a:p>
          <a:p>
            <a:r>
              <a:rPr lang="en-US" sz="1100" b="1"/>
              <a:t> </a:t>
            </a:r>
            <a:endParaRPr lang="en-US" sz="1100"/>
          </a:p>
          <a:p>
            <a:r>
              <a:rPr lang="en-US" sz="1100" b="1"/>
              <a:t>Regional Learnings </a:t>
            </a:r>
            <a:r>
              <a:rPr lang="en-US" sz="1100"/>
              <a:t>are offered to all educational organizations and/or parents and families of students with disabilities in a region.  The training may be offered in-person and/or virtually and there are training topics in all areas of special education.</a:t>
            </a:r>
          </a:p>
          <a:p>
            <a:endParaRPr lang="en-US" sz="1100"/>
          </a:p>
          <a:p>
            <a:r>
              <a:rPr lang="en-US" sz="1100" b="1"/>
              <a:t> Targeted Skills Groups </a:t>
            </a:r>
            <a:r>
              <a:rPr lang="en-US" sz="1100"/>
              <a:t>are provided to groups of schools that have a similar performance or compliance issue that requires more intensive professional development and targeted assistance.</a:t>
            </a:r>
          </a:p>
          <a:p>
            <a:endParaRPr lang="en-US" sz="1100"/>
          </a:p>
          <a:p>
            <a:r>
              <a:rPr lang="en-US" sz="1100" b="1"/>
              <a:t> Support Plans </a:t>
            </a:r>
            <a:r>
              <a:rPr lang="en-US" sz="1100"/>
              <a:t>are the most intensive level of support that includes embedded support from one or more specialists from the Regional Team provided directly into the identified schools.</a:t>
            </a:r>
          </a:p>
          <a:p>
            <a:endParaRPr lang="en-US" sz="1100"/>
          </a:p>
          <a:p>
            <a:pPr defTabSz="931774">
              <a:defRPr/>
            </a:pPr>
            <a:r>
              <a:rPr lang="en-US" sz="1100"/>
              <a:t>In the next slide, we will take a look at trainings currently offered by the Educational Partnership related to our Indicator.</a:t>
            </a:r>
            <a:endParaRPr lang="en-US" sz="1800">
              <a:latin typeface="Times New Roman" panose="02020603050405020304" pitchFamily="18" charset="0"/>
              <a:ea typeface="Calibri" panose="020F0502020204030204" pitchFamily="34" charset="0"/>
              <a:cs typeface="Times New Roman" panose="02020603050405020304" pitchFamily="18" charset="0"/>
            </a:endParaRPr>
          </a:p>
          <a:p>
            <a:pPr defTabSz="931774">
              <a:defRPr/>
            </a:pPr>
            <a:endParaRPr lang="en-US" sz="1800">
              <a:latin typeface="Times New Roman"/>
              <a:cs typeface="Times New Roman"/>
            </a:endParaRPr>
          </a:p>
          <a:p>
            <a:r>
              <a:rPr lang="en-US" sz="1800">
                <a:latin typeface="Times New Roman"/>
                <a:cs typeface="Times New Roman"/>
              </a:rPr>
              <a:t>  </a:t>
            </a:r>
          </a:p>
          <a:p>
            <a:endParaRPr lang="en-US" sz="1100">
              <a:cs typeface="Times New Roman"/>
            </a:endParaRPr>
          </a:p>
          <a:p>
            <a:endParaRPr lang="en-US" sz="1100"/>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12</a:t>
            </a:fld>
            <a:endParaRPr lang="en-US">
              <a:solidFill>
                <a:srgbClr val="4D3E2F"/>
              </a:solidFill>
              <a:latin typeface="Corbel" panose="020B0503020204020204"/>
            </a:endParaRPr>
          </a:p>
        </p:txBody>
      </p:sp>
    </p:spTree>
    <p:extLst>
      <p:ext uri="{BB962C8B-B14F-4D97-AF65-F5344CB8AC3E}">
        <p14:creationId xmlns:p14="http://schemas.microsoft.com/office/powerpoint/2010/main" val="225855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trainings currently offered by the Educational Partnership that are related to our Indicator, including transition, diploma and credential options, and career development and occupational studies, or CDOS.</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166168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a:t>For the IDEA (Individuals with Disabilities Education Act) Determination Districts, SEQA Regional Associates may conduct a Coordinated Intervention District (CID) Review.  The CID review helps ensure that school districts are developing quality IEPs with respect to secondary transition, parents are provided with written information explaining graduation requirements; and  informing parents that once their child graduates with a regular diploma they are no longer eligible for a free and appropriate public education (FAPE). </a:t>
            </a:r>
          </a:p>
          <a:p>
            <a:pPr marL="174625" indent="-174625">
              <a:buFont typeface="Arial" panose="020B0604020202020204" pitchFamily="34" charset="0"/>
              <a:buChar char="•"/>
            </a:pPr>
            <a:r>
              <a:rPr lang="en-US"/>
              <a:t>NYSED requires school districts to conduct self-reviews of the regulatory requirements regarding transition planning in the IEP; schools independently apply their understanding of the transition requirements during review of students’ IEPs.  </a:t>
            </a:r>
          </a:p>
          <a:p>
            <a:pPr marL="171450" indent="-171450">
              <a:buFont typeface="Arial"/>
              <a:buChar char="•"/>
            </a:pPr>
            <a:r>
              <a:rPr lang="en-US"/>
              <a:t>In NYC, schools and district leaders participate in a collaborative transition review with SEQA Regional Associates; schools have an opportunity to engage in discussion regarding the standard for transition requirements in the Individualized Education Program (IEP); schools apply the standard of the transition requirements by correction of the IEPs determined not to have met the regulatory standard.</a:t>
            </a:r>
          </a:p>
          <a:p>
            <a:pPr marL="171450" indent="-171450">
              <a:buFont typeface="Arial"/>
              <a:buChar char="•"/>
            </a:pPr>
            <a:r>
              <a:rPr lang="en-US"/>
              <a:t>Evidence-based practices such as Early Warning Intervention and Monitoring Systems and aligning coursework to secure post-secondary success for students with disabilities support improved graduation rates.    </a:t>
            </a:r>
          </a:p>
          <a:p>
            <a:pPr marL="171450" indent="-171450">
              <a:buFont typeface="Arial"/>
              <a:buChar char="•"/>
            </a:pPr>
            <a:r>
              <a:rPr lang="en-US"/>
              <a:t>These monitoring and improvement activities are designed to ensure students with disabilities, their families and school communities are informed of the requirements and pathway options available to achieve a high school diploma.  </a:t>
            </a:r>
          </a:p>
          <a:p>
            <a:r>
              <a:rPr lang="en-US"/>
              <a:t>  </a:t>
            </a:r>
          </a:p>
          <a:p>
            <a:r>
              <a:rPr lang="en-US"/>
              <a:t>  </a:t>
            </a:r>
          </a:p>
          <a:p>
            <a:pPr marL="174625" indent="-174625">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36470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The policies from the Office of Special Education (OSE) establish the regulatory standards and diploma options available to students with disabilities.  </a:t>
            </a:r>
          </a:p>
          <a:p>
            <a:pPr marL="174625" indent="-174625">
              <a:buFont typeface="Arial" panose="020B0604020202020204" pitchFamily="34" charset="0"/>
              <a:buChar char="•"/>
            </a:pPr>
            <a:r>
              <a:rPr lang="en-US"/>
              <a:t>Students with disabilities have safety net options available to meet testing requirements for a local high school diploma. </a:t>
            </a:r>
          </a:p>
          <a:p>
            <a:pPr marL="174625" indent="-174625">
              <a:buFont typeface="Arial" panose="020B0604020202020204" pitchFamily="34" charset="0"/>
              <a:buChar char="•"/>
            </a:pPr>
            <a:r>
              <a:rPr lang="en-US"/>
              <a:t>There are four safety net options available to students with disabilities to graduate with a local high school diploma.  </a:t>
            </a:r>
          </a:p>
          <a:p>
            <a:pPr marL="174625" indent="-174625">
              <a:buFont typeface="Arial" panose="020B0604020202020204" pitchFamily="34" charset="0"/>
              <a:buChar char="•"/>
            </a:pPr>
            <a:r>
              <a:rPr lang="en-US"/>
              <a:t>The Superintendent Determination Option allows a superintendent (or the principal/head of school of a registered nonpublic school or charter school, as applicable) to make a local determination that a student with a disability has otherwise met the standards for graduation with a local high school diploma when such student has not been successful, because of their disability, at demonstrating proficiency on one or more of the Regents examinations required for graduation. </a:t>
            </a:r>
          </a:p>
          <a:p>
            <a:pPr marL="174625" indent="-174625">
              <a:buFont typeface="Arial" panose="020B0604020202020204" pitchFamily="34" charset="0"/>
              <a:buChar char="•"/>
            </a:pPr>
            <a:r>
              <a:rPr lang="en-US"/>
              <a:t>Additional information about the safety net options and Superintendent Determination Option are accessible via the links in the slide.</a:t>
            </a:r>
            <a:endParaRPr lang="en-US" u="sng"/>
          </a:p>
          <a:p>
            <a:endParaRPr lang="en-US" u="sng"/>
          </a:p>
          <a:p>
            <a:pPr marL="174708" indent="-174708">
              <a:buFont typeface="Arial" panose="020B0604020202020204" pitchFamily="34" charset="0"/>
              <a:buChar char="•"/>
            </a:pPr>
            <a:endParaRPr lang="en-US"/>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1294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Since 2015, multiple pathways to a diploma have been created.  The Board of Regents approved a pilot project for the Civic Readiness Pathway to be implemented in select schools beginning in September 2021.  It will join the existing 4+1 pathways to a diploma, in the areas of student interest listed above, which allow students to replace one Regents examination with content area requirements; in this case, civic knowledge and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information about the pathways to graduation is accessible via the link in the slide.</a:t>
            </a:r>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74103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some additional improvement activities that NYSED is recommending to improve the graduation rate for students with disabilities.  We look forward to your feedback on these and any others you may suggest.</a:t>
            </a:r>
          </a:p>
          <a:p>
            <a:pPr marL="174625" indent="-174625">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7970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activities could be considered, maintained, or strengthened to address improvements in this area?</a:t>
            </a: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2266125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establish new targets, we need to select a new baseline, analyze data from past years, choose a method for target setting and obtain input on the targets we propose.</a:t>
            </a:r>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87143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In this presentation, we will be discussing the State Performance Plan (SPP) Indicator 1, Graduation Rate, the percent of students with Individualized Education Programs (IEPs) who exit high school with a regular high school diploma. </a:t>
            </a:r>
          </a:p>
          <a:p>
            <a:pPr lvl="0"/>
            <a:endParaRPr lang="en-US"/>
          </a:p>
          <a:p>
            <a:pPr lvl="0"/>
            <a:r>
              <a:rPr lang="en-US"/>
              <a:t>As we advance through the slides, we will review measurement of the graduation rate, present trend and comparative data, and propose new State targets for graduation and consider improvement strategies.</a:t>
            </a:r>
          </a:p>
          <a:p>
            <a:pPr lvl="0"/>
            <a:endParaRPr lang="en-US"/>
          </a:p>
          <a:p>
            <a:pPr lvl="0"/>
            <a:r>
              <a:rPr lang="en-US"/>
              <a:t>The agenda is a roadmap for collaboration, providing opportunities to pose questions and determine future direction.</a:t>
            </a:r>
          </a:p>
          <a:p>
            <a:pPr lvl="0"/>
            <a:endParaRPr lang="en-US">
              <a:highlight>
                <a:srgbClr val="FFFF00"/>
              </a:highlight>
            </a:endParaRPr>
          </a:p>
          <a:p>
            <a:endParaRPr lang="en-US"/>
          </a:p>
        </p:txBody>
      </p:sp>
      <p:sp>
        <p:nvSpPr>
          <p:cNvPr id="4" name="Slide Number Placeholder 3"/>
          <p:cNvSpPr>
            <a:spLocks noGrp="1"/>
          </p:cNvSpPr>
          <p:nvPr>
            <p:ph type="sldNum" sz="quarter" idx="5"/>
          </p:nvPr>
        </p:nvSpPr>
        <p:spPr/>
        <p:txBody>
          <a:bodyPr/>
          <a:lstStyle/>
          <a:p>
            <a:fld id="{94A97A06-8374-482B-AD8D-90E9FDDADFA6}" type="slidenum">
              <a:rPr lang="en-US" smtClean="0"/>
              <a:t>2</a:t>
            </a:fld>
            <a:endParaRPr lang="en-US"/>
          </a:p>
        </p:txBody>
      </p:sp>
    </p:spTree>
    <p:extLst>
      <p:ext uri="{BB962C8B-B14F-4D97-AF65-F5344CB8AC3E}">
        <p14:creationId xmlns:p14="http://schemas.microsoft.com/office/powerpoint/2010/main" val="1242040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targets NYSED is proposing to use for the 2020-25 SPP/APR. </a:t>
            </a:r>
          </a:p>
          <a:p>
            <a:endParaRPr lang="en-US" strike="sngStrike"/>
          </a:p>
          <a:p>
            <a:r>
              <a:rPr lang="en-US"/>
              <a:t>Due to the unpredictability of the impact of COVID-19, NYSED is proposing to base targets on pre-COVID performance, taking into consideration the application of the new measurement.  </a:t>
            </a:r>
          </a:p>
          <a:p>
            <a:endParaRPr lang="en-US"/>
          </a:p>
          <a:p>
            <a:r>
              <a:rPr lang="en-US"/>
              <a:t>NYSED is proposing to set a baseline of 69.33% and then set incremental targets for improvement each year of the six-year cycle.  The proposed targets increase by 0.67% the first year and then 1% each of the remaining years.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48408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Targets must show improvement over baseline and be rigorous but achievable. Do you feel that the proposed targets are too high, too low, or just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128539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a:t>
            </a:r>
          </a:p>
          <a:p>
            <a:endParaRPr lang="en-US"/>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22</a:t>
            </a:fld>
            <a:endParaRPr lang="en-US">
              <a:solidFill>
                <a:srgbClr val="4D3E2F"/>
              </a:solidFill>
              <a:latin typeface="Corbel" panose="020B0503020204020204"/>
            </a:endParaRPr>
          </a:p>
        </p:txBody>
      </p:sp>
    </p:spTree>
    <p:extLst>
      <p:ext uri="{BB962C8B-B14F-4D97-AF65-F5344CB8AC3E}">
        <p14:creationId xmlns:p14="http://schemas.microsoft.com/office/powerpoint/2010/main" val="264013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23</a:t>
            </a:fld>
            <a:endParaRPr lang="en-US">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24</a:t>
            </a:fld>
            <a:endParaRPr lang="en-US">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This slide is a list of key terms and definitions that appear in the presentation.  </a:t>
            </a:r>
          </a:p>
          <a:p>
            <a:pPr lvl="0"/>
            <a:endParaRPr lang="en-US"/>
          </a:p>
          <a:p>
            <a:pPr defTabSz="931774">
              <a:defRPr/>
            </a:pPr>
            <a:r>
              <a:rPr lang="en-US"/>
              <a:t>Let’s take a moment for you to familiarize yourselves with these terms.</a:t>
            </a:r>
          </a:p>
          <a:p>
            <a:pPr lvl="0"/>
            <a:endParaRPr lang="en-US"/>
          </a:p>
          <a:p>
            <a:pPr lvl="0"/>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21306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Indicator 1, which measures the graduation rate, is</a:t>
            </a:r>
            <a:r>
              <a:rPr lang="en-US" b="0"/>
              <a:t> a results indicator focusing on student outcomes with targets determined by each state.</a:t>
            </a:r>
            <a:r>
              <a:rPr lang="en-US" b="1"/>
              <a:t>  </a:t>
            </a:r>
          </a:p>
          <a:p>
            <a:endParaRPr lang="en-US" b="1"/>
          </a:p>
          <a:p>
            <a:r>
              <a:rPr lang="en-US"/>
              <a:t>The reporting year for the data corresponds to the federal fiscal year (FFY), which begins on October 1</a:t>
            </a:r>
            <a:r>
              <a:rPr lang="en-US" baseline="30000"/>
              <a:t>st</a:t>
            </a:r>
            <a:r>
              <a:rPr lang="en-US"/>
              <a:t> and ends September 30</a:t>
            </a:r>
            <a:r>
              <a:rPr lang="en-US" baseline="30000"/>
              <a:t>th</a:t>
            </a:r>
            <a:r>
              <a:rPr lang="en-US"/>
              <a:t>.  The data reported for the FFY APR are considered lag data because it is the data from the school year before the federal fiscal year in question.  The next slide illustrates an example of this process.</a:t>
            </a:r>
          </a:p>
          <a:p>
            <a:endParaRPr lang="en-US">
              <a:highlight>
                <a:srgbClr val="FFFF00"/>
              </a:highlight>
            </a:endParaRPr>
          </a:p>
          <a:p>
            <a:endParaRPr lang="en-US" b="1"/>
          </a:p>
          <a:p>
            <a:endParaRPr lang="en-US">
              <a:highlight>
                <a:srgbClr val="FFFF00"/>
              </a:highlight>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42477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highlight>
                  <a:srgbClr val="FFFF00"/>
                </a:highlight>
              </a:rPr>
              <a:t>For example, for Indicator 1, for the FFY 2020 APR, we submit graduation data from the 2019-20 school year and compare those results to a state determined target.</a:t>
            </a:r>
          </a:p>
          <a:p>
            <a:endParaRPr lang="en-US" b="1" i="1"/>
          </a:p>
          <a:p>
            <a:endParaRPr lang="en-US" b="1" i="1"/>
          </a:p>
          <a:p>
            <a:endParaRPr lang="en-US"/>
          </a:p>
          <a:p>
            <a:endParaRPr lang="en-US"/>
          </a:p>
          <a:p>
            <a:endParaRPr lang="en-US"/>
          </a:p>
        </p:txBody>
      </p:sp>
      <p:sp>
        <p:nvSpPr>
          <p:cNvPr id="4" name="Slide Number Placeholder 3"/>
          <p:cNvSpPr>
            <a:spLocks noGrp="1"/>
          </p:cNvSpPr>
          <p:nvPr>
            <p:ph type="sldNum" sz="quarter" idx="5"/>
          </p:nvPr>
        </p:nvSpPr>
        <p:spPr/>
        <p:txBody>
          <a:bodyPr/>
          <a:lstStyle/>
          <a:p>
            <a:fld id="{4F9AEDF7-9276-4CA5-9DDB-B7F4F711EBC3}" type="slidenum">
              <a:rPr lang="en-US" smtClean="0"/>
              <a:t>5</a:t>
            </a:fld>
            <a:endParaRPr lang="en-US"/>
          </a:p>
        </p:txBody>
      </p:sp>
    </p:spTree>
    <p:extLst>
      <p:ext uri="{BB962C8B-B14F-4D97-AF65-F5344CB8AC3E}">
        <p14:creationId xmlns:p14="http://schemas.microsoft.com/office/powerpoint/2010/main" val="152195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227138"/>
            <a:ext cx="5575300" cy="3136900"/>
          </a:xfrm>
        </p:spPr>
      </p:sp>
      <p:sp>
        <p:nvSpPr>
          <p:cNvPr id="3" name="Notes Placeholder 2"/>
          <p:cNvSpPr>
            <a:spLocks noGrp="1"/>
          </p:cNvSpPr>
          <p:nvPr>
            <p:ph type="body" idx="1"/>
          </p:nvPr>
        </p:nvSpPr>
        <p:spPr/>
        <p:txBody>
          <a:bodyPr/>
          <a:lstStyle/>
          <a:p>
            <a:r>
              <a:rPr lang="en-US"/>
              <a:t>This slide shows how we collect and report the data.</a:t>
            </a:r>
          </a:p>
          <a:p>
            <a:endParaRPr lang="en-US" sz="180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Calibri" panose="020F0502020204030204" pitchFamily="34" charset="0"/>
                <a:ea typeface="Times New Roman" panose="02020603050405020304" pitchFamily="18" charset="0"/>
              </a:rPr>
              <a:t>The New York State Student Information Repository System (SIRS) is the statewide mechanism for </a:t>
            </a:r>
            <a:r>
              <a:rPr lang="en-US" sz="1100">
                <a:solidFill>
                  <a:srgbClr val="000000"/>
                </a:solidFill>
                <a:effectLst/>
                <a:ea typeface="Times New Roman" panose="02020603050405020304" pitchFamily="18" charset="0"/>
              </a:rPr>
              <a:t>electronic collection of student data.</a:t>
            </a:r>
            <a:r>
              <a:rPr lang="en-US" sz="1100">
                <a:solidFill>
                  <a:srgbClr val="000000"/>
                </a:solidFill>
                <a:effectLst/>
                <a:latin typeface="Verdana" panose="020B0604030504040204" pitchFamily="34" charset="0"/>
                <a:ea typeface="Times New Roman" panose="02020603050405020304" pitchFamily="18" charset="0"/>
              </a:rPr>
              <a:t>  </a:t>
            </a:r>
            <a:r>
              <a:rPr lang="en-US" sz="1100">
                <a:effectLst/>
                <a:latin typeface="Calibri" panose="020F0502020204030204" pitchFamily="34" charset="0"/>
                <a:ea typeface="Times New Roman" panose="02020603050405020304" pitchFamily="18" charset="0"/>
              </a:rPr>
              <a:t>Local Education Agencies (LEAs), including  public school districts, charter schools, Religious and independent (nonpublic) schools, BOCES, the New York State School for the Deaf and the New York State School for the Blind, must use this system to report certain data, including graduation data, to NYSED.</a:t>
            </a:r>
            <a:endParaRPr lang="en-US" sz="1100">
              <a:effectLst/>
              <a:latin typeface="Calibri" panose="020F0502020204030204" pitchFamily="34" charset="0"/>
              <a:ea typeface="Calibri" panose="020F0502020204030204" pitchFamily="34" charset="0"/>
            </a:endParaRPr>
          </a:p>
          <a:p>
            <a:endParaRPr lang="en-US" sz="1100"/>
          </a:p>
          <a:p>
            <a:r>
              <a:rPr lang="en-US" sz="1100"/>
              <a:t>The State must report graduation information for all its students with disabilities, not just a sample of students. </a:t>
            </a:r>
          </a:p>
          <a:p>
            <a:endParaRPr lang="en-US"/>
          </a:p>
          <a:p>
            <a:endParaRPr lang="en-US" b="1"/>
          </a:p>
          <a:p>
            <a:endParaRPr lang="en-US" b="1"/>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86639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Beginning with FFY 2020, Indicator 1 measures </a:t>
            </a:r>
            <a:r>
              <a:rPr lang="en-US"/>
              <a:t>the number of students with disabilities who graduated from high school in a single year. The number of students with disabilities who graduated in a single year is divided by the total number of students with disabilities who exited special education due to graduating with a regular high school diploma, receiving a certificate, dropping out or reaching maximum age, in a single year.   Prior to FFY 2020, we reported graduation data based on a cohort of all students with disabilities who entered grade 9 together and of those students, the ones who graduated during the next four years of high school.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p>
          <a:p>
            <a:pPr marL="0" marR="0" lvl="0" indent="0" algn="l" defTabSz="931774" rtl="0" eaLnBrk="1" fontAlgn="auto" latinLnBrk="0" hangingPunct="1">
              <a:lnSpc>
                <a:spcPct val="100000"/>
              </a:lnSpc>
              <a:spcBef>
                <a:spcPts val="0"/>
              </a:spcBef>
              <a:spcAft>
                <a:spcPts val="0"/>
              </a:spcAft>
              <a:buClrTx/>
              <a:buSzTx/>
              <a:buFontTx/>
              <a:buNone/>
              <a:tabLst/>
              <a:defRPr/>
            </a:pPr>
            <a:r>
              <a:rPr lang="en-US"/>
              <a:t>The new methodology for graduation is not directly comparable to the prior methodology because the new methodology looks at students who exited special education in a single year of data rather than looking at a group of students and their outcomes over a four-year time span. </a:t>
            </a:r>
            <a:r>
              <a:rPr lang="en-US" i="0"/>
              <a:t>The rationale for OSEP to change to this methodology is that </a:t>
            </a:r>
            <a:r>
              <a:rPr lang="en-US"/>
              <a:t>it offers a single, standard measure that allows comparison of graduation rates across all states. The prior methodology was not consistent across states.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p>
          <a:p>
            <a:pPr marL="0" marR="0" lvl="0" indent="0" algn="l" defTabSz="931774" rtl="0" eaLnBrk="1" fontAlgn="auto" latinLnBrk="0" hangingPunct="1">
              <a:lnSpc>
                <a:spcPct val="100000"/>
              </a:lnSpc>
              <a:spcBef>
                <a:spcPts val="0"/>
              </a:spcBef>
              <a:spcAft>
                <a:spcPts val="0"/>
              </a:spcAft>
              <a:buClrTx/>
              <a:buSzTx/>
              <a:buFontTx/>
              <a:buNone/>
              <a:tabLst/>
              <a:defRPr/>
            </a:pPr>
            <a:r>
              <a:rPr lang="en-US"/>
              <a:t>The new methodology results in higher graduation rates. Under the new methodology, the numerator is larger because it includes any student who graduated in the year rather than only the students in the cohort of students who entered grade 9 together.  The single year numerator may include students who are older or younger than the students in a particular cohort.  In addition, the denominator is smaller because it only includes students exiting high school for specific reasons in a single year. The cohort methodology includes all students with disabilities who entered grade 9 together. </a:t>
            </a:r>
            <a:r>
              <a:rPr lang="en-US" i="1"/>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p>
          <a:p>
            <a:pPr defTabSz="931774">
              <a:defRPr/>
            </a:pPr>
            <a:r>
              <a:rPr lang="en-US"/>
              <a:t>This calculation is based on data used for reporting to the U.S. Department of Education under section 618 of the Individuals with Disabilities Education Act (</a:t>
            </a:r>
            <a:r>
              <a:rPr lang="en-US" i="0"/>
              <a:t>IDEA).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395436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Are there any questions on the SPP measurement or how the data are used to measure results?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3877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The blue line in the prior year’s calculation chart shows the targets for graduation for the 2015 through 2018 school years.</a:t>
            </a:r>
            <a:r>
              <a:rPr lang="en-US"/>
              <a:t> It is important to remember that these targets were set using the prior methodology that will not be used in the future.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Actual performance of </a:t>
            </a:r>
            <a:r>
              <a:rPr lang="en-US"/>
              <a:t>students with disabilities </a:t>
            </a:r>
            <a:r>
              <a:rPr lang="en-US" sz="1200" kern="1200">
                <a:solidFill>
                  <a:schemeClr val="tx1"/>
                </a:solidFill>
                <a:effectLst/>
                <a:latin typeface="+mn-lt"/>
                <a:ea typeface="+mn-ea"/>
                <a:cs typeface="+mn-cs"/>
              </a:rPr>
              <a:t>(red line) in the prior year’s calculation chart shows that we did not meet the targets for the 2015 through 2018 school years.</a:t>
            </a:r>
            <a:r>
              <a:rPr lang="en-US"/>
              <a:t> </a:t>
            </a:r>
            <a:endParaRPr lang="en-US" sz="1200" kern="120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new calculation chart represents what data for school years 2015 through 2018 looks like when using the new calculation.  You can see that the new calculation results in higher percentages for the graduation rate (green 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new methodology results in higher graduation rates. Under the new methodology, the numerator is larger because it includes any student who graduated in the year rather than only the students in the cohort of students who entered grade 9 together.  The single year numerator may include students who are older or younger than the students in a particular cohort.  In addition, the denominator is smaller because it only includes students exiting high school for specific reasons in a single year. The cohort methodology includes all students with disabilities who entered grade 9 together. </a:t>
            </a:r>
            <a:r>
              <a:rPr lang="en-US" i="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new methodology for graduation is not directly comparable to the prior methodology.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586562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96081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jpe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chart" Target="../charts/chart3.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3.xml"/><Relationship Id="rId7" Type="http://schemas.openxmlformats.org/officeDocument/2006/relationships/image" Target="../media/image36.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8.png"/><Relationship Id="rId4" Type="http://schemas.openxmlformats.org/officeDocument/2006/relationships/notesSlide" Target="../notesSlides/notesSlide11.xml"/><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audio" Target="../media/media12.m4a"/><Relationship Id="rId16" Type="http://schemas.openxmlformats.org/officeDocument/2006/relationships/image" Target="../media/image18.png"/><Relationship Id="rId1" Type="http://schemas.microsoft.com/office/2007/relationships/media" Target="../media/media12.m4a"/><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41.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notesSlide" Target="../notesSlides/notesSlide12.xml"/><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4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xml"/><Relationship Id="rId7" Type="http://schemas.openxmlformats.org/officeDocument/2006/relationships/image" Target="../media/image4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p12.nysed.gov/specialed/publications/documents/superintendent-determination-option-field-advisory.pdf" TargetMode="External"/><Relationship Id="rId5" Type="http://schemas.openxmlformats.org/officeDocument/2006/relationships/hyperlink" Target="http://www.p12.nysed.gov/specialed/gradrequirements/documents/safety-net-options-available-students-with-disabilities.pdf" TargetMode="External"/><Relationship Id="rId4" Type="http://schemas.openxmlformats.org/officeDocument/2006/relationships/notesSlide" Target="../notesSlides/notesSlide15.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16.xml"/><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4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3.xml"/><Relationship Id="rId7" Type="http://schemas.openxmlformats.org/officeDocument/2006/relationships/image" Target="../media/image36.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8.png"/><Relationship Id="rId4" Type="http://schemas.openxmlformats.org/officeDocument/2006/relationships/notesSlide" Target="../notesSlides/notesSlide18.xml"/><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8.png"/><Relationship Id="rId4" Type="http://schemas.openxmlformats.org/officeDocument/2006/relationships/notesSlide" Target="../notesSlides/notesSlide19.xml"/><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audio" Target="../media/media2.m4a"/><Relationship Id="rId16" Type="http://schemas.openxmlformats.org/officeDocument/2006/relationships/image" Target="../media/image29.svg"/><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Data" Target="../diagrams/data8.xml"/><Relationship Id="rId11" Type="http://schemas.openxmlformats.org/officeDocument/2006/relationships/image" Target="../media/image18.png"/><Relationship Id="rId5" Type="http://schemas.openxmlformats.org/officeDocument/2006/relationships/chart" Target="../charts/chart4.xml"/><Relationship Id="rId10" Type="http://schemas.microsoft.com/office/2007/relationships/diagramDrawing" Target="../diagrams/drawing8.xml"/><Relationship Id="rId4" Type="http://schemas.openxmlformats.org/officeDocument/2006/relationships/notesSlide" Target="../notesSlides/notesSlide20.xml"/><Relationship Id="rId9" Type="http://schemas.openxmlformats.org/officeDocument/2006/relationships/diagramColors" Target="../diagrams/colors8.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3.xml"/><Relationship Id="rId7" Type="http://schemas.openxmlformats.org/officeDocument/2006/relationships/image" Target="../media/image3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8.png"/><Relationship Id="rId4" Type="http://schemas.openxmlformats.org/officeDocument/2006/relationships/notesSlide" Target="../notesSlides/notesSlide21.xml"/><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3.png"/><Relationship Id="rId5" Type="http://schemas.openxmlformats.org/officeDocument/2006/relationships/hyperlink" Target="https://data.nysed.gov/"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8.png"/><Relationship Id="rId3" Type="http://schemas.openxmlformats.org/officeDocument/2006/relationships/slideLayout" Target="../slideLayouts/slideLayout8.xml"/><Relationship Id="rId7" Type="http://schemas.openxmlformats.org/officeDocument/2006/relationships/diagramQuickStyle" Target="../diagrams/quickStyle9.xml"/><Relationship Id="rId12" Type="http://schemas.openxmlformats.org/officeDocument/2006/relationships/hyperlink" Target="http://www.p12.nysed.gov/specialed/spp/"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9.xml"/><Relationship Id="rId11" Type="http://schemas.openxmlformats.org/officeDocument/2006/relationships/image" Target="../media/image56.svg"/><Relationship Id="rId5" Type="http://schemas.openxmlformats.org/officeDocument/2006/relationships/diagramData" Target="../diagrams/data9.xml"/><Relationship Id="rId10" Type="http://schemas.openxmlformats.org/officeDocument/2006/relationships/image" Target="../media/image55.png"/><Relationship Id="rId4" Type="http://schemas.openxmlformats.org/officeDocument/2006/relationships/notesSlide" Target="../notesSlides/notesSlide23.xml"/><Relationship Id="rId9" Type="http://schemas.microsoft.com/office/2007/relationships/diagramDrawing" Target="../diagrams/drawing9.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0.xml"/><Relationship Id="rId7" Type="http://schemas.openxmlformats.org/officeDocument/2006/relationships/image" Target="../media/image5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8.jpeg"/><Relationship Id="rId11" Type="http://schemas.openxmlformats.org/officeDocument/2006/relationships/image" Target="../media/image18.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notesSlide" Target="../notesSlides/notesSlide24.xml"/><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3.xml"/><Relationship Id="rId7" Type="http://schemas.openxmlformats.org/officeDocument/2006/relationships/image" Target="../media/image3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nysed.sharepoint.com/sites/FFY2020-20205SPPAPR/Shared%20Documents/Indicator%20Target%20Setting%20Materials/Indicator%201/Ind1%20National%20Comparison.xlsx?web=1" TargetMode="External"/><Relationship Id="rId11" Type="http://schemas.openxmlformats.org/officeDocument/2006/relationships/image" Target="../media/image18.png"/><Relationship Id="rId5" Type="http://schemas.openxmlformats.org/officeDocument/2006/relationships/hyperlink" Target="https://nysed.sharepoint.com/sites/FFY2020-20205SPPAPR/Shared%20Documents/Indicator%20Target%20Setting%20Materials/Indicator%201/Ind1%20National%20Comparison.xlsx?web=1" TargetMode="External"/><Relationship Id="rId10" Type="http://schemas.openxmlformats.org/officeDocument/2006/relationships/chart" Target="../charts/chart2.xml"/><Relationship Id="rId4" Type="http://schemas.openxmlformats.org/officeDocument/2006/relationships/notesSlide" Target="../notesSlides/notesSlide9.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472858" cy="4759281"/>
          </a:xfrm>
        </p:spPr>
        <p:txBody>
          <a:bodyPr>
            <a:normAutofit fontScale="90000"/>
          </a:bodyPr>
          <a:lstStyle/>
          <a:p>
            <a:r>
              <a:rPr lang="en-US" sz="4400"/>
              <a:t>State Performance</a:t>
            </a:r>
            <a:br>
              <a:rPr lang="en-US" sz="4400"/>
            </a:br>
            <a:r>
              <a:rPr lang="en-US" sz="4400"/>
              <a:t>Plan (SPP) 1/</a:t>
            </a:r>
            <a:br>
              <a:rPr lang="en-US" sz="4400"/>
            </a:br>
            <a:r>
              <a:rPr lang="en-US" sz="4400"/>
              <a:t>Annual Performance Report (APR)</a:t>
            </a:r>
            <a:br>
              <a:rPr lang="en-US" sz="4400"/>
            </a:br>
            <a:r>
              <a:rPr lang="en-US" sz="4400"/>
              <a:t> 2020-2025</a:t>
            </a:r>
            <a:br>
              <a:rPr lang="en-US" sz="4400"/>
            </a:br>
            <a:endParaRPr lang="en-US"/>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descr="NYSED logo and general activity description">
            <a:extLst>
              <a:ext uri="{FF2B5EF4-FFF2-40B4-BE49-F238E27FC236}">
                <a16:creationId xmlns:a16="http://schemas.microsoft.com/office/drawing/2014/main" id="{BE459E9C-B3CC-4422-8530-86C2CCBEAC0A}"/>
              </a:ext>
            </a:extLst>
          </p:cNvPr>
          <p:cNvPicPr>
            <a:picLocks noChangeAspect="1"/>
          </p:cNvPicPr>
          <p:nvPr/>
        </p:nvPicPr>
        <p:blipFill>
          <a:blip r:embed="rId5"/>
          <a:stretch>
            <a:fillRect/>
          </a:stretch>
        </p:blipFill>
        <p:spPr>
          <a:xfrm>
            <a:off x="6732574" y="2"/>
            <a:ext cx="5459426" cy="2499358"/>
          </a:xfrm>
          <a:prstGeom prst="rect">
            <a:avLst/>
          </a:prstGeom>
        </p:spPr>
      </p:pic>
      <p:pic>
        <p:nvPicPr>
          <p:cNvPr id="11" name="Picture 10" descr="Graduates tossing caps into the air">
            <a:extLst>
              <a:ext uri="{FF2B5EF4-FFF2-40B4-BE49-F238E27FC236}">
                <a16:creationId xmlns:a16="http://schemas.microsoft.com/office/drawing/2014/main" id="{013613C9-5CFE-4DA4-AC1A-818122CFBD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9230" y="2590800"/>
            <a:ext cx="5462770" cy="3638549"/>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8592188-6FD4-4CDB-BD49-9EE682B52CB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895600" cy="1857375"/>
          </a:xfrm>
          <a:prstGeom prst="rect">
            <a:avLst/>
          </a:prstGeom>
        </p:spPr>
      </p:pic>
      <p:pic>
        <p:nvPicPr>
          <p:cNvPr id="15" name="Picture 14">
            <a:extLst>
              <a:ext uri="{FF2B5EF4-FFF2-40B4-BE49-F238E27FC236}">
                <a16:creationId xmlns:a16="http://schemas.microsoft.com/office/drawing/2014/main" id="{A16F6DF2-C2A1-4AB3-A6B0-F07EDC19812F}"/>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52625"/>
            <a:ext cx="2895600" cy="2305050"/>
          </a:xfrm>
          <a:prstGeom prst="rect">
            <a:avLst/>
          </a:prstGeom>
        </p:spPr>
      </p:pic>
      <p:pic>
        <p:nvPicPr>
          <p:cNvPr id="9" name="Picture 8">
            <a:extLst>
              <a:ext uri="{FF2B5EF4-FFF2-40B4-BE49-F238E27FC236}">
                <a16:creationId xmlns:a16="http://schemas.microsoft.com/office/drawing/2014/main" id="{058625B3-AEC8-4303-A84D-FE82A90C5C5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71974"/>
            <a:ext cx="2895600" cy="1857375"/>
          </a:xfrm>
          <a:prstGeom prst="rect">
            <a:avLst/>
          </a:prstGeom>
        </p:spPr>
      </p:pic>
      <p:sp>
        <p:nvSpPr>
          <p:cNvPr id="4" name="TextBox 3">
            <a:extLst>
              <a:ext uri="{FF2B5EF4-FFF2-40B4-BE49-F238E27FC236}">
                <a16:creationId xmlns:a16="http://schemas.microsoft.com/office/drawing/2014/main" id="{BA550197-E3F4-4AF0-8D42-CEC55BB1854C}"/>
              </a:ext>
              <a:ext uri="{C183D7F6-B498-43B3-948B-1728B52AA6E4}">
                <adec:decorative xmlns:adec="http://schemas.microsoft.com/office/drawing/2017/decorative" val="1"/>
              </a:ext>
            </a:extLst>
          </p:cNvPr>
          <p:cNvSpPr txBox="1"/>
          <p:nvPr/>
        </p:nvSpPr>
        <p:spPr>
          <a:xfrm>
            <a:off x="0" y="6343648"/>
            <a:ext cx="7154331" cy="369332"/>
          </a:xfrm>
          <a:prstGeom prst="rect">
            <a:avLst/>
          </a:prstGeom>
          <a:noFill/>
        </p:spPr>
        <p:txBody>
          <a:bodyPr wrap="none" rtlCol="0">
            <a:spAutoFit/>
          </a:bodyPr>
          <a:lstStyle/>
          <a:p>
            <a:r>
              <a:rPr lang="en-US" dirty="0"/>
              <a:t> General Overall Presentation – 2021; Indicator 1: Graduation Rate – 2021  </a:t>
            </a:r>
          </a:p>
        </p:txBody>
      </p:sp>
      <p:pic>
        <p:nvPicPr>
          <p:cNvPr id="7" name="Audio 6">
            <a:hlinkClick r:id="" action="ppaction://media"/>
            <a:extLst>
              <a:ext uri="{FF2B5EF4-FFF2-40B4-BE49-F238E27FC236}">
                <a16:creationId xmlns:a16="http://schemas.microsoft.com/office/drawing/2014/main" id="{F3A7E9DD-CB3E-4671-A301-745BAC5614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11210">
        <p:fade/>
      </p:transition>
    </mc:Choice>
    <mc:Fallback xmlns="">
      <p:transition spd="med" advTm="11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8440-0B8B-4D82-ACBE-63D5A527553F}"/>
              </a:ext>
            </a:extLst>
          </p:cNvPr>
          <p:cNvSpPr>
            <a:spLocks noGrp="1"/>
          </p:cNvSpPr>
          <p:nvPr>
            <p:ph type="title"/>
          </p:nvPr>
        </p:nvSpPr>
        <p:spPr>
          <a:xfrm>
            <a:off x="504826" y="156718"/>
            <a:ext cx="9229724" cy="1154724"/>
          </a:xfrm>
        </p:spPr>
        <p:txBody>
          <a:bodyPr>
            <a:noAutofit/>
          </a:bodyPr>
          <a:lstStyle/>
          <a:p>
            <a:pPr algn="ctr"/>
            <a:r>
              <a:rPr lang="en-US" sz="2400"/>
              <a:t>Graduation Rates by Subgroup</a:t>
            </a:r>
            <a:br>
              <a:rPr lang="en-US" sz="2400"/>
            </a:br>
            <a:r>
              <a:rPr lang="en-US" sz="2400"/>
              <a:t>Students With Disabilities Exiting Special Education</a:t>
            </a:r>
            <a:br>
              <a:rPr lang="en-US" sz="2400"/>
            </a:br>
            <a:r>
              <a:rPr lang="en-US" sz="2400"/>
              <a:t>2019-20 SY</a:t>
            </a:r>
            <a:endParaRPr lang="en-US" sz="2400" b="1"/>
          </a:p>
        </p:txBody>
      </p:sp>
      <p:graphicFrame>
        <p:nvGraphicFramePr>
          <p:cNvPr id="9" name="Content Placeholder 8" descr="A graph illustrating the 2019-20 school year graduation rates of students with disabilities by subgroups with graduation rates lower than 80%. The subgroups include disability classification, race, ethnicity, gender and English Language Learner status. The graduation rates ranged from 12% for students classified with Intellectual Disability to 79% for female students with disabilities. ">
            <a:extLst>
              <a:ext uri="{FF2B5EF4-FFF2-40B4-BE49-F238E27FC236}">
                <a16:creationId xmlns:a16="http://schemas.microsoft.com/office/drawing/2014/main" id="{4C214729-BF29-4405-AFAC-9B89A88F9675}"/>
              </a:ext>
            </a:extLst>
          </p:cNvPr>
          <p:cNvGraphicFramePr>
            <a:graphicFrameLocks noGrp="1"/>
          </p:cNvGraphicFramePr>
          <p:nvPr>
            <p:ph idx="1"/>
            <p:extLst>
              <p:ext uri="{D42A27DB-BD31-4B8C-83A1-F6EECF244321}">
                <p14:modId xmlns:p14="http://schemas.microsoft.com/office/powerpoint/2010/main" val="577358795"/>
              </p:ext>
            </p:extLst>
          </p:nvPr>
        </p:nvGraphicFramePr>
        <p:xfrm>
          <a:off x="108285" y="1311442"/>
          <a:ext cx="12083716" cy="5192101"/>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0D2D39B7-FB21-4CB3-A0B4-4406874607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6" name="Audio 5">
            <a:hlinkClick r:id="" action="ppaction://media"/>
            <a:extLst>
              <a:ext uri="{FF2B5EF4-FFF2-40B4-BE49-F238E27FC236}">
                <a16:creationId xmlns:a16="http://schemas.microsoft.com/office/drawing/2014/main" id="{736E7A65-30F3-4DF8-97E7-288A5AB6D6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5036063"/>
      </p:ext>
    </p:extLst>
  </p:cSld>
  <p:clrMapOvr>
    <a:masterClrMapping/>
  </p:clrMapOvr>
  <mc:AlternateContent xmlns:mc="http://schemas.openxmlformats.org/markup-compatibility/2006" xmlns:p14="http://schemas.microsoft.com/office/powerpoint/2010/main">
    <mc:Choice Requires="p14">
      <p:transition p14:dur="0" advTm="81013"/>
    </mc:Choice>
    <mc:Fallback xmlns="">
      <p:transition advTm="8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A85F-319A-48E7-BAF8-9E12B5126CCC}"/>
              </a:ext>
            </a:extLst>
          </p:cNvPr>
          <p:cNvSpPr>
            <a:spLocks noGrp="1"/>
          </p:cNvSpPr>
          <p:nvPr>
            <p:ph type="title"/>
          </p:nvPr>
        </p:nvSpPr>
        <p:spPr>
          <a:xfrm>
            <a:off x="1751777" y="6858000"/>
            <a:ext cx="6922990" cy="2488676"/>
          </a:xfrm>
        </p:spPr>
        <p:txBody>
          <a:bodyPr vert="horz" lIns="91440" tIns="45720" rIns="91440" bIns="45720" rtlCol="0" anchor="t">
            <a:normAutofit/>
          </a:bodyPr>
          <a:lstStyle/>
          <a:p>
            <a:r>
              <a:rPr lang="en-US" sz="3200"/>
              <a:t>Data Questions</a:t>
            </a:r>
          </a:p>
        </p:txBody>
      </p:sp>
      <p:sp>
        <p:nvSpPr>
          <p:cNvPr id="3" name="Text Placeholder 2">
            <a:extLst>
              <a:ext uri="{FF2B5EF4-FFF2-40B4-BE49-F238E27FC236}">
                <a16:creationId xmlns:a16="http://schemas.microsoft.com/office/drawing/2014/main" id="{B62A676E-028C-4E32-8FE6-E894CD08775E}"/>
              </a:ext>
            </a:extLst>
          </p:cNvPr>
          <p:cNvSpPr>
            <a:spLocks noGrp="1"/>
          </p:cNvSpPr>
          <p:nvPr>
            <p:ph type="body" idx="1"/>
          </p:nvPr>
        </p:nvSpPr>
        <p:spPr>
          <a:xfrm>
            <a:off x="1725327" y="3429001"/>
            <a:ext cx="6949440" cy="3135716"/>
          </a:xfrm>
        </p:spPr>
        <p:txBody>
          <a:bodyPr/>
          <a:lstStyle/>
          <a:p>
            <a:endParaRPr lang="en-US"/>
          </a:p>
          <a:p>
            <a:endParaRPr lang="en-US"/>
          </a:p>
          <a:p>
            <a:pPr marL="342900" indent="-342900">
              <a:lnSpc>
                <a:spcPct val="100000"/>
              </a:lnSpc>
              <a:buFont typeface="Arial" panose="020B0604020202020204" pitchFamily="34" charset="0"/>
              <a:buChar char="•"/>
            </a:pPr>
            <a:r>
              <a:rPr lang="en-US"/>
              <a:t>What questions do you have about the data?</a:t>
            </a:r>
          </a:p>
          <a:p>
            <a:pPr marL="342900" indent="-342900">
              <a:lnSpc>
                <a:spcPct val="100000"/>
              </a:lnSpc>
              <a:buFont typeface="Arial" panose="020B0604020202020204" pitchFamily="34" charset="0"/>
              <a:buChar char="•"/>
            </a:pPr>
            <a:r>
              <a:rPr lang="en-US"/>
              <a:t>What did the SPP data tell us?</a:t>
            </a:r>
          </a:p>
          <a:p>
            <a:pPr marL="342900" indent="-342900">
              <a:lnSpc>
                <a:spcPct val="100000"/>
              </a:lnSpc>
              <a:buFont typeface="Arial" panose="020B0604020202020204" pitchFamily="34" charset="0"/>
              <a:buChar char="•"/>
            </a:pPr>
            <a:r>
              <a:rPr lang="en-US"/>
              <a:t>How should we use the data to inform our target-setting and improvement activities?</a:t>
            </a:r>
          </a:p>
        </p:txBody>
      </p:sp>
      <p:pic>
        <p:nvPicPr>
          <p:cNvPr id="8" name="Graphic 7">
            <a:extLst>
              <a:ext uri="{FF2B5EF4-FFF2-40B4-BE49-F238E27FC236}">
                <a16:creationId xmlns:a16="http://schemas.microsoft.com/office/drawing/2014/main" id="{79346BBA-295A-45DD-A49F-F70743CEE4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71391" y="5390845"/>
            <a:ext cx="914400" cy="914400"/>
          </a:xfrm>
          <a:prstGeom prst="rect">
            <a:avLst/>
          </a:prstGeom>
        </p:spPr>
      </p:pic>
      <p:pic>
        <p:nvPicPr>
          <p:cNvPr id="5" name="Picture 4">
            <a:extLst>
              <a:ext uri="{FF2B5EF4-FFF2-40B4-BE49-F238E27FC236}">
                <a16:creationId xmlns:a16="http://schemas.microsoft.com/office/drawing/2014/main" id="{9EB31F77-971E-4BB9-9AED-2945074AFB5C}"/>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21251"/>
            <a:ext cx="1513454" cy="3970318"/>
          </a:xfrm>
          <a:prstGeom prst="rect">
            <a:avLst/>
          </a:prstGeom>
        </p:spPr>
      </p:pic>
      <p:pic>
        <p:nvPicPr>
          <p:cNvPr id="6" name="Picture 5">
            <a:extLst>
              <a:ext uri="{FF2B5EF4-FFF2-40B4-BE49-F238E27FC236}">
                <a16:creationId xmlns:a16="http://schemas.microsoft.com/office/drawing/2014/main" id="{2A5AD57D-F8A6-4A7B-B265-0CC628C5174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0"/>
            <a:ext cx="3278909" cy="2429163"/>
          </a:xfrm>
          <a:prstGeom prst="rect">
            <a:avLst/>
          </a:prstGeom>
        </p:spPr>
      </p:pic>
      <p:pic>
        <p:nvPicPr>
          <p:cNvPr id="9" name="Picture 8">
            <a:extLst>
              <a:ext uri="{FF2B5EF4-FFF2-40B4-BE49-F238E27FC236}">
                <a16:creationId xmlns:a16="http://schemas.microsoft.com/office/drawing/2014/main" id="{CC2419BA-48D7-47D4-BAD8-AAEEBE3C0265}"/>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7" name="Slide Number Placeholder 6">
            <a:extLst>
              <a:ext uri="{FF2B5EF4-FFF2-40B4-BE49-F238E27FC236}">
                <a16:creationId xmlns:a16="http://schemas.microsoft.com/office/drawing/2014/main" id="{FE2FE5BD-2CDE-44E3-8E34-9431A3AD662E}"/>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11</a:t>
            </a:fld>
            <a:endParaRPr lang="en-US"/>
          </a:p>
        </p:txBody>
      </p:sp>
      <p:pic>
        <p:nvPicPr>
          <p:cNvPr id="4" name="Audio 3">
            <a:hlinkClick r:id="" action="ppaction://media"/>
            <a:extLst>
              <a:ext uri="{FF2B5EF4-FFF2-40B4-BE49-F238E27FC236}">
                <a16:creationId xmlns:a16="http://schemas.microsoft.com/office/drawing/2014/main" id="{E24D553C-C596-47C7-AE77-1064AD5908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7917162"/>
      </p:ext>
    </p:extLst>
  </p:cSld>
  <p:clrMapOvr>
    <a:masterClrMapping/>
  </p:clrMapOvr>
  <mc:AlternateContent xmlns:mc="http://schemas.openxmlformats.org/markup-compatibility/2006" xmlns:p14="http://schemas.microsoft.com/office/powerpoint/2010/main">
    <mc:Choice Requires="p14">
      <p:transition spd="med" p14:dur="700" advTm="13495">
        <p:fade/>
      </p:transition>
    </mc:Choice>
    <mc:Fallback xmlns="">
      <p:transition spd="med" advTm="13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6ECB2-AD1D-443C-B4D0-BE27DAAB8F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99008" y="382424"/>
            <a:ext cx="831179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6352319"/>
              </p:ext>
            </p:extLst>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Audio 2">
            <a:hlinkClick r:id="" action="ppaction://media"/>
            <a:extLst>
              <a:ext uri="{FF2B5EF4-FFF2-40B4-BE49-F238E27FC236}">
                <a16:creationId xmlns:a16="http://schemas.microsoft.com/office/drawing/2014/main" id="{D8559A26-87FE-4BEC-B1CB-815358F42F6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6047117"/>
      </p:ext>
    </p:extLst>
  </p:cSld>
  <p:clrMapOvr>
    <a:masterClrMapping/>
  </p:clrMapOvr>
  <mc:AlternateContent xmlns:mc="http://schemas.openxmlformats.org/markup-compatibility/2006" xmlns:p14="http://schemas.microsoft.com/office/powerpoint/2010/main">
    <mc:Choice Requires="p14">
      <p:transition spd="med" p14:dur="700" advTm="137890">
        <p:fade/>
      </p:transition>
    </mc:Choice>
    <mc:Fallback xmlns="">
      <p:transition spd="med" advTm="137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585627" y="624519"/>
            <a:ext cx="10502641" cy="1131374"/>
          </a:xfrm>
        </p:spPr>
        <p:txBody>
          <a:bodyPr anchor="b">
            <a:normAutofit/>
          </a:bodyPr>
          <a:lstStyle/>
          <a:p>
            <a:pPr algn="ctr"/>
            <a:br>
              <a:rPr lang="en-US"/>
            </a:br>
            <a:r>
              <a:rPr lang="en-US" sz="3200" b="1">
                <a:ea typeface="+mj-lt"/>
                <a:cs typeface="+mj-lt"/>
              </a:rPr>
              <a:t>Improvement Activities – OSE Educational Partnership </a:t>
            </a:r>
            <a:endParaRPr lang="en-US" sz="3200" b="1"/>
          </a:p>
        </p:txBody>
      </p:sp>
      <p:sp>
        <p:nvSpPr>
          <p:cNvPr id="3" name="Content Placeholder 2">
            <a:extLst>
              <a:ext uri="{FF2B5EF4-FFF2-40B4-BE49-F238E27FC236}">
                <a16:creationId xmlns:a16="http://schemas.microsoft.com/office/drawing/2014/main" id="{EFF31ECC-6CB2-4C7D-A39C-B0EB775B45AA}"/>
              </a:ext>
            </a:extLst>
          </p:cNvPr>
          <p:cNvSpPr>
            <a:spLocks noGrp="1"/>
          </p:cNvSpPr>
          <p:nvPr>
            <p:ph sz="half" idx="1"/>
          </p:nvPr>
        </p:nvSpPr>
        <p:spPr>
          <a:xfrm>
            <a:off x="1420197" y="1758251"/>
            <a:ext cx="9668069" cy="640705"/>
          </a:xfrm>
        </p:spPr>
        <p:txBody>
          <a:bodyPr vert="horz" lIns="91440" tIns="45720" rIns="91440" bIns="45720" rtlCol="0" anchor="t">
            <a:normAutofit/>
          </a:bodyPr>
          <a:lstStyle/>
          <a:p>
            <a:pPr marL="0" indent="0">
              <a:buNone/>
            </a:pPr>
            <a:r>
              <a:rPr lang="en-US" sz="3200" b="1">
                <a:solidFill>
                  <a:schemeClr val="accent1">
                    <a:lumMod val="75000"/>
                  </a:schemeClr>
                </a:solidFill>
                <a:latin typeface="+mj-lt"/>
                <a:ea typeface="+mj-lt"/>
                <a:cs typeface="+mj-lt"/>
              </a:rPr>
              <a:t>Available  Professional Development and Trainings </a:t>
            </a:r>
          </a:p>
        </p:txBody>
      </p:sp>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13</a:t>
            </a:fld>
            <a:endParaRPr lang="en-US" sz="1000"/>
          </a:p>
        </p:txBody>
      </p:sp>
      <p:sp>
        <p:nvSpPr>
          <p:cNvPr id="6" name="TextBox 5">
            <a:extLst>
              <a:ext uri="{FF2B5EF4-FFF2-40B4-BE49-F238E27FC236}">
                <a16:creationId xmlns:a16="http://schemas.microsoft.com/office/drawing/2014/main" id="{AD415254-F573-424E-B305-076EB4418730}"/>
              </a:ext>
            </a:extLst>
          </p:cNvPr>
          <p:cNvSpPr txBox="1"/>
          <p:nvPr/>
        </p:nvSpPr>
        <p:spPr>
          <a:xfrm>
            <a:off x="755374" y="2461899"/>
            <a:ext cx="10681252" cy="2862322"/>
          </a:xfrm>
          <a:prstGeom prst="rect">
            <a:avLst/>
          </a:prstGeom>
          <a:noFill/>
        </p:spPr>
        <p:txBody>
          <a:bodyPr wrap="square" rtlCol="0">
            <a:spAutoFit/>
          </a:bodyPr>
          <a:lstStyle/>
          <a:p>
            <a:r>
              <a:rPr lang="en-US" b="1"/>
              <a:t>CDOS Module 2: Learning Standards                                        Self Determination Training                                            </a:t>
            </a:r>
          </a:p>
          <a:p>
            <a:r>
              <a:rPr lang="en-US" b="1"/>
              <a:t>CDOS Module 3: Work-Based Learning                                    Student-Directed IEPs for Professionals</a:t>
            </a:r>
          </a:p>
          <a:p>
            <a:r>
              <a:rPr lang="en-US" b="1"/>
              <a:t>Diploma and Credential Options                                                 Standards Based IEPs</a:t>
            </a:r>
          </a:p>
          <a:p>
            <a:r>
              <a:rPr lang="en-US" b="1"/>
              <a:t>Transition Assessment Training                                                   Creating the IEP</a:t>
            </a:r>
          </a:p>
          <a:p>
            <a:r>
              <a:rPr lang="en-US" b="1"/>
              <a:t>Transition in the IEP                                                                          NYSAA 1% TSG Foundational Content</a:t>
            </a:r>
          </a:p>
          <a:p>
            <a:r>
              <a:rPr lang="en-US" b="1"/>
              <a:t>Transition for Families                                                                     Specially Designed Instruction</a:t>
            </a:r>
          </a:p>
          <a:p>
            <a:r>
              <a:rPr lang="en-US" b="1"/>
              <a:t>Family Engagement: Communication &amp; Culture                  Next Steps in SDI</a:t>
            </a:r>
          </a:p>
          <a:p>
            <a:r>
              <a:rPr lang="en-US" b="1"/>
              <a:t>What Does It Mean to Be Culturally Responsive                  Best Practices in Academic Progress Monitoring</a:t>
            </a:r>
          </a:p>
          <a:p>
            <a:r>
              <a:rPr lang="en-US" b="1"/>
              <a:t>Fundamentals in Equity: </a:t>
            </a:r>
          </a:p>
          <a:p>
            <a:r>
              <a:rPr lang="en-US" b="1"/>
              <a:t>Exploring Equity and Cultural Responsiveness</a:t>
            </a:r>
          </a:p>
        </p:txBody>
      </p:sp>
      <p:pic>
        <p:nvPicPr>
          <p:cNvPr id="5" name="Audio 4">
            <a:hlinkClick r:id="" action="ppaction://media"/>
            <a:extLst>
              <a:ext uri="{FF2B5EF4-FFF2-40B4-BE49-F238E27FC236}">
                <a16:creationId xmlns:a16="http://schemas.microsoft.com/office/drawing/2014/main" id="{FECA4D8F-9057-4139-B51A-240DB92C83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6752627"/>
      </p:ext>
    </p:extLst>
  </p:cSld>
  <p:clrMapOvr>
    <a:masterClrMapping/>
  </p:clrMapOvr>
  <mc:AlternateContent xmlns:mc="http://schemas.openxmlformats.org/markup-compatibility/2006" xmlns:p14="http://schemas.microsoft.com/office/powerpoint/2010/main">
    <mc:Choice Requires="p14">
      <p:transition spd="med" p14:dur="700" advTm="17494">
        <p:fade/>
      </p:transition>
    </mc:Choice>
    <mc:Fallback xmlns="">
      <p:transition spd="med" advTm="17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C0D7-65F1-4D5A-9602-5E392D5CB789}"/>
              </a:ext>
            </a:extLst>
          </p:cNvPr>
          <p:cNvSpPr>
            <a:spLocks noGrp="1"/>
          </p:cNvSpPr>
          <p:nvPr>
            <p:ph type="title"/>
          </p:nvPr>
        </p:nvSpPr>
        <p:spPr>
          <a:xfrm>
            <a:off x="1054426" y="199887"/>
            <a:ext cx="9371949" cy="1183566"/>
          </a:xfrm>
        </p:spPr>
        <p:txBody>
          <a:bodyPr anchor="b">
            <a:normAutofit/>
          </a:bodyPr>
          <a:lstStyle/>
          <a:p>
            <a:pPr algn="ctr"/>
            <a:r>
              <a:rPr lang="en-US" sz="4000" b="1"/>
              <a:t>Improvement Activities – SEQA </a:t>
            </a:r>
          </a:p>
        </p:txBody>
      </p:sp>
      <p:sp>
        <p:nvSpPr>
          <p:cNvPr id="3" name="Content Placeholder 2">
            <a:extLst>
              <a:ext uri="{FF2B5EF4-FFF2-40B4-BE49-F238E27FC236}">
                <a16:creationId xmlns:a16="http://schemas.microsoft.com/office/drawing/2014/main" id="{0FD734B8-2594-4D98-BDCD-C0BB84F2328C}"/>
              </a:ext>
            </a:extLst>
          </p:cNvPr>
          <p:cNvSpPr>
            <a:spLocks noGrp="1"/>
          </p:cNvSpPr>
          <p:nvPr>
            <p:ph sz="half" idx="1"/>
          </p:nvPr>
        </p:nvSpPr>
        <p:spPr>
          <a:xfrm>
            <a:off x="711200" y="1663700"/>
            <a:ext cx="5753100" cy="4559299"/>
          </a:xfrm>
        </p:spPr>
        <p:txBody>
          <a:bodyPr vert="horz" lIns="91440" tIns="45720" rIns="91440" bIns="45720" rtlCol="0" anchor="t">
            <a:normAutofit fontScale="92500" lnSpcReduction="10000"/>
          </a:bodyPr>
          <a:lstStyle/>
          <a:p>
            <a:pPr marL="210185" indent="-210185"/>
            <a:r>
              <a:rPr lang="en-US" sz="2000"/>
              <a:t>NYSED’s Special Education Quality Assurance (SEQA) Regional Offices conduct Coordinated Intervention District Reviews on secondary transition</a:t>
            </a:r>
          </a:p>
          <a:p>
            <a:pPr marL="210185" indent="-210185"/>
            <a:r>
              <a:rPr lang="en-US" sz="2000"/>
              <a:t>Transition self-reviews are required for all of NYS</a:t>
            </a:r>
          </a:p>
          <a:p>
            <a:pPr marL="210185" indent="-210185"/>
            <a:r>
              <a:rPr lang="en-US" sz="2000"/>
              <a:t>SEQA’s New York City Regional Office conducts a collaborative transition review with the New York City Department of Education (NYCDOE)</a:t>
            </a:r>
          </a:p>
          <a:p>
            <a:pPr marL="210185" indent="-210185"/>
            <a:r>
              <a:rPr lang="en-US" sz="2000"/>
              <a:t>NYSED also requires identified school districts to adopt evidence-based practices, all of which have the potential outcomes for students with disabilities.  Some of these, such as Early Warning Intervention and Monitoring Systems and aligning coursework to secure post-secondary success, directly linked to dropout prevention and improved graduation rate and other ongoing work supported by OSE and SEQA.  </a:t>
            </a:r>
          </a:p>
          <a:p>
            <a:pPr marL="210185" indent="-210185"/>
            <a:endParaRPr lang="en-US" sz="2800"/>
          </a:p>
        </p:txBody>
      </p:sp>
      <p:pic>
        <p:nvPicPr>
          <p:cNvPr id="9" name="Content Placeholder 8" descr="Business people video conferencing">
            <a:extLst>
              <a:ext uri="{FF2B5EF4-FFF2-40B4-BE49-F238E27FC236}">
                <a16:creationId xmlns:a16="http://schemas.microsoft.com/office/drawing/2014/main" id="{01D7E064-0659-4D16-BCEE-F270AA566A2C}"/>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972300" y="2241499"/>
            <a:ext cx="4610100" cy="3072649"/>
          </a:xfrm>
          <a:prstGeom prst="rect">
            <a:avLst/>
          </a:prstGeom>
          <a:ln w="38100" cap="sq">
            <a:solidFill>
              <a:schemeClr val="accent1">
                <a:lumMod val="40000"/>
                <a:lumOff val="60000"/>
              </a:schemeClr>
            </a:solidFill>
            <a:prstDash val="solid"/>
            <a:miter lim="800000"/>
          </a:ln>
          <a:effectLst/>
        </p:spPr>
      </p:pic>
      <p:sp>
        <p:nvSpPr>
          <p:cNvPr id="4" name="Slide Number Placeholder 3">
            <a:extLst>
              <a:ext uri="{FF2B5EF4-FFF2-40B4-BE49-F238E27FC236}">
                <a16:creationId xmlns:a16="http://schemas.microsoft.com/office/drawing/2014/main" id="{9DAD1A34-73D6-4AD1-A8E3-EBD2313F83BA}"/>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14</a:t>
            </a:fld>
            <a:endParaRPr lang="en-US" sz="1000"/>
          </a:p>
        </p:txBody>
      </p:sp>
      <p:pic>
        <p:nvPicPr>
          <p:cNvPr id="10" name="Audio 9">
            <a:hlinkClick r:id="" action="ppaction://media"/>
            <a:extLst>
              <a:ext uri="{FF2B5EF4-FFF2-40B4-BE49-F238E27FC236}">
                <a16:creationId xmlns:a16="http://schemas.microsoft.com/office/drawing/2014/main" id="{E0C2E562-693D-425F-932E-986618CD2F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4663" y="5810155"/>
            <a:ext cx="406400" cy="406400"/>
          </a:xfrm>
          <a:prstGeom prst="rect">
            <a:avLst/>
          </a:prstGeom>
        </p:spPr>
      </p:pic>
    </p:spTree>
    <p:extLst>
      <p:ext uri="{BB962C8B-B14F-4D97-AF65-F5344CB8AC3E}">
        <p14:creationId xmlns:p14="http://schemas.microsoft.com/office/powerpoint/2010/main" val="2617317639"/>
      </p:ext>
    </p:extLst>
  </p:cSld>
  <p:clrMapOvr>
    <a:masterClrMapping/>
  </p:clrMapOvr>
  <mc:AlternateContent xmlns:mc="http://schemas.openxmlformats.org/markup-compatibility/2006" xmlns:p14="http://schemas.microsoft.com/office/powerpoint/2010/main">
    <mc:Choice Requires="p14">
      <p:transition spd="med" p14:dur="700" advTm="132317">
        <p:fade/>
      </p:transition>
    </mc:Choice>
    <mc:Fallback xmlns="">
      <p:transition spd="med" advTm="132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9004-C33A-48A1-923C-37A328E26706}"/>
              </a:ext>
            </a:extLst>
          </p:cNvPr>
          <p:cNvSpPr>
            <a:spLocks noGrp="1"/>
          </p:cNvSpPr>
          <p:nvPr>
            <p:ph type="title"/>
          </p:nvPr>
        </p:nvSpPr>
        <p:spPr>
          <a:xfrm>
            <a:off x="995695" y="191194"/>
            <a:ext cx="9371949" cy="1183566"/>
          </a:xfrm>
        </p:spPr>
        <p:txBody>
          <a:bodyPr anchor="b">
            <a:normAutofit/>
          </a:bodyPr>
          <a:lstStyle/>
          <a:p>
            <a:pPr algn="ctr"/>
            <a:r>
              <a:rPr lang="en-US" sz="3600" b="1"/>
              <a:t>Improvement Activities - OSE</a:t>
            </a:r>
          </a:p>
        </p:txBody>
      </p:sp>
      <p:sp>
        <p:nvSpPr>
          <p:cNvPr id="3" name="Content Placeholder 2">
            <a:extLst>
              <a:ext uri="{FF2B5EF4-FFF2-40B4-BE49-F238E27FC236}">
                <a16:creationId xmlns:a16="http://schemas.microsoft.com/office/drawing/2014/main" id="{2FB2383A-3201-4E28-8FA3-D9F680CA5351}"/>
              </a:ext>
            </a:extLst>
          </p:cNvPr>
          <p:cNvSpPr>
            <a:spLocks noGrp="1"/>
          </p:cNvSpPr>
          <p:nvPr>
            <p:ph sz="half" idx="1"/>
          </p:nvPr>
        </p:nvSpPr>
        <p:spPr>
          <a:xfrm>
            <a:off x="692762" y="2213468"/>
            <a:ext cx="5100305" cy="3668665"/>
          </a:xfrm>
        </p:spPr>
        <p:txBody>
          <a:bodyPr>
            <a:normAutofit/>
          </a:bodyPr>
          <a:lstStyle/>
          <a:p>
            <a:r>
              <a:rPr lang="en-US" sz="2400"/>
              <a:t>Office of Special Education (OSE)  establishes regulatory standards and diploma options for students with disabilities</a:t>
            </a:r>
          </a:p>
          <a:p>
            <a:r>
              <a:rPr lang="en-US" sz="2400">
                <a:hlinkClick r:id="rId5"/>
              </a:rPr>
              <a:t>Safety Net options </a:t>
            </a:r>
            <a:r>
              <a:rPr lang="en-US" sz="2400"/>
              <a:t>established for students with disabilities</a:t>
            </a:r>
          </a:p>
          <a:p>
            <a:r>
              <a:rPr lang="en-US" sz="2400">
                <a:hlinkClick r:id="rId6"/>
              </a:rPr>
              <a:t>Superintendent Determination Option </a:t>
            </a:r>
            <a:r>
              <a:rPr lang="en-US" sz="2400"/>
              <a:t>introduced</a:t>
            </a:r>
          </a:p>
          <a:p>
            <a:pPr marL="0" indent="0">
              <a:buNone/>
            </a:pPr>
            <a:endParaRPr lang="en-US" sz="2400"/>
          </a:p>
        </p:txBody>
      </p:sp>
      <p:pic>
        <p:nvPicPr>
          <p:cNvPr id="22" name="Content Placeholder 21">
            <a:extLst>
              <a:ext uri="{FF2B5EF4-FFF2-40B4-BE49-F238E27FC236}">
                <a16:creationId xmlns:a16="http://schemas.microsoft.com/office/drawing/2014/main" id="{4B0235C7-26C4-45F8-BC42-DD2E5ACE81A4}"/>
              </a:ext>
              <a:ext uri="{C183D7F6-B498-43B3-948B-1728B52AA6E4}">
                <adec:decorative xmlns:adec="http://schemas.microsoft.com/office/drawing/2017/decorative" val="1"/>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918929" y="2469452"/>
            <a:ext cx="4610099" cy="3013788"/>
          </a:xfrm>
          <a:solidFill>
            <a:schemeClr val="bg1"/>
          </a:solidFill>
        </p:spPr>
      </p:pic>
      <p:pic>
        <p:nvPicPr>
          <p:cNvPr id="32" name="Picture 31" descr="Partial image of sample page from the Safety Net Options and sample first page of the memo introducing the Superintendent Determination Option.">
            <a:extLst>
              <a:ext uri="{FF2B5EF4-FFF2-40B4-BE49-F238E27FC236}">
                <a16:creationId xmlns:a16="http://schemas.microsoft.com/office/drawing/2014/main" id="{F96BF0F6-8746-4040-9C53-2ED441C76B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20000">
            <a:off x="8195742" y="1728391"/>
            <a:ext cx="3342708" cy="4380736"/>
          </a:xfrm>
          <a:prstGeom prst="rect">
            <a:avLst/>
          </a:prstGeom>
          <a:ln cmpd="sng">
            <a:solidFill>
              <a:schemeClr val="tx1"/>
            </a:solidFill>
          </a:ln>
        </p:spPr>
      </p:pic>
      <p:sp>
        <p:nvSpPr>
          <p:cNvPr id="4" name="Slide Number Placeholder 3">
            <a:extLst>
              <a:ext uri="{FF2B5EF4-FFF2-40B4-BE49-F238E27FC236}">
                <a16:creationId xmlns:a16="http://schemas.microsoft.com/office/drawing/2014/main" id="{039672E4-A04C-4A62-ACB9-E75B2AE91607}"/>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15</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6" name="Audio 5">
            <a:hlinkClick r:id="" action="ppaction://media"/>
            <a:extLst>
              <a:ext uri="{FF2B5EF4-FFF2-40B4-BE49-F238E27FC236}">
                <a16:creationId xmlns:a16="http://schemas.microsoft.com/office/drawing/2014/main" id="{9B94B6EF-CBBB-4E94-9195-5FCB80174C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61499" y="6117230"/>
            <a:ext cx="406400" cy="406400"/>
          </a:xfrm>
          <a:prstGeom prst="rect">
            <a:avLst/>
          </a:prstGeom>
        </p:spPr>
      </p:pic>
    </p:spTree>
    <p:extLst>
      <p:ext uri="{BB962C8B-B14F-4D97-AF65-F5344CB8AC3E}">
        <p14:creationId xmlns:p14="http://schemas.microsoft.com/office/powerpoint/2010/main" val="2440163256"/>
      </p:ext>
    </p:extLst>
  </p:cSld>
  <p:clrMapOvr>
    <a:masterClrMapping/>
  </p:clrMapOvr>
  <mc:AlternateContent xmlns:mc="http://schemas.openxmlformats.org/markup-compatibility/2006" xmlns:p14="http://schemas.microsoft.com/office/powerpoint/2010/main">
    <mc:Choice Requires="p14">
      <p:transition spd="med" p14:dur="700" advTm="75868">
        <p:fade/>
      </p:transition>
    </mc:Choice>
    <mc:Fallback xmlns="">
      <p:transition spd="med" advTm="758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C860-61FA-4449-BCDF-0FD5B0F55F7B}"/>
              </a:ext>
            </a:extLst>
          </p:cNvPr>
          <p:cNvSpPr>
            <a:spLocks noGrp="1"/>
          </p:cNvSpPr>
          <p:nvPr>
            <p:ph type="title"/>
          </p:nvPr>
        </p:nvSpPr>
        <p:spPr>
          <a:xfrm>
            <a:off x="1410026" y="276087"/>
            <a:ext cx="9371949" cy="1183566"/>
          </a:xfrm>
        </p:spPr>
        <p:txBody>
          <a:bodyPr anchor="b">
            <a:normAutofit/>
          </a:bodyPr>
          <a:lstStyle/>
          <a:p>
            <a:pPr algn="ctr"/>
            <a:r>
              <a:rPr lang="en-US"/>
              <a:t>Improvement Activities: </a:t>
            </a:r>
            <a:br>
              <a:rPr lang="en-US"/>
            </a:br>
            <a:r>
              <a:rPr lang="en-US"/>
              <a:t>Pathways to Graduation</a:t>
            </a:r>
          </a:p>
        </p:txBody>
      </p:sp>
      <p:graphicFrame>
        <p:nvGraphicFramePr>
          <p:cNvPr id="9" name="Content Placeholder 2" descr="A description of the 4+1 Pathway to Graduation Assessment Options, a list of the available areas of student interest approved for multiple pathways, and a hyperlink to further information. ">
            <a:extLst>
              <a:ext uri="{FF2B5EF4-FFF2-40B4-BE49-F238E27FC236}">
                <a16:creationId xmlns:a16="http://schemas.microsoft.com/office/drawing/2014/main" id="{8E7F3665-B632-40D6-B774-3A0B411A05F3}"/>
              </a:ext>
            </a:extLst>
          </p:cNvPr>
          <p:cNvGraphicFramePr>
            <a:graphicFrameLocks noGrp="1"/>
          </p:cNvGraphicFramePr>
          <p:nvPr>
            <p:ph idx="1"/>
          </p:nvPr>
        </p:nvGraphicFramePr>
        <p:xfrm>
          <a:off x="1410027" y="1566001"/>
          <a:ext cx="9371948"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68218A3B-96A2-4872-8165-0822433F2F1C}"/>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16</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4" name="Audio 3">
            <a:hlinkClick r:id="" action="ppaction://media"/>
            <a:extLst>
              <a:ext uri="{FF2B5EF4-FFF2-40B4-BE49-F238E27FC236}">
                <a16:creationId xmlns:a16="http://schemas.microsoft.com/office/drawing/2014/main" id="{554F5A03-53D4-4810-9F8E-6031AFB112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2931867"/>
      </p:ext>
    </p:extLst>
  </p:cSld>
  <p:clrMapOvr>
    <a:masterClrMapping/>
  </p:clrMapOvr>
  <mc:AlternateContent xmlns:mc="http://schemas.openxmlformats.org/markup-compatibility/2006" xmlns:p14="http://schemas.microsoft.com/office/powerpoint/2010/main">
    <mc:Choice Requires="p14">
      <p:transition spd="med" p14:dur="700" advTm="48052">
        <p:fade/>
      </p:transition>
    </mc:Choice>
    <mc:Fallback xmlns="">
      <p:transition spd="med" advTm="48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C0D7-65F1-4D5A-9602-5E392D5CB789}"/>
              </a:ext>
            </a:extLst>
          </p:cNvPr>
          <p:cNvSpPr>
            <a:spLocks noGrp="1"/>
          </p:cNvSpPr>
          <p:nvPr>
            <p:ph type="title"/>
          </p:nvPr>
        </p:nvSpPr>
        <p:spPr>
          <a:xfrm>
            <a:off x="1054426" y="199887"/>
            <a:ext cx="9371949" cy="1183566"/>
          </a:xfrm>
        </p:spPr>
        <p:txBody>
          <a:bodyPr anchor="b">
            <a:normAutofit/>
          </a:bodyPr>
          <a:lstStyle/>
          <a:p>
            <a:pPr algn="ctr"/>
            <a:r>
              <a:rPr lang="en-US" sz="4000" b="1"/>
              <a:t>Proposed Improvement Activities </a:t>
            </a:r>
          </a:p>
        </p:txBody>
      </p:sp>
      <p:sp>
        <p:nvSpPr>
          <p:cNvPr id="3" name="Content Placeholder 2">
            <a:extLst>
              <a:ext uri="{FF2B5EF4-FFF2-40B4-BE49-F238E27FC236}">
                <a16:creationId xmlns:a16="http://schemas.microsoft.com/office/drawing/2014/main" id="{0FD734B8-2594-4D98-BDCD-C0BB84F2328C}"/>
              </a:ext>
            </a:extLst>
          </p:cNvPr>
          <p:cNvSpPr>
            <a:spLocks noGrp="1"/>
          </p:cNvSpPr>
          <p:nvPr>
            <p:ph sz="half" idx="1"/>
          </p:nvPr>
        </p:nvSpPr>
        <p:spPr>
          <a:xfrm>
            <a:off x="711200" y="1663700"/>
            <a:ext cx="5753100" cy="4559299"/>
          </a:xfrm>
        </p:spPr>
        <p:txBody>
          <a:bodyPr>
            <a:normAutofit fontScale="92500" lnSpcReduction="10000"/>
          </a:bodyPr>
          <a:lstStyle/>
          <a:p>
            <a:r>
              <a:rPr lang="en-US" sz="2800" b="0" i="0">
                <a:solidFill>
                  <a:srgbClr val="383838"/>
                </a:solidFill>
                <a:effectLst/>
              </a:rPr>
              <a:t>Conduct a SEQA Review focusing on implementation of the coordinated set of transition activities/services on students’ Individualized Education Programs (IEPs)</a:t>
            </a:r>
          </a:p>
          <a:p>
            <a:r>
              <a:rPr lang="en-US" sz="2800" b="0" i="0">
                <a:solidFill>
                  <a:srgbClr val="383838"/>
                </a:solidFill>
                <a:effectLst/>
              </a:rPr>
              <a:t>Conduct educational workshops for families on topics such as diploma and credential options, transition, etc. </a:t>
            </a:r>
          </a:p>
          <a:p>
            <a:r>
              <a:rPr lang="en-US" sz="2800" b="0" i="0">
                <a:solidFill>
                  <a:srgbClr val="383838"/>
                </a:solidFill>
                <a:effectLst/>
              </a:rPr>
              <a:t>Conduct additional outreach to parent groups (e.g., monthly informational zoom meetings or newsletters on these and other topics)</a:t>
            </a:r>
            <a:endParaRPr lang="en-US" sz="2800"/>
          </a:p>
        </p:txBody>
      </p:sp>
      <p:pic>
        <p:nvPicPr>
          <p:cNvPr id="9" name="Content Placeholder 8" descr="Business people video conferencing">
            <a:extLst>
              <a:ext uri="{FF2B5EF4-FFF2-40B4-BE49-F238E27FC236}">
                <a16:creationId xmlns:a16="http://schemas.microsoft.com/office/drawing/2014/main" id="{01D7E064-0659-4D16-BCEE-F270AA566A2C}"/>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972300" y="2241499"/>
            <a:ext cx="4610100" cy="3072649"/>
          </a:xfrm>
          <a:prstGeom prst="rect">
            <a:avLst/>
          </a:prstGeom>
          <a:ln w="38100" cap="sq">
            <a:solidFill>
              <a:schemeClr val="accent1">
                <a:lumMod val="40000"/>
                <a:lumOff val="60000"/>
              </a:schemeClr>
            </a:solidFill>
            <a:prstDash val="solid"/>
            <a:miter lim="800000"/>
          </a:ln>
          <a:effectLst/>
        </p:spPr>
      </p:pic>
      <p:sp>
        <p:nvSpPr>
          <p:cNvPr id="4" name="Slide Number Placeholder 3">
            <a:extLst>
              <a:ext uri="{FF2B5EF4-FFF2-40B4-BE49-F238E27FC236}">
                <a16:creationId xmlns:a16="http://schemas.microsoft.com/office/drawing/2014/main" id="{9DAD1A34-73D6-4AD1-A8E3-EBD2313F83BA}"/>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15CF0B3F-2523-4A1A-9789-4F946F4F38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58087862"/>
      </p:ext>
    </p:extLst>
  </p:cSld>
  <p:clrMapOvr>
    <a:masterClrMapping/>
  </p:clrMapOvr>
  <mc:AlternateContent xmlns:mc="http://schemas.openxmlformats.org/markup-compatibility/2006" xmlns:p14="http://schemas.microsoft.com/office/powerpoint/2010/main">
    <mc:Choice Requires="p14">
      <p:transition spd="med" p14:dur="700" advTm="16785">
        <p:fade/>
      </p:transition>
    </mc:Choice>
    <mc:Fallback xmlns="">
      <p:transition spd="med" advTm="16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B6A1-EF90-49BB-A7DE-9778552927EC}"/>
              </a:ext>
            </a:extLst>
          </p:cNvPr>
          <p:cNvSpPr>
            <a:spLocks noGrp="1"/>
          </p:cNvSpPr>
          <p:nvPr>
            <p:ph type="title"/>
          </p:nvPr>
        </p:nvSpPr>
        <p:spPr>
          <a:xfrm>
            <a:off x="1751777" y="6858000"/>
            <a:ext cx="6922990" cy="2488676"/>
          </a:xfrm>
        </p:spPr>
        <p:txBody>
          <a:bodyPr vert="horz" lIns="91440" tIns="45720" rIns="91440" bIns="45720" rtlCol="0" anchor="t">
            <a:normAutofit/>
          </a:bodyPr>
          <a:lstStyle/>
          <a:p>
            <a:r>
              <a:rPr lang="en-US" sz="2800"/>
              <a:t>Improvement Activity Questions</a:t>
            </a:r>
            <a:br>
              <a:rPr lang="en-US"/>
            </a:br>
            <a:endParaRPr lang="en-US"/>
          </a:p>
        </p:txBody>
      </p:sp>
      <p:sp>
        <p:nvSpPr>
          <p:cNvPr id="8" name="Text Placeholder 7">
            <a:extLst>
              <a:ext uri="{FF2B5EF4-FFF2-40B4-BE49-F238E27FC236}">
                <a16:creationId xmlns:a16="http://schemas.microsoft.com/office/drawing/2014/main" id="{322C6CB4-1B99-4709-8603-64EE9DCAD46A}"/>
              </a:ext>
            </a:extLst>
          </p:cNvPr>
          <p:cNvSpPr>
            <a:spLocks noGrp="1"/>
          </p:cNvSpPr>
          <p:nvPr>
            <p:ph type="body" idx="1"/>
          </p:nvPr>
        </p:nvSpPr>
        <p:spPr>
          <a:xfrm>
            <a:off x="1725327" y="3429001"/>
            <a:ext cx="4370673" cy="3135716"/>
          </a:xfrm>
        </p:spPr>
        <p:txBody>
          <a:bodyPr>
            <a:normAutofit fontScale="92500"/>
          </a:bodyPr>
          <a:lstStyle/>
          <a:p>
            <a:endParaRPr lang="en-US" sz="3600"/>
          </a:p>
          <a:p>
            <a:r>
              <a:rPr lang="en-US" sz="3600"/>
              <a:t>What activities could be considered, maintained, or strengthened to address improvements in this area?</a:t>
            </a:r>
          </a:p>
        </p:txBody>
      </p:sp>
      <p:pic>
        <p:nvPicPr>
          <p:cNvPr id="5" name="Graphic 4">
            <a:extLst>
              <a:ext uri="{FF2B5EF4-FFF2-40B4-BE49-F238E27FC236}">
                <a16:creationId xmlns:a16="http://schemas.microsoft.com/office/drawing/2014/main" id="{74C00F3D-CCAE-4882-91C8-DB9D5A07FD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4584" y="3710763"/>
            <a:ext cx="2509283" cy="2509283"/>
          </a:xfrm>
          <a:prstGeom prst="rect">
            <a:avLst/>
          </a:prstGeom>
        </p:spPr>
      </p:pic>
      <p:pic>
        <p:nvPicPr>
          <p:cNvPr id="9" name="Picture 8">
            <a:extLst>
              <a:ext uri="{FF2B5EF4-FFF2-40B4-BE49-F238E27FC236}">
                <a16:creationId xmlns:a16="http://schemas.microsoft.com/office/drawing/2014/main" id="{6BABC414-7293-46DE-874E-C83CC008D41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21251"/>
            <a:ext cx="1513454" cy="3970318"/>
          </a:xfrm>
          <a:prstGeom prst="rect">
            <a:avLst/>
          </a:prstGeom>
        </p:spPr>
      </p:pic>
      <p:pic>
        <p:nvPicPr>
          <p:cNvPr id="7" name="Picture 6">
            <a:extLst>
              <a:ext uri="{FF2B5EF4-FFF2-40B4-BE49-F238E27FC236}">
                <a16:creationId xmlns:a16="http://schemas.microsoft.com/office/drawing/2014/main" id="{99DBF162-1BB4-4B0D-AA38-C93BA56CF2D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0"/>
            <a:ext cx="3278909" cy="2429163"/>
          </a:xfrm>
          <a:prstGeom prst="rect">
            <a:avLst/>
          </a:prstGeom>
        </p:spPr>
      </p:pic>
      <p:pic>
        <p:nvPicPr>
          <p:cNvPr id="6" name="Picture 5">
            <a:extLst>
              <a:ext uri="{FF2B5EF4-FFF2-40B4-BE49-F238E27FC236}">
                <a16:creationId xmlns:a16="http://schemas.microsoft.com/office/drawing/2014/main" id="{764030B3-6C09-4BBC-AD64-BB7A7C13D1BB}"/>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4" name="Slide Number Placeholder 3">
            <a:extLst>
              <a:ext uri="{FF2B5EF4-FFF2-40B4-BE49-F238E27FC236}">
                <a16:creationId xmlns:a16="http://schemas.microsoft.com/office/drawing/2014/main" id="{6CAD9DB5-3E64-44F5-BAEC-E01E4572E7B8}"/>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18</a:t>
            </a:fld>
            <a:endParaRPr lang="en-US"/>
          </a:p>
        </p:txBody>
      </p:sp>
      <p:pic>
        <p:nvPicPr>
          <p:cNvPr id="11" name="Audio 10">
            <a:hlinkClick r:id="" action="ppaction://media"/>
            <a:extLst>
              <a:ext uri="{FF2B5EF4-FFF2-40B4-BE49-F238E27FC236}">
                <a16:creationId xmlns:a16="http://schemas.microsoft.com/office/drawing/2014/main" id="{E02BE959-61C4-49E1-A191-5D0F8C199A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8668574"/>
      </p:ext>
    </p:extLst>
  </p:cSld>
  <p:clrMapOvr>
    <a:masterClrMapping/>
  </p:clrMapOvr>
  <mc:AlternateContent xmlns:mc="http://schemas.openxmlformats.org/markup-compatibility/2006" xmlns:p14="http://schemas.microsoft.com/office/powerpoint/2010/main">
    <mc:Choice Requires="p14">
      <p:transition spd="med" p14:dur="700" advTm="8021">
        <p:fade/>
      </p:transition>
    </mc:Choice>
    <mc:Fallback xmlns="">
      <p:transition spd="med" advTm="8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7A9A-2B81-438D-AFC2-01545DF411BF}"/>
              </a:ext>
            </a:extLst>
          </p:cNvPr>
          <p:cNvSpPr>
            <a:spLocks noGrp="1"/>
          </p:cNvSpPr>
          <p:nvPr>
            <p:ph type="title"/>
          </p:nvPr>
        </p:nvSpPr>
        <p:spPr>
          <a:xfrm>
            <a:off x="7163466" y="1204771"/>
            <a:ext cx="5218125" cy="1183566"/>
          </a:xfrm>
        </p:spPr>
        <p:txBody>
          <a:bodyPr>
            <a:normAutofit/>
          </a:bodyPr>
          <a:lstStyle/>
          <a:p>
            <a:pPr algn="ctr"/>
            <a:r>
              <a:rPr lang="en-US" sz="4000" b="1"/>
              <a:t>Setting Targets</a:t>
            </a:r>
          </a:p>
        </p:txBody>
      </p:sp>
      <p:graphicFrame>
        <p:nvGraphicFramePr>
          <p:cNvPr id="34" name="Content Placeholder 9" descr="Basic cycle diagram with a continuing sequence of stages, tasks, or events in a circular flow. Emphasizes the stages or steps rather than the connecting arrows or flow">
            <a:extLst>
              <a:ext uri="{FF2B5EF4-FFF2-40B4-BE49-F238E27FC236}">
                <a16:creationId xmlns:a16="http://schemas.microsoft.com/office/drawing/2014/main" id="{4038AED5-CFE0-4E50-92F1-845307AE9B72}"/>
              </a:ext>
            </a:extLst>
          </p:cNvPr>
          <p:cNvGraphicFramePr>
            <a:graphicFrameLocks/>
          </p:cNvGraphicFramePr>
          <p:nvPr>
            <p:extLst>
              <p:ext uri="{D42A27DB-BD31-4B8C-83A1-F6EECF244321}">
                <p14:modId xmlns:p14="http://schemas.microsoft.com/office/powerpoint/2010/main" val="1085612496"/>
              </p:ext>
            </p:extLst>
          </p:nvPr>
        </p:nvGraphicFramePr>
        <p:xfrm>
          <a:off x="-422334" y="266181"/>
          <a:ext cx="8603466" cy="619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descr="A description of the target setting process indicating: new targets are needed, targets must be rigorous and achievable, and final targets must be higher vs. baseline. ">
            <a:extLst>
              <a:ext uri="{FF2B5EF4-FFF2-40B4-BE49-F238E27FC236}">
                <a16:creationId xmlns:a16="http://schemas.microsoft.com/office/drawing/2014/main" id="{35C24902-2399-4806-8C7D-FCCA47C2B190}"/>
              </a:ext>
            </a:extLst>
          </p:cNvPr>
          <p:cNvSpPr/>
          <p:nvPr/>
        </p:nvSpPr>
        <p:spPr>
          <a:xfrm>
            <a:off x="7243281" y="1593849"/>
            <a:ext cx="4325420" cy="470431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A7253D-3EC9-4796-BE13-63E8CC1E2D0F}"/>
              </a:ext>
            </a:extLst>
          </p:cNvPr>
          <p:cNvSpPr/>
          <p:nvPr/>
        </p:nvSpPr>
        <p:spPr>
          <a:xfrm>
            <a:off x="8069031" y="2792754"/>
            <a:ext cx="3418115" cy="484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sz="2300">
                <a:solidFill>
                  <a:schemeClr val="tx1"/>
                </a:solidFill>
              </a:rPr>
              <a:t>New targets are needed</a:t>
            </a:r>
          </a:p>
        </p:txBody>
      </p:sp>
      <p:sp>
        <p:nvSpPr>
          <p:cNvPr id="18" name="Rectangle 17">
            <a:extLst>
              <a:ext uri="{FF2B5EF4-FFF2-40B4-BE49-F238E27FC236}">
                <a16:creationId xmlns:a16="http://schemas.microsoft.com/office/drawing/2014/main" id="{6F998606-DFDD-41F2-B286-7229A67259BC}"/>
              </a:ext>
            </a:extLst>
          </p:cNvPr>
          <p:cNvSpPr/>
          <p:nvPr/>
        </p:nvSpPr>
        <p:spPr>
          <a:xfrm>
            <a:off x="8069031" y="3505678"/>
            <a:ext cx="3418114"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sz="2300">
                <a:solidFill>
                  <a:schemeClr val="tx1"/>
                </a:solidFill>
              </a:rPr>
              <a:t>Targets must be             rigorous and achievable</a:t>
            </a:r>
          </a:p>
          <a:p>
            <a:pPr algn="ctr"/>
            <a:endParaRPr lang="en-US" sz="2000">
              <a:solidFill>
                <a:schemeClr val="tx1"/>
              </a:solidFill>
            </a:endParaRPr>
          </a:p>
        </p:txBody>
      </p:sp>
      <p:sp>
        <p:nvSpPr>
          <p:cNvPr id="19" name="Rectangle 18">
            <a:extLst>
              <a:ext uri="{FF2B5EF4-FFF2-40B4-BE49-F238E27FC236}">
                <a16:creationId xmlns:a16="http://schemas.microsoft.com/office/drawing/2014/main" id="{2752CF65-EE69-422A-8A23-213AC5F1D136}"/>
              </a:ext>
            </a:extLst>
          </p:cNvPr>
          <p:cNvSpPr/>
          <p:nvPr/>
        </p:nvSpPr>
        <p:spPr>
          <a:xfrm>
            <a:off x="8069031" y="4300519"/>
            <a:ext cx="3418115" cy="11847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sz="2300">
                <a:solidFill>
                  <a:schemeClr val="tx1"/>
                </a:solidFill>
              </a:rPr>
              <a:t>Final targets must be  higher vs. baseline</a:t>
            </a:r>
          </a:p>
          <a:p>
            <a:pPr algn="ctr"/>
            <a:endParaRPr lang="en-US" sz="2000">
              <a:solidFill>
                <a:schemeClr val="tx1"/>
              </a:solidFill>
            </a:endParaRPr>
          </a:p>
        </p:txBody>
      </p:sp>
      <p:sp>
        <p:nvSpPr>
          <p:cNvPr id="4" name="Slide Number Placeholder 3">
            <a:extLst>
              <a:ext uri="{FF2B5EF4-FFF2-40B4-BE49-F238E27FC236}">
                <a16:creationId xmlns:a16="http://schemas.microsoft.com/office/drawing/2014/main" id="{41BAF917-2BEF-4700-845B-66AC22D76526}"/>
              </a:ext>
            </a:extLst>
          </p:cNvPr>
          <p:cNvSpPr>
            <a:spLocks noGrp="1"/>
          </p:cNvSpPr>
          <p:nvPr>
            <p:ph type="sldNum" sz="quarter" idx="12"/>
          </p:nvPr>
        </p:nvSpPr>
        <p:spPr/>
        <p:txBody>
          <a:bodyPr/>
          <a:lstStyle/>
          <a:p>
            <a:fld id="{9CD8D479-8942-46E8-A226-A4E01F7A105C}" type="slidenum">
              <a:rPr lang="en-US" smtClean="0"/>
              <a:t>19</a:t>
            </a:fld>
            <a:endParaRPr lang="en-US"/>
          </a:p>
        </p:txBody>
      </p:sp>
      <p:pic>
        <p:nvPicPr>
          <p:cNvPr id="6" name="Audio 5">
            <a:hlinkClick r:id="" action="ppaction://media"/>
            <a:extLst>
              <a:ext uri="{FF2B5EF4-FFF2-40B4-BE49-F238E27FC236}">
                <a16:creationId xmlns:a16="http://schemas.microsoft.com/office/drawing/2014/main" id="{9A3F6F97-912A-401A-851E-349CE199B7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3457170"/>
      </p:ext>
    </p:extLst>
  </p:cSld>
  <p:clrMapOvr>
    <a:masterClrMapping/>
  </p:clrMapOvr>
  <mc:AlternateContent xmlns:mc="http://schemas.openxmlformats.org/markup-compatibility/2006" xmlns:p14="http://schemas.microsoft.com/office/powerpoint/2010/main">
    <mc:Choice Requires="p14">
      <p:transition spd="med" p14:dur="700" advTm="15247">
        <p:fade/>
      </p:transition>
    </mc:Choice>
    <mc:Fallback xmlns="">
      <p:transition spd="med" advTm="15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42" presetClass="entr" presetSubtype="0" fill="hold" grpId="0" nodeType="after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childTnLst>
                          </p:cTn>
                        </p:par>
                        <p:par>
                          <p:cTn id="13" fill="hold">
                            <p:stCondLst>
                              <p:cond delay="12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2200"/>
                            </p:stCondLst>
                            <p:childTnLst>
                              <p:par>
                                <p:cTn id="20" presetID="42"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3450"/>
                            </p:stCondLst>
                            <p:childTnLst>
                              <p:par>
                                <p:cTn id="26" presetID="10" presetClass="entr" presetSubtype="0" fill="hold" grpId="0" nodeType="afterEffect">
                                  <p:stCondLst>
                                    <p:cond delay="75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Graphic spid="34" grpId="0">
        <p:bldAsOne/>
      </p:bldGraphic>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3261-4C38-4B74-9F5A-6D2AE36C77F5}"/>
              </a:ext>
            </a:extLst>
          </p:cNvPr>
          <p:cNvSpPr>
            <a:spLocks noGrp="1"/>
          </p:cNvSpPr>
          <p:nvPr>
            <p:ph type="title"/>
          </p:nvPr>
        </p:nvSpPr>
        <p:spPr>
          <a:xfrm>
            <a:off x="1524000" y="131409"/>
            <a:ext cx="7980218" cy="1143000"/>
          </a:xfrm>
        </p:spPr>
        <p:txBody>
          <a:bodyPr/>
          <a:lstStyle/>
          <a:p>
            <a:pPr algn="ctr"/>
            <a:r>
              <a:rPr lang="en-US"/>
              <a:t>             </a:t>
            </a:r>
            <a:r>
              <a:rPr lang="en-US" b="1">
                <a:solidFill>
                  <a:schemeClr val="tx1">
                    <a:lumMod val="60000"/>
                    <a:lumOff val="40000"/>
                  </a:schemeClr>
                </a:solidFill>
              </a:rPr>
              <a:t>Graduation Rate</a:t>
            </a:r>
          </a:p>
        </p:txBody>
      </p:sp>
      <p:pic>
        <p:nvPicPr>
          <p:cNvPr id="9" name="Content Placeholder 8-Inner" descr="Graduates at a university graduation ceremony">
            <a:extLst>
              <a:ext uri="{FF2B5EF4-FFF2-40B4-BE49-F238E27FC236}">
                <a16:creationId xmlns:a16="http://schemas.microsoft.com/office/drawing/2014/main" id="{10E704D9-54D7-40F4-971C-7377A7423C27}"/>
              </a:ext>
            </a:extLst>
          </p:cNvPr>
          <p:cNvPicPr>
            <a:picLocks noGrp="1" noChangeAspect="1"/>
          </p:cNvPicPr>
          <p:nvPr>
            <p:ph idx="1"/>
          </p:nvPr>
        </p:nvPicPr>
        <p:blipFill>
          <a:blip r:embed="rId5" cstate="print">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1931542" y="1565275"/>
            <a:ext cx="8599469" cy="4621213"/>
          </a:xfrm>
        </p:spPr>
      </p:pic>
      <p:sp>
        <p:nvSpPr>
          <p:cNvPr id="10" name="Rectangle 9- Outer" descr="Background picture of a silhouette of a graduate in cap and gown with 6 agenda items listed. Agenda items in the list are: About Indicator 1, Measuring Trends, State of the State, Coming Changes, Improvement Strategies and Collaboration. ">
            <a:extLst>
              <a:ext uri="{FF2B5EF4-FFF2-40B4-BE49-F238E27FC236}">
                <a16:creationId xmlns:a16="http://schemas.microsoft.com/office/drawing/2014/main" id="{734EBCC3-A1A8-4D8B-B3D6-689744F3A49D}"/>
              </a:ext>
            </a:extLst>
          </p:cNvPr>
          <p:cNvSpPr/>
          <p:nvPr/>
        </p:nvSpPr>
        <p:spPr>
          <a:xfrm>
            <a:off x="1524000" y="1274409"/>
            <a:ext cx="9376882" cy="5181809"/>
          </a:xfrm>
          <a:prstGeom prst="rect">
            <a:avLst/>
          </a:prstGeom>
          <a:solidFill>
            <a:schemeClr val="accent1">
              <a:alpha val="61000"/>
            </a:schemeClr>
          </a:solidFill>
          <a:ln w="76200">
            <a:solidFill>
              <a:schemeClr val="tx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agenda title">
            <a:extLst>
              <a:ext uri="{FF2B5EF4-FFF2-40B4-BE49-F238E27FC236}">
                <a16:creationId xmlns:a16="http://schemas.microsoft.com/office/drawing/2014/main" id="{E2D9ECAA-E1B0-44F1-A477-74F0487B0AFD}"/>
              </a:ext>
            </a:extLst>
          </p:cNvPr>
          <p:cNvSpPr txBox="1"/>
          <p:nvPr/>
        </p:nvSpPr>
        <p:spPr>
          <a:xfrm>
            <a:off x="4479533" y="1777429"/>
            <a:ext cx="2825393" cy="461665"/>
          </a:xfrm>
          <a:prstGeom prst="rect">
            <a:avLst/>
          </a:prstGeom>
          <a:noFill/>
        </p:spPr>
        <p:txBody>
          <a:bodyPr wrap="square" rtlCol="0">
            <a:spAutoFit/>
          </a:bodyPr>
          <a:lstStyle/>
          <a:p>
            <a:r>
              <a:rPr lang="en-US" sz="2400">
                <a:solidFill>
                  <a:schemeClr val="bg1"/>
                </a:solidFill>
              </a:rPr>
              <a:t>              </a:t>
            </a:r>
            <a:r>
              <a:rPr lang="en-US" sz="2400" b="1">
                <a:solidFill>
                  <a:schemeClr val="bg1"/>
                </a:solidFill>
              </a:rPr>
              <a:t>AGENDA</a:t>
            </a:r>
          </a:p>
        </p:txBody>
      </p:sp>
      <p:sp>
        <p:nvSpPr>
          <p:cNvPr id="14" name="Rectangle: About">
            <a:extLst>
              <a:ext uri="{FF2B5EF4-FFF2-40B4-BE49-F238E27FC236}">
                <a16:creationId xmlns:a16="http://schemas.microsoft.com/office/drawing/2014/main" id="{0DB1D4EF-C78C-478D-B398-FFC8FF69EEFB}"/>
              </a:ext>
            </a:extLst>
          </p:cNvPr>
          <p:cNvSpPr/>
          <p:nvPr/>
        </p:nvSpPr>
        <p:spPr>
          <a:xfrm rot="5400000">
            <a:off x="2931480" y="1944362"/>
            <a:ext cx="603607" cy="2615781"/>
          </a:xfrm>
          <a:prstGeom prst="round2SameRect">
            <a:avLst>
              <a:gd name="adj1" fmla="val 44892"/>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lIns="91440" rtlCol="0" anchor="ctr"/>
          <a:lstStyle/>
          <a:p>
            <a:pPr algn="ctr"/>
            <a:r>
              <a:rPr lang="en-US">
                <a:ln>
                  <a:solidFill>
                    <a:schemeClr val="accent1">
                      <a:shade val="50000"/>
                    </a:schemeClr>
                  </a:solidFill>
                </a:ln>
                <a:solidFill>
                  <a:schemeClr val="tx1">
                    <a:lumMod val="50000"/>
                  </a:schemeClr>
                </a:solidFill>
              </a:rPr>
              <a:t>ABOUT</a:t>
            </a:r>
            <a:r>
              <a:rPr lang="en-US">
                <a:ln>
                  <a:solidFill>
                    <a:schemeClr val="accent1">
                      <a:shade val="50000"/>
                    </a:schemeClr>
                  </a:solidFill>
                </a:ln>
              </a:rPr>
              <a:t> </a:t>
            </a:r>
          </a:p>
          <a:p>
            <a:pPr algn="ctr"/>
            <a:r>
              <a:rPr lang="en-US">
                <a:ln>
                  <a:solidFill>
                    <a:schemeClr val="accent1">
                      <a:shade val="50000"/>
                    </a:schemeClr>
                  </a:solidFill>
                </a:ln>
                <a:solidFill>
                  <a:schemeClr val="tx1">
                    <a:lumMod val="50000"/>
                  </a:schemeClr>
                </a:solidFill>
              </a:rPr>
              <a:t>INDICATOR 1</a:t>
            </a:r>
          </a:p>
        </p:txBody>
      </p:sp>
      <p:sp>
        <p:nvSpPr>
          <p:cNvPr id="20" name="Rectangle: Trends">
            <a:extLst>
              <a:ext uri="{FF2B5EF4-FFF2-40B4-BE49-F238E27FC236}">
                <a16:creationId xmlns:a16="http://schemas.microsoft.com/office/drawing/2014/main" id="{D6797338-2BBB-415C-A958-2F32A49FAB62}"/>
              </a:ext>
            </a:extLst>
          </p:cNvPr>
          <p:cNvSpPr/>
          <p:nvPr/>
        </p:nvSpPr>
        <p:spPr>
          <a:xfrm rot="5400000">
            <a:off x="2939968" y="2815980"/>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n>
                  <a:solidFill>
                    <a:schemeClr val="accent1">
                      <a:shade val="50000"/>
                    </a:schemeClr>
                  </a:solidFill>
                </a:ln>
                <a:solidFill>
                  <a:schemeClr val="tx1">
                    <a:lumMod val="50000"/>
                  </a:schemeClr>
                </a:solidFill>
              </a:rPr>
              <a:t>MEASURING</a:t>
            </a:r>
            <a:r>
              <a:rPr lang="en-US">
                <a:ln>
                  <a:solidFill>
                    <a:schemeClr val="accent1">
                      <a:shade val="50000"/>
                    </a:schemeClr>
                  </a:solidFill>
                </a:ln>
              </a:rPr>
              <a:t> </a:t>
            </a:r>
          </a:p>
          <a:p>
            <a:pPr algn="ctr"/>
            <a:r>
              <a:rPr lang="en-US">
                <a:ln>
                  <a:solidFill>
                    <a:schemeClr val="accent1">
                      <a:shade val="50000"/>
                    </a:schemeClr>
                  </a:solidFill>
                </a:ln>
                <a:solidFill>
                  <a:schemeClr val="tx1">
                    <a:lumMod val="50000"/>
                  </a:schemeClr>
                </a:solidFill>
              </a:rPr>
              <a:t>TRENDS</a:t>
            </a:r>
          </a:p>
        </p:txBody>
      </p:sp>
      <p:sp>
        <p:nvSpPr>
          <p:cNvPr id="22" name="Rectangle: SOS">
            <a:extLst>
              <a:ext uri="{FF2B5EF4-FFF2-40B4-BE49-F238E27FC236}">
                <a16:creationId xmlns:a16="http://schemas.microsoft.com/office/drawing/2014/main" id="{DCC53503-6237-4871-BE7A-5196A1C2DE1E}"/>
              </a:ext>
            </a:extLst>
          </p:cNvPr>
          <p:cNvSpPr/>
          <p:nvPr/>
        </p:nvSpPr>
        <p:spPr>
          <a:xfrm rot="5400000">
            <a:off x="2939968" y="3739739"/>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n>
                  <a:solidFill>
                    <a:schemeClr val="accent1">
                      <a:shade val="50000"/>
                    </a:schemeClr>
                  </a:solidFill>
                </a:ln>
                <a:solidFill>
                  <a:schemeClr val="tx1">
                    <a:lumMod val="50000"/>
                  </a:schemeClr>
                </a:solidFill>
              </a:rPr>
              <a:t>STATE OF </a:t>
            </a:r>
          </a:p>
          <a:p>
            <a:pPr algn="ctr"/>
            <a:r>
              <a:rPr lang="en-US">
                <a:ln>
                  <a:solidFill>
                    <a:schemeClr val="accent1">
                      <a:shade val="50000"/>
                    </a:schemeClr>
                  </a:solidFill>
                </a:ln>
                <a:solidFill>
                  <a:schemeClr val="tx1">
                    <a:lumMod val="50000"/>
                  </a:schemeClr>
                </a:solidFill>
              </a:rPr>
              <a:t>THE STATE</a:t>
            </a:r>
          </a:p>
        </p:txBody>
      </p:sp>
      <p:sp>
        <p:nvSpPr>
          <p:cNvPr id="25" name="Rectangle: Changes">
            <a:extLst>
              <a:ext uri="{FF2B5EF4-FFF2-40B4-BE49-F238E27FC236}">
                <a16:creationId xmlns:a16="http://schemas.microsoft.com/office/drawing/2014/main" id="{0FD1827F-C729-410C-953F-2C84C557CA65}"/>
              </a:ext>
            </a:extLst>
          </p:cNvPr>
          <p:cNvSpPr/>
          <p:nvPr/>
        </p:nvSpPr>
        <p:spPr>
          <a:xfrm rot="16200000">
            <a:off x="8921317" y="1974069"/>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n>
                  <a:solidFill>
                    <a:schemeClr val="accent1">
                      <a:shade val="50000"/>
                    </a:schemeClr>
                  </a:solidFill>
                </a:ln>
                <a:solidFill>
                  <a:schemeClr val="tx1">
                    <a:lumMod val="50000"/>
                  </a:schemeClr>
                </a:solidFill>
              </a:rPr>
              <a:t>COMING</a:t>
            </a:r>
          </a:p>
          <a:p>
            <a:pPr algn="ctr"/>
            <a:r>
              <a:rPr lang="en-US">
                <a:ln>
                  <a:solidFill>
                    <a:schemeClr val="accent1">
                      <a:shade val="50000"/>
                    </a:schemeClr>
                  </a:solidFill>
                </a:ln>
                <a:solidFill>
                  <a:schemeClr val="tx1">
                    <a:lumMod val="50000"/>
                  </a:schemeClr>
                </a:solidFill>
              </a:rPr>
              <a:t>CHANGES</a:t>
            </a:r>
          </a:p>
        </p:txBody>
      </p:sp>
      <p:sp>
        <p:nvSpPr>
          <p:cNvPr id="26" name="Rectangle: Imp Strategies">
            <a:extLst>
              <a:ext uri="{FF2B5EF4-FFF2-40B4-BE49-F238E27FC236}">
                <a16:creationId xmlns:a16="http://schemas.microsoft.com/office/drawing/2014/main" id="{ACA2C9B6-832E-499B-920B-A3014959C689}"/>
              </a:ext>
            </a:extLst>
          </p:cNvPr>
          <p:cNvSpPr/>
          <p:nvPr/>
        </p:nvSpPr>
        <p:spPr>
          <a:xfrm rot="16200000">
            <a:off x="8921316" y="2830602"/>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n>
                  <a:solidFill>
                    <a:schemeClr val="accent1">
                      <a:shade val="50000"/>
                    </a:schemeClr>
                  </a:solidFill>
                </a:ln>
                <a:solidFill>
                  <a:schemeClr val="tx1">
                    <a:lumMod val="50000"/>
                  </a:schemeClr>
                </a:solidFill>
              </a:rPr>
              <a:t>IMPROVEMENT</a:t>
            </a:r>
            <a:r>
              <a:rPr lang="en-US">
                <a:ln>
                  <a:solidFill>
                    <a:schemeClr val="accent1">
                      <a:shade val="50000"/>
                    </a:schemeClr>
                  </a:solidFill>
                </a:ln>
              </a:rPr>
              <a:t> </a:t>
            </a:r>
            <a:r>
              <a:rPr lang="en-US">
                <a:ln>
                  <a:solidFill>
                    <a:schemeClr val="accent1">
                      <a:shade val="50000"/>
                    </a:schemeClr>
                  </a:solidFill>
                </a:ln>
                <a:solidFill>
                  <a:schemeClr val="tx1">
                    <a:lumMod val="50000"/>
                  </a:schemeClr>
                </a:solidFill>
              </a:rPr>
              <a:t>STRATEGIES</a:t>
            </a:r>
          </a:p>
        </p:txBody>
      </p:sp>
      <p:sp>
        <p:nvSpPr>
          <p:cNvPr id="27" name="Rectangle: Collab">
            <a:extLst>
              <a:ext uri="{FF2B5EF4-FFF2-40B4-BE49-F238E27FC236}">
                <a16:creationId xmlns:a16="http://schemas.microsoft.com/office/drawing/2014/main" id="{51F5C9B4-D61F-4189-8564-8AAE60885538}"/>
              </a:ext>
            </a:extLst>
          </p:cNvPr>
          <p:cNvSpPr/>
          <p:nvPr/>
        </p:nvSpPr>
        <p:spPr>
          <a:xfrm rot="16200000">
            <a:off x="8921316" y="3706622"/>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n>
                  <a:solidFill>
                    <a:schemeClr val="accent1">
                      <a:shade val="50000"/>
                    </a:schemeClr>
                  </a:solidFill>
                </a:ln>
                <a:solidFill>
                  <a:schemeClr val="tx1">
                    <a:lumMod val="50000"/>
                  </a:schemeClr>
                </a:solidFill>
              </a:rPr>
              <a:t>      COLLABORATION</a:t>
            </a:r>
          </a:p>
        </p:txBody>
      </p:sp>
      <p:sp>
        <p:nvSpPr>
          <p:cNvPr id="30" name="Flowchart: Connector Dip">
            <a:extLst>
              <a:ext uri="{FF2B5EF4-FFF2-40B4-BE49-F238E27FC236}">
                <a16:creationId xmlns:a16="http://schemas.microsoft.com/office/drawing/2014/main" id="{C40741F1-1C7A-4192-8F68-55E296FFE701}"/>
              </a:ext>
              <a:ext uri="{C183D7F6-B498-43B3-948B-1728B52AA6E4}">
                <adec:decorative xmlns:adec="http://schemas.microsoft.com/office/drawing/2017/decorative" val="1"/>
              </a:ext>
            </a:extLst>
          </p:cNvPr>
          <p:cNvSpPr/>
          <p:nvPr/>
        </p:nvSpPr>
        <p:spPr>
          <a:xfrm>
            <a:off x="3979522" y="3007458"/>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Trd">
            <a:extLst>
              <a:ext uri="{FF2B5EF4-FFF2-40B4-BE49-F238E27FC236}">
                <a16:creationId xmlns:a16="http://schemas.microsoft.com/office/drawing/2014/main" id="{A4CA7639-14F6-46F5-8379-61BB9830C9BF}"/>
              </a:ext>
              <a:ext uri="{C183D7F6-B498-43B3-948B-1728B52AA6E4}">
                <adec:decorative xmlns:adec="http://schemas.microsoft.com/office/drawing/2017/decorative" val="1"/>
              </a:ext>
            </a:extLst>
          </p:cNvPr>
          <p:cNvSpPr/>
          <p:nvPr/>
        </p:nvSpPr>
        <p:spPr>
          <a:xfrm rot="20631986">
            <a:off x="4025480" y="3903377"/>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SOS">
            <a:extLst>
              <a:ext uri="{FF2B5EF4-FFF2-40B4-BE49-F238E27FC236}">
                <a16:creationId xmlns:a16="http://schemas.microsoft.com/office/drawing/2014/main" id="{BFE2DB3A-5575-48FE-BB16-9B772CE3017B}"/>
              </a:ext>
              <a:ext uri="{C183D7F6-B498-43B3-948B-1728B52AA6E4}">
                <adec:decorative xmlns:adec="http://schemas.microsoft.com/office/drawing/2017/decorative" val="1"/>
              </a:ext>
            </a:extLst>
          </p:cNvPr>
          <p:cNvSpPr/>
          <p:nvPr/>
        </p:nvSpPr>
        <p:spPr>
          <a:xfrm>
            <a:off x="4025480" y="4830463"/>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Eye">
            <a:extLst>
              <a:ext uri="{FF2B5EF4-FFF2-40B4-BE49-F238E27FC236}">
                <a16:creationId xmlns:a16="http://schemas.microsoft.com/office/drawing/2014/main" id="{514A5829-7AC7-4A17-82AD-2731A381CE9C}"/>
              </a:ext>
              <a:ext uri="{C183D7F6-B498-43B3-948B-1728B52AA6E4}">
                <adec:decorative xmlns:adec="http://schemas.microsoft.com/office/drawing/2017/decorative" val="1"/>
              </a:ext>
            </a:extLst>
          </p:cNvPr>
          <p:cNvSpPr/>
          <p:nvPr/>
        </p:nvSpPr>
        <p:spPr>
          <a:xfrm>
            <a:off x="8021191" y="3052569"/>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Bul">
            <a:extLst>
              <a:ext uri="{FF2B5EF4-FFF2-40B4-BE49-F238E27FC236}">
                <a16:creationId xmlns:a16="http://schemas.microsoft.com/office/drawing/2014/main" id="{BC3B962C-406D-44F7-BA55-64ED3A8F84E6}"/>
              </a:ext>
              <a:ext uri="{C183D7F6-B498-43B3-948B-1728B52AA6E4}">
                <adec:decorative xmlns:adec="http://schemas.microsoft.com/office/drawing/2017/decorative" val="1"/>
              </a:ext>
            </a:extLst>
          </p:cNvPr>
          <p:cNvSpPr/>
          <p:nvPr/>
        </p:nvSpPr>
        <p:spPr>
          <a:xfrm>
            <a:off x="7966243" y="3909893"/>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Hnd">
            <a:extLst>
              <a:ext uri="{FF2B5EF4-FFF2-40B4-BE49-F238E27FC236}">
                <a16:creationId xmlns:a16="http://schemas.microsoft.com/office/drawing/2014/main" id="{90FEEFCF-247D-4ACB-AB0E-BD61FE023A50}"/>
              </a:ext>
              <a:ext uri="{C183D7F6-B498-43B3-948B-1728B52AA6E4}">
                <adec:decorative xmlns:adec="http://schemas.microsoft.com/office/drawing/2017/decorative" val="1"/>
              </a:ext>
            </a:extLst>
          </p:cNvPr>
          <p:cNvSpPr/>
          <p:nvPr/>
        </p:nvSpPr>
        <p:spPr>
          <a:xfrm>
            <a:off x="7966243" y="4765381"/>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Bull's Eye">
            <a:extLst>
              <a:ext uri="{FF2B5EF4-FFF2-40B4-BE49-F238E27FC236}">
                <a16:creationId xmlns:a16="http://schemas.microsoft.com/office/drawing/2014/main" id="{893D9EAA-7C38-4990-AD75-5EBA5F76439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4034" y="3071434"/>
            <a:ext cx="431514" cy="410966"/>
          </a:xfrm>
          <a:prstGeom prst="rect">
            <a:avLst/>
          </a:prstGeom>
        </p:spPr>
      </p:pic>
      <p:pic>
        <p:nvPicPr>
          <p:cNvPr id="47" name="Graphic Trends">
            <a:extLst>
              <a:ext uri="{FF2B5EF4-FFF2-40B4-BE49-F238E27FC236}">
                <a16:creationId xmlns:a16="http://schemas.microsoft.com/office/drawing/2014/main" id="{A1538C5E-F4F9-46D3-B6A8-2D6A45C1E02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59452" y="3875881"/>
            <a:ext cx="441789" cy="484170"/>
          </a:xfrm>
          <a:prstGeom prst="rect">
            <a:avLst/>
          </a:prstGeom>
        </p:spPr>
      </p:pic>
      <p:pic>
        <p:nvPicPr>
          <p:cNvPr id="51" name="Graphic State of State">
            <a:extLst>
              <a:ext uri="{FF2B5EF4-FFF2-40B4-BE49-F238E27FC236}">
                <a16:creationId xmlns:a16="http://schemas.microsoft.com/office/drawing/2014/main" id="{253DA3BE-47F3-4A53-AB0D-3EC86DDAC1F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02363" y="4871217"/>
            <a:ext cx="503433" cy="380144"/>
          </a:xfrm>
          <a:prstGeom prst="rect">
            <a:avLst/>
          </a:prstGeom>
        </p:spPr>
      </p:pic>
      <p:pic>
        <p:nvPicPr>
          <p:cNvPr id="53" name="Graphic Bulb">
            <a:extLst>
              <a:ext uri="{FF2B5EF4-FFF2-40B4-BE49-F238E27FC236}">
                <a16:creationId xmlns:a16="http://schemas.microsoft.com/office/drawing/2014/main" id="{58733810-C2EA-43F9-94F4-488F9F79A59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43126" y="3891115"/>
            <a:ext cx="503433" cy="523982"/>
          </a:xfrm>
          <a:prstGeom prst="rect">
            <a:avLst/>
          </a:prstGeom>
        </p:spPr>
      </p:pic>
      <p:pic>
        <p:nvPicPr>
          <p:cNvPr id="37" name="Graphic Handshake">
            <a:extLst>
              <a:ext uri="{FF2B5EF4-FFF2-40B4-BE49-F238E27FC236}">
                <a16:creationId xmlns:a16="http://schemas.microsoft.com/office/drawing/2014/main" id="{2B8D9A95-32BD-40D6-B950-D2AE9861C87B}"/>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60673" y="4783360"/>
            <a:ext cx="493159" cy="421241"/>
          </a:xfrm>
          <a:prstGeom prst="rect">
            <a:avLst/>
          </a:prstGeom>
        </p:spPr>
      </p:pic>
      <p:sp>
        <p:nvSpPr>
          <p:cNvPr id="5" name="Slide Number Placeholder 4">
            <a:extLst>
              <a:ext uri="{FF2B5EF4-FFF2-40B4-BE49-F238E27FC236}">
                <a16:creationId xmlns:a16="http://schemas.microsoft.com/office/drawing/2014/main" id="{60249445-77EF-4D4A-99C2-7715A8F39699}"/>
              </a:ext>
              <a:ext uri="{C183D7F6-B498-43B3-948B-1728B52AA6E4}">
                <adec:decorative xmlns:adec="http://schemas.microsoft.com/office/drawing/2017/decorative" val="1"/>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49" name="Graphic Diploma">
            <a:extLst>
              <a:ext uri="{FF2B5EF4-FFF2-40B4-BE49-F238E27FC236}">
                <a16:creationId xmlns:a16="http://schemas.microsoft.com/office/drawing/2014/main" id="{31AC2337-D096-4F45-86EC-08595C5104E2}"/>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70960" y="3022459"/>
            <a:ext cx="503433" cy="523982"/>
          </a:xfrm>
          <a:prstGeom prst="rect">
            <a:avLst/>
          </a:prstGeom>
        </p:spPr>
      </p:pic>
      <p:pic>
        <p:nvPicPr>
          <p:cNvPr id="6" name="Audio 5">
            <a:hlinkClick r:id="" action="ppaction://media"/>
            <a:extLst>
              <a:ext uri="{FF2B5EF4-FFF2-40B4-BE49-F238E27FC236}">
                <a16:creationId xmlns:a16="http://schemas.microsoft.com/office/drawing/2014/main" id="{80B996DF-C0E7-4FF9-AFBF-14D73C5B89B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1939554"/>
      </p:ext>
    </p:extLst>
  </p:cSld>
  <p:clrMapOvr>
    <a:masterClrMapping/>
  </p:clrMapOvr>
  <mc:AlternateContent xmlns:mc="http://schemas.openxmlformats.org/markup-compatibility/2006" xmlns:p14="http://schemas.microsoft.com/office/powerpoint/2010/main">
    <mc:Choice Requires="p14">
      <p:transition spd="med" p14:dur="700" advTm="42827">
        <p:fade/>
      </p:transition>
    </mc:Choice>
    <mc:Fallback xmlns="">
      <p:transition spd="med" advTm="428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B9A7DD-F2B7-4120-9C21-1015A2282A10}"/>
              </a:ext>
            </a:extLst>
          </p:cNvPr>
          <p:cNvSpPr>
            <a:spLocks noGrp="1"/>
          </p:cNvSpPr>
          <p:nvPr>
            <p:ph type="title"/>
          </p:nvPr>
        </p:nvSpPr>
        <p:spPr>
          <a:xfrm>
            <a:off x="585991" y="169122"/>
            <a:ext cx="9248774" cy="1228735"/>
          </a:xfrm>
        </p:spPr>
        <p:txBody>
          <a:bodyPr anchor="ctr">
            <a:normAutofit/>
          </a:bodyPr>
          <a:lstStyle/>
          <a:p>
            <a:pPr algn="ctr"/>
            <a:r>
              <a:rPr lang="en-US" sz="3600" b="1"/>
              <a:t>           Proposed Targets: Indicator 1</a:t>
            </a:r>
            <a:endParaRPr lang="en-US" sz="4000"/>
          </a:p>
        </p:txBody>
      </p:sp>
      <p:graphicFrame>
        <p:nvGraphicFramePr>
          <p:cNvPr id="14" name="Chart 13" descr="A chart showing the proposed targets for the 2019-20 school year through the 2024-25 school year. The targets range from 70.00% to 75.00% with a 1% increase each year.  The chart also indicates that the SY 2015-2018 average performance of 68%.">
            <a:extLst>
              <a:ext uri="{FF2B5EF4-FFF2-40B4-BE49-F238E27FC236}">
                <a16:creationId xmlns:a16="http://schemas.microsoft.com/office/drawing/2014/main" id="{2EA26FCA-23AF-43CD-9CFA-53D7EA1C3CC3}"/>
              </a:ext>
            </a:extLst>
          </p:cNvPr>
          <p:cNvGraphicFramePr>
            <a:graphicFrameLocks/>
          </p:cNvGraphicFramePr>
          <p:nvPr>
            <p:extLst>
              <p:ext uri="{D42A27DB-BD31-4B8C-83A1-F6EECF244321}">
                <p14:modId xmlns:p14="http://schemas.microsoft.com/office/powerpoint/2010/main" val="2223019572"/>
              </p:ext>
            </p:extLst>
          </p:nvPr>
        </p:nvGraphicFramePr>
        <p:xfrm>
          <a:off x="1763909" y="1397857"/>
          <a:ext cx="9842100" cy="2390536"/>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50717569-ABB4-4BCE-B515-1116A700766C}"/>
              </a:ext>
            </a:extLst>
          </p:cNvPr>
          <p:cNvSpPr txBox="1"/>
          <p:nvPr/>
        </p:nvSpPr>
        <p:spPr>
          <a:xfrm>
            <a:off x="7437367" y="3320545"/>
            <a:ext cx="4308615" cy="369332"/>
          </a:xfrm>
          <a:prstGeom prst="rect">
            <a:avLst/>
          </a:prstGeom>
          <a:noFill/>
        </p:spPr>
        <p:txBody>
          <a:bodyPr wrap="square" rtlCol="0">
            <a:spAutoFit/>
          </a:bodyPr>
          <a:lstStyle/>
          <a:p>
            <a:r>
              <a:rPr lang="en-US"/>
              <a:t>SY 2015 – 2018 Average Performance 68% </a:t>
            </a:r>
          </a:p>
        </p:txBody>
      </p:sp>
      <p:graphicFrame>
        <p:nvGraphicFramePr>
          <p:cNvPr id="13" name="Table 13">
            <a:extLst>
              <a:ext uri="{FF2B5EF4-FFF2-40B4-BE49-F238E27FC236}">
                <a16:creationId xmlns:a16="http://schemas.microsoft.com/office/drawing/2014/main" id="{1E66997E-F1A2-48AD-97ED-8C71F497B266}"/>
              </a:ext>
            </a:extLst>
          </p:cNvPr>
          <p:cNvGraphicFramePr>
            <a:graphicFrameLocks noGrp="1"/>
          </p:cNvGraphicFramePr>
          <p:nvPr>
            <p:extLst>
              <p:ext uri="{D42A27DB-BD31-4B8C-83A1-F6EECF244321}">
                <p14:modId xmlns:p14="http://schemas.microsoft.com/office/powerpoint/2010/main" val="1470830429"/>
              </p:ext>
            </p:extLst>
          </p:nvPr>
        </p:nvGraphicFramePr>
        <p:xfrm>
          <a:off x="410402" y="3885071"/>
          <a:ext cx="11103479" cy="94996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SY 2018-19</a:t>
                      </a:r>
                    </a:p>
                    <a:p>
                      <a:pPr algn="ctr"/>
                      <a:r>
                        <a:rPr lang="en-US" sz="1600"/>
                        <a:t>(Baseline) </a:t>
                      </a:r>
                    </a:p>
                  </a:txBody>
                  <a:tcPr/>
                </a:tc>
                <a:tc>
                  <a:txBody>
                    <a:bodyPr/>
                    <a:lstStyle/>
                    <a:p>
                      <a:pPr algn="ctr"/>
                      <a:r>
                        <a:rPr lang="en-US" sz="1600"/>
                        <a:t>SY 2019-20</a:t>
                      </a:r>
                    </a:p>
                  </a:txBody>
                  <a:tcPr/>
                </a:tc>
                <a:tc>
                  <a:txBody>
                    <a:bodyPr/>
                    <a:lstStyle/>
                    <a:p>
                      <a:pPr algn="ctr"/>
                      <a:r>
                        <a:rPr lang="en-US"/>
                        <a:t>SY 2020-21</a:t>
                      </a:r>
                    </a:p>
                  </a:txBody>
                  <a:tcPr/>
                </a:tc>
                <a:tc>
                  <a:txBody>
                    <a:bodyPr/>
                    <a:lstStyle/>
                    <a:p>
                      <a:pPr algn="ctr"/>
                      <a:r>
                        <a:rPr lang="en-US"/>
                        <a:t>SY 2021-22</a:t>
                      </a:r>
                    </a:p>
                  </a:txBody>
                  <a:tcPr/>
                </a:tc>
                <a:tc>
                  <a:txBody>
                    <a:bodyPr/>
                    <a:lstStyle/>
                    <a:p>
                      <a:pPr algn="ctr"/>
                      <a:r>
                        <a:rPr lang="en-US"/>
                        <a:t>SY 2022-23</a:t>
                      </a:r>
                    </a:p>
                  </a:txBody>
                  <a:tcPr/>
                </a:tc>
                <a:tc>
                  <a:txBody>
                    <a:bodyPr/>
                    <a:lstStyle/>
                    <a:p>
                      <a:pPr algn="ctr"/>
                      <a:r>
                        <a:rPr lang="en-US"/>
                        <a:t>SY 2023-24</a:t>
                      </a:r>
                    </a:p>
                  </a:txBody>
                  <a:tcPr/>
                </a:tc>
                <a:tc>
                  <a:txBody>
                    <a:bodyPr/>
                    <a:lstStyle/>
                    <a:p>
                      <a:pPr algn="ctr"/>
                      <a:r>
                        <a:rPr lang="en-US"/>
                        <a:t>SY 2024-25</a:t>
                      </a:r>
                    </a:p>
                  </a:txBody>
                  <a:tcP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69.33%</a:t>
                      </a:r>
                      <a:endParaRPr lang="en-US"/>
                    </a:p>
                  </a:txBody>
                  <a:tcPr/>
                </a:tc>
                <a:tc>
                  <a:txBody>
                    <a:bodyPr/>
                    <a:lstStyle/>
                    <a:p>
                      <a:pPr algn="ctr"/>
                      <a:r>
                        <a:rPr lang="en-US"/>
                        <a:t>+0.67</a:t>
                      </a:r>
                    </a:p>
                  </a:txBody>
                  <a:tcPr/>
                </a:tc>
                <a:tc>
                  <a:txBody>
                    <a:bodyPr/>
                    <a:lstStyle/>
                    <a:p>
                      <a:pPr algn="ctr"/>
                      <a:r>
                        <a:rPr lang="en-US"/>
                        <a:t>+1</a:t>
                      </a:r>
                    </a:p>
                  </a:txBody>
                  <a:tcPr/>
                </a:tc>
                <a:tc>
                  <a:txBody>
                    <a:bodyPr/>
                    <a:lstStyle/>
                    <a:p>
                      <a:pPr algn="ctr"/>
                      <a:r>
                        <a:rPr lang="en-US"/>
                        <a:t>+1</a:t>
                      </a:r>
                    </a:p>
                  </a:txBody>
                  <a:tcPr/>
                </a:tc>
                <a:tc>
                  <a:txBody>
                    <a:bodyPr/>
                    <a:lstStyle/>
                    <a:p>
                      <a:pPr algn="ctr"/>
                      <a:r>
                        <a:rPr lang="en-US"/>
                        <a:t>+1</a:t>
                      </a:r>
                    </a:p>
                  </a:txBody>
                  <a:tcPr/>
                </a:tc>
                <a:tc>
                  <a:txBody>
                    <a:bodyPr/>
                    <a:lstStyle/>
                    <a:p>
                      <a:pPr algn="ctr"/>
                      <a:r>
                        <a:rPr lang="en-US"/>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a:t>
                      </a:r>
                    </a:p>
                  </a:txBody>
                  <a:tcPr/>
                </a:tc>
                <a:extLst>
                  <a:ext uri="{0D108BD9-81ED-4DB2-BD59-A6C34878D82A}">
                    <a16:rowId xmlns:a16="http://schemas.microsoft.com/office/drawing/2014/main" val="3165134794"/>
                  </a:ext>
                </a:extLst>
              </a:tr>
            </a:tbl>
          </a:graphicData>
        </a:graphic>
      </p:graphicFrame>
      <p:grpSp>
        <p:nvGrpSpPr>
          <p:cNvPr id="8" name="Group 7" descr="A description of the target setting methodology with the following elements: exceeding prior performance (2015-2018) by +7 percentage points, improvement over baseline and provides steady progress. ">
            <a:extLst>
              <a:ext uri="{FF2B5EF4-FFF2-40B4-BE49-F238E27FC236}">
                <a16:creationId xmlns:a16="http://schemas.microsoft.com/office/drawing/2014/main" id="{4D07E4CE-3A98-42EA-B2A8-0D865CF60D9D}"/>
              </a:ext>
            </a:extLst>
          </p:cNvPr>
          <p:cNvGrpSpPr/>
          <p:nvPr/>
        </p:nvGrpSpPr>
        <p:grpSpPr>
          <a:xfrm>
            <a:off x="151511" y="5171520"/>
            <a:ext cx="11362370" cy="1047618"/>
            <a:chOff x="409114" y="4846320"/>
            <a:chExt cx="11362370" cy="1047618"/>
          </a:xfrm>
        </p:grpSpPr>
        <p:graphicFrame>
          <p:nvGraphicFramePr>
            <p:cNvPr id="10" name="Diagram 9">
              <a:extLst>
                <a:ext uri="{FF2B5EF4-FFF2-40B4-BE49-F238E27FC236}">
                  <a16:creationId xmlns:a16="http://schemas.microsoft.com/office/drawing/2014/main" id="{B339DD3A-8FA8-4D4A-B7A9-2FF8B6C8A594}"/>
                </a:ext>
              </a:extLst>
            </p:cNvPr>
            <p:cNvGraphicFramePr/>
            <p:nvPr>
              <p:extLst>
                <p:ext uri="{D42A27DB-BD31-4B8C-83A1-F6EECF244321}">
                  <p14:modId xmlns:p14="http://schemas.microsoft.com/office/powerpoint/2010/main" val="984883445"/>
                </p:ext>
              </p:extLst>
            </p:nvPr>
          </p:nvGraphicFramePr>
          <p:xfrm>
            <a:off x="2233783" y="4855763"/>
            <a:ext cx="9537701" cy="9408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Oval 10">
              <a:extLst>
                <a:ext uri="{FF2B5EF4-FFF2-40B4-BE49-F238E27FC236}">
                  <a16:creationId xmlns:a16="http://schemas.microsoft.com/office/drawing/2014/main" id="{8B98D214-28A9-493E-A6E3-FF23F11722C4}"/>
                </a:ext>
              </a:extLst>
            </p:cNvPr>
            <p:cNvSpPr/>
            <p:nvPr/>
          </p:nvSpPr>
          <p:spPr>
            <a:xfrm>
              <a:off x="409114" y="4846320"/>
              <a:ext cx="2071274" cy="1047618"/>
            </a:xfrm>
            <a:prstGeom prst="ellipse">
              <a:avLst/>
            </a:prstGeom>
          </p:spPr>
          <p:style>
            <a:lnRef idx="1">
              <a:schemeClr val="accent5"/>
            </a:lnRef>
            <a:fillRef idx="2">
              <a:schemeClr val="accent5"/>
            </a:fillRef>
            <a:effectRef idx="1">
              <a:schemeClr val="accent5"/>
            </a:effectRef>
            <a:fontRef idx="minor">
              <a:schemeClr val="dk1"/>
            </a:fontRef>
          </p:style>
          <p:txBody>
            <a:bodyPr lIns="91440" rtlCol="0" anchor="ctr"/>
            <a:lstStyle/>
            <a:p>
              <a:pPr algn="ctr"/>
              <a:r>
                <a:rPr lang="en-US"/>
                <a:t>Target Setting Methodology</a:t>
              </a:r>
            </a:p>
          </p:txBody>
        </p:sp>
      </p:grpSp>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20</a:t>
            </a:fld>
            <a:endParaRPr lang="en-US" sz="1000"/>
          </a:p>
        </p:txBody>
      </p:sp>
      <p:pic>
        <p:nvPicPr>
          <p:cNvPr id="4" name="Audio 3">
            <a:hlinkClick r:id="" action="ppaction://media"/>
            <a:extLst>
              <a:ext uri="{FF2B5EF4-FFF2-40B4-BE49-F238E27FC236}">
                <a16:creationId xmlns:a16="http://schemas.microsoft.com/office/drawing/2014/main" id="{7DA1CA5B-A24A-4DE2-AD51-51A67D7122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2363002"/>
      </p:ext>
    </p:extLst>
  </p:cSld>
  <p:clrMapOvr>
    <a:masterClrMapping/>
  </p:clrMapOvr>
  <mc:AlternateContent xmlns:mc="http://schemas.openxmlformats.org/markup-compatibility/2006" xmlns:p14="http://schemas.microsoft.com/office/powerpoint/2010/main">
    <mc:Choice Requires="p14">
      <p:transition spd="med" p14:dur="700" advTm="57967">
        <p:fade/>
      </p:transition>
    </mc:Choice>
    <mc:Fallback xmlns="">
      <p:transition spd="med" advTm="579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76179F-5DFA-48E7-902D-A548E271CD1C}"/>
              </a:ext>
            </a:extLst>
          </p:cNvPr>
          <p:cNvSpPr>
            <a:spLocks noGrp="1"/>
          </p:cNvSpPr>
          <p:nvPr>
            <p:ph type="title"/>
          </p:nvPr>
        </p:nvSpPr>
        <p:spPr>
          <a:xfrm>
            <a:off x="1751777" y="3428999"/>
            <a:ext cx="6922990" cy="2916141"/>
          </a:xfrm>
        </p:spPr>
        <p:txBody>
          <a:bodyPr>
            <a:normAutofit/>
          </a:bodyPr>
          <a:lstStyle/>
          <a:p>
            <a:r>
              <a:rPr lang="en-US" sz="2400"/>
              <a:t>Targets must show improvement over baseline</a:t>
            </a:r>
            <a:br>
              <a:rPr lang="en-US" sz="2400"/>
            </a:br>
            <a:r>
              <a:rPr lang="en-US" sz="2400"/>
              <a:t>and be rigorous but achievable. </a:t>
            </a:r>
            <a:br>
              <a:rPr lang="en-US" sz="2400"/>
            </a:br>
            <a:br>
              <a:rPr lang="en-US" sz="2400"/>
            </a:br>
            <a:r>
              <a:rPr lang="en-US" sz="2400"/>
              <a:t>Do you feel the proposed targets are too high, too low, or just right?</a:t>
            </a:r>
            <a:br>
              <a:rPr lang="en-US" sz="2400"/>
            </a:br>
            <a:r>
              <a:rPr lang="en-US" sz="2400"/>
              <a:t>                                                                                        </a:t>
            </a:r>
            <a:br>
              <a:rPr lang="en-US" sz="3200"/>
            </a:br>
            <a:endParaRPr lang="en-US" sz="3200"/>
          </a:p>
        </p:txBody>
      </p:sp>
      <p:pic>
        <p:nvPicPr>
          <p:cNvPr id="11" name="Graphic 10">
            <a:extLst>
              <a:ext uri="{FF2B5EF4-FFF2-40B4-BE49-F238E27FC236}">
                <a16:creationId xmlns:a16="http://schemas.microsoft.com/office/drawing/2014/main" id="{4467740E-3161-4370-BB54-CA8F1E939C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2329" y="5200793"/>
            <a:ext cx="914400" cy="914400"/>
          </a:xfrm>
          <a:prstGeom prst="rect">
            <a:avLst/>
          </a:prstGeom>
        </p:spPr>
      </p:pic>
      <p:sp>
        <p:nvSpPr>
          <p:cNvPr id="8" name="Text Placeholder 7">
            <a:extLst>
              <a:ext uri="{FF2B5EF4-FFF2-40B4-BE49-F238E27FC236}">
                <a16:creationId xmlns:a16="http://schemas.microsoft.com/office/drawing/2014/main" id="{322C6CB4-1B99-4709-8603-64EE9DCAD46A}"/>
              </a:ext>
              <a:ext uri="{C183D7F6-B498-43B3-948B-1728B52AA6E4}">
                <adec:decorative xmlns:adec="http://schemas.microsoft.com/office/drawing/2017/decorative" val="1"/>
              </a:ext>
            </a:extLst>
          </p:cNvPr>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pic>
        <p:nvPicPr>
          <p:cNvPr id="10" name="Picture 9">
            <a:extLst>
              <a:ext uri="{FF2B5EF4-FFF2-40B4-BE49-F238E27FC236}">
                <a16:creationId xmlns:a16="http://schemas.microsoft.com/office/drawing/2014/main" id="{6A409F66-C910-49FF-9F38-59CFF14E570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21251"/>
            <a:ext cx="1513454" cy="3970318"/>
          </a:xfrm>
          <a:prstGeom prst="rect">
            <a:avLst/>
          </a:prstGeom>
        </p:spPr>
      </p:pic>
      <p:pic>
        <p:nvPicPr>
          <p:cNvPr id="6" name="Picture 5">
            <a:extLst>
              <a:ext uri="{FF2B5EF4-FFF2-40B4-BE49-F238E27FC236}">
                <a16:creationId xmlns:a16="http://schemas.microsoft.com/office/drawing/2014/main" id="{351E12F1-9378-4C04-AAD5-B08D23300D2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0"/>
            <a:ext cx="3278909" cy="2429163"/>
          </a:xfrm>
          <a:prstGeom prst="rect">
            <a:avLst/>
          </a:prstGeom>
        </p:spPr>
      </p:pic>
      <p:pic>
        <p:nvPicPr>
          <p:cNvPr id="9" name="Picture 8">
            <a:extLst>
              <a:ext uri="{FF2B5EF4-FFF2-40B4-BE49-F238E27FC236}">
                <a16:creationId xmlns:a16="http://schemas.microsoft.com/office/drawing/2014/main" id="{569F5A1B-74CE-4792-8BD7-DA5E87A105D7}"/>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4" name="Slide Number Placeholder 3">
            <a:extLst>
              <a:ext uri="{FF2B5EF4-FFF2-40B4-BE49-F238E27FC236}">
                <a16:creationId xmlns:a16="http://schemas.microsoft.com/office/drawing/2014/main" id="{6CAD9DB5-3E64-44F5-BAEC-E01E4572E7B8}"/>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21</a:t>
            </a:fld>
            <a:endParaRPr lang="en-US"/>
          </a:p>
        </p:txBody>
      </p:sp>
      <p:pic>
        <p:nvPicPr>
          <p:cNvPr id="2" name="Audio 1">
            <a:hlinkClick r:id="" action="ppaction://media"/>
            <a:extLst>
              <a:ext uri="{FF2B5EF4-FFF2-40B4-BE49-F238E27FC236}">
                <a16:creationId xmlns:a16="http://schemas.microsoft.com/office/drawing/2014/main" id="{EB3A9FC4-3B34-4CED-ABDF-B558C6C0E8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0271873"/>
      </p:ext>
    </p:extLst>
  </p:cSld>
  <p:clrMapOvr>
    <a:masterClrMapping/>
  </p:clrMapOvr>
  <mc:AlternateContent xmlns:mc="http://schemas.openxmlformats.org/markup-compatibility/2006" xmlns:p14="http://schemas.microsoft.com/office/powerpoint/2010/main">
    <mc:Choice Requires="p14">
      <p:transition spd="med" p14:dur="700" advTm="15073">
        <p:fade/>
      </p:transition>
    </mc:Choice>
    <mc:Fallback xmlns="">
      <p:transition spd="med" advTm="15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22</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2" name="Audio 1">
            <a:hlinkClick r:id="" action="ppaction://media"/>
            <a:extLst>
              <a:ext uri="{FF2B5EF4-FFF2-40B4-BE49-F238E27FC236}">
                <a16:creationId xmlns:a16="http://schemas.microsoft.com/office/drawing/2014/main" id="{23983517-6567-4C21-AAF6-62CE2A5C43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36604">
        <p:fade/>
      </p:transition>
    </mc:Choice>
    <mc:Fallback xmlns="">
      <p:transition spd="med" advTm="366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23</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7" name="Audio 6">
            <a:hlinkClick r:id="" action="ppaction://media"/>
            <a:extLst>
              <a:ext uri="{FF2B5EF4-FFF2-40B4-BE49-F238E27FC236}">
                <a16:creationId xmlns:a16="http://schemas.microsoft.com/office/drawing/2014/main" id="{042AE952-DAB9-4E0F-B86C-C3523A80184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55836">
        <p:fade/>
      </p:transition>
    </mc:Choice>
    <mc:Fallback xmlns="">
      <p:transition spd="med" advTm="55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4" name="Audio 3">
            <a:hlinkClick r:id="" action="ppaction://media"/>
            <a:extLst>
              <a:ext uri="{FF2B5EF4-FFF2-40B4-BE49-F238E27FC236}">
                <a16:creationId xmlns:a16="http://schemas.microsoft.com/office/drawing/2014/main" id="{7F942069-A720-4D86-B79C-CD49736B4E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4731">
        <p:fade/>
      </p:transition>
    </mc:Choice>
    <mc:Fallback xmlns="">
      <p:transition spd="med" advTm="14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Lst>
          </p:cNvPr>
          <p:cNvSpPr>
            <a:spLocks noGrp="1"/>
          </p:cNvSpPr>
          <p:nvPr>
            <p:ph type="title"/>
          </p:nvPr>
        </p:nvSpPr>
        <p:spPr>
          <a:xfrm>
            <a:off x="152400" y="219921"/>
            <a:ext cx="9371012" cy="746125"/>
          </a:xfrm>
        </p:spPr>
        <p:txBody>
          <a:bodyPr/>
          <a:lstStyle/>
          <a:p>
            <a:pPr algn="ctr"/>
            <a:r>
              <a:rPr lang="en-US" b="1"/>
              <a:t>         Frequently Used Terms in the Presentation </a:t>
            </a:r>
          </a:p>
        </p:txBody>
      </p:sp>
      <p:graphicFrame>
        <p:nvGraphicFramePr>
          <p:cNvPr id="10" name="Table 7">
            <a:extLst>
              <a:ext uri="{FF2B5EF4-FFF2-40B4-BE49-F238E27FC236}">
                <a16:creationId xmlns:a16="http://schemas.microsoft.com/office/drawing/2014/main" id="{9D391E63-16A9-4091-A8FE-9FF4C8D5606E}"/>
              </a:ext>
            </a:extLst>
          </p:cNvPr>
          <p:cNvGraphicFramePr>
            <a:graphicFrameLocks noGrp="1"/>
          </p:cNvGraphicFramePr>
          <p:nvPr>
            <p:ph idx="1"/>
            <p:extLst>
              <p:ext uri="{D42A27DB-BD31-4B8C-83A1-F6EECF244321}">
                <p14:modId xmlns:p14="http://schemas.microsoft.com/office/powerpoint/2010/main" val="94800157"/>
              </p:ext>
            </p:extLst>
          </p:nvPr>
        </p:nvGraphicFramePr>
        <p:xfrm>
          <a:off x="206407" y="1218696"/>
          <a:ext cx="11804585" cy="5271850"/>
        </p:xfrm>
        <a:graphic>
          <a:graphicData uri="http://schemas.openxmlformats.org/drawingml/2006/table">
            <a:tbl>
              <a:tblPr firstRow="1" bandRow="1">
                <a:tableStyleId>{3B4B98B0-60AC-42C2-AFA5-B58CD77FA1E5}</a:tableStyleId>
              </a:tblPr>
              <a:tblGrid>
                <a:gridCol w="3894270">
                  <a:extLst>
                    <a:ext uri="{9D8B030D-6E8A-4147-A177-3AD203B41FA5}">
                      <a16:colId xmlns:a16="http://schemas.microsoft.com/office/drawing/2014/main" val="559247522"/>
                    </a:ext>
                  </a:extLst>
                </a:gridCol>
                <a:gridCol w="7910315">
                  <a:extLst>
                    <a:ext uri="{9D8B030D-6E8A-4147-A177-3AD203B41FA5}">
                      <a16:colId xmlns:a16="http://schemas.microsoft.com/office/drawing/2014/main" val="152258923"/>
                    </a:ext>
                  </a:extLst>
                </a:gridCol>
              </a:tblGrid>
              <a:tr h="414290">
                <a:tc>
                  <a:txBody>
                    <a:bodyPr/>
                    <a:lstStyle/>
                    <a:p>
                      <a:r>
                        <a:rPr lang="en-US"/>
                        <a:t>Term</a:t>
                      </a:r>
                    </a:p>
                  </a:txBody>
                  <a:tcPr/>
                </a:tc>
                <a:tc>
                  <a:txBody>
                    <a:bodyPr/>
                    <a:lstStyle/>
                    <a:p>
                      <a:r>
                        <a:rPr lang="en-US"/>
                        <a:t>Description </a:t>
                      </a:r>
                    </a:p>
                  </a:txBody>
                  <a:tcPr/>
                </a:tc>
                <a:extLst>
                  <a:ext uri="{0D108BD9-81ED-4DB2-BD59-A6C34878D82A}">
                    <a16:rowId xmlns:a16="http://schemas.microsoft.com/office/drawing/2014/main" val="3108222081"/>
                  </a:ext>
                </a:extLst>
              </a:tr>
              <a:tr h="628126">
                <a:tc>
                  <a:txBody>
                    <a:bodyPr/>
                    <a:lstStyle/>
                    <a:p>
                      <a:r>
                        <a:rPr lang="en-US"/>
                        <a:t>State Performance Plan or SPP</a:t>
                      </a:r>
                    </a:p>
                  </a:txBody>
                  <a:tcPr/>
                </a:tc>
                <a:tc>
                  <a:txBody>
                    <a:bodyPr/>
                    <a:lstStyle/>
                    <a:p>
                      <a:r>
                        <a:rPr lang="en-US" sz="1800" b="0" i="0" kern="1200">
                          <a:solidFill>
                            <a:schemeClr val="tx1"/>
                          </a:solidFill>
                          <a:effectLst/>
                          <a:latin typeface="+mn-lt"/>
                          <a:ea typeface="+mn-ea"/>
                          <a:cs typeface="+mn-cs"/>
                        </a:rPr>
                        <a:t>A six-year plan that the US Department of Education requires states to develop to improve its implementation of the IDEA</a:t>
                      </a:r>
                    </a:p>
                  </a:txBody>
                  <a:tcPr/>
                </a:tc>
                <a:extLst>
                  <a:ext uri="{0D108BD9-81ED-4DB2-BD59-A6C34878D82A}">
                    <a16:rowId xmlns:a16="http://schemas.microsoft.com/office/drawing/2014/main" val="3529852344"/>
                  </a:ext>
                </a:extLst>
              </a:tr>
              <a:tr h="414290">
                <a:tc>
                  <a:txBody>
                    <a:bodyPr/>
                    <a:lstStyle/>
                    <a:p>
                      <a:r>
                        <a:rPr lang="en-US"/>
                        <a:t>SPP Indicator</a:t>
                      </a:r>
                    </a:p>
                  </a:txBody>
                  <a:tcPr/>
                </a:tc>
                <a:tc>
                  <a:txBody>
                    <a:bodyPr/>
                    <a:lstStyle/>
                    <a:p>
                      <a:r>
                        <a:rPr lang="en-US"/>
                        <a:t>One of 17 measures that makes up a state’s six-year plan</a:t>
                      </a:r>
                    </a:p>
                  </a:txBody>
                  <a:tcPr/>
                </a:tc>
                <a:extLst>
                  <a:ext uri="{0D108BD9-81ED-4DB2-BD59-A6C34878D82A}">
                    <a16:rowId xmlns:a16="http://schemas.microsoft.com/office/drawing/2014/main" val="4081121707"/>
                  </a:ext>
                </a:extLst>
              </a:tr>
              <a:tr h="628126">
                <a:tc>
                  <a:txBody>
                    <a:bodyPr/>
                    <a:lstStyle/>
                    <a:p>
                      <a:r>
                        <a:rPr lang="en-US"/>
                        <a:t>Compliance Indicators</a:t>
                      </a:r>
                    </a:p>
                  </a:txBody>
                  <a:tcPr/>
                </a:tc>
                <a:tc>
                  <a:txBody>
                    <a:bodyPr/>
                    <a:lstStyle/>
                    <a:p>
                      <a:r>
                        <a:rPr lang="en-US"/>
                        <a:t>Focus on whether a specific requirement of IDEA was met. Targets are set at 0 or 100 percent</a:t>
                      </a:r>
                    </a:p>
                  </a:txBody>
                  <a:tcPr/>
                </a:tc>
                <a:extLst>
                  <a:ext uri="{0D108BD9-81ED-4DB2-BD59-A6C34878D82A}">
                    <a16:rowId xmlns:a16="http://schemas.microsoft.com/office/drawing/2014/main" val="2526537569"/>
                  </a:ext>
                </a:extLst>
              </a:tr>
              <a:tr h="628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Results Indicators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Focus on student and family outcomes. Targets vary and are determined by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State</a:t>
                      </a:r>
                      <a:endParaRPr lang="en-US"/>
                    </a:p>
                  </a:txBody>
                  <a:tcPr/>
                </a:tc>
                <a:extLst>
                  <a:ext uri="{0D108BD9-81ED-4DB2-BD59-A6C34878D82A}">
                    <a16:rowId xmlns:a16="http://schemas.microsoft.com/office/drawing/2014/main" val="3977139098"/>
                  </a:ext>
                </a:extLst>
              </a:tr>
              <a:tr h="628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Annual Performance Report (APR)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progress update under the SPP, prepared each year by NYSED and submitted to OSEP</a:t>
                      </a:r>
                    </a:p>
                  </a:txBody>
                  <a:tcPr/>
                </a:tc>
                <a:extLst>
                  <a:ext uri="{0D108BD9-81ED-4DB2-BD59-A6C34878D82A}">
                    <a16:rowId xmlns:a16="http://schemas.microsoft.com/office/drawing/2014/main" val="670441880"/>
                  </a:ext>
                </a:extLst>
              </a:tr>
              <a:tr h="414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Federal Fiscal Year or FFY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 </a:t>
                      </a:r>
                      <a:r>
                        <a:rPr lang="en-US"/>
                        <a:t>Federal Government Fiscal Year (October 1 – September 30)</a:t>
                      </a:r>
                    </a:p>
                  </a:txBody>
                  <a:tcPr/>
                </a:tc>
                <a:extLst>
                  <a:ext uri="{0D108BD9-81ED-4DB2-BD59-A6C34878D82A}">
                    <a16:rowId xmlns:a16="http://schemas.microsoft.com/office/drawing/2014/main" val="3320845826"/>
                  </a:ext>
                </a:extLst>
              </a:tr>
              <a:tr h="628126">
                <a:tc>
                  <a:txBody>
                    <a:bodyPr/>
                    <a:lstStyle/>
                    <a:p>
                      <a:r>
                        <a:rPr lang="en-US"/>
                        <a:t>SPP Indicator 1</a:t>
                      </a:r>
                    </a:p>
                  </a:txBody>
                  <a:tcPr/>
                </a:tc>
                <a:tc>
                  <a:txBody>
                    <a:bodyPr/>
                    <a:lstStyle/>
                    <a:p>
                      <a:r>
                        <a:rPr lang="en-US"/>
                        <a:t> An SPP Indicator that measures the percent of youth with individual education programs (IEPs) graduating from high school with a regular diploma</a:t>
                      </a:r>
                    </a:p>
                  </a:txBody>
                  <a:tcPr/>
                </a:tc>
                <a:extLst>
                  <a:ext uri="{0D108BD9-81ED-4DB2-BD59-A6C34878D82A}">
                    <a16:rowId xmlns:a16="http://schemas.microsoft.com/office/drawing/2014/main" val="4226070526"/>
                  </a:ext>
                </a:extLst>
              </a:tr>
              <a:tr h="414290">
                <a:tc>
                  <a:txBody>
                    <a:bodyPr/>
                    <a:lstStyle/>
                    <a:p>
                      <a:r>
                        <a:rPr lang="en-US"/>
                        <a:t>Baseline</a:t>
                      </a:r>
                    </a:p>
                  </a:txBody>
                  <a:tcPr/>
                </a:tc>
                <a:tc>
                  <a:txBody>
                    <a:bodyPr/>
                    <a:lstStyle/>
                    <a:p>
                      <a:r>
                        <a:rPr lang="en-US"/>
                        <a:t>Data starting point to measure improvement over time </a:t>
                      </a:r>
                    </a:p>
                  </a:txBody>
                  <a:tcPr/>
                </a:tc>
                <a:extLst>
                  <a:ext uri="{0D108BD9-81ED-4DB2-BD59-A6C34878D82A}">
                    <a16:rowId xmlns:a16="http://schemas.microsoft.com/office/drawing/2014/main" val="4259787709"/>
                  </a:ext>
                </a:extLst>
              </a:tr>
              <a:tr h="414290">
                <a:tc>
                  <a:txBody>
                    <a:bodyPr/>
                    <a:lstStyle/>
                    <a:p>
                      <a:r>
                        <a:rPr lang="en-US"/>
                        <a:t>Targets</a:t>
                      </a:r>
                    </a:p>
                  </a:txBody>
                  <a:tcPr/>
                </a:tc>
                <a:tc>
                  <a:txBody>
                    <a:bodyPr/>
                    <a:lstStyle/>
                    <a:p>
                      <a:r>
                        <a:rPr lang="en-US"/>
                        <a:t>Performance Objectives set for SPP Measurements </a:t>
                      </a:r>
                    </a:p>
                  </a:txBody>
                  <a:tcPr/>
                </a:tc>
                <a:extLst>
                  <a:ext uri="{0D108BD9-81ED-4DB2-BD59-A6C34878D82A}">
                    <a16:rowId xmlns:a16="http://schemas.microsoft.com/office/drawing/2014/main" val="1399695351"/>
                  </a:ext>
                </a:extLst>
              </a:tr>
            </a:tbl>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3" name="Audio 2">
            <a:hlinkClick r:id="" action="ppaction://media"/>
            <a:extLst>
              <a:ext uri="{FF2B5EF4-FFF2-40B4-BE49-F238E27FC236}">
                <a16:creationId xmlns:a16="http://schemas.microsoft.com/office/drawing/2014/main" id="{3BA0D42A-CE70-496A-9E06-77AD69163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7925368"/>
      </p:ext>
    </p:extLst>
  </p:cSld>
  <p:clrMapOvr>
    <a:masterClrMapping/>
  </p:clrMapOvr>
  <mc:AlternateContent xmlns:mc="http://schemas.openxmlformats.org/markup-compatibility/2006" xmlns:p14="http://schemas.microsoft.com/office/powerpoint/2010/main">
    <mc:Choice Requires="p14">
      <p:transition spd="med" p14:dur="700" advTm="16344">
        <p:fade/>
      </p:transition>
    </mc:Choice>
    <mc:Fallback xmlns="">
      <p:transition spd="med" advTm="16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EC89-C42F-4BD5-BFBB-48D80FCE09C3}"/>
              </a:ext>
            </a:extLst>
          </p:cNvPr>
          <p:cNvSpPr>
            <a:spLocks noGrp="1"/>
          </p:cNvSpPr>
          <p:nvPr>
            <p:ph type="title"/>
          </p:nvPr>
        </p:nvSpPr>
        <p:spPr>
          <a:xfrm>
            <a:off x="1410026" y="276087"/>
            <a:ext cx="9371949" cy="1183566"/>
          </a:xfrm>
        </p:spPr>
        <p:txBody>
          <a:bodyPr anchor="b">
            <a:normAutofit/>
          </a:bodyPr>
          <a:lstStyle/>
          <a:p>
            <a:pPr algn="ctr"/>
            <a:r>
              <a:rPr lang="en-US" b="1"/>
              <a:t>Indicator 1 Measurement</a:t>
            </a:r>
          </a:p>
        </p:txBody>
      </p:sp>
      <p:graphicFrame>
        <p:nvGraphicFramePr>
          <p:cNvPr id="8" name="Content Placeholder 2" descr="Flowchart reads from left to right which describes the elements of measurement for Indicator 1. The text box at the left describes the graduation rate as the percent of youth with IEPs graduating from high school with a regular diploma. The center text box notes the data for this indicator are lag data. The text box at the  right indicates the goal for this indicator is an increase in the total number of graduates.">
            <a:extLst>
              <a:ext uri="{FF2B5EF4-FFF2-40B4-BE49-F238E27FC236}">
                <a16:creationId xmlns:a16="http://schemas.microsoft.com/office/drawing/2014/main" id="{B49BB999-3801-4B6B-B37C-C1248F710DDF}"/>
              </a:ext>
            </a:extLst>
          </p:cNvPr>
          <p:cNvGraphicFramePr>
            <a:graphicFrameLocks noGrp="1"/>
          </p:cNvGraphicFramePr>
          <p:nvPr>
            <p:ph idx="1"/>
            <p:extLst>
              <p:ext uri="{D42A27DB-BD31-4B8C-83A1-F6EECF244321}">
                <p14:modId xmlns:p14="http://schemas.microsoft.com/office/powerpoint/2010/main" val="3487304219"/>
              </p:ext>
            </p:extLst>
          </p:nvPr>
        </p:nvGraphicFramePr>
        <p:xfrm>
          <a:off x="618917" y="1566001"/>
          <a:ext cx="11186090"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BB22A03-E6F0-414B-B1AC-AABF93872AED}"/>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4</a:t>
            </a:fld>
            <a:endParaRPr lang="en-US" sz="1000"/>
          </a:p>
        </p:txBody>
      </p:sp>
      <p:pic>
        <p:nvPicPr>
          <p:cNvPr id="5" name="Audio 4">
            <a:hlinkClick r:id="" action="ppaction://media"/>
            <a:extLst>
              <a:ext uri="{FF2B5EF4-FFF2-40B4-BE49-F238E27FC236}">
                <a16:creationId xmlns:a16="http://schemas.microsoft.com/office/drawing/2014/main" id="{E731C19A-7374-44B3-8B0E-A9FC3FAFA4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7585753"/>
      </p:ext>
    </p:extLst>
  </p:cSld>
  <p:clrMapOvr>
    <a:masterClrMapping/>
  </p:clrMapOvr>
  <mc:AlternateContent xmlns:mc="http://schemas.openxmlformats.org/markup-compatibility/2006" xmlns:p14="http://schemas.microsoft.com/office/powerpoint/2010/main">
    <mc:Choice Requires="p14">
      <p:transition spd="med" p14:dur="700" advTm="45312">
        <p:fade/>
      </p:transition>
    </mc:Choice>
    <mc:Fallback xmlns="">
      <p:transition spd="med" advTm="45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914400" y="356297"/>
            <a:ext cx="9867576" cy="1183566"/>
          </a:xfrm>
        </p:spPr>
        <p:txBody>
          <a:bodyPr>
            <a:normAutofit fontScale="90000"/>
          </a:bodyPr>
          <a:lstStyle/>
          <a:p>
            <a:r>
              <a:rPr lang="en-US" sz="3600"/>
              <a:t>Explanation of Indicator 1 FFY Data </a:t>
            </a:r>
            <a:br>
              <a:rPr lang="en-US" sz="3600"/>
            </a:br>
            <a:r>
              <a:rPr lang="en-US" sz="3600"/>
              <a:t>in the Annual Performance Report (APR) </a:t>
            </a:r>
            <a:endParaRPr lang="en-US"/>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2200"/>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extLst>
              <p:ext uri="{D42A27DB-BD31-4B8C-83A1-F6EECF244321}">
                <p14:modId xmlns:p14="http://schemas.microsoft.com/office/powerpoint/2010/main" val="2479565011"/>
              </p:ext>
            </p:extLst>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dirty="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6A2F2DCA-CB5B-446A-A78D-4E5D2618F9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3532693"/>
      </p:ext>
    </p:extLst>
  </p:cSld>
  <p:clrMapOvr>
    <a:masterClrMapping/>
  </p:clrMapOvr>
  <mc:AlternateContent xmlns:mc="http://schemas.openxmlformats.org/markup-compatibility/2006" xmlns:p14="http://schemas.microsoft.com/office/powerpoint/2010/main">
    <mc:Choice Requires="p14">
      <p:transition spd="med" p14:dur="700" advTm="16751">
        <p:fade/>
      </p:transition>
    </mc:Choice>
    <mc:Fallback xmlns="">
      <p:transition spd="med" advTm="16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200C-A888-44FC-B1B1-A9C512A63F49}"/>
              </a:ext>
            </a:extLst>
          </p:cNvPr>
          <p:cNvSpPr>
            <a:spLocks noGrp="1"/>
          </p:cNvSpPr>
          <p:nvPr>
            <p:ph type="title"/>
          </p:nvPr>
        </p:nvSpPr>
        <p:spPr/>
        <p:txBody>
          <a:bodyPr/>
          <a:lstStyle/>
          <a:p>
            <a:pPr algn="ctr"/>
            <a:r>
              <a:rPr lang="en-US" b="1"/>
              <a:t>Data Collection </a:t>
            </a:r>
          </a:p>
        </p:txBody>
      </p:sp>
      <p:sp>
        <p:nvSpPr>
          <p:cNvPr id="3" name="Content Placeholder 2">
            <a:extLst>
              <a:ext uri="{FF2B5EF4-FFF2-40B4-BE49-F238E27FC236}">
                <a16:creationId xmlns:a16="http://schemas.microsoft.com/office/drawing/2014/main" id="{8222ED73-3D99-4A1E-862A-914F787CC3A1}"/>
              </a:ext>
            </a:extLst>
          </p:cNvPr>
          <p:cNvSpPr>
            <a:spLocks noGrp="1"/>
          </p:cNvSpPr>
          <p:nvPr>
            <p:ph idx="1"/>
          </p:nvPr>
        </p:nvSpPr>
        <p:spPr>
          <a:xfrm>
            <a:off x="1410027" y="1566000"/>
            <a:ext cx="9371615" cy="4824715"/>
          </a:xfrm>
        </p:spPr>
        <p:txBody>
          <a:bodyPr/>
          <a:lstStyle/>
          <a:p>
            <a:pPr marL="0" indent="0">
              <a:buNone/>
            </a:pPr>
            <a:r>
              <a:rPr lang="en-US" sz="2400"/>
              <a:t>Graduation rate data for NYS are:</a:t>
            </a:r>
          </a:p>
          <a:p>
            <a:r>
              <a:rPr lang="en-US" sz="2400"/>
              <a:t>Collected annually for all students with IEPs </a:t>
            </a:r>
          </a:p>
          <a:p>
            <a:r>
              <a:rPr lang="en-US" sz="2400"/>
              <a:t>Reported in the subsequent annual report </a:t>
            </a:r>
          </a:p>
          <a:p>
            <a:r>
              <a:rPr lang="en-US" sz="2400"/>
              <a:t>Not sampled</a:t>
            </a:r>
          </a:p>
          <a:p>
            <a:pPr marL="0" indent="0">
              <a:buNone/>
            </a:pPr>
            <a:endParaRPr lang="en-US" sz="2400"/>
          </a:p>
          <a:p>
            <a:pPr marL="0" indent="0">
              <a:buNone/>
            </a:pPr>
            <a:r>
              <a:rPr lang="en-US" sz="2400"/>
              <a:t>Example:</a:t>
            </a:r>
          </a:p>
          <a:p>
            <a:endParaRPr lang="en-US" sz="2400"/>
          </a:p>
        </p:txBody>
      </p:sp>
      <p:sp>
        <p:nvSpPr>
          <p:cNvPr id="9" name="Rectangle 8">
            <a:extLst>
              <a:ext uri="{FF2B5EF4-FFF2-40B4-BE49-F238E27FC236}">
                <a16:creationId xmlns:a16="http://schemas.microsoft.com/office/drawing/2014/main" id="{2F07CD1D-43F3-4AE5-A6E3-9AEBCA24F468}"/>
              </a:ext>
              <a:ext uri="{C183D7F6-B498-43B3-948B-1728B52AA6E4}">
                <adec:decorative xmlns:adec="http://schemas.microsoft.com/office/drawing/2017/decorative" val="1"/>
              </a:ext>
            </a:extLst>
          </p:cNvPr>
          <p:cNvSpPr/>
          <p:nvPr/>
        </p:nvSpPr>
        <p:spPr>
          <a:xfrm>
            <a:off x="1454065" y="4293705"/>
            <a:ext cx="9327577" cy="210567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2" name="Diagram 11" descr="Process arrow describing when the graduation data are collected and reported  for Indicator 1 in NYS. The 2020-21 school year data are collected in 2021, reported in the 2022 APR and shared with the USDE in 2023.">
            <a:extLst>
              <a:ext uri="{FF2B5EF4-FFF2-40B4-BE49-F238E27FC236}">
                <a16:creationId xmlns:a16="http://schemas.microsoft.com/office/drawing/2014/main" id="{7EF36C5C-A3A0-44A9-A050-59522CEAACE6}"/>
              </a:ext>
            </a:extLst>
          </p:cNvPr>
          <p:cNvGraphicFramePr/>
          <p:nvPr>
            <p:extLst>
              <p:ext uri="{D42A27DB-BD31-4B8C-83A1-F6EECF244321}">
                <p14:modId xmlns:p14="http://schemas.microsoft.com/office/powerpoint/2010/main" val="1136345606"/>
              </p:ext>
            </p:extLst>
          </p:nvPr>
        </p:nvGraphicFramePr>
        <p:xfrm>
          <a:off x="1982569" y="4285042"/>
          <a:ext cx="8500704" cy="2105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Rectangle 16">
            <a:extLst>
              <a:ext uri="{FF2B5EF4-FFF2-40B4-BE49-F238E27FC236}">
                <a16:creationId xmlns:a16="http://schemas.microsoft.com/office/drawing/2014/main" id="{2AFDFFE9-15DC-466E-9A2D-79D958F957A9}"/>
              </a:ext>
            </a:extLst>
          </p:cNvPr>
          <p:cNvSpPr/>
          <p:nvPr/>
        </p:nvSpPr>
        <p:spPr>
          <a:xfrm>
            <a:off x="2752166" y="4880679"/>
            <a:ext cx="1810328" cy="914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3">
                    <a:lumMod val="50000"/>
                  </a:schemeClr>
                </a:solidFill>
              </a:rPr>
              <a:t>SY 2020-21 Graduation Data Collected</a:t>
            </a:r>
          </a:p>
        </p:txBody>
      </p:sp>
      <p:sp>
        <p:nvSpPr>
          <p:cNvPr id="10" name="TextBox 9">
            <a:extLst>
              <a:ext uri="{FF2B5EF4-FFF2-40B4-BE49-F238E27FC236}">
                <a16:creationId xmlns:a16="http://schemas.microsoft.com/office/drawing/2014/main" id="{8F040417-2A39-4D2C-98F7-45B34A34FAC8}"/>
              </a:ext>
            </a:extLst>
          </p:cNvPr>
          <p:cNvSpPr txBox="1"/>
          <p:nvPr/>
        </p:nvSpPr>
        <p:spPr>
          <a:xfrm>
            <a:off x="3075305" y="5883564"/>
            <a:ext cx="1136477" cy="446276"/>
          </a:xfrm>
          <a:prstGeom prst="rect">
            <a:avLst/>
          </a:prstGeom>
          <a:noFill/>
        </p:spPr>
        <p:txBody>
          <a:bodyPr wrap="square" rtlCol="0">
            <a:spAutoFit/>
          </a:bodyPr>
          <a:lstStyle/>
          <a:p>
            <a:r>
              <a:rPr lang="en-US"/>
              <a:t>     </a:t>
            </a:r>
            <a:r>
              <a:rPr lang="en-US" sz="2300"/>
              <a:t>2021</a:t>
            </a:r>
          </a:p>
        </p:txBody>
      </p:sp>
      <p:sp>
        <p:nvSpPr>
          <p:cNvPr id="22" name="Rectangle 21">
            <a:extLst>
              <a:ext uri="{FF2B5EF4-FFF2-40B4-BE49-F238E27FC236}">
                <a16:creationId xmlns:a16="http://schemas.microsoft.com/office/drawing/2014/main" id="{6613DEAB-EA99-4E20-9081-7939CEFDE8C7}"/>
              </a:ext>
            </a:extLst>
          </p:cNvPr>
          <p:cNvSpPr/>
          <p:nvPr/>
        </p:nvSpPr>
        <p:spPr>
          <a:xfrm>
            <a:off x="4789849" y="4866500"/>
            <a:ext cx="2082006" cy="914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a:p>
            <a:pPr algn="ctr"/>
            <a:r>
              <a:rPr lang="en-US">
                <a:solidFill>
                  <a:schemeClr val="accent3">
                    <a:lumMod val="50000"/>
                  </a:schemeClr>
                </a:solidFill>
              </a:rPr>
              <a:t>SY 2020-21</a:t>
            </a:r>
          </a:p>
          <a:p>
            <a:pPr algn="ctr"/>
            <a:r>
              <a:rPr lang="en-US">
                <a:solidFill>
                  <a:schemeClr val="accent3">
                    <a:lumMod val="50000"/>
                  </a:schemeClr>
                </a:solidFill>
              </a:rPr>
              <a:t>Graduation Data Reported: 2022 APR</a:t>
            </a:r>
          </a:p>
          <a:p>
            <a:pPr algn="ctr"/>
            <a:endParaRPr lang="en-US"/>
          </a:p>
        </p:txBody>
      </p:sp>
      <p:sp>
        <p:nvSpPr>
          <p:cNvPr id="15" name="TextBox 14">
            <a:extLst>
              <a:ext uri="{FF2B5EF4-FFF2-40B4-BE49-F238E27FC236}">
                <a16:creationId xmlns:a16="http://schemas.microsoft.com/office/drawing/2014/main" id="{2952E93F-1F1A-46EC-8A3D-5E6E86D8338A}"/>
              </a:ext>
            </a:extLst>
          </p:cNvPr>
          <p:cNvSpPr txBox="1"/>
          <p:nvPr/>
        </p:nvSpPr>
        <p:spPr>
          <a:xfrm>
            <a:off x="5384800" y="5883564"/>
            <a:ext cx="840509" cy="446276"/>
          </a:xfrm>
          <a:prstGeom prst="rect">
            <a:avLst/>
          </a:prstGeom>
          <a:noFill/>
        </p:spPr>
        <p:txBody>
          <a:bodyPr wrap="square" rtlCol="0">
            <a:spAutoFit/>
          </a:bodyPr>
          <a:lstStyle/>
          <a:p>
            <a:r>
              <a:rPr lang="en-US"/>
              <a:t> </a:t>
            </a:r>
            <a:r>
              <a:rPr lang="en-US" sz="2300"/>
              <a:t>2022</a:t>
            </a:r>
          </a:p>
        </p:txBody>
      </p:sp>
      <p:sp>
        <p:nvSpPr>
          <p:cNvPr id="29" name="Rectangle 28">
            <a:extLst>
              <a:ext uri="{FF2B5EF4-FFF2-40B4-BE49-F238E27FC236}">
                <a16:creationId xmlns:a16="http://schemas.microsoft.com/office/drawing/2014/main" id="{618F8DE5-9A09-46AA-8C25-FC4B9E58A2BC}"/>
              </a:ext>
            </a:extLst>
          </p:cNvPr>
          <p:cNvSpPr/>
          <p:nvPr/>
        </p:nvSpPr>
        <p:spPr>
          <a:xfrm>
            <a:off x="7099209" y="4880679"/>
            <a:ext cx="2082005" cy="914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3">
                    <a:lumMod val="50000"/>
                  </a:schemeClr>
                </a:solidFill>
              </a:rPr>
              <a:t>2022 APR Report</a:t>
            </a:r>
          </a:p>
          <a:p>
            <a:pPr algn="ctr"/>
            <a:r>
              <a:rPr lang="en-US">
                <a:solidFill>
                  <a:schemeClr val="accent3">
                    <a:lumMod val="50000"/>
                  </a:schemeClr>
                </a:solidFill>
              </a:rPr>
              <a:t>Shared with USDE </a:t>
            </a:r>
          </a:p>
          <a:p>
            <a:pPr algn="ctr"/>
            <a:r>
              <a:rPr lang="en-US">
                <a:solidFill>
                  <a:schemeClr val="accent3">
                    <a:lumMod val="50000"/>
                  </a:schemeClr>
                </a:solidFill>
              </a:rPr>
              <a:t>February 2023</a:t>
            </a:r>
          </a:p>
        </p:txBody>
      </p:sp>
      <p:sp>
        <p:nvSpPr>
          <p:cNvPr id="11" name="TextBox 10">
            <a:extLst>
              <a:ext uri="{FF2B5EF4-FFF2-40B4-BE49-F238E27FC236}">
                <a16:creationId xmlns:a16="http://schemas.microsoft.com/office/drawing/2014/main" id="{0F14C79C-59CE-4700-ADE5-991FA3B89890}"/>
              </a:ext>
            </a:extLst>
          </p:cNvPr>
          <p:cNvSpPr txBox="1"/>
          <p:nvPr/>
        </p:nvSpPr>
        <p:spPr>
          <a:xfrm>
            <a:off x="7490691" y="5883564"/>
            <a:ext cx="1099127" cy="446276"/>
          </a:xfrm>
          <a:prstGeom prst="rect">
            <a:avLst/>
          </a:prstGeom>
          <a:noFill/>
        </p:spPr>
        <p:txBody>
          <a:bodyPr wrap="square" rtlCol="0">
            <a:spAutoFit/>
          </a:bodyPr>
          <a:lstStyle/>
          <a:p>
            <a:r>
              <a:rPr lang="en-US" sz="2300"/>
              <a:t>   2023</a:t>
            </a:r>
          </a:p>
        </p:txBody>
      </p:sp>
      <p:sp>
        <p:nvSpPr>
          <p:cNvPr id="4" name="Slide Number Placeholder 3">
            <a:extLst>
              <a:ext uri="{FF2B5EF4-FFF2-40B4-BE49-F238E27FC236}">
                <a16:creationId xmlns:a16="http://schemas.microsoft.com/office/drawing/2014/main" id="{FB672674-D481-4AAF-ABED-96CC448E316B}"/>
              </a:ext>
            </a:extLst>
          </p:cNvPr>
          <p:cNvSpPr>
            <a:spLocks noGrp="1"/>
          </p:cNvSpPr>
          <p:nvPr>
            <p:ph type="sldNum" sz="quarter" idx="12"/>
          </p:nvPr>
        </p:nvSpPr>
        <p:spPr/>
        <p:txBody>
          <a:bodyPr/>
          <a:lstStyle/>
          <a:p>
            <a:fld id="{9CD8D479-8942-46E8-A226-A4E01F7A105C}" type="slidenum">
              <a:rPr lang="en-US" smtClean="0"/>
              <a:t>6</a:t>
            </a:fld>
            <a:endParaRPr lang="en-US"/>
          </a:p>
        </p:txBody>
      </p:sp>
      <p:pic>
        <p:nvPicPr>
          <p:cNvPr id="7" name="Audio 6">
            <a:hlinkClick r:id="" action="ppaction://media"/>
            <a:extLst>
              <a:ext uri="{FF2B5EF4-FFF2-40B4-BE49-F238E27FC236}">
                <a16:creationId xmlns:a16="http://schemas.microsoft.com/office/drawing/2014/main" id="{6E874A17-6D4B-4D80-B5EB-BD6881B927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5540051"/>
      </p:ext>
    </p:extLst>
  </p:cSld>
  <p:clrMapOvr>
    <a:masterClrMapping/>
  </p:clrMapOvr>
  <mc:AlternateContent xmlns:mc="http://schemas.openxmlformats.org/markup-compatibility/2006" xmlns:p14="http://schemas.microsoft.com/office/powerpoint/2010/main">
    <mc:Choice Requires="p14">
      <p:transition spd="med" p14:dur="700" advTm="47471">
        <p:fade/>
      </p:transition>
    </mc:Choice>
    <mc:Fallback xmlns="">
      <p:transition spd="med" advTm="47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p:txBody>
          <a:bodyPr/>
          <a:lstStyle/>
          <a:p>
            <a:pPr algn="ctr"/>
            <a:r>
              <a:rPr lang="en-US" b="1"/>
              <a:t>     Graduation Rate: New Calculation</a:t>
            </a:r>
          </a:p>
        </p:txBody>
      </p:sp>
      <p:sp>
        <p:nvSpPr>
          <p:cNvPr id="3" name="Content Placeholder 2">
            <a:extLst>
              <a:ext uri="{FF2B5EF4-FFF2-40B4-BE49-F238E27FC236}">
                <a16:creationId xmlns:a16="http://schemas.microsoft.com/office/drawing/2014/main" id="{EFF31ECC-6CB2-4C7D-A39C-B0EB775B45AA}"/>
              </a:ext>
            </a:extLst>
          </p:cNvPr>
          <p:cNvSpPr>
            <a:spLocks noGrp="1"/>
          </p:cNvSpPr>
          <p:nvPr>
            <p:ph idx="1"/>
          </p:nvPr>
        </p:nvSpPr>
        <p:spPr>
          <a:blipFill>
            <a:blip r:embed="rId5">
              <a:alphaModFix amt="26000"/>
            </a:blip>
            <a:stretch>
              <a:fillRect/>
            </a:stretch>
          </a:blipFill>
          <a:ln w="9525">
            <a:solidFill>
              <a:schemeClr val="tx1"/>
            </a:solidFill>
          </a:ln>
        </p:spPr>
        <p:txBody>
          <a:bodyPr/>
          <a:lstStyle/>
          <a:p>
            <a:r>
              <a:rPr lang="en-US"/>
              <a:t>The new measurement is the percent of youth with IEPs exiting from high school with a regular high school diploma. </a:t>
            </a:r>
          </a:p>
          <a:p>
            <a:r>
              <a:rPr lang="en-US"/>
              <a:t>The new calculation will be used beginning FFY 2020. </a:t>
            </a:r>
          </a:p>
          <a:p>
            <a:r>
              <a:rPr lang="en-US"/>
              <a:t>This is based on the data used for reporting under IDEA.</a:t>
            </a:r>
          </a:p>
          <a:p>
            <a:endParaRPr lang="en-US"/>
          </a:p>
          <a:p>
            <a:pPr marL="0" indent="0">
              <a:buNone/>
            </a:pPr>
            <a:r>
              <a:rPr lang="en-US"/>
              <a:t>                                                                                    </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DECE235-41AA-4531-AC80-E89320E66FE7}"/>
                  </a:ext>
                </a:extLst>
              </p:cNvPr>
              <p:cNvSpPr/>
              <p:nvPr/>
            </p:nvSpPr>
            <p:spPr>
              <a:xfrm>
                <a:off x="1771650" y="3574338"/>
                <a:ext cx="8648700" cy="2190750"/>
              </a:xfrm>
              <a:prstGeom prst="rect">
                <a:avLst/>
              </a:prstGeom>
              <a:solidFill>
                <a:srgbClr val="105CAA"/>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d>
                      <m:dPr>
                        <m:ctrlPr>
                          <a:rPr lang="en-US" b="0" i="1" smtClean="0">
                            <a:solidFill>
                              <a:schemeClr val="bg1"/>
                            </a:solidFill>
                            <a:latin typeface="Cambria Math" panose="02040503050406030204" pitchFamily="18" charset="0"/>
                          </a:rPr>
                        </m:ctrlPr>
                      </m:dPr>
                      <m:e>
                        <m:eqArr>
                          <m:eqArrPr>
                            <m:ctrlPr>
                              <a:rPr lang="en-US" b="0" i="1" smtClean="0">
                                <a:solidFill>
                                  <a:schemeClr val="bg1"/>
                                </a:solidFill>
                                <a:latin typeface="Cambria Math" panose="02040503050406030204" pitchFamily="18" charset="0"/>
                              </a:rPr>
                            </m:ctrlPr>
                          </m:eqArrPr>
                          <m:e>
                            <m:r>
                              <a:rPr lang="en-US" b="0" i="1" smtClean="0">
                                <a:solidFill>
                                  <a:schemeClr val="bg1"/>
                                </a:solidFill>
                                <a:latin typeface="Cambria Math" panose="02040503050406030204" pitchFamily="18" charset="0"/>
                              </a:rPr>
                              <m:t>#</m:t>
                            </m:r>
                          </m:e>
                          <m:e>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𝑁𝑢𝑚𝑏𝑒𝑟</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𝑜𝑓</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𝑦𝑜𝑢𝑡h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𝑤𝑖𝑡h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𝐼𝐸𝑃𝑠</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𝑎𝑔𝑒𝑠</m:t>
                            </m:r>
                            <m:r>
                              <a:rPr lang="en-US" b="0" i="1" smtClean="0">
                                <a:solidFill>
                                  <a:schemeClr val="bg1"/>
                                </a:solidFill>
                                <a:latin typeface="Cambria Math" panose="02040503050406030204" pitchFamily="18" charset="0"/>
                              </a:rPr>
                              <m:t> (14−21) </m:t>
                            </m:r>
                          </m:e>
                          <m:e>
                            <m:r>
                              <a:rPr lang="en-US" b="0" i="1" smtClean="0">
                                <a:solidFill>
                                  <a:schemeClr val="bg1"/>
                                </a:solidFill>
                                <a:latin typeface="Cambria Math" panose="02040503050406030204" pitchFamily="18" charset="0"/>
                              </a:rPr>
                              <m:t>𝑤h𝑜</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𝑒𝑥𝑖𝑡𝑒𝑑</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𝑠𝑝𝑒𝑐𝑖𝑎𝑙</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𝑒𝑑𝑢𝑐𝑎𝑡𝑖𝑜𝑛</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𝑑𝑢𝑒</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𝑡𝑜</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𝑔𝑟𝑎𝑑𝑢𝑎𝑡𝑖𝑛𝑔</m:t>
                            </m:r>
                            <m:r>
                              <a:rPr lang="en-US" b="0" i="1" smtClean="0">
                                <a:solidFill>
                                  <a:schemeClr val="bg1"/>
                                </a:solidFill>
                                <a:latin typeface="Cambria Math" panose="02040503050406030204" pitchFamily="18" charset="0"/>
                              </a:rPr>
                              <m:t> </m:t>
                            </m:r>
                          </m:e>
                          <m:e>
                            <m:r>
                              <a:rPr lang="en-US" b="0" i="1" smtClean="0">
                                <a:solidFill>
                                  <a:schemeClr val="bg1"/>
                                </a:solidFill>
                                <a:latin typeface="Cambria Math" panose="02040503050406030204" pitchFamily="18" charset="0"/>
                              </a:rPr>
                              <m:t>𝑤𝑖𝑡h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𝑎</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𝑟𝑒𝑔𝑢𝑙𝑎𝑟</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h𝑖𝑔h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𝑠𝑐h𝑜𝑜𝑙</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𝑑𝑖𝑝𝑙𝑜𝑚𝑎</m:t>
                            </m:r>
                          </m:e>
                          <m:e>
                            <m:r>
                              <a:rPr lang="en-US" b="0" i="1" smtClean="0">
                                <a:solidFill>
                                  <a:schemeClr val="bg1"/>
                                </a:solidFill>
                                <a:latin typeface="Cambria Math" panose="02040503050406030204" pitchFamily="18" charset="0"/>
                              </a:rPr>
                              <m:t>_______________________________________________________</m:t>
                            </m:r>
                          </m:e>
                          <m:e>
                            <m:r>
                              <a:rPr lang="en-US" b="0" i="1" smtClean="0">
                                <a:solidFill>
                                  <a:schemeClr val="bg1"/>
                                </a:solidFill>
                                <a:latin typeface="Cambria Math" panose="02040503050406030204" pitchFamily="18" charset="0"/>
                              </a:rPr>
                              <m:t>𝑁𝑢𝑚𝑏𝑒𝑟</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𝑜𝑓</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𝑎𝑙𝑙</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𝑦𝑜𝑢𝑡h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𝑤𝑖𝑡h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𝐼𝐸𝑃𝑠</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𝑎𝑔𝑒𝑠</m:t>
                            </m:r>
                            <m:r>
                              <a:rPr lang="en-US" b="0" i="1" smtClean="0">
                                <a:solidFill>
                                  <a:schemeClr val="bg1"/>
                                </a:solidFill>
                                <a:latin typeface="Cambria Math" panose="02040503050406030204" pitchFamily="18" charset="0"/>
                              </a:rPr>
                              <m:t> 14−21)</m:t>
                            </m:r>
                          </m:e>
                          <m:e>
                            <m:r>
                              <m:rPr>
                                <m:nor/>
                              </m:rPr>
                              <a:rPr lang="en-US" b="1" i="1" smtClean="0">
                                <a:solidFill>
                                  <a:schemeClr val="bg1"/>
                                </a:solidFill>
                                <a:latin typeface="Cambria Math" panose="02040503050406030204" pitchFamily="18" charset="0"/>
                              </a:rPr>
                              <m:t>who</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𝑒𝑥𝑖𝑡𝑒𝑑</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h𝑖𝑔h</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𝑠𝑐h𝑜𝑜𝑙</m:t>
                            </m:r>
                          </m:e>
                          <m:e/>
                        </m:eqArr>
                      </m:e>
                    </m:d>
                  </m:oMath>
                </a14:m>
                <a:r>
                  <a:rPr lang="en-US">
                    <a:solidFill>
                      <a:schemeClr val="bg1"/>
                    </a:solidFill>
                  </a:rPr>
                  <a:t> </a:t>
                </a:r>
                <a:r>
                  <a:rPr lang="en-US" b="1" i="1">
                    <a:solidFill>
                      <a:schemeClr val="bg1"/>
                    </a:solidFill>
                    <a:latin typeface="Cambria Math" panose="02040503050406030204" pitchFamily="18" charset="0"/>
                    <a:ea typeface="Cambria Math" panose="02040503050406030204" pitchFamily="18" charset="0"/>
                  </a:rPr>
                  <a:t>X 100</a:t>
                </a:r>
                <a:endParaRPr lang="en-US">
                  <a:solidFill>
                    <a:schemeClr val="bg1"/>
                  </a:solidFill>
                  <a:latin typeface="Cambria Math" panose="02040503050406030204" pitchFamily="18" charset="0"/>
                  <a:ea typeface="Cambria Math" panose="02040503050406030204" pitchFamily="18" charset="0"/>
                </a:endParaRPr>
              </a:p>
            </p:txBody>
          </p:sp>
        </mc:Choice>
        <mc:Fallback xmlns="">
          <p:sp>
            <p:nvSpPr>
              <p:cNvPr id="8" name="Rectangle 7">
                <a:extLst>
                  <a:ext uri="{FF2B5EF4-FFF2-40B4-BE49-F238E27FC236}">
                    <a16:creationId xmlns:a16="http://schemas.microsoft.com/office/drawing/2014/main" id="{4DECE235-41AA-4531-AC80-E89320E66FE7}"/>
                  </a:ext>
                </a:extLst>
              </p:cNvPr>
              <p:cNvSpPr>
                <a:spLocks noRot="1" noChangeAspect="1" noMove="1" noResize="1" noEditPoints="1" noAdjustHandles="1" noChangeArrowheads="1" noChangeShapeType="1" noTextEdit="1"/>
              </p:cNvSpPr>
              <p:nvPr/>
            </p:nvSpPr>
            <p:spPr>
              <a:xfrm>
                <a:off x="1771650" y="3574338"/>
                <a:ext cx="8648700" cy="2190750"/>
              </a:xfrm>
              <a:prstGeom prst="rect">
                <a:avLst/>
              </a:prstGeom>
              <a:blipFill>
                <a:blip r:embed="rId6"/>
                <a:stretch>
                  <a:fillRect/>
                </a:stretch>
              </a:blipFill>
              <a:effectLst>
                <a:softEdge rad="12700"/>
              </a:effectLst>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7</a:t>
            </a:fld>
            <a:endParaRPr lang="en-US"/>
          </a:p>
        </p:txBody>
      </p:sp>
      <p:pic>
        <p:nvPicPr>
          <p:cNvPr id="9" name="Audio 8">
            <a:hlinkClick r:id="" action="ppaction://media"/>
            <a:extLst>
              <a:ext uri="{FF2B5EF4-FFF2-40B4-BE49-F238E27FC236}">
                <a16:creationId xmlns:a16="http://schemas.microsoft.com/office/drawing/2014/main" id="{E048828B-BB53-47ED-AC16-415D0AF2DC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advTm="163297">
        <p:fade/>
      </p:transition>
    </mc:Choice>
    <mc:Fallback xmlns="">
      <p:transition spd="med" advTm="163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76179F-5DFA-48E7-902D-A548E271CD1C}"/>
              </a:ext>
            </a:extLst>
          </p:cNvPr>
          <p:cNvSpPr>
            <a:spLocks noGrp="1"/>
          </p:cNvSpPr>
          <p:nvPr>
            <p:ph type="title"/>
          </p:nvPr>
        </p:nvSpPr>
        <p:spPr>
          <a:xfrm>
            <a:off x="1751777" y="3355483"/>
            <a:ext cx="6922990" cy="1384995"/>
          </a:xfrm>
        </p:spPr>
        <p:txBody>
          <a:bodyPr>
            <a:normAutofit fontScale="90000"/>
          </a:bodyPr>
          <a:lstStyle/>
          <a:p>
            <a:r>
              <a:rPr lang="en-US" sz="3300"/>
              <a:t>Facilitator check </a:t>
            </a:r>
            <a:br>
              <a:rPr lang="en-US" sz="3300"/>
            </a:br>
            <a:r>
              <a:rPr lang="en-US" sz="3300"/>
              <a:t>for understanding:</a:t>
            </a:r>
            <a:br>
              <a:rPr lang="en-US" sz="3000"/>
            </a:br>
            <a:endParaRPr lang="en-US" sz="3000"/>
          </a:p>
        </p:txBody>
      </p:sp>
      <p:sp>
        <p:nvSpPr>
          <p:cNvPr id="12" name="TextBox 11">
            <a:extLst>
              <a:ext uri="{FF2B5EF4-FFF2-40B4-BE49-F238E27FC236}">
                <a16:creationId xmlns:a16="http://schemas.microsoft.com/office/drawing/2014/main" id="{A80C5E37-EA22-4F9A-89FC-2EC32300D66F}"/>
              </a:ext>
            </a:extLst>
          </p:cNvPr>
          <p:cNvSpPr txBox="1"/>
          <p:nvPr/>
        </p:nvSpPr>
        <p:spPr>
          <a:xfrm>
            <a:off x="1751776" y="4740478"/>
            <a:ext cx="5210016" cy="1384995"/>
          </a:xfrm>
          <a:prstGeom prst="rect">
            <a:avLst/>
          </a:prstGeom>
          <a:noFill/>
        </p:spPr>
        <p:txBody>
          <a:bodyPr wrap="square" rtlCol="0">
            <a:spAutoFit/>
          </a:bodyPr>
          <a:lstStyle/>
          <a:p>
            <a:r>
              <a:rPr lang="en-US" sz="2800">
                <a:solidFill>
                  <a:schemeClr val="bg1"/>
                </a:solidFill>
              </a:rPr>
              <a:t>Are there any questions on the SPP measurement or how the data are used to measure results ?</a:t>
            </a:r>
          </a:p>
        </p:txBody>
      </p:sp>
      <p:pic>
        <p:nvPicPr>
          <p:cNvPr id="9" name="Graphic 8">
            <a:extLst>
              <a:ext uri="{FF2B5EF4-FFF2-40B4-BE49-F238E27FC236}">
                <a16:creationId xmlns:a16="http://schemas.microsoft.com/office/drawing/2014/main" id="{728C44EF-CC2D-4B67-B8DD-DC101218A9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1792" y="4740478"/>
            <a:ext cx="1791082" cy="2003222"/>
          </a:xfrm>
          <a:prstGeom prst="rect">
            <a:avLst/>
          </a:prstGeom>
        </p:spPr>
      </p:pic>
      <p:pic>
        <p:nvPicPr>
          <p:cNvPr id="16" name="Picture 15">
            <a:extLst>
              <a:ext uri="{FF2B5EF4-FFF2-40B4-BE49-F238E27FC236}">
                <a16:creationId xmlns:a16="http://schemas.microsoft.com/office/drawing/2014/main" id="{2338131B-586D-41E8-8B7E-ADB1DDDBACBD}"/>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43611"/>
            <a:ext cx="1513454" cy="3970318"/>
          </a:xfrm>
          <a:prstGeom prst="rect">
            <a:avLst/>
          </a:prstGeom>
        </p:spPr>
      </p:pic>
      <p:pic>
        <p:nvPicPr>
          <p:cNvPr id="10" name="Picture 9">
            <a:extLst>
              <a:ext uri="{FF2B5EF4-FFF2-40B4-BE49-F238E27FC236}">
                <a16:creationId xmlns:a16="http://schemas.microsoft.com/office/drawing/2014/main" id="{1897238D-A5F5-472F-A044-71AD7ADDDE3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92364"/>
            <a:ext cx="3278909" cy="2336799"/>
          </a:xfrm>
          <a:prstGeom prst="rect">
            <a:avLst/>
          </a:prstGeom>
        </p:spPr>
      </p:pic>
      <p:pic>
        <p:nvPicPr>
          <p:cNvPr id="18" name="Picture 17">
            <a:extLst>
              <a:ext uri="{FF2B5EF4-FFF2-40B4-BE49-F238E27FC236}">
                <a16:creationId xmlns:a16="http://schemas.microsoft.com/office/drawing/2014/main" id="{296E8E43-8AF2-467E-B87A-845CE4A8CBEF}"/>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4" name="Slide Number Placeholder 3">
            <a:extLst>
              <a:ext uri="{FF2B5EF4-FFF2-40B4-BE49-F238E27FC236}">
                <a16:creationId xmlns:a16="http://schemas.microsoft.com/office/drawing/2014/main" id="{6CAD9DB5-3E64-44F5-BAEC-E01E4572E7B8}"/>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8</a:t>
            </a:fld>
            <a:endParaRPr lang="en-US"/>
          </a:p>
        </p:txBody>
      </p:sp>
      <p:pic>
        <p:nvPicPr>
          <p:cNvPr id="2" name="Audio 1">
            <a:hlinkClick r:id="" action="ppaction://media"/>
            <a:extLst>
              <a:ext uri="{FF2B5EF4-FFF2-40B4-BE49-F238E27FC236}">
                <a16:creationId xmlns:a16="http://schemas.microsoft.com/office/drawing/2014/main" id="{9FFA4A4C-4327-4A2E-939C-697528115E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2413841"/>
      </p:ext>
    </p:extLst>
  </p:cSld>
  <p:clrMapOvr>
    <a:masterClrMapping/>
  </p:clrMapOvr>
  <mc:AlternateContent xmlns:mc="http://schemas.openxmlformats.org/markup-compatibility/2006" xmlns:p14="http://schemas.microsoft.com/office/powerpoint/2010/main">
    <mc:Choice Requires="p14">
      <p:transition spd="med" p14:dur="700" advTm="7533">
        <p:fade/>
      </p:transition>
    </mc:Choice>
    <mc:Fallback xmlns="">
      <p:transition spd="med" advTm="7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4DEE-3C6C-401D-AFFA-12A2A064F65A}"/>
              </a:ext>
            </a:extLst>
          </p:cNvPr>
          <p:cNvSpPr>
            <a:spLocks noGrp="1"/>
          </p:cNvSpPr>
          <p:nvPr>
            <p:ph type="title"/>
          </p:nvPr>
        </p:nvSpPr>
        <p:spPr/>
        <p:txBody>
          <a:bodyPr/>
          <a:lstStyle/>
          <a:p>
            <a:pPr algn="ctr"/>
            <a:r>
              <a:rPr lang="en-US" b="1"/>
              <a:t>What Does This Change Look Like?</a:t>
            </a:r>
          </a:p>
        </p:txBody>
      </p:sp>
      <mc:AlternateContent xmlns:mc="http://schemas.openxmlformats.org/markup-compatibility/2006" xmlns:a14="http://schemas.microsoft.com/office/drawing/2010/main">
        <mc:Choice Requires="a14">
          <p:sp>
            <p:nvSpPr>
              <p:cNvPr id="14" name="Text Placeholder 13">
                <a:hlinkClick r:id="rId5"/>
                <a:extLst>
                  <a:ext uri="{FF2B5EF4-FFF2-40B4-BE49-F238E27FC236}">
                    <a16:creationId xmlns:a16="http://schemas.microsoft.com/office/drawing/2014/main" id="{F369BD06-8A92-47F2-B629-C1DAAE91AE70}"/>
                  </a:ext>
                </a:extLst>
              </p:cNvPr>
              <p:cNvSpPr>
                <a:spLocks noGrp="1"/>
              </p:cNvSpPr>
              <p:nvPr>
                <p:ph type="body" idx="1"/>
              </p:nvPr>
            </p:nvSpPr>
            <p:spPr>
              <a:xfrm>
                <a:off x="410402" y="1458913"/>
                <a:ext cx="5652261" cy="919162"/>
              </a:xfrm>
              <a:prstGeom prst="rect">
                <a:avLst/>
              </a:prstGeom>
              <a:solidFill>
                <a:srgbClr val="002060"/>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14:m>
                  <m:oMath xmlns:m="http://schemas.openxmlformats.org/officeDocument/2006/math">
                    <m:d>
                      <m:dPr>
                        <m:ctrlPr>
                          <a:rPr lang="en-US" sz="1100" b="0" i="1" smtClean="0">
                            <a:latin typeface="Cambria Math" panose="02040503050406030204" pitchFamily="18" charset="0"/>
                          </a:rPr>
                        </m:ctrlPr>
                      </m:dPr>
                      <m:e>
                        <m:eqArr>
                          <m:eqArrPr>
                            <m:ctrlPr>
                              <a:rPr lang="en-US" sz="1100" b="0" i="1" smtClean="0">
                                <a:latin typeface="Cambria Math" panose="02040503050406030204" pitchFamily="18" charset="0"/>
                              </a:rPr>
                            </m:ctrlPr>
                          </m:eqArrPr>
                          <m:e>
                            <m:eqArr>
                              <m:eqArrPr>
                                <m:ctrlPr>
                                  <a:rPr lang="en-US" sz="1100" b="0" i="1" smtClean="0">
                                    <a:latin typeface="Cambria Math" panose="02040503050406030204" pitchFamily="18" charset="0"/>
                                  </a:rPr>
                                </m:ctrlPr>
                              </m:eqArrPr>
                              <m:e>
                                <m:r>
                                  <a:rPr lang="en-US" sz="1100" b="0" i="1" smtClean="0">
                                    <a:latin typeface="Cambria Math" panose="02040503050406030204" pitchFamily="18" charset="0"/>
                                  </a:rPr>
                                  <m:t>𝑁𝑜</m:t>
                                </m:r>
                                <m:r>
                                  <a:rPr lang="en-US" sz="1100" b="0" i="1" smtClean="0">
                                    <a:latin typeface="Cambria Math" panose="02040503050406030204" pitchFamily="18" charset="0"/>
                                  </a:rPr>
                                  <m:t>.  </m:t>
                                </m:r>
                                <m:r>
                                  <a:rPr lang="en-US" sz="1100" b="0" i="1">
                                    <a:latin typeface="Cambria Math" panose="02040503050406030204" pitchFamily="18" charset="0"/>
                                  </a:rPr>
                                  <m:t>𝑜𝑓</m:t>
                                </m:r>
                                <m:r>
                                  <a:rPr lang="en-US" sz="1100" b="0" i="1">
                                    <a:latin typeface="Cambria Math" panose="02040503050406030204" pitchFamily="18" charset="0"/>
                                  </a:rPr>
                                  <m:t> </m:t>
                                </m:r>
                                <m:r>
                                  <a:rPr lang="en-US" sz="1100" b="0" i="1">
                                    <a:latin typeface="Cambria Math" panose="02040503050406030204" pitchFamily="18" charset="0"/>
                                  </a:rPr>
                                  <m:t>𝑦𝑜𝑢𝑡h</m:t>
                                </m:r>
                                <m:r>
                                  <a:rPr lang="en-US" sz="1100" b="0" i="1">
                                    <a:latin typeface="Cambria Math" panose="02040503050406030204" pitchFamily="18" charset="0"/>
                                  </a:rPr>
                                  <m:t> </m:t>
                                </m:r>
                                <m:r>
                                  <a:rPr lang="en-US" sz="1100" b="0" i="1">
                                    <a:latin typeface="Cambria Math" panose="02040503050406030204" pitchFamily="18" charset="0"/>
                                  </a:rPr>
                                  <m:t>𝑤𝑖𝑡h</m:t>
                                </m:r>
                                <m:r>
                                  <a:rPr lang="en-US" sz="1100" b="0" i="1">
                                    <a:latin typeface="Cambria Math" panose="02040503050406030204" pitchFamily="18" charset="0"/>
                                  </a:rPr>
                                  <m:t> </m:t>
                                </m:r>
                                <m:r>
                                  <a:rPr lang="en-US" sz="1100" b="0" i="1">
                                    <a:latin typeface="Cambria Math" panose="02040503050406030204" pitchFamily="18" charset="0"/>
                                  </a:rPr>
                                  <m:t>𝐼𝐸𝑃𝑠</m:t>
                                </m:r>
                                <m:r>
                                  <a:rPr lang="en-US" sz="1100" b="0" i="1">
                                    <a:latin typeface="Cambria Math" panose="02040503050406030204" pitchFamily="18" charset="0"/>
                                  </a:rPr>
                                  <m:t> </m:t>
                                </m:r>
                                <m:r>
                                  <a:rPr lang="en-US" sz="1100" b="0" i="1">
                                    <a:latin typeface="Cambria Math" panose="02040503050406030204" pitchFamily="18" charset="0"/>
                                  </a:rPr>
                                  <m:t>𝑖𝑛</m:t>
                                </m:r>
                                <m:r>
                                  <a:rPr lang="en-US" sz="1100" b="0" i="1">
                                    <a:latin typeface="Cambria Math" panose="02040503050406030204" pitchFamily="18" charset="0"/>
                                  </a:rPr>
                                  <m:t> </m:t>
                                </m:r>
                                <m:r>
                                  <a:rPr lang="en-US" sz="1100" b="0" i="1">
                                    <a:latin typeface="Cambria Math" panose="02040503050406030204" pitchFamily="18" charset="0"/>
                                  </a:rPr>
                                  <m:t>𝑡h𝑒</m:t>
                                </m:r>
                                <m:r>
                                  <a:rPr lang="en-US" sz="1100" b="0" i="1">
                                    <a:latin typeface="Cambria Math" panose="02040503050406030204" pitchFamily="18" charset="0"/>
                                  </a:rPr>
                                  <m:t> </m:t>
                                </m:r>
                                <m:r>
                                  <a:rPr lang="en-US" sz="1100" b="0" i="1">
                                    <a:latin typeface="Cambria Math" panose="02040503050406030204" pitchFamily="18" charset="0"/>
                                  </a:rPr>
                                  <m:t>𝑐𝑢𝑟𝑟𝑒𝑛𝑡</m:t>
                                </m:r>
                                <m:r>
                                  <a:rPr lang="en-US" sz="1100" b="0" i="1">
                                    <a:latin typeface="Cambria Math" panose="02040503050406030204" pitchFamily="18" charset="0"/>
                                  </a:rPr>
                                  <m:t> </m:t>
                                </m:r>
                                <m:r>
                                  <a:rPr lang="en-US" sz="1100" b="0" i="1">
                                    <a:latin typeface="Cambria Math" panose="02040503050406030204" pitchFamily="18" charset="0"/>
                                  </a:rPr>
                                  <m:t>𝑦𝑒𝑎</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𝑟</m:t>
                                    </m:r>
                                  </m:e>
                                  <m:sup>
                                    <m:r>
                                      <a:rPr lang="en-US" sz="1100" b="0" i="1" smtClean="0">
                                        <a:latin typeface="Cambria Math" panose="02040503050406030204" pitchFamily="18" charset="0"/>
                                      </a:rPr>
                                      <m:t>′</m:t>
                                    </m:r>
                                  </m:sup>
                                </m:sSup>
                                <m:r>
                                  <a:rPr lang="en-US" sz="1100" b="0" i="1" smtClean="0">
                                    <a:latin typeface="Cambria Math" panose="02040503050406030204" pitchFamily="18" charset="0"/>
                                  </a:rPr>
                                  <m:t>𝑠</m:t>
                                </m:r>
                                <m:r>
                                  <a:rPr lang="en-US" sz="1100" b="0" i="1" smtClean="0">
                                    <a:latin typeface="Cambria Math" panose="02040503050406030204" pitchFamily="18" charset="0"/>
                                  </a:rPr>
                                  <m:t> </m:t>
                                </m:r>
                              </m:e>
                              <m:e>
                                <m:r>
                                  <a:rPr lang="en-US" sz="1100" b="0" i="1" smtClean="0">
                                    <a:latin typeface="Cambria Math" panose="02040503050406030204" pitchFamily="18" charset="0"/>
                                  </a:rPr>
                                  <m:t>𝑎𝑑𝑗𝑢𝑠𝑡𝑒𝑑</m:t>
                                </m:r>
                                <m:r>
                                  <a:rPr lang="en-US" sz="1100" b="0" i="1" smtClean="0">
                                    <a:latin typeface="Cambria Math" panose="02040503050406030204" pitchFamily="18" charset="0"/>
                                  </a:rPr>
                                  <m:t> </m:t>
                                </m:r>
                                <m:r>
                                  <a:rPr lang="en-US" sz="1100" b="0" i="1" smtClean="0">
                                    <a:latin typeface="Cambria Math" panose="02040503050406030204" pitchFamily="18" charset="0"/>
                                  </a:rPr>
                                  <m:t>𝑐𝑜h𝑜𝑟𝑡</m:t>
                                </m:r>
                                <m:r>
                                  <a:rPr lang="en-US" sz="1100" b="0" i="1" smtClean="0">
                                    <a:latin typeface="Cambria Math" panose="02040503050406030204" pitchFamily="18" charset="0"/>
                                  </a:rPr>
                                  <m:t> </m:t>
                                </m:r>
                                <m:r>
                                  <a:rPr lang="en-US" sz="1100" b="0" i="1" smtClean="0">
                                    <a:latin typeface="Cambria Math" panose="02040503050406030204" pitchFamily="18" charset="0"/>
                                  </a:rPr>
                                  <m:t>𝑔𝑟𝑎𝑑𝑢𝑎𝑡𝑖𝑛𝑔</m:t>
                                </m:r>
                                <m:r>
                                  <a:rPr lang="en-US" sz="1100" b="0" i="1" smtClean="0">
                                    <a:latin typeface="Cambria Math" panose="02040503050406030204" pitchFamily="18" charset="0"/>
                                  </a:rPr>
                                  <m:t> </m:t>
                                </m:r>
                                <m:r>
                                  <a:rPr lang="en-US" sz="1100" b="0" i="1" smtClean="0">
                                    <a:latin typeface="Cambria Math" panose="02040503050406030204" pitchFamily="18" charset="0"/>
                                  </a:rPr>
                                  <m:t>𝑤𝑖𝑡h</m:t>
                                </m:r>
                                <m:r>
                                  <a:rPr lang="en-US" sz="1100" b="0" i="1" smtClean="0">
                                    <a:latin typeface="Cambria Math" panose="02040503050406030204" pitchFamily="18" charset="0"/>
                                  </a:rPr>
                                  <m:t> </m:t>
                                </m:r>
                                <m:r>
                                  <a:rPr lang="en-US" sz="1100" b="0" i="1" smtClean="0">
                                    <a:latin typeface="Cambria Math" panose="02040503050406030204" pitchFamily="18" charset="0"/>
                                  </a:rPr>
                                  <m:t>𝑎</m:t>
                                </m:r>
                                <m:r>
                                  <a:rPr lang="en-US" sz="1100" b="0" i="1" smtClean="0">
                                    <a:latin typeface="Cambria Math" panose="02040503050406030204" pitchFamily="18" charset="0"/>
                                  </a:rPr>
                                  <m:t> </m:t>
                                </m:r>
                                <m:r>
                                  <a:rPr lang="en-US" sz="1100" b="0" i="1" smtClean="0">
                                    <a:latin typeface="Cambria Math" panose="02040503050406030204" pitchFamily="18" charset="0"/>
                                  </a:rPr>
                                  <m:t>𝑟𝑒𝑔𝑢𝑙𝑎𝑟</m:t>
                                </m:r>
                                <m:r>
                                  <a:rPr lang="en-US" sz="1100" b="0" i="1" smtClean="0">
                                    <a:latin typeface="Cambria Math" panose="02040503050406030204" pitchFamily="18" charset="0"/>
                                  </a:rPr>
                                  <m:t> </m:t>
                                </m:r>
                                <m:r>
                                  <a:rPr lang="en-US" sz="1100" b="0" i="1" smtClean="0">
                                    <a:latin typeface="Cambria Math" panose="02040503050406030204" pitchFamily="18" charset="0"/>
                                  </a:rPr>
                                  <m:t>𝑑𝑖𝑝𝑙𝑜𝑚𝑎</m:t>
                                </m:r>
                              </m:e>
                              <m:e>
                                <m:r>
                                  <a:rPr lang="en-US" sz="1100" b="0" i="1" smtClean="0">
                                    <a:latin typeface="Cambria Math" panose="02040503050406030204" pitchFamily="18" charset="0"/>
                                  </a:rPr>
                                  <m:t>____________________________________________________________</m:t>
                                </m:r>
                              </m:e>
                              <m:e>
                                <m:r>
                                  <a:rPr lang="en-US" sz="1100" b="0" i="1" smtClean="0">
                                    <a:latin typeface="Cambria Math" panose="02040503050406030204" pitchFamily="18" charset="0"/>
                                  </a:rPr>
                                  <m:t>𝑁𝑜</m:t>
                                </m:r>
                                <m:r>
                                  <a:rPr lang="en-US" sz="1100" b="0" i="1" smtClean="0">
                                    <a:latin typeface="Cambria Math" panose="02040503050406030204" pitchFamily="18" charset="0"/>
                                  </a:rPr>
                                  <m:t>.  </m:t>
                                </m:r>
                                <m:r>
                                  <a:rPr lang="en-US" sz="1100" b="0" i="1" smtClean="0">
                                    <a:latin typeface="Cambria Math" panose="02040503050406030204" pitchFamily="18" charset="0"/>
                                  </a:rPr>
                                  <m:t>𝑜𝑓</m:t>
                                </m:r>
                                <m:r>
                                  <a:rPr lang="en-US" sz="1100" b="0" i="1" smtClean="0">
                                    <a:latin typeface="Cambria Math" panose="02040503050406030204" pitchFamily="18" charset="0"/>
                                  </a:rPr>
                                  <m:t> </m:t>
                                </m:r>
                                <m:r>
                                  <a:rPr lang="en-US" sz="1100" b="0" i="1" smtClean="0">
                                    <a:latin typeface="Cambria Math" panose="02040503050406030204" pitchFamily="18" charset="0"/>
                                  </a:rPr>
                                  <m:t>𝑦𝑜𝑢𝑡h</m:t>
                                </m:r>
                                <m:r>
                                  <a:rPr lang="en-US" sz="1100" b="0" i="1" smtClean="0">
                                    <a:latin typeface="Cambria Math" panose="02040503050406030204" pitchFamily="18" charset="0"/>
                                  </a:rPr>
                                  <m:t> </m:t>
                                </m:r>
                                <m:r>
                                  <a:rPr lang="en-US" sz="1100" b="0" i="1" smtClean="0">
                                    <a:latin typeface="Cambria Math" panose="02040503050406030204" pitchFamily="18" charset="0"/>
                                  </a:rPr>
                                  <m:t>𝑤𝑖𝑡h</m:t>
                                </m:r>
                                <m:r>
                                  <a:rPr lang="en-US" sz="1100" b="0" i="1" smtClean="0">
                                    <a:latin typeface="Cambria Math" panose="02040503050406030204" pitchFamily="18" charset="0"/>
                                  </a:rPr>
                                  <m:t> </m:t>
                                </m:r>
                                <m:r>
                                  <a:rPr lang="en-US" sz="1100" b="0" i="1" smtClean="0">
                                    <a:latin typeface="Cambria Math" panose="02040503050406030204" pitchFamily="18" charset="0"/>
                                  </a:rPr>
                                  <m:t>𝐼𝐸𝑃𝑠</m:t>
                                </m:r>
                                <m:r>
                                  <a:rPr lang="en-US" sz="1100" b="0" i="1" smtClean="0">
                                    <a:latin typeface="Cambria Math" panose="02040503050406030204" pitchFamily="18" charset="0"/>
                                  </a:rPr>
                                  <m:t> </m:t>
                                </m:r>
                                <m:r>
                                  <a:rPr lang="en-US" sz="1100" b="0" i="1" smtClean="0">
                                    <a:latin typeface="Cambria Math" panose="02040503050406030204" pitchFamily="18" charset="0"/>
                                  </a:rPr>
                                  <m:t>𝑖𝑛</m:t>
                                </m:r>
                                <m:r>
                                  <a:rPr lang="en-US" sz="1100" b="0" i="1" smtClean="0">
                                    <a:latin typeface="Cambria Math" panose="02040503050406030204" pitchFamily="18" charset="0"/>
                                  </a:rPr>
                                  <m:t> </m:t>
                                </m:r>
                                <m:r>
                                  <a:rPr lang="en-US" sz="1100" b="0" i="1" smtClean="0">
                                    <a:latin typeface="Cambria Math" panose="02040503050406030204" pitchFamily="18" charset="0"/>
                                  </a:rPr>
                                  <m:t>𝑡h𝑒</m:t>
                                </m:r>
                                <m:r>
                                  <a:rPr lang="en-US" sz="1100" b="0" i="1" smtClean="0">
                                    <a:latin typeface="Cambria Math" panose="02040503050406030204" pitchFamily="18" charset="0"/>
                                  </a:rPr>
                                  <m:t> </m:t>
                                </m:r>
                                <m:r>
                                  <a:rPr lang="en-US" sz="1100" b="0" i="1" smtClean="0">
                                    <a:latin typeface="Cambria Math" panose="02040503050406030204" pitchFamily="18" charset="0"/>
                                  </a:rPr>
                                  <m:t>𝑐𝑢𝑟𝑟𝑒𝑛𝑡</m:t>
                                </m:r>
                                <m:r>
                                  <a:rPr lang="en-US" sz="1100" b="0" i="1" smtClean="0">
                                    <a:latin typeface="Cambria Math" panose="02040503050406030204" pitchFamily="18" charset="0"/>
                                  </a:rPr>
                                  <m:t> </m:t>
                                </m:r>
                                <m:r>
                                  <a:rPr lang="en-US" sz="1100" b="0" i="1" smtClean="0">
                                    <a:latin typeface="Cambria Math" panose="02040503050406030204" pitchFamily="18" charset="0"/>
                                  </a:rPr>
                                  <m:t>𝑦𝑒𝑎</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𝑟</m:t>
                                    </m:r>
                                  </m:e>
                                  <m:sup>
                                    <m:r>
                                      <a:rPr lang="en-US" sz="1100" b="0" i="1" smtClean="0">
                                        <a:latin typeface="Cambria Math" panose="02040503050406030204" pitchFamily="18" charset="0"/>
                                      </a:rPr>
                                      <m:t>′</m:t>
                                    </m:r>
                                  </m:sup>
                                </m:sSup>
                                <m:r>
                                  <a:rPr lang="en-US" sz="1100" b="0" i="1" smtClean="0">
                                    <a:latin typeface="Cambria Math" panose="02040503050406030204" pitchFamily="18" charset="0"/>
                                  </a:rPr>
                                  <m:t>𝑠</m:t>
                                </m:r>
                              </m:e>
                            </m:eqArr>
                          </m:e>
                          <m:e>
                            <m:r>
                              <a:rPr lang="en-US" sz="1100" b="0" i="1" smtClean="0">
                                <a:latin typeface="Cambria Math" panose="02040503050406030204" pitchFamily="18" charset="0"/>
                              </a:rPr>
                              <m:t>𝑎𝑑𝑢𝑠𝑡𝑒𝑑</m:t>
                            </m:r>
                            <m:r>
                              <a:rPr lang="en-US" sz="1100" b="0" i="1" smtClean="0">
                                <a:latin typeface="Cambria Math" panose="02040503050406030204" pitchFamily="18" charset="0"/>
                              </a:rPr>
                              <m:t> </m:t>
                            </m:r>
                            <m:r>
                              <a:rPr lang="en-US" sz="1100" b="0" i="1" smtClean="0">
                                <a:latin typeface="Cambria Math" panose="02040503050406030204" pitchFamily="18" charset="0"/>
                              </a:rPr>
                              <m:t>𝑐𝑜h𝑜𝑟𝑡</m:t>
                            </m:r>
                            <m:r>
                              <a:rPr lang="en-US" sz="1100" b="0" i="1" smtClean="0">
                                <a:latin typeface="Cambria Math" panose="02040503050406030204" pitchFamily="18" charset="0"/>
                              </a:rPr>
                              <m:t> </m:t>
                            </m:r>
                            <m:r>
                              <a:rPr lang="en-US" sz="1100" b="0" i="1" smtClean="0">
                                <a:latin typeface="Cambria Math" panose="02040503050406030204" pitchFamily="18" charset="0"/>
                              </a:rPr>
                              <m:t>𝑒𝑙𝑖𝑔𝑖𝑏𝑙𝑒</m:t>
                            </m:r>
                            <m:r>
                              <a:rPr lang="en-US" sz="1100" b="0" i="1" smtClean="0">
                                <a:latin typeface="Cambria Math" panose="02040503050406030204" pitchFamily="18" charset="0"/>
                              </a:rPr>
                              <m:t> </m:t>
                            </m:r>
                            <m:r>
                              <a:rPr lang="en-US" sz="1100" b="0" i="1" smtClean="0">
                                <a:latin typeface="Cambria Math" panose="02040503050406030204" pitchFamily="18" charset="0"/>
                              </a:rPr>
                              <m:t>𝑡𝑜</m:t>
                            </m:r>
                            <m:r>
                              <a:rPr lang="en-US" sz="1100" b="0" i="1" smtClean="0">
                                <a:latin typeface="Cambria Math" panose="02040503050406030204" pitchFamily="18" charset="0"/>
                              </a:rPr>
                              <m:t> </m:t>
                            </m:r>
                            <m:r>
                              <a:rPr lang="en-US" sz="1100" b="0" i="1" smtClean="0">
                                <a:latin typeface="Cambria Math" panose="02040503050406030204" pitchFamily="18" charset="0"/>
                              </a:rPr>
                              <m:t>𝑔𝑟𝑎𝑑𝑢𝑎𝑡𝑒</m:t>
                            </m:r>
                          </m:e>
                        </m:eqArr>
                      </m:e>
                    </m:d>
                  </m:oMath>
                </a14:m>
                <a:r>
                  <a:rPr lang="en-US"/>
                  <a:t> </a:t>
                </a:r>
                <a:r>
                  <a:rPr lang="en-US" sz="1800" b="1" i="1">
                    <a:latin typeface="Cambria Math" panose="02040503050406030204" pitchFamily="18" charset="0"/>
                    <a:ea typeface="Cambria Math" panose="02040503050406030204" pitchFamily="18" charset="0"/>
                  </a:rPr>
                  <a:t>X 100</a:t>
                </a:r>
                <a:endParaRPr lang="en-US" sz="1800">
                  <a:latin typeface="Cambria Math" panose="02040503050406030204" pitchFamily="18" charset="0"/>
                  <a:ea typeface="Cambria Math" panose="02040503050406030204" pitchFamily="18" charset="0"/>
                </a:endParaRPr>
              </a:p>
            </p:txBody>
          </p:sp>
        </mc:Choice>
        <mc:Fallback xmlns="">
          <p:sp>
            <p:nvSpPr>
              <p:cNvPr id="14" name="Text Placeholder 13">
                <a:hlinkClick r:id="rId6"/>
                <a:extLst>
                  <a:ext uri="{FF2B5EF4-FFF2-40B4-BE49-F238E27FC236}">
                    <a16:creationId xmlns:a16="http://schemas.microsoft.com/office/drawing/2014/main" id="{F369BD06-8A92-47F2-B629-C1DAAE91AE70}"/>
                  </a:ext>
                </a:extLst>
              </p:cNvPr>
              <p:cNvSpPr>
                <a:spLocks noGrp="1" noRot="1" noChangeAspect="1" noMove="1" noResize="1" noEditPoints="1" noAdjustHandles="1" noChangeArrowheads="1" noChangeShapeType="1" noTextEdit="1"/>
              </p:cNvSpPr>
              <p:nvPr>
                <p:ph type="body" idx="1"/>
              </p:nvPr>
            </p:nvSpPr>
            <p:spPr>
              <a:xfrm>
                <a:off x="410402" y="1458913"/>
                <a:ext cx="5652261" cy="919162"/>
              </a:xfrm>
              <a:prstGeom prst="rect">
                <a:avLst/>
              </a:prstGeom>
              <a:blipFill>
                <a:blip r:embed="rId7"/>
                <a:stretch>
                  <a:fillRect/>
                </a:stretch>
              </a:blipFill>
              <a:effectLst>
                <a:softEdge rad="12700"/>
              </a:effectLst>
            </p:spPr>
            <p:txBody>
              <a:bodyPr/>
              <a:lstStyle/>
              <a:p>
                <a:r>
                  <a:rPr lang="en-US">
                    <a:noFill/>
                  </a:rPr>
                  <a:t> </a:t>
                </a:r>
              </a:p>
            </p:txBody>
          </p:sp>
        </mc:Fallback>
      </mc:AlternateContent>
      <p:graphicFrame>
        <p:nvGraphicFramePr>
          <p:cNvPr id="12" name="Content Placeholder 11" descr="Graph illustrating the four year trend in graduation rates and targets between 2015-18 school years using the prior years' calculation. The performance ranged from approximately 53% to 57% across these years, showing a gradual increase in performance, but not reaching the set targets. ">
            <a:extLst>
              <a:ext uri="{FF2B5EF4-FFF2-40B4-BE49-F238E27FC236}">
                <a16:creationId xmlns:a16="http://schemas.microsoft.com/office/drawing/2014/main" id="{37474438-CE13-4FEF-8F66-A6A4DC402E47}"/>
              </a:ext>
            </a:extLst>
          </p:cNvPr>
          <p:cNvGraphicFramePr>
            <a:graphicFrameLocks noGrp="1"/>
          </p:cNvGraphicFramePr>
          <p:nvPr>
            <p:ph sz="half" idx="2"/>
            <p:extLst>
              <p:ext uri="{D42A27DB-BD31-4B8C-83A1-F6EECF244321}">
                <p14:modId xmlns:p14="http://schemas.microsoft.com/office/powerpoint/2010/main" val="1771415536"/>
              </p:ext>
            </p:extLst>
          </p:nvPr>
        </p:nvGraphicFramePr>
        <p:xfrm>
          <a:off x="212651" y="2433638"/>
          <a:ext cx="5883349" cy="4148275"/>
        </p:xfrm>
        <a:graphic>
          <a:graphicData uri="http://schemas.openxmlformats.org/drawingml/2006/chart">
            <c:chart xmlns:c="http://schemas.openxmlformats.org/drawingml/2006/chart" xmlns:r="http://schemas.openxmlformats.org/officeDocument/2006/relationships" r:id="rId8"/>
          </a:graphicData>
        </a:graphic>
      </p:graphicFrame>
      <mc:AlternateContent xmlns:mc="http://schemas.openxmlformats.org/markup-compatibility/2006" xmlns:a14="http://schemas.microsoft.com/office/drawing/2010/main">
        <mc:Choice Requires="a14">
          <p:sp>
            <p:nvSpPr>
              <p:cNvPr id="15" name="Text Placeholder 14">
                <a:extLst>
                  <a:ext uri="{FF2B5EF4-FFF2-40B4-BE49-F238E27FC236}">
                    <a16:creationId xmlns:a16="http://schemas.microsoft.com/office/drawing/2014/main" id="{8BEA00AD-3B1E-439E-9226-75BAFA43556E}"/>
                  </a:ext>
                </a:extLst>
              </p:cNvPr>
              <p:cNvSpPr>
                <a:spLocks noGrp="1"/>
              </p:cNvSpPr>
              <p:nvPr>
                <p:ph type="body" sz="quarter" idx="3"/>
              </p:nvPr>
            </p:nvSpPr>
            <p:spPr>
              <a:xfrm>
                <a:off x="6445101" y="1474198"/>
                <a:ext cx="5534247" cy="919162"/>
              </a:xfrm>
              <a:prstGeom prst="rect">
                <a:avLst/>
              </a:prstGeom>
              <a:solidFill>
                <a:srgbClr val="0070C0"/>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14:m>
                  <m:oMath xmlns:m="http://schemas.openxmlformats.org/officeDocument/2006/math">
                    <m:d>
                      <m:dPr>
                        <m:ctrlPr>
                          <a:rPr lang="en-US" sz="1100" b="0" i="1" smtClean="0">
                            <a:solidFill>
                              <a:schemeClr val="bg1"/>
                            </a:solidFill>
                            <a:latin typeface="Cambria Math" panose="02040503050406030204" pitchFamily="18" charset="0"/>
                          </a:rPr>
                        </m:ctrlPr>
                      </m:dPr>
                      <m:e>
                        <m:eqArr>
                          <m:eqArrPr>
                            <m:ctrlPr>
                              <a:rPr lang="en-US" sz="1100" b="0" i="1" smtClean="0">
                                <a:solidFill>
                                  <a:schemeClr val="bg1"/>
                                </a:solidFill>
                                <a:latin typeface="Cambria Math" panose="02040503050406030204" pitchFamily="18" charset="0"/>
                              </a:rPr>
                            </m:ctrlPr>
                          </m:eqArrPr>
                          <m:e>
                            <m:r>
                              <a:rPr lang="en-US" sz="1100" b="0" i="1" smtClean="0">
                                <a:solidFill>
                                  <a:schemeClr val="bg1"/>
                                </a:solidFill>
                                <a:latin typeface="Cambria Math" panose="02040503050406030204" pitchFamily="18" charset="0"/>
                              </a:rPr>
                              <m:t>𝑁𝑜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𝑜𝑓</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𝑦𝑜𝑢𝑡h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𝑤𝑖𝑡h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𝐼𝐸𝑃𝑠</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𝑎𝑔𝑒𝑠</m:t>
                            </m:r>
                            <m:r>
                              <a:rPr lang="en-US" sz="1100" b="0" i="1" smtClean="0">
                                <a:solidFill>
                                  <a:schemeClr val="bg1"/>
                                </a:solidFill>
                                <a:latin typeface="Cambria Math" panose="02040503050406030204" pitchFamily="18" charset="0"/>
                              </a:rPr>
                              <m:t> </m:t>
                            </m:r>
                            <m:d>
                              <m:dPr>
                                <m:ctrlPr>
                                  <a:rPr lang="en-US" sz="1100" b="0" i="1" smtClean="0">
                                    <a:solidFill>
                                      <a:schemeClr val="bg1"/>
                                    </a:solidFill>
                                    <a:latin typeface="Cambria Math" panose="02040503050406030204" pitchFamily="18" charset="0"/>
                                  </a:rPr>
                                </m:ctrlPr>
                              </m:dPr>
                              <m:e>
                                <m:r>
                                  <a:rPr lang="en-US" sz="1100" b="0" i="1" smtClean="0">
                                    <a:solidFill>
                                      <a:schemeClr val="bg1"/>
                                    </a:solidFill>
                                    <a:latin typeface="Cambria Math" panose="02040503050406030204" pitchFamily="18" charset="0"/>
                                  </a:rPr>
                                  <m:t>14−21</m:t>
                                </m:r>
                              </m:e>
                            </m:d>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𝑤h𝑜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𝑒𝑥𝑖𝑡𝑒𝑑</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𝑠𝑝𝑒𝑐𝑖𝑎𝑙</m:t>
                            </m:r>
                          </m:e>
                          <m:e>
                            <m:r>
                              <a:rPr lang="en-US" sz="1100" b="0" i="1" smtClean="0">
                                <a:solidFill>
                                  <a:schemeClr val="bg1"/>
                                </a:solidFill>
                                <a:latin typeface="Cambria Math" panose="02040503050406030204" pitchFamily="18" charset="0"/>
                              </a:rPr>
                              <m:t>𝑒𝑑𝑢𝑐𝑎𝑡𝑖𝑜𝑛</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𝑑𝑢𝑒</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𝑡𝑜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𝑔𝑟𝑎𝑑𝑢𝑎𝑡𝑖𝑛𝑔</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𝑤𝑖𝑡h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𝑎</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𝑟𝑒𝑔𝑢𝑙𝑎𝑟</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𝐻𝑆</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𝑑𝑖𝑝𝑙𝑜𝑚𝑎</m:t>
                            </m:r>
                          </m:e>
                          <m:e>
                            <m:r>
                              <a:rPr lang="en-US" sz="1100" b="0" i="1" smtClean="0">
                                <a:solidFill>
                                  <a:schemeClr val="bg1"/>
                                </a:solidFill>
                                <a:latin typeface="Cambria Math" panose="02040503050406030204" pitchFamily="18" charset="0"/>
                              </a:rPr>
                              <m:t>__________________________________________________________________</m:t>
                            </m:r>
                          </m:e>
                          <m:e/>
                          <m:e>
                            <m:r>
                              <a:rPr lang="en-US" sz="1100" b="0" i="1" smtClean="0">
                                <a:solidFill>
                                  <a:schemeClr val="bg1"/>
                                </a:solidFill>
                                <a:latin typeface="Cambria Math" panose="02040503050406030204" pitchFamily="18" charset="0"/>
                              </a:rPr>
                              <m:t>𝑁𝑜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𝑜𝑓</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𝑦𝑜𝑢𝑡h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𝑤𝑖𝑡h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𝐼𝐸𝑃𝑠</m:t>
                            </m:r>
                            <m:r>
                              <a:rPr lang="en-US" sz="1100" b="0" i="1" smtClean="0">
                                <a:solidFill>
                                  <a:schemeClr val="bg1"/>
                                </a:solidFill>
                                <a:latin typeface="Cambria Math" panose="02040503050406030204" pitchFamily="18" charset="0"/>
                              </a:rPr>
                              <m:t> </m:t>
                            </m:r>
                            <m:d>
                              <m:dPr>
                                <m:ctrlPr>
                                  <a:rPr lang="en-US" sz="1100" b="0" i="1" smtClean="0">
                                    <a:solidFill>
                                      <a:schemeClr val="bg1"/>
                                    </a:solidFill>
                                    <a:latin typeface="Cambria Math" panose="02040503050406030204" pitchFamily="18" charset="0"/>
                                  </a:rPr>
                                </m:ctrlPr>
                              </m:dPr>
                              <m:e>
                                <m:r>
                                  <a:rPr lang="en-US" sz="1100" b="0" i="1" smtClean="0">
                                    <a:solidFill>
                                      <a:schemeClr val="bg1"/>
                                    </a:solidFill>
                                    <a:latin typeface="Cambria Math" panose="02040503050406030204" pitchFamily="18" charset="0"/>
                                  </a:rPr>
                                  <m:t>𝑎𝑔𝑒𝑠</m:t>
                                </m:r>
                                <m:r>
                                  <a:rPr lang="en-US" sz="1100" b="0" i="1" smtClean="0">
                                    <a:solidFill>
                                      <a:schemeClr val="bg1"/>
                                    </a:solidFill>
                                    <a:latin typeface="Cambria Math" panose="02040503050406030204" pitchFamily="18" charset="0"/>
                                  </a:rPr>
                                  <m:t> 14−21</m:t>
                                </m:r>
                              </m:e>
                            </m:d>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𝑤h𝑜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𝑙𝑒𝑓𝑡</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𝐻𝑆</m:t>
                            </m:r>
                          </m:e>
                        </m:eqArr>
                      </m:e>
                    </m:d>
                  </m:oMath>
                </a14:m>
                <a:r>
                  <a:rPr lang="en-US">
                    <a:solidFill>
                      <a:schemeClr val="bg1"/>
                    </a:solidFill>
                  </a:rPr>
                  <a:t> </a:t>
                </a:r>
                <a:r>
                  <a:rPr lang="en-US" sz="1400" b="1" i="1">
                    <a:solidFill>
                      <a:schemeClr val="bg1"/>
                    </a:solidFill>
                    <a:latin typeface="Cambria Math" panose="02040503050406030204" pitchFamily="18" charset="0"/>
                    <a:ea typeface="Cambria Math" panose="02040503050406030204" pitchFamily="18" charset="0"/>
                  </a:rPr>
                  <a:t>X 100</a:t>
                </a:r>
                <a:endParaRPr lang="en-US" sz="1400">
                  <a:solidFill>
                    <a:schemeClr val="bg1"/>
                  </a:solidFill>
                  <a:latin typeface="Cambria Math" panose="02040503050406030204" pitchFamily="18" charset="0"/>
                  <a:ea typeface="Cambria Math" panose="02040503050406030204" pitchFamily="18" charset="0"/>
                </a:endParaRPr>
              </a:p>
            </p:txBody>
          </p:sp>
        </mc:Choice>
        <mc:Fallback xmlns="">
          <p:sp>
            <p:nvSpPr>
              <p:cNvPr id="15" name="Text Placeholder 14">
                <a:extLst>
                  <a:ext uri="{FF2B5EF4-FFF2-40B4-BE49-F238E27FC236}">
                    <a16:creationId xmlns:a16="http://schemas.microsoft.com/office/drawing/2014/main" id="{8BEA00AD-3B1E-439E-9226-75BAFA43556E}"/>
                  </a:ext>
                </a:extLst>
              </p:cNvPr>
              <p:cNvSpPr>
                <a:spLocks noGrp="1" noRot="1" noChangeAspect="1" noMove="1" noResize="1" noEditPoints="1" noAdjustHandles="1" noChangeArrowheads="1" noChangeShapeType="1" noTextEdit="1"/>
              </p:cNvSpPr>
              <p:nvPr>
                <p:ph type="body" sz="quarter" idx="3"/>
              </p:nvPr>
            </p:nvSpPr>
            <p:spPr>
              <a:xfrm>
                <a:off x="6445101" y="1474198"/>
                <a:ext cx="5534247" cy="919162"/>
              </a:xfrm>
              <a:prstGeom prst="rect">
                <a:avLst/>
              </a:prstGeom>
              <a:blipFill>
                <a:blip r:embed="rId9"/>
                <a:stretch>
                  <a:fillRect/>
                </a:stretch>
              </a:blipFill>
              <a:effectLst>
                <a:softEdge rad="12700"/>
              </a:effectLst>
            </p:spPr>
            <p:txBody>
              <a:bodyPr/>
              <a:lstStyle/>
              <a:p>
                <a:r>
                  <a:rPr lang="en-US">
                    <a:noFill/>
                  </a:rPr>
                  <a:t> </a:t>
                </a:r>
              </a:p>
            </p:txBody>
          </p:sp>
        </mc:Fallback>
      </mc:AlternateContent>
      <p:graphicFrame>
        <p:nvGraphicFramePr>
          <p:cNvPr id="24" name="Content Placeholder 23" descr="A graph representing the data for school years 2015 to 2018  using the new calculation for graduation rate. The range is approximately 65% to 69% for this interval. ">
            <a:extLst>
              <a:ext uri="{FF2B5EF4-FFF2-40B4-BE49-F238E27FC236}">
                <a16:creationId xmlns:a16="http://schemas.microsoft.com/office/drawing/2014/main" id="{557889CA-DBF8-4FD5-8AD5-441E6D933F12}"/>
              </a:ext>
            </a:extLst>
          </p:cNvPr>
          <p:cNvGraphicFramePr>
            <a:graphicFrameLocks noGrp="1"/>
          </p:cNvGraphicFramePr>
          <p:nvPr>
            <p:ph sz="quarter" idx="4"/>
            <p:extLst>
              <p:ext uri="{D42A27DB-BD31-4B8C-83A1-F6EECF244321}">
                <p14:modId xmlns:p14="http://schemas.microsoft.com/office/powerpoint/2010/main" val="4119154903"/>
              </p:ext>
            </p:extLst>
          </p:nvPr>
        </p:nvGraphicFramePr>
        <p:xfrm>
          <a:off x="6172199" y="2433638"/>
          <a:ext cx="5807149" cy="4148275"/>
        </p:xfrm>
        <a:graphic>
          <a:graphicData uri="http://schemas.openxmlformats.org/drawingml/2006/chart">
            <c:chart xmlns:c="http://schemas.openxmlformats.org/drawingml/2006/chart" xmlns:r="http://schemas.openxmlformats.org/officeDocument/2006/relationships" r:id="rId10"/>
          </a:graphicData>
        </a:graphic>
      </p:graphicFrame>
      <p:sp>
        <p:nvSpPr>
          <p:cNvPr id="7" name="Slide Number Placeholder 6">
            <a:extLst>
              <a:ext uri="{FF2B5EF4-FFF2-40B4-BE49-F238E27FC236}">
                <a16:creationId xmlns:a16="http://schemas.microsoft.com/office/drawing/2014/main" id="{2C06482C-1A86-4F31-970A-1C1F30FD6D34}"/>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5" name="Audio 4">
            <a:hlinkClick r:id="" action="ppaction://media"/>
            <a:extLst>
              <a:ext uri="{FF2B5EF4-FFF2-40B4-BE49-F238E27FC236}">
                <a16:creationId xmlns:a16="http://schemas.microsoft.com/office/drawing/2014/main" id="{E1C0EF42-7771-4B32-903B-6C72170163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3248942"/>
      </p:ext>
    </p:extLst>
  </p:cSld>
  <p:clrMapOvr>
    <a:masterClrMapping/>
  </p:clrMapOvr>
  <mc:AlternateContent xmlns:mc="http://schemas.openxmlformats.org/markup-compatibility/2006" xmlns:p14="http://schemas.microsoft.com/office/powerpoint/2010/main">
    <mc:Choice Requires="p14">
      <p:transition spd="med" p14:dur="700" advTm="111906">
        <p:fade/>
      </p:transition>
    </mc:Choice>
    <mc:Fallback xmlns="">
      <p:transition spd="med" advTm="1119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cf0b8c0-9d1c-4f61-914c-2762716bd4d1">
      <UserInfo>
        <DisplayName>Belinda Johnson</DisplayName>
        <AccountId>64</AccountId>
        <AccountType/>
      </UserInfo>
      <UserInfo>
        <DisplayName>Suzanne Bolling</DisplayName>
        <AccountId>14</AccountId>
        <AccountType/>
      </UserInfo>
      <UserInfo>
        <DisplayName>Kathleen Milliman</DisplayName>
        <AccountId>38</AccountId>
        <AccountType/>
      </UserInfo>
      <UserInfo>
        <DisplayName>Joanne LaCrosse</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C17A53-A6B3-4ECB-8DCF-E6296B3AD489}">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F757A0-337A-43D4-885D-4E625332FE3E}">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5709f26a-af04-479e-a03f-406e189626ef"/>
    <ds:schemaRef ds:uri="2cf0b8c0-9d1c-4f61-914c-2762716bd4d1"/>
    <ds:schemaRef ds:uri="http://www.w3.org/XML/1998/namespace"/>
    <ds:schemaRef ds:uri="http://purl.org/dc/terms/"/>
  </ds:schemaRefs>
</ds:datastoreItem>
</file>

<file path=customXml/itemProps3.xml><?xml version="1.0" encoding="utf-8"?>
<ds:datastoreItem xmlns:ds="http://schemas.openxmlformats.org/officeDocument/2006/customXml" ds:itemID="{971BE127-333F-4172-8A27-EB08AE1BDF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3786</Words>
  <Application>Microsoft Office PowerPoint</Application>
  <PresentationFormat>Widescreen</PresentationFormat>
  <Paragraphs>316</Paragraphs>
  <Slides>24</Slides>
  <Notes>24</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Cambria Math</vt:lpstr>
      <vt:lpstr>Corbel</vt:lpstr>
      <vt:lpstr>Times New Roman</vt:lpstr>
      <vt:lpstr>Verdana</vt:lpstr>
      <vt:lpstr>Wingdings</vt:lpstr>
      <vt:lpstr>Ecology 16x9</vt:lpstr>
      <vt:lpstr>State Performance Plan (SPP) 1/ Annual Performance Report (APR)  2020-2025 </vt:lpstr>
      <vt:lpstr>             Graduation Rate</vt:lpstr>
      <vt:lpstr>         Frequently Used Terms in the Presentation </vt:lpstr>
      <vt:lpstr>Indicator 1 Measurement</vt:lpstr>
      <vt:lpstr>Explanation of Indicator 1 FFY Data  in the Annual Performance Report (APR) </vt:lpstr>
      <vt:lpstr>Data Collection </vt:lpstr>
      <vt:lpstr>     Graduation Rate: New Calculation</vt:lpstr>
      <vt:lpstr>Facilitator check  for understanding: </vt:lpstr>
      <vt:lpstr>What Does This Change Look Like?</vt:lpstr>
      <vt:lpstr>Graduation Rates by Subgroup Students With Disabilities Exiting Special Education 2019-20 SY</vt:lpstr>
      <vt:lpstr>Data Questions</vt:lpstr>
      <vt:lpstr>Office of Special Education Educational Partnership Tiered Support &amp; Professional Development </vt:lpstr>
      <vt:lpstr> Improvement Activities – OSE Educational Partnership </vt:lpstr>
      <vt:lpstr>Improvement Activities – SEQA </vt:lpstr>
      <vt:lpstr>Improvement Activities - OSE</vt:lpstr>
      <vt:lpstr>Improvement Activities:  Pathways to Graduation</vt:lpstr>
      <vt:lpstr>Proposed Improvement Activities </vt:lpstr>
      <vt:lpstr>Improvement Activity Questions </vt:lpstr>
      <vt:lpstr>Setting Targets</vt:lpstr>
      <vt:lpstr>           Proposed Targets: Indicator 1</vt:lpstr>
      <vt:lpstr>Targets must show improvement over baseline and be rigorous but achievable.   Do you feel the proposed targets are too high, too low, or just right?                                                                                          </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 Graduation Rate – 2021  </dc:title>
  <dc:creator>New York State Education Department</dc:creator>
  <cp:lastModifiedBy>Jonathan</cp:lastModifiedBy>
  <cp:revision>3</cp:revision>
  <cp:lastPrinted>2021-08-31T12:47:16Z</cp:lastPrinted>
  <dcterms:created xsi:type="dcterms:W3CDTF">2021-04-28T12:59:52Z</dcterms:created>
  <dcterms:modified xsi:type="dcterms:W3CDTF">2021-10-12T20:06:44Z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