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62" r:id="rId1"/>
    <p:sldMasterId id="2147484174" r:id="rId2"/>
    <p:sldMasterId id="2147484186" r:id="rId3"/>
    <p:sldMasterId id="2147484198" r:id="rId4"/>
    <p:sldMasterId id="2147484210" r:id="rId5"/>
    <p:sldMasterId id="2147484222" r:id="rId6"/>
    <p:sldMasterId id="2147484234" r:id="rId7"/>
    <p:sldMasterId id="2147484489" r:id="rId8"/>
  </p:sldMasterIdLst>
  <p:notesMasterIdLst>
    <p:notesMasterId r:id="rId88"/>
  </p:notesMasterIdLst>
  <p:handoutMasterIdLst>
    <p:handoutMasterId r:id="rId89"/>
  </p:handoutMasterIdLst>
  <p:sldIdLst>
    <p:sldId id="342" r:id="rId9"/>
    <p:sldId id="295" r:id="rId10"/>
    <p:sldId id="451" r:id="rId11"/>
    <p:sldId id="358" r:id="rId12"/>
    <p:sldId id="466" r:id="rId13"/>
    <p:sldId id="467" r:id="rId14"/>
    <p:sldId id="311" r:id="rId15"/>
    <p:sldId id="465" r:id="rId16"/>
    <p:sldId id="423" r:id="rId17"/>
    <p:sldId id="435" r:id="rId18"/>
    <p:sldId id="364" r:id="rId19"/>
    <p:sldId id="424" r:id="rId20"/>
    <p:sldId id="442" r:id="rId21"/>
    <p:sldId id="452" r:id="rId22"/>
    <p:sldId id="430" r:id="rId23"/>
    <p:sldId id="453" r:id="rId24"/>
    <p:sldId id="445" r:id="rId25"/>
    <p:sldId id="446" r:id="rId26"/>
    <p:sldId id="455" r:id="rId27"/>
    <p:sldId id="417" r:id="rId28"/>
    <p:sldId id="418" r:id="rId29"/>
    <p:sldId id="419" r:id="rId30"/>
    <p:sldId id="420" r:id="rId31"/>
    <p:sldId id="457" r:id="rId32"/>
    <p:sldId id="441" r:id="rId33"/>
    <p:sldId id="352" r:id="rId34"/>
    <p:sldId id="454" r:id="rId35"/>
    <p:sldId id="436" r:id="rId36"/>
    <p:sldId id="373" r:id="rId37"/>
    <p:sldId id="365" r:id="rId38"/>
    <p:sldId id="458" r:id="rId39"/>
    <p:sldId id="354" r:id="rId40"/>
    <p:sldId id="355" r:id="rId41"/>
    <p:sldId id="459" r:id="rId42"/>
    <p:sldId id="376" r:id="rId43"/>
    <p:sldId id="377" r:id="rId44"/>
    <p:sldId id="378" r:id="rId45"/>
    <p:sldId id="437" r:id="rId46"/>
    <p:sldId id="379" r:id="rId47"/>
    <p:sldId id="380" r:id="rId48"/>
    <p:sldId id="381" r:id="rId49"/>
    <p:sldId id="383" r:id="rId50"/>
    <p:sldId id="405" r:id="rId51"/>
    <p:sldId id="387" r:id="rId52"/>
    <p:sldId id="388" r:id="rId53"/>
    <p:sldId id="389" r:id="rId54"/>
    <p:sldId id="390" r:id="rId55"/>
    <p:sldId id="392" r:id="rId56"/>
    <p:sldId id="391" r:id="rId57"/>
    <p:sldId id="393" r:id="rId58"/>
    <p:sldId id="438" r:id="rId59"/>
    <p:sldId id="394" r:id="rId60"/>
    <p:sldId id="395" r:id="rId61"/>
    <p:sldId id="396" r:id="rId62"/>
    <p:sldId id="397" r:id="rId63"/>
    <p:sldId id="398" r:id="rId64"/>
    <p:sldId id="443" r:id="rId65"/>
    <p:sldId id="400" r:id="rId66"/>
    <p:sldId id="401" r:id="rId67"/>
    <p:sldId id="402" r:id="rId68"/>
    <p:sldId id="431" r:id="rId69"/>
    <p:sldId id="439" r:id="rId70"/>
    <p:sldId id="447" r:id="rId71"/>
    <p:sldId id="448" r:id="rId72"/>
    <p:sldId id="449" r:id="rId73"/>
    <p:sldId id="450" r:id="rId74"/>
    <p:sldId id="440" r:id="rId75"/>
    <p:sldId id="403" r:id="rId76"/>
    <p:sldId id="414" r:id="rId77"/>
    <p:sldId id="456" r:id="rId78"/>
    <p:sldId id="309" r:id="rId79"/>
    <p:sldId id="347" r:id="rId80"/>
    <p:sldId id="310" r:id="rId81"/>
    <p:sldId id="348" r:id="rId82"/>
    <p:sldId id="460" r:id="rId83"/>
    <p:sldId id="461" r:id="rId84"/>
    <p:sldId id="462" r:id="rId85"/>
    <p:sldId id="463" r:id="rId86"/>
    <p:sldId id="464" r:id="rId87"/>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6183D"/>
    <a:srgbClr val="00684D"/>
    <a:srgbClr val="E9496B"/>
    <a:srgbClr val="00B888"/>
    <a:srgbClr val="00E4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7" autoAdjust="0"/>
    <p:restoredTop sz="66901" autoAdjust="0"/>
  </p:normalViewPr>
  <p:slideViewPr>
    <p:cSldViewPr>
      <p:cViewPr varScale="1">
        <p:scale>
          <a:sx n="67" d="100"/>
          <a:sy n="67" d="100"/>
        </p:scale>
        <p:origin x="612"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6" Type="http://schemas.openxmlformats.org/officeDocument/2006/relationships/slide" Target="slides/slide68.xml"/><Relationship Id="rId84" Type="http://schemas.openxmlformats.org/officeDocument/2006/relationships/slide" Target="slides/slide76.xml"/><Relationship Id="rId89" Type="http://schemas.openxmlformats.org/officeDocument/2006/relationships/handoutMaster" Target="handoutMasters/handoutMaster1.xml"/><Relationship Id="rId7" Type="http://schemas.openxmlformats.org/officeDocument/2006/relationships/slideMaster" Target="slideMasters/slideMaster7.xml"/><Relationship Id="rId71" Type="http://schemas.openxmlformats.org/officeDocument/2006/relationships/slide" Target="slides/slide63.xml"/><Relationship Id="rId9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slide" Target="slides/slide66.xml"/><Relationship Id="rId79" Type="http://schemas.openxmlformats.org/officeDocument/2006/relationships/slide" Target="slides/slide71.xml"/><Relationship Id="rId87" Type="http://schemas.openxmlformats.org/officeDocument/2006/relationships/slide" Target="slides/slide79.xml"/><Relationship Id="rId5" Type="http://schemas.openxmlformats.org/officeDocument/2006/relationships/slideMaster" Target="slideMasters/slideMaster5.xml"/><Relationship Id="rId61" Type="http://schemas.openxmlformats.org/officeDocument/2006/relationships/slide" Target="slides/slide53.xml"/><Relationship Id="rId82" Type="http://schemas.openxmlformats.org/officeDocument/2006/relationships/slide" Target="slides/slide74.xml"/><Relationship Id="rId90" Type="http://schemas.openxmlformats.org/officeDocument/2006/relationships/presProps" Target="presProps.xml"/><Relationship Id="rId19" Type="http://schemas.openxmlformats.org/officeDocument/2006/relationships/slide" Target="slides/slide1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slide" Target="slides/slide69.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80" Type="http://schemas.openxmlformats.org/officeDocument/2006/relationships/slide" Target="slides/slide72.xml"/><Relationship Id="rId85" Type="http://schemas.openxmlformats.org/officeDocument/2006/relationships/slide" Target="slides/slide77.xml"/><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slide" Target="slides/slide75.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slide" Target="slides/slide73.xml"/><Relationship Id="rId86" Type="http://schemas.openxmlformats.org/officeDocument/2006/relationships/slide" Target="slides/slide78.xml"/><Relationship Id="rId4" Type="http://schemas.openxmlformats.org/officeDocument/2006/relationships/slideMaster" Target="slideMasters/slideMaster4.xml"/><Relationship Id="rId9"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0754" name="Rectangle 2">
            <a:extLst>
              <a:ext uri="{FF2B5EF4-FFF2-40B4-BE49-F238E27FC236}">
                <a16:creationId xmlns:a16="http://schemas.microsoft.com/office/drawing/2014/main" id="{0A14F486-9A90-446E-82B3-0EF6906035AC}"/>
              </a:ext>
            </a:extLst>
          </p:cNvPr>
          <p:cNvSpPr>
            <a:spLocks noGrp="1" noChangeArrowheads="1"/>
          </p:cNvSpPr>
          <p:nvPr>
            <p:ph type="hdr" sz="quarter"/>
          </p:nvPr>
        </p:nvSpPr>
        <p:spPr bwMode="auto">
          <a:xfrm>
            <a:off x="0" y="0"/>
            <a:ext cx="3038475" cy="465138"/>
          </a:xfrm>
          <a:prstGeom prst="rect">
            <a:avLst/>
          </a:prstGeom>
          <a:noFill/>
          <a:ln>
            <a:noFill/>
          </a:ln>
          <a:effectLst/>
        </p:spPr>
        <p:txBody>
          <a:bodyPr vert="horz" wrap="square" lIns="93177" tIns="46589" rIns="93177" bIns="46589" numCol="1" anchor="t" anchorCtr="0" compatLnSpc="1">
            <a:prstTxWarp prst="textNoShape">
              <a:avLst/>
            </a:prstTxWarp>
          </a:bodyPr>
          <a:lstStyle>
            <a:lvl1pPr defTabSz="931863" eaLnBrk="1" hangingPunct="1">
              <a:defRPr>
                <a:latin typeface="Arial" panose="020B0604020202020204" pitchFamily="34" charset="0"/>
              </a:defRPr>
            </a:lvl1pPr>
          </a:lstStyle>
          <a:p>
            <a:pPr>
              <a:defRPr/>
            </a:pPr>
            <a:endParaRPr lang="en-US" altLang="en-US"/>
          </a:p>
        </p:txBody>
      </p:sp>
      <p:sp>
        <p:nvSpPr>
          <p:cNvPr id="330755" name="Rectangle 3">
            <a:extLst>
              <a:ext uri="{FF2B5EF4-FFF2-40B4-BE49-F238E27FC236}">
                <a16:creationId xmlns:a16="http://schemas.microsoft.com/office/drawing/2014/main" id="{9C96BB72-3AF0-4E36-A220-51237E1092DB}"/>
              </a:ext>
            </a:extLst>
          </p:cNvPr>
          <p:cNvSpPr>
            <a:spLocks noGrp="1" noChangeArrowheads="1"/>
          </p:cNvSpPr>
          <p:nvPr>
            <p:ph type="dt" sz="quarter" idx="1"/>
          </p:nvPr>
        </p:nvSpPr>
        <p:spPr bwMode="auto">
          <a:xfrm>
            <a:off x="3970338" y="0"/>
            <a:ext cx="3038475" cy="465138"/>
          </a:xfrm>
          <a:prstGeom prst="rect">
            <a:avLst/>
          </a:prstGeom>
          <a:noFill/>
          <a:ln>
            <a:noFill/>
          </a:ln>
          <a:effectLst/>
        </p:spPr>
        <p:txBody>
          <a:bodyPr vert="horz" wrap="square" lIns="93177" tIns="46589" rIns="93177" bIns="46589" numCol="1" anchor="t" anchorCtr="0" compatLnSpc="1">
            <a:prstTxWarp prst="textNoShape">
              <a:avLst/>
            </a:prstTxWarp>
          </a:bodyPr>
          <a:lstStyle>
            <a:lvl1pPr algn="r" defTabSz="931863" eaLnBrk="1" hangingPunct="1">
              <a:defRPr>
                <a:latin typeface="Arial" panose="020B0604020202020204" pitchFamily="34" charset="0"/>
              </a:defRPr>
            </a:lvl1pPr>
          </a:lstStyle>
          <a:p>
            <a:pPr>
              <a:defRPr/>
            </a:pPr>
            <a:endParaRPr lang="en-US" altLang="en-US"/>
          </a:p>
        </p:txBody>
      </p:sp>
      <p:sp>
        <p:nvSpPr>
          <p:cNvPr id="330756" name="Rectangle 4">
            <a:extLst>
              <a:ext uri="{FF2B5EF4-FFF2-40B4-BE49-F238E27FC236}">
                <a16:creationId xmlns:a16="http://schemas.microsoft.com/office/drawing/2014/main" id="{DB4709C4-B485-4553-A352-7B7BD21E54D3}"/>
              </a:ext>
            </a:extLst>
          </p:cNvPr>
          <p:cNvSpPr>
            <a:spLocks noGrp="1" noChangeArrowheads="1"/>
          </p:cNvSpPr>
          <p:nvPr>
            <p:ph type="ftr" sz="quarter" idx="2"/>
          </p:nvPr>
        </p:nvSpPr>
        <p:spPr bwMode="auto">
          <a:xfrm>
            <a:off x="0" y="8829675"/>
            <a:ext cx="3038475" cy="465138"/>
          </a:xfrm>
          <a:prstGeom prst="rect">
            <a:avLst/>
          </a:prstGeom>
          <a:noFill/>
          <a:ln>
            <a:noFill/>
          </a:ln>
          <a:effectLst/>
        </p:spPr>
        <p:txBody>
          <a:bodyPr vert="horz" wrap="square" lIns="93177" tIns="46589" rIns="93177" bIns="46589" numCol="1" anchor="b" anchorCtr="0" compatLnSpc="1">
            <a:prstTxWarp prst="textNoShape">
              <a:avLst/>
            </a:prstTxWarp>
          </a:bodyPr>
          <a:lstStyle>
            <a:lvl1pPr defTabSz="931863" eaLnBrk="1" hangingPunct="1">
              <a:defRPr>
                <a:latin typeface="Arial" panose="020B0604020202020204" pitchFamily="34" charset="0"/>
              </a:defRPr>
            </a:lvl1pPr>
          </a:lstStyle>
          <a:p>
            <a:pPr>
              <a:defRPr/>
            </a:pPr>
            <a:endParaRPr lang="en-US" altLang="en-US"/>
          </a:p>
        </p:txBody>
      </p:sp>
      <p:sp>
        <p:nvSpPr>
          <p:cNvPr id="330757" name="Rectangle 5">
            <a:extLst>
              <a:ext uri="{FF2B5EF4-FFF2-40B4-BE49-F238E27FC236}">
                <a16:creationId xmlns:a16="http://schemas.microsoft.com/office/drawing/2014/main" id="{C5B40E8D-2224-43ED-84F0-205F96A28AAF}"/>
              </a:ext>
            </a:extLst>
          </p:cNvPr>
          <p:cNvSpPr>
            <a:spLocks noGrp="1" noChangeArrowheads="1"/>
          </p:cNvSpPr>
          <p:nvPr>
            <p:ph type="sldNum" sz="quarter" idx="3"/>
          </p:nvPr>
        </p:nvSpPr>
        <p:spPr bwMode="auto">
          <a:xfrm>
            <a:off x="3970338" y="8829675"/>
            <a:ext cx="3038475" cy="465138"/>
          </a:xfrm>
          <a:prstGeom prst="rect">
            <a:avLst/>
          </a:prstGeom>
          <a:noFill/>
          <a:ln>
            <a:noFill/>
          </a:ln>
          <a:effectLst/>
        </p:spPr>
        <p:txBody>
          <a:bodyPr vert="horz" wrap="square" lIns="93177" tIns="46589" rIns="93177" bIns="46589" numCol="1" anchor="b" anchorCtr="0" compatLnSpc="1">
            <a:prstTxWarp prst="textNoShape">
              <a:avLst/>
            </a:prstTxWarp>
          </a:bodyPr>
          <a:lstStyle>
            <a:lvl1pPr algn="r" defTabSz="931863" eaLnBrk="1" hangingPunct="1">
              <a:defRPr/>
            </a:lvl1pPr>
          </a:lstStyle>
          <a:p>
            <a:pPr>
              <a:defRPr/>
            </a:pPr>
            <a:fld id="{2F50A79B-ADE7-468B-87E9-941EB5EA5AF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DA8B50C3-5A17-484E-A984-FD9024C195CC}"/>
              </a:ext>
            </a:extLst>
          </p:cNvPr>
          <p:cNvSpPr>
            <a:spLocks noGrp="1" noChangeArrowheads="1"/>
          </p:cNvSpPr>
          <p:nvPr>
            <p:ph type="hdr" sz="quarter"/>
          </p:nvPr>
        </p:nvSpPr>
        <p:spPr bwMode="auto">
          <a:xfrm>
            <a:off x="0" y="0"/>
            <a:ext cx="3038475" cy="465138"/>
          </a:xfrm>
          <a:prstGeom prst="rect">
            <a:avLst/>
          </a:prstGeom>
          <a:noFill/>
          <a:ln>
            <a:noFill/>
          </a:ln>
          <a:effectLst/>
        </p:spPr>
        <p:txBody>
          <a:bodyPr vert="horz" wrap="square" lIns="93177" tIns="46589" rIns="93177" bIns="46589" numCol="1" anchor="t" anchorCtr="0" compatLnSpc="1">
            <a:prstTxWarp prst="textNoShape">
              <a:avLst/>
            </a:prstTxWarp>
          </a:bodyPr>
          <a:lstStyle>
            <a:lvl1pPr defTabSz="931863" eaLnBrk="1" hangingPunct="1">
              <a:defRPr>
                <a:latin typeface="Arial" panose="020B0604020202020204" pitchFamily="34" charset="0"/>
              </a:defRPr>
            </a:lvl1pPr>
          </a:lstStyle>
          <a:p>
            <a:pPr>
              <a:defRPr/>
            </a:pPr>
            <a:endParaRPr lang="en-US" altLang="en-US"/>
          </a:p>
        </p:txBody>
      </p:sp>
      <p:sp>
        <p:nvSpPr>
          <p:cNvPr id="14339" name="Rectangle 3">
            <a:extLst>
              <a:ext uri="{FF2B5EF4-FFF2-40B4-BE49-F238E27FC236}">
                <a16:creationId xmlns:a16="http://schemas.microsoft.com/office/drawing/2014/main" id="{67922CA2-976D-443A-9359-618E6CEA96EA}"/>
              </a:ext>
            </a:extLst>
          </p:cNvPr>
          <p:cNvSpPr>
            <a:spLocks noGrp="1" noChangeArrowheads="1"/>
          </p:cNvSpPr>
          <p:nvPr>
            <p:ph type="dt" idx="1"/>
          </p:nvPr>
        </p:nvSpPr>
        <p:spPr bwMode="auto">
          <a:xfrm>
            <a:off x="3970338" y="0"/>
            <a:ext cx="3038475" cy="465138"/>
          </a:xfrm>
          <a:prstGeom prst="rect">
            <a:avLst/>
          </a:prstGeom>
          <a:noFill/>
          <a:ln>
            <a:noFill/>
          </a:ln>
          <a:effectLst/>
        </p:spPr>
        <p:txBody>
          <a:bodyPr vert="horz" wrap="square" lIns="93177" tIns="46589" rIns="93177" bIns="46589" numCol="1" anchor="t" anchorCtr="0" compatLnSpc="1">
            <a:prstTxWarp prst="textNoShape">
              <a:avLst/>
            </a:prstTxWarp>
          </a:bodyPr>
          <a:lstStyle>
            <a:lvl1pPr algn="r" defTabSz="931863" eaLnBrk="1" hangingPunct="1">
              <a:defRPr>
                <a:latin typeface="Arial" panose="020B0604020202020204" pitchFamily="34" charset="0"/>
              </a:defRPr>
            </a:lvl1pPr>
          </a:lstStyle>
          <a:p>
            <a:pPr>
              <a:defRPr/>
            </a:pPr>
            <a:endParaRPr lang="en-US" altLang="en-US"/>
          </a:p>
        </p:txBody>
      </p:sp>
      <p:sp>
        <p:nvSpPr>
          <p:cNvPr id="14340" name="Rectangle 4">
            <a:extLst>
              <a:ext uri="{FF2B5EF4-FFF2-40B4-BE49-F238E27FC236}">
                <a16:creationId xmlns:a16="http://schemas.microsoft.com/office/drawing/2014/main" id="{0A08313B-0D13-403F-A2FB-0E409D1A32D2}"/>
              </a:ext>
            </a:extLst>
          </p:cNvPr>
          <p:cNvSpPr>
            <a:spLocks noRo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41" name="Rectangle 5">
            <a:extLst>
              <a:ext uri="{FF2B5EF4-FFF2-40B4-BE49-F238E27FC236}">
                <a16:creationId xmlns:a16="http://schemas.microsoft.com/office/drawing/2014/main" id="{F596D640-F0C3-4380-A4B8-949E003F9734}"/>
              </a:ext>
            </a:extLst>
          </p:cNvPr>
          <p:cNvSpPr>
            <a:spLocks noGrp="1" noChangeArrowheads="1"/>
          </p:cNvSpPr>
          <p:nvPr>
            <p:ph type="body" sz="quarter" idx="3"/>
          </p:nvPr>
        </p:nvSpPr>
        <p:spPr bwMode="auto">
          <a:xfrm>
            <a:off x="701675" y="4416425"/>
            <a:ext cx="5607050" cy="4183063"/>
          </a:xfrm>
          <a:prstGeom prst="rect">
            <a:avLst/>
          </a:prstGeom>
          <a:noFill/>
          <a:ln>
            <a:noFill/>
          </a:ln>
          <a:effectLst/>
        </p:spPr>
        <p:txBody>
          <a:bodyPr vert="horz" wrap="square" lIns="93177" tIns="46589" rIns="93177" bIns="46589"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4342" name="Rectangle 6">
            <a:extLst>
              <a:ext uri="{FF2B5EF4-FFF2-40B4-BE49-F238E27FC236}">
                <a16:creationId xmlns:a16="http://schemas.microsoft.com/office/drawing/2014/main" id="{79DA685D-201A-4989-B794-B16ED3C1D70F}"/>
              </a:ext>
            </a:extLst>
          </p:cNvPr>
          <p:cNvSpPr>
            <a:spLocks noGrp="1" noChangeArrowheads="1"/>
          </p:cNvSpPr>
          <p:nvPr>
            <p:ph type="ftr" sz="quarter" idx="4"/>
          </p:nvPr>
        </p:nvSpPr>
        <p:spPr bwMode="auto">
          <a:xfrm>
            <a:off x="0" y="8829675"/>
            <a:ext cx="3038475" cy="465138"/>
          </a:xfrm>
          <a:prstGeom prst="rect">
            <a:avLst/>
          </a:prstGeom>
          <a:noFill/>
          <a:ln>
            <a:noFill/>
          </a:ln>
          <a:effectLst/>
        </p:spPr>
        <p:txBody>
          <a:bodyPr vert="horz" wrap="square" lIns="93177" tIns="46589" rIns="93177" bIns="46589" numCol="1" anchor="b" anchorCtr="0" compatLnSpc="1">
            <a:prstTxWarp prst="textNoShape">
              <a:avLst/>
            </a:prstTxWarp>
          </a:bodyPr>
          <a:lstStyle>
            <a:lvl1pPr defTabSz="931863" eaLnBrk="1" hangingPunct="1">
              <a:defRPr>
                <a:latin typeface="Arial" panose="020B0604020202020204" pitchFamily="34" charset="0"/>
              </a:defRPr>
            </a:lvl1pPr>
          </a:lstStyle>
          <a:p>
            <a:pPr>
              <a:defRPr/>
            </a:pPr>
            <a:endParaRPr lang="en-US" altLang="en-US"/>
          </a:p>
        </p:txBody>
      </p:sp>
      <p:sp>
        <p:nvSpPr>
          <p:cNvPr id="14343" name="Rectangle 7">
            <a:extLst>
              <a:ext uri="{FF2B5EF4-FFF2-40B4-BE49-F238E27FC236}">
                <a16:creationId xmlns:a16="http://schemas.microsoft.com/office/drawing/2014/main" id="{77448DB8-D573-4795-964B-2C50CEC81813}"/>
              </a:ext>
            </a:extLst>
          </p:cNvPr>
          <p:cNvSpPr>
            <a:spLocks noGrp="1" noChangeArrowheads="1"/>
          </p:cNvSpPr>
          <p:nvPr>
            <p:ph type="sldNum" sz="quarter" idx="5"/>
          </p:nvPr>
        </p:nvSpPr>
        <p:spPr bwMode="auto">
          <a:xfrm>
            <a:off x="3970338" y="8829675"/>
            <a:ext cx="3038475" cy="465138"/>
          </a:xfrm>
          <a:prstGeom prst="rect">
            <a:avLst/>
          </a:prstGeom>
          <a:noFill/>
          <a:ln>
            <a:noFill/>
          </a:ln>
          <a:effectLst/>
        </p:spPr>
        <p:txBody>
          <a:bodyPr vert="horz" wrap="square" lIns="93177" tIns="46589" rIns="93177" bIns="46589" numCol="1" anchor="b" anchorCtr="0" compatLnSpc="1">
            <a:prstTxWarp prst="textNoShape">
              <a:avLst/>
            </a:prstTxWarp>
          </a:bodyPr>
          <a:lstStyle>
            <a:lvl1pPr algn="r" defTabSz="931863" eaLnBrk="1" hangingPunct="1">
              <a:defRPr/>
            </a:lvl1pPr>
          </a:lstStyle>
          <a:p>
            <a:pPr>
              <a:defRPr/>
            </a:pPr>
            <a:fld id="{B4A5C55D-730B-4834-BE65-9BB9B0F520A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EF47A369-E51B-4494-8674-8DAE4FE5529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01BE4004-05D0-40D4-A8C7-37A0D5AE875D}" type="slidenum">
              <a:rPr lang="en-US" altLang="en-US" sz="1200" smtClean="0"/>
              <a:pPr/>
              <a:t>1</a:t>
            </a:fld>
            <a:endParaRPr lang="en-US" altLang="en-US" sz="1200"/>
          </a:p>
        </p:txBody>
      </p:sp>
      <p:sp>
        <p:nvSpPr>
          <p:cNvPr id="17411" name="Rectangle 2">
            <a:extLst>
              <a:ext uri="{FF2B5EF4-FFF2-40B4-BE49-F238E27FC236}">
                <a16:creationId xmlns:a16="http://schemas.microsoft.com/office/drawing/2014/main" id="{4CC40575-2755-4596-B0F6-395BEE251BD8}"/>
              </a:ext>
            </a:extLst>
          </p:cNvPr>
          <p:cNvSpPr>
            <a:spLocks noRot="1" noChangeArrowheads="1" noTextEdit="1"/>
          </p:cNvSpPr>
          <p:nvPr>
            <p:ph type="sldImg"/>
          </p:nvPr>
        </p:nvSpPr>
        <p:spPr>
          <a:ln/>
        </p:spPr>
      </p:sp>
      <p:sp>
        <p:nvSpPr>
          <p:cNvPr id="17412" name="Rectangle 3">
            <a:extLst>
              <a:ext uri="{FF2B5EF4-FFF2-40B4-BE49-F238E27FC236}">
                <a16:creationId xmlns:a16="http://schemas.microsoft.com/office/drawing/2014/main" id="{CDA919AB-F190-4E07-B8F4-D2D77E0C9E2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900455C8-A931-49AE-8BA4-C60407398E6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D9EE46AB-2594-4D42-B93B-087A786F4F32}" type="slidenum">
              <a:rPr lang="en-US" altLang="en-US" sz="1200" smtClean="0"/>
              <a:pPr/>
              <a:t>7</a:t>
            </a:fld>
            <a:endParaRPr lang="en-US" altLang="en-US" sz="1200"/>
          </a:p>
        </p:txBody>
      </p:sp>
      <p:sp>
        <p:nvSpPr>
          <p:cNvPr id="24579" name="Rectangle 2">
            <a:extLst>
              <a:ext uri="{FF2B5EF4-FFF2-40B4-BE49-F238E27FC236}">
                <a16:creationId xmlns:a16="http://schemas.microsoft.com/office/drawing/2014/main" id="{71497813-56D4-47E6-A80A-E27A5F2CBF1F}"/>
              </a:ext>
            </a:extLst>
          </p:cNvPr>
          <p:cNvSpPr>
            <a:spLocks noRot="1" noChangeArrowheads="1" noTextEdit="1"/>
          </p:cNvSpPr>
          <p:nvPr>
            <p:ph type="sldImg"/>
          </p:nvPr>
        </p:nvSpPr>
        <p:spPr>
          <a:ln/>
        </p:spPr>
      </p:sp>
      <p:sp>
        <p:nvSpPr>
          <p:cNvPr id="24580" name="Rectangle 3">
            <a:extLst>
              <a:ext uri="{FF2B5EF4-FFF2-40B4-BE49-F238E27FC236}">
                <a16:creationId xmlns:a16="http://schemas.microsoft.com/office/drawing/2014/main" id="{5A3C9C83-4671-492C-A908-4FF6A292C2BD}"/>
              </a:ext>
            </a:extLst>
          </p:cNvPr>
          <p:cNvSpPr>
            <a:spLocks noGrp="1" noChangeArrowheads="1"/>
          </p:cNvSpPr>
          <p:nvPr>
            <p:ph type="body" idx="1"/>
          </p:nvPr>
        </p:nvSpPr>
        <p:spPr>
          <a:xfrm>
            <a:off x="935038" y="4416425"/>
            <a:ext cx="5140325" cy="41830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46DE7195-56EB-407D-8BD4-CDCF9662EAA6}"/>
              </a:ext>
            </a:extLst>
          </p:cNvPr>
          <p:cNvSpPr>
            <a:spLocks noGrp="1" noRot="1" noChangeAspect="1" noChangeArrowheads="1" noTextEdit="1"/>
          </p:cNvSpPr>
          <p:nvPr>
            <p:ph type="sldImg"/>
          </p:nvPr>
        </p:nvSpPr>
        <p:spPr>
          <a:ln/>
        </p:spPr>
      </p:sp>
      <p:sp>
        <p:nvSpPr>
          <p:cNvPr id="78851" name="Notes Placeholder 2">
            <a:extLst>
              <a:ext uri="{FF2B5EF4-FFF2-40B4-BE49-F238E27FC236}">
                <a16:creationId xmlns:a16="http://schemas.microsoft.com/office/drawing/2014/main" id="{03BB4926-56CD-42E8-85B7-946A0F3899E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8852" name="Slide Number Placeholder 3">
            <a:extLst>
              <a:ext uri="{FF2B5EF4-FFF2-40B4-BE49-F238E27FC236}">
                <a16:creationId xmlns:a16="http://schemas.microsoft.com/office/drawing/2014/main" id="{AAC7770E-5851-40F4-8B59-92073068F3F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37657F75-B3C8-4269-967C-00BF3F2D26A4}" type="slidenum">
              <a:rPr lang="en-US" altLang="en-US" smtClean="0"/>
              <a:pPr/>
              <a:t>59</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AEFC264F-06A1-47F5-8973-523A99E6A682}"/>
              </a:ext>
            </a:extLst>
          </p:cNvPr>
          <p:cNvSpPr>
            <a:spLocks noGrp="1" noRot="1" noChangeAspect="1" noChangeArrowheads="1" noTextEdit="1"/>
          </p:cNvSpPr>
          <p:nvPr>
            <p:ph type="sldImg"/>
          </p:nvPr>
        </p:nvSpPr>
        <p:spPr>
          <a:ln/>
        </p:spPr>
      </p:sp>
      <p:sp>
        <p:nvSpPr>
          <p:cNvPr id="83971" name="Notes Placeholder 2">
            <a:extLst>
              <a:ext uri="{FF2B5EF4-FFF2-40B4-BE49-F238E27FC236}">
                <a16:creationId xmlns:a16="http://schemas.microsoft.com/office/drawing/2014/main" id="{23165E16-4565-44DD-A87C-72A5235085B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3972" name="Slide Number Placeholder 3">
            <a:extLst>
              <a:ext uri="{FF2B5EF4-FFF2-40B4-BE49-F238E27FC236}">
                <a16:creationId xmlns:a16="http://schemas.microsoft.com/office/drawing/2014/main" id="{A272CC78-DBFE-469A-A72F-232ADAACC5B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E93C5AB6-A8A6-442D-89EC-FE491B7C999B}" type="slidenum">
              <a:rPr lang="en-US" altLang="en-US" smtClean="0"/>
              <a:pPr/>
              <a:t>63</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1DA692E4-2CD9-48DF-A114-6A0F865B772B}"/>
              </a:ext>
            </a:extLst>
          </p:cNvPr>
          <p:cNvSpPr>
            <a:spLocks noGrp="1" noRot="1" noChangeAspect="1" noChangeArrowheads="1" noTextEdit="1"/>
          </p:cNvSpPr>
          <p:nvPr>
            <p:ph type="sldImg"/>
          </p:nvPr>
        </p:nvSpPr>
        <p:spPr>
          <a:ln/>
        </p:spPr>
      </p:sp>
      <p:sp>
        <p:nvSpPr>
          <p:cNvPr id="86019" name="Notes Placeholder 2">
            <a:extLst>
              <a:ext uri="{FF2B5EF4-FFF2-40B4-BE49-F238E27FC236}">
                <a16:creationId xmlns:a16="http://schemas.microsoft.com/office/drawing/2014/main" id="{660524C5-A572-4BE0-827F-24BAAD4203E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6020" name="Slide Number Placeholder 3">
            <a:extLst>
              <a:ext uri="{FF2B5EF4-FFF2-40B4-BE49-F238E27FC236}">
                <a16:creationId xmlns:a16="http://schemas.microsoft.com/office/drawing/2014/main" id="{8DC8B704-8C5B-4D61-A1EB-5DF3C987A64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F3C97A47-283F-4E8C-AAD0-74B0BE9FA7E3}" type="slidenum">
              <a:rPr lang="en-US" altLang="en-US" smtClean="0"/>
              <a:pPr/>
              <a:t>64</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72F6B53B-222B-433C-9BE3-E6C2D8C59129}"/>
              </a:ext>
            </a:extLst>
          </p:cNvPr>
          <p:cNvSpPr>
            <a:spLocks noGrp="1" noRot="1" noChangeAspect="1" noChangeArrowheads="1" noTextEdit="1"/>
          </p:cNvSpPr>
          <p:nvPr>
            <p:ph type="sldImg"/>
          </p:nvPr>
        </p:nvSpPr>
        <p:spPr>
          <a:ln/>
        </p:spPr>
      </p:sp>
      <p:sp>
        <p:nvSpPr>
          <p:cNvPr id="88067" name="Notes Placeholder 2">
            <a:extLst>
              <a:ext uri="{FF2B5EF4-FFF2-40B4-BE49-F238E27FC236}">
                <a16:creationId xmlns:a16="http://schemas.microsoft.com/office/drawing/2014/main" id="{FB32BBC8-4AD1-4F63-93ED-6A4B4756080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8068" name="Slide Number Placeholder 3">
            <a:extLst>
              <a:ext uri="{FF2B5EF4-FFF2-40B4-BE49-F238E27FC236}">
                <a16:creationId xmlns:a16="http://schemas.microsoft.com/office/drawing/2014/main" id="{9EE82C98-D662-42A0-997E-C6A524E6478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F99B3E07-CB34-4B37-9C36-9BD79D3E2C1D}" type="slidenum">
              <a:rPr lang="en-US" altLang="en-US" smtClean="0"/>
              <a:pPr/>
              <a:t>65</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86ABD65C-45E2-472D-B0B6-C54AB4541EEF}"/>
              </a:ext>
            </a:extLst>
          </p:cNvPr>
          <p:cNvSpPr>
            <a:spLocks noGrp="1" noRot="1" noChangeAspect="1" noChangeArrowheads="1" noTextEdit="1"/>
          </p:cNvSpPr>
          <p:nvPr>
            <p:ph type="sldImg"/>
          </p:nvPr>
        </p:nvSpPr>
        <p:spPr>
          <a:ln/>
        </p:spPr>
      </p:sp>
      <p:sp>
        <p:nvSpPr>
          <p:cNvPr id="90115" name="Notes Placeholder 2">
            <a:extLst>
              <a:ext uri="{FF2B5EF4-FFF2-40B4-BE49-F238E27FC236}">
                <a16:creationId xmlns:a16="http://schemas.microsoft.com/office/drawing/2014/main" id="{D13D3F4F-F7A5-4EED-BB17-00517BA8634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0116" name="Slide Number Placeholder 3">
            <a:extLst>
              <a:ext uri="{FF2B5EF4-FFF2-40B4-BE49-F238E27FC236}">
                <a16:creationId xmlns:a16="http://schemas.microsoft.com/office/drawing/2014/main" id="{72D84D69-BBBF-41CF-8B6C-C568EBB3B56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defRPr>
            </a:lvl1pPr>
            <a:lvl2pPr marL="742950" indent="-285750" defTabSz="931863">
              <a:defRPr>
                <a:solidFill>
                  <a:schemeClr val="tx1"/>
                </a:solidFill>
                <a:latin typeface="Arial" panose="020B0604020202020204" pitchFamily="34" charset="0"/>
              </a:defRPr>
            </a:lvl2pPr>
            <a:lvl3pPr marL="1143000" indent="-228600" defTabSz="931863">
              <a:defRPr>
                <a:solidFill>
                  <a:schemeClr val="tx1"/>
                </a:solidFill>
                <a:latin typeface="Arial" panose="020B0604020202020204" pitchFamily="34" charset="0"/>
              </a:defRPr>
            </a:lvl3pPr>
            <a:lvl4pPr marL="1600200" indent="-228600" defTabSz="931863">
              <a:defRPr>
                <a:solidFill>
                  <a:schemeClr val="tx1"/>
                </a:solidFill>
                <a:latin typeface="Arial" panose="020B0604020202020204" pitchFamily="34" charset="0"/>
              </a:defRPr>
            </a:lvl4pPr>
            <a:lvl5pPr marL="2057400" indent="-228600" defTabSz="931863">
              <a:defRPr>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defRPr>
            </a:lvl9pPr>
          </a:lstStyle>
          <a:p>
            <a:fld id="{DAB3A43C-002B-4120-A44C-6779C5A84B37}" type="slidenum">
              <a:rPr lang="en-US" altLang="en-US" smtClean="0"/>
              <a:pPr/>
              <a:t>66</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a:xfrm>
            <a:off x="685800" y="2130425"/>
            <a:ext cx="7772400" cy="1470025"/>
          </a:xfrm>
        </p:spPr>
        <p:txBody>
          <a:bodyPr/>
          <a:lstStyle>
            <a:lvl1pPr>
              <a:defRPr/>
            </a:lvl1pPr>
          </a:lstStyle>
          <a:p>
            <a:pPr lvl="0"/>
            <a:r>
              <a:rPr lang="en-US" altLang="en-US" noProof="0"/>
              <a:t>Click to edit Master title style</a:t>
            </a:r>
          </a:p>
        </p:txBody>
      </p:sp>
      <p:sp>
        <p:nvSpPr>
          <p:cNvPr id="4403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altLang="en-US" noProof="0"/>
              <a:t>Click to edit Master subtitle style</a:t>
            </a:r>
          </a:p>
        </p:txBody>
      </p:sp>
      <p:sp>
        <p:nvSpPr>
          <p:cNvPr id="4" name="Rectangle 4">
            <a:extLst>
              <a:ext uri="{FF2B5EF4-FFF2-40B4-BE49-F238E27FC236}">
                <a16:creationId xmlns:a16="http://schemas.microsoft.com/office/drawing/2014/main" id="{AD21B694-3097-4256-B0E0-FE5F02BF2758}"/>
              </a:ext>
            </a:extLst>
          </p:cNvPr>
          <p:cNvSpPr>
            <a:spLocks noGrp="1" noChangeArrowheads="1"/>
          </p:cNvSpPr>
          <p:nvPr>
            <p:ph type="dt" sz="half" idx="10"/>
          </p:nvPr>
        </p:nvSpPr>
        <p:spPr>
          <a:xfrm>
            <a:off x="457200" y="6245225"/>
            <a:ext cx="2133600" cy="476250"/>
          </a:xfrm>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D2C265BD-1DE4-44D3-9F4C-78E43D81A672}"/>
              </a:ext>
            </a:extLst>
          </p:cNvPr>
          <p:cNvSpPr>
            <a:spLocks noGrp="1" noChangeArrowheads="1"/>
          </p:cNvSpPr>
          <p:nvPr>
            <p:ph type="ftr" sz="quarter" idx="11"/>
          </p:nvPr>
        </p:nvSpPr>
        <p:spPr>
          <a:xfrm>
            <a:off x="3124200" y="6245225"/>
            <a:ext cx="2895600" cy="476250"/>
          </a:xfrm>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F9A7D80B-99B0-49DA-9CB0-429C6536AFBF}"/>
              </a:ext>
            </a:extLst>
          </p:cNvPr>
          <p:cNvSpPr>
            <a:spLocks noGrp="1" noChangeArrowheads="1"/>
          </p:cNvSpPr>
          <p:nvPr>
            <p:ph type="sldNum" sz="quarter" idx="12"/>
          </p:nvPr>
        </p:nvSpPr>
        <p:spPr>
          <a:xfrm>
            <a:off x="6553200" y="6245225"/>
            <a:ext cx="2133600" cy="476250"/>
          </a:xfrm>
        </p:spPr>
        <p:txBody>
          <a:bodyPr/>
          <a:lstStyle>
            <a:lvl1pPr>
              <a:defRPr/>
            </a:lvl1pPr>
          </a:lstStyle>
          <a:p>
            <a:pPr>
              <a:defRPr/>
            </a:pPr>
            <a:fld id="{263FC1C9-2262-4BB9-9F56-00B6AF09A02B}" type="slidenum">
              <a:rPr lang="en-US" altLang="en-US"/>
              <a:pPr>
                <a:defRPr/>
              </a:pPr>
              <a:t>‹#›</a:t>
            </a:fld>
            <a:endParaRPr lang="en-US" altLang="en-US"/>
          </a:p>
        </p:txBody>
      </p:sp>
    </p:spTree>
    <p:extLst>
      <p:ext uri="{BB962C8B-B14F-4D97-AF65-F5344CB8AC3E}">
        <p14:creationId xmlns:p14="http://schemas.microsoft.com/office/powerpoint/2010/main" val="4075874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025154C-442F-453B-8C43-1C896C8D2B0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510F367F-7610-4976-93A3-E5CCA78FB27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E5E3DAC4-41CD-4D6D-8963-9D8358951A70}"/>
              </a:ext>
            </a:extLst>
          </p:cNvPr>
          <p:cNvSpPr>
            <a:spLocks noGrp="1" noChangeArrowheads="1"/>
          </p:cNvSpPr>
          <p:nvPr>
            <p:ph type="sldNum" sz="quarter" idx="12"/>
          </p:nvPr>
        </p:nvSpPr>
        <p:spPr>
          <a:ln/>
        </p:spPr>
        <p:txBody>
          <a:bodyPr/>
          <a:lstStyle>
            <a:lvl1pPr>
              <a:defRPr/>
            </a:lvl1pPr>
          </a:lstStyle>
          <a:p>
            <a:pPr>
              <a:defRPr/>
            </a:pPr>
            <a:fld id="{7402F094-95E2-47D7-82B8-462658E6186E}" type="slidenum">
              <a:rPr lang="en-US" altLang="en-US"/>
              <a:pPr>
                <a:defRPr/>
              </a:pPr>
              <a:t>‹#›</a:t>
            </a:fld>
            <a:endParaRPr lang="en-US" altLang="en-US"/>
          </a:p>
        </p:txBody>
      </p:sp>
    </p:spTree>
    <p:extLst>
      <p:ext uri="{BB962C8B-B14F-4D97-AF65-F5344CB8AC3E}">
        <p14:creationId xmlns:p14="http://schemas.microsoft.com/office/powerpoint/2010/main" val="232850486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7050" y="274638"/>
            <a:ext cx="18097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7800" y="274638"/>
            <a:ext cx="52768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8F6EE8B-188C-4B72-815A-00E912FB80B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6A621203-C4C4-4814-A814-5F02723474C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623C4C9-3986-48AF-BCC0-C57C04569950}"/>
              </a:ext>
            </a:extLst>
          </p:cNvPr>
          <p:cNvSpPr>
            <a:spLocks noGrp="1" noChangeArrowheads="1"/>
          </p:cNvSpPr>
          <p:nvPr>
            <p:ph type="sldNum" sz="quarter" idx="12"/>
          </p:nvPr>
        </p:nvSpPr>
        <p:spPr>
          <a:ln/>
        </p:spPr>
        <p:txBody>
          <a:bodyPr/>
          <a:lstStyle>
            <a:lvl1pPr>
              <a:defRPr/>
            </a:lvl1pPr>
          </a:lstStyle>
          <a:p>
            <a:pPr>
              <a:defRPr/>
            </a:pPr>
            <a:fld id="{0BE483D6-5BE4-44A3-915C-1A6FA4556BAC}" type="slidenum">
              <a:rPr lang="en-US" altLang="en-US"/>
              <a:pPr>
                <a:defRPr/>
              </a:pPr>
              <a:t>‹#›</a:t>
            </a:fld>
            <a:endParaRPr lang="en-US" altLang="en-US"/>
          </a:p>
        </p:txBody>
      </p:sp>
    </p:spTree>
    <p:extLst>
      <p:ext uri="{BB962C8B-B14F-4D97-AF65-F5344CB8AC3E}">
        <p14:creationId xmlns:p14="http://schemas.microsoft.com/office/powerpoint/2010/main" val="135620309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EAEF7C51-D0B2-470D-BD0F-5647A562E8B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EC778335-709F-46D7-B163-AE4748697CA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027F0C22-3BE7-4F4D-AB03-51FD6163D226}"/>
              </a:ext>
            </a:extLst>
          </p:cNvPr>
          <p:cNvSpPr>
            <a:spLocks noGrp="1" noChangeArrowheads="1"/>
          </p:cNvSpPr>
          <p:nvPr>
            <p:ph type="sldNum" sz="quarter" idx="12"/>
          </p:nvPr>
        </p:nvSpPr>
        <p:spPr>
          <a:ln/>
        </p:spPr>
        <p:txBody>
          <a:bodyPr/>
          <a:lstStyle>
            <a:lvl1pPr>
              <a:defRPr/>
            </a:lvl1pPr>
          </a:lstStyle>
          <a:p>
            <a:pPr>
              <a:defRPr/>
            </a:pPr>
            <a:fld id="{C7A39097-3D8E-422E-8BB8-A41CDCFF78EF}" type="slidenum">
              <a:rPr lang="en-US" altLang="en-US"/>
              <a:pPr>
                <a:defRPr/>
              </a:pPr>
              <a:t>‹#›</a:t>
            </a:fld>
            <a:endParaRPr lang="en-US" altLang="en-US"/>
          </a:p>
        </p:txBody>
      </p:sp>
    </p:spTree>
    <p:extLst>
      <p:ext uri="{BB962C8B-B14F-4D97-AF65-F5344CB8AC3E}">
        <p14:creationId xmlns:p14="http://schemas.microsoft.com/office/powerpoint/2010/main" val="41040025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EB3BE80-99B7-4042-9548-E697B1BF57B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34D8F36C-FAB0-4C84-B69F-F5C6459F8F7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21C5C37A-8A41-4CF5-8676-A3469247127E}"/>
              </a:ext>
            </a:extLst>
          </p:cNvPr>
          <p:cNvSpPr>
            <a:spLocks noGrp="1" noChangeArrowheads="1"/>
          </p:cNvSpPr>
          <p:nvPr>
            <p:ph type="sldNum" sz="quarter" idx="12"/>
          </p:nvPr>
        </p:nvSpPr>
        <p:spPr>
          <a:ln/>
        </p:spPr>
        <p:txBody>
          <a:bodyPr/>
          <a:lstStyle>
            <a:lvl1pPr>
              <a:defRPr/>
            </a:lvl1pPr>
          </a:lstStyle>
          <a:p>
            <a:pPr>
              <a:defRPr/>
            </a:pPr>
            <a:fld id="{027651E5-0E9F-4152-97C2-46192D63CA63}" type="slidenum">
              <a:rPr lang="en-US" altLang="en-US"/>
              <a:pPr>
                <a:defRPr/>
              </a:pPr>
              <a:t>‹#›</a:t>
            </a:fld>
            <a:endParaRPr lang="en-US" altLang="en-US"/>
          </a:p>
        </p:txBody>
      </p:sp>
    </p:spTree>
    <p:extLst>
      <p:ext uri="{BB962C8B-B14F-4D97-AF65-F5344CB8AC3E}">
        <p14:creationId xmlns:p14="http://schemas.microsoft.com/office/powerpoint/2010/main" val="2261003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AC7E6F5E-D077-4E95-896A-5A4445E8AD4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1F6CC891-2936-4BED-ACFD-E45CB7A0706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C7F3C7B1-8A68-4936-92C1-D069A6E5C9E7}"/>
              </a:ext>
            </a:extLst>
          </p:cNvPr>
          <p:cNvSpPr>
            <a:spLocks noGrp="1" noChangeArrowheads="1"/>
          </p:cNvSpPr>
          <p:nvPr>
            <p:ph type="sldNum" sz="quarter" idx="12"/>
          </p:nvPr>
        </p:nvSpPr>
        <p:spPr>
          <a:ln/>
        </p:spPr>
        <p:txBody>
          <a:bodyPr/>
          <a:lstStyle>
            <a:lvl1pPr>
              <a:defRPr/>
            </a:lvl1pPr>
          </a:lstStyle>
          <a:p>
            <a:pPr>
              <a:defRPr/>
            </a:pPr>
            <a:fld id="{D950079F-4337-4C52-A637-9C9B991D072E}" type="slidenum">
              <a:rPr lang="en-US" altLang="en-US"/>
              <a:pPr>
                <a:defRPr/>
              </a:pPr>
              <a:t>‹#›</a:t>
            </a:fld>
            <a:endParaRPr lang="en-US" altLang="en-US"/>
          </a:p>
        </p:txBody>
      </p:sp>
    </p:spTree>
    <p:extLst>
      <p:ext uri="{BB962C8B-B14F-4D97-AF65-F5344CB8AC3E}">
        <p14:creationId xmlns:p14="http://schemas.microsoft.com/office/powerpoint/2010/main" val="34922625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1803D71-D9CA-4042-A2B9-334CAE8873A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ED8A76D2-33D7-4501-B5B8-6988E63FD43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186717BA-3480-475A-822A-05CD1179299C}"/>
              </a:ext>
            </a:extLst>
          </p:cNvPr>
          <p:cNvSpPr>
            <a:spLocks noGrp="1" noChangeArrowheads="1"/>
          </p:cNvSpPr>
          <p:nvPr>
            <p:ph type="sldNum" sz="quarter" idx="12"/>
          </p:nvPr>
        </p:nvSpPr>
        <p:spPr>
          <a:ln/>
        </p:spPr>
        <p:txBody>
          <a:bodyPr/>
          <a:lstStyle>
            <a:lvl1pPr>
              <a:defRPr/>
            </a:lvl1pPr>
          </a:lstStyle>
          <a:p>
            <a:pPr>
              <a:defRPr/>
            </a:pPr>
            <a:fld id="{070079CD-BF73-4508-AB4A-3DBD267D6A53}" type="slidenum">
              <a:rPr lang="en-US" altLang="en-US"/>
              <a:pPr>
                <a:defRPr/>
              </a:pPr>
              <a:t>‹#›</a:t>
            </a:fld>
            <a:endParaRPr lang="en-US" altLang="en-US"/>
          </a:p>
        </p:txBody>
      </p:sp>
    </p:spTree>
    <p:extLst>
      <p:ext uri="{BB962C8B-B14F-4D97-AF65-F5344CB8AC3E}">
        <p14:creationId xmlns:p14="http://schemas.microsoft.com/office/powerpoint/2010/main" val="33326726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475FC886-A97C-48EC-B25F-5B1B41111F3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BBB5CF21-CFBB-4420-B6C0-F4BCADF6040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673DC251-E0A0-43C2-9C0A-0AAE986CBB77}"/>
              </a:ext>
            </a:extLst>
          </p:cNvPr>
          <p:cNvSpPr>
            <a:spLocks noGrp="1" noChangeArrowheads="1"/>
          </p:cNvSpPr>
          <p:nvPr>
            <p:ph type="sldNum" sz="quarter" idx="12"/>
          </p:nvPr>
        </p:nvSpPr>
        <p:spPr>
          <a:ln/>
        </p:spPr>
        <p:txBody>
          <a:bodyPr/>
          <a:lstStyle>
            <a:lvl1pPr>
              <a:defRPr/>
            </a:lvl1pPr>
          </a:lstStyle>
          <a:p>
            <a:pPr>
              <a:defRPr/>
            </a:pPr>
            <a:fld id="{9040D62E-0C83-4185-A20F-1A347E8E65C1}" type="slidenum">
              <a:rPr lang="en-US" altLang="en-US"/>
              <a:pPr>
                <a:defRPr/>
              </a:pPr>
              <a:t>‹#›</a:t>
            </a:fld>
            <a:endParaRPr lang="en-US" altLang="en-US"/>
          </a:p>
        </p:txBody>
      </p:sp>
    </p:spTree>
    <p:extLst>
      <p:ext uri="{BB962C8B-B14F-4D97-AF65-F5344CB8AC3E}">
        <p14:creationId xmlns:p14="http://schemas.microsoft.com/office/powerpoint/2010/main" val="17518828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ECD5B558-72A4-475F-86A4-235A576AF0A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F568653F-1D19-4D68-8A79-2F3FBD72C33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5D01226F-B17A-4F58-B755-13956D547407}"/>
              </a:ext>
            </a:extLst>
          </p:cNvPr>
          <p:cNvSpPr>
            <a:spLocks noGrp="1" noChangeArrowheads="1"/>
          </p:cNvSpPr>
          <p:nvPr>
            <p:ph type="sldNum" sz="quarter" idx="12"/>
          </p:nvPr>
        </p:nvSpPr>
        <p:spPr>
          <a:ln/>
        </p:spPr>
        <p:txBody>
          <a:bodyPr/>
          <a:lstStyle>
            <a:lvl1pPr>
              <a:defRPr/>
            </a:lvl1pPr>
          </a:lstStyle>
          <a:p>
            <a:pPr>
              <a:defRPr/>
            </a:pPr>
            <a:fld id="{BD13840B-E09F-49EB-9660-3043059E92C5}" type="slidenum">
              <a:rPr lang="en-US" altLang="en-US"/>
              <a:pPr>
                <a:defRPr/>
              </a:pPr>
              <a:t>‹#›</a:t>
            </a:fld>
            <a:endParaRPr lang="en-US" altLang="en-US"/>
          </a:p>
        </p:txBody>
      </p:sp>
    </p:spTree>
    <p:extLst>
      <p:ext uri="{BB962C8B-B14F-4D97-AF65-F5344CB8AC3E}">
        <p14:creationId xmlns:p14="http://schemas.microsoft.com/office/powerpoint/2010/main" val="32330982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7B07B4E-2596-4294-B0EF-D63A735A448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9ED79FAD-3CFF-4DF9-A3E5-551C7A3B19B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6353F3AB-EF37-4F84-87D0-51CE9563DD0E}"/>
              </a:ext>
            </a:extLst>
          </p:cNvPr>
          <p:cNvSpPr>
            <a:spLocks noGrp="1" noChangeArrowheads="1"/>
          </p:cNvSpPr>
          <p:nvPr>
            <p:ph type="sldNum" sz="quarter" idx="12"/>
          </p:nvPr>
        </p:nvSpPr>
        <p:spPr>
          <a:ln/>
        </p:spPr>
        <p:txBody>
          <a:bodyPr/>
          <a:lstStyle>
            <a:lvl1pPr>
              <a:defRPr/>
            </a:lvl1pPr>
          </a:lstStyle>
          <a:p>
            <a:pPr>
              <a:defRPr/>
            </a:pPr>
            <a:fld id="{8907681A-8DE4-4ED5-967A-6293FA00FF74}" type="slidenum">
              <a:rPr lang="en-US" altLang="en-US"/>
              <a:pPr>
                <a:defRPr/>
              </a:pPr>
              <a:t>‹#›</a:t>
            </a:fld>
            <a:endParaRPr lang="en-US" altLang="en-US"/>
          </a:p>
        </p:txBody>
      </p:sp>
    </p:spTree>
    <p:extLst>
      <p:ext uri="{BB962C8B-B14F-4D97-AF65-F5344CB8AC3E}">
        <p14:creationId xmlns:p14="http://schemas.microsoft.com/office/powerpoint/2010/main" val="11759912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98802A56-6549-4B6C-8DC0-334DB6D1925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A03952CE-0F77-4DD6-9879-1D9E11CCD5A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C3B1AE40-F869-4CFA-A03D-B80D6269C54D}"/>
              </a:ext>
            </a:extLst>
          </p:cNvPr>
          <p:cNvSpPr>
            <a:spLocks noGrp="1" noChangeArrowheads="1"/>
          </p:cNvSpPr>
          <p:nvPr>
            <p:ph type="sldNum" sz="quarter" idx="12"/>
          </p:nvPr>
        </p:nvSpPr>
        <p:spPr>
          <a:ln/>
        </p:spPr>
        <p:txBody>
          <a:bodyPr/>
          <a:lstStyle>
            <a:lvl1pPr>
              <a:defRPr/>
            </a:lvl1pPr>
          </a:lstStyle>
          <a:p>
            <a:pPr>
              <a:defRPr/>
            </a:pPr>
            <a:fld id="{3E7E8991-5270-412B-9200-EFFE9E16AD0B}" type="slidenum">
              <a:rPr lang="en-US" altLang="en-US"/>
              <a:pPr>
                <a:defRPr/>
              </a:pPr>
              <a:t>‹#›</a:t>
            </a:fld>
            <a:endParaRPr lang="en-US" altLang="en-US"/>
          </a:p>
        </p:txBody>
      </p:sp>
    </p:spTree>
    <p:extLst>
      <p:ext uri="{BB962C8B-B14F-4D97-AF65-F5344CB8AC3E}">
        <p14:creationId xmlns:p14="http://schemas.microsoft.com/office/powerpoint/2010/main" val="4189668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2443603-3EE1-4606-8B5C-0EE5DD7EDCD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C07B660C-A519-4FBC-9F95-824711865B4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26BF3A37-D4A1-4CA5-9170-6EE4E6480444}"/>
              </a:ext>
            </a:extLst>
          </p:cNvPr>
          <p:cNvSpPr>
            <a:spLocks noGrp="1" noChangeArrowheads="1"/>
          </p:cNvSpPr>
          <p:nvPr>
            <p:ph type="sldNum" sz="quarter" idx="12"/>
          </p:nvPr>
        </p:nvSpPr>
        <p:spPr>
          <a:ln/>
        </p:spPr>
        <p:txBody>
          <a:bodyPr/>
          <a:lstStyle>
            <a:lvl1pPr>
              <a:defRPr/>
            </a:lvl1pPr>
          </a:lstStyle>
          <a:p>
            <a:pPr>
              <a:defRPr/>
            </a:pPr>
            <a:fld id="{883C7294-38A8-4281-8A2A-3E4632DB883D}" type="slidenum">
              <a:rPr lang="en-US" altLang="en-US"/>
              <a:pPr>
                <a:defRPr/>
              </a:pPr>
              <a:t>‹#›</a:t>
            </a:fld>
            <a:endParaRPr lang="en-US" altLang="en-US"/>
          </a:p>
        </p:txBody>
      </p:sp>
    </p:spTree>
    <p:extLst>
      <p:ext uri="{BB962C8B-B14F-4D97-AF65-F5344CB8AC3E}">
        <p14:creationId xmlns:p14="http://schemas.microsoft.com/office/powerpoint/2010/main" val="884790828"/>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771C3510-5F47-4FEA-A44B-64E4DDB4692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AC14E5ED-E8AE-40B5-A2DA-07B666B7F70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731197F2-D32D-453D-8213-B942B15A3314}"/>
              </a:ext>
            </a:extLst>
          </p:cNvPr>
          <p:cNvSpPr>
            <a:spLocks noGrp="1" noChangeArrowheads="1"/>
          </p:cNvSpPr>
          <p:nvPr>
            <p:ph type="sldNum" sz="quarter" idx="12"/>
          </p:nvPr>
        </p:nvSpPr>
        <p:spPr>
          <a:ln/>
        </p:spPr>
        <p:txBody>
          <a:bodyPr/>
          <a:lstStyle>
            <a:lvl1pPr>
              <a:defRPr/>
            </a:lvl1pPr>
          </a:lstStyle>
          <a:p>
            <a:pPr>
              <a:defRPr/>
            </a:pPr>
            <a:fld id="{910FCF70-42AA-4807-A1B1-45C1F5C38EAD}" type="slidenum">
              <a:rPr lang="en-US" altLang="en-US"/>
              <a:pPr>
                <a:defRPr/>
              </a:pPr>
              <a:t>‹#›</a:t>
            </a:fld>
            <a:endParaRPr lang="en-US" altLang="en-US"/>
          </a:p>
        </p:txBody>
      </p:sp>
    </p:spTree>
    <p:extLst>
      <p:ext uri="{BB962C8B-B14F-4D97-AF65-F5344CB8AC3E}">
        <p14:creationId xmlns:p14="http://schemas.microsoft.com/office/powerpoint/2010/main" val="8812555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D18C8F3-26B4-4967-AF01-2317191C873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5F6BE295-D959-4A2E-AFAB-74946607673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FEFD5108-5226-4A3C-9B8F-3B4F59D65429}"/>
              </a:ext>
            </a:extLst>
          </p:cNvPr>
          <p:cNvSpPr>
            <a:spLocks noGrp="1" noChangeArrowheads="1"/>
          </p:cNvSpPr>
          <p:nvPr>
            <p:ph type="sldNum" sz="quarter" idx="12"/>
          </p:nvPr>
        </p:nvSpPr>
        <p:spPr>
          <a:ln/>
        </p:spPr>
        <p:txBody>
          <a:bodyPr/>
          <a:lstStyle>
            <a:lvl1pPr>
              <a:defRPr/>
            </a:lvl1pPr>
          </a:lstStyle>
          <a:p>
            <a:pPr>
              <a:defRPr/>
            </a:pPr>
            <a:fld id="{E26F8BE3-660E-4038-9B35-EEFED006516F}" type="slidenum">
              <a:rPr lang="en-US" altLang="en-US"/>
              <a:pPr>
                <a:defRPr/>
              </a:pPr>
              <a:t>‹#›</a:t>
            </a:fld>
            <a:endParaRPr lang="en-US" altLang="en-US"/>
          </a:p>
        </p:txBody>
      </p:sp>
    </p:spTree>
    <p:extLst>
      <p:ext uri="{BB962C8B-B14F-4D97-AF65-F5344CB8AC3E}">
        <p14:creationId xmlns:p14="http://schemas.microsoft.com/office/powerpoint/2010/main" val="20250579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713B97A-67E8-4A05-BD90-BAB6F26382B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22B0A44D-5E48-4EC1-929C-3A042E636D9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4298D2E5-34B3-4165-84E1-727429DA59B7}"/>
              </a:ext>
            </a:extLst>
          </p:cNvPr>
          <p:cNvSpPr>
            <a:spLocks noGrp="1" noChangeArrowheads="1"/>
          </p:cNvSpPr>
          <p:nvPr>
            <p:ph type="sldNum" sz="quarter" idx="12"/>
          </p:nvPr>
        </p:nvSpPr>
        <p:spPr>
          <a:ln/>
        </p:spPr>
        <p:txBody>
          <a:bodyPr/>
          <a:lstStyle>
            <a:lvl1pPr>
              <a:defRPr/>
            </a:lvl1pPr>
          </a:lstStyle>
          <a:p>
            <a:pPr>
              <a:defRPr/>
            </a:pPr>
            <a:fld id="{FB1411BE-2B8F-43C0-BCDD-378B8CBF2691}" type="slidenum">
              <a:rPr lang="en-US" altLang="en-US"/>
              <a:pPr>
                <a:defRPr/>
              </a:pPr>
              <a:t>‹#›</a:t>
            </a:fld>
            <a:endParaRPr lang="en-US" altLang="en-US"/>
          </a:p>
        </p:txBody>
      </p:sp>
    </p:spTree>
    <p:extLst>
      <p:ext uri="{BB962C8B-B14F-4D97-AF65-F5344CB8AC3E}">
        <p14:creationId xmlns:p14="http://schemas.microsoft.com/office/powerpoint/2010/main" val="36895908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4F32034E-F982-439F-882B-B8734F1FC91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9C93F7C4-7BAD-46D7-A54E-CAF248205BB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0B1A4A57-ED7C-475D-AF04-4D1C5D24E67B}"/>
              </a:ext>
            </a:extLst>
          </p:cNvPr>
          <p:cNvSpPr>
            <a:spLocks noGrp="1" noChangeArrowheads="1"/>
          </p:cNvSpPr>
          <p:nvPr>
            <p:ph type="sldNum" sz="quarter" idx="12"/>
          </p:nvPr>
        </p:nvSpPr>
        <p:spPr>
          <a:ln/>
        </p:spPr>
        <p:txBody>
          <a:bodyPr/>
          <a:lstStyle>
            <a:lvl1pPr>
              <a:defRPr/>
            </a:lvl1pPr>
          </a:lstStyle>
          <a:p>
            <a:pPr>
              <a:defRPr/>
            </a:pPr>
            <a:fld id="{E4FBD22C-9768-45E0-9FA5-3FD79463E724}" type="slidenum">
              <a:rPr lang="en-US" altLang="en-US"/>
              <a:pPr>
                <a:defRPr/>
              </a:pPr>
              <a:t>‹#›</a:t>
            </a:fld>
            <a:endParaRPr lang="en-US" altLang="en-US"/>
          </a:p>
        </p:txBody>
      </p:sp>
    </p:spTree>
    <p:extLst>
      <p:ext uri="{BB962C8B-B14F-4D97-AF65-F5344CB8AC3E}">
        <p14:creationId xmlns:p14="http://schemas.microsoft.com/office/powerpoint/2010/main" val="15407348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32060AA-5206-47D4-ADE7-29CB7C6DAE8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B48876AE-D0A7-49C5-882F-E1FE5AAE011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DB4F176E-42DF-4D64-83E8-0C4F2A9B8A26}"/>
              </a:ext>
            </a:extLst>
          </p:cNvPr>
          <p:cNvSpPr>
            <a:spLocks noGrp="1" noChangeArrowheads="1"/>
          </p:cNvSpPr>
          <p:nvPr>
            <p:ph type="sldNum" sz="quarter" idx="12"/>
          </p:nvPr>
        </p:nvSpPr>
        <p:spPr>
          <a:ln/>
        </p:spPr>
        <p:txBody>
          <a:bodyPr/>
          <a:lstStyle>
            <a:lvl1pPr>
              <a:defRPr/>
            </a:lvl1pPr>
          </a:lstStyle>
          <a:p>
            <a:pPr>
              <a:defRPr/>
            </a:pPr>
            <a:fld id="{C7B6B67F-82CE-427B-A528-6A9613CB1C6E}" type="slidenum">
              <a:rPr lang="en-US" altLang="en-US"/>
              <a:pPr>
                <a:defRPr/>
              </a:pPr>
              <a:t>‹#›</a:t>
            </a:fld>
            <a:endParaRPr lang="en-US" altLang="en-US"/>
          </a:p>
        </p:txBody>
      </p:sp>
    </p:spTree>
    <p:extLst>
      <p:ext uri="{BB962C8B-B14F-4D97-AF65-F5344CB8AC3E}">
        <p14:creationId xmlns:p14="http://schemas.microsoft.com/office/powerpoint/2010/main" val="14637136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3DFCCD51-B11E-45D5-8B65-A141E3BBF64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1A811079-BA2F-468E-907C-64415E64AC3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308F5502-604A-4EB1-B086-712BFBD9B8C9}"/>
              </a:ext>
            </a:extLst>
          </p:cNvPr>
          <p:cNvSpPr>
            <a:spLocks noGrp="1" noChangeArrowheads="1"/>
          </p:cNvSpPr>
          <p:nvPr>
            <p:ph type="sldNum" sz="quarter" idx="12"/>
          </p:nvPr>
        </p:nvSpPr>
        <p:spPr>
          <a:ln/>
        </p:spPr>
        <p:txBody>
          <a:bodyPr/>
          <a:lstStyle>
            <a:lvl1pPr>
              <a:defRPr/>
            </a:lvl1pPr>
          </a:lstStyle>
          <a:p>
            <a:pPr>
              <a:defRPr/>
            </a:pPr>
            <a:fld id="{E1223083-2C3C-4E14-AEC0-11355F586664}" type="slidenum">
              <a:rPr lang="en-US" altLang="en-US"/>
              <a:pPr>
                <a:defRPr/>
              </a:pPr>
              <a:t>‹#›</a:t>
            </a:fld>
            <a:endParaRPr lang="en-US" altLang="en-US"/>
          </a:p>
        </p:txBody>
      </p:sp>
    </p:spTree>
    <p:extLst>
      <p:ext uri="{BB962C8B-B14F-4D97-AF65-F5344CB8AC3E}">
        <p14:creationId xmlns:p14="http://schemas.microsoft.com/office/powerpoint/2010/main" val="12559027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0337403-9FF4-46FF-8BD6-B9E9C5175C3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C87A0FFF-492F-4942-B2C1-03CD997A7A9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E052D8C7-7159-4DA3-875F-95AFD76E17EE}"/>
              </a:ext>
            </a:extLst>
          </p:cNvPr>
          <p:cNvSpPr>
            <a:spLocks noGrp="1" noChangeArrowheads="1"/>
          </p:cNvSpPr>
          <p:nvPr>
            <p:ph type="sldNum" sz="quarter" idx="12"/>
          </p:nvPr>
        </p:nvSpPr>
        <p:spPr>
          <a:ln/>
        </p:spPr>
        <p:txBody>
          <a:bodyPr/>
          <a:lstStyle>
            <a:lvl1pPr>
              <a:defRPr/>
            </a:lvl1pPr>
          </a:lstStyle>
          <a:p>
            <a:pPr>
              <a:defRPr/>
            </a:pPr>
            <a:fld id="{9819FD93-87CD-40B7-8123-76AE26E8FC40}" type="slidenum">
              <a:rPr lang="en-US" altLang="en-US"/>
              <a:pPr>
                <a:defRPr/>
              </a:pPr>
              <a:t>‹#›</a:t>
            </a:fld>
            <a:endParaRPr lang="en-US" altLang="en-US"/>
          </a:p>
        </p:txBody>
      </p:sp>
    </p:spTree>
    <p:extLst>
      <p:ext uri="{BB962C8B-B14F-4D97-AF65-F5344CB8AC3E}">
        <p14:creationId xmlns:p14="http://schemas.microsoft.com/office/powerpoint/2010/main" val="27634073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0A51EA27-66E3-461A-85EF-8436659D676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60FFDFC5-35AC-4AA7-B675-32C9DCC71B8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4DCA9825-2F5E-4628-8D8B-F3A3747C9551}"/>
              </a:ext>
            </a:extLst>
          </p:cNvPr>
          <p:cNvSpPr>
            <a:spLocks noGrp="1" noChangeArrowheads="1"/>
          </p:cNvSpPr>
          <p:nvPr>
            <p:ph type="sldNum" sz="quarter" idx="12"/>
          </p:nvPr>
        </p:nvSpPr>
        <p:spPr>
          <a:ln/>
        </p:spPr>
        <p:txBody>
          <a:bodyPr/>
          <a:lstStyle>
            <a:lvl1pPr>
              <a:defRPr/>
            </a:lvl1pPr>
          </a:lstStyle>
          <a:p>
            <a:pPr>
              <a:defRPr/>
            </a:pPr>
            <a:fld id="{86C353B0-9D0D-4EBA-BDD3-62B522F9B111}" type="slidenum">
              <a:rPr lang="en-US" altLang="en-US"/>
              <a:pPr>
                <a:defRPr/>
              </a:pPr>
              <a:t>‹#›</a:t>
            </a:fld>
            <a:endParaRPr lang="en-US" altLang="en-US"/>
          </a:p>
        </p:txBody>
      </p:sp>
    </p:spTree>
    <p:extLst>
      <p:ext uri="{BB962C8B-B14F-4D97-AF65-F5344CB8AC3E}">
        <p14:creationId xmlns:p14="http://schemas.microsoft.com/office/powerpoint/2010/main" val="24595801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D933364D-8CCC-4A99-A08E-95C9B75AB39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6A9D2731-7F63-477C-9B19-90935A93669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C1A86CB2-7DF0-42AA-850F-9E157B3AC65D}"/>
              </a:ext>
            </a:extLst>
          </p:cNvPr>
          <p:cNvSpPr>
            <a:spLocks noGrp="1" noChangeArrowheads="1"/>
          </p:cNvSpPr>
          <p:nvPr>
            <p:ph type="sldNum" sz="quarter" idx="12"/>
          </p:nvPr>
        </p:nvSpPr>
        <p:spPr>
          <a:ln/>
        </p:spPr>
        <p:txBody>
          <a:bodyPr/>
          <a:lstStyle>
            <a:lvl1pPr>
              <a:defRPr/>
            </a:lvl1pPr>
          </a:lstStyle>
          <a:p>
            <a:pPr>
              <a:defRPr/>
            </a:pPr>
            <a:fld id="{6E22E51C-65DD-4CDF-B25D-3775E54ECF42}" type="slidenum">
              <a:rPr lang="en-US" altLang="en-US"/>
              <a:pPr>
                <a:defRPr/>
              </a:pPr>
              <a:t>‹#›</a:t>
            </a:fld>
            <a:endParaRPr lang="en-US" altLang="en-US"/>
          </a:p>
        </p:txBody>
      </p:sp>
    </p:spTree>
    <p:extLst>
      <p:ext uri="{BB962C8B-B14F-4D97-AF65-F5344CB8AC3E}">
        <p14:creationId xmlns:p14="http://schemas.microsoft.com/office/powerpoint/2010/main" val="14220567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E8EE7EB-6E34-4F0D-B841-239556C8E7A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6D814719-3519-45EB-90D8-9B9625AB549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7D377DDA-5C80-47A6-9DAD-2AA3C9EC5B8D}"/>
              </a:ext>
            </a:extLst>
          </p:cNvPr>
          <p:cNvSpPr>
            <a:spLocks noGrp="1" noChangeArrowheads="1"/>
          </p:cNvSpPr>
          <p:nvPr>
            <p:ph type="sldNum" sz="quarter" idx="12"/>
          </p:nvPr>
        </p:nvSpPr>
        <p:spPr>
          <a:ln/>
        </p:spPr>
        <p:txBody>
          <a:bodyPr/>
          <a:lstStyle>
            <a:lvl1pPr>
              <a:defRPr/>
            </a:lvl1pPr>
          </a:lstStyle>
          <a:p>
            <a:pPr>
              <a:defRPr/>
            </a:pPr>
            <a:fld id="{B155655E-B8DE-4A8D-8211-4E571F75DD13}" type="slidenum">
              <a:rPr lang="en-US" altLang="en-US"/>
              <a:pPr>
                <a:defRPr/>
              </a:pPr>
              <a:t>‹#›</a:t>
            </a:fld>
            <a:endParaRPr lang="en-US" altLang="en-US"/>
          </a:p>
        </p:txBody>
      </p:sp>
    </p:spTree>
    <p:extLst>
      <p:ext uri="{BB962C8B-B14F-4D97-AF65-F5344CB8AC3E}">
        <p14:creationId xmlns:p14="http://schemas.microsoft.com/office/powerpoint/2010/main" val="3814497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723330C9-DC66-4034-AF34-A2392BFACD3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29053263-6DB8-499A-BE7E-2473411B716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0198D06E-2D6D-4263-BB31-B30222B11425}"/>
              </a:ext>
            </a:extLst>
          </p:cNvPr>
          <p:cNvSpPr>
            <a:spLocks noGrp="1" noChangeArrowheads="1"/>
          </p:cNvSpPr>
          <p:nvPr>
            <p:ph type="sldNum" sz="quarter" idx="12"/>
          </p:nvPr>
        </p:nvSpPr>
        <p:spPr>
          <a:ln/>
        </p:spPr>
        <p:txBody>
          <a:bodyPr/>
          <a:lstStyle>
            <a:lvl1pPr>
              <a:defRPr/>
            </a:lvl1pPr>
          </a:lstStyle>
          <a:p>
            <a:pPr>
              <a:defRPr/>
            </a:pPr>
            <a:fld id="{950B152C-B8B9-4654-A437-5809B02785BD}" type="slidenum">
              <a:rPr lang="en-US" altLang="en-US"/>
              <a:pPr>
                <a:defRPr/>
              </a:pPr>
              <a:t>‹#›</a:t>
            </a:fld>
            <a:endParaRPr lang="en-US" altLang="en-US"/>
          </a:p>
        </p:txBody>
      </p:sp>
    </p:spTree>
    <p:extLst>
      <p:ext uri="{BB962C8B-B14F-4D97-AF65-F5344CB8AC3E}">
        <p14:creationId xmlns:p14="http://schemas.microsoft.com/office/powerpoint/2010/main" val="10687677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0807BE32-FEAE-4778-81DF-914CF7584EF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9377E9F3-112D-4B7F-B50D-72EDDFDAD81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349D7E0B-C4A7-4849-8D9D-807A3417E538}"/>
              </a:ext>
            </a:extLst>
          </p:cNvPr>
          <p:cNvSpPr>
            <a:spLocks noGrp="1" noChangeArrowheads="1"/>
          </p:cNvSpPr>
          <p:nvPr>
            <p:ph type="sldNum" sz="quarter" idx="12"/>
          </p:nvPr>
        </p:nvSpPr>
        <p:spPr>
          <a:ln/>
        </p:spPr>
        <p:txBody>
          <a:bodyPr/>
          <a:lstStyle>
            <a:lvl1pPr>
              <a:defRPr/>
            </a:lvl1pPr>
          </a:lstStyle>
          <a:p>
            <a:pPr>
              <a:defRPr/>
            </a:pPr>
            <a:fld id="{B25A4DDF-6F1E-45F5-BCFB-9FFBB8EC8457}" type="slidenum">
              <a:rPr lang="en-US" altLang="en-US"/>
              <a:pPr>
                <a:defRPr/>
              </a:pPr>
              <a:t>‹#›</a:t>
            </a:fld>
            <a:endParaRPr lang="en-US" altLang="en-US"/>
          </a:p>
        </p:txBody>
      </p:sp>
    </p:spTree>
    <p:extLst>
      <p:ext uri="{BB962C8B-B14F-4D97-AF65-F5344CB8AC3E}">
        <p14:creationId xmlns:p14="http://schemas.microsoft.com/office/powerpoint/2010/main" val="14088389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DE9E16D2-5405-4E45-A066-C1FEEC1A2FC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2877FBF4-5BAE-465E-A47E-472D1D856D8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DF7C8DCC-3128-4C85-ADE2-0EBB1356B982}"/>
              </a:ext>
            </a:extLst>
          </p:cNvPr>
          <p:cNvSpPr>
            <a:spLocks noGrp="1" noChangeArrowheads="1"/>
          </p:cNvSpPr>
          <p:nvPr>
            <p:ph type="sldNum" sz="quarter" idx="12"/>
          </p:nvPr>
        </p:nvSpPr>
        <p:spPr>
          <a:ln/>
        </p:spPr>
        <p:txBody>
          <a:bodyPr/>
          <a:lstStyle>
            <a:lvl1pPr>
              <a:defRPr/>
            </a:lvl1pPr>
          </a:lstStyle>
          <a:p>
            <a:pPr>
              <a:defRPr/>
            </a:pPr>
            <a:fld id="{DA1B8B6A-47F2-4DC7-9AD9-18F2418D14BC}" type="slidenum">
              <a:rPr lang="en-US" altLang="en-US"/>
              <a:pPr>
                <a:defRPr/>
              </a:pPr>
              <a:t>‹#›</a:t>
            </a:fld>
            <a:endParaRPr lang="en-US" altLang="en-US"/>
          </a:p>
        </p:txBody>
      </p:sp>
    </p:spTree>
    <p:extLst>
      <p:ext uri="{BB962C8B-B14F-4D97-AF65-F5344CB8AC3E}">
        <p14:creationId xmlns:p14="http://schemas.microsoft.com/office/powerpoint/2010/main" val="6458816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927D37E-0185-4303-861C-6FB95EEB734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EF43EFB9-6AD9-4FA7-B3CD-70053809D12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DB73E75D-DF92-4D46-8A77-8BF7479DCB09}"/>
              </a:ext>
            </a:extLst>
          </p:cNvPr>
          <p:cNvSpPr>
            <a:spLocks noGrp="1" noChangeArrowheads="1"/>
          </p:cNvSpPr>
          <p:nvPr>
            <p:ph type="sldNum" sz="quarter" idx="12"/>
          </p:nvPr>
        </p:nvSpPr>
        <p:spPr>
          <a:ln/>
        </p:spPr>
        <p:txBody>
          <a:bodyPr/>
          <a:lstStyle>
            <a:lvl1pPr>
              <a:defRPr/>
            </a:lvl1pPr>
          </a:lstStyle>
          <a:p>
            <a:pPr>
              <a:defRPr/>
            </a:pPr>
            <a:fld id="{B6908681-8A30-4DFC-BC13-B53C62F9E4E5}" type="slidenum">
              <a:rPr lang="en-US" altLang="en-US"/>
              <a:pPr>
                <a:defRPr/>
              </a:pPr>
              <a:t>‹#›</a:t>
            </a:fld>
            <a:endParaRPr lang="en-US" altLang="en-US"/>
          </a:p>
        </p:txBody>
      </p:sp>
    </p:spTree>
    <p:extLst>
      <p:ext uri="{BB962C8B-B14F-4D97-AF65-F5344CB8AC3E}">
        <p14:creationId xmlns:p14="http://schemas.microsoft.com/office/powerpoint/2010/main" val="1334097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2120147-4857-47C7-A102-00B0EA4038B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4F6FA4A6-16C6-48B0-A58F-491214948E0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6B098E01-5FFC-4547-AC40-D04C5D05AA44}"/>
              </a:ext>
            </a:extLst>
          </p:cNvPr>
          <p:cNvSpPr>
            <a:spLocks noGrp="1" noChangeArrowheads="1"/>
          </p:cNvSpPr>
          <p:nvPr>
            <p:ph type="sldNum" sz="quarter" idx="12"/>
          </p:nvPr>
        </p:nvSpPr>
        <p:spPr>
          <a:ln/>
        </p:spPr>
        <p:txBody>
          <a:bodyPr/>
          <a:lstStyle>
            <a:lvl1pPr>
              <a:defRPr/>
            </a:lvl1pPr>
          </a:lstStyle>
          <a:p>
            <a:pPr>
              <a:defRPr/>
            </a:pPr>
            <a:fld id="{191996BB-E500-4171-8CC1-72653D2C450C}" type="slidenum">
              <a:rPr lang="en-US" altLang="en-US"/>
              <a:pPr>
                <a:defRPr/>
              </a:pPr>
              <a:t>‹#›</a:t>
            </a:fld>
            <a:endParaRPr lang="en-US" altLang="en-US"/>
          </a:p>
        </p:txBody>
      </p:sp>
    </p:spTree>
    <p:extLst>
      <p:ext uri="{BB962C8B-B14F-4D97-AF65-F5344CB8AC3E}">
        <p14:creationId xmlns:p14="http://schemas.microsoft.com/office/powerpoint/2010/main" val="6663757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EAD1A355-30DC-4DA5-AE4B-57D413DCC45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0AB9F6AC-F72B-4FF8-85AF-3A1394E2473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99EB8DD6-8E25-413A-BAD3-4C09A3E0F979}"/>
              </a:ext>
            </a:extLst>
          </p:cNvPr>
          <p:cNvSpPr>
            <a:spLocks noGrp="1" noChangeArrowheads="1"/>
          </p:cNvSpPr>
          <p:nvPr>
            <p:ph type="sldNum" sz="quarter" idx="12"/>
          </p:nvPr>
        </p:nvSpPr>
        <p:spPr>
          <a:ln/>
        </p:spPr>
        <p:txBody>
          <a:bodyPr/>
          <a:lstStyle>
            <a:lvl1pPr>
              <a:defRPr/>
            </a:lvl1pPr>
          </a:lstStyle>
          <a:p>
            <a:pPr>
              <a:defRPr/>
            </a:pPr>
            <a:fld id="{FE58B075-3BEE-49BA-952B-EB930D312F64}" type="slidenum">
              <a:rPr lang="en-US" altLang="en-US"/>
              <a:pPr>
                <a:defRPr/>
              </a:pPr>
              <a:t>‹#›</a:t>
            </a:fld>
            <a:endParaRPr lang="en-US" altLang="en-US"/>
          </a:p>
        </p:txBody>
      </p:sp>
    </p:spTree>
    <p:extLst>
      <p:ext uri="{BB962C8B-B14F-4D97-AF65-F5344CB8AC3E}">
        <p14:creationId xmlns:p14="http://schemas.microsoft.com/office/powerpoint/2010/main" val="31794717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03237C3-E5F9-455C-86FB-5F52ACF09CC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4E1285E5-CBD7-4B74-B439-78730EBB318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35F45F46-22FF-4E82-9A0D-9F5AB1DA74A3}"/>
              </a:ext>
            </a:extLst>
          </p:cNvPr>
          <p:cNvSpPr>
            <a:spLocks noGrp="1" noChangeArrowheads="1"/>
          </p:cNvSpPr>
          <p:nvPr>
            <p:ph type="sldNum" sz="quarter" idx="12"/>
          </p:nvPr>
        </p:nvSpPr>
        <p:spPr>
          <a:ln/>
        </p:spPr>
        <p:txBody>
          <a:bodyPr/>
          <a:lstStyle>
            <a:lvl1pPr>
              <a:defRPr/>
            </a:lvl1pPr>
          </a:lstStyle>
          <a:p>
            <a:pPr>
              <a:defRPr/>
            </a:pPr>
            <a:fld id="{F8071E1C-A31B-43AF-BBD6-E7A1D8F7DA52}" type="slidenum">
              <a:rPr lang="en-US" altLang="en-US"/>
              <a:pPr>
                <a:defRPr/>
              </a:pPr>
              <a:t>‹#›</a:t>
            </a:fld>
            <a:endParaRPr lang="en-US" altLang="en-US"/>
          </a:p>
        </p:txBody>
      </p:sp>
    </p:spTree>
    <p:extLst>
      <p:ext uri="{BB962C8B-B14F-4D97-AF65-F5344CB8AC3E}">
        <p14:creationId xmlns:p14="http://schemas.microsoft.com/office/powerpoint/2010/main" val="33823256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E0BAB9B1-2E77-4247-ABEF-DB143DCD9E1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6BD340A2-585E-4928-A5C8-29BFE3A2524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3D18ADC5-0D17-4CE4-B00D-650E9FE2330C}"/>
              </a:ext>
            </a:extLst>
          </p:cNvPr>
          <p:cNvSpPr>
            <a:spLocks noGrp="1" noChangeArrowheads="1"/>
          </p:cNvSpPr>
          <p:nvPr>
            <p:ph type="sldNum" sz="quarter" idx="12"/>
          </p:nvPr>
        </p:nvSpPr>
        <p:spPr>
          <a:ln/>
        </p:spPr>
        <p:txBody>
          <a:bodyPr/>
          <a:lstStyle>
            <a:lvl1pPr>
              <a:defRPr/>
            </a:lvl1pPr>
          </a:lstStyle>
          <a:p>
            <a:pPr>
              <a:defRPr/>
            </a:pPr>
            <a:fld id="{4F355365-3D30-4AAC-992D-2F96D58D31BC}" type="slidenum">
              <a:rPr lang="en-US" altLang="en-US"/>
              <a:pPr>
                <a:defRPr/>
              </a:pPr>
              <a:t>‹#›</a:t>
            </a:fld>
            <a:endParaRPr lang="en-US" altLang="en-US"/>
          </a:p>
        </p:txBody>
      </p:sp>
    </p:spTree>
    <p:extLst>
      <p:ext uri="{BB962C8B-B14F-4D97-AF65-F5344CB8AC3E}">
        <p14:creationId xmlns:p14="http://schemas.microsoft.com/office/powerpoint/2010/main" val="3059770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6B42ED9-6757-439D-A4D1-FAF8476F16E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62D8BACC-43E7-44EC-97F1-E39FC54F72A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3AD9FD56-97D8-425A-A4BC-D77C5BF457DC}"/>
              </a:ext>
            </a:extLst>
          </p:cNvPr>
          <p:cNvSpPr>
            <a:spLocks noGrp="1" noChangeArrowheads="1"/>
          </p:cNvSpPr>
          <p:nvPr>
            <p:ph type="sldNum" sz="quarter" idx="12"/>
          </p:nvPr>
        </p:nvSpPr>
        <p:spPr>
          <a:ln/>
        </p:spPr>
        <p:txBody>
          <a:bodyPr/>
          <a:lstStyle>
            <a:lvl1pPr>
              <a:defRPr/>
            </a:lvl1pPr>
          </a:lstStyle>
          <a:p>
            <a:pPr>
              <a:defRPr/>
            </a:pPr>
            <a:fld id="{E257770D-41BC-4242-845E-6A171FD901A5}" type="slidenum">
              <a:rPr lang="en-US" altLang="en-US"/>
              <a:pPr>
                <a:defRPr/>
              </a:pPr>
              <a:t>‹#›</a:t>
            </a:fld>
            <a:endParaRPr lang="en-US" altLang="en-US"/>
          </a:p>
        </p:txBody>
      </p:sp>
    </p:spTree>
    <p:extLst>
      <p:ext uri="{BB962C8B-B14F-4D97-AF65-F5344CB8AC3E}">
        <p14:creationId xmlns:p14="http://schemas.microsoft.com/office/powerpoint/2010/main" val="26309851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727E18E6-97A9-4595-BD85-4522C08EF74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8935CAA4-3144-4BFC-80A8-66F3295EB43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66FD3F62-3DB6-470A-8BF2-43C5385AD497}"/>
              </a:ext>
            </a:extLst>
          </p:cNvPr>
          <p:cNvSpPr>
            <a:spLocks noGrp="1" noChangeArrowheads="1"/>
          </p:cNvSpPr>
          <p:nvPr>
            <p:ph type="sldNum" sz="quarter" idx="12"/>
          </p:nvPr>
        </p:nvSpPr>
        <p:spPr>
          <a:ln/>
        </p:spPr>
        <p:txBody>
          <a:bodyPr/>
          <a:lstStyle>
            <a:lvl1pPr>
              <a:defRPr/>
            </a:lvl1pPr>
          </a:lstStyle>
          <a:p>
            <a:pPr>
              <a:defRPr/>
            </a:pPr>
            <a:fld id="{EDCC0072-D776-4412-82AF-FC8D8DC8594E}" type="slidenum">
              <a:rPr lang="en-US" altLang="en-US"/>
              <a:pPr>
                <a:defRPr/>
              </a:pPr>
              <a:t>‹#›</a:t>
            </a:fld>
            <a:endParaRPr lang="en-US" altLang="en-US"/>
          </a:p>
        </p:txBody>
      </p:sp>
    </p:spTree>
    <p:extLst>
      <p:ext uri="{BB962C8B-B14F-4D97-AF65-F5344CB8AC3E}">
        <p14:creationId xmlns:p14="http://schemas.microsoft.com/office/powerpoint/2010/main" val="15078161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E2F957A-E86A-463B-A877-FEF029644D2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90E7F9BC-5935-45E0-84B0-3B92DAED249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1AAA3012-B3A0-43B5-B8C3-B94F95D5F224}"/>
              </a:ext>
            </a:extLst>
          </p:cNvPr>
          <p:cNvSpPr>
            <a:spLocks noGrp="1" noChangeArrowheads="1"/>
          </p:cNvSpPr>
          <p:nvPr>
            <p:ph type="sldNum" sz="quarter" idx="12"/>
          </p:nvPr>
        </p:nvSpPr>
        <p:spPr>
          <a:ln/>
        </p:spPr>
        <p:txBody>
          <a:bodyPr/>
          <a:lstStyle>
            <a:lvl1pPr>
              <a:defRPr/>
            </a:lvl1pPr>
          </a:lstStyle>
          <a:p>
            <a:pPr>
              <a:defRPr/>
            </a:pPr>
            <a:fld id="{86AFE9B7-D2C5-4773-A60D-84930129133F}" type="slidenum">
              <a:rPr lang="en-US" altLang="en-US"/>
              <a:pPr>
                <a:defRPr/>
              </a:pPr>
              <a:t>‹#›</a:t>
            </a:fld>
            <a:endParaRPr lang="en-US" altLang="en-US"/>
          </a:p>
        </p:txBody>
      </p:sp>
    </p:spTree>
    <p:extLst>
      <p:ext uri="{BB962C8B-B14F-4D97-AF65-F5344CB8AC3E}">
        <p14:creationId xmlns:p14="http://schemas.microsoft.com/office/powerpoint/2010/main" val="161060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7800" y="1600200"/>
            <a:ext cx="3543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3500" y="1600200"/>
            <a:ext cx="3543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0CE9CB4-D699-46A7-9085-84EBC707920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A5818E12-21F6-4D7B-9F65-9FD6F83B993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B483A530-4C40-4397-96EA-0901DEA99586}"/>
              </a:ext>
            </a:extLst>
          </p:cNvPr>
          <p:cNvSpPr>
            <a:spLocks noGrp="1" noChangeArrowheads="1"/>
          </p:cNvSpPr>
          <p:nvPr>
            <p:ph type="sldNum" sz="quarter" idx="12"/>
          </p:nvPr>
        </p:nvSpPr>
        <p:spPr>
          <a:ln/>
        </p:spPr>
        <p:txBody>
          <a:bodyPr/>
          <a:lstStyle>
            <a:lvl1pPr>
              <a:defRPr/>
            </a:lvl1pPr>
          </a:lstStyle>
          <a:p>
            <a:pPr>
              <a:defRPr/>
            </a:pPr>
            <a:fld id="{7211B796-93BF-48C9-89FF-71479B9E8969}" type="slidenum">
              <a:rPr lang="en-US" altLang="en-US"/>
              <a:pPr>
                <a:defRPr/>
              </a:pPr>
              <a:t>‹#›</a:t>
            </a:fld>
            <a:endParaRPr lang="en-US" altLang="en-US"/>
          </a:p>
        </p:txBody>
      </p:sp>
    </p:spTree>
    <p:extLst>
      <p:ext uri="{BB962C8B-B14F-4D97-AF65-F5344CB8AC3E}">
        <p14:creationId xmlns:p14="http://schemas.microsoft.com/office/powerpoint/2010/main" val="1361258547"/>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63BACF2-C692-4346-8516-3ED4B310CE7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51A7A623-27BB-4EF2-80D2-2FBAE09886E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4DBE9137-27CF-4A89-AA7B-F0A79537853B}"/>
              </a:ext>
            </a:extLst>
          </p:cNvPr>
          <p:cNvSpPr>
            <a:spLocks noGrp="1" noChangeArrowheads="1"/>
          </p:cNvSpPr>
          <p:nvPr>
            <p:ph type="sldNum" sz="quarter" idx="12"/>
          </p:nvPr>
        </p:nvSpPr>
        <p:spPr>
          <a:ln/>
        </p:spPr>
        <p:txBody>
          <a:bodyPr/>
          <a:lstStyle>
            <a:lvl1pPr>
              <a:defRPr/>
            </a:lvl1pPr>
          </a:lstStyle>
          <a:p>
            <a:pPr>
              <a:defRPr/>
            </a:pPr>
            <a:fld id="{EBC0487D-7EBB-4A9C-8356-19A301226131}" type="slidenum">
              <a:rPr lang="en-US" altLang="en-US"/>
              <a:pPr>
                <a:defRPr/>
              </a:pPr>
              <a:t>‹#›</a:t>
            </a:fld>
            <a:endParaRPr lang="en-US" altLang="en-US"/>
          </a:p>
        </p:txBody>
      </p:sp>
    </p:spTree>
    <p:extLst>
      <p:ext uri="{BB962C8B-B14F-4D97-AF65-F5344CB8AC3E}">
        <p14:creationId xmlns:p14="http://schemas.microsoft.com/office/powerpoint/2010/main" val="20051547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A61ADD6C-916F-424C-A4D5-054BB7CF887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F60DAFFB-EC92-46B6-99E6-312284DA17D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D611AA67-F03F-48A2-9807-C095A0D0413E}"/>
              </a:ext>
            </a:extLst>
          </p:cNvPr>
          <p:cNvSpPr>
            <a:spLocks noGrp="1" noChangeArrowheads="1"/>
          </p:cNvSpPr>
          <p:nvPr>
            <p:ph type="sldNum" sz="quarter" idx="12"/>
          </p:nvPr>
        </p:nvSpPr>
        <p:spPr>
          <a:ln/>
        </p:spPr>
        <p:txBody>
          <a:bodyPr/>
          <a:lstStyle>
            <a:lvl1pPr>
              <a:defRPr/>
            </a:lvl1pPr>
          </a:lstStyle>
          <a:p>
            <a:pPr>
              <a:defRPr/>
            </a:pPr>
            <a:fld id="{101074C5-D36F-4C0C-9122-831E5115CAF8}" type="slidenum">
              <a:rPr lang="en-US" altLang="en-US"/>
              <a:pPr>
                <a:defRPr/>
              </a:pPr>
              <a:t>‹#›</a:t>
            </a:fld>
            <a:endParaRPr lang="en-US" altLang="en-US"/>
          </a:p>
        </p:txBody>
      </p:sp>
    </p:spTree>
    <p:extLst>
      <p:ext uri="{BB962C8B-B14F-4D97-AF65-F5344CB8AC3E}">
        <p14:creationId xmlns:p14="http://schemas.microsoft.com/office/powerpoint/2010/main" val="16354165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61C307F3-7D65-4C61-9A34-9F6B48BDD73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ECEA858B-3441-4AE4-B3A2-37B0A10FBE7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20D09540-B6B7-4DB2-9ADA-B8D9496CA538}"/>
              </a:ext>
            </a:extLst>
          </p:cNvPr>
          <p:cNvSpPr>
            <a:spLocks noGrp="1" noChangeArrowheads="1"/>
          </p:cNvSpPr>
          <p:nvPr>
            <p:ph type="sldNum" sz="quarter" idx="12"/>
          </p:nvPr>
        </p:nvSpPr>
        <p:spPr>
          <a:ln/>
        </p:spPr>
        <p:txBody>
          <a:bodyPr/>
          <a:lstStyle>
            <a:lvl1pPr>
              <a:defRPr/>
            </a:lvl1pPr>
          </a:lstStyle>
          <a:p>
            <a:pPr>
              <a:defRPr/>
            </a:pPr>
            <a:fld id="{A95CBD28-655C-4C9D-AE7C-091B0D67AE75}" type="slidenum">
              <a:rPr lang="en-US" altLang="en-US"/>
              <a:pPr>
                <a:defRPr/>
              </a:pPr>
              <a:t>‹#›</a:t>
            </a:fld>
            <a:endParaRPr lang="en-US" altLang="en-US"/>
          </a:p>
        </p:txBody>
      </p:sp>
    </p:spTree>
    <p:extLst>
      <p:ext uri="{BB962C8B-B14F-4D97-AF65-F5344CB8AC3E}">
        <p14:creationId xmlns:p14="http://schemas.microsoft.com/office/powerpoint/2010/main" val="11523286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079FEBE-C4A0-479F-BE7F-A72C82AE52A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2526F949-072D-4647-A375-FC2DDAF7693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9B742FEA-AFD9-44FA-BF72-7C9BB38439A8}"/>
              </a:ext>
            </a:extLst>
          </p:cNvPr>
          <p:cNvSpPr>
            <a:spLocks noGrp="1" noChangeArrowheads="1"/>
          </p:cNvSpPr>
          <p:nvPr>
            <p:ph type="sldNum" sz="quarter" idx="12"/>
          </p:nvPr>
        </p:nvSpPr>
        <p:spPr>
          <a:ln/>
        </p:spPr>
        <p:txBody>
          <a:bodyPr/>
          <a:lstStyle>
            <a:lvl1pPr>
              <a:defRPr/>
            </a:lvl1pPr>
          </a:lstStyle>
          <a:p>
            <a:pPr>
              <a:defRPr/>
            </a:pPr>
            <a:fld id="{30B2EA54-9C4F-489D-92DA-3D3EDA559C82}" type="slidenum">
              <a:rPr lang="en-US" altLang="en-US"/>
              <a:pPr>
                <a:defRPr/>
              </a:pPr>
              <a:t>‹#›</a:t>
            </a:fld>
            <a:endParaRPr lang="en-US" altLang="en-US"/>
          </a:p>
        </p:txBody>
      </p:sp>
    </p:spTree>
    <p:extLst>
      <p:ext uri="{BB962C8B-B14F-4D97-AF65-F5344CB8AC3E}">
        <p14:creationId xmlns:p14="http://schemas.microsoft.com/office/powerpoint/2010/main" val="9887640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A6FBE2A-411A-4946-A60B-2DEF5B50B27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0006DBA9-7C31-45CF-A02A-30EE8FDE058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C0560E3B-FA1A-4C58-B2B9-AC150CFF4B26}"/>
              </a:ext>
            </a:extLst>
          </p:cNvPr>
          <p:cNvSpPr>
            <a:spLocks noGrp="1" noChangeArrowheads="1"/>
          </p:cNvSpPr>
          <p:nvPr>
            <p:ph type="sldNum" sz="quarter" idx="12"/>
          </p:nvPr>
        </p:nvSpPr>
        <p:spPr>
          <a:ln/>
        </p:spPr>
        <p:txBody>
          <a:bodyPr/>
          <a:lstStyle>
            <a:lvl1pPr>
              <a:defRPr/>
            </a:lvl1pPr>
          </a:lstStyle>
          <a:p>
            <a:pPr>
              <a:defRPr/>
            </a:pPr>
            <a:fld id="{14CC3FAE-3280-4572-B681-EF1A18BC696B}" type="slidenum">
              <a:rPr lang="en-US" altLang="en-US"/>
              <a:pPr>
                <a:defRPr/>
              </a:pPr>
              <a:t>‹#›</a:t>
            </a:fld>
            <a:endParaRPr lang="en-US" altLang="en-US"/>
          </a:p>
        </p:txBody>
      </p:sp>
    </p:spTree>
    <p:extLst>
      <p:ext uri="{BB962C8B-B14F-4D97-AF65-F5344CB8AC3E}">
        <p14:creationId xmlns:p14="http://schemas.microsoft.com/office/powerpoint/2010/main" val="9172878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AD5925E5-B5BB-44F4-ADB4-E26C2C534A3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D7C9E992-7C2C-436D-B0C7-9D14E23A17C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BA67EB44-2D6A-428D-9D80-E0719F66998C}"/>
              </a:ext>
            </a:extLst>
          </p:cNvPr>
          <p:cNvSpPr>
            <a:spLocks noGrp="1" noChangeArrowheads="1"/>
          </p:cNvSpPr>
          <p:nvPr>
            <p:ph type="sldNum" sz="quarter" idx="12"/>
          </p:nvPr>
        </p:nvSpPr>
        <p:spPr>
          <a:ln/>
        </p:spPr>
        <p:txBody>
          <a:bodyPr/>
          <a:lstStyle>
            <a:lvl1pPr>
              <a:defRPr/>
            </a:lvl1pPr>
          </a:lstStyle>
          <a:p>
            <a:pPr>
              <a:defRPr/>
            </a:pPr>
            <a:fld id="{BF93AED5-A731-43A9-A0B1-8A040E727DD3}" type="slidenum">
              <a:rPr lang="en-US" altLang="en-US"/>
              <a:pPr>
                <a:defRPr/>
              </a:pPr>
              <a:t>‹#›</a:t>
            </a:fld>
            <a:endParaRPr lang="en-US" altLang="en-US"/>
          </a:p>
        </p:txBody>
      </p:sp>
    </p:spTree>
    <p:extLst>
      <p:ext uri="{BB962C8B-B14F-4D97-AF65-F5344CB8AC3E}">
        <p14:creationId xmlns:p14="http://schemas.microsoft.com/office/powerpoint/2010/main" val="28669033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F771ECE-CCEB-4D39-905D-F26985B7D8B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C874ACFC-4312-42C6-B931-1138DE5A1F4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D202FF94-4390-434C-BEF3-F4D69EF273C8}"/>
              </a:ext>
            </a:extLst>
          </p:cNvPr>
          <p:cNvSpPr>
            <a:spLocks noGrp="1" noChangeArrowheads="1"/>
          </p:cNvSpPr>
          <p:nvPr>
            <p:ph type="sldNum" sz="quarter" idx="12"/>
          </p:nvPr>
        </p:nvSpPr>
        <p:spPr>
          <a:ln/>
        </p:spPr>
        <p:txBody>
          <a:bodyPr/>
          <a:lstStyle>
            <a:lvl1pPr>
              <a:defRPr/>
            </a:lvl1pPr>
          </a:lstStyle>
          <a:p>
            <a:pPr>
              <a:defRPr/>
            </a:pPr>
            <a:fld id="{23B22371-B5A5-4974-B8A7-636F2BBD6CB3}" type="slidenum">
              <a:rPr lang="en-US" altLang="en-US"/>
              <a:pPr>
                <a:defRPr/>
              </a:pPr>
              <a:t>‹#›</a:t>
            </a:fld>
            <a:endParaRPr lang="en-US" altLang="en-US"/>
          </a:p>
        </p:txBody>
      </p:sp>
    </p:spTree>
    <p:extLst>
      <p:ext uri="{BB962C8B-B14F-4D97-AF65-F5344CB8AC3E}">
        <p14:creationId xmlns:p14="http://schemas.microsoft.com/office/powerpoint/2010/main" val="30924037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13B62F19-458B-43E2-8C5B-8DC34A70ABA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AB601764-A8DE-471F-9520-3F78656A24C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40AC36F4-7DAB-444A-A47D-EBA99BFEB788}"/>
              </a:ext>
            </a:extLst>
          </p:cNvPr>
          <p:cNvSpPr>
            <a:spLocks noGrp="1" noChangeArrowheads="1"/>
          </p:cNvSpPr>
          <p:nvPr>
            <p:ph type="sldNum" sz="quarter" idx="12"/>
          </p:nvPr>
        </p:nvSpPr>
        <p:spPr>
          <a:ln/>
        </p:spPr>
        <p:txBody>
          <a:bodyPr/>
          <a:lstStyle>
            <a:lvl1pPr>
              <a:defRPr/>
            </a:lvl1pPr>
          </a:lstStyle>
          <a:p>
            <a:pPr>
              <a:defRPr/>
            </a:pPr>
            <a:fld id="{2BFDD4E0-719E-45B3-8652-148EC123205D}" type="slidenum">
              <a:rPr lang="en-US" altLang="en-US"/>
              <a:pPr>
                <a:defRPr/>
              </a:pPr>
              <a:t>‹#›</a:t>
            </a:fld>
            <a:endParaRPr lang="en-US" altLang="en-US"/>
          </a:p>
        </p:txBody>
      </p:sp>
    </p:spTree>
    <p:extLst>
      <p:ext uri="{BB962C8B-B14F-4D97-AF65-F5344CB8AC3E}">
        <p14:creationId xmlns:p14="http://schemas.microsoft.com/office/powerpoint/2010/main" val="11322582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8AE9BD5-A316-42E2-86AB-51F798402EF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15B3E1D0-71CC-457A-8E1E-ABA4D74BD17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C3C3DB71-70E4-4B30-BEEF-806BAD50D52D}"/>
              </a:ext>
            </a:extLst>
          </p:cNvPr>
          <p:cNvSpPr>
            <a:spLocks noGrp="1" noChangeArrowheads="1"/>
          </p:cNvSpPr>
          <p:nvPr>
            <p:ph type="sldNum" sz="quarter" idx="12"/>
          </p:nvPr>
        </p:nvSpPr>
        <p:spPr>
          <a:ln/>
        </p:spPr>
        <p:txBody>
          <a:bodyPr/>
          <a:lstStyle>
            <a:lvl1pPr>
              <a:defRPr/>
            </a:lvl1pPr>
          </a:lstStyle>
          <a:p>
            <a:pPr>
              <a:defRPr/>
            </a:pPr>
            <a:fld id="{81711D03-1845-4AEF-B500-9BA6BC1D3166}" type="slidenum">
              <a:rPr lang="en-US" altLang="en-US"/>
              <a:pPr>
                <a:defRPr/>
              </a:pPr>
              <a:t>‹#›</a:t>
            </a:fld>
            <a:endParaRPr lang="en-US" altLang="en-US"/>
          </a:p>
        </p:txBody>
      </p:sp>
    </p:spTree>
    <p:extLst>
      <p:ext uri="{BB962C8B-B14F-4D97-AF65-F5344CB8AC3E}">
        <p14:creationId xmlns:p14="http://schemas.microsoft.com/office/powerpoint/2010/main" val="28123367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AC0CCC7A-DFD7-4BBD-AE8C-E0DFCFE8208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471D8694-7E7A-4999-834D-4D28C69C863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BB923E53-E025-42F8-8E63-7AB94F7664A7}"/>
              </a:ext>
            </a:extLst>
          </p:cNvPr>
          <p:cNvSpPr>
            <a:spLocks noGrp="1" noChangeArrowheads="1"/>
          </p:cNvSpPr>
          <p:nvPr>
            <p:ph type="sldNum" sz="quarter" idx="12"/>
          </p:nvPr>
        </p:nvSpPr>
        <p:spPr>
          <a:ln/>
        </p:spPr>
        <p:txBody>
          <a:bodyPr/>
          <a:lstStyle>
            <a:lvl1pPr>
              <a:defRPr/>
            </a:lvl1pPr>
          </a:lstStyle>
          <a:p>
            <a:pPr>
              <a:defRPr/>
            </a:pPr>
            <a:fld id="{EFECBAF8-CDCF-4B89-8DA7-E74E6A799570}" type="slidenum">
              <a:rPr lang="en-US" altLang="en-US"/>
              <a:pPr>
                <a:defRPr/>
              </a:pPr>
              <a:t>‹#›</a:t>
            </a:fld>
            <a:endParaRPr lang="en-US" altLang="en-US"/>
          </a:p>
        </p:txBody>
      </p:sp>
    </p:spTree>
    <p:extLst>
      <p:ext uri="{BB962C8B-B14F-4D97-AF65-F5344CB8AC3E}">
        <p14:creationId xmlns:p14="http://schemas.microsoft.com/office/powerpoint/2010/main" val="1150209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5101C296-42D4-40D9-9F0F-6179734AE09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5D0A10E6-9148-4DA9-8951-079C4B64CC5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FF5E759A-1792-487A-AA0F-F3FB7BE9AF1D}"/>
              </a:ext>
            </a:extLst>
          </p:cNvPr>
          <p:cNvSpPr>
            <a:spLocks noGrp="1" noChangeArrowheads="1"/>
          </p:cNvSpPr>
          <p:nvPr>
            <p:ph type="sldNum" sz="quarter" idx="12"/>
          </p:nvPr>
        </p:nvSpPr>
        <p:spPr>
          <a:ln/>
        </p:spPr>
        <p:txBody>
          <a:bodyPr/>
          <a:lstStyle>
            <a:lvl1pPr>
              <a:defRPr/>
            </a:lvl1pPr>
          </a:lstStyle>
          <a:p>
            <a:pPr>
              <a:defRPr/>
            </a:pPr>
            <a:fld id="{91329FC8-B458-47CE-BDA9-60A9B49EF568}" type="slidenum">
              <a:rPr lang="en-US" altLang="en-US"/>
              <a:pPr>
                <a:defRPr/>
              </a:pPr>
              <a:t>‹#›</a:t>
            </a:fld>
            <a:endParaRPr lang="en-US" altLang="en-US"/>
          </a:p>
        </p:txBody>
      </p:sp>
    </p:spTree>
    <p:extLst>
      <p:ext uri="{BB962C8B-B14F-4D97-AF65-F5344CB8AC3E}">
        <p14:creationId xmlns:p14="http://schemas.microsoft.com/office/powerpoint/2010/main" val="442958470"/>
      </p:ext>
    </p:extLst>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F98BC82-6FD4-495B-A36A-5F24597AB53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3A1B0817-FF4E-44E6-AE2D-DCA59395BA1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0033335A-182D-446D-9589-26C3EDE7AC21}"/>
              </a:ext>
            </a:extLst>
          </p:cNvPr>
          <p:cNvSpPr>
            <a:spLocks noGrp="1" noChangeArrowheads="1"/>
          </p:cNvSpPr>
          <p:nvPr>
            <p:ph type="sldNum" sz="quarter" idx="12"/>
          </p:nvPr>
        </p:nvSpPr>
        <p:spPr>
          <a:ln/>
        </p:spPr>
        <p:txBody>
          <a:bodyPr/>
          <a:lstStyle>
            <a:lvl1pPr>
              <a:defRPr/>
            </a:lvl1pPr>
          </a:lstStyle>
          <a:p>
            <a:pPr>
              <a:defRPr/>
            </a:pPr>
            <a:fld id="{79124304-A8CB-489F-909F-5DE39E7B833C}" type="slidenum">
              <a:rPr lang="en-US" altLang="en-US"/>
              <a:pPr>
                <a:defRPr/>
              </a:pPr>
              <a:t>‹#›</a:t>
            </a:fld>
            <a:endParaRPr lang="en-US" altLang="en-US"/>
          </a:p>
        </p:txBody>
      </p:sp>
    </p:spTree>
    <p:extLst>
      <p:ext uri="{BB962C8B-B14F-4D97-AF65-F5344CB8AC3E}">
        <p14:creationId xmlns:p14="http://schemas.microsoft.com/office/powerpoint/2010/main" val="352293934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0E1FD3B-2838-428D-8217-C64294A7DB9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843E1631-FA5B-4A28-975D-7A1DD2C7DE7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B67067C1-9992-47A0-935D-697D6DFBB8ED}"/>
              </a:ext>
            </a:extLst>
          </p:cNvPr>
          <p:cNvSpPr>
            <a:spLocks noGrp="1" noChangeArrowheads="1"/>
          </p:cNvSpPr>
          <p:nvPr>
            <p:ph type="sldNum" sz="quarter" idx="12"/>
          </p:nvPr>
        </p:nvSpPr>
        <p:spPr>
          <a:ln/>
        </p:spPr>
        <p:txBody>
          <a:bodyPr/>
          <a:lstStyle>
            <a:lvl1pPr>
              <a:defRPr/>
            </a:lvl1pPr>
          </a:lstStyle>
          <a:p>
            <a:pPr>
              <a:defRPr/>
            </a:pPr>
            <a:fld id="{B1CEE848-F1AB-4681-80BA-49CB0C428EFA}" type="slidenum">
              <a:rPr lang="en-US" altLang="en-US"/>
              <a:pPr>
                <a:defRPr/>
              </a:pPr>
              <a:t>‹#›</a:t>
            </a:fld>
            <a:endParaRPr lang="en-US" altLang="en-US"/>
          </a:p>
        </p:txBody>
      </p:sp>
    </p:spTree>
    <p:extLst>
      <p:ext uri="{BB962C8B-B14F-4D97-AF65-F5344CB8AC3E}">
        <p14:creationId xmlns:p14="http://schemas.microsoft.com/office/powerpoint/2010/main" val="24513609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D5C8BFD1-6E00-4AA1-BB3D-B41D8F85447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F0F7D450-AD07-4B48-BAD5-9240CAFFFAB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32642445-EAE0-4B02-894E-8A65063CFA58}"/>
              </a:ext>
            </a:extLst>
          </p:cNvPr>
          <p:cNvSpPr>
            <a:spLocks noGrp="1" noChangeArrowheads="1"/>
          </p:cNvSpPr>
          <p:nvPr>
            <p:ph type="sldNum" sz="quarter" idx="12"/>
          </p:nvPr>
        </p:nvSpPr>
        <p:spPr>
          <a:ln/>
        </p:spPr>
        <p:txBody>
          <a:bodyPr/>
          <a:lstStyle>
            <a:lvl1pPr>
              <a:defRPr/>
            </a:lvl1pPr>
          </a:lstStyle>
          <a:p>
            <a:pPr>
              <a:defRPr/>
            </a:pPr>
            <a:fld id="{31D11C2F-7370-4A8A-A280-2F99F79237F6}" type="slidenum">
              <a:rPr lang="en-US" altLang="en-US"/>
              <a:pPr>
                <a:defRPr/>
              </a:pPr>
              <a:t>‹#›</a:t>
            </a:fld>
            <a:endParaRPr lang="en-US" altLang="en-US"/>
          </a:p>
        </p:txBody>
      </p:sp>
    </p:spTree>
    <p:extLst>
      <p:ext uri="{BB962C8B-B14F-4D97-AF65-F5344CB8AC3E}">
        <p14:creationId xmlns:p14="http://schemas.microsoft.com/office/powerpoint/2010/main" val="126919978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82A373D4-3AAB-4030-8B58-2926B1A29B0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CB6B2CB7-534C-4E6A-B8DF-3CA0AFA11EF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6D939C59-7D86-400B-B46F-5420457AE42C}"/>
              </a:ext>
            </a:extLst>
          </p:cNvPr>
          <p:cNvSpPr>
            <a:spLocks noGrp="1" noChangeArrowheads="1"/>
          </p:cNvSpPr>
          <p:nvPr>
            <p:ph type="sldNum" sz="quarter" idx="12"/>
          </p:nvPr>
        </p:nvSpPr>
        <p:spPr>
          <a:ln/>
        </p:spPr>
        <p:txBody>
          <a:bodyPr/>
          <a:lstStyle>
            <a:lvl1pPr>
              <a:defRPr/>
            </a:lvl1pPr>
          </a:lstStyle>
          <a:p>
            <a:pPr>
              <a:defRPr/>
            </a:pPr>
            <a:fld id="{3E4AC5A6-B5A1-4B81-8FA1-379DDA2F2197}" type="slidenum">
              <a:rPr lang="en-US" altLang="en-US"/>
              <a:pPr>
                <a:defRPr/>
              </a:pPr>
              <a:t>‹#›</a:t>
            </a:fld>
            <a:endParaRPr lang="en-US" altLang="en-US"/>
          </a:p>
        </p:txBody>
      </p:sp>
    </p:spTree>
    <p:extLst>
      <p:ext uri="{BB962C8B-B14F-4D97-AF65-F5344CB8AC3E}">
        <p14:creationId xmlns:p14="http://schemas.microsoft.com/office/powerpoint/2010/main" val="22827451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7DC8E4F-2FFF-4F8B-B65E-897E8616BC9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50941465-2E4C-44E7-8F0C-E58BA7A34E9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4BCBF0C5-A4B1-41F8-83EA-8D2D0250B4B9}"/>
              </a:ext>
            </a:extLst>
          </p:cNvPr>
          <p:cNvSpPr>
            <a:spLocks noGrp="1" noChangeArrowheads="1"/>
          </p:cNvSpPr>
          <p:nvPr>
            <p:ph type="sldNum" sz="quarter" idx="12"/>
          </p:nvPr>
        </p:nvSpPr>
        <p:spPr>
          <a:ln/>
        </p:spPr>
        <p:txBody>
          <a:bodyPr/>
          <a:lstStyle>
            <a:lvl1pPr>
              <a:defRPr/>
            </a:lvl1pPr>
          </a:lstStyle>
          <a:p>
            <a:pPr>
              <a:defRPr/>
            </a:pPr>
            <a:fld id="{87571DD2-F590-4CE8-8F8C-A13039D5B6AA}" type="slidenum">
              <a:rPr lang="en-US" altLang="en-US"/>
              <a:pPr>
                <a:defRPr/>
              </a:pPr>
              <a:t>‹#›</a:t>
            </a:fld>
            <a:endParaRPr lang="en-US" altLang="en-US"/>
          </a:p>
        </p:txBody>
      </p:sp>
    </p:spTree>
    <p:extLst>
      <p:ext uri="{BB962C8B-B14F-4D97-AF65-F5344CB8AC3E}">
        <p14:creationId xmlns:p14="http://schemas.microsoft.com/office/powerpoint/2010/main" val="40004261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809E3AC-B177-4A17-BFAE-48FD29504A2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D485BD4D-3CE9-4A84-B8C2-F7222E179BB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443A4C1E-EA79-4657-9690-3075D4C9E3CE}"/>
              </a:ext>
            </a:extLst>
          </p:cNvPr>
          <p:cNvSpPr>
            <a:spLocks noGrp="1" noChangeArrowheads="1"/>
          </p:cNvSpPr>
          <p:nvPr>
            <p:ph type="sldNum" sz="quarter" idx="12"/>
          </p:nvPr>
        </p:nvSpPr>
        <p:spPr>
          <a:ln/>
        </p:spPr>
        <p:txBody>
          <a:bodyPr/>
          <a:lstStyle>
            <a:lvl1pPr>
              <a:defRPr/>
            </a:lvl1pPr>
          </a:lstStyle>
          <a:p>
            <a:pPr>
              <a:defRPr/>
            </a:pPr>
            <a:fld id="{2ED1B4A6-8362-495A-8A5B-6804FA84AF49}" type="slidenum">
              <a:rPr lang="en-US" altLang="en-US"/>
              <a:pPr>
                <a:defRPr/>
              </a:pPr>
              <a:t>‹#›</a:t>
            </a:fld>
            <a:endParaRPr lang="en-US" altLang="en-US"/>
          </a:p>
        </p:txBody>
      </p:sp>
    </p:spTree>
    <p:extLst>
      <p:ext uri="{BB962C8B-B14F-4D97-AF65-F5344CB8AC3E}">
        <p14:creationId xmlns:p14="http://schemas.microsoft.com/office/powerpoint/2010/main" val="39615682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4E472B51-DB31-4993-84EB-42F3130C050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404C22AF-4A26-4F0F-A41F-CFB5E673333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F4EEF5AA-9C98-416E-9C28-B9AF428E3F8E}"/>
              </a:ext>
            </a:extLst>
          </p:cNvPr>
          <p:cNvSpPr>
            <a:spLocks noGrp="1" noChangeArrowheads="1"/>
          </p:cNvSpPr>
          <p:nvPr>
            <p:ph type="sldNum" sz="quarter" idx="12"/>
          </p:nvPr>
        </p:nvSpPr>
        <p:spPr>
          <a:ln/>
        </p:spPr>
        <p:txBody>
          <a:bodyPr/>
          <a:lstStyle>
            <a:lvl1pPr>
              <a:defRPr/>
            </a:lvl1pPr>
          </a:lstStyle>
          <a:p>
            <a:pPr>
              <a:defRPr/>
            </a:pPr>
            <a:fld id="{3C0F12D6-FBA9-4672-B880-B2DD02E4ECCF}" type="slidenum">
              <a:rPr lang="en-US" altLang="en-US"/>
              <a:pPr>
                <a:defRPr/>
              </a:pPr>
              <a:t>‹#›</a:t>
            </a:fld>
            <a:endParaRPr lang="en-US" altLang="en-US"/>
          </a:p>
        </p:txBody>
      </p:sp>
    </p:spTree>
    <p:extLst>
      <p:ext uri="{BB962C8B-B14F-4D97-AF65-F5344CB8AC3E}">
        <p14:creationId xmlns:p14="http://schemas.microsoft.com/office/powerpoint/2010/main" val="305185761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A2A7C08-74DA-48F3-B6A1-C411907C792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359D7F25-2C54-42C7-AA52-617360632E5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F0596D32-C7CF-459B-8056-51387F19FA02}"/>
              </a:ext>
            </a:extLst>
          </p:cNvPr>
          <p:cNvSpPr>
            <a:spLocks noGrp="1" noChangeArrowheads="1"/>
          </p:cNvSpPr>
          <p:nvPr>
            <p:ph type="sldNum" sz="quarter" idx="12"/>
          </p:nvPr>
        </p:nvSpPr>
        <p:spPr>
          <a:ln/>
        </p:spPr>
        <p:txBody>
          <a:bodyPr/>
          <a:lstStyle>
            <a:lvl1pPr>
              <a:defRPr/>
            </a:lvl1pPr>
          </a:lstStyle>
          <a:p>
            <a:pPr>
              <a:defRPr/>
            </a:pPr>
            <a:fld id="{A9DD2F74-F330-48D4-837B-593938431E12}" type="slidenum">
              <a:rPr lang="en-US" altLang="en-US"/>
              <a:pPr>
                <a:defRPr/>
              </a:pPr>
              <a:t>‹#›</a:t>
            </a:fld>
            <a:endParaRPr lang="en-US" altLang="en-US"/>
          </a:p>
        </p:txBody>
      </p:sp>
    </p:spTree>
    <p:extLst>
      <p:ext uri="{BB962C8B-B14F-4D97-AF65-F5344CB8AC3E}">
        <p14:creationId xmlns:p14="http://schemas.microsoft.com/office/powerpoint/2010/main" val="5255117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E96FAD43-9198-4F98-9C7E-655A6B7F675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4822ED7F-BC37-4175-843A-635C5C019C8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6194E268-3127-43E2-99DE-5EF404CA03A4}"/>
              </a:ext>
            </a:extLst>
          </p:cNvPr>
          <p:cNvSpPr>
            <a:spLocks noGrp="1" noChangeArrowheads="1"/>
          </p:cNvSpPr>
          <p:nvPr>
            <p:ph type="sldNum" sz="quarter" idx="12"/>
          </p:nvPr>
        </p:nvSpPr>
        <p:spPr>
          <a:ln/>
        </p:spPr>
        <p:txBody>
          <a:bodyPr/>
          <a:lstStyle>
            <a:lvl1pPr>
              <a:defRPr/>
            </a:lvl1pPr>
          </a:lstStyle>
          <a:p>
            <a:pPr>
              <a:defRPr/>
            </a:pPr>
            <a:fld id="{ECCE76C9-9EBF-408E-82D0-F54877FE1E91}" type="slidenum">
              <a:rPr lang="en-US" altLang="en-US"/>
              <a:pPr>
                <a:defRPr/>
              </a:pPr>
              <a:t>‹#›</a:t>
            </a:fld>
            <a:endParaRPr lang="en-US" altLang="en-US"/>
          </a:p>
        </p:txBody>
      </p:sp>
    </p:spTree>
    <p:extLst>
      <p:ext uri="{BB962C8B-B14F-4D97-AF65-F5344CB8AC3E}">
        <p14:creationId xmlns:p14="http://schemas.microsoft.com/office/powerpoint/2010/main" val="357335742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AC79C56-D85F-4919-9C5A-43A2C7931F4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96FEE140-F70D-4001-A8C5-03CC8108FB4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D9318755-C8F0-4C0A-B6AA-554CF039FDFF}"/>
              </a:ext>
            </a:extLst>
          </p:cNvPr>
          <p:cNvSpPr>
            <a:spLocks noGrp="1" noChangeArrowheads="1"/>
          </p:cNvSpPr>
          <p:nvPr>
            <p:ph type="sldNum" sz="quarter" idx="12"/>
          </p:nvPr>
        </p:nvSpPr>
        <p:spPr>
          <a:ln/>
        </p:spPr>
        <p:txBody>
          <a:bodyPr/>
          <a:lstStyle>
            <a:lvl1pPr>
              <a:defRPr/>
            </a:lvl1pPr>
          </a:lstStyle>
          <a:p>
            <a:pPr>
              <a:defRPr/>
            </a:pPr>
            <a:fld id="{29272B0E-5A4D-41B7-A02C-B67F05545B43}" type="slidenum">
              <a:rPr lang="en-US" altLang="en-US"/>
              <a:pPr>
                <a:defRPr/>
              </a:pPr>
              <a:t>‹#›</a:t>
            </a:fld>
            <a:endParaRPr lang="en-US" altLang="en-US"/>
          </a:p>
        </p:txBody>
      </p:sp>
    </p:spTree>
    <p:extLst>
      <p:ext uri="{BB962C8B-B14F-4D97-AF65-F5344CB8AC3E}">
        <p14:creationId xmlns:p14="http://schemas.microsoft.com/office/powerpoint/2010/main" val="1567425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2451D24E-E47F-4B73-9F9C-FA32FB69F86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6CD54E2A-8A62-4555-9448-EAED3E98363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260792CA-C1D3-491C-95CA-096D2C0831AA}"/>
              </a:ext>
            </a:extLst>
          </p:cNvPr>
          <p:cNvSpPr>
            <a:spLocks noGrp="1" noChangeArrowheads="1"/>
          </p:cNvSpPr>
          <p:nvPr>
            <p:ph type="sldNum" sz="quarter" idx="12"/>
          </p:nvPr>
        </p:nvSpPr>
        <p:spPr>
          <a:ln/>
        </p:spPr>
        <p:txBody>
          <a:bodyPr/>
          <a:lstStyle>
            <a:lvl1pPr>
              <a:defRPr/>
            </a:lvl1pPr>
          </a:lstStyle>
          <a:p>
            <a:pPr>
              <a:defRPr/>
            </a:pPr>
            <a:fld id="{5132E563-095B-42EF-823B-AF7EBE38B40F}" type="slidenum">
              <a:rPr lang="en-US" altLang="en-US"/>
              <a:pPr>
                <a:defRPr/>
              </a:pPr>
              <a:t>‹#›</a:t>
            </a:fld>
            <a:endParaRPr lang="en-US" altLang="en-US"/>
          </a:p>
        </p:txBody>
      </p:sp>
    </p:spTree>
    <p:extLst>
      <p:ext uri="{BB962C8B-B14F-4D97-AF65-F5344CB8AC3E}">
        <p14:creationId xmlns:p14="http://schemas.microsoft.com/office/powerpoint/2010/main" val="36796940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5907046-72A5-4BCF-907C-3F1D57A761F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09F4002E-0C4C-4DDC-B69D-3C9548CB1AC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49DA4E69-DCE6-4422-A2F0-FB922D914435}"/>
              </a:ext>
            </a:extLst>
          </p:cNvPr>
          <p:cNvSpPr>
            <a:spLocks noGrp="1" noChangeArrowheads="1"/>
          </p:cNvSpPr>
          <p:nvPr>
            <p:ph type="sldNum" sz="quarter" idx="12"/>
          </p:nvPr>
        </p:nvSpPr>
        <p:spPr>
          <a:ln/>
        </p:spPr>
        <p:txBody>
          <a:bodyPr/>
          <a:lstStyle>
            <a:lvl1pPr>
              <a:defRPr/>
            </a:lvl1pPr>
          </a:lstStyle>
          <a:p>
            <a:pPr>
              <a:defRPr/>
            </a:pPr>
            <a:fld id="{C7BC857E-5523-419B-871A-DEAD68488F0D}" type="slidenum">
              <a:rPr lang="en-US" altLang="en-US"/>
              <a:pPr>
                <a:defRPr/>
              </a:pPr>
              <a:t>‹#›</a:t>
            </a:fld>
            <a:endParaRPr lang="en-US" altLang="en-US"/>
          </a:p>
        </p:txBody>
      </p:sp>
    </p:spTree>
    <p:extLst>
      <p:ext uri="{BB962C8B-B14F-4D97-AF65-F5344CB8AC3E}">
        <p14:creationId xmlns:p14="http://schemas.microsoft.com/office/powerpoint/2010/main" val="417530321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711F0DA7-691E-4669-889B-7792B6A60CC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8D2FE984-AAC2-408D-A859-61D33B85257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4B8B8944-3CCC-4BB1-8BBF-A6513F679B10}"/>
              </a:ext>
            </a:extLst>
          </p:cNvPr>
          <p:cNvSpPr>
            <a:spLocks noGrp="1" noChangeArrowheads="1"/>
          </p:cNvSpPr>
          <p:nvPr>
            <p:ph type="sldNum" sz="quarter" idx="12"/>
          </p:nvPr>
        </p:nvSpPr>
        <p:spPr>
          <a:ln/>
        </p:spPr>
        <p:txBody>
          <a:bodyPr/>
          <a:lstStyle>
            <a:lvl1pPr>
              <a:defRPr/>
            </a:lvl1pPr>
          </a:lstStyle>
          <a:p>
            <a:pPr>
              <a:defRPr/>
            </a:pPr>
            <a:fld id="{F83E9871-F934-4301-8440-127E79827646}" type="slidenum">
              <a:rPr lang="en-US" altLang="en-US"/>
              <a:pPr>
                <a:defRPr/>
              </a:pPr>
              <a:t>‹#›</a:t>
            </a:fld>
            <a:endParaRPr lang="en-US" altLang="en-US"/>
          </a:p>
        </p:txBody>
      </p:sp>
    </p:spTree>
    <p:extLst>
      <p:ext uri="{BB962C8B-B14F-4D97-AF65-F5344CB8AC3E}">
        <p14:creationId xmlns:p14="http://schemas.microsoft.com/office/powerpoint/2010/main" val="21085497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C6168D5-D989-4B00-B1AB-E0139124023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4282AB14-7921-40BA-A69A-0FE45F2EF87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1955279D-777A-4C1B-840E-5315E8F2813E}"/>
              </a:ext>
            </a:extLst>
          </p:cNvPr>
          <p:cNvSpPr>
            <a:spLocks noGrp="1" noChangeArrowheads="1"/>
          </p:cNvSpPr>
          <p:nvPr>
            <p:ph type="sldNum" sz="quarter" idx="12"/>
          </p:nvPr>
        </p:nvSpPr>
        <p:spPr>
          <a:ln/>
        </p:spPr>
        <p:txBody>
          <a:bodyPr/>
          <a:lstStyle>
            <a:lvl1pPr>
              <a:defRPr/>
            </a:lvl1pPr>
          </a:lstStyle>
          <a:p>
            <a:pPr>
              <a:defRPr/>
            </a:pPr>
            <a:fld id="{8B8A38C1-F8E1-499B-8D3C-9927A6F21E93}" type="slidenum">
              <a:rPr lang="en-US" altLang="en-US"/>
              <a:pPr>
                <a:defRPr/>
              </a:pPr>
              <a:t>‹#›</a:t>
            </a:fld>
            <a:endParaRPr lang="en-US" altLang="en-US"/>
          </a:p>
        </p:txBody>
      </p:sp>
    </p:spTree>
    <p:extLst>
      <p:ext uri="{BB962C8B-B14F-4D97-AF65-F5344CB8AC3E}">
        <p14:creationId xmlns:p14="http://schemas.microsoft.com/office/powerpoint/2010/main" val="6659109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27C88A79-8777-4D6A-8EC6-F1B97A21B66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D6BEAEBF-DECA-4D4A-AA2C-182889670C6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B0B66ED8-BC5E-44E0-BBF6-8968C80B086A}"/>
              </a:ext>
            </a:extLst>
          </p:cNvPr>
          <p:cNvSpPr>
            <a:spLocks noGrp="1" noChangeArrowheads="1"/>
          </p:cNvSpPr>
          <p:nvPr>
            <p:ph type="sldNum" sz="quarter" idx="12"/>
          </p:nvPr>
        </p:nvSpPr>
        <p:spPr>
          <a:ln/>
        </p:spPr>
        <p:txBody>
          <a:bodyPr/>
          <a:lstStyle>
            <a:lvl1pPr>
              <a:defRPr/>
            </a:lvl1pPr>
          </a:lstStyle>
          <a:p>
            <a:pPr>
              <a:defRPr/>
            </a:pPr>
            <a:fld id="{592EF8AE-9CB4-4829-BF93-BC0EE537FB73}" type="slidenum">
              <a:rPr lang="en-US" altLang="en-US"/>
              <a:pPr>
                <a:defRPr/>
              </a:pPr>
              <a:t>‹#›</a:t>
            </a:fld>
            <a:endParaRPr lang="en-US" altLang="en-US"/>
          </a:p>
        </p:txBody>
      </p:sp>
    </p:spTree>
    <p:extLst>
      <p:ext uri="{BB962C8B-B14F-4D97-AF65-F5344CB8AC3E}">
        <p14:creationId xmlns:p14="http://schemas.microsoft.com/office/powerpoint/2010/main" val="193964991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528ADE3B-9033-4F61-9364-58F05DAA7A2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8AAD24BC-4081-47F8-8F12-8393FD18D37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C7744035-54A9-4A63-8502-6F790A72DE75}"/>
              </a:ext>
            </a:extLst>
          </p:cNvPr>
          <p:cNvSpPr>
            <a:spLocks noGrp="1" noChangeArrowheads="1"/>
          </p:cNvSpPr>
          <p:nvPr>
            <p:ph type="sldNum" sz="quarter" idx="12"/>
          </p:nvPr>
        </p:nvSpPr>
        <p:spPr>
          <a:ln/>
        </p:spPr>
        <p:txBody>
          <a:bodyPr/>
          <a:lstStyle>
            <a:lvl1pPr>
              <a:defRPr/>
            </a:lvl1pPr>
          </a:lstStyle>
          <a:p>
            <a:pPr>
              <a:defRPr/>
            </a:pPr>
            <a:fld id="{837C366E-AF5A-459A-AF4A-6AC17A694EDA}" type="slidenum">
              <a:rPr lang="en-US" altLang="en-US"/>
              <a:pPr>
                <a:defRPr/>
              </a:pPr>
              <a:t>‹#›</a:t>
            </a:fld>
            <a:endParaRPr lang="en-US" altLang="en-US"/>
          </a:p>
        </p:txBody>
      </p:sp>
    </p:spTree>
    <p:extLst>
      <p:ext uri="{BB962C8B-B14F-4D97-AF65-F5344CB8AC3E}">
        <p14:creationId xmlns:p14="http://schemas.microsoft.com/office/powerpoint/2010/main" val="10724255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58C824A-64A6-4BDB-8C58-8F4F1DF4B16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EBC02571-BED3-4994-A028-6D42D3DE2E1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AB36C5B-7B8F-4BCB-A73F-840A70440D33}"/>
              </a:ext>
            </a:extLst>
          </p:cNvPr>
          <p:cNvSpPr>
            <a:spLocks noGrp="1" noChangeArrowheads="1"/>
          </p:cNvSpPr>
          <p:nvPr>
            <p:ph type="sldNum" sz="quarter" idx="12"/>
          </p:nvPr>
        </p:nvSpPr>
        <p:spPr>
          <a:ln/>
        </p:spPr>
        <p:txBody>
          <a:bodyPr/>
          <a:lstStyle>
            <a:lvl1pPr>
              <a:defRPr/>
            </a:lvl1pPr>
          </a:lstStyle>
          <a:p>
            <a:pPr>
              <a:defRPr/>
            </a:pPr>
            <a:fld id="{A3EC55AC-5CE2-43AF-B767-9C0920561F10}" type="slidenum">
              <a:rPr lang="en-US" altLang="en-US"/>
              <a:pPr>
                <a:defRPr/>
              </a:pPr>
              <a:t>‹#›</a:t>
            </a:fld>
            <a:endParaRPr lang="en-US" altLang="en-US"/>
          </a:p>
        </p:txBody>
      </p:sp>
    </p:spTree>
    <p:extLst>
      <p:ext uri="{BB962C8B-B14F-4D97-AF65-F5344CB8AC3E}">
        <p14:creationId xmlns:p14="http://schemas.microsoft.com/office/powerpoint/2010/main" val="36272361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C844C42-66B2-40C2-8E3A-63E85DCAE3A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A8A6EF58-EA96-4AB9-B119-0303C96C72E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EC9CDB82-A1FE-417E-AFDE-E58FC3089A93}"/>
              </a:ext>
            </a:extLst>
          </p:cNvPr>
          <p:cNvSpPr>
            <a:spLocks noGrp="1" noChangeArrowheads="1"/>
          </p:cNvSpPr>
          <p:nvPr>
            <p:ph type="sldNum" sz="quarter" idx="12"/>
          </p:nvPr>
        </p:nvSpPr>
        <p:spPr>
          <a:ln/>
        </p:spPr>
        <p:txBody>
          <a:bodyPr/>
          <a:lstStyle>
            <a:lvl1pPr>
              <a:defRPr/>
            </a:lvl1pPr>
          </a:lstStyle>
          <a:p>
            <a:pPr>
              <a:defRPr/>
            </a:pPr>
            <a:fld id="{7C55E7BB-CE9B-4FEA-9758-5CD84FF78C76}" type="slidenum">
              <a:rPr lang="en-US" altLang="en-US"/>
              <a:pPr>
                <a:defRPr/>
              </a:pPr>
              <a:t>‹#›</a:t>
            </a:fld>
            <a:endParaRPr lang="en-US" altLang="en-US"/>
          </a:p>
        </p:txBody>
      </p:sp>
    </p:spTree>
    <p:extLst>
      <p:ext uri="{BB962C8B-B14F-4D97-AF65-F5344CB8AC3E}">
        <p14:creationId xmlns:p14="http://schemas.microsoft.com/office/powerpoint/2010/main" val="325372707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58C48386-F6C6-4800-95C0-AD2BB47004C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6A940F5B-4F29-4679-A1FD-9DA89C304AA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DBB76E37-3381-4526-AD8D-C05DCB0A4924}"/>
              </a:ext>
            </a:extLst>
          </p:cNvPr>
          <p:cNvSpPr>
            <a:spLocks noGrp="1" noChangeArrowheads="1"/>
          </p:cNvSpPr>
          <p:nvPr>
            <p:ph type="sldNum" sz="quarter" idx="12"/>
          </p:nvPr>
        </p:nvSpPr>
        <p:spPr>
          <a:ln/>
        </p:spPr>
        <p:txBody>
          <a:bodyPr/>
          <a:lstStyle>
            <a:lvl1pPr>
              <a:defRPr/>
            </a:lvl1pPr>
          </a:lstStyle>
          <a:p>
            <a:pPr>
              <a:defRPr/>
            </a:pPr>
            <a:fld id="{F7234199-1359-45D2-A61A-581017E3404E}" type="slidenum">
              <a:rPr lang="en-US" altLang="en-US"/>
              <a:pPr>
                <a:defRPr/>
              </a:pPr>
              <a:t>‹#›</a:t>
            </a:fld>
            <a:endParaRPr lang="en-US" altLang="en-US"/>
          </a:p>
        </p:txBody>
      </p:sp>
    </p:spTree>
    <p:extLst>
      <p:ext uri="{BB962C8B-B14F-4D97-AF65-F5344CB8AC3E}">
        <p14:creationId xmlns:p14="http://schemas.microsoft.com/office/powerpoint/2010/main" val="418742533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6B03EFF-19DC-4540-8CB4-E5101FE16F3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B5319D65-627E-4DB6-A78E-663D1AC7F2F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65CAC446-3220-498F-8915-2F9DD0E5BCF1}"/>
              </a:ext>
            </a:extLst>
          </p:cNvPr>
          <p:cNvSpPr>
            <a:spLocks noGrp="1" noChangeArrowheads="1"/>
          </p:cNvSpPr>
          <p:nvPr>
            <p:ph type="sldNum" sz="quarter" idx="12"/>
          </p:nvPr>
        </p:nvSpPr>
        <p:spPr>
          <a:ln/>
        </p:spPr>
        <p:txBody>
          <a:bodyPr/>
          <a:lstStyle>
            <a:lvl1pPr>
              <a:defRPr/>
            </a:lvl1pPr>
          </a:lstStyle>
          <a:p>
            <a:pPr>
              <a:defRPr/>
            </a:pPr>
            <a:fld id="{35742242-EBFE-4295-8C59-4B4A096BAEB3}" type="slidenum">
              <a:rPr lang="en-US" altLang="en-US"/>
              <a:pPr>
                <a:defRPr/>
              </a:pPr>
              <a:t>‹#›</a:t>
            </a:fld>
            <a:endParaRPr lang="en-US" altLang="en-US"/>
          </a:p>
        </p:txBody>
      </p:sp>
    </p:spTree>
    <p:extLst>
      <p:ext uri="{BB962C8B-B14F-4D97-AF65-F5344CB8AC3E}">
        <p14:creationId xmlns:p14="http://schemas.microsoft.com/office/powerpoint/2010/main" val="233350908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FC444AD5-16E0-4B0E-AB60-B0B59592918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0054EB43-B986-469B-9ECF-60EB45F9C3B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01603E0D-56FA-4557-B243-684563F73FCA}"/>
              </a:ext>
            </a:extLst>
          </p:cNvPr>
          <p:cNvSpPr>
            <a:spLocks noGrp="1" noChangeArrowheads="1"/>
          </p:cNvSpPr>
          <p:nvPr>
            <p:ph type="sldNum" sz="quarter" idx="12"/>
          </p:nvPr>
        </p:nvSpPr>
        <p:spPr>
          <a:ln/>
        </p:spPr>
        <p:txBody>
          <a:bodyPr/>
          <a:lstStyle>
            <a:lvl1pPr>
              <a:defRPr/>
            </a:lvl1pPr>
          </a:lstStyle>
          <a:p>
            <a:pPr>
              <a:defRPr/>
            </a:pPr>
            <a:fld id="{0339EB27-0962-43A4-B049-28630A4636FB}" type="slidenum">
              <a:rPr lang="en-US" altLang="en-US"/>
              <a:pPr>
                <a:defRPr/>
              </a:pPr>
              <a:t>‹#›</a:t>
            </a:fld>
            <a:endParaRPr lang="en-US" altLang="en-US"/>
          </a:p>
        </p:txBody>
      </p:sp>
    </p:spTree>
    <p:extLst>
      <p:ext uri="{BB962C8B-B14F-4D97-AF65-F5344CB8AC3E}">
        <p14:creationId xmlns:p14="http://schemas.microsoft.com/office/powerpoint/2010/main" val="98954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647F80A-9CAB-4C98-8FC0-5019F8E5BD7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40A852C0-BE6B-48F6-8570-7F8555F3B3A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793FFC64-D958-4173-9967-ABB71A546C60}"/>
              </a:ext>
            </a:extLst>
          </p:cNvPr>
          <p:cNvSpPr>
            <a:spLocks noGrp="1" noChangeArrowheads="1"/>
          </p:cNvSpPr>
          <p:nvPr>
            <p:ph type="sldNum" sz="quarter" idx="12"/>
          </p:nvPr>
        </p:nvSpPr>
        <p:spPr>
          <a:ln/>
        </p:spPr>
        <p:txBody>
          <a:bodyPr/>
          <a:lstStyle>
            <a:lvl1pPr>
              <a:defRPr/>
            </a:lvl1pPr>
          </a:lstStyle>
          <a:p>
            <a:pPr>
              <a:defRPr/>
            </a:pPr>
            <a:fld id="{8E517BA8-0E2A-40D1-AD4D-035DCE65AC96}" type="slidenum">
              <a:rPr lang="en-US" altLang="en-US"/>
              <a:pPr>
                <a:defRPr/>
              </a:pPr>
              <a:t>‹#›</a:t>
            </a:fld>
            <a:endParaRPr lang="en-US" altLang="en-US"/>
          </a:p>
        </p:txBody>
      </p:sp>
    </p:spTree>
    <p:extLst>
      <p:ext uri="{BB962C8B-B14F-4D97-AF65-F5344CB8AC3E}">
        <p14:creationId xmlns:p14="http://schemas.microsoft.com/office/powerpoint/2010/main" val="27687251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C955E92-6C76-47DD-9BB3-01CC31C5C78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B1B04B12-A270-403F-A96F-9B36AA79559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A3F284A4-6A7F-47D2-B830-41FD9BBDB500}"/>
              </a:ext>
            </a:extLst>
          </p:cNvPr>
          <p:cNvSpPr>
            <a:spLocks noGrp="1" noChangeArrowheads="1"/>
          </p:cNvSpPr>
          <p:nvPr>
            <p:ph type="sldNum" sz="quarter" idx="12"/>
          </p:nvPr>
        </p:nvSpPr>
        <p:spPr>
          <a:ln/>
        </p:spPr>
        <p:txBody>
          <a:bodyPr/>
          <a:lstStyle>
            <a:lvl1pPr>
              <a:defRPr/>
            </a:lvl1pPr>
          </a:lstStyle>
          <a:p>
            <a:pPr>
              <a:defRPr/>
            </a:pPr>
            <a:fld id="{D6CB82FF-8464-45CA-BD62-BE1129BEDF42}" type="slidenum">
              <a:rPr lang="en-US" altLang="en-US"/>
              <a:pPr>
                <a:defRPr/>
              </a:pPr>
              <a:t>‹#›</a:t>
            </a:fld>
            <a:endParaRPr lang="en-US" altLang="en-US"/>
          </a:p>
        </p:txBody>
      </p:sp>
    </p:spTree>
    <p:extLst>
      <p:ext uri="{BB962C8B-B14F-4D97-AF65-F5344CB8AC3E}">
        <p14:creationId xmlns:p14="http://schemas.microsoft.com/office/powerpoint/2010/main" val="306029332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C8EA8784-C52A-41F0-A494-5568992E479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7216D034-23CC-42F0-9404-B81307F35A9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89DE26FA-065C-477C-929D-6852A828B9BC}"/>
              </a:ext>
            </a:extLst>
          </p:cNvPr>
          <p:cNvSpPr>
            <a:spLocks noGrp="1" noChangeArrowheads="1"/>
          </p:cNvSpPr>
          <p:nvPr>
            <p:ph type="sldNum" sz="quarter" idx="12"/>
          </p:nvPr>
        </p:nvSpPr>
        <p:spPr>
          <a:ln/>
        </p:spPr>
        <p:txBody>
          <a:bodyPr/>
          <a:lstStyle>
            <a:lvl1pPr>
              <a:defRPr/>
            </a:lvl1pPr>
          </a:lstStyle>
          <a:p>
            <a:pPr>
              <a:defRPr/>
            </a:pPr>
            <a:fld id="{5CD7E04C-3727-4F6D-9F2E-E77F61AFA855}" type="slidenum">
              <a:rPr lang="en-US" altLang="en-US"/>
              <a:pPr>
                <a:defRPr/>
              </a:pPr>
              <a:t>‹#›</a:t>
            </a:fld>
            <a:endParaRPr lang="en-US" altLang="en-US"/>
          </a:p>
        </p:txBody>
      </p:sp>
    </p:spTree>
    <p:extLst>
      <p:ext uri="{BB962C8B-B14F-4D97-AF65-F5344CB8AC3E}">
        <p14:creationId xmlns:p14="http://schemas.microsoft.com/office/powerpoint/2010/main" val="95222870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EB270BCC-5AD1-4482-8E65-1AED0AB4DEB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79791289-2266-4BFC-80A8-FB9A292B3BB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D52E7241-FC8E-4A1B-A7D5-D7F9302AD761}"/>
              </a:ext>
            </a:extLst>
          </p:cNvPr>
          <p:cNvSpPr>
            <a:spLocks noGrp="1" noChangeArrowheads="1"/>
          </p:cNvSpPr>
          <p:nvPr>
            <p:ph type="sldNum" sz="quarter" idx="12"/>
          </p:nvPr>
        </p:nvSpPr>
        <p:spPr>
          <a:ln/>
        </p:spPr>
        <p:txBody>
          <a:bodyPr/>
          <a:lstStyle>
            <a:lvl1pPr>
              <a:defRPr/>
            </a:lvl1pPr>
          </a:lstStyle>
          <a:p>
            <a:pPr>
              <a:defRPr/>
            </a:pPr>
            <a:fld id="{260B0CD3-B1B3-49AF-BA35-B0C4A0798E36}" type="slidenum">
              <a:rPr lang="en-US" altLang="en-US"/>
              <a:pPr>
                <a:defRPr/>
              </a:pPr>
              <a:t>‹#›</a:t>
            </a:fld>
            <a:endParaRPr lang="en-US" altLang="en-US"/>
          </a:p>
        </p:txBody>
      </p:sp>
    </p:spTree>
    <p:extLst>
      <p:ext uri="{BB962C8B-B14F-4D97-AF65-F5344CB8AC3E}">
        <p14:creationId xmlns:p14="http://schemas.microsoft.com/office/powerpoint/2010/main" val="156605837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58C943E-E0A6-42EE-8538-C554974E9EF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6A2037F9-CF84-4878-800C-5BF3CE4EA33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ACB67CF3-C07C-4CA5-9181-CAA52750299C}"/>
              </a:ext>
            </a:extLst>
          </p:cNvPr>
          <p:cNvSpPr>
            <a:spLocks noGrp="1" noChangeArrowheads="1"/>
          </p:cNvSpPr>
          <p:nvPr>
            <p:ph type="sldNum" sz="quarter" idx="12"/>
          </p:nvPr>
        </p:nvSpPr>
        <p:spPr>
          <a:ln/>
        </p:spPr>
        <p:txBody>
          <a:bodyPr/>
          <a:lstStyle>
            <a:lvl1pPr>
              <a:defRPr/>
            </a:lvl1pPr>
          </a:lstStyle>
          <a:p>
            <a:pPr>
              <a:defRPr/>
            </a:pPr>
            <a:fld id="{5FE5681C-4680-4D0F-8691-919512A09A1D}" type="slidenum">
              <a:rPr lang="en-US" altLang="en-US"/>
              <a:pPr>
                <a:defRPr/>
              </a:pPr>
              <a:t>‹#›</a:t>
            </a:fld>
            <a:endParaRPr lang="en-US" altLang="en-US"/>
          </a:p>
        </p:txBody>
      </p:sp>
    </p:spTree>
    <p:extLst>
      <p:ext uri="{BB962C8B-B14F-4D97-AF65-F5344CB8AC3E}">
        <p14:creationId xmlns:p14="http://schemas.microsoft.com/office/powerpoint/2010/main" val="307122038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F0B6DD18-EE49-4FB6-99F4-4C690153568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BF0E288D-FF74-41F6-9A06-6AA729B814B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BCEFF84B-1DAC-4A0C-B11B-30B811EB0282}"/>
              </a:ext>
            </a:extLst>
          </p:cNvPr>
          <p:cNvSpPr>
            <a:spLocks noGrp="1" noChangeArrowheads="1"/>
          </p:cNvSpPr>
          <p:nvPr>
            <p:ph type="sldNum" sz="quarter" idx="12"/>
          </p:nvPr>
        </p:nvSpPr>
        <p:spPr>
          <a:ln/>
        </p:spPr>
        <p:txBody>
          <a:bodyPr/>
          <a:lstStyle>
            <a:lvl1pPr>
              <a:defRPr/>
            </a:lvl1pPr>
          </a:lstStyle>
          <a:p>
            <a:pPr>
              <a:defRPr/>
            </a:pPr>
            <a:fld id="{FCC49CBA-23F2-44CA-9574-3E0C605D5D22}" type="slidenum">
              <a:rPr lang="en-US" altLang="en-US"/>
              <a:pPr>
                <a:defRPr/>
              </a:pPr>
              <a:t>‹#›</a:t>
            </a:fld>
            <a:endParaRPr lang="en-US" altLang="en-US"/>
          </a:p>
        </p:txBody>
      </p:sp>
    </p:spTree>
    <p:extLst>
      <p:ext uri="{BB962C8B-B14F-4D97-AF65-F5344CB8AC3E}">
        <p14:creationId xmlns:p14="http://schemas.microsoft.com/office/powerpoint/2010/main" val="47535440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D50CEDA8-7C85-42AE-848B-69DD3BC9872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F75E690B-A463-4F2E-AE25-8DDFF8FC786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8177A804-D626-43FD-BDF2-0F8B2B9416FA}"/>
              </a:ext>
            </a:extLst>
          </p:cNvPr>
          <p:cNvSpPr>
            <a:spLocks noGrp="1" noChangeArrowheads="1"/>
          </p:cNvSpPr>
          <p:nvPr>
            <p:ph type="sldNum" sz="quarter" idx="12"/>
          </p:nvPr>
        </p:nvSpPr>
        <p:spPr>
          <a:ln/>
        </p:spPr>
        <p:txBody>
          <a:bodyPr/>
          <a:lstStyle>
            <a:lvl1pPr>
              <a:defRPr/>
            </a:lvl1pPr>
          </a:lstStyle>
          <a:p>
            <a:pPr>
              <a:defRPr/>
            </a:pPr>
            <a:fld id="{6742DC63-0D7F-4DB8-819D-BF8EA13D3E66}" type="slidenum">
              <a:rPr lang="en-US" altLang="en-US"/>
              <a:pPr>
                <a:defRPr/>
              </a:pPr>
              <a:t>‹#›</a:t>
            </a:fld>
            <a:endParaRPr lang="en-US" altLang="en-US"/>
          </a:p>
        </p:txBody>
      </p:sp>
    </p:spTree>
    <p:extLst>
      <p:ext uri="{BB962C8B-B14F-4D97-AF65-F5344CB8AC3E}">
        <p14:creationId xmlns:p14="http://schemas.microsoft.com/office/powerpoint/2010/main" val="311358545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6701AED-1968-4E24-B8EF-A6FF76E0C6C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40FF49A8-AA2E-4F54-A625-FADB6592CDF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01CAEB78-74A7-4055-ACB4-548A8EBAF209}"/>
              </a:ext>
            </a:extLst>
          </p:cNvPr>
          <p:cNvSpPr>
            <a:spLocks noGrp="1" noChangeArrowheads="1"/>
          </p:cNvSpPr>
          <p:nvPr>
            <p:ph type="sldNum" sz="quarter" idx="12"/>
          </p:nvPr>
        </p:nvSpPr>
        <p:spPr>
          <a:ln/>
        </p:spPr>
        <p:txBody>
          <a:bodyPr/>
          <a:lstStyle>
            <a:lvl1pPr>
              <a:defRPr/>
            </a:lvl1pPr>
          </a:lstStyle>
          <a:p>
            <a:pPr>
              <a:defRPr/>
            </a:pPr>
            <a:fld id="{3E121D47-8E7D-40B5-8299-6C37083FD567}" type="slidenum">
              <a:rPr lang="en-US" altLang="en-US"/>
              <a:pPr>
                <a:defRPr/>
              </a:pPr>
              <a:t>‹#›</a:t>
            </a:fld>
            <a:endParaRPr lang="en-US" altLang="en-US"/>
          </a:p>
        </p:txBody>
      </p:sp>
    </p:spTree>
    <p:extLst>
      <p:ext uri="{BB962C8B-B14F-4D97-AF65-F5344CB8AC3E}">
        <p14:creationId xmlns:p14="http://schemas.microsoft.com/office/powerpoint/2010/main" val="298945185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A6ED4C0-3EC2-49F1-9B0A-493F79218DE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4C455CDA-EF0F-4DF4-8820-2FB5D099DFD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169C227-2663-449D-AD01-AA368CABE0B6}"/>
              </a:ext>
            </a:extLst>
          </p:cNvPr>
          <p:cNvSpPr>
            <a:spLocks noGrp="1" noChangeArrowheads="1"/>
          </p:cNvSpPr>
          <p:nvPr>
            <p:ph type="sldNum" sz="quarter" idx="12"/>
          </p:nvPr>
        </p:nvSpPr>
        <p:spPr>
          <a:ln/>
        </p:spPr>
        <p:txBody>
          <a:bodyPr/>
          <a:lstStyle>
            <a:lvl1pPr>
              <a:defRPr/>
            </a:lvl1pPr>
          </a:lstStyle>
          <a:p>
            <a:pPr>
              <a:defRPr/>
            </a:pPr>
            <a:fld id="{866E2A1F-4BCA-4C7D-94E7-68ECF9316921}" type="slidenum">
              <a:rPr lang="en-US" altLang="en-US"/>
              <a:pPr>
                <a:defRPr/>
              </a:pPr>
              <a:t>‹#›</a:t>
            </a:fld>
            <a:endParaRPr lang="en-US" altLang="en-US"/>
          </a:p>
        </p:txBody>
      </p:sp>
    </p:spTree>
    <p:extLst>
      <p:ext uri="{BB962C8B-B14F-4D97-AF65-F5344CB8AC3E}">
        <p14:creationId xmlns:p14="http://schemas.microsoft.com/office/powerpoint/2010/main" val="86916966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0">
            <a:extLst>
              <a:ext uri="{FF2B5EF4-FFF2-40B4-BE49-F238E27FC236}">
                <a16:creationId xmlns:a16="http://schemas.microsoft.com/office/drawing/2014/main" id="{2813AB9E-4D3F-45F9-9F70-19D1C38306EF}"/>
              </a:ext>
            </a:extLst>
          </p:cNvPr>
          <p:cNvGrpSpPr>
            <a:grpSpLocks/>
          </p:cNvGrpSpPr>
          <p:nvPr/>
        </p:nvGrpSpPr>
        <p:grpSpPr bwMode="auto">
          <a:xfrm>
            <a:off x="203200" y="0"/>
            <a:ext cx="3778250" cy="6858000"/>
            <a:chOff x="203200" y="0"/>
            <a:chExt cx="3778250" cy="6858001"/>
          </a:xfrm>
        </p:grpSpPr>
        <p:sp>
          <p:nvSpPr>
            <p:cNvPr id="5" name="Freeform 6">
              <a:extLst>
                <a:ext uri="{FF2B5EF4-FFF2-40B4-BE49-F238E27FC236}">
                  <a16:creationId xmlns:a16="http://schemas.microsoft.com/office/drawing/2014/main" id="{A9085ACA-A58A-4B01-A29A-34F0EA1F90FE}"/>
                </a:ext>
              </a:extLst>
            </p:cNvPr>
            <p:cNvSpPr>
              <a:spLocks/>
            </p:cNvSpPr>
            <p:nvPr/>
          </p:nvSpPr>
          <p:spPr bwMode="auto">
            <a:xfrm>
              <a:off x="641350" y="0"/>
              <a:ext cx="1365250" cy="3971925"/>
            </a:xfrm>
            <a:custGeom>
              <a:avLst/>
              <a:gdLst>
                <a:gd name="T0" fmla="*/ 0 w 860"/>
                <a:gd name="T1" fmla="*/ 2147483646 h 2502"/>
                <a:gd name="T2" fmla="*/ 2147483646 w 860"/>
                <a:gd name="T3" fmla="*/ 2147483646 h 2502"/>
                <a:gd name="T4" fmla="*/ 2147483646 w 860"/>
                <a:gd name="T5" fmla="*/ 0 h 2502"/>
                <a:gd name="T6" fmla="*/ 2147483646 w 860"/>
                <a:gd name="T7" fmla="*/ 0 h 2502"/>
                <a:gd name="T8" fmla="*/ 0 w 860"/>
                <a:gd name="T9" fmla="*/ 2147483646 h 25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0" h="2502">
                  <a:moveTo>
                    <a:pt x="0" y="2445"/>
                  </a:moveTo>
                  <a:lnTo>
                    <a:pt x="228" y="2502"/>
                  </a:lnTo>
                  <a:lnTo>
                    <a:pt x="860" y="0"/>
                  </a:lnTo>
                  <a:lnTo>
                    <a:pt x="620" y="0"/>
                  </a:lnTo>
                  <a:lnTo>
                    <a:pt x="0" y="244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7">
              <a:extLst>
                <a:ext uri="{FF2B5EF4-FFF2-40B4-BE49-F238E27FC236}">
                  <a16:creationId xmlns:a16="http://schemas.microsoft.com/office/drawing/2014/main" id="{04B34117-7E81-4AD5-B329-14F0DD523382}"/>
                </a:ext>
              </a:extLst>
            </p:cNvPr>
            <p:cNvSpPr/>
            <p:nvPr/>
          </p:nvSpPr>
          <p:spPr bwMode="auto">
            <a:xfrm>
              <a:off x="203200" y="0"/>
              <a:ext cx="1336675" cy="3862389"/>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7" name="Freeform 8">
              <a:extLst>
                <a:ext uri="{FF2B5EF4-FFF2-40B4-BE49-F238E27FC236}">
                  <a16:creationId xmlns:a16="http://schemas.microsoft.com/office/drawing/2014/main" id="{9E719FB8-E7FB-4BEC-BA26-AE41E044A717}"/>
                </a:ext>
              </a:extLst>
            </p:cNvPr>
            <p:cNvSpPr/>
            <p:nvPr/>
          </p:nvSpPr>
          <p:spPr bwMode="auto">
            <a:xfrm>
              <a:off x="207963" y="3776664"/>
              <a:ext cx="1936750" cy="3081337"/>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8" name="Freeform 9">
              <a:extLst>
                <a:ext uri="{FF2B5EF4-FFF2-40B4-BE49-F238E27FC236}">
                  <a16:creationId xmlns:a16="http://schemas.microsoft.com/office/drawing/2014/main" id="{5D233D0E-6460-4010-AC97-73F28F6188E7}"/>
                </a:ext>
              </a:extLst>
            </p:cNvPr>
            <p:cNvSpPr/>
            <p:nvPr/>
          </p:nvSpPr>
          <p:spPr bwMode="auto">
            <a:xfrm>
              <a:off x="646113" y="3886201"/>
              <a:ext cx="2373312"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9" name="Freeform 10">
              <a:extLst>
                <a:ext uri="{FF2B5EF4-FFF2-40B4-BE49-F238E27FC236}">
                  <a16:creationId xmlns:a16="http://schemas.microsoft.com/office/drawing/2014/main" id="{DB0773DF-0588-451A-A846-FA80E37A2409}"/>
                </a:ext>
              </a:extLst>
            </p:cNvPr>
            <p:cNvSpPr/>
            <p:nvPr/>
          </p:nvSpPr>
          <p:spPr bwMode="auto">
            <a:xfrm>
              <a:off x="641350" y="3881439"/>
              <a:ext cx="3340100" cy="2976562"/>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10" name="Freeform 11">
              <a:extLst>
                <a:ext uri="{FF2B5EF4-FFF2-40B4-BE49-F238E27FC236}">
                  <a16:creationId xmlns:a16="http://schemas.microsoft.com/office/drawing/2014/main" id="{05BE07F6-7448-4078-97BA-02116612085C}"/>
                </a:ext>
              </a:extLst>
            </p:cNvPr>
            <p:cNvSpPr/>
            <p:nvPr/>
          </p:nvSpPr>
          <p:spPr bwMode="auto">
            <a:xfrm>
              <a:off x="203200" y="3771901"/>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11" name="Freeform 12">
            <a:extLst>
              <a:ext uri="{FF2B5EF4-FFF2-40B4-BE49-F238E27FC236}">
                <a16:creationId xmlns:a16="http://schemas.microsoft.com/office/drawing/2014/main" id="{0B1B4DEB-D076-4197-BE42-704E6A34203B}"/>
              </a:ext>
            </a:extLst>
          </p:cNvPr>
          <p:cNvSpPr>
            <a:spLocks/>
          </p:cNvSpPr>
          <p:nvPr/>
        </p:nvSpPr>
        <p:spPr bwMode="auto">
          <a:xfrm>
            <a:off x="203200" y="3771900"/>
            <a:ext cx="361950" cy="90488"/>
          </a:xfrm>
          <a:custGeom>
            <a:avLst/>
            <a:gdLst>
              <a:gd name="T0" fmla="*/ 2147483646 w 228"/>
              <a:gd name="T1" fmla="*/ 2147483646 h 57"/>
              <a:gd name="T2" fmla="*/ 0 w 228"/>
              <a:gd name="T3" fmla="*/ 0 h 57"/>
              <a:gd name="T4" fmla="*/ 2147483646 w 228"/>
              <a:gd name="T5" fmla="*/ 2147483646 h 57"/>
              <a:gd name="T6" fmla="*/ 2147483646 w 228"/>
              <a:gd name="T7" fmla="*/ 2147483646 h 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3">
            <a:extLst>
              <a:ext uri="{FF2B5EF4-FFF2-40B4-BE49-F238E27FC236}">
                <a16:creationId xmlns:a16="http://schemas.microsoft.com/office/drawing/2014/main" id="{6D28B4C6-DAE7-4F2D-BF84-810FD1960791}"/>
              </a:ext>
            </a:extLst>
          </p:cNvPr>
          <p:cNvSpPr>
            <a:spLocks/>
          </p:cNvSpPr>
          <p:nvPr/>
        </p:nvSpPr>
        <p:spPr bwMode="auto">
          <a:xfrm>
            <a:off x="560388" y="3867150"/>
            <a:ext cx="61912" cy="80963"/>
          </a:xfrm>
          <a:custGeom>
            <a:avLst/>
            <a:gdLst>
              <a:gd name="T0" fmla="*/ 0 w 39"/>
              <a:gd name="T1" fmla="*/ 0 h 51"/>
              <a:gd name="T2" fmla="*/ 2147483646 w 39"/>
              <a:gd name="T3" fmla="*/ 2147483646 h 51"/>
              <a:gd name="T4" fmla="*/ 2147483646 w 39"/>
              <a:gd name="T5" fmla="*/ 0 h 51"/>
              <a:gd name="T6" fmla="*/ 0 w 39"/>
              <a:gd name="T7" fmla="*/ 0 h 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Date Placeholder 3">
            <a:extLst>
              <a:ext uri="{FF2B5EF4-FFF2-40B4-BE49-F238E27FC236}">
                <a16:creationId xmlns:a16="http://schemas.microsoft.com/office/drawing/2014/main" id="{E5FFFCF6-C4DB-4FFA-99DC-E490B27536E7}"/>
              </a:ext>
            </a:extLst>
          </p:cNvPr>
          <p:cNvSpPr>
            <a:spLocks noGrp="1"/>
          </p:cNvSpPr>
          <p:nvPr>
            <p:ph type="dt" sz="half" idx="10"/>
          </p:nvPr>
        </p:nvSpPr>
        <p:spPr>
          <a:xfrm>
            <a:off x="7326313" y="6116638"/>
            <a:ext cx="857250" cy="365125"/>
          </a:xfrm>
        </p:spPr>
        <p:txBody>
          <a:bodyPr/>
          <a:lstStyle>
            <a:lvl1pPr>
              <a:defRPr/>
            </a:lvl1pPr>
          </a:lstStyle>
          <a:p>
            <a:pPr>
              <a:defRPr/>
            </a:pPr>
            <a:endParaRPr lang="en-US" altLang="en-US"/>
          </a:p>
        </p:txBody>
      </p:sp>
      <p:sp>
        <p:nvSpPr>
          <p:cNvPr id="14" name="Footer Placeholder 4">
            <a:extLst>
              <a:ext uri="{FF2B5EF4-FFF2-40B4-BE49-F238E27FC236}">
                <a16:creationId xmlns:a16="http://schemas.microsoft.com/office/drawing/2014/main" id="{A1CCD19C-DA1A-4309-ACA9-2D2F7AA954A9}"/>
              </a:ext>
            </a:extLst>
          </p:cNvPr>
          <p:cNvSpPr>
            <a:spLocks noGrp="1"/>
          </p:cNvSpPr>
          <p:nvPr>
            <p:ph type="ftr" sz="quarter" idx="11"/>
          </p:nvPr>
        </p:nvSpPr>
        <p:spPr>
          <a:xfrm>
            <a:off x="3624263" y="6116638"/>
            <a:ext cx="3608387" cy="365125"/>
          </a:xfrm>
        </p:spPr>
        <p:txBody>
          <a:bodyPr/>
          <a:lstStyle>
            <a:lvl1pPr>
              <a:defRPr/>
            </a:lvl1pPr>
          </a:lstStyle>
          <a:p>
            <a:pPr>
              <a:defRPr/>
            </a:pPr>
            <a:endParaRPr lang="en-US" altLang="en-US"/>
          </a:p>
        </p:txBody>
      </p:sp>
      <p:sp>
        <p:nvSpPr>
          <p:cNvPr id="15" name="Slide Number Placeholder 5">
            <a:extLst>
              <a:ext uri="{FF2B5EF4-FFF2-40B4-BE49-F238E27FC236}">
                <a16:creationId xmlns:a16="http://schemas.microsoft.com/office/drawing/2014/main" id="{79911806-550F-468C-A6CB-CD6D3A60EFE9}"/>
              </a:ext>
            </a:extLst>
          </p:cNvPr>
          <p:cNvSpPr>
            <a:spLocks noGrp="1"/>
          </p:cNvSpPr>
          <p:nvPr>
            <p:ph type="sldNum" sz="quarter" idx="12"/>
          </p:nvPr>
        </p:nvSpPr>
        <p:spPr>
          <a:xfrm>
            <a:off x="8275638" y="6116638"/>
            <a:ext cx="411162" cy="365125"/>
          </a:xfrm>
        </p:spPr>
        <p:txBody>
          <a:bodyPr/>
          <a:lstStyle>
            <a:lvl1pPr>
              <a:defRPr/>
            </a:lvl1pPr>
          </a:lstStyle>
          <a:p>
            <a:pPr>
              <a:defRPr/>
            </a:pPr>
            <a:fld id="{55A18BCF-8F67-4A0B-BB78-5371D6253D14}" type="slidenum">
              <a:rPr lang="en-US" altLang="en-US"/>
              <a:pPr>
                <a:defRPr/>
              </a:pPr>
              <a:t>‹#›</a:t>
            </a:fld>
            <a:endParaRPr lang="en-US" altLang="en-US"/>
          </a:p>
        </p:txBody>
      </p:sp>
    </p:spTree>
    <p:extLst>
      <p:ext uri="{BB962C8B-B14F-4D97-AF65-F5344CB8AC3E}">
        <p14:creationId xmlns:p14="http://schemas.microsoft.com/office/powerpoint/2010/main" val="228654082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E4F6A3F-9573-4903-B855-38766C958993}"/>
              </a:ext>
            </a:extLst>
          </p:cNvPr>
          <p:cNvSpPr>
            <a:spLocks noGrp="1"/>
          </p:cNvSpPr>
          <p:nvPr>
            <p:ph type="dt" sz="half" idx="10"/>
          </p:nvPr>
        </p:nvSpPr>
        <p:spPr>
          <a:xfrm>
            <a:off x="7343775" y="6108700"/>
            <a:ext cx="857250" cy="365125"/>
          </a:xfrm>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D33B472E-DAB1-46CA-9EA1-FA6487BFE035}"/>
              </a:ext>
            </a:extLst>
          </p:cNvPr>
          <p:cNvSpPr>
            <a:spLocks noGrp="1"/>
          </p:cNvSpPr>
          <p:nvPr>
            <p:ph type="ftr" sz="quarter" idx="11"/>
          </p:nvPr>
        </p:nvSpPr>
        <p:spPr>
          <a:xfrm>
            <a:off x="1973263" y="6108700"/>
            <a:ext cx="5313362" cy="365125"/>
          </a:xfrm>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821B099D-4B9E-4B56-B84A-E72A159C22FF}"/>
              </a:ext>
            </a:extLst>
          </p:cNvPr>
          <p:cNvSpPr>
            <a:spLocks noGrp="1"/>
          </p:cNvSpPr>
          <p:nvPr>
            <p:ph type="sldNum" sz="quarter" idx="12"/>
          </p:nvPr>
        </p:nvSpPr>
        <p:spPr>
          <a:xfrm>
            <a:off x="8258175" y="6108700"/>
            <a:ext cx="428625" cy="365125"/>
          </a:xfrm>
        </p:spPr>
        <p:txBody>
          <a:bodyPr/>
          <a:lstStyle>
            <a:lvl1pPr>
              <a:defRPr/>
            </a:lvl1pPr>
          </a:lstStyle>
          <a:p>
            <a:pPr>
              <a:defRPr/>
            </a:pPr>
            <a:fld id="{0B497579-534B-4ABB-9D3D-6D4168E8128A}" type="slidenum">
              <a:rPr lang="en-US" altLang="en-US"/>
              <a:pPr>
                <a:defRPr/>
              </a:pPr>
              <a:t>‹#›</a:t>
            </a:fld>
            <a:endParaRPr lang="en-US" altLang="en-US"/>
          </a:p>
        </p:txBody>
      </p:sp>
    </p:spTree>
    <p:extLst>
      <p:ext uri="{BB962C8B-B14F-4D97-AF65-F5344CB8AC3E}">
        <p14:creationId xmlns:p14="http://schemas.microsoft.com/office/powerpoint/2010/main" val="3622162964"/>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B464102D-94E6-4D18-A4F2-57C0182A87C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3C50FFEC-11E8-4D88-9684-E0FAD8FC03A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8621CE98-E171-4176-AB10-36D79976B1A4}"/>
              </a:ext>
            </a:extLst>
          </p:cNvPr>
          <p:cNvSpPr>
            <a:spLocks noGrp="1" noChangeArrowheads="1"/>
          </p:cNvSpPr>
          <p:nvPr>
            <p:ph type="sldNum" sz="quarter" idx="12"/>
          </p:nvPr>
        </p:nvSpPr>
        <p:spPr>
          <a:ln/>
        </p:spPr>
        <p:txBody>
          <a:bodyPr/>
          <a:lstStyle>
            <a:lvl1pPr>
              <a:defRPr/>
            </a:lvl1pPr>
          </a:lstStyle>
          <a:p>
            <a:pPr>
              <a:defRPr/>
            </a:pPr>
            <a:fld id="{A16D0EB8-0E65-4C4F-9BF0-B0C88A01CA6C}" type="slidenum">
              <a:rPr lang="en-US" altLang="en-US"/>
              <a:pPr>
                <a:defRPr/>
              </a:pPr>
              <a:t>‹#›</a:t>
            </a:fld>
            <a:endParaRPr lang="en-US" altLang="en-US"/>
          </a:p>
        </p:txBody>
      </p:sp>
    </p:spTree>
    <p:extLst>
      <p:ext uri="{BB962C8B-B14F-4D97-AF65-F5344CB8AC3E}">
        <p14:creationId xmlns:p14="http://schemas.microsoft.com/office/powerpoint/2010/main" val="1586908520"/>
      </p:ext>
    </p:extLst>
  </p:cSld>
  <p:clrMapOvr>
    <a:masterClrMapping/>
  </p:clrMapOvr>
  <p:hf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628F48-6CE8-44C0-8D71-2E55D66AAC91}"/>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48C5E9E6-4D24-4D89-BB03-A91F2CD23489}"/>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C92DD771-35E4-4ABA-99A3-CD9EE4EB4138}"/>
              </a:ext>
            </a:extLst>
          </p:cNvPr>
          <p:cNvSpPr>
            <a:spLocks noGrp="1"/>
          </p:cNvSpPr>
          <p:nvPr>
            <p:ph type="sldNum" sz="quarter" idx="12"/>
          </p:nvPr>
        </p:nvSpPr>
        <p:spPr/>
        <p:txBody>
          <a:bodyPr/>
          <a:lstStyle>
            <a:lvl1pPr>
              <a:defRPr/>
            </a:lvl1pPr>
          </a:lstStyle>
          <a:p>
            <a:pPr>
              <a:defRPr/>
            </a:pPr>
            <a:fld id="{5D8EAA3E-3C23-48FF-A813-920F42453860}" type="slidenum">
              <a:rPr lang="en-US" altLang="en-US"/>
              <a:pPr>
                <a:defRPr/>
              </a:pPr>
              <a:t>‹#›</a:t>
            </a:fld>
            <a:endParaRPr lang="en-US" altLang="en-US"/>
          </a:p>
        </p:txBody>
      </p:sp>
    </p:spTree>
    <p:extLst>
      <p:ext uri="{BB962C8B-B14F-4D97-AF65-F5344CB8AC3E}">
        <p14:creationId xmlns:p14="http://schemas.microsoft.com/office/powerpoint/2010/main" val="115960571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F7BCC1AB-238B-4931-A7A0-703689612E93}"/>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A2CF1C57-B344-44B5-AC51-B9E8D6CE06D7}"/>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7BEA14AC-1D80-447C-BCAB-782CC71F9FD8}"/>
              </a:ext>
            </a:extLst>
          </p:cNvPr>
          <p:cNvSpPr>
            <a:spLocks noGrp="1"/>
          </p:cNvSpPr>
          <p:nvPr>
            <p:ph type="sldNum" sz="quarter" idx="12"/>
          </p:nvPr>
        </p:nvSpPr>
        <p:spPr/>
        <p:txBody>
          <a:bodyPr/>
          <a:lstStyle>
            <a:lvl1pPr>
              <a:defRPr/>
            </a:lvl1pPr>
          </a:lstStyle>
          <a:p>
            <a:pPr>
              <a:defRPr/>
            </a:pPr>
            <a:fld id="{8784DCC7-5450-4AE6-9E38-84F6A9DCDE6B}" type="slidenum">
              <a:rPr lang="en-US" altLang="en-US"/>
              <a:pPr>
                <a:defRPr/>
              </a:pPr>
              <a:t>‹#›</a:t>
            </a:fld>
            <a:endParaRPr lang="en-US" altLang="en-US"/>
          </a:p>
        </p:txBody>
      </p:sp>
    </p:spTree>
    <p:extLst>
      <p:ext uri="{BB962C8B-B14F-4D97-AF65-F5344CB8AC3E}">
        <p14:creationId xmlns:p14="http://schemas.microsoft.com/office/powerpoint/2010/main" val="3410807261"/>
      </p:ext>
    </p:extLst>
  </p:cSld>
  <p:clrMapOvr>
    <a:masterClrMapping/>
  </p:clrMapOvr>
  <p:hf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7E307E10-E354-44FD-99CE-B800031A113A}"/>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D0C0BDCC-1C40-4CC8-A525-5292A75CD24E}"/>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1237408C-0F02-46C8-8162-518B3B8B4F36}"/>
              </a:ext>
            </a:extLst>
          </p:cNvPr>
          <p:cNvSpPr>
            <a:spLocks noGrp="1"/>
          </p:cNvSpPr>
          <p:nvPr>
            <p:ph type="sldNum" sz="quarter" idx="12"/>
          </p:nvPr>
        </p:nvSpPr>
        <p:spPr/>
        <p:txBody>
          <a:bodyPr/>
          <a:lstStyle>
            <a:lvl1pPr>
              <a:defRPr/>
            </a:lvl1pPr>
          </a:lstStyle>
          <a:p>
            <a:pPr>
              <a:defRPr/>
            </a:pPr>
            <a:fld id="{AEF26D09-E3AE-4E01-8E41-C9B800BB2385}" type="slidenum">
              <a:rPr lang="en-US" altLang="en-US"/>
              <a:pPr>
                <a:defRPr/>
              </a:pPr>
              <a:t>‹#›</a:t>
            </a:fld>
            <a:endParaRPr lang="en-US" altLang="en-US"/>
          </a:p>
        </p:txBody>
      </p:sp>
    </p:spTree>
    <p:extLst>
      <p:ext uri="{BB962C8B-B14F-4D97-AF65-F5344CB8AC3E}">
        <p14:creationId xmlns:p14="http://schemas.microsoft.com/office/powerpoint/2010/main" val="3623380349"/>
      </p:ext>
    </p:extLst>
  </p:cSld>
  <p:clrMapOvr>
    <a:masterClrMapping/>
  </p:clrMapOvr>
  <p:hf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44CDDDDF-CAAA-424C-90A9-F18B1C920A19}"/>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id="{720CADF5-9B1A-4BF2-B367-DB0B5CEAA013}"/>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32EA0D99-7AE5-4EFB-B32A-BD894125E846}"/>
              </a:ext>
            </a:extLst>
          </p:cNvPr>
          <p:cNvSpPr>
            <a:spLocks noGrp="1"/>
          </p:cNvSpPr>
          <p:nvPr>
            <p:ph type="sldNum" sz="quarter" idx="12"/>
          </p:nvPr>
        </p:nvSpPr>
        <p:spPr/>
        <p:txBody>
          <a:bodyPr/>
          <a:lstStyle>
            <a:lvl1pPr>
              <a:defRPr/>
            </a:lvl1pPr>
          </a:lstStyle>
          <a:p>
            <a:pPr>
              <a:defRPr/>
            </a:pPr>
            <a:fld id="{4CE2C5ED-0359-4256-9A7E-896E6950071D}" type="slidenum">
              <a:rPr lang="en-US" altLang="en-US"/>
              <a:pPr>
                <a:defRPr/>
              </a:pPr>
              <a:t>‹#›</a:t>
            </a:fld>
            <a:endParaRPr lang="en-US" altLang="en-US"/>
          </a:p>
        </p:txBody>
      </p:sp>
    </p:spTree>
    <p:extLst>
      <p:ext uri="{BB962C8B-B14F-4D97-AF65-F5344CB8AC3E}">
        <p14:creationId xmlns:p14="http://schemas.microsoft.com/office/powerpoint/2010/main" val="312230492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CF77B69-203E-4D9C-AD87-FFECC78A85D7}"/>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4">
            <a:extLst>
              <a:ext uri="{FF2B5EF4-FFF2-40B4-BE49-F238E27FC236}">
                <a16:creationId xmlns:a16="http://schemas.microsoft.com/office/drawing/2014/main" id="{102C91AD-CD01-4463-A471-AC002C803EA0}"/>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A2835034-9DFA-4FE4-BF4A-4B56BC4B4FA4}"/>
              </a:ext>
            </a:extLst>
          </p:cNvPr>
          <p:cNvSpPr>
            <a:spLocks noGrp="1"/>
          </p:cNvSpPr>
          <p:nvPr>
            <p:ph type="sldNum" sz="quarter" idx="12"/>
          </p:nvPr>
        </p:nvSpPr>
        <p:spPr/>
        <p:txBody>
          <a:bodyPr/>
          <a:lstStyle>
            <a:lvl1pPr>
              <a:defRPr/>
            </a:lvl1pPr>
          </a:lstStyle>
          <a:p>
            <a:pPr>
              <a:defRPr/>
            </a:pPr>
            <a:fld id="{9D8E42C6-EDB6-4770-8C90-B7F0931F1E1B}" type="slidenum">
              <a:rPr lang="en-US" altLang="en-US"/>
              <a:pPr>
                <a:defRPr/>
              </a:pPr>
              <a:t>‹#›</a:t>
            </a:fld>
            <a:endParaRPr lang="en-US" altLang="en-US"/>
          </a:p>
        </p:txBody>
      </p:sp>
    </p:spTree>
    <p:extLst>
      <p:ext uri="{BB962C8B-B14F-4D97-AF65-F5344CB8AC3E}">
        <p14:creationId xmlns:p14="http://schemas.microsoft.com/office/powerpoint/2010/main" val="53051690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4104EF2-43EA-454D-9A1C-4995F69CC5E7}"/>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4E014EBB-A395-4100-8B3A-E562582B0011}"/>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C005C3FD-B6F8-4034-86C7-1B6EE027DB90}"/>
              </a:ext>
            </a:extLst>
          </p:cNvPr>
          <p:cNvSpPr>
            <a:spLocks noGrp="1"/>
          </p:cNvSpPr>
          <p:nvPr>
            <p:ph type="sldNum" sz="quarter" idx="12"/>
          </p:nvPr>
        </p:nvSpPr>
        <p:spPr/>
        <p:txBody>
          <a:bodyPr/>
          <a:lstStyle>
            <a:lvl1pPr>
              <a:defRPr/>
            </a:lvl1pPr>
          </a:lstStyle>
          <a:p>
            <a:pPr>
              <a:defRPr/>
            </a:pPr>
            <a:fld id="{3EDCE16E-7074-4309-B66B-5AB0644BCAEF}" type="slidenum">
              <a:rPr lang="en-US" altLang="en-US"/>
              <a:pPr>
                <a:defRPr/>
              </a:pPr>
              <a:t>‹#›</a:t>
            </a:fld>
            <a:endParaRPr lang="en-US" altLang="en-US"/>
          </a:p>
        </p:txBody>
      </p:sp>
    </p:spTree>
    <p:extLst>
      <p:ext uri="{BB962C8B-B14F-4D97-AF65-F5344CB8AC3E}">
        <p14:creationId xmlns:p14="http://schemas.microsoft.com/office/powerpoint/2010/main" val="383022005"/>
      </p:ext>
    </p:extLst>
  </p:cSld>
  <p:clrMapOvr>
    <a:masterClrMapping/>
  </p:clrMapOvr>
  <p:hf hdr="0" ftr="0" dt="0"/>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913E3C2-EF8F-494D-9378-9B7B3F0232E4}"/>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658E8770-03E6-486E-BB21-037F1BC2267C}"/>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A917FDD2-00D8-4135-BC5B-9715C6BDFBAC}"/>
              </a:ext>
            </a:extLst>
          </p:cNvPr>
          <p:cNvSpPr>
            <a:spLocks noGrp="1"/>
          </p:cNvSpPr>
          <p:nvPr>
            <p:ph type="sldNum" sz="quarter" idx="12"/>
          </p:nvPr>
        </p:nvSpPr>
        <p:spPr/>
        <p:txBody>
          <a:bodyPr/>
          <a:lstStyle>
            <a:lvl1pPr>
              <a:defRPr/>
            </a:lvl1pPr>
          </a:lstStyle>
          <a:p>
            <a:pPr>
              <a:defRPr/>
            </a:pPr>
            <a:fld id="{DC751659-5607-4FB7-A19C-0A4E462B2932}" type="slidenum">
              <a:rPr lang="en-US" altLang="en-US"/>
              <a:pPr>
                <a:defRPr/>
              </a:pPr>
              <a:t>‹#›</a:t>
            </a:fld>
            <a:endParaRPr lang="en-US" altLang="en-US"/>
          </a:p>
        </p:txBody>
      </p:sp>
    </p:spTree>
    <p:extLst>
      <p:ext uri="{BB962C8B-B14F-4D97-AF65-F5344CB8AC3E}">
        <p14:creationId xmlns:p14="http://schemas.microsoft.com/office/powerpoint/2010/main" val="1437034999"/>
      </p:ext>
    </p:extLst>
  </p:cSld>
  <p:clrMapOvr>
    <a:masterClrMapping/>
  </p:clrMapOvr>
  <p:hf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240B0DB-CE32-42CB-B3F4-5F48AF55A20B}"/>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5EEC5FFA-CC11-46F7-8566-E7072E59D9F9}"/>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80021F86-011F-4D5A-8BE0-525DBD69AC0E}"/>
              </a:ext>
            </a:extLst>
          </p:cNvPr>
          <p:cNvSpPr>
            <a:spLocks noGrp="1"/>
          </p:cNvSpPr>
          <p:nvPr>
            <p:ph type="sldNum" sz="quarter" idx="12"/>
          </p:nvPr>
        </p:nvSpPr>
        <p:spPr/>
        <p:txBody>
          <a:bodyPr/>
          <a:lstStyle>
            <a:lvl1pPr>
              <a:defRPr/>
            </a:lvl1pPr>
          </a:lstStyle>
          <a:p>
            <a:pPr>
              <a:defRPr/>
            </a:pPr>
            <a:fld id="{2AE47486-E10A-412A-8AAD-5D4ED181481C}" type="slidenum">
              <a:rPr lang="en-US" altLang="en-US"/>
              <a:pPr>
                <a:defRPr/>
              </a:pPr>
              <a:t>‹#›</a:t>
            </a:fld>
            <a:endParaRPr lang="en-US" altLang="en-US"/>
          </a:p>
        </p:txBody>
      </p:sp>
    </p:spTree>
    <p:extLst>
      <p:ext uri="{BB962C8B-B14F-4D97-AF65-F5344CB8AC3E}">
        <p14:creationId xmlns:p14="http://schemas.microsoft.com/office/powerpoint/2010/main" val="993126902"/>
      </p:ext>
    </p:extLst>
  </p:cSld>
  <p:clrMapOvr>
    <a:masterClrMapping/>
  </p:clrMapOvr>
  <p:hf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6CB35A-E01F-4943-8144-77C653B1CFDB}"/>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959D0C3D-E18E-4808-A95D-C88FEEDD3E9C}"/>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7D8ABBE8-F487-4120-B23B-2CF61FE3AC93}"/>
              </a:ext>
            </a:extLst>
          </p:cNvPr>
          <p:cNvSpPr>
            <a:spLocks noGrp="1"/>
          </p:cNvSpPr>
          <p:nvPr>
            <p:ph type="sldNum" sz="quarter" idx="12"/>
          </p:nvPr>
        </p:nvSpPr>
        <p:spPr/>
        <p:txBody>
          <a:bodyPr/>
          <a:lstStyle>
            <a:lvl1pPr>
              <a:defRPr/>
            </a:lvl1pPr>
          </a:lstStyle>
          <a:p>
            <a:pPr>
              <a:defRPr/>
            </a:pPr>
            <a:fld id="{28F6BBFF-3E6C-46A5-A8F5-ADB4A6F607F6}" type="slidenum">
              <a:rPr lang="en-US" altLang="en-US"/>
              <a:pPr>
                <a:defRPr/>
              </a:pPr>
              <a:t>‹#›</a:t>
            </a:fld>
            <a:endParaRPr lang="en-US" altLang="en-US"/>
          </a:p>
        </p:txBody>
      </p:sp>
    </p:spTree>
    <p:extLst>
      <p:ext uri="{BB962C8B-B14F-4D97-AF65-F5344CB8AC3E}">
        <p14:creationId xmlns:p14="http://schemas.microsoft.com/office/powerpoint/2010/main" val="2208338810"/>
      </p:ext>
    </p:extLst>
  </p:cSld>
  <p:clrMapOvr>
    <a:masterClrMapping/>
  </p:clrMapOvr>
  <p:hf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4D45371-22EA-4F55-BECC-B1B6BD748966}"/>
              </a:ext>
            </a:extLst>
          </p:cNvPr>
          <p:cNvSpPr txBox="1"/>
          <p:nvPr/>
        </p:nvSpPr>
        <p:spPr>
          <a:xfrm>
            <a:off x="969963" y="8636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defRPr/>
            </a:pPr>
            <a:r>
              <a:rPr lang="en-US" sz="8000" dirty="0">
                <a:effectLst/>
              </a:rPr>
              <a:t>“</a:t>
            </a:r>
          </a:p>
        </p:txBody>
      </p:sp>
      <p:sp>
        <p:nvSpPr>
          <p:cNvPr id="6" name="TextBox 5">
            <a:extLst>
              <a:ext uri="{FF2B5EF4-FFF2-40B4-BE49-F238E27FC236}">
                <a16:creationId xmlns:a16="http://schemas.microsoft.com/office/drawing/2014/main" id="{5341DADF-B8E5-4779-8DE9-3B6B98B51C9B}"/>
              </a:ext>
            </a:extLst>
          </p:cNvPr>
          <p:cNvSpPr txBox="1"/>
          <p:nvPr/>
        </p:nvSpPr>
        <p:spPr>
          <a:xfrm>
            <a:off x="8172450" y="28194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defRPr/>
            </a:pPr>
            <a:r>
              <a:rPr lang="en-US" sz="8000" dirty="0">
                <a:effectLst/>
              </a:rPr>
              <a:t>”</a:t>
            </a:r>
          </a:p>
        </p:txBody>
      </p:sp>
      <p:sp>
        <p:nvSpPr>
          <p:cNvPr id="2" name="Title 1"/>
          <p:cNvSpPr>
            <a:spLocks noGrp="1"/>
          </p:cNvSpPr>
          <p:nvPr>
            <p:ph type="title"/>
          </p:nvPr>
        </p:nvSpPr>
        <p:spPr>
          <a:xfrm>
            <a:off x="1426741" y="685801"/>
            <a:ext cx="6974115" cy="2743199"/>
          </a:xfrm>
        </p:spPr>
        <p:txBody>
          <a:bodyP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523" y="4343400"/>
            <a:ext cx="7515991" cy="1447800"/>
          </a:xfrm>
        </p:spPr>
        <p:txBody>
          <a:bodyP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5E801277-7264-4ED6-85BD-39D0799FD6B8}"/>
              </a:ext>
            </a:extLst>
          </p:cNvPr>
          <p:cNvSpPr>
            <a:spLocks noGrp="1"/>
          </p:cNvSpPr>
          <p:nvPr>
            <p:ph type="dt" sz="half" idx="14"/>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6C0EE93B-7904-4542-9D33-516BE9FB88D5}"/>
              </a:ext>
            </a:extLst>
          </p:cNvPr>
          <p:cNvSpPr>
            <a:spLocks noGrp="1"/>
          </p:cNvSpPr>
          <p:nvPr>
            <p:ph type="ftr" sz="quarter" idx="15"/>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83EAB7EF-C87E-4A22-984C-98B0A83DA535}"/>
              </a:ext>
            </a:extLst>
          </p:cNvPr>
          <p:cNvSpPr>
            <a:spLocks noGrp="1"/>
          </p:cNvSpPr>
          <p:nvPr>
            <p:ph type="sldNum" sz="quarter" idx="16"/>
          </p:nvPr>
        </p:nvSpPr>
        <p:spPr/>
        <p:txBody>
          <a:bodyPr/>
          <a:lstStyle>
            <a:lvl1pPr>
              <a:defRPr/>
            </a:lvl1pPr>
          </a:lstStyle>
          <a:p>
            <a:pPr>
              <a:defRPr/>
            </a:pPr>
            <a:fld id="{16D6D1F7-2309-4000-A020-1D2BB704A623}" type="slidenum">
              <a:rPr lang="en-US" altLang="en-US"/>
              <a:pPr>
                <a:defRPr/>
              </a:pPr>
              <a:t>‹#›</a:t>
            </a:fld>
            <a:endParaRPr lang="en-US" altLang="en-US"/>
          </a:p>
        </p:txBody>
      </p:sp>
    </p:spTree>
    <p:extLst>
      <p:ext uri="{BB962C8B-B14F-4D97-AF65-F5344CB8AC3E}">
        <p14:creationId xmlns:p14="http://schemas.microsoft.com/office/powerpoint/2010/main" val="2516717476"/>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A07005A8-2D76-4153-90AD-3B3AC009FFE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93C817C3-58A0-4220-840E-29576935DD7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50916295-EEBE-4591-BB5D-01BC6C6FA532}"/>
              </a:ext>
            </a:extLst>
          </p:cNvPr>
          <p:cNvSpPr>
            <a:spLocks noGrp="1" noChangeArrowheads="1"/>
          </p:cNvSpPr>
          <p:nvPr>
            <p:ph type="sldNum" sz="quarter" idx="12"/>
          </p:nvPr>
        </p:nvSpPr>
        <p:spPr>
          <a:ln/>
        </p:spPr>
        <p:txBody>
          <a:bodyPr/>
          <a:lstStyle>
            <a:lvl1pPr>
              <a:defRPr/>
            </a:lvl1pPr>
          </a:lstStyle>
          <a:p>
            <a:pPr>
              <a:defRPr/>
            </a:pPr>
            <a:fld id="{72C95A6C-0B12-4E5C-9F4C-FF3F9309DABF}" type="slidenum">
              <a:rPr lang="en-US" altLang="en-US"/>
              <a:pPr>
                <a:defRPr/>
              </a:pPr>
              <a:t>‹#›</a:t>
            </a:fld>
            <a:endParaRPr lang="en-US" altLang="en-US"/>
          </a:p>
        </p:txBody>
      </p:sp>
    </p:spTree>
    <p:extLst>
      <p:ext uri="{BB962C8B-B14F-4D97-AF65-F5344CB8AC3E}">
        <p14:creationId xmlns:p14="http://schemas.microsoft.com/office/powerpoint/2010/main" val="1920319362"/>
      </p:ext>
    </p:extLst>
  </p:cSld>
  <p:clrMapOvr>
    <a:masterClrMapping/>
  </p:clrMapOvr>
  <p:hf hdr="0" ftr="0" dt="0"/>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3C994A-B785-4BC2-B9CD-C5CD9FA8FD84}"/>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15C606D4-BB6B-43AC-957F-0A9358CF9D46}"/>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334D0A24-D678-4D4A-978C-CDEECA41A22E}"/>
              </a:ext>
            </a:extLst>
          </p:cNvPr>
          <p:cNvSpPr>
            <a:spLocks noGrp="1"/>
          </p:cNvSpPr>
          <p:nvPr>
            <p:ph type="sldNum" sz="quarter" idx="12"/>
          </p:nvPr>
        </p:nvSpPr>
        <p:spPr/>
        <p:txBody>
          <a:bodyPr/>
          <a:lstStyle>
            <a:lvl1pPr>
              <a:defRPr/>
            </a:lvl1pPr>
          </a:lstStyle>
          <a:p>
            <a:pPr>
              <a:defRPr/>
            </a:pPr>
            <a:fld id="{36E5254C-7696-4441-A264-ACF04E18F4EF}" type="slidenum">
              <a:rPr lang="en-US" altLang="en-US"/>
              <a:pPr>
                <a:defRPr/>
              </a:pPr>
              <a:t>‹#›</a:t>
            </a:fld>
            <a:endParaRPr lang="en-US" altLang="en-US"/>
          </a:p>
        </p:txBody>
      </p:sp>
    </p:spTree>
    <p:extLst>
      <p:ext uri="{BB962C8B-B14F-4D97-AF65-F5344CB8AC3E}">
        <p14:creationId xmlns:p14="http://schemas.microsoft.com/office/powerpoint/2010/main" val="970220111"/>
      </p:ext>
    </p:extLst>
  </p:cSld>
  <p:clrMapOvr>
    <a:masterClrMapping/>
  </p:clrMapOvr>
  <p:hf hdr="0" ftr="0" dt="0"/>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C4CBD80-1425-4494-A54B-34B5573E8C38}"/>
              </a:ext>
            </a:extLst>
          </p:cNvPr>
          <p:cNvSpPr txBox="1"/>
          <p:nvPr/>
        </p:nvSpPr>
        <p:spPr>
          <a:xfrm>
            <a:off x="969963" y="8636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defRPr/>
            </a:pPr>
            <a:r>
              <a:rPr lang="en-US" sz="8000" dirty="0">
                <a:effectLst/>
              </a:rPr>
              <a:t>“</a:t>
            </a:r>
          </a:p>
        </p:txBody>
      </p:sp>
      <p:sp>
        <p:nvSpPr>
          <p:cNvPr id="6" name="TextBox 5">
            <a:extLst>
              <a:ext uri="{FF2B5EF4-FFF2-40B4-BE49-F238E27FC236}">
                <a16:creationId xmlns:a16="http://schemas.microsoft.com/office/drawing/2014/main" id="{008A09FC-ED33-4DB4-A82A-0101510FA565}"/>
              </a:ext>
            </a:extLst>
          </p:cNvPr>
          <p:cNvSpPr txBox="1"/>
          <p:nvPr/>
        </p:nvSpPr>
        <p:spPr>
          <a:xfrm>
            <a:off x="8172450" y="28194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defRPr/>
            </a:pPr>
            <a:r>
              <a:rPr lang="en-US" sz="8000" dirty="0">
                <a:effectLst/>
              </a:rPr>
              <a:t>”</a:t>
            </a:r>
          </a:p>
        </p:txBody>
      </p:sp>
      <p:sp>
        <p:nvSpPr>
          <p:cNvPr id="2" name="Title 1"/>
          <p:cNvSpPr>
            <a:spLocks noGrp="1"/>
          </p:cNvSpPr>
          <p:nvPr>
            <p:ph type="title"/>
          </p:nvPr>
        </p:nvSpPr>
        <p:spPr>
          <a:xfrm>
            <a:off x="1426741" y="685801"/>
            <a:ext cx="6974115" cy="2743199"/>
          </a:xfrm>
        </p:spPr>
        <p:txBody>
          <a:bodyP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rtlCol="0" anchor="b">
            <a:normAutofit/>
          </a:bodyPr>
          <a:lstStyle>
            <a:lvl1pPr algn="r">
              <a:buNone/>
              <a:defRPr lang="en-US" sz="2400" b="0" cap="none" dirty="0">
                <a:ln w="3175" cmpd="sng">
                  <a:noFill/>
                </a:ln>
                <a:solidFill>
                  <a:schemeClr val="tx1"/>
                </a:solidFill>
                <a:effectLst/>
              </a:defRPr>
            </a:lvl1pPr>
          </a:lstStyle>
          <a:p>
            <a:pPr lvl="0"/>
            <a:r>
              <a:rPr lang="en-US"/>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6F6D1B1F-B042-41E4-9A38-6F9FF243E937}"/>
              </a:ext>
            </a:extLst>
          </p:cNvPr>
          <p:cNvSpPr>
            <a:spLocks noGrp="1"/>
          </p:cNvSpPr>
          <p:nvPr>
            <p:ph type="dt" sz="half" idx="14"/>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9546374B-CC13-473E-A578-456B9DAB30A9}"/>
              </a:ext>
            </a:extLst>
          </p:cNvPr>
          <p:cNvSpPr>
            <a:spLocks noGrp="1"/>
          </p:cNvSpPr>
          <p:nvPr>
            <p:ph type="ftr" sz="quarter" idx="15"/>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E4A962DB-C16C-4BC7-93D2-12A5846ABC13}"/>
              </a:ext>
            </a:extLst>
          </p:cNvPr>
          <p:cNvSpPr>
            <a:spLocks noGrp="1"/>
          </p:cNvSpPr>
          <p:nvPr>
            <p:ph type="sldNum" sz="quarter" idx="16"/>
          </p:nvPr>
        </p:nvSpPr>
        <p:spPr/>
        <p:txBody>
          <a:bodyPr/>
          <a:lstStyle>
            <a:lvl1pPr>
              <a:defRPr/>
            </a:lvl1pPr>
          </a:lstStyle>
          <a:p>
            <a:pPr>
              <a:defRPr/>
            </a:pPr>
            <a:fld id="{659D2829-C919-477A-AB69-85CBEA2F4D4B}" type="slidenum">
              <a:rPr lang="en-US" altLang="en-US"/>
              <a:pPr>
                <a:defRPr/>
              </a:pPr>
              <a:t>‹#›</a:t>
            </a:fld>
            <a:endParaRPr lang="en-US" altLang="en-US"/>
          </a:p>
        </p:txBody>
      </p:sp>
    </p:spTree>
    <p:extLst>
      <p:ext uri="{BB962C8B-B14F-4D97-AF65-F5344CB8AC3E}">
        <p14:creationId xmlns:p14="http://schemas.microsoft.com/office/powerpoint/2010/main" val="223144442"/>
      </p:ext>
    </p:extLst>
  </p:cSld>
  <p:clrMapOvr>
    <a:masterClrMapping/>
  </p:clrMapOvr>
  <p:hf hdr="0" ftr="0" dt="0"/>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rtlCol="0">
            <a:normAutofit/>
          </a:bodyPr>
          <a:lstStyle>
            <a:lvl1pPr>
              <a:defRPr lang="en-US" b="0" dirty="0"/>
            </a:lvl1pPr>
          </a:lstStyle>
          <a:p>
            <a:pPr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rtlCol="0" anchor="b">
            <a:normAutofit/>
          </a:bodyPr>
          <a:lstStyle>
            <a:lvl1pPr>
              <a:buNone/>
              <a:defRPr lang="en-US" sz="2800" b="0" cap="none" dirty="0">
                <a:ln w="3175" cmpd="sng">
                  <a:noFill/>
                </a:ln>
                <a:solidFill>
                  <a:schemeClr val="tx1"/>
                </a:solidFill>
                <a:effectLst/>
              </a:defRPr>
            </a:lvl1pPr>
          </a:lstStyle>
          <a:p>
            <a:pPr lvl="0"/>
            <a:r>
              <a:rPr lang="en-US"/>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4E25B5FC-4FFB-4676-9293-A152E80DD391}"/>
              </a:ext>
            </a:extLst>
          </p:cNvPr>
          <p:cNvSpPr>
            <a:spLocks noGrp="1"/>
          </p:cNvSpPr>
          <p:nvPr>
            <p:ph type="dt" sz="half" idx="14"/>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334B08B2-324B-477B-8A0C-4DA30E798E63}"/>
              </a:ext>
            </a:extLst>
          </p:cNvPr>
          <p:cNvSpPr>
            <a:spLocks noGrp="1"/>
          </p:cNvSpPr>
          <p:nvPr>
            <p:ph type="ftr" sz="quarter" idx="15"/>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F8AD612A-ED5B-4338-920A-C80CD059F2E5}"/>
              </a:ext>
            </a:extLst>
          </p:cNvPr>
          <p:cNvSpPr>
            <a:spLocks noGrp="1"/>
          </p:cNvSpPr>
          <p:nvPr>
            <p:ph type="sldNum" sz="quarter" idx="16"/>
          </p:nvPr>
        </p:nvSpPr>
        <p:spPr/>
        <p:txBody>
          <a:bodyPr/>
          <a:lstStyle>
            <a:lvl1pPr>
              <a:defRPr/>
            </a:lvl1pPr>
          </a:lstStyle>
          <a:p>
            <a:pPr>
              <a:defRPr/>
            </a:pPr>
            <a:fld id="{D64510C7-24C8-47E1-9771-45D068CFF5B0}" type="slidenum">
              <a:rPr lang="en-US" altLang="en-US"/>
              <a:pPr>
                <a:defRPr/>
              </a:pPr>
              <a:t>‹#›</a:t>
            </a:fld>
            <a:endParaRPr lang="en-US" altLang="en-US"/>
          </a:p>
        </p:txBody>
      </p:sp>
    </p:spTree>
    <p:extLst>
      <p:ext uri="{BB962C8B-B14F-4D97-AF65-F5344CB8AC3E}">
        <p14:creationId xmlns:p14="http://schemas.microsoft.com/office/powerpoint/2010/main" val="857080630"/>
      </p:ext>
    </p:extLst>
  </p:cSld>
  <p:clrMapOvr>
    <a:masterClrMapping/>
  </p:clrMapOvr>
  <p:hf hdr="0" ftr="0" dt="0"/>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01C1BD9-383E-46F9-BB98-EBAC935A1C0E}"/>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60F94910-BE07-4443-8139-EB8030EDFCD5}"/>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58B0E49D-EDC7-4AE8-B053-D6F66F3BDD9F}"/>
              </a:ext>
            </a:extLst>
          </p:cNvPr>
          <p:cNvSpPr>
            <a:spLocks noGrp="1"/>
          </p:cNvSpPr>
          <p:nvPr>
            <p:ph type="sldNum" sz="quarter" idx="12"/>
          </p:nvPr>
        </p:nvSpPr>
        <p:spPr/>
        <p:txBody>
          <a:bodyPr/>
          <a:lstStyle>
            <a:lvl1pPr>
              <a:defRPr/>
            </a:lvl1pPr>
          </a:lstStyle>
          <a:p>
            <a:pPr>
              <a:defRPr/>
            </a:pPr>
            <a:fld id="{89D39771-A08C-4605-A819-6DD8F28F8795}" type="slidenum">
              <a:rPr lang="en-US" altLang="en-US"/>
              <a:pPr>
                <a:defRPr/>
              </a:pPr>
              <a:t>‹#›</a:t>
            </a:fld>
            <a:endParaRPr lang="en-US" altLang="en-US"/>
          </a:p>
        </p:txBody>
      </p:sp>
    </p:spTree>
    <p:extLst>
      <p:ext uri="{BB962C8B-B14F-4D97-AF65-F5344CB8AC3E}">
        <p14:creationId xmlns:p14="http://schemas.microsoft.com/office/powerpoint/2010/main" val="3305122703"/>
      </p:ext>
    </p:extLst>
  </p:cSld>
  <p:clrMapOvr>
    <a:masterClrMapping/>
  </p:clrMapOvr>
  <p:hf hdr="0" ftr="0" dt="0"/>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78DA1BC-A21B-4168-824C-E853B319AC1A}"/>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F3185EE2-622B-41BB-8920-F43A6D20860A}"/>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73D935CF-071D-457D-89F3-BC67D1358427}"/>
              </a:ext>
            </a:extLst>
          </p:cNvPr>
          <p:cNvSpPr>
            <a:spLocks noGrp="1"/>
          </p:cNvSpPr>
          <p:nvPr>
            <p:ph type="sldNum" sz="quarter" idx="12"/>
          </p:nvPr>
        </p:nvSpPr>
        <p:spPr/>
        <p:txBody>
          <a:bodyPr/>
          <a:lstStyle>
            <a:lvl1pPr>
              <a:defRPr/>
            </a:lvl1pPr>
          </a:lstStyle>
          <a:p>
            <a:pPr>
              <a:defRPr/>
            </a:pPr>
            <a:fld id="{C273FD8F-80A5-4509-8334-5F1557543B18}" type="slidenum">
              <a:rPr lang="en-US" altLang="en-US"/>
              <a:pPr>
                <a:defRPr/>
              </a:pPr>
              <a:t>‹#›</a:t>
            </a:fld>
            <a:endParaRPr lang="en-US" altLang="en-US"/>
          </a:p>
        </p:txBody>
      </p:sp>
    </p:spTree>
    <p:extLst>
      <p:ext uri="{BB962C8B-B14F-4D97-AF65-F5344CB8AC3E}">
        <p14:creationId xmlns:p14="http://schemas.microsoft.com/office/powerpoint/2010/main" val="173369023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3.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3.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3.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18" Type="http://schemas.openxmlformats.org/officeDocument/2006/relationships/theme" Target="../theme/theme8.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slideLayout" Target="../slideLayouts/slideLayout94.xml"/><Relationship Id="rId2" Type="http://schemas.openxmlformats.org/officeDocument/2006/relationships/slideLayout" Target="../slideLayouts/slideLayout79.xml"/><Relationship Id="rId16" Type="http://schemas.openxmlformats.org/officeDocument/2006/relationships/slideLayout" Target="../slideLayouts/slideLayout93.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slideLayout" Target="../slideLayouts/slideLayout92.xml"/><Relationship Id="rId10" Type="http://schemas.openxmlformats.org/officeDocument/2006/relationships/slideLayout" Target="../slideLayouts/slideLayout87.xml"/><Relationship Id="rId19" Type="http://schemas.openxmlformats.org/officeDocument/2006/relationships/image" Target="../media/image5.jpeg"/><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AACE2FF-E513-4B0B-94CE-B402D66DB7D3}"/>
              </a:ext>
            </a:extLst>
          </p:cNvPr>
          <p:cNvSpPr>
            <a:spLocks noGrp="1" noChangeArrowheads="1"/>
          </p:cNvSpPr>
          <p:nvPr>
            <p:ph type="title"/>
          </p:nvPr>
        </p:nvSpPr>
        <p:spPr bwMode="auto">
          <a:xfrm>
            <a:off x="1447800" y="274638"/>
            <a:ext cx="7239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489AAD67-DCBC-4483-9922-5DA7621F6567}"/>
              </a:ext>
            </a:extLst>
          </p:cNvPr>
          <p:cNvSpPr>
            <a:spLocks noGrp="1" noChangeArrowheads="1"/>
          </p:cNvSpPr>
          <p:nvPr>
            <p:ph type="body" idx="1"/>
          </p:nvPr>
        </p:nvSpPr>
        <p:spPr bwMode="auto">
          <a:xfrm>
            <a:off x="1447800" y="1600200"/>
            <a:ext cx="72390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8676" name="Rectangle 4">
            <a:extLst>
              <a:ext uri="{FF2B5EF4-FFF2-40B4-BE49-F238E27FC236}">
                <a16:creationId xmlns:a16="http://schemas.microsoft.com/office/drawing/2014/main" id="{7561A396-FAE2-4D45-BF48-063A0E9BC0D3}"/>
              </a:ext>
            </a:extLst>
          </p:cNvPr>
          <p:cNvSpPr>
            <a:spLocks noGrp="1" noChangeArrowheads="1"/>
          </p:cNvSpPr>
          <p:nvPr>
            <p:ph type="dt" sz="half" idx="2"/>
          </p:nvPr>
        </p:nvSpPr>
        <p:spPr bwMode="auto">
          <a:xfrm>
            <a:off x="1447800" y="6248400"/>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lvl1pPr>
          </a:lstStyle>
          <a:p>
            <a:pPr>
              <a:defRPr/>
            </a:pPr>
            <a:endParaRPr lang="en-US" altLang="en-US"/>
          </a:p>
        </p:txBody>
      </p:sp>
      <p:sp>
        <p:nvSpPr>
          <p:cNvPr id="28677" name="Rectangle 5">
            <a:extLst>
              <a:ext uri="{FF2B5EF4-FFF2-40B4-BE49-F238E27FC236}">
                <a16:creationId xmlns:a16="http://schemas.microsoft.com/office/drawing/2014/main" id="{D3B36FC9-15CB-462F-82C8-7D764DCC639E}"/>
              </a:ext>
            </a:extLst>
          </p:cNvPr>
          <p:cNvSpPr>
            <a:spLocks noGrp="1" noChangeArrowheads="1"/>
          </p:cNvSpPr>
          <p:nvPr>
            <p:ph type="ftr" sz="quarter" idx="3"/>
          </p:nvPr>
        </p:nvSpPr>
        <p:spPr bwMode="auto">
          <a:xfrm>
            <a:off x="4267200" y="6248400"/>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endParaRPr lang="en-US" altLang="en-US"/>
          </a:p>
        </p:txBody>
      </p:sp>
      <p:sp>
        <p:nvSpPr>
          <p:cNvPr id="28678" name="Rectangle 6">
            <a:extLst>
              <a:ext uri="{FF2B5EF4-FFF2-40B4-BE49-F238E27FC236}">
                <a16:creationId xmlns:a16="http://schemas.microsoft.com/office/drawing/2014/main" id="{0B370C67-FACB-46F3-86ED-A7E1A9886AC3}"/>
              </a:ext>
            </a:extLst>
          </p:cNvPr>
          <p:cNvSpPr>
            <a:spLocks noGrp="1" noChangeArrowheads="1"/>
          </p:cNvSpPr>
          <p:nvPr>
            <p:ph type="sldNum" sz="quarter" idx="4"/>
          </p:nvPr>
        </p:nvSpPr>
        <p:spPr bwMode="auto">
          <a:xfrm>
            <a:off x="7086600" y="6245225"/>
            <a:ext cx="16002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3F025D45-C8A7-4BAC-B31F-A04822AFD9A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096" r:id="rId1"/>
    <p:sldLayoutId id="2147485007" r:id="rId2"/>
    <p:sldLayoutId id="2147485008" r:id="rId3"/>
    <p:sldLayoutId id="2147485009" r:id="rId4"/>
    <p:sldLayoutId id="2147485010" r:id="rId5"/>
    <p:sldLayoutId id="2147485011" r:id="rId6"/>
    <p:sldLayoutId id="2147485012" r:id="rId7"/>
    <p:sldLayoutId id="2147485013" r:id="rId8"/>
    <p:sldLayoutId id="2147485014" r:id="rId9"/>
    <p:sldLayoutId id="2147485015" r:id="rId10"/>
    <p:sldLayoutId id="2147485016" r:id="rId11"/>
  </p:sldLayoutIdLst>
  <p:hf hdr="0" ftr="0" dt="0"/>
  <p:txStyles>
    <p:titleStyle>
      <a:lvl1pPr algn="ctr" rtl="0" eaLnBrk="0" fontAlgn="base" hangingPunct="0">
        <a:spcBef>
          <a:spcPct val="0"/>
        </a:spcBef>
        <a:spcAft>
          <a:spcPct val="0"/>
        </a:spcAft>
        <a:defRPr sz="4000" kern="12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Arial Black" panose="020B0A04020102020204" pitchFamily="34" charset="0"/>
        </a:defRPr>
      </a:lvl2pPr>
      <a:lvl3pPr algn="ctr" rtl="0" eaLnBrk="0" fontAlgn="base" hangingPunct="0">
        <a:spcBef>
          <a:spcPct val="0"/>
        </a:spcBef>
        <a:spcAft>
          <a:spcPct val="0"/>
        </a:spcAft>
        <a:defRPr sz="4000">
          <a:solidFill>
            <a:schemeClr val="tx2"/>
          </a:solidFill>
          <a:latin typeface="Arial Black" panose="020B0A04020102020204" pitchFamily="34" charset="0"/>
        </a:defRPr>
      </a:lvl3pPr>
      <a:lvl4pPr algn="ctr" rtl="0" eaLnBrk="0" fontAlgn="base" hangingPunct="0">
        <a:spcBef>
          <a:spcPct val="0"/>
        </a:spcBef>
        <a:spcAft>
          <a:spcPct val="0"/>
        </a:spcAft>
        <a:defRPr sz="4000">
          <a:solidFill>
            <a:schemeClr val="tx2"/>
          </a:solidFill>
          <a:latin typeface="Arial Black" panose="020B0A04020102020204" pitchFamily="34" charset="0"/>
        </a:defRPr>
      </a:lvl4pPr>
      <a:lvl5pPr algn="ctr" rtl="0" eaLnBrk="0" fontAlgn="base" hangingPunct="0">
        <a:spcBef>
          <a:spcPct val="0"/>
        </a:spcBef>
        <a:spcAft>
          <a:spcPct val="0"/>
        </a:spcAft>
        <a:defRPr sz="4000">
          <a:solidFill>
            <a:schemeClr val="tx2"/>
          </a:solidFill>
          <a:latin typeface="Arial Black" panose="020B0A04020102020204" pitchFamily="34" charset="0"/>
        </a:defRPr>
      </a:lvl5pPr>
      <a:lvl6pPr marL="457200" algn="ctr" rtl="0" eaLnBrk="1" fontAlgn="base" hangingPunct="1">
        <a:spcBef>
          <a:spcPct val="0"/>
        </a:spcBef>
        <a:spcAft>
          <a:spcPct val="0"/>
        </a:spcAft>
        <a:defRPr sz="4000">
          <a:solidFill>
            <a:schemeClr val="tx2"/>
          </a:solidFill>
          <a:latin typeface="Arial Black" panose="020B0A04020102020204" pitchFamily="34" charset="0"/>
        </a:defRPr>
      </a:lvl6pPr>
      <a:lvl7pPr marL="914400" algn="ctr" rtl="0" eaLnBrk="1" fontAlgn="base" hangingPunct="1">
        <a:spcBef>
          <a:spcPct val="0"/>
        </a:spcBef>
        <a:spcAft>
          <a:spcPct val="0"/>
        </a:spcAft>
        <a:defRPr sz="4000">
          <a:solidFill>
            <a:schemeClr val="tx2"/>
          </a:solidFill>
          <a:latin typeface="Arial Black" panose="020B0A04020102020204" pitchFamily="34" charset="0"/>
        </a:defRPr>
      </a:lvl7pPr>
      <a:lvl8pPr marL="1371600" algn="ctr" rtl="0" eaLnBrk="1" fontAlgn="base" hangingPunct="1">
        <a:spcBef>
          <a:spcPct val="0"/>
        </a:spcBef>
        <a:spcAft>
          <a:spcPct val="0"/>
        </a:spcAft>
        <a:defRPr sz="4000">
          <a:solidFill>
            <a:schemeClr val="tx2"/>
          </a:solidFill>
          <a:latin typeface="Arial Black" panose="020B0A04020102020204" pitchFamily="34" charset="0"/>
        </a:defRPr>
      </a:lvl8pPr>
      <a:lvl9pPr marL="1828800" algn="ctr" rtl="0" eaLnBrk="1" fontAlgn="base" hangingPunct="1">
        <a:spcBef>
          <a:spcPct val="0"/>
        </a:spcBef>
        <a:spcAft>
          <a:spcPct val="0"/>
        </a:spcAft>
        <a:defRPr sz="4000">
          <a:solidFill>
            <a:schemeClr val="tx2"/>
          </a:solidFill>
          <a:latin typeface="Arial Black" panose="020B0A040201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90AAC188-1852-4C27-B7F4-1ABFAC831218}"/>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id="{1A7DF8B2-CA41-4EB8-8B77-587112959C3F}"/>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988" name="Rectangle 4">
            <a:extLst>
              <a:ext uri="{FF2B5EF4-FFF2-40B4-BE49-F238E27FC236}">
                <a16:creationId xmlns:a16="http://schemas.microsoft.com/office/drawing/2014/main" id="{453BAEC6-6B05-431B-ADCF-D38225EA7D51}"/>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lvl1pPr>
          </a:lstStyle>
          <a:p>
            <a:pPr>
              <a:defRPr/>
            </a:pPr>
            <a:endParaRPr lang="en-US" altLang="en-US"/>
          </a:p>
        </p:txBody>
      </p:sp>
      <p:sp>
        <p:nvSpPr>
          <p:cNvPr id="41989" name="Rectangle 5">
            <a:extLst>
              <a:ext uri="{FF2B5EF4-FFF2-40B4-BE49-F238E27FC236}">
                <a16:creationId xmlns:a16="http://schemas.microsoft.com/office/drawing/2014/main" id="{6468C0FC-FDA4-4964-8486-3C5CCEFDCD50}"/>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endParaRPr lang="en-US" altLang="en-US"/>
          </a:p>
        </p:txBody>
      </p:sp>
      <p:sp>
        <p:nvSpPr>
          <p:cNvPr id="41990" name="Rectangle 6">
            <a:extLst>
              <a:ext uri="{FF2B5EF4-FFF2-40B4-BE49-F238E27FC236}">
                <a16:creationId xmlns:a16="http://schemas.microsoft.com/office/drawing/2014/main" id="{4A7A8183-5A8F-4F0C-9523-1647186F7F2C}"/>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AF729E83-2E81-45F1-B8D4-47EC06679C9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017" r:id="rId1"/>
    <p:sldLayoutId id="2147485018" r:id="rId2"/>
    <p:sldLayoutId id="2147485019" r:id="rId3"/>
    <p:sldLayoutId id="2147485020" r:id="rId4"/>
    <p:sldLayoutId id="2147485021" r:id="rId5"/>
    <p:sldLayoutId id="2147485022" r:id="rId6"/>
    <p:sldLayoutId id="2147485023" r:id="rId7"/>
    <p:sldLayoutId id="2147485024" r:id="rId8"/>
    <p:sldLayoutId id="2147485025" r:id="rId9"/>
    <p:sldLayoutId id="2147485026" r:id="rId10"/>
    <p:sldLayoutId id="2147485027"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32D30C35-E510-488A-942C-4D1A84C71CB6}"/>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a:extLst>
              <a:ext uri="{FF2B5EF4-FFF2-40B4-BE49-F238E27FC236}">
                <a16:creationId xmlns:a16="http://schemas.microsoft.com/office/drawing/2014/main" id="{0BDB279E-6BE8-4CD7-8780-BB7D2ABEAD0B}"/>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988" name="Rectangle 4">
            <a:extLst>
              <a:ext uri="{FF2B5EF4-FFF2-40B4-BE49-F238E27FC236}">
                <a16:creationId xmlns:a16="http://schemas.microsoft.com/office/drawing/2014/main" id="{3900B82B-8742-454C-B944-B4EC093FD5E3}"/>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lvl1pPr>
          </a:lstStyle>
          <a:p>
            <a:pPr>
              <a:defRPr/>
            </a:pPr>
            <a:endParaRPr lang="en-US" altLang="en-US"/>
          </a:p>
        </p:txBody>
      </p:sp>
      <p:sp>
        <p:nvSpPr>
          <p:cNvPr id="41989" name="Rectangle 5">
            <a:extLst>
              <a:ext uri="{FF2B5EF4-FFF2-40B4-BE49-F238E27FC236}">
                <a16:creationId xmlns:a16="http://schemas.microsoft.com/office/drawing/2014/main" id="{1F6239CE-5528-4B99-8874-158B0D5E670A}"/>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endParaRPr lang="en-US" altLang="en-US"/>
          </a:p>
        </p:txBody>
      </p:sp>
      <p:sp>
        <p:nvSpPr>
          <p:cNvPr id="41990" name="Rectangle 6">
            <a:extLst>
              <a:ext uri="{FF2B5EF4-FFF2-40B4-BE49-F238E27FC236}">
                <a16:creationId xmlns:a16="http://schemas.microsoft.com/office/drawing/2014/main" id="{D384F2F6-95EC-424E-A9C3-14283C48C19C}"/>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0A82B9F6-F740-4ED8-8CF6-C6343FACF49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028" r:id="rId1"/>
    <p:sldLayoutId id="2147485029" r:id="rId2"/>
    <p:sldLayoutId id="2147485030" r:id="rId3"/>
    <p:sldLayoutId id="2147485031" r:id="rId4"/>
    <p:sldLayoutId id="2147485032" r:id="rId5"/>
    <p:sldLayoutId id="2147485033" r:id="rId6"/>
    <p:sldLayoutId id="2147485034" r:id="rId7"/>
    <p:sldLayoutId id="2147485035" r:id="rId8"/>
    <p:sldLayoutId id="2147485036" r:id="rId9"/>
    <p:sldLayoutId id="2147485037" r:id="rId10"/>
    <p:sldLayoutId id="2147485038"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6462464-0847-4B69-ADAB-EC832966D259}"/>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Rectangle 3">
            <a:extLst>
              <a:ext uri="{FF2B5EF4-FFF2-40B4-BE49-F238E27FC236}">
                <a16:creationId xmlns:a16="http://schemas.microsoft.com/office/drawing/2014/main" id="{7E349A8A-B3FC-45B4-9379-50E53C966B70}"/>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988" name="Rectangle 4">
            <a:extLst>
              <a:ext uri="{FF2B5EF4-FFF2-40B4-BE49-F238E27FC236}">
                <a16:creationId xmlns:a16="http://schemas.microsoft.com/office/drawing/2014/main" id="{1552B527-5EAC-480D-AB16-8715C99513B5}"/>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lvl1pPr>
          </a:lstStyle>
          <a:p>
            <a:pPr>
              <a:defRPr/>
            </a:pPr>
            <a:endParaRPr lang="en-US" altLang="en-US"/>
          </a:p>
        </p:txBody>
      </p:sp>
      <p:sp>
        <p:nvSpPr>
          <p:cNvPr id="41989" name="Rectangle 5">
            <a:extLst>
              <a:ext uri="{FF2B5EF4-FFF2-40B4-BE49-F238E27FC236}">
                <a16:creationId xmlns:a16="http://schemas.microsoft.com/office/drawing/2014/main" id="{C7B0CF04-6480-4E91-ACBF-CC939708B366}"/>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endParaRPr lang="en-US" altLang="en-US"/>
          </a:p>
        </p:txBody>
      </p:sp>
      <p:sp>
        <p:nvSpPr>
          <p:cNvPr id="41990" name="Rectangle 6">
            <a:extLst>
              <a:ext uri="{FF2B5EF4-FFF2-40B4-BE49-F238E27FC236}">
                <a16:creationId xmlns:a16="http://schemas.microsoft.com/office/drawing/2014/main" id="{AC93623B-B7F1-4455-8D91-3D17468E67F0}"/>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F5672C87-4DC5-4077-910F-1A8B0707AFE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039" r:id="rId1"/>
    <p:sldLayoutId id="2147485040" r:id="rId2"/>
    <p:sldLayoutId id="2147485041" r:id="rId3"/>
    <p:sldLayoutId id="2147485042" r:id="rId4"/>
    <p:sldLayoutId id="2147485043" r:id="rId5"/>
    <p:sldLayoutId id="2147485044" r:id="rId6"/>
    <p:sldLayoutId id="2147485045" r:id="rId7"/>
    <p:sldLayoutId id="2147485046" r:id="rId8"/>
    <p:sldLayoutId id="2147485047" r:id="rId9"/>
    <p:sldLayoutId id="2147485048" r:id="rId10"/>
    <p:sldLayoutId id="214748504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BFD48BA0-6ABF-41F9-B793-ED0659AD3754}"/>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Rectangle 3">
            <a:extLst>
              <a:ext uri="{FF2B5EF4-FFF2-40B4-BE49-F238E27FC236}">
                <a16:creationId xmlns:a16="http://schemas.microsoft.com/office/drawing/2014/main" id="{D2108C1B-0C0C-434A-8B6F-788606CF1A34}"/>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988" name="Rectangle 4">
            <a:extLst>
              <a:ext uri="{FF2B5EF4-FFF2-40B4-BE49-F238E27FC236}">
                <a16:creationId xmlns:a16="http://schemas.microsoft.com/office/drawing/2014/main" id="{0BCF327F-203D-4F6E-BB35-005163DB80F1}"/>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lvl1pPr>
          </a:lstStyle>
          <a:p>
            <a:pPr>
              <a:defRPr/>
            </a:pPr>
            <a:endParaRPr lang="en-US" altLang="en-US"/>
          </a:p>
        </p:txBody>
      </p:sp>
      <p:sp>
        <p:nvSpPr>
          <p:cNvPr id="41989" name="Rectangle 5">
            <a:extLst>
              <a:ext uri="{FF2B5EF4-FFF2-40B4-BE49-F238E27FC236}">
                <a16:creationId xmlns:a16="http://schemas.microsoft.com/office/drawing/2014/main" id="{63F45E27-B50D-4995-BE82-2AB5A244B72A}"/>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endParaRPr lang="en-US" altLang="en-US"/>
          </a:p>
        </p:txBody>
      </p:sp>
      <p:sp>
        <p:nvSpPr>
          <p:cNvPr id="41990" name="Rectangle 6">
            <a:extLst>
              <a:ext uri="{FF2B5EF4-FFF2-40B4-BE49-F238E27FC236}">
                <a16:creationId xmlns:a16="http://schemas.microsoft.com/office/drawing/2014/main" id="{F45BCBF4-AB2D-4786-AC7A-5C0A0D78015A}"/>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2B7CE20D-6E6F-413B-A76A-32145903845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050" r:id="rId1"/>
    <p:sldLayoutId id="2147485051" r:id="rId2"/>
    <p:sldLayoutId id="2147485052" r:id="rId3"/>
    <p:sldLayoutId id="2147485053" r:id="rId4"/>
    <p:sldLayoutId id="2147485054" r:id="rId5"/>
    <p:sldLayoutId id="2147485055" r:id="rId6"/>
    <p:sldLayoutId id="2147485056" r:id="rId7"/>
    <p:sldLayoutId id="2147485057" r:id="rId8"/>
    <p:sldLayoutId id="2147485058" r:id="rId9"/>
    <p:sldLayoutId id="2147485059" r:id="rId10"/>
    <p:sldLayoutId id="2147485060"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9DF1D8ED-722C-4066-875F-C31290A7CFD4}"/>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7" name="Rectangle 3">
            <a:extLst>
              <a:ext uri="{FF2B5EF4-FFF2-40B4-BE49-F238E27FC236}">
                <a16:creationId xmlns:a16="http://schemas.microsoft.com/office/drawing/2014/main" id="{343F1A2D-D492-41A1-8E5F-BA33ADD1DA2A}"/>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988" name="Rectangle 4">
            <a:extLst>
              <a:ext uri="{FF2B5EF4-FFF2-40B4-BE49-F238E27FC236}">
                <a16:creationId xmlns:a16="http://schemas.microsoft.com/office/drawing/2014/main" id="{36AA6B7B-BDED-4363-A747-FF76081F3E18}"/>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lvl1pPr>
          </a:lstStyle>
          <a:p>
            <a:pPr>
              <a:defRPr/>
            </a:pPr>
            <a:endParaRPr lang="en-US" altLang="en-US"/>
          </a:p>
        </p:txBody>
      </p:sp>
      <p:sp>
        <p:nvSpPr>
          <p:cNvPr id="41989" name="Rectangle 5">
            <a:extLst>
              <a:ext uri="{FF2B5EF4-FFF2-40B4-BE49-F238E27FC236}">
                <a16:creationId xmlns:a16="http://schemas.microsoft.com/office/drawing/2014/main" id="{4EF32393-1746-403F-9254-8A3F2DB066C3}"/>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endParaRPr lang="en-US" altLang="en-US"/>
          </a:p>
        </p:txBody>
      </p:sp>
      <p:sp>
        <p:nvSpPr>
          <p:cNvPr id="41990" name="Rectangle 6">
            <a:extLst>
              <a:ext uri="{FF2B5EF4-FFF2-40B4-BE49-F238E27FC236}">
                <a16:creationId xmlns:a16="http://schemas.microsoft.com/office/drawing/2014/main" id="{5D83FAF6-A77F-47DF-86FD-936B6B6566F4}"/>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6CED69E6-951D-4922-8461-43F53DBCFDD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061" r:id="rId1"/>
    <p:sldLayoutId id="2147485062" r:id="rId2"/>
    <p:sldLayoutId id="2147485063" r:id="rId3"/>
    <p:sldLayoutId id="2147485064" r:id="rId4"/>
    <p:sldLayoutId id="2147485065" r:id="rId5"/>
    <p:sldLayoutId id="2147485066" r:id="rId6"/>
    <p:sldLayoutId id="2147485067" r:id="rId7"/>
    <p:sldLayoutId id="2147485068" r:id="rId8"/>
    <p:sldLayoutId id="2147485069" r:id="rId9"/>
    <p:sldLayoutId id="2147485070" r:id="rId10"/>
    <p:sldLayoutId id="2147485071"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B1C493C-A35A-4CCF-8FFF-7D08CA734713}"/>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171" name="Rectangle 3">
            <a:extLst>
              <a:ext uri="{FF2B5EF4-FFF2-40B4-BE49-F238E27FC236}">
                <a16:creationId xmlns:a16="http://schemas.microsoft.com/office/drawing/2014/main" id="{AD386F0A-296C-4019-90F9-6289C3EAC206}"/>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988" name="Rectangle 4">
            <a:extLst>
              <a:ext uri="{FF2B5EF4-FFF2-40B4-BE49-F238E27FC236}">
                <a16:creationId xmlns:a16="http://schemas.microsoft.com/office/drawing/2014/main" id="{E094E61B-B474-4DF3-8909-1D514067CA86}"/>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lvl1pPr>
          </a:lstStyle>
          <a:p>
            <a:pPr>
              <a:defRPr/>
            </a:pPr>
            <a:endParaRPr lang="en-US" altLang="en-US"/>
          </a:p>
        </p:txBody>
      </p:sp>
      <p:sp>
        <p:nvSpPr>
          <p:cNvPr id="41989" name="Rectangle 5">
            <a:extLst>
              <a:ext uri="{FF2B5EF4-FFF2-40B4-BE49-F238E27FC236}">
                <a16:creationId xmlns:a16="http://schemas.microsoft.com/office/drawing/2014/main" id="{6309A71B-8183-412B-9030-53E62A59AA5C}"/>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endParaRPr lang="en-US" altLang="en-US"/>
          </a:p>
        </p:txBody>
      </p:sp>
      <p:sp>
        <p:nvSpPr>
          <p:cNvPr id="41990" name="Rectangle 6">
            <a:extLst>
              <a:ext uri="{FF2B5EF4-FFF2-40B4-BE49-F238E27FC236}">
                <a16:creationId xmlns:a16="http://schemas.microsoft.com/office/drawing/2014/main" id="{CEE56D4F-7688-4325-A901-BF3EB5D81C2B}"/>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977F8D10-2D4E-452D-9E1D-2C617910377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072" r:id="rId1"/>
    <p:sldLayoutId id="2147485073" r:id="rId2"/>
    <p:sldLayoutId id="2147485074" r:id="rId3"/>
    <p:sldLayoutId id="2147485075" r:id="rId4"/>
    <p:sldLayoutId id="2147485076" r:id="rId5"/>
    <p:sldLayoutId id="2147485077" r:id="rId6"/>
    <p:sldLayoutId id="2147485078" r:id="rId7"/>
    <p:sldLayoutId id="2147485079" r:id="rId8"/>
    <p:sldLayoutId id="2147485080" r:id="rId9"/>
    <p:sldLayoutId id="2147485081" r:id="rId10"/>
    <p:sldLayoutId id="2147485082"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grpSp>
        <p:nvGrpSpPr>
          <p:cNvPr id="8194" name="Group 13">
            <a:extLst>
              <a:ext uri="{FF2B5EF4-FFF2-40B4-BE49-F238E27FC236}">
                <a16:creationId xmlns:a16="http://schemas.microsoft.com/office/drawing/2014/main" id="{C89896BF-0EDF-4057-BA83-85F775359B84}"/>
              </a:ext>
            </a:extLst>
          </p:cNvPr>
          <p:cNvGrpSpPr>
            <a:grpSpLocks/>
          </p:cNvGrpSpPr>
          <p:nvPr/>
        </p:nvGrpSpPr>
        <p:grpSpPr bwMode="auto">
          <a:xfrm>
            <a:off x="0" y="0"/>
            <a:ext cx="2132013" cy="6858000"/>
            <a:chOff x="0" y="0"/>
            <a:chExt cx="2132013" cy="6858001"/>
          </a:xfrm>
        </p:grpSpPr>
        <p:sp>
          <p:nvSpPr>
            <p:cNvPr id="8200" name="Freeform 6">
              <a:extLst>
                <a:ext uri="{FF2B5EF4-FFF2-40B4-BE49-F238E27FC236}">
                  <a16:creationId xmlns:a16="http://schemas.microsoft.com/office/drawing/2014/main" id="{5AA9B984-7A35-42E5-A267-220E230750CE}"/>
                </a:ext>
              </a:extLst>
            </p:cNvPr>
            <p:cNvSpPr>
              <a:spLocks/>
            </p:cNvSpPr>
            <p:nvPr/>
          </p:nvSpPr>
          <p:spPr bwMode="auto">
            <a:xfrm>
              <a:off x="0" y="0"/>
              <a:ext cx="1073150" cy="5291138"/>
            </a:xfrm>
            <a:custGeom>
              <a:avLst/>
              <a:gdLst>
                <a:gd name="T0" fmla="*/ 0 w 676"/>
                <a:gd name="T1" fmla="*/ 2147483646 h 3333"/>
                <a:gd name="T2" fmla="*/ 0 w 676"/>
                <a:gd name="T3" fmla="*/ 2147483646 h 3333"/>
                <a:gd name="T4" fmla="*/ 2147483646 w 676"/>
                <a:gd name="T5" fmla="*/ 2147483646 h 3333"/>
                <a:gd name="T6" fmla="*/ 2147483646 w 676"/>
                <a:gd name="T7" fmla="*/ 0 h 3333"/>
                <a:gd name="T8" fmla="*/ 2147483646 w 676"/>
                <a:gd name="T9" fmla="*/ 0 h 3333"/>
                <a:gd name="T10" fmla="*/ 0 w 676"/>
                <a:gd name="T11" fmla="*/ 2147483646 h 33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7">
              <a:extLst>
                <a:ext uri="{FF2B5EF4-FFF2-40B4-BE49-F238E27FC236}">
                  <a16:creationId xmlns:a16="http://schemas.microsoft.com/office/drawing/2014/main" id="{C78A2CD9-7086-4051-8C06-16BFFD99D8C0}"/>
                </a:ext>
              </a:extLst>
            </p:cNvPr>
            <p:cNvSpPr/>
            <p:nvPr/>
          </p:nvSpPr>
          <p:spPr bwMode="auto">
            <a:xfrm>
              <a:off x="0" y="0"/>
              <a:ext cx="758825" cy="4624389"/>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a:extLst>
                <a:ext uri="{FF2B5EF4-FFF2-40B4-BE49-F238E27FC236}">
                  <a16:creationId xmlns:a16="http://schemas.microsoft.com/office/drawing/2014/main" id="{03D898B2-E6B0-48E3-AFE0-0FB62C94B172}"/>
                </a:ext>
              </a:extLst>
            </p:cNvPr>
            <p:cNvSpPr/>
            <p:nvPr/>
          </p:nvSpPr>
          <p:spPr bwMode="auto">
            <a:xfrm>
              <a:off x="0" y="5662614"/>
              <a:ext cx="906463" cy="1195387"/>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a:extLst>
                <a:ext uri="{FF2B5EF4-FFF2-40B4-BE49-F238E27FC236}">
                  <a16:creationId xmlns:a16="http://schemas.microsoft.com/office/drawing/2014/main" id="{B7835135-9140-400C-B6BC-8E990F81B9DE}"/>
                </a:ext>
              </a:extLst>
            </p:cNvPr>
            <p:cNvSpPr/>
            <p:nvPr/>
          </p:nvSpPr>
          <p:spPr bwMode="auto">
            <a:xfrm>
              <a:off x="0" y="5295901"/>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a:extLst>
                <a:ext uri="{FF2B5EF4-FFF2-40B4-BE49-F238E27FC236}">
                  <a16:creationId xmlns:a16="http://schemas.microsoft.com/office/drawing/2014/main" id="{FC52B2E3-0FC8-4B6F-8BE3-8254925B1CEC}"/>
                </a:ext>
              </a:extLst>
            </p:cNvPr>
            <p:cNvSpPr/>
            <p:nvPr/>
          </p:nvSpPr>
          <p:spPr bwMode="auto">
            <a:xfrm>
              <a:off x="0" y="5257801"/>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a:extLst>
                <a:ext uri="{FF2B5EF4-FFF2-40B4-BE49-F238E27FC236}">
                  <a16:creationId xmlns:a16="http://schemas.microsoft.com/office/drawing/2014/main" id="{7280BF51-B38F-43DB-BFF8-98218BBD35DE}"/>
                </a:ext>
              </a:extLst>
            </p:cNvPr>
            <p:cNvSpPr/>
            <p:nvPr/>
          </p:nvSpPr>
          <p:spPr bwMode="auto">
            <a:xfrm>
              <a:off x="0" y="5357814"/>
              <a:ext cx="1377950" cy="1500187"/>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8195" name="Title Placeholder 1">
            <a:extLst>
              <a:ext uri="{FF2B5EF4-FFF2-40B4-BE49-F238E27FC236}">
                <a16:creationId xmlns:a16="http://schemas.microsoft.com/office/drawing/2014/main" id="{85184E9E-4DA0-438D-AC84-958EDE4A8A4D}"/>
              </a:ext>
            </a:extLst>
          </p:cNvPr>
          <p:cNvSpPr>
            <a:spLocks noGrp="1" noChangeArrowheads="1"/>
          </p:cNvSpPr>
          <p:nvPr>
            <p:ph type="title"/>
          </p:nvPr>
        </p:nvSpPr>
        <p:spPr bwMode="auto">
          <a:xfrm>
            <a:off x="982663" y="457200"/>
            <a:ext cx="7704137"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196" name="Text Placeholder 2">
            <a:extLst>
              <a:ext uri="{FF2B5EF4-FFF2-40B4-BE49-F238E27FC236}">
                <a16:creationId xmlns:a16="http://schemas.microsoft.com/office/drawing/2014/main" id="{6670D0DC-CA74-46D1-98DE-F01483AB97A3}"/>
              </a:ext>
            </a:extLst>
          </p:cNvPr>
          <p:cNvSpPr>
            <a:spLocks noGrp="1" noChangeArrowheads="1"/>
          </p:cNvSpPr>
          <p:nvPr>
            <p:ph type="body" idx="1"/>
          </p:nvPr>
        </p:nvSpPr>
        <p:spPr bwMode="auto">
          <a:xfrm>
            <a:off x="982663" y="2667000"/>
            <a:ext cx="7704137" cy="335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D1D9613-35D4-4F93-9A5C-E816B7B0F369}"/>
              </a:ext>
            </a:extLst>
          </p:cNvPr>
          <p:cNvSpPr>
            <a:spLocks noGrp="1"/>
          </p:cNvSpPr>
          <p:nvPr>
            <p:ph type="dt" sz="half" idx="2"/>
          </p:nvPr>
        </p:nvSpPr>
        <p:spPr>
          <a:xfrm>
            <a:off x="7358063" y="6116638"/>
            <a:ext cx="85883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endParaRPr lang="en-US" altLang="en-US"/>
          </a:p>
        </p:txBody>
      </p:sp>
      <p:sp>
        <p:nvSpPr>
          <p:cNvPr id="5" name="Footer Placeholder 4">
            <a:extLst>
              <a:ext uri="{FF2B5EF4-FFF2-40B4-BE49-F238E27FC236}">
                <a16:creationId xmlns:a16="http://schemas.microsoft.com/office/drawing/2014/main" id="{DCBC4848-BE74-4F49-9C36-ABCE28F15899}"/>
              </a:ext>
            </a:extLst>
          </p:cNvPr>
          <p:cNvSpPr>
            <a:spLocks noGrp="1"/>
          </p:cNvSpPr>
          <p:nvPr>
            <p:ph type="ftr" sz="quarter" idx="3"/>
          </p:nvPr>
        </p:nvSpPr>
        <p:spPr>
          <a:xfrm>
            <a:off x="1987550" y="6116638"/>
            <a:ext cx="5313363"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en-US" altLang="en-US"/>
          </a:p>
        </p:txBody>
      </p:sp>
      <p:sp>
        <p:nvSpPr>
          <p:cNvPr id="6" name="Slide Number Placeholder 5">
            <a:extLst>
              <a:ext uri="{FF2B5EF4-FFF2-40B4-BE49-F238E27FC236}">
                <a16:creationId xmlns:a16="http://schemas.microsoft.com/office/drawing/2014/main" id="{577CC168-A074-4BC4-B10A-9C513E2CF1FB}"/>
              </a:ext>
            </a:extLst>
          </p:cNvPr>
          <p:cNvSpPr>
            <a:spLocks noGrp="1"/>
          </p:cNvSpPr>
          <p:nvPr>
            <p:ph type="sldNum" sz="quarter" idx="4"/>
          </p:nvPr>
        </p:nvSpPr>
        <p:spPr>
          <a:xfrm>
            <a:off x="8274050" y="6116638"/>
            <a:ext cx="412750" cy="365125"/>
          </a:xfrm>
          <a:prstGeom prst="rect">
            <a:avLst/>
          </a:prstGeom>
        </p:spPr>
        <p:txBody>
          <a:bodyPr vert="horz" wrap="square" lIns="91440" tIns="45720" rIns="91440" bIns="45720" numCol="1" anchor="ctr" anchorCtr="0" compatLnSpc="1">
            <a:prstTxWarp prst="textNoShape">
              <a:avLst/>
            </a:prstTxWarp>
          </a:bodyPr>
          <a:lstStyle>
            <a:lvl1pPr algn="r">
              <a:defRPr sz="1000">
                <a:latin typeface="Corbel" panose="020B0503020204020204" pitchFamily="34" charset="0"/>
              </a:defRPr>
            </a:lvl1pPr>
          </a:lstStyle>
          <a:p>
            <a:pPr>
              <a:defRPr/>
            </a:pPr>
            <a:fld id="{B9A0954C-8B13-4AB5-B7C9-9583648FF28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097" r:id="rId1"/>
    <p:sldLayoutId id="2147485098" r:id="rId2"/>
    <p:sldLayoutId id="2147485083" r:id="rId3"/>
    <p:sldLayoutId id="2147485084" r:id="rId4"/>
    <p:sldLayoutId id="2147485085" r:id="rId5"/>
    <p:sldLayoutId id="2147485086" r:id="rId6"/>
    <p:sldLayoutId id="2147485087" r:id="rId7"/>
    <p:sldLayoutId id="2147485088" r:id="rId8"/>
    <p:sldLayoutId id="2147485089" r:id="rId9"/>
    <p:sldLayoutId id="2147485090" r:id="rId10"/>
    <p:sldLayoutId id="2147485091" r:id="rId11"/>
    <p:sldLayoutId id="2147485099" r:id="rId12"/>
    <p:sldLayoutId id="2147485092" r:id="rId13"/>
    <p:sldLayoutId id="2147485100" r:id="rId14"/>
    <p:sldLayoutId id="2147485093" r:id="rId15"/>
    <p:sldLayoutId id="2147485094" r:id="rId16"/>
    <p:sldLayoutId id="2147485095" r:id="rId17"/>
  </p:sldLayoutIdLst>
  <p:hf hdr="0" ftr="0" dt="0"/>
  <p:txStyles>
    <p:titleStyle>
      <a:lvl1pPr algn="ctr" defTabSz="457200" rtl="0" eaLnBrk="0" fontAlgn="base" hangingPunct="0">
        <a:spcBef>
          <a:spcPct val="0"/>
        </a:spcBef>
        <a:spcAft>
          <a:spcPct val="0"/>
        </a:spcAft>
        <a:defRPr sz="4000" kern="1200">
          <a:ln w="3175" cmpd="sng">
            <a:noFill/>
          </a:ln>
          <a:solidFill>
            <a:schemeClr val="tx1"/>
          </a:solidFill>
          <a:latin typeface="+mj-lt"/>
          <a:ea typeface="+mj-ea"/>
          <a:cs typeface="+mj-cs"/>
        </a:defRPr>
      </a:lvl1pPr>
      <a:lvl2pPr algn="ctr" defTabSz="457200" rtl="0" eaLnBrk="0" fontAlgn="base" hangingPunct="0">
        <a:spcBef>
          <a:spcPct val="0"/>
        </a:spcBef>
        <a:spcAft>
          <a:spcPct val="0"/>
        </a:spcAft>
        <a:defRPr sz="4000">
          <a:solidFill>
            <a:schemeClr val="tx1"/>
          </a:solidFill>
          <a:latin typeface="Corbel" panose="020B0503020204020204" pitchFamily="34" charset="0"/>
        </a:defRPr>
      </a:lvl2pPr>
      <a:lvl3pPr algn="ctr" defTabSz="457200" rtl="0" eaLnBrk="0" fontAlgn="base" hangingPunct="0">
        <a:spcBef>
          <a:spcPct val="0"/>
        </a:spcBef>
        <a:spcAft>
          <a:spcPct val="0"/>
        </a:spcAft>
        <a:defRPr sz="4000">
          <a:solidFill>
            <a:schemeClr val="tx1"/>
          </a:solidFill>
          <a:latin typeface="Corbel" panose="020B0503020204020204" pitchFamily="34" charset="0"/>
        </a:defRPr>
      </a:lvl3pPr>
      <a:lvl4pPr algn="ctr" defTabSz="457200" rtl="0" eaLnBrk="0" fontAlgn="base" hangingPunct="0">
        <a:spcBef>
          <a:spcPct val="0"/>
        </a:spcBef>
        <a:spcAft>
          <a:spcPct val="0"/>
        </a:spcAft>
        <a:defRPr sz="4000">
          <a:solidFill>
            <a:schemeClr val="tx1"/>
          </a:solidFill>
          <a:latin typeface="Corbel" panose="020B0503020204020204" pitchFamily="34" charset="0"/>
        </a:defRPr>
      </a:lvl4pPr>
      <a:lvl5pPr algn="ctr" defTabSz="457200" rtl="0" eaLnBrk="0" fontAlgn="base" hangingPunct="0">
        <a:spcBef>
          <a:spcPct val="0"/>
        </a:spcBef>
        <a:spcAft>
          <a:spcPct val="0"/>
        </a:spcAft>
        <a:defRPr sz="4000">
          <a:solidFill>
            <a:schemeClr val="tx1"/>
          </a:solidFill>
          <a:latin typeface="Corbel" panose="020B0503020204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rgbClr val="8D1515"/>
        </a:buClr>
        <a:buSzPct val="145000"/>
        <a:buFont typeface="Arial" panose="020B0604020202020204" pitchFamily="34"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ts val="600"/>
        </a:spcAft>
        <a:buClr>
          <a:srgbClr val="8D1515"/>
        </a:buClr>
        <a:buSzPct val="145000"/>
        <a:buFont typeface="Arial" panose="020B0604020202020204" pitchFamily="34" charset="0"/>
        <a:buChar char="•"/>
        <a:defRPr sz="2000" kern="1200">
          <a:solidFill>
            <a:schemeClr val="tx1"/>
          </a:solidFill>
          <a:latin typeface="+mn-lt"/>
          <a:ea typeface="+mn-ea"/>
          <a:cs typeface="+mn-cs"/>
        </a:defRPr>
      </a:lvl2pPr>
      <a:lvl3pPr marL="1200150" indent="-285750" algn="l" defTabSz="457200" rtl="0" eaLnBrk="0" fontAlgn="base" hangingPunct="0">
        <a:spcBef>
          <a:spcPct val="20000"/>
        </a:spcBef>
        <a:spcAft>
          <a:spcPts val="600"/>
        </a:spcAft>
        <a:buClr>
          <a:srgbClr val="8D1515"/>
        </a:buClr>
        <a:buSzPct val="145000"/>
        <a:buFont typeface="Arial" panose="020B0604020202020204" pitchFamily="34" charset="0"/>
        <a:buChar char="•"/>
        <a:defRPr kern="1200">
          <a:solidFill>
            <a:schemeClr val="tx1"/>
          </a:solidFill>
          <a:latin typeface="+mn-lt"/>
          <a:ea typeface="+mn-ea"/>
          <a:cs typeface="+mn-cs"/>
        </a:defRPr>
      </a:lvl3pPr>
      <a:lvl4pPr marL="1543050" indent="-171450" algn="l" defTabSz="457200" rtl="0" eaLnBrk="0" fontAlgn="base" hangingPunct="0">
        <a:spcBef>
          <a:spcPct val="20000"/>
        </a:spcBef>
        <a:spcAft>
          <a:spcPts val="600"/>
        </a:spcAft>
        <a:buClr>
          <a:srgbClr val="8D1515"/>
        </a:buClr>
        <a:buSzPct val="145000"/>
        <a:buFont typeface="Arial" panose="020B0604020202020204" pitchFamily="34" charset="0"/>
        <a:buChar char="•"/>
        <a:defRPr sz="1600" kern="1200">
          <a:solidFill>
            <a:schemeClr val="tx1"/>
          </a:solidFill>
          <a:latin typeface="+mn-lt"/>
          <a:ea typeface="+mn-ea"/>
          <a:cs typeface="+mn-cs"/>
        </a:defRPr>
      </a:lvl4pPr>
      <a:lvl5pPr marL="2000250" indent="-171450" algn="l" defTabSz="457200" rtl="0" eaLnBrk="0" fontAlgn="base" hangingPunct="0">
        <a:spcBef>
          <a:spcPct val="20000"/>
        </a:spcBef>
        <a:spcAft>
          <a:spcPts val="600"/>
        </a:spcAft>
        <a:buClr>
          <a:srgbClr val="8D1515"/>
        </a:buClr>
        <a:buSzPct val="145000"/>
        <a:buFont typeface="Arial" panose="020B0604020202020204" pitchFamily="34"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1.xml.rels><?xml version="1.0" encoding="UTF-8" standalone="yes"?>
<Relationships xmlns="http://schemas.openxmlformats.org/package/2006/relationships"><Relationship Id="rId2" Type="http://schemas.openxmlformats.org/officeDocument/2006/relationships/hyperlink" Target="http://www.p12.nysed.gov/nonpub/mandatedservices/forms" TargetMode="External"/><Relationship Id="rId1" Type="http://schemas.openxmlformats.org/officeDocument/2006/relationships/slideLayout" Target="../slideLayouts/slideLayout79.xml"/></Relationships>
</file>

<file path=ppt/slides/_rels/slide12.xml.rels><?xml version="1.0" encoding="UTF-8" standalone="yes"?>
<Relationships xmlns="http://schemas.openxmlformats.org/package/2006/relationships"><Relationship Id="rId3" Type="http://schemas.openxmlformats.org/officeDocument/2006/relationships/hyperlink" Target="http://www.p12.nysed.gov/nonpub/mandatedservices/osc.html" TargetMode="External"/><Relationship Id="rId2" Type="http://schemas.openxmlformats.org/officeDocument/2006/relationships/hyperlink" Target="http://www.oms.nysed.gov/cafe/forms/documents/PIformBronze.pdf" TargetMode="External"/><Relationship Id="rId1" Type="http://schemas.openxmlformats.org/officeDocument/2006/relationships/slideLayout" Target="../slideLayouts/slideLayout79.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9.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5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9.xml"/></Relationships>
</file>

<file path=ppt/slides/_rels/slide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5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5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5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6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9.xml"/></Relationships>
</file>

<file path=ppt/slides/_rels/slide6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9.xml"/></Relationships>
</file>

<file path=ppt/slides/_rels/slide6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9.xml"/></Relationships>
</file>

<file path=ppt/slides/_rels/slide6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79.xml"/></Relationships>
</file>

<file path=ppt/slides/_rels/slide6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79.xml"/></Relationships>
</file>

<file path=ppt/slides/_rels/slide6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6.xml"/><Relationship Id="rId1" Type="http://schemas.openxmlformats.org/officeDocument/2006/relationships/slideLayout" Target="../slideLayouts/slideLayout79.xml"/></Relationships>
</file>

<file path=ppt/slides/_rels/slide6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7.xml"/><Relationship Id="rId1" Type="http://schemas.openxmlformats.org/officeDocument/2006/relationships/slideLayout" Target="../slideLayouts/slideLayout79.xml"/></Relationships>
</file>

<file path=ppt/slides/_rels/slide6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6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9.xml"/></Relationships>
</file>

<file path=ppt/slides/_rels/slide7.xml.rels><?xml version="1.0" encoding="UTF-8" standalone="yes"?>
<Relationships xmlns="http://schemas.openxmlformats.org/package/2006/relationships"><Relationship Id="rId8" Type="http://schemas.openxmlformats.org/officeDocument/2006/relationships/hyperlink" Target="http://www.p12.nysed.gov/assessment/contact-osa.html" TargetMode="External"/><Relationship Id="rId3" Type="http://schemas.openxmlformats.org/officeDocument/2006/relationships/hyperlink" Target="mailto:emscmsa@mail.nysed.gov" TargetMode="External"/><Relationship Id="rId7" Type="http://schemas.openxmlformats.org/officeDocument/2006/relationships/hyperlink" Target="http://www.emsc.nysed.gov/irts/" TargetMode="External"/><Relationship Id="rId2" Type="http://schemas.openxmlformats.org/officeDocument/2006/relationships/notesSlide" Target="../notesSlides/notesSlide2.xml"/><Relationship Id="rId1" Type="http://schemas.openxmlformats.org/officeDocument/2006/relationships/slideLayout" Target="../slideLayouts/slideLayout79.xml"/><Relationship Id="rId6" Type="http://schemas.openxmlformats.org/officeDocument/2006/relationships/hyperlink" Target="http://www.p12.nysed.gov/nonpub/mandatedservices/cap/" TargetMode="External"/><Relationship Id="rId5" Type="http://schemas.openxmlformats.org/officeDocument/2006/relationships/hyperlink" Target="http://www.p12.nysed.gov/nonpub/mandatedservices/" TargetMode="External"/><Relationship Id="rId4" Type="http://schemas.openxmlformats.org/officeDocument/2006/relationships/hyperlink" Target="http://portal.nysed.gov/"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7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9.xml"/></Relationships>
</file>

<file path=ppt/slides/_rels/slide7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9.xml"/></Relationships>
</file>

<file path=ppt/slides/_rels/slide7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9.xml"/></Relationships>
</file>

<file path=ppt/slides/_rels/slide7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9.xml"/></Relationships>
</file>

<file path=ppt/slides/_rels/slide8.xml.rels><?xml version="1.0" encoding="UTF-8" standalone="yes"?>
<Relationships xmlns="http://schemas.openxmlformats.org/package/2006/relationships"><Relationship Id="rId2" Type="http://schemas.openxmlformats.org/officeDocument/2006/relationships/hyperlink" Target="http://www.osc.state.ny.us/epay/index.htm" TargetMode="External"/><Relationship Id="rId1" Type="http://schemas.openxmlformats.org/officeDocument/2006/relationships/slideLayout" Target="../slideLayouts/slideLayout79.xml"/></Relationships>
</file>

<file path=ppt/slides/_rels/slide9.xml.rels><?xml version="1.0" encoding="UTF-8" standalone="yes"?>
<Relationships xmlns="http://schemas.openxmlformats.org/package/2006/relationships"><Relationship Id="rId2" Type="http://schemas.openxmlformats.org/officeDocument/2006/relationships/hyperlink" Target="http://portal.nysed.gov/" TargetMode="External"/><Relationship Id="rId1" Type="http://schemas.openxmlformats.org/officeDocument/2006/relationships/slideLayout" Target="../slideLayouts/slideLayout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B61D0BDA-69A7-48DB-BE9E-3FAAA5B1DE84}"/>
              </a:ext>
            </a:extLst>
          </p:cNvPr>
          <p:cNvSpPr>
            <a:spLocks noGrp="1" noChangeArrowheads="1"/>
          </p:cNvSpPr>
          <p:nvPr>
            <p:ph type="title"/>
          </p:nvPr>
        </p:nvSpPr>
        <p:spPr>
          <a:xfrm>
            <a:off x="893763" y="792163"/>
            <a:ext cx="7793037" cy="1981200"/>
          </a:xfrm>
        </p:spPr>
        <p:txBody>
          <a:bodyPr rtlCol="0">
            <a:normAutofit fontScale="90000"/>
          </a:bodyPr>
          <a:lstStyle/>
          <a:p>
            <a:pPr eaLnBrk="1" fontAlgn="auto" hangingPunct="1">
              <a:spcAft>
                <a:spcPts val="0"/>
              </a:spcAft>
              <a:defRPr/>
            </a:pPr>
            <a:br>
              <a:rPr lang="en-US" altLang="en-US" sz="3200" b="1" dirty="0"/>
            </a:br>
            <a:r>
              <a:rPr lang="en-US" altLang="en-US" sz="3600" b="1" dirty="0">
                <a:latin typeface="Calibri" panose="020F0502020204030204" pitchFamily="34" charset="0"/>
                <a:cs typeface="Calibri" panose="020F0502020204030204" pitchFamily="34" charset="0"/>
              </a:rPr>
              <a:t>Nonpublic School Aid</a:t>
            </a:r>
            <a:br>
              <a:rPr lang="en-US" altLang="en-US" sz="3600" b="1" dirty="0">
                <a:latin typeface="Calibri" panose="020F0502020204030204" pitchFamily="34" charset="0"/>
                <a:cs typeface="Calibri" panose="020F0502020204030204" pitchFamily="34" charset="0"/>
              </a:rPr>
            </a:br>
            <a:r>
              <a:rPr lang="en-US" altLang="en-US" sz="3600" b="1" dirty="0">
                <a:latin typeface="Calibri" panose="020F0502020204030204" pitchFamily="34" charset="0"/>
                <a:cs typeface="Calibri" panose="020F0502020204030204" pitchFamily="34" charset="0"/>
              </a:rPr>
              <a:t>Mandated Services Aid (MSA) &amp; Comprehensive Attendance Policy (CAP)</a:t>
            </a:r>
          </a:p>
        </p:txBody>
      </p:sp>
      <p:sp>
        <p:nvSpPr>
          <p:cNvPr id="16387" name="Rectangle 3">
            <a:extLst>
              <a:ext uri="{FF2B5EF4-FFF2-40B4-BE49-F238E27FC236}">
                <a16:creationId xmlns:a16="http://schemas.microsoft.com/office/drawing/2014/main" id="{60CEBFE7-97D7-443B-A1C6-637704A1033F}"/>
              </a:ext>
            </a:extLst>
          </p:cNvPr>
          <p:cNvSpPr>
            <a:spLocks noGrp="1" noChangeArrowheads="1"/>
          </p:cNvSpPr>
          <p:nvPr>
            <p:ph idx="1"/>
          </p:nvPr>
        </p:nvSpPr>
        <p:spPr>
          <a:xfrm>
            <a:off x="700088" y="3221038"/>
            <a:ext cx="7772400" cy="2438400"/>
          </a:xfrm>
        </p:spPr>
        <p:txBody>
          <a:bodyPr/>
          <a:lstStyle/>
          <a:p>
            <a:pPr algn="ctr" eaLnBrk="1" hangingPunct="1">
              <a:buFont typeface="Wingdings" panose="05000000000000000000" pitchFamily="2" charset="2"/>
              <a:buNone/>
            </a:pPr>
            <a:r>
              <a:rPr lang="en-US" altLang="en-US" sz="2800" b="1">
                <a:latin typeface="Calibri" panose="020F0502020204030204" pitchFamily="34" charset="0"/>
                <a:cs typeface="Calibri" panose="020F0502020204030204" pitchFamily="34" charset="0"/>
              </a:rPr>
              <a:t>Guidance for Preparing the 2019-20 Claim </a:t>
            </a:r>
          </a:p>
          <a:p>
            <a:pPr algn="ctr" eaLnBrk="1" hangingPunct="1">
              <a:buFont typeface="Wingdings" panose="05000000000000000000" pitchFamily="2" charset="2"/>
              <a:buNone/>
            </a:pPr>
            <a:r>
              <a:rPr lang="en-US" altLang="en-US" sz="2800" b="1">
                <a:latin typeface="Calibri" panose="020F0502020204030204" pitchFamily="34" charset="0"/>
                <a:cs typeface="Calibri" panose="020F0502020204030204" pitchFamily="34" charset="0"/>
              </a:rPr>
              <a:t> &amp; Utilizing the MSA Online System</a:t>
            </a:r>
          </a:p>
          <a:p>
            <a:pPr algn="ctr" eaLnBrk="1" hangingPunct="1">
              <a:buFont typeface="Wingdings" panose="05000000000000000000" pitchFamily="2" charset="2"/>
              <a:buNone/>
            </a:pPr>
            <a:r>
              <a:rPr lang="en-US" altLang="en-US" sz="2800" b="1">
                <a:latin typeface="Calibri" panose="020F0502020204030204" pitchFamily="34" charset="0"/>
                <a:cs typeface="Calibri" panose="020F0502020204030204" pitchFamily="34" charset="0"/>
              </a:rPr>
              <a:t>New York State Education Department</a:t>
            </a:r>
          </a:p>
          <a:p>
            <a:pPr algn="ctr" eaLnBrk="1" hangingPunct="1">
              <a:buFont typeface="Wingdings" panose="05000000000000000000" pitchFamily="2" charset="2"/>
              <a:buNone/>
            </a:pPr>
            <a:r>
              <a:rPr lang="en-US" altLang="en-US" sz="2800" b="1">
                <a:latin typeface="Calibri" panose="020F0502020204030204" pitchFamily="34" charset="0"/>
                <a:cs typeface="Calibri" panose="020F0502020204030204" pitchFamily="34" charset="0"/>
              </a:rPr>
              <a:t>Office of Grants Management</a:t>
            </a:r>
          </a:p>
        </p:txBody>
      </p:sp>
      <p:sp>
        <p:nvSpPr>
          <p:cNvPr id="16388" name="Slide Number Placeholder 1">
            <a:extLst>
              <a:ext uri="{FF2B5EF4-FFF2-40B4-BE49-F238E27FC236}">
                <a16:creationId xmlns:a16="http://schemas.microsoft.com/office/drawing/2014/main" id="{02D3B27C-C856-4D0D-A9D2-AB216A7BE85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B38035F6-410D-439C-B133-21180A46022F}" type="slidenum">
              <a:rPr lang="en-US" altLang="en-US" sz="1400" smtClean="0">
                <a:latin typeface="Tahoma" panose="020B0604030504040204" pitchFamily="34" charset="0"/>
              </a:rPr>
              <a:pPr>
                <a:spcBef>
                  <a:spcPct val="0"/>
                </a:spcBef>
                <a:spcAft>
                  <a:spcPct val="0"/>
                </a:spcAft>
                <a:buClrTx/>
                <a:buSzTx/>
                <a:buFontTx/>
                <a:buNone/>
              </a:pPr>
              <a:t>1</a:t>
            </a:fld>
            <a:endParaRPr lang="en-US" altLang="en-US" sz="1400">
              <a:latin typeface="Tahoma" panose="020B060403050404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11CBB3B1-0BDA-4F8D-AA06-8C7B46389E29}"/>
              </a:ext>
            </a:extLst>
          </p:cNvPr>
          <p:cNvSpPr>
            <a:spLocks noGrp="1" noChangeArrowheads="1"/>
          </p:cNvSpPr>
          <p:nvPr>
            <p:ph type="title"/>
          </p:nvPr>
        </p:nvSpPr>
        <p:spPr>
          <a:xfrm>
            <a:off x="982663" y="457200"/>
            <a:ext cx="7704137" cy="1981200"/>
          </a:xfrm>
        </p:spPr>
        <p:txBody>
          <a:bodyPr/>
          <a:lstStyle/>
          <a:p>
            <a:pPr eaLnBrk="1" hangingPunct="1"/>
            <a:r>
              <a:rPr lang="en-US" altLang="en-US" sz="3600" b="1">
                <a:ln>
                  <a:noFill/>
                </a:ln>
                <a:latin typeface="Calibri" panose="020F0502020204030204" pitchFamily="34" charset="0"/>
                <a:cs typeface="Calibri" panose="020F0502020204030204" pitchFamily="34" charset="0"/>
              </a:rPr>
              <a:t>School Year 2019-20 </a:t>
            </a:r>
            <a:br>
              <a:rPr lang="en-US" altLang="en-US" sz="3600" b="1">
                <a:ln>
                  <a:noFill/>
                </a:ln>
                <a:latin typeface="Calibri" panose="020F0502020204030204" pitchFamily="34" charset="0"/>
                <a:cs typeface="Calibri" panose="020F0502020204030204" pitchFamily="34" charset="0"/>
              </a:rPr>
            </a:br>
            <a:r>
              <a:rPr lang="en-US" altLang="en-US" sz="3600" b="1">
                <a:ln>
                  <a:noFill/>
                </a:ln>
                <a:latin typeface="Calibri" panose="020F0502020204030204" pitchFamily="34" charset="0"/>
                <a:cs typeface="Calibri" panose="020F0502020204030204" pitchFamily="34" charset="0"/>
              </a:rPr>
              <a:t>MSA Claims</a:t>
            </a:r>
          </a:p>
        </p:txBody>
      </p:sp>
      <p:sp>
        <p:nvSpPr>
          <p:cNvPr id="13315" name="Rectangle 3">
            <a:extLst>
              <a:ext uri="{FF2B5EF4-FFF2-40B4-BE49-F238E27FC236}">
                <a16:creationId xmlns:a16="http://schemas.microsoft.com/office/drawing/2014/main" id="{B440001E-A719-4CEA-A041-44B9C061FE58}"/>
              </a:ext>
            </a:extLst>
          </p:cNvPr>
          <p:cNvSpPr>
            <a:spLocks noGrp="1" noChangeArrowheads="1"/>
          </p:cNvSpPr>
          <p:nvPr>
            <p:ph idx="1"/>
          </p:nvPr>
        </p:nvSpPr>
        <p:spPr>
          <a:xfrm>
            <a:off x="982663" y="2667000"/>
            <a:ext cx="7704137" cy="3332163"/>
          </a:xfrm>
        </p:spPr>
        <p:txBody>
          <a:bodyPr rtlCol="0">
            <a:normAutofit/>
          </a:bodyPr>
          <a:lstStyle/>
          <a:p>
            <a:pPr eaLnBrk="1" fontAlgn="auto" hangingPunct="1">
              <a:buClr>
                <a:schemeClr val="accent1">
                  <a:lumMod val="75000"/>
                </a:schemeClr>
              </a:buClr>
              <a:buFont typeface="Wingdings" panose="05000000000000000000" pitchFamily="2" charset="2"/>
              <a:buChar char="v"/>
              <a:defRPr/>
            </a:pPr>
            <a:r>
              <a:rPr lang="en-US" altLang="en-US" sz="3200" b="1" dirty="0">
                <a:latin typeface="Calibri" panose="020F0502020204030204" pitchFamily="34" charset="0"/>
                <a:cs typeface="Calibri" panose="020F0502020204030204" pitchFamily="34" charset="0"/>
              </a:rPr>
              <a:t>The 19-20 claims should be received by </a:t>
            </a:r>
            <a:r>
              <a:rPr lang="en-US" altLang="en-US" sz="3200" b="1" dirty="0">
                <a:highlight>
                  <a:srgbClr val="00FFFF"/>
                </a:highlight>
                <a:latin typeface="Calibri" panose="020F0502020204030204" pitchFamily="34" charset="0"/>
                <a:cs typeface="Calibri" panose="020F0502020204030204" pitchFamily="34" charset="0"/>
              </a:rPr>
              <a:t>May 15, 2021</a:t>
            </a:r>
            <a:r>
              <a:rPr lang="en-US" altLang="en-US" sz="3200" b="1" dirty="0">
                <a:latin typeface="Calibri" panose="020F0502020204030204" pitchFamily="34" charset="0"/>
                <a:cs typeface="Calibri" panose="020F0502020204030204" pitchFamily="34" charset="0"/>
              </a:rPr>
              <a:t>.</a:t>
            </a:r>
          </a:p>
          <a:p>
            <a:pPr eaLnBrk="1" fontAlgn="auto" hangingPunct="1">
              <a:buClr>
                <a:schemeClr val="accent1">
                  <a:lumMod val="75000"/>
                </a:schemeClr>
              </a:buClr>
              <a:buFont typeface="Wingdings" panose="05000000000000000000" pitchFamily="2" charset="2"/>
              <a:buChar char="v"/>
              <a:defRPr/>
            </a:pPr>
            <a:r>
              <a:rPr lang="en-US" altLang="en-US" sz="3200" b="1" dirty="0">
                <a:latin typeface="Calibri" panose="020F0502020204030204" pitchFamily="34" charset="0"/>
                <a:cs typeface="Calibri" panose="020F0502020204030204" pitchFamily="34" charset="0"/>
              </a:rPr>
              <a:t>An e-mail message will be sent to school administrators when the MSA online system is ready.</a:t>
            </a:r>
          </a:p>
          <a:p>
            <a:pPr marL="609600" indent="-609600" eaLnBrk="1" fontAlgn="auto" hangingPunct="1">
              <a:buClr>
                <a:schemeClr val="accent1">
                  <a:lumMod val="75000"/>
                </a:schemeClr>
              </a:buClr>
              <a:buFont typeface="Wingdings" panose="05000000000000000000" pitchFamily="2" charset="2"/>
              <a:buNone/>
              <a:defRPr/>
            </a:pPr>
            <a:endParaRPr lang="en-US" altLang="en-US" b="1" dirty="0"/>
          </a:p>
        </p:txBody>
      </p:sp>
      <p:sp>
        <p:nvSpPr>
          <p:cNvPr id="27652" name="Slide Number Placeholder 1">
            <a:extLst>
              <a:ext uri="{FF2B5EF4-FFF2-40B4-BE49-F238E27FC236}">
                <a16:creationId xmlns:a16="http://schemas.microsoft.com/office/drawing/2014/main" id="{5F613FD7-9267-4351-B39E-096A5D47F69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9847A44D-78EE-4640-9238-CD3E32046785}" type="slidenum">
              <a:rPr lang="en-US" altLang="en-US" sz="1400" smtClean="0">
                <a:latin typeface="Tahoma" panose="020B0604030504040204" pitchFamily="34" charset="0"/>
              </a:rPr>
              <a:pPr>
                <a:spcBef>
                  <a:spcPct val="0"/>
                </a:spcBef>
                <a:spcAft>
                  <a:spcPct val="0"/>
                </a:spcAft>
                <a:buClrTx/>
                <a:buSzTx/>
                <a:buFontTx/>
                <a:buNone/>
              </a:pPr>
              <a:t>10</a:t>
            </a:fld>
            <a:endParaRPr lang="en-US" altLang="en-US" sz="1400">
              <a:latin typeface="Tahoma" panose="020B060403050404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CA0FE0BF-CF7B-437C-9CFB-C58A825FF66C}"/>
              </a:ext>
            </a:extLst>
          </p:cNvPr>
          <p:cNvSpPr>
            <a:spLocks noGrp="1" noChangeArrowheads="1"/>
          </p:cNvSpPr>
          <p:nvPr>
            <p:ph type="title"/>
          </p:nvPr>
        </p:nvSpPr>
        <p:spPr>
          <a:xfrm>
            <a:off x="982663" y="457200"/>
            <a:ext cx="7704137" cy="1981200"/>
          </a:xfrm>
        </p:spPr>
        <p:txBody>
          <a:bodyPr/>
          <a:lstStyle/>
          <a:p>
            <a:pPr eaLnBrk="1" hangingPunct="1"/>
            <a:r>
              <a:rPr lang="en-US" altLang="en-US" b="1">
                <a:ln>
                  <a:noFill/>
                </a:ln>
                <a:latin typeface="Calibri" panose="020F0502020204030204" pitchFamily="34" charset="0"/>
                <a:cs typeface="Calibri" panose="020F0502020204030204" pitchFamily="34" charset="0"/>
              </a:rPr>
              <a:t>Mandated Services Aid Guidance </a:t>
            </a:r>
          </a:p>
        </p:txBody>
      </p:sp>
      <p:sp>
        <p:nvSpPr>
          <p:cNvPr id="25603" name="Rectangle 3">
            <a:extLst>
              <a:ext uri="{FF2B5EF4-FFF2-40B4-BE49-F238E27FC236}">
                <a16:creationId xmlns:a16="http://schemas.microsoft.com/office/drawing/2014/main" id="{8F0F93AD-CF9A-45F7-B605-0E7E02E44E64}"/>
              </a:ext>
            </a:extLst>
          </p:cNvPr>
          <p:cNvSpPr>
            <a:spLocks noGrp="1" noChangeArrowheads="1"/>
          </p:cNvSpPr>
          <p:nvPr>
            <p:ph idx="1"/>
          </p:nvPr>
        </p:nvSpPr>
        <p:spPr>
          <a:xfrm>
            <a:off x="714375" y="1865313"/>
            <a:ext cx="7972425" cy="4816475"/>
          </a:xfrm>
        </p:spPr>
        <p:txBody>
          <a:bodyPr/>
          <a:lstStyle/>
          <a:p>
            <a:pPr marL="0" indent="0" eaLnBrk="1" hangingPunct="1">
              <a:buFont typeface="Arial" panose="020B0604020202020204" pitchFamily="34" charset="0"/>
              <a:buNone/>
              <a:defRPr/>
            </a:pPr>
            <a:r>
              <a:rPr lang="en-US" altLang="en-US" sz="3600" b="1" dirty="0">
                <a:latin typeface="Calibri" panose="020F0502020204030204" pitchFamily="34" charset="0"/>
                <a:cs typeface="Calibri" panose="020F0502020204030204" pitchFamily="34" charset="0"/>
              </a:rPr>
              <a:t>The Mandated Services Aid Guidance document highlighting the MSA system is available on the Non-public Schools Mandated Services Aid page @ </a:t>
            </a:r>
            <a:r>
              <a:rPr lang="en-US" altLang="en-US" sz="3600" b="1" dirty="0">
                <a:solidFill>
                  <a:schemeClr val="accent2">
                    <a:lumMod val="75000"/>
                  </a:schemeClr>
                </a:solidFill>
                <a:latin typeface="Calibri" panose="020F0502020204030204" pitchFamily="34" charset="0"/>
                <a:cs typeface="Calibri" panose="020F0502020204030204" pitchFamily="34" charset="0"/>
                <a:hlinkClick r:id="rId2"/>
              </a:rPr>
              <a:t>http://www.p12.nysed.gov/nonpub/mandatedservices/forms</a:t>
            </a:r>
            <a:endParaRPr lang="en-US" altLang="en-US" sz="3600" b="1" dirty="0">
              <a:solidFill>
                <a:schemeClr val="accent2">
                  <a:lumMod val="75000"/>
                </a:schemeClr>
              </a:solidFill>
              <a:latin typeface="Calibri" panose="020F0502020204030204" pitchFamily="34" charset="0"/>
              <a:cs typeface="Calibri" panose="020F0502020204030204" pitchFamily="34" charset="0"/>
            </a:endParaRPr>
          </a:p>
          <a:p>
            <a:pPr marL="0" indent="0" eaLnBrk="1" hangingPunct="1">
              <a:buFont typeface="Arial" panose="020B0604020202020204" pitchFamily="34" charset="0"/>
              <a:buNone/>
              <a:defRPr/>
            </a:pPr>
            <a:endParaRPr lang="en-US" altLang="en-US" sz="3600" b="1" dirty="0">
              <a:latin typeface="Calibri" panose="020F0502020204030204" pitchFamily="34" charset="0"/>
              <a:cs typeface="Calibri" panose="020F0502020204030204" pitchFamily="34" charset="0"/>
            </a:endParaRPr>
          </a:p>
        </p:txBody>
      </p:sp>
      <p:sp>
        <p:nvSpPr>
          <p:cNvPr id="28676" name="Slide Number Placeholder 1">
            <a:extLst>
              <a:ext uri="{FF2B5EF4-FFF2-40B4-BE49-F238E27FC236}">
                <a16:creationId xmlns:a16="http://schemas.microsoft.com/office/drawing/2014/main" id="{08AF729E-59C6-4371-92C6-0DA62801B5E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E5D0C86C-7AF1-44C9-8807-E59DB45654E0}" type="slidenum">
              <a:rPr lang="en-US" altLang="en-US" sz="1400" smtClean="0">
                <a:latin typeface="Tahoma" panose="020B0604030504040204" pitchFamily="34" charset="0"/>
              </a:rPr>
              <a:pPr>
                <a:spcBef>
                  <a:spcPct val="0"/>
                </a:spcBef>
                <a:spcAft>
                  <a:spcPct val="0"/>
                </a:spcAft>
                <a:buClrTx/>
                <a:buSzTx/>
                <a:buFontTx/>
                <a:buNone/>
              </a:pPr>
              <a:t>11</a:t>
            </a:fld>
            <a:endParaRPr lang="en-US" altLang="en-US" sz="1400">
              <a:latin typeface="Tahoma" panose="020B060403050404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F0181C91-EDB2-43FD-8DBD-684D9F08302F}"/>
              </a:ext>
            </a:extLst>
          </p:cNvPr>
          <p:cNvSpPr>
            <a:spLocks noGrp="1" noChangeArrowheads="1"/>
          </p:cNvSpPr>
          <p:nvPr>
            <p:ph type="title"/>
          </p:nvPr>
        </p:nvSpPr>
        <p:spPr>
          <a:xfrm>
            <a:off x="982663" y="76200"/>
            <a:ext cx="7704137" cy="1600200"/>
          </a:xfrm>
        </p:spPr>
        <p:txBody>
          <a:bodyPr/>
          <a:lstStyle/>
          <a:p>
            <a:pPr eaLnBrk="1" hangingPunct="1"/>
            <a:r>
              <a:rPr lang="en-US" altLang="en-US" sz="3200" b="1">
                <a:ln>
                  <a:noFill/>
                </a:ln>
                <a:latin typeface="Calibri" panose="020F0502020204030204" pitchFamily="34" charset="0"/>
                <a:cs typeface="Calibri" panose="020F0502020204030204" pitchFamily="34" charset="0"/>
              </a:rPr>
              <a:t>Payee Information</a:t>
            </a:r>
          </a:p>
        </p:txBody>
      </p:sp>
      <p:sp>
        <p:nvSpPr>
          <p:cNvPr id="12291" name="Rectangle 3">
            <a:extLst>
              <a:ext uri="{FF2B5EF4-FFF2-40B4-BE49-F238E27FC236}">
                <a16:creationId xmlns:a16="http://schemas.microsoft.com/office/drawing/2014/main" id="{A0486288-7BBA-49FB-B54A-5E4FF321C37B}"/>
              </a:ext>
            </a:extLst>
          </p:cNvPr>
          <p:cNvSpPr>
            <a:spLocks noGrp="1" noChangeArrowheads="1"/>
          </p:cNvSpPr>
          <p:nvPr>
            <p:ph idx="1"/>
          </p:nvPr>
        </p:nvSpPr>
        <p:spPr>
          <a:xfrm>
            <a:off x="982663" y="1828800"/>
            <a:ext cx="7856537" cy="4267200"/>
          </a:xfrm>
        </p:spPr>
        <p:txBody>
          <a:bodyPr rtlCol="0">
            <a:normAutofit fontScale="92500" lnSpcReduction="10000"/>
          </a:bodyPr>
          <a:lstStyle/>
          <a:p>
            <a:pPr eaLnBrk="1" fontAlgn="auto" hangingPunct="1">
              <a:buClr>
                <a:schemeClr val="accent1">
                  <a:lumMod val="75000"/>
                </a:schemeClr>
              </a:buClr>
              <a:buFont typeface="Wingdings" panose="05000000000000000000" pitchFamily="2" charset="2"/>
              <a:buChar char="v"/>
              <a:defRPr/>
            </a:pPr>
            <a:r>
              <a:rPr lang="en-US" altLang="en-US" sz="3200" b="1" dirty="0">
                <a:latin typeface="Calibri" panose="020F0502020204030204" pitchFamily="34" charset="0"/>
                <a:cs typeface="Calibri" panose="020F0502020204030204" pitchFamily="34" charset="0"/>
              </a:rPr>
              <a:t>If any Payee Information is missing or inaccurate, you will need to complete and submit a Payee Information form.</a:t>
            </a:r>
            <a:r>
              <a:rPr lang="en-US" altLang="en-US" sz="3200" b="1" dirty="0">
                <a:solidFill>
                  <a:schemeClr val="accent2">
                    <a:lumMod val="75000"/>
                  </a:schemeClr>
                </a:solidFill>
                <a:latin typeface="Calibri" panose="020F0502020204030204" pitchFamily="34" charset="0"/>
                <a:cs typeface="Calibri" panose="020F0502020204030204" pitchFamily="34" charset="0"/>
                <a:hlinkClick r:id="rId2"/>
              </a:rPr>
              <a:t> http://www.oms.nysed.gov/cafe/forms/documents/PIformBronze.pdf</a:t>
            </a:r>
            <a:endParaRPr lang="en-US" altLang="en-US" sz="3200" b="1" dirty="0">
              <a:solidFill>
                <a:schemeClr val="accent2">
                  <a:lumMod val="75000"/>
                </a:schemeClr>
              </a:solidFill>
              <a:latin typeface="Calibri" panose="020F0502020204030204" pitchFamily="34" charset="0"/>
              <a:cs typeface="Calibri" panose="020F0502020204030204" pitchFamily="34" charset="0"/>
            </a:endParaRPr>
          </a:p>
          <a:p>
            <a:pPr eaLnBrk="1" fontAlgn="auto" hangingPunct="1">
              <a:buClr>
                <a:schemeClr val="accent1">
                  <a:lumMod val="75000"/>
                </a:schemeClr>
              </a:buClr>
              <a:buFont typeface="Wingdings" panose="05000000000000000000" pitchFamily="2" charset="2"/>
              <a:buChar char="v"/>
              <a:defRPr/>
            </a:pPr>
            <a:r>
              <a:rPr lang="en-US" altLang="en-US" sz="3200" b="1" dirty="0">
                <a:latin typeface="Calibri" panose="020F0502020204030204" pitchFamily="34" charset="0"/>
                <a:cs typeface="Calibri" panose="020F0502020204030204" pitchFamily="34" charset="0"/>
              </a:rPr>
              <a:t>Vendor changes other than Payee Information </a:t>
            </a:r>
            <a:r>
              <a:rPr lang="en-US" altLang="en-US" sz="3200" b="1" dirty="0">
                <a:solidFill>
                  <a:schemeClr val="accent2">
                    <a:lumMod val="75000"/>
                  </a:schemeClr>
                </a:solidFill>
                <a:latin typeface="Calibri" panose="020F0502020204030204" pitchFamily="34" charset="0"/>
                <a:cs typeface="Calibri" panose="020F0502020204030204" pitchFamily="34" charset="0"/>
                <a:hlinkClick r:id="rId3"/>
              </a:rPr>
              <a:t>http://www.p12.nysed.gov/nonpub/mandatedservices/osc.html</a:t>
            </a:r>
            <a:endParaRPr lang="en-US" altLang="en-US" sz="3200" b="1" dirty="0">
              <a:solidFill>
                <a:schemeClr val="accent2">
                  <a:lumMod val="75000"/>
                </a:schemeClr>
              </a:solidFill>
              <a:latin typeface="Calibri" panose="020F0502020204030204" pitchFamily="34" charset="0"/>
              <a:cs typeface="Calibri" panose="020F0502020204030204" pitchFamily="34" charset="0"/>
            </a:endParaRPr>
          </a:p>
          <a:p>
            <a:pPr eaLnBrk="1" fontAlgn="auto" hangingPunct="1">
              <a:buClr>
                <a:schemeClr val="accent1">
                  <a:lumMod val="75000"/>
                </a:schemeClr>
              </a:buClr>
              <a:buFont typeface="Wingdings" panose="05000000000000000000" pitchFamily="2" charset="2"/>
              <a:buNone/>
              <a:defRPr/>
            </a:pPr>
            <a:endParaRPr lang="en-US" altLang="en-US" sz="2800" b="1" dirty="0"/>
          </a:p>
          <a:p>
            <a:pPr eaLnBrk="1" fontAlgn="auto" hangingPunct="1">
              <a:buClr>
                <a:schemeClr val="accent1">
                  <a:lumMod val="75000"/>
                </a:schemeClr>
              </a:buClr>
              <a:buFont typeface="Arial"/>
              <a:buChar char="•"/>
              <a:defRPr/>
            </a:pPr>
            <a:endParaRPr lang="en-US" altLang="en-US" sz="2800" dirty="0"/>
          </a:p>
        </p:txBody>
      </p:sp>
      <p:sp>
        <p:nvSpPr>
          <p:cNvPr id="29700" name="Slide Number Placeholder 1">
            <a:extLst>
              <a:ext uri="{FF2B5EF4-FFF2-40B4-BE49-F238E27FC236}">
                <a16:creationId xmlns:a16="http://schemas.microsoft.com/office/drawing/2014/main" id="{22D98F37-553E-45F7-B821-3B987571AAE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2F7D45EB-17CE-4EFC-8571-8CE90A48674B}" type="slidenum">
              <a:rPr lang="en-US" altLang="en-US" sz="1400" smtClean="0">
                <a:latin typeface="Tahoma" panose="020B0604030504040204" pitchFamily="34" charset="0"/>
              </a:rPr>
              <a:pPr>
                <a:spcBef>
                  <a:spcPct val="0"/>
                </a:spcBef>
                <a:spcAft>
                  <a:spcPct val="0"/>
                </a:spcAft>
                <a:buClrTx/>
                <a:buSzTx/>
                <a:buFontTx/>
                <a:buNone/>
              </a:pPr>
              <a:t>12</a:t>
            </a:fld>
            <a:endParaRPr lang="en-US" altLang="en-US" sz="1400">
              <a:latin typeface="Tahoma" panose="020B060403050404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7584E742-E716-4913-B7C8-F45C752E9663}"/>
              </a:ext>
            </a:extLst>
          </p:cNvPr>
          <p:cNvSpPr>
            <a:spLocks noGrp="1" noChangeArrowheads="1"/>
          </p:cNvSpPr>
          <p:nvPr>
            <p:ph type="title"/>
          </p:nvPr>
        </p:nvSpPr>
        <p:spPr>
          <a:xfrm>
            <a:off x="982663" y="0"/>
            <a:ext cx="7704137" cy="838200"/>
          </a:xfrm>
        </p:spPr>
        <p:txBody>
          <a:bodyPr/>
          <a:lstStyle/>
          <a:p>
            <a:pPr eaLnBrk="1" hangingPunct="1"/>
            <a:r>
              <a:rPr lang="en-US" altLang="en-US" sz="3600" b="1">
                <a:ln>
                  <a:noFill/>
                </a:ln>
                <a:latin typeface="Calibri" panose="020F0502020204030204" pitchFamily="34" charset="0"/>
                <a:cs typeface="Calibri" panose="020F0502020204030204" pitchFamily="34" charset="0"/>
              </a:rPr>
              <a:t>Payee Information Screen</a:t>
            </a:r>
          </a:p>
        </p:txBody>
      </p:sp>
      <p:sp>
        <p:nvSpPr>
          <p:cNvPr id="30723" name="Slide Number Placeholder 3">
            <a:extLst>
              <a:ext uri="{FF2B5EF4-FFF2-40B4-BE49-F238E27FC236}">
                <a16:creationId xmlns:a16="http://schemas.microsoft.com/office/drawing/2014/main" id="{97B4974D-B495-4253-AE0A-7212F552343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2B2D44A-5299-4F07-BC87-BBFDC9FD17BF}" type="slidenum">
              <a:rPr lang="en-US" altLang="en-US" sz="1400" smtClean="0">
                <a:latin typeface="Tahoma" panose="020B0604030504040204" pitchFamily="34" charset="0"/>
              </a:rPr>
              <a:pPr/>
              <a:t>13</a:t>
            </a:fld>
            <a:endParaRPr lang="en-US" altLang="en-US" sz="1400">
              <a:latin typeface="Tahoma" panose="020B0604030504040204" pitchFamily="34" charset="0"/>
            </a:endParaRPr>
          </a:p>
        </p:txBody>
      </p:sp>
      <p:pic>
        <p:nvPicPr>
          <p:cNvPr id="30724" name="x_Picture 1" descr="image001">
            <a:extLst>
              <a:ext uri="{FF2B5EF4-FFF2-40B4-BE49-F238E27FC236}">
                <a16:creationId xmlns:a16="http://schemas.microsoft.com/office/drawing/2014/main" id="{3C888A91-EBC5-4A34-93C0-20224B33DE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013" y="838200"/>
            <a:ext cx="84867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Rectangle 1">
            <a:extLst>
              <a:ext uri="{FF2B5EF4-FFF2-40B4-BE49-F238E27FC236}">
                <a16:creationId xmlns:a16="http://schemas.microsoft.com/office/drawing/2014/main" id="{55CA402A-6E90-4513-A36D-1D3ED518A7CF}"/>
              </a:ext>
            </a:extLst>
          </p:cNvPr>
          <p:cNvSpPr>
            <a:spLocks noChangeArrowheads="1"/>
          </p:cNvSpPr>
          <p:nvPr/>
        </p:nvSpPr>
        <p:spPr bwMode="auto">
          <a:xfrm>
            <a:off x="777875" y="3441700"/>
            <a:ext cx="79248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a:latin typeface="Calibri" panose="020F0502020204030204" pitchFamily="34" charset="0"/>
                <a:cs typeface="Calibri" panose="020F0502020204030204" pitchFamily="34" charset="0"/>
              </a:rPr>
              <a:t>The payee information screen includes the Chief Executive Officer’s or Chief Financial Officer’s e-mail address.  It is very important that this address be up-to-date because all communications regarding the Mandated Services Aid claim will be sent to that e-mail address. User will get error message if no email address is on file.</a:t>
            </a:r>
          </a:p>
          <a:p>
            <a:endParaRPr lang="en-US" altLang="en-US"/>
          </a:p>
          <a:p>
            <a:endParaRPr lang="en-US" altLang="en-US"/>
          </a:p>
          <a:p>
            <a:endParaRPr lang="en-US" altLang="en-US"/>
          </a:p>
          <a:p>
            <a:endParaRPr lang="en-US" altLang="en-US"/>
          </a:p>
          <a:p>
            <a:endParaRPr lang="en-US" altLang="en-US"/>
          </a:p>
          <a:p>
            <a:endParaRPr lang="en-US"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1">
            <a:extLst>
              <a:ext uri="{FF2B5EF4-FFF2-40B4-BE49-F238E27FC236}">
                <a16:creationId xmlns:a16="http://schemas.microsoft.com/office/drawing/2014/main" id="{7FCA8BC4-93E7-4152-B656-6D86661EA86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53304A39-2870-421C-B661-405D9CA88D4E}" type="slidenum">
              <a:rPr lang="en-US" altLang="en-US" sz="1400" smtClean="0">
                <a:latin typeface="Tahoma" panose="020B0604030504040204" pitchFamily="34" charset="0"/>
              </a:rPr>
              <a:pPr>
                <a:spcBef>
                  <a:spcPct val="0"/>
                </a:spcBef>
                <a:spcAft>
                  <a:spcPct val="0"/>
                </a:spcAft>
                <a:buClrTx/>
                <a:buSzTx/>
                <a:buFontTx/>
                <a:buNone/>
              </a:pPr>
              <a:t>14</a:t>
            </a:fld>
            <a:endParaRPr lang="en-US" altLang="en-US" sz="1400">
              <a:latin typeface="Tahoma" panose="020B0604030504040204" pitchFamily="34" charset="0"/>
            </a:endParaRPr>
          </a:p>
        </p:txBody>
      </p:sp>
      <p:sp>
        <p:nvSpPr>
          <p:cNvPr id="31747" name="Title 1">
            <a:extLst>
              <a:ext uri="{FF2B5EF4-FFF2-40B4-BE49-F238E27FC236}">
                <a16:creationId xmlns:a16="http://schemas.microsoft.com/office/drawing/2014/main" id="{844BAF6B-E294-4982-AB01-267453A5DA9F}"/>
              </a:ext>
            </a:extLst>
          </p:cNvPr>
          <p:cNvSpPr>
            <a:spLocks noGrp="1" noChangeArrowheads="1"/>
          </p:cNvSpPr>
          <p:nvPr>
            <p:ph type="title"/>
          </p:nvPr>
        </p:nvSpPr>
        <p:spPr>
          <a:xfrm>
            <a:off x="771525" y="2209800"/>
            <a:ext cx="7704138" cy="1981200"/>
          </a:xfrm>
        </p:spPr>
        <p:txBody>
          <a:bodyPr/>
          <a:lstStyle/>
          <a:p>
            <a:pPr>
              <a:buClr>
                <a:srgbClr val="C00000"/>
              </a:buClr>
            </a:pPr>
            <a:r>
              <a:rPr lang="en-US" altLang="en-US" sz="5400" b="1" i="1" u="sng">
                <a:ln>
                  <a:noFill/>
                </a:ln>
                <a:latin typeface="Calibri" panose="020F0502020204030204" pitchFamily="34" charset="0"/>
                <a:cs typeface="Calibri" panose="020F0502020204030204" pitchFamily="34" charset="0"/>
              </a:rPr>
              <a:t>What’s New</a:t>
            </a:r>
            <a:br>
              <a:rPr lang="en-US" altLang="en-US" sz="5400">
                <a:ln>
                  <a:noFill/>
                </a:ln>
              </a:rPr>
            </a:br>
            <a:endParaRPr lang="en-US" altLang="en-US" sz="5400">
              <a:ln>
                <a:noFill/>
              </a:l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64F6AB57-2B57-4E26-A6FA-4DD58BA1DA43}"/>
              </a:ext>
            </a:extLst>
          </p:cNvPr>
          <p:cNvSpPr>
            <a:spLocks noGrp="1" noChangeArrowheads="1"/>
          </p:cNvSpPr>
          <p:nvPr>
            <p:ph type="title"/>
          </p:nvPr>
        </p:nvSpPr>
        <p:spPr>
          <a:xfrm>
            <a:off x="990600" y="152400"/>
            <a:ext cx="7953375" cy="990600"/>
          </a:xfrm>
        </p:spPr>
        <p:txBody>
          <a:bodyPr rtlCol="0">
            <a:normAutofit fontScale="90000"/>
          </a:bodyPr>
          <a:lstStyle/>
          <a:p>
            <a:pPr eaLnBrk="1" fontAlgn="auto" hangingPunct="1">
              <a:spcAft>
                <a:spcPts val="0"/>
              </a:spcAft>
              <a:defRPr/>
            </a:pPr>
            <a:br>
              <a:rPr lang="en-US" altLang="en-US" sz="3200" b="1" dirty="0"/>
            </a:br>
            <a:br>
              <a:rPr lang="en-US" altLang="en-US" sz="3200" b="1" dirty="0"/>
            </a:br>
            <a:r>
              <a:rPr lang="en-US" altLang="en-US" b="1" dirty="0">
                <a:latin typeface="Calibri" panose="020F0502020204030204" pitchFamily="34" charset="0"/>
                <a:cs typeface="Calibri" panose="020F0502020204030204" pitchFamily="34" charset="0"/>
              </a:rPr>
              <a:t>Changes to the Mandated Services Aid Forms/Online System</a:t>
            </a:r>
            <a:br>
              <a:rPr lang="en-US" altLang="en-US" b="1" dirty="0">
                <a:latin typeface="Calibri" panose="020F0502020204030204" pitchFamily="34" charset="0"/>
                <a:cs typeface="Calibri" panose="020F0502020204030204" pitchFamily="34" charset="0"/>
              </a:rPr>
            </a:br>
            <a:br>
              <a:rPr lang="en-US" altLang="en-US" b="1" dirty="0"/>
            </a:br>
            <a:endParaRPr lang="en-US" altLang="en-US" sz="3200" b="1" dirty="0"/>
          </a:p>
        </p:txBody>
      </p:sp>
      <p:sp>
        <p:nvSpPr>
          <p:cNvPr id="15363" name="Rectangle 3">
            <a:extLst>
              <a:ext uri="{FF2B5EF4-FFF2-40B4-BE49-F238E27FC236}">
                <a16:creationId xmlns:a16="http://schemas.microsoft.com/office/drawing/2014/main" id="{E1F62C04-FF4A-467E-90FA-5C0B6D5902D8}"/>
              </a:ext>
            </a:extLst>
          </p:cNvPr>
          <p:cNvSpPr>
            <a:spLocks noGrp="1" noChangeArrowheads="1"/>
          </p:cNvSpPr>
          <p:nvPr>
            <p:ph idx="1"/>
          </p:nvPr>
        </p:nvSpPr>
        <p:spPr>
          <a:xfrm>
            <a:off x="914400" y="1295401"/>
            <a:ext cx="8105774" cy="5347252"/>
          </a:xfrm>
        </p:spPr>
        <p:txBody>
          <a:bodyPr rtlCol="0">
            <a:normAutofit fontScale="92500" lnSpcReduction="10000"/>
          </a:bodyPr>
          <a:lstStyle/>
          <a:p>
            <a:pPr marL="0" indent="0" algn="ctr" eaLnBrk="1" fontAlgn="auto" hangingPunct="1">
              <a:lnSpc>
                <a:spcPct val="90000"/>
              </a:lnSpc>
              <a:buClr>
                <a:schemeClr val="accent1">
                  <a:lumMod val="75000"/>
                </a:schemeClr>
              </a:buClr>
              <a:buFont typeface="Arial"/>
              <a:buNone/>
              <a:defRPr/>
            </a:pPr>
            <a:r>
              <a:rPr lang="en-US" altLang="en-US" sz="2800" b="1" dirty="0">
                <a:latin typeface="Calibri" panose="020F0502020204030204" pitchFamily="34" charset="0"/>
                <a:cs typeface="Calibri" panose="020F0502020204030204" pitchFamily="34" charset="0"/>
              </a:rPr>
              <a:t>School Year 2019-20</a:t>
            </a:r>
          </a:p>
          <a:p>
            <a:pPr eaLnBrk="1" fontAlgn="auto" hangingPunct="1">
              <a:lnSpc>
                <a:spcPct val="90000"/>
              </a:lnSpc>
              <a:buClr>
                <a:schemeClr val="accent1">
                  <a:lumMod val="75000"/>
                </a:schemeClr>
              </a:buClr>
              <a:buFont typeface="Wingdings" panose="05000000000000000000" pitchFamily="2" charset="2"/>
              <a:buChar char="v"/>
              <a:defRPr/>
            </a:pPr>
            <a:r>
              <a:rPr lang="en-US" sz="2800" b="1" dirty="0">
                <a:latin typeface="Calibri" panose="020F0502020204030204" pitchFamily="34" charset="0"/>
                <a:cs typeface="Calibri" panose="020F0502020204030204" pitchFamily="34" charset="0"/>
              </a:rPr>
              <a:t>Please refer to the Special COVID-19 document for guidance pertaining to calculating the Average Hourly Rates [(Annual Gross Salary + Fringe Benefits)/ Total Annual Hours Worked] Claiming Parameters, and Hold-Harmless for Exam Cancellations.</a:t>
            </a:r>
          </a:p>
          <a:p>
            <a:pPr marL="0" indent="0" eaLnBrk="1" fontAlgn="auto" hangingPunct="1">
              <a:lnSpc>
                <a:spcPct val="90000"/>
              </a:lnSpc>
              <a:buClr>
                <a:schemeClr val="accent1">
                  <a:lumMod val="75000"/>
                </a:schemeClr>
              </a:buClr>
              <a:buFont typeface="Arial"/>
              <a:buNone/>
              <a:defRPr/>
            </a:pPr>
            <a:endParaRPr lang="en-US" altLang="en-US" sz="2800" b="1" dirty="0">
              <a:latin typeface="Calibri" panose="020F0502020204030204" pitchFamily="34" charset="0"/>
              <a:cs typeface="Calibri" panose="020F0502020204030204" pitchFamily="34" charset="0"/>
            </a:endParaRPr>
          </a:p>
          <a:p>
            <a:pPr eaLnBrk="1" fontAlgn="auto" hangingPunct="1">
              <a:lnSpc>
                <a:spcPct val="90000"/>
              </a:lnSpc>
              <a:buClr>
                <a:schemeClr val="accent1">
                  <a:lumMod val="75000"/>
                </a:schemeClr>
              </a:buClr>
              <a:buFont typeface="Wingdings" panose="05000000000000000000" pitchFamily="2" charset="2"/>
              <a:buChar char="v"/>
              <a:defRPr/>
            </a:pPr>
            <a:r>
              <a:rPr lang="en-US" sz="2900" b="1" dirty="0">
                <a:latin typeface="Calibri" panose="020F0502020204030204" pitchFamily="34" charset="0"/>
                <a:cs typeface="Calibri" panose="020F0502020204030204" pitchFamily="34" charset="0"/>
              </a:rPr>
              <a:t>Schools with claims on hold  can now upload documents to the MSA system. The claims in hold status will be reviewed and the reviewer will send request to schools to provide documentation. The schools will be able to access their claims in the MSA system and upload requested document/s.</a:t>
            </a:r>
          </a:p>
          <a:p>
            <a:pPr eaLnBrk="1" fontAlgn="auto" hangingPunct="1">
              <a:lnSpc>
                <a:spcPct val="90000"/>
              </a:lnSpc>
              <a:buClr>
                <a:schemeClr val="accent1">
                  <a:lumMod val="75000"/>
                </a:schemeClr>
              </a:buClr>
              <a:buFont typeface="Wingdings" panose="05000000000000000000" pitchFamily="2" charset="2"/>
              <a:buChar char="v"/>
              <a:defRPr/>
            </a:pPr>
            <a:endParaRPr lang="en-US" sz="1800" dirty="0">
              <a:highlight>
                <a:srgbClr val="FFFF00"/>
              </a:highlight>
            </a:endParaRPr>
          </a:p>
          <a:p>
            <a:pPr eaLnBrk="1" fontAlgn="auto" hangingPunct="1">
              <a:lnSpc>
                <a:spcPct val="90000"/>
              </a:lnSpc>
              <a:buClr>
                <a:schemeClr val="accent1">
                  <a:lumMod val="75000"/>
                </a:schemeClr>
              </a:buClr>
              <a:buFont typeface="Wingdings" panose="05000000000000000000" pitchFamily="2" charset="2"/>
              <a:buChar char="v"/>
              <a:defRPr/>
            </a:pPr>
            <a:endParaRPr lang="en-US" sz="1800" dirty="0">
              <a:highlight>
                <a:srgbClr val="FFFF00"/>
              </a:highlight>
            </a:endParaRPr>
          </a:p>
        </p:txBody>
      </p:sp>
      <p:sp>
        <p:nvSpPr>
          <p:cNvPr id="32772" name="Slide Number Placeholder 1">
            <a:extLst>
              <a:ext uri="{FF2B5EF4-FFF2-40B4-BE49-F238E27FC236}">
                <a16:creationId xmlns:a16="http://schemas.microsoft.com/office/drawing/2014/main" id="{8CA049D4-EC80-42C5-9EFF-46DF9ACBF60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A45A2BF6-50F1-4A51-AD0B-ECE9F3DBC789}" type="slidenum">
              <a:rPr lang="en-US" altLang="en-US" sz="1400" smtClean="0">
                <a:latin typeface="Tahoma" panose="020B0604030504040204" pitchFamily="34" charset="0"/>
              </a:rPr>
              <a:pPr>
                <a:spcBef>
                  <a:spcPct val="0"/>
                </a:spcBef>
                <a:spcAft>
                  <a:spcPct val="0"/>
                </a:spcAft>
                <a:buClrTx/>
                <a:buSzTx/>
                <a:buFontTx/>
                <a:buNone/>
              </a:pPr>
              <a:t>15</a:t>
            </a:fld>
            <a:endParaRPr lang="en-US" altLang="en-US" sz="1400">
              <a:latin typeface="Tahoma" panose="020B060403050404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DEA26649-F2A2-4629-8D35-574F80B162D9}"/>
              </a:ext>
            </a:extLst>
          </p:cNvPr>
          <p:cNvSpPr>
            <a:spLocks noGrp="1" noChangeArrowheads="1"/>
          </p:cNvSpPr>
          <p:nvPr>
            <p:ph type="title"/>
          </p:nvPr>
        </p:nvSpPr>
        <p:spPr>
          <a:xfrm>
            <a:off x="990600" y="152400"/>
            <a:ext cx="7953375" cy="990600"/>
          </a:xfrm>
        </p:spPr>
        <p:txBody>
          <a:bodyPr rtlCol="0">
            <a:normAutofit fontScale="90000"/>
          </a:bodyPr>
          <a:lstStyle/>
          <a:p>
            <a:pPr eaLnBrk="1" fontAlgn="auto" hangingPunct="1">
              <a:spcAft>
                <a:spcPts val="0"/>
              </a:spcAft>
              <a:defRPr/>
            </a:pPr>
            <a:br>
              <a:rPr lang="en-US" altLang="en-US" sz="3200" b="1" dirty="0"/>
            </a:br>
            <a:br>
              <a:rPr lang="en-US" altLang="en-US" sz="3200" b="1" dirty="0"/>
            </a:br>
            <a:r>
              <a:rPr lang="en-US" altLang="en-US" b="1" dirty="0">
                <a:latin typeface="Calibri" panose="020F0502020204030204" pitchFamily="34" charset="0"/>
                <a:cs typeface="Calibri" panose="020F0502020204030204" pitchFamily="34" charset="0"/>
              </a:rPr>
              <a:t>Changes to the Mandated Services Aid Forms/Online System (continued)</a:t>
            </a:r>
            <a:br>
              <a:rPr lang="en-US" altLang="en-US" b="1" dirty="0">
                <a:latin typeface="Calibri" panose="020F0502020204030204" pitchFamily="34" charset="0"/>
                <a:cs typeface="Calibri" panose="020F0502020204030204" pitchFamily="34" charset="0"/>
              </a:rPr>
            </a:br>
            <a:br>
              <a:rPr lang="en-US" altLang="en-US" b="1" dirty="0"/>
            </a:br>
            <a:endParaRPr lang="en-US" altLang="en-US" sz="3200" b="1" dirty="0"/>
          </a:p>
        </p:txBody>
      </p:sp>
      <p:sp>
        <p:nvSpPr>
          <p:cNvPr id="15363" name="Rectangle 3">
            <a:extLst>
              <a:ext uri="{FF2B5EF4-FFF2-40B4-BE49-F238E27FC236}">
                <a16:creationId xmlns:a16="http://schemas.microsoft.com/office/drawing/2014/main" id="{65332AFC-81C0-49A5-B267-BF543C56F8D4}"/>
              </a:ext>
            </a:extLst>
          </p:cNvPr>
          <p:cNvSpPr>
            <a:spLocks noGrp="1" noChangeArrowheads="1"/>
          </p:cNvSpPr>
          <p:nvPr>
            <p:ph idx="1"/>
          </p:nvPr>
        </p:nvSpPr>
        <p:spPr>
          <a:xfrm>
            <a:off x="838201" y="1470853"/>
            <a:ext cx="8105774" cy="5254625"/>
          </a:xfrm>
        </p:spPr>
        <p:txBody>
          <a:bodyPr rtlCol="0">
            <a:normAutofit lnSpcReduction="10000"/>
          </a:bodyPr>
          <a:lstStyle/>
          <a:p>
            <a:pPr marL="0" indent="0" algn="ctr" eaLnBrk="1" fontAlgn="auto" hangingPunct="1">
              <a:lnSpc>
                <a:spcPct val="90000"/>
              </a:lnSpc>
              <a:buClr>
                <a:schemeClr val="accent1">
                  <a:lumMod val="75000"/>
                </a:schemeClr>
              </a:buClr>
              <a:buFont typeface="Arial"/>
              <a:buNone/>
              <a:defRPr/>
            </a:pPr>
            <a:r>
              <a:rPr lang="en-US" altLang="en-US" sz="2800" b="1" dirty="0">
                <a:latin typeface="Calibri" panose="020F0502020204030204" pitchFamily="34" charset="0"/>
                <a:cs typeface="Calibri" panose="020F0502020204030204" pitchFamily="34" charset="0"/>
              </a:rPr>
              <a:t>School Year 2019-20</a:t>
            </a:r>
          </a:p>
          <a:p>
            <a:pPr>
              <a:buFont typeface="Wingdings" panose="05000000000000000000" pitchFamily="2" charset="2"/>
              <a:buChar char="v"/>
              <a:defRPr/>
            </a:pPr>
            <a:r>
              <a:rPr lang="en-US" sz="2900" b="1" dirty="0">
                <a:latin typeface="Calibri" panose="020F0502020204030204" pitchFamily="34" charset="0"/>
                <a:cs typeface="Calibri" panose="020F0502020204030204" pitchFamily="34" charset="0"/>
              </a:rPr>
              <a:t>During the 2019-20 school year, field tests were not administered for the following MSA related exams:</a:t>
            </a:r>
          </a:p>
          <a:p>
            <a:pPr lvl="1">
              <a:buFont typeface="Wingdings" panose="05000000000000000000" pitchFamily="2" charset="2"/>
              <a:buChar char="v"/>
              <a:defRPr/>
            </a:pPr>
            <a:r>
              <a:rPr lang="en-US" sz="2900" b="1" dirty="0">
                <a:latin typeface="Calibri" panose="020F0502020204030204" pitchFamily="34" charset="0"/>
                <a:cs typeface="Calibri" panose="020F0502020204030204" pitchFamily="34" charset="0"/>
              </a:rPr>
              <a:t>Grades 3 through 8 Math and English Language Arts (Mandate 2)</a:t>
            </a:r>
          </a:p>
          <a:p>
            <a:pPr lvl="1">
              <a:buFont typeface="Wingdings" panose="05000000000000000000" pitchFamily="2" charset="2"/>
              <a:buChar char="v"/>
              <a:defRPr/>
            </a:pPr>
            <a:r>
              <a:rPr lang="en-US" sz="2900" b="1" dirty="0">
                <a:latin typeface="Calibri" panose="020F0502020204030204" pitchFamily="34" charset="0"/>
                <a:cs typeface="Calibri" panose="020F0502020204030204" pitchFamily="34" charset="0"/>
              </a:rPr>
              <a:t>Regents Examinations (Mandate 4)</a:t>
            </a:r>
          </a:p>
          <a:p>
            <a:pPr lvl="1">
              <a:buFont typeface="Wingdings" panose="05000000000000000000" pitchFamily="2" charset="2"/>
              <a:buChar char="v"/>
              <a:defRPr/>
            </a:pPr>
            <a:r>
              <a:rPr lang="en-US" sz="2900" b="1" dirty="0">
                <a:latin typeface="Calibri" panose="020F0502020204030204" pitchFamily="34" charset="0"/>
                <a:cs typeface="Calibri" panose="020F0502020204030204" pitchFamily="34" charset="0"/>
              </a:rPr>
              <a:t>Grade 4 Science (Mandate 11) </a:t>
            </a:r>
          </a:p>
          <a:p>
            <a:pPr lvl="1">
              <a:buFont typeface="Wingdings" panose="05000000000000000000" pitchFamily="2" charset="2"/>
              <a:buChar char="v"/>
              <a:defRPr/>
            </a:pPr>
            <a:r>
              <a:rPr lang="en-US" sz="2900" b="1" dirty="0">
                <a:latin typeface="Calibri" panose="020F0502020204030204" pitchFamily="34" charset="0"/>
                <a:cs typeface="Calibri" panose="020F0502020204030204" pitchFamily="34" charset="0"/>
              </a:rPr>
              <a:t>Travel to Storage Sites (TSS) (Mandate 12) </a:t>
            </a:r>
          </a:p>
          <a:p>
            <a:pPr lvl="1">
              <a:buFont typeface="Wingdings" panose="05000000000000000000" pitchFamily="2" charset="2"/>
              <a:buChar char="v"/>
              <a:defRPr/>
            </a:pPr>
            <a:r>
              <a:rPr lang="en-US" sz="2900" b="1" dirty="0">
                <a:latin typeface="Calibri" panose="020F0502020204030204" pitchFamily="34" charset="0"/>
                <a:cs typeface="Calibri" panose="020F0502020204030204" pitchFamily="34" charset="0"/>
              </a:rPr>
              <a:t>Grade 8 Science (Mandate 14)</a:t>
            </a:r>
          </a:p>
          <a:p>
            <a:pPr eaLnBrk="1" fontAlgn="auto" hangingPunct="1">
              <a:lnSpc>
                <a:spcPct val="90000"/>
              </a:lnSpc>
              <a:buClr>
                <a:schemeClr val="accent1">
                  <a:lumMod val="75000"/>
                </a:schemeClr>
              </a:buClr>
              <a:buFont typeface="Wingdings" panose="05000000000000000000" pitchFamily="2" charset="2"/>
              <a:buChar char="v"/>
              <a:defRPr/>
            </a:pPr>
            <a:endParaRPr lang="en-US" sz="1800" dirty="0">
              <a:highlight>
                <a:srgbClr val="FFFF00"/>
              </a:highlight>
            </a:endParaRPr>
          </a:p>
          <a:p>
            <a:pPr eaLnBrk="1" fontAlgn="auto" hangingPunct="1">
              <a:lnSpc>
                <a:spcPct val="90000"/>
              </a:lnSpc>
              <a:buClr>
                <a:schemeClr val="accent1">
                  <a:lumMod val="75000"/>
                </a:schemeClr>
              </a:buClr>
              <a:buFont typeface="Wingdings" panose="05000000000000000000" pitchFamily="2" charset="2"/>
              <a:buChar char="v"/>
              <a:defRPr/>
            </a:pPr>
            <a:endParaRPr lang="en-US" sz="1800" dirty="0">
              <a:highlight>
                <a:srgbClr val="FFFF00"/>
              </a:highlight>
            </a:endParaRPr>
          </a:p>
        </p:txBody>
      </p:sp>
      <p:sp>
        <p:nvSpPr>
          <p:cNvPr id="33796" name="Slide Number Placeholder 1">
            <a:extLst>
              <a:ext uri="{FF2B5EF4-FFF2-40B4-BE49-F238E27FC236}">
                <a16:creationId xmlns:a16="http://schemas.microsoft.com/office/drawing/2014/main" id="{FF9028C6-3F46-4C4D-A0D0-3BA8F9A2CC1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62612409-C415-4F88-BF99-4374D80CBF1B}" type="slidenum">
              <a:rPr lang="en-US" altLang="en-US" sz="1400" smtClean="0">
                <a:latin typeface="Tahoma" panose="020B0604030504040204" pitchFamily="34" charset="0"/>
              </a:rPr>
              <a:pPr>
                <a:spcBef>
                  <a:spcPct val="0"/>
                </a:spcBef>
                <a:spcAft>
                  <a:spcPct val="0"/>
                </a:spcAft>
                <a:buClrTx/>
                <a:buSzTx/>
                <a:buFontTx/>
                <a:buNone/>
              </a:pPr>
              <a:t>16</a:t>
            </a:fld>
            <a:endParaRPr lang="en-US" altLang="en-US" sz="1400">
              <a:latin typeface="Tahoma" panose="020B060403050404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981E16FC-826F-4B77-9065-3C7F660E5EEC}"/>
              </a:ext>
            </a:extLst>
          </p:cNvPr>
          <p:cNvSpPr>
            <a:spLocks noGrp="1" noChangeArrowheads="1"/>
          </p:cNvSpPr>
          <p:nvPr>
            <p:ph type="title"/>
          </p:nvPr>
        </p:nvSpPr>
        <p:spPr>
          <a:xfrm>
            <a:off x="958850" y="152400"/>
            <a:ext cx="7953375" cy="990600"/>
          </a:xfrm>
        </p:spPr>
        <p:txBody>
          <a:bodyPr rtlCol="0">
            <a:normAutofit fontScale="90000"/>
          </a:bodyPr>
          <a:lstStyle/>
          <a:p>
            <a:pPr eaLnBrk="1" fontAlgn="auto" hangingPunct="1">
              <a:spcAft>
                <a:spcPts val="0"/>
              </a:spcAft>
              <a:defRPr/>
            </a:pPr>
            <a:br>
              <a:rPr lang="en-US" altLang="en-US" sz="3200" b="1" dirty="0"/>
            </a:br>
            <a:br>
              <a:rPr lang="en-US" altLang="en-US" sz="3200" b="1" dirty="0"/>
            </a:br>
            <a:r>
              <a:rPr lang="en-US" altLang="en-US" b="1" dirty="0">
                <a:latin typeface="Calibri" panose="020F0502020204030204" pitchFamily="34" charset="0"/>
                <a:cs typeface="Calibri" panose="020F0502020204030204" pitchFamily="34" charset="0"/>
              </a:rPr>
              <a:t>Changes to the Mandated Services Aid Forms/Online System (continued)</a:t>
            </a:r>
            <a:br>
              <a:rPr lang="en-US" altLang="en-US" b="1" dirty="0"/>
            </a:br>
            <a:br>
              <a:rPr lang="en-US" altLang="en-US" b="1" dirty="0"/>
            </a:br>
            <a:endParaRPr lang="en-US" altLang="en-US" sz="3200" b="1" dirty="0"/>
          </a:p>
        </p:txBody>
      </p:sp>
      <p:sp>
        <p:nvSpPr>
          <p:cNvPr id="15363" name="Rectangle 3">
            <a:extLst>
              <a:ext uri="{FF2B5EF4-FFF2-40B4-BE49-F238E27FC236}">
                <a16:creationId xmlns:a16="http://schemas.microsoft.com/office/drawing/2014/main" id="{FB1F7B8B-A11A-4CDD-A6E6-4469BF626AA7}"/>
              </a:ext>
            </a:extLst>
          </p:cNvPr>
          <p:cNvSpPr>
            <a:spLocks noGrp="1" noChangeArrowheads="1"/>
          </p:cNvSpPr>
          <p:nvPr>
            <p:ph idx="1"/>
          </p:nvPr>
        </p:nvSpPr>
        <p:spPr>
          <a:xfrm>
            <a:off x="990600" y="1219200"/>
            <a:ext cx="7772400" cy="5638799"/>
          </a:xfrm>
        </p:spPr>
        <p:txBody>
          <a:bodyPr rtlCol="0">
            <a:normAutofit fontScale="70000" lnSpcReduction="20000"/>
          </a:bodyPr>
          <a:lstStyle/>
          <a:p>
            <a:pPr marL="0" indent="0" algn="ctr" eaLnBrk="1" fontAlgn="auto" hangingPunct="1">
              <a:lnSpc>
                <a:spcPct val="90000"/>
              </a:lnSpc>
              <a:buClr>
                <a:schemeClr val="accent1">
                  <a:lumMod val="75000"/>
                </a:schemeClr>
              </a:buClr>
              <a:buFont typeface="Arial"/>
              <a:buNone/>
              <a:defRPr/>
            </a:pPr>
            <a:r>
              <a:rPr lang="en-US" altLang="en-US" sz="3200" b="1" dirty="0">
                <a:latin typeface="Calibri" panose="020F0502020204030204" pitchFamily="34" charset="0"/>
                <a:cs typeface="Calibri" panose="020F0502020204030204" pitchFamily="34" charset="0"/>
              </a:rPr>
              <a:t>School Year 2019-20</a:t>
            </a:r>
          </a:p>
          <a:p>
            <a:pPr>
              <a:buFont typeface="Wingdings" panose="05000000000000000000" pitchFamily="2" charset="2"/>
              <a:buChar char="v"/>
              <a:defRPr/>
            </a:pPr>
            <a:r>
              <a:rPr lang="en-US" sz="3100" b="1" dirty="0">
                <a:latin typeface="Calibri" panose="020F0502020204030204" pitchFamily="34" charset="0"/>
                <a:cs typeface="Calibri" panose="020F0502020204030204" pitchFamily="34" charset="0"/>
              </a:rPr>
              <a:t>The following exams were NOT given in 2019-20:</a:t>
            </a:r>
          </a:p>
          <a:p>
            <a:pPr lvl="1">
              <a:buFont typeface="Wingdings" panose="05000000000000000000" pitchFamily="2" charset="2"/>
              <a:buChar char="v"/>
              <a:defRPr/>
            </a:pPr>
            <a:r>
              <a:rPr lang="en-US" sz="3100" b="1" dirty="0">
                <a:latin typeface="Calibri" panose="020F0502020204030204" pitchFamily="34" charset="0"/>
                <a:cs typeface="Calibri" panose="020F0502020204030204" pitchFamily="34" charset="0"/>
              </a:rPr>
              <a:t>3-8 ELA</a:t>
            </a:r>
          </a:p>
          <a:p>
            <a:pPr lvl="1">
              <a:buFont typeface="Wingdings" panose="05000000000000000000" pitchFamily="2" charset="2"/>
              <a:buChar char="v"/>
              <a:defRPr/>
            </a:pPr>
            <a:r>
              <a:rPr lang="en-US" sz="3100" b="1" dirty="0">
                <a:latin typeface="Calibri" panose="020F0502020204030204" pitchFamily="34" charset="0"/>
                <a:cs typeface="Calibri" panose="020F0502020204030204" pitchFamily="34" charset="0"/>
              </a:rPr>
              <a:t>3-8 Math</a:t>
            </a:r>
          </a:p>
          <a:p>
            <a:pPr lvl="1">
              <a:buFont typeface="Wingdings" panose="05000000000000000000" pitchFamily="2" charset="2"/>
              <a:buChar char="v"/>
              <a:defRPr/>
            </a:pPr>
            <a:r>
              <a:rPr lang="en-US" sz="3100" b="1" dirty="0">
                <a:latin typeface="Calibri" panose="020F0502020204030204" pitchFamily="34" charset="0"/>
                <a:cs typeface="Calibri" panose="020F0502020204030204" pitchFamily="34" charset="0"/>
              </a:rPr>
              <a:t>4 &amp; 8 Science</a:t>
            </a:r>
          </a:p>
          <a:p>
            <a:pPr lvl="1">
              <a:buFont typeface="Wingdings" panose="05000000000000000000" pitchFamily="2" charset="2"/>
              <a:buChar char="v"/>
              <a:defRPr/>
            </a:pPr>
            <a:r>
              <a:rPr lang="en-US" sz="3100" b="1" dirty="0">
                <a:latin typeface="Calibri" panose="020F0502020204030204" pitchFamily="34" charset="0"/>
                <a:cs typeface="Calibri" panose="020F0502020204030204" pitchFamily="34" charset="0"/>
              </a:rPr>
              <a:t>K-12 NYSESLAT</a:t>
            </a:r>
          </a:p>
          <a:p>
            <a:pPr lvl="1">
              <a:buFont typeface="Wingdings" panose="05000000000000000000" pitchFamily="2" charset="2"/>
              <a:buChar char="v"/>
              <a:defRPr/>
            </a:pPr>
            <a:r>
              <a:rPr lang="en-US" sz="3100" b="1" dirty="0">
                <a:latin typeface="Calibri" panose="020F0502020204030204" pitchFamily="34" charset="0"/>
                <a:cs typeface="Calibri" panose="020F0502020204030204" pitchFamily="34" charset="0"/>
              </a:rPr>
              <a:t>K-12 NYSAA</a:t>
            </a:r>
          </a:p>
          <a:p>
            <a:pPr lvl="1">
              <a:buFont typeface="Wingdings" panose="05000000000000000000" pitchFamily="2" charset="2"/>
              <a:buChar char="v"/>
              <a:defRPr/>
            </a:pPr>
            <a:r>
              <a:rPr lang="en-US" sz="3100" b="1" dirty="0">
                <a:latin typeface="Calibri" panose="020F0502020204030204" pitchFamily="34" charset="0"/>
                <a:cs typeface="Calibri" panose="020F0502020204030204" pitchFamily="34" charset="0"/>
              </a:rPr>
              <a:t>June 2020 Regents</a:t>
            </a:r>
          </a:p>
          <a:p>
            <a:pPr>
              <a:buFont typeface="Wingdings" panose="05000000000000000000" pitchFamily="2" charset="2"/>
              <a:buChar char="v"/>
              <a:defRPr/>
            </a:pPr>
            <a:r>
              <a:rPr lang="en-US" sz="3100" b="1" dirty="0">
                <a:latin typeface="Calibri" panose="020F0502020204030204" pitchFamily="34" charset="0"/>
                <a:cs typeface="Calibri" panose="020F0502020204030204" pitchFamily="34" charset="0"/>
              </a:rPr>
              <a:t>The following exams WERE given in 2019-20:</a:t>
            </a:r>
          </a:p>
          <a:p>
            <a:pPr lvl="1">
              <a:buFont typeface="Wingdings" panose="05000000000000000000" pitchFamily="2" charset="2"/>
              <a:buChar char="v"/>
              <a:defRPr/>
            </a:pPr>
            <a:r>
              <a:rPr lang="en-US" sz="3100" b="1" dirty="0">
                <a:latin typeface="Calibri" panose="020F0502020204030204" pitchFamily="34" charset="0"/>
                <a:cs typeface="Calibri" panose="020F0502020204030204" pitchFamily="34" charset="0"/>
              </a:rPr>
              <a:t>NYSITELL (partial until March/April) (Mandate 18)</a:t>
            </a:r>
          </a:p>
          <a:p>
            <a:pPr lvl="1">
              <a:buFont typeface="Wingdings" panose="05000000000000000000" pitchFamily="2" charset="2"/>
              <a:buChar char="v"/>
              <a:defRPr/>
            </a:pPr>
            <a:r>
              <a:rPr lang="en-US" sz="3100" b="1" dirty="0">
                <a:latin typeface="Calibri" panose="020F0502020204030204" pitchFamily="34" charset="0"/>
                <a:cs typeface="Calibri" panose="020F0502020204030204" pitchFamily="34" charset="0"/>
              </a:rPr>
              <a:t>August 2019 Regents (Mandate 4)</a:t>
            </a:r>
          </a:p>
          <a:p>
            <a:pPr lvl="1">
              <a:buFont typeface="Wingdings" panose="05000000000000000000" pitchFamily="2" charset="2"/>
              <a:buChar char="v"/>
              <a:defRPr/>
            </a:pPr>
            <a:r>
              <a:rPr lang="en-US" sz="3100" b="1" dirty="0">
                <a:latin typeface="Calibri" panose="020F0502020204030204" pitchFamily="34" charset="0"/>
                <a:cs typeface="Calibri" panose="020F0502020204030204" pitchFamily="34" charset="0"/>
              </a:rPr>
              <a:t>January 2020 Regents (Mandate 4)</a:t>
            </a:r>
          </a:p>
          <a:p>
            <a:pPr>
              <a:defRPr/>
            </a:pPr>
            <a:r>
              <a:rPr lang="en-US" dirty="0"/>
              <a:t> </a:t>
            </a:r>
          </a:p>
          <a:p>
            <a:pPr eaLnBrk="1" fontAlgn="auto" hangingPunct="1">
              <a:lnSpc>
                <a:spcPct val="90000"/>
              </a:lnSpc>
              <a:buClr>
                <a:schemeClr val="accent1">
                  <a:lumMod val="75000"/>
                </a:schemeClr>
              </a:buClr>
              <a:buFont typeface="Wingdings" panose="05000000000000000000" pitchFamily="2" charset="2"/>
              <a:buChar char="v"/>
              <a:defRPr/>
            </a:pPr>
            <a:endParaRPr lang="en-US" sz="1800" dirty="0">
              <a:highlight>
                <a:srgbClr val="FFFF00"/>
              </a:highlight>
            </a:endParaRPr>
          </a:p>
          <a:p>
            <a:pPr eaLnBrk="1" fontAlgn="auto" hangingPunct="1">
              <a:lnSpc>
                <a:spcPct val="90000"/>
              </a:lnSpc>
              <a:buClr>
                <a:schemeClr val="accent1">
                  <a:lumMod val="75000"/>
                </a:schemeClr>
              </a:buClr>
              <a:buFont typeface="Wingdings" panose="05000000000000000000" pitchFamily="2" charset="2"/>
              <a:buChar char="v"/>
              <a:defRPr/>
            </a:pPr>
            <a:endParaRPr lang="en-US" sz="1800" dirty="0">
              <a:highlight>
                <a:srgbClr val="FFFF00"/>
              </a:highlight>
            </a:endParaRPr>
          </a:p>
        </p:txBody>
      </p:sp>
      <p:sp>
        <p:nvSpPr>
          <p:cNvPr id="34820" name="Slide Number Placeholder 1">
            <a:extLst>
              <a:ext uri="{FF2B5EF4-FFF2-40B4-BE49-F238E27FC236}">
                <a16:creationId xmlns:a16="http://schemas.microsoft.com/office/drawing/2014/main" id="{26CC9A23-0689-4EBA-AF24-50A8E3BE11C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C8508839-122B-44B6-9967-E2E202BC4A7A}" type="slidenum">
              <a:rPr lang="en-US" altLang="en-US" sz="1400" smtClean="0">
                <a:latin typeface="Tahoma" panose="020B0604030504040204" pitchFamily="34" charset="0"/>
              </a:rPr>
              <a:pPr>
                <a:spcBef>
                  <a:spcPct val="0"/>
                </a:spcBef>
                <a:spcAft>
                  <a:spcPct val="0"/>
                </a:spcAft>
                <a:buClrTx/>
                <a:buSzTx/>
                <a:buFontTx/>
                <a:buNone/>
              </a:pPr>
              <a:t>17</a:t>
            </a:fld>
            <a:endParaRPr lang="en-US" altLang="en-US" sz="1400">
              <a:latin typeface="Tahoma" panose="020B060403050404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C27F2EA5-D6F2-4D8D-AFD3-45E78473D70E}"/>
              </a:ext>
            </a:extLst>
          </p:cNvPr>
          <p:cNvSpPr>
            <a:spLocks noGrp="1" noChangeArrowheads="1"/>
          </p:cNvSpPr>
          <p:nvPr>
            <p:ph type="title"/>
          </p:nvPr>
        </p:nvSpPr>
        <p:spPr>
          <a:xfrm>
            <a:off x="990600" y="152400"/>
            <a:ext cx="7953375" cy="990600"/>
          </a:xfrm>
        </p:spPr>
        <p:txBody>
          <a:bodyPr rtlCol="0">
            <a:normAutofit fontScale="90000"/>
          </a:bodyPr>
          <a:lstStyle/>
          <a:p>
            <a:pPr eaLnBrk="1" fontAlgn="auto" hangingPunct="1">
              <a:spcAft>
                <a:spcPts val="0"/>
              </a:spcAft>
              <a:defRPr/>
            </a:pPr>
            <a:br>
              <a:rPr lang="en-US" altLang="en-US" sz="3200" b="1" dirty="0"/>
            </a:br>
            <a:br>
              <a:rPr lang="en-US" altLang="en-US" sz="3200" b="1" dirty="0"/>
            </a:br>
            <a:r>
              <a:rPr lang="en-US" altLang="en-US" b="1" dirty="0">
                <a:latin typeface="Calibri" panose="020F0502020204030204" pitchFamily="34" charset="0"/>
                <a:cs typeface="Calibri" panose="020F0502020204030204" pitchFamily="34" charset="0"/>
              </a:rPr>
              <a:t>Changes to the Mandated Services Aid Forms/Online System (continued)</a:t>
            </a:r>
            <a:br>
              <a:rPr lang="en-US" altLang="en-US" b="1" dirty="0">
                <a:latin typeface="Calibri" panose="020F0502020204030204" pitchFamily="34" charset="0"/>
                <a:cs typeface="Calibri" panose="020F0502020204030204" pitchFamily="34" charset="0"/>
              </a:rPr>
            </a:br>
            <a:br>
              <a:rPr lang="en-US" altLang="en-US" b="1" dirty="0"/>
            </a:br>
            <a:endParaRPr lang="en-US" altLang="en-US" sz="3200" b="1" dirty="0"/>
          </a:p>
        </p:txBody>
      </p:sp>
      <p:sp>
        <p:nvSpPr>
          <p:cNvPr id="15363" name="Rectangle 3">
            <a:extLst>
              <a:ext uri="{FF2B5EF4-FFF2-40B4-BE49-F238E27FC236}">
                <a16:creationId xmlns:a16="http://schemas.microsoft.com/office/drawing/2014/main" id="{9F245E1E-2323-4934-88B9-F87D975CFE15}"/>
              </a:ext>
            </a:extLst>
          </p:cNvPr>
          <p:cNvSpPr>
            <a:spLocks noGrp="1" noChangeArrowheads="1"/>
          </p:cNvSpPr>
          <p:nvPr>
            <p:ph idx="1"/>
          </p:nvPr>
        </p:nvSpPr>
        <p:spPr>
          <a:xfrm>
            <a:off x="990600" y="1709736"/>
            <a:ext cx="7772400" cy="5148263"/>
          </a:xfrm>
        </p:spPr>
        <p:txBody>
          <a:bodyPr rtlCol="0">
            <a:normAutofit/>
          </a:bodyPr>
          <a:lstStyle/>
          <a:p>
            <a:pPr marL="0" indent="0" algn="ctr" eaLnBrk="1" fontAlgn="auto" hangingPunct="1">
              <a:lnSpc>
                <a:spcPct val="90000"/>
              </a:lnSpc>
              <a:buClr>
                <a:schemeClr val="accent1">
                  <a:lumMod val="75000"/>
                </a:schemeClr>
              </a:buClr>
              <a:buFont typeface="Arial"/>
              <a:buNone/>
              <a:defRPr/>
            </a:pPr>
            <a:r>
              <a:rPr lang="en-US" altLang="en-US" sz="2800" b="1" dirty="0"/>
              <a:t>School Year 2019-20</a:t>
            </a:r>
          </a:p>
          <a:p>
            <a:pPr>
              <a:buFont typeface="Wingdings" panose="05000000000000000000" pitchFamily="2" charset="2"/>
              <a:buChar char="v"/>
              <a:defRPr/>
            </a:pPr>
            <a:r>
              <a:rPr lang="en-US" b="1" dirty="0">
                <a:latin typeface="Calibri" panose="020F0502020204030204" pitchFamily="34" charset="0"/>
                <a:cs typeface="Calibri" panose="020F0502020204030204" pitchFamily="34" charset="0"/>
              </a:rPr>
              <a:t>Mandate 4 – Global History and Geography have been revised to include the following exam:</a:t>
            </a:r>
          </a:p>
          <a:p>
            <a:pPr lvl="1">
              <a:buFont typeface="Wingdings" panose="05000000000000000000" pitchFamily="2" charset="2"/>
              <a:buChar char="v"/>
              <a:defRPr/>
            </a:pPr>
            <a:r>
              <a:rPr lang="en-US" b="1" dirty="0">
                <a:latin typeface="Calibri" panose="020F0502020204030204" pitchFamily="34" charset="0"/>
                <a:cs typeface="Calibri" panose="020F0502020204030204" pitchFamily="34" charset="0"/>
              </a:rPr>
              <a:t>New Framework Exam Global History and Geography II</a:t>
            </a:r>
          </a:p>
          <a:p>
            <a:pPr>
              <a:buFont typeface="Wingdings" panose="05000000000000000000" pitchFamily="2" charset="2"/>
              <a:buChar char="v"/>
              <a:defRPr/>
            </a:pPr>
            <a:r>
              <a:rPr lang="en-US" b="1" dirty="0">
                <a:latin typeface="Calibri" panose="020F0502020204030204" pitchFamily="34" charset="0"/>
                <a:cs typeface="Calibri" panose="020F0502020204030204" pitchFamily="34" charset="0"/>
              </a:rPr>
              <a:t>Mandate 8 – The SSIP, State School Immunization Program, rate has been set at $3.77.  The new appropriation limits participation in this program to New York City, Rochester, Buffalo schools that have immunization records on file with the New York State Department of Health.</a:t>
            </a:r>
          </a:p>
          <a:p>
            <a:pPr marL="0" indent="0">
              <a:buFont typeface="Arial" panose="020B0604020202020204" pitchFamily="34" charset="0"/>
              <a:buNone/>
              <a:defRPr/>
            </a:pPr>
            <a:r>
              <a:rPr lang="en-US" dirty="0"/>
              <a:t> </a:t>
            </a:r>
          </a:p>
          <a:p>
            <a:pPr eaLnBrk="1" fontAlgn="auto" hangingPunct="1">
              <a:lnSpc>
                <a:spcPct val="90000"/>
              </a:lnSpc>
              <a:buClr>
                <a:schemeClr val="accent1">
                  <a:lumMod val="75000"/>
                </a:schemeClr>
              </a:buClr>
              <a:buFont typeface="Wingdings" panose="05000000000000000000" pitchFamily="2" charset="2"/>
              <a:buChar char="v"/>
              <a:defRPr/>
            </a:pPr>
            <a:endParaRPr lang="en-US" sz="1800" dirty="0">
              <a:highlight>
                <a:srgbClr val="FFFF00"/>
              </a:highlight>
            </a:endParaRPr>
          </a:p>
          <a:p>
            <a:pPr eaLnBrk="1" fontAlgn="auto" hangingPunct="1">
              <a:lnSpc>
                <a:spcPct val="90000"/>
              </a:lnSpc>
              <a:buClr>
                <a:schemeClr val="accent1">
                  <a:lumMod val="75000"/>
                </a:schemeClr>
              </a:buClr>
              <a:buFont typeface="Wingdings" panose="05000000000000000000" pitchFamily="2" charset="2"/>
              <a:buChar char="v"/>
              <a:defRPr/>
            </a:pPr>
            <a:endParaRPr lang="en-US" sz="1800" dirty="0">
              <a:highlight>
                <a:srgbClr val="FFFF00"/>
              </a:highlight>
            </a:endParaRPr>
          </a:p>
        </p:txBody>
      </p:sp>
      <p:sp>
        <p:nvSpPr>
          <p:cNvPr id="35844" name="Slide Number Placeholder 1">
            <a:extLst>
              <a:ext uri="{FF2B5EF4-FFF2-40B4-BE49-F238E27FC236}">
                <a16:creationId xmlns:a16="http://schemas.microsoft.com/office/drawing/2014/main" id="{4753C935-4428-4F26-BEAC-9809D658A47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7EE318C6-5FBC-4A3C-A282-E1B11022AA8C}" type="slidenum">
              <a:rPr lang="en-US" altLang="en-US" sz="1400" smtClean="0">
                <a:latin typeface="Tahoma" panose="020B0604030504040204" pitchFamily="34" charset="0"/>
              </a:rPr>
              <a:pPr>
                <a:spcBef>
                  <a:spcPct val="0"/>
                </a:spcBef>
                <a:spcAft>
                  <a:spcPct val="0"/>
                </a:spcAft>
                <a:buClrTx/>
                <a:buSzTx/>
                <a:buFontTx/>
                <a:buNone/>
              </a:pPr>
              <a:t>18</a:t>
            </a:fld>
            <a:endParaRPr lang="en-US" altLang="en-US" sz="1400">
              <a:latin typeface="Tahoma" panose="020B060403050404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1">
            <a:extLst>
              <a:ext uri="{FF2B5EF4-FFF2-40B4-BE49-F238E27FC236}">
                <a16:creationId xmlns:a16="http://schemas.microsoft.com/office/drawing/2014/main" id="{792D234A-53EB-4A44-A205-13969A536BB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F2A31F4F-6FF7-4AF8-93BF-5F407CDAE965}" type="slidenum">
              <a:rPr lang="en-US" altLang="en-US" sz="1400" smtClean="0">
                <a:latin typeface="Tahoma" panose="020B0604030504040204" pitchFamily="34" charset="0"/>
              </a:rPr>
              <a:pPr>
                <a:spcBef>
                  <a:spcPct val="0"/>
                </a:spcBef>
                <a:spcAft>
                  <a:spcPct val="0"/>
                </a:spcAft>
                <a:buClrTx/>
                <a:buSzTx/>
                <a:buFontTx/>
                <a:buNone/>
              </a:pPr>
              <a:t>19</a:t>
            </a:fld>
            <a:endParaRPr lang="en-US" altLang="en-US" sz="1400">
              <a:latin typeface="Tahoma" panose="020B0604030504040204" pitchFamily="34" charset="0"/>
            </a:endParaRPr>
          </a:p>
        </p:txBody>
      </p:sp>
      <p:sp>
        <p:nvSpPr>
          <p:cNvPr id="36867" name="Title 1">
            <a:extLst>
              <a:ext uri="{FF2B5EF4-FFF2-40B4-BE49-F238E27FC236}">
                <a16:creationId xmlns:a16="http://schemas.microsoft.com/office/drawing/2014/main" id="{7AE7D5E0-27E6-4CC4-8D2A-F6EA69F3EC76}"/>
              </a:ext>
            </a:extLst>
          </p:cNvPr>
          <p:cNvSpPr>
            <a:spLocks noGrp="1" noChangeArrowheads="1"/>
          </p:cNvSpPr>
          <p:nvPr>
            <p:ph type="title"/>
          </p:nvPr>
        </p:nvSpPr>
        <p:spPr>
          <a:xfrm>
            <a:off x="685800" y="2057400"/>
            <a:ext cx="8153400" cy="1981200"/>
          </a:xfrm>
        </p:spPr>
        <p:txBody>
          <a:bodyPr/>
          <a:lstStyle/>
          <a:p>
            <a:pPr>
              <a:buClr>
                <a:srgbClr val="C00000"/>
              </a:buClr>
            </a:pPr>
            <a:r>
              <a:rPr lang="en-US" altLang="en-US" sz="5400" b="1" i="1" u="sng">
                <a:ln>
                  <a:noFill/>
                </a:ln>
                <a:latin typeface="Calibri" panose="020F0502020204030204" pitchFamily="34" charset="0"/>
                <a:cs typeface="Calibri" panose="020F0502020204030204" pitchFamily="34" charset="0"/>
              </a:rPr>
              <a:t>Comprehensive Attendance Policy (CAP)  Overview</a:t>
            </a:r>
            <a:br>
              <a:rPr lang="en-US" altLang="en-US" sz="5400">
                <a:ln>
                  <a:noFill/>
                </a:ln>
              </a:rPr>
            </a:br>
            <a:endParaRPr lang="en-US" altLang="en-US" sz="5400">
              <a:ln>
                <a:noFill/>
              </a:l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559D3D2B-2924-4C55-835C-46B04AD0A504}"/>
              </a:ext>
            </a:extLst>
          </p:cNvPr>
          <p:cNvSpPr>
            <a:spLocks noGrp="1" noChangeArrowheads="1"/>
          </p:cNvSpPr>
          <p:nvPr>
            <p:ph type="title"/>
          </p:nvPr>
        </p:nvSpPr>
        <p:spPr>
          <a:xfrm>
            <a:off x="909638" y="-12700"/>
            <a:ext cx="7704137" cy="1981200"/>
          </a:xfrm>
        </p:spPr>
        <p:txBody>
          <a:bodyPr/>
          <a:lstStyle/>
          <a:p>
            <a:pPr eaLnBrk="1" hangingPunct="1"/>
            <a:r>
              <a:rPr lang="en-US" altLang="en-US" b="1">
                <a:ln>
                  <a:noFill/>
                </a:ln>
                <a:latin typeface="Calibri" panose="020F0502020204030204" pitchFamily="34" charset="0"/>
                <a:cs typeface="Calibri" panose="020F0502020204030204" pitchFamily="34" charset="0"/>
              </a:rPr>
              <a:t>Presentation Overview</a:t>
            </a:r>
          </a:p>
        </p:txBody>
      </p:sp>
      <p:sp>
        <p:nvSpPr>
          <p:cNvPr id="7171" name="Rectangle 3">
            <a:extLst>
              <a:ext uri="{FF2B5EF4-FFF2-40B4-BE49-F238E27FC236}">
                <a16:creationId xmlns:a16="http://schemas.microsoft.com/office/drawing/2014/main" id="{75E00362-24DD-4A59-AC3D-A891D618C517}"/>
              </a:ext>
            </a:extLst>
          </p:cNvPr>
          <p:cNvSpPr>
            <a:spLocks noGrp="1" noChangeArrowheads="1"/>
          </p:cNvSpPr>
          <p:nvPr>
            <p:ph idx="1"/>
          </p:nvPr>
        </p:nvSpPr>
        <p:spPr>
          <a:xfrm>
            <a:off x="830263" y="1296988"/>
            <a:ext cx="8305800" cy="5176837"/>
          </a:xfrm>
        </p:spPr>
        <p:txBody>
          <a:bodyPr rtlCol="0">
            <a:normAutofit fontScale="92500" lnSpcReduction="20000"/>
          </a:bodyPr>
          <a:lstStyle/>
          <a:p>
            <a:pPr eaLnBrk="1" fontAlgn="auto" hangingPunct="1">
              <a:lnSpc>
                <a:spcPct val="90000"/>
              </a:lnSpc>
              <a:buClr>
                <a:schemeClr val="accent1">
                  <a:lumMod val="75000"/>
                </a:schemeClr>
              </a:buClr>
              <a:buFont typeface="Wingdings" panose="05000000000000000000" pitchFamily="2" charset="2"/>
              <a:buChar char="v"/>
              <a:defRPr/>
            </a:pPr>
            <a:endParaRPr lang="en-US" altLang="en-US" sz="3000" b="1" dirty="0">
              <a:latin typeface="Calibri" panose="020F0502020204030204" pitchFamily="34" charset="0"/>
              <a:cs typeface="Calibri" panose="020F0502020204030204" pitchFamily="34" charset="0"/>
            </a:endParaRPr>
          </a:p>
          <a:p>
            <a:pPr eaLnBrk="1" fontAlgn="auto" hangingPunct="1">
              <a:lnSpc>
                <a:spcPct val="90000"/>
              </a:lnSpc>
              <a:buClr>
                <a:schemeClr val="accent1">
                  <a:lumMod val="75000"/>
                </a:schemeClr>
              </a:buClr>
              <a:buFont typeface="Wingdings" panose="05000000000000000000" pitchFamily="2" charset="2"/>
              <a:buChar char="v"/>
              <a:defRPr/>
            </a:pPr>
            <a:r>
              <a:rPr lang="en-US" altLang="en-US" sz="3000" b="1" dirty="0">
                <a:latin typeface="Calibri" panose="020F0502020204030204" pitchFamily="34" charset="0"/>
                <a:cs typeface="Calibri" panose="020F0502020204030204" pitchFamily="34" charset="0"/>
              </a:rPr>
              <a:t>General Information</a:t>
            </a:r>
          </a:p>
          <a:p>
            <a:pPr eaLnBrk="1" fontAlgn="auto" hangingPunct="1">
              <a:lnSpc>
                <a:spcPct val="90000"/>
              </a:lnSpc>
              <a:buClr>
                <a:schemeClr val="accent1">
                  <a:lumMod val="75000"/>
                </a:schemeClr>
              </a:buClr>
              <a:buFont typeface="Wingdings" panose="05000000000000000000" pitchFamily="2" charset="2"/>
              <a:buChar char="v"/>
              <a:defRPr/>
            </a:pPr>
            <a:r>
              <a:rPr lang="en-US" altLang="en-US" sz="3000" b="1" dirty="0">
                <a:latin typeface="Calibri" panose="020F0502020204030204" pitchFamily="34" charset="0"/>
                <a:cs typeface="Calibri" panose="020F0502020204030204" pitchFamily="34" charset="0"/>
              </a:rPr>
              <a:t>What’s New</a:t>
            </a:r>
          </a:p>
          <a:p>
            <a:pPr eaLnBrk="1" fontAlgn="auto" hangingPunct="1">
              <a:lnSpc>
                <a:spcPct val="90000"/>
              </a:lnSpc>
              <a:buClr>
                <a:schemeClr val="accent1">
                  <a:lumMod val="75000"/>
                </a:schemeClr>
              </a:buClr>
              <a:buFont typeface="Wingdings" panose="05000000000000000000" pitchFamily="2" charset="2"/>
              <a:buChar char="v"/>
              <a:defRPr/>
            </a:pPr>
            <a:r>
              <a:rPr lang="en-US" altLang="en-US" sz="3000" b="1" dirty="0">
                <a:latin typeface="Calibri" panose="020F0502020204030204" pitchFamily="34" charset="0"/>
                <a:cs typeface="Calibri" panose="020F0502020204030204" pitchFamily="34" charset="0"/>
              </a:rPr>
              <a:t>Comprehensive Attendance Policy (CAP) Overview</a:t>
            </a:r>
          </a:p>
          <a:p>
            <a:pPr eaLnBrk="1" fontAlgn="auto" hangingPunct="1">
              <a:lnSpc>
                <a:spcPct val="90000"/>
              </a:lnSpc>
              <a:buClr>
                <a:schemeClr val="accent1">
                  <a:lumMod val="75000"/>
                </a:schemeClr>
              </a:buClr>
              <a:buFont typeface="Wingdings" panose="05000000000000000000" pitchFamily="2" charset="2"/>
              <a:buChar char="v"/>
              <a:defRPr/>
            </a:pPr>
            <a:r>
              <a:rPr lang="en-US" altLang="en-US" sz="3000" b="1" dirty="0">
                <a:latin typeface="Calibri" panose="020F0502020204030204" pitchFamily="34" charset="0"/>
                <a:cs typeface="Calibri" panose="020F0502020204030204" pitchFamily="34" charset="0"/>
              </a:rPr>
              <a:t>Completing MSA Forms</a:t>
            </a:r>
          </a:p>
          <a:p>
            <a:pPr eaLnBrk="1" fontAlgn="auto" hangingPunct="1">
              <a:lnSpc>
                <a:spcPct val="90000"/>
              </a:lnSpc>
              <a:buClr>
                <a:schemeClr val="accent1">
                  <a:lumMod val="75000"/>
                </a:schemeClr>
              </a:buClr>
              <a:buFont typeface="Wingdings" panose="05000000000000000000" pitchFamily="2" charset="2"/>
              <a:buChar char="v"/>
              <a:defRPr/>
            </a:pPr>
            <a:r>
              <a:rPr lang="en-US" altLang="en-US" sz="3000" b="1" dirty="0">
                <a:latin typeface="Calibri" panose="020F0502020204030204" pitchFamily="34" charset="0"/>
                <a:cs typeface="Calibri" panose="020F0502020204030204" pitchFamily="34" charset="0"/>
              </a:rPr>
              <a:t>General Information About Mandated Services Aid</a:t>
            </a:r>
          </a:p>
          <a:p>
            <a:pPr eaLnBrk="1" fontAlgn="auto" hangingPunct="1">
              <a:lnSpc>
                <a:spcPct val="90000"/>
              </a:lnSpc>
              <a:buClr>
                <a:schemeClr val="accent1">
                  <a:lumMod val="75000"/>
                </a:schemeClr>
              </a:buClr>
              <a:buFont typeface="Wingdings" panose="05000000000000000000" pitchFamily="2" charset="2"/>
              <a:buChar char="v"/>
              <a:defRPr/>
            </a:pPr>
            <a:r>
              <a:rPr lang="en-US" altLang="en-US" sz="3000" b="1" dirty="0">
                <a:latin typeface="Calibri" panose="020F0502020204030204" pitchFamily="34" charset="0"/>
                <a:cs typeface="Calibri" panose="020F0502020204030204" pitchFamily="34" charset="0"/>
              </a:rPr>
              <a:t>General Information About Mandated Services Aid   	Online System</a:t>
            </a:r>
          </a:p>
          <a:p>
            <a:pPr eaLnBrk="1" fontAlgn="auto" hangingPunct="1">
              <a:lnSpc>
                <a:spcPct val="90000"/>
              </a:lnSpc>
              <a:buClr>
                <a:schemeClr val="accent1">
                  <a:lumMod val="75000"/>
                </a:schemeClr>
              </a:buClr>
              <a:buFont typeface="Wingdings" panose="05000000000000000000" pitchFamily="2" charset="2"/>
              <a:buChar char="v"/>
              <a:defRPr/>
            </a:pPr>
            <a:r>
              <a:rPr lang="en-US" altLang="en-US" sz="3000" b="1" dirty="0">
                <a:latin typeface="Calibri" panose="020F0502020204030204" pitchFamily="34" charset="0"/>
                <a:cs typeface="Calibri" panose="020F0502020204030204" pitchFamily="34" charset="0"/>
              </a:rPr>
              <a:t>Demonstration of the MSA Online System</a:t>
            </a:r>
          </a:p>
          <a:p>
            <a:pPr eaLnBrk="1" fontAlgn="auto" hangingPunct="1">
              <a:lnSpc>
                <a:spcPct val="90000"/>
              </a:lnSpc>
              <a:buClr>
                <a:schemeClr val="accent1">
                  <a:lumMod val="75000"/>
                </a:schemeClr>
              </a:buClr>
              <a:buFont typeface="Wingdings" panose="05000000000000000000" pitchFamily="2" charset="2"/>
              <a:buChar char="v"/>
              <a:defRPr/>
            </a:pPr>
            <a:r>
              <a:rPr lang="en-US" altLang="en-US" sz="3000" b="1" dirty="0">
                <a:latin typeface="Calibri" panose="020F0502020204030204" pitchFamily="34" charset="0"/>
                <a:cs typeface="Calibri" panose="020F0502020204030204" pitchFamily="34" charset="0"/>
              </a:rPr>
              <a:t>Recordkeeping</a:t>
            </a:r>
          </a:p>
          <a:p>
            <a:pPr marL="0" indent="0" eaLnBrk="1" fontAlgn="auto" hangingPunct="1">
              <a:lnSpc>
                <a:spcPct val="90000"/>
              </a:lnSpc>
              <a:buClr>
                <a:schemeClr val="accent1">
                  <a:lumMod val="75000"/>
                </a:schemeClr>
              </a:buClr>
              <a:buFont typeface="Arial"/>
              <a:buNone/>
              <a:defRPr/>
            </a:pPr>
            <a:endParaRPr lang="en-US" altLang="en-US" sz="1600" b="1" dirty="0">
              <a:solidFill>
                <a:srgbClr val="C6183D"/>
              </a:solidFill>
              <a:latin typeface="Calibri" panose="020F0502020204030204" pitchFamily="34" charset="0"/>
              <a:cs typeface="Calibri" panose="020F0502020204030204" pitchFamily="34" charset="0"/>
            </a:endParaRPr>
          </a:p>
          <a:p>
            <a:pPr marL="0" indent="0" eaLnBrk="1" fontAlgn="auto" hangingPunct="1">
              <a:lnSpc>
                <a:spcPct val="90000"/>
              </a:lnSpc>
              <a:buClr>
                <a:schemeClr val="accent1">
                  <a:lumMod val="75000"/>
                </a:schemeClr>
              </a:buClr>
              <a:buFont typeface="Arial"/>
              <a:buNone/>
              <a:defRPr/>
            </a:pPr>
            <a:r>
              <a:rPr lang="en-US" altLang="en-US" sz="1600" b="1" dirty="0">
                <a:solidFill>
                  <a:schemeClr val="accent3">
                    <a:lumMod val="75000"/>
                  </a:schemeClr>
                </a:solidFill>
                <a:latin typeface="Calibri" panose="020F0502020204030204" pitchFamily="34" charset="0"/>
                <a:cs typeface="Calibri" panose="020F0502020204030204" pitchFamily="34" charset="0"/>
              </a:rPr>
              <a:t>       </a:t>
            </a:r>
            <a:r>
              <a:rPr lang="en-US" altLang="en-US" sz="1600" b="1" dirty="0">
                <a:solidFill>
                  <a:srgbClr val="C6183D"/>
                </a:solidFill>
                <a:latin typeface="Calibri" panose="020F0502020204030204" pitchFamily="34" charset="0"/>
                <a:cs typeface="Calibri" panose="020F0502020204030204" pitchFamily="34" charset="0"/>
              </a:rPr>
              <a:t>*Documentation must be maintained for all MSA related expenditures.*</a:t>
            </a:r>
          </a:p>
          <a:p>
            <a:pPr marL="0" indent="0" eaLnBrk="1" fontAlgn="auto" hangingPunct="1">
              <a:lnSpc>
                <a:spcPct val="90000"/>
              </a:lnSpc>
              <a:buClr>
                <a:schemeClr val="accent1">
                  <a:lumMod val="75000"/>
                </a:schemeClr>
              </a:buClr>
              <a:buFont typeface="Wingdings" panose="05000000000000000000" pitchFamily="2" charset="2"/>
              <a:buNone/>
              <a:defRPr/>
            </a:pPr>
            <a:endParaRPr lang="en-US" altLang="en-US" sz="3600" b="1" dirty="0"/>
          </a:p>
        </p:txBody>
      </p:sp>
      <p:sp>
        <p:nvSpPr>
          <p:cNvPr id="18436" name="Slide Number Placeholder 1">
            <a:extLst>
              <a:ext uri="{FF2B5EF4-FFF2-40B4-BE49-F238E27FC236}">
                <a16:creationId xmlns:a16="http://schemas.microsoft.com/office/drawing/2014/main" id="{C018D80B-ECEF-43CC-9729-74B9D080FD8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02904F1F-F5FA-4E97-AE26-78BF03203FC6}" type="slidenum">
              <a:rPr lang="en-US" altLang="en-US" sz="1400" smtClean="0">
                <a:latin typeface="Tahoma" panose="020B0604030504040204" pitchFamily="34" charset="0"/>
              </a:rPr>
              <a:pPr>
                <a:spcBef>
                  <a:spcPct val="0"/>
                </a:spcBef>
                <a:spcAft>
                  <a:spcPct val="0"/>
                </a:spcAft>
                <a:buClrTx/>
                <a:buSzTx/>
                <a:buFontTx/>
                <a:buNone/>
              </a:pPr>
              <a:t>2</a:t>
            </a:fld>
            <a:endParaRPr lang="en-US" altLang="en-US" sz="1400">
              <a:latin typeface="Tahoma" panose="020B060403050404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28C57FF6-0142-496D-A9A7-8F84937B9F12}"/>
              </a:ext>
            </a:extLst>
          </p:cNvPr>
          <p:cNvSpPr>
            <a:spLocks noGrp="1" noChangeArrowheads="1"/>
          </p:cNvSpPr>
          <p:nvPr>
            <p:ph type="title"/>
          </p:nvPr>
        </p:nvSpPr>
        <p:spPr>
          <a:xfrm>
            <a:off x="982663" y="457200"/>
            <a:ext cx="8008937" cy="1981200"/>
          </a:xfrm>
        </p:spPr>
        <p:txBody>
          <a:bodyPr/>
          <a:lstStyle/>
          <a:p>
            <a:pPr eaLnBrk="1" hangingPunct="1"/>
            <a:r>
              <a:rPr lang="en-US" altLang="en-US" sz="3600" b="1">
                <a:ln>
                  <a:noFill/>
                </a:ln>
                <a:latin typeface="Calibri" panose="020F0502020204030204" pitchFamily="34" charset="0"/>
                <a:cs typeface="Calibri" panose="020F0502020204030204" pitchFamily="34" charset="0"/>
              </a:rPr>
              <a:t>Comprehensive Attendance Policy (CAP)</a:t>
            </a:r>
          </a:p>
        </p:txBody>
      </p:sp>
      <p:sp>
        <p:nvSpPr>
          <p:cNvPr id="20483" name="Rectangle 3">
            <a:extLst>
              <a:ext uri="{FF2B5EF4-FFF2-40B4-BE49-F238E27FC236}">
                <a16:creationId xmlns:a16="http://schemas.microsoft.com/office/drawing/2014/main" id="{89B57CF7-231B-4873-968A-1BD8185CD162}"/>
              </a:ext>
            </a:extLst>
          </p:cNvPr>
          <p:cNvSpPr>
            <a:spLocks noGrp="1" noChangeArrowheads="1"/>
          </p:cNvSpPr>
          <p:nvPr>
            <p:ph idx="1"/>
          </p:nvPr>
        </p:nvSpPr>
        <p:spPr>
          <a:xfrm>
            <a:off x="935038" y="2057400"/>
            <a:ext cx="7704137" cy="3865563"/>
          </a:xfrm>
        </p:spPr>
        <p:txBody>
          <a:bodyPr rtlCol="0">
            <a:normAutofit fontScale="92500" lnSpcReduction="10000"/>
          </a:bodyPr>
          <a:lstStyle/>
          <a:p>
            <a:pPr>
              <a:buFont typeface="Wingdings" panose="05000000000000000000" pitchFamily="2" charset="2"/>
              <a:buChar char="v"/>
              <a:defRPr/>
            </a:pPr>
            <a:r>
              <a:rPr lang="en-US" b="1" dirty="0">
                <a:latin typeface="Calibri" panose="020F0502020204030204" pitchFamily="34" charset="0"/>
                <a:cs typeface="Calibri" panose="020F0502020204030204" pitchFamily="34" charset="0"/>
              </a:rPr>
              <a:t>CAP was promulgated by the Board of Regents for all schools in June 2002.  The attendance policy must encompass the nine points outlined in Commissioner’s Regulations 104.(</a:t>
            </a:r>
            <a:r>
              <a:rPr lang="en-US" b="1" dirty="0" err="1">
                <a:latin typeface="Calibri" panose="020F0502020204030204" pitchFamily="34" charset="0"/>
                <a:cs typeface="Calibri" panose="020F0502020204030204" pitchFamily="34" charset="0"/>
              </a:rPr>
              <a:t>i</a:t>
            </a:r>
            <a:r>
              <a:rPr lang="en-US" b="1" dirty="0">
                <a:latin typeface="Calibri" panose="020F0502020204030204" pitchFamily="34" charset="0"/>
                <a:cs typeface="Calibri" panose="020F0502020204030204" pitchFamily="34" charset="0"/>
              </a:rPr>
              <a:t>),  All non-public schools must have such a policy on file and may be asked to produce the policy during a site visit or claim review.  </a:t>
            </a:r>
          </a:p>
          <a:p>
            <a:pPr>
              <a:buFont typeface="Wingdings" panose="05000000000000000000" pitchFamily="2" charset="2"/>
              <a:buChar char="v"/>
              <a:defRPr/>
            </a:pPr>
            <a:r>
              <a:rPr lang="en-US" altLang="en-US" b="1" dirty="0">
                <a:latin typeface="Calibri" panose="020F0502020204030204" pitchFamily="34" charset="0"/>
                <a:cs typeface="Calibri" panose="020F0502020204030204" pitchFamily="34" charset="0"/>
              </a:rPr>
              <a:t>The purpose of the policy shall be to ensure the maintenance of an adequate record verifying the attendance of all children at instruction in accordance with Education Law sections 3205 and 3210 and establish a mechanism by which the patterns of pupil absence can be examined to develop effective intervention strategies to improve school attendance.</a:t>
            </a:r>
            <a:endParaRPr lang="en-US" altLang="en-US" dirty="0">
              <a:latin typeface="Calibri" panose="020F0502020204030204" pitchFamily="34" charset="0"/>
              <a:cs typeface="Calibri" panose="020F0502020204030204" pitchFamily="34" charset="0"/>
            </a:endParaRPr>
          </a:p>
          <a:p>
            <a:pPr>
              <a:buFont typeface="Wingdings" panose="05000000000000000000" pitchFamily="2" charset="2"/>
              <a:buChar char="v"/>
              <a:defRPr/>
            </a:pPr>
            <a:endParaRPr lang="en-US" b="1" dirty="0">
              <a:latin typeface="Calibri" panose="020F0502020204030204" pitchFamily="34" charset="0"/>
              <a:cs typeface="Calibri" panose="020F0502020204030204" pitchFamily="34" charset="0"/>
            </a:endParaRPr>
          </a:p>
          <a:p>
            <a:pPr eaLnBrk="1" fontAlgn="auto" hangingPunct="1">
              <a:lnSpc>
                <a:spcPct val="80000"/>
              </a:lnSpc>
              <a:buClr>
                <a:schemeClr val="accent1">
                  <a:lumMod val="75000"/>
                </a:schemeClr>
              </a:buClr>
              <a:buFont typeface="Arial"/>
              <a:buChar char="•"/>
              <a:defRPr/>
            </a:pPr>
            <a:endParaRPr lang="en-US" altLang="en-US" sz="2800" b="1" dirty="0"/>
          </a:p>
        </p:txBody>
      </p:sp>
      <p:sp>
        <p:nvSpPr>
          <p:cNvPr id="37892" name="Slide Number Placeholder 1">
            <a:extLst>
              <a:ext uri="{FF2B5EF4-FFF2-40B4-BE49-F238E27FC236}">
                <a16:creationId xmlns:a16="http://schemas.microsoft.com/office/drawing/2014/main" id="{9C083727-4A2E-415B-9C7B-3ACCC7954E6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4E8E5189-05F2-4B8F-BC04-4F2365FE5B79}" type="slidenum">
              <a:rPr lang="en-US" altLang="en-US" sz="1400" smtClean="0">
                <a:latin typeface="Tahoma" panose="020B0604030504040204" pitchFamily="34" charset="0"/>
              </a:rPr>
              <a:pPr>
                <a:spcBef>
                  <a:spcPct val="0"/>
                </a:spcBef>
                <a:spcAft>
                  <a:spcPct val="0"/>
                </a:spcAft>
                <a:buClrTx/>
                <a:buSzTx/>
                <a:buFontTx/>
                <a:buNone/>
              </a:pPr>
              <a:t>20</a:t>
            </a:fld>
            <a:endParaRPr lang="en-US" altLang="en-US" sz="1400">
              <a:latin typeface="Tahoma" panose="020B060403050404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B06D4D46-0378-4560-97FC-18FE5E21D484}"/>
              </a:ext>
            </a:extLst>
          </p:cNvPr>
          <p:cNvSpPr>
            <a:spLocks noGrp="1" noChangeArrowheads="1"/>
          </p:cNvSpPr>
          <p:nvPr>
            <p:ph type="title"/>
          </p:nvPr>
        </p:nvSpPr>
        <p:spPr>
          <a:xfrm>
            <a:off x="1019175" y="0"/>
            <a:ext cx="7704138" cy="1335088"/>
          </a:xfrm>
        </p:spPr>
        <p:txBody>
          <a:bodyPr/>
          <a:lstStyle/>
          <a:p>
            <a:pPr eaLnBrk="1" hangingPunct="1"/>
            <a:r>
              <a:rPr lang="en-US" altLang="en-US" sz="3600" b="1">
                <a:ln>
                  <a:noFill/>
                </a:ln>
                <a:latin typeface="Calibri" panose="020F0502020204030204" pitchFamily="34" charset="0"/>
                <a:cs typeface="Calibri" panose="020F0502020204030204" pitchFamily="34" charset="0"/>
              </a:rPr>
              <a:t>CAP (continued)</a:t>
            </a:r>
          </a:p>
        </p:txBody>
      </p:sp>
      <p:sp>
        <p:nvSpPr>
          <p:cNvPr id="20483" name="Rectangle 3">
            <a:extLst>
              <a:ext uri="{FF2B5EF4-FFF2-40B4-BE49-F238E27FC236}">
                <a16:creationId xmlns:a16="http://schemas.microsoft.com/office/drawing/2014/main" id="{9CCBDD43-3F2E-409A-B577-8B0DF5DCC90B}"/>
              </a:ext>
            </a:extLst>
          </p:cNvPr>
          <p:cNvSpPr>
            <a:spLocks noGrp="1" noChangeArrowheads="1"/>
          </p:cNvSpPr>
          <p:nvPr>
            <p:ph idx="1"/>
          </p:nvPr>
        </p:nvSpPr>
        <p:spPr>
          <a:xfrm>
            <a:off x="838200" y="914400"/>
            <a:ext cx="8116888" cy="5559425"/>
          </a:xfrm>
        </p:spPr>
        <p:txBody>
          <a:bodyPr rtlCol="0">
            <a:normAutofit/>
          </a:bodyPr>
          <a:lstStyle/>
          <a:p>
            <a:pPr marL="0" indent="0" algn="ctr" eaLnBrk="1" fontAlgn="auto" hangingPunct="1">
              <a:lnSpc>
                <a:spcPct val="80000"/>
              </a:lnSpc>
              <a:buClr>
                <a:schemeClr val="accent1">
                  <a:lumMod val="75000"/>
                </a:schemeClr>
              </a:buClr>
              <a:buFont typeface="Wingdings" panose="05000000000000000000" pitchFamily="2" charset="2"/>
              <a:buNone/>
              <a:defRPr/>
            </a:pPr>
            <a:r>
              <a:rPr lang="en-US" altLang="en-US" b="1" u="sng" dirty="0">
                <a:latin typeface="Calibri" panose="020F0502020204030204" pitchFamily="34" charset="0"/>
                <a:cs typeface="Calibri" panose="020F0502020204030204" pitchFamily="34" charset="0"/>
              </a:rPr>
              <a:t>Nine elements to be included in the CAP</a:t>
            </a:r>
          </a:p>
          <a:p>
            <a:pPr marL="0" indent="0" eaLnBrk="1" fontAlgn="auto" hangingPunct="1">
              <a:lnSpc>
                <a:spcPct val="80000"/>
              </a:lnSpc>
              <a:buClr>
                <a:schemeClr val="accent1">
                  <a:lumMod val="75000"/>
                </a:schemeClr>
              </a:buClr>
              <a:buFont typeface="Wingdings" panose="05000000000000000000" pitchFamily="2" charset="2"/>
              <a:buNone/>
              <a:defRPr/>
            </a:pPr>
            <a:r>
              <a:rPr lang="en-US" altLang="en-US" sz="1800" b="1" dirty="0">
                <a:latin typeface="Calibri" panose="020F0502020204030204" pitchFamily="34" charset="0"/>
                <a:cs typeface="Calibri" panose="020F0502020204030204" pitchFamily="34" charset="0"/>
              </a:rPr>
              <a:t>1</a:t>
            </a:r>
            <a:r>
              <a:rPr lang="en-US" altLang="en-US" sz="2000" b="1" dirty="0">
                <a:latin typeface="Calibri" panose="020F0502020204030204" pitchFamily="34" charset="0"/>
                <a:cs typeface="Calibri" panose="020F0502020204030204" pitchFamily="34" charset="0"/>
              </a:rPr>
              <a:t>.  A statement of the objectives to be accomplished;</a:t>
            </a:r>
          </a:p>
          <a:p>
            <a:pPr marL="0" indent="0" eaLnBrk="1" fontAlgn="auto" hangingPunct="1">
              <a:lnSpc>
                <a:spcPct val="80000"/>
              </a:lnSpc>
              <a:buClr>
                <a:schemeClr val="accent1">
                  <a:lumMod val="75000"/>
                </a:schemeClr>
              </a:buClr>
              <a:buFont typeface="Wingdings" panose="05000000000000000000" pitchFamily="2" charset="2"/>
              <a:buNone/>
              <a:defRPr/>
            </a:pPr>
            <a:r>
              <a:rPr lang="en-US" altLang="en-US" sz="2000" b="1" dirty="0">
                <a:latin typeface="Calibri" panose="020F0502020204030204" pitchFamily="34" charset="0"/>
                <a:cs typeface="Calibri" panose="020F0502020204030204" pitchFamily="34" charset="0"/>
              </a:rPr>
              <a:t>2.  A description of the specific strategies to accomplish each objective;</a:t>
            </a:r>
          </a:p>
          <a:p>
            <a:pPr marL="0" indent="0" eaLnBrk="1" fontAlgn="auto" hangingPunct="1">
              <a:lnSpc>
                <a:spcPct val="80000"/>
              </a:lnSpc>
              <a:buClr>
                <a:schemeClr val="accent1">
                  <a:lumMod val="75000"/>
                </a:schemeClr>
              </a:buClr>
              <a:buFont typeface="Wingdings" panose="05000000000000000000" pitchFamily="2" charset="2"/>
              <a:buNone/>
              <a:defRPr/>
            </a:pPr>
            <a:r>
              <a:rPr lang="en-US" altLang="en-US" sz="2000" b="1" dirty="0">
                <a:latin typeface="Calibri" panose="020F0502020204030204" pitchFamily="34" charset="0"/>
                <a:cs typeface="Calibri" panose="020F0502020204030204" pitchFamily="34" charset="0"/>
              </a:rPr>
              <a:t>3.  A determination of which pupil absences, tardiness and early departures will be excused, and which will not be excused and an illustrative list of excused and unexcused pupil absences and tardiness;</a:t>
            </a:r>
          </a:p>
          <a:p>
            <a:pPr marL="0" indent="0" eaLnBrk="1" fontAlgn="auto" hangingPunct="1">
              <a:lnSpc>
                <a:spcPct val="80000"/>
              </a:lnSpc>
              <a:buClr>
                <a:schemeClr val="accent1">
                  <a:lumMod val="75000"/>
                </a:schemeClr>
              </a:buClr>
              <a:buFont typeface="Wingdings" panose="05000000000000000000" pitchFamily="2" charset="2"/>
              <a:buNone/>
              <a:defRPr/>
            </a:pPr>
            <a:r>
              <a:rPr lang="en-US" altLang="en-US" sz="2000" b="1" dirty="0">
                <a:latin typeface="Calibri" panose="020F0502020204030204" pitchFamily="34" charset="0"/>
                <a:cs typeface="Calibri" panose="020F0502020204030204" pitchFamily="34" charset="0"/>
              </a:rPr>
              <a:t>4. A description of the coding system used to identify the reason for a pupil’s absence, tardiness or early departure recorded in the register of attendance; </a:t>
            </a:r>
          </a:p>
          <a:p>
            <a:pPr marL="0" indent="0" eaLnBrk="1" fontAlgn="auto" hangingPunct="1">
              <a:lnSpc>
                <a:spcPct val="80000"/>
              </a:lnSpc>
              <a:buClr>
                <a:schemeClr val="accent1">
                  <a:lumMod val="75000"/>
                </a:schemeClr>
              </a:buClr>
              <a:buFont typeface="Wingdings" panose="05000000000000000000" pitchFamily="2" charset="2"/>
              <a:buNone/>
              <a:defRPr/>
            </a:pPr>
            <a:r>
              <a:rPr lang="en-US" altLang="en-US" sz="2000" b="1" dirty="0">
                <a:latin typeface="Calibri" panose="020F0502020204030204" pitchFamily="34" charset="0"/>
                <a:cs typeface="Calibri" panose="020F0502020204030204" pitchFamily="34" charset="0"/>
              </a:rPr>
              <a:t>5. A description of the school’s policy regarding pupil attendance and a pupil’s ability to receive course credit;</a:t>
            </a:r>
          </a:p>
          <a:p>
            <a:pPr marL="0" indent="0" eaLnBrk="1" fontAlgn="auto" hangingPunct="1">
              <a:lnSpc>
                <a:spcPct val="80000"/>
              </a:lnSpc>
              <a:buClr>
                <a:schemeClr val="accent1">
                  <a:lumMod val="75000"/>
                </a:schemeClr>
              </a:buClr>
              <a:buFont typeface="Wingdings" panose="05000000000000000000" pitchFamily="2" charset="2"/>
              <a:buNone/>
              <a:defRPr/>
            </a:pPr>
            <a:r>
              <a:rPr lang="en-US" altLang="en-US" sz="2000" b="1" dirty="0">
                <a:latin typeface="Calibri" panose="020F0502020204030204" pitchFamily="34" charset="0"/>
                <a:cs typeface="Calibri" panose="020F0502020204030204" pitchFamily="34" charset="0"/>
              </a:rPr>
              <a:t>6. A description of the incentives to be employed to encourage pupil attendance and any disciplinary sanctions to be used to discourage unexcused pupil absences, tardiness and early departures; </a:t>
            </a:r>
          </a:p>
          <a:p>
            <a:pPr eaLnBrk="1" fontAlgn="auto" hangingPunct="1">
              <a:lnSpc>
                <a:spcPct val="80000"/>
              </a:lnSpc>
              <a:buClr>
                <a:schemeClr val="accent1">
                  <a:lumMod val="75000"/>
                </a:schemeClr>
              </a:buClr>
              <a:buFont typeface="Arial"/>
              <a:buChar char="•"/>
              <a:defRPr/>
            </a:pPr>
            <a:endParaRPr lang="en-US" altLang="en-US" sz="1600" dirty="0"/>
          </a:p>
        </p:txBody>
      </p:sp>
      <p:sp>
        <p:nvSpPr>
          <p:cNvPr id="38916" name="Slide Number Placeholder 1">
            <a:extLst>
              <a:ext uri="{FF2B5EF4-FFF2-40B4-BE49-F238E27FC236}">
                <a16:creationId xmlns:a16="http://schemas.microsoft.com/office/drawing/2014/main" id="{0BC87625-1362-4CB1-B3F9-42374A3C773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085DEDF1-A5BA-49F3-A425-DA3A35E1878A}" type="slidenum">
              <a:rPr lang="en-US" altLang="en-US" sz="1400" smtClean="0">
                <a:latin typeface="Tahoma" panose="020B0604030504040204" pitchFamily="34" charset="0"/>
              </a:rPr>
              <a:pPr>
                <a:spcBef>
                  <a:spcPct val="0"/>
                </a:spcBef>
                <a:spcAft>
                  <a:spcPct val="0"/>
                </a:spcAft>
                <a:buClrTx/>
                <a:buSzTx/>
                <a:buFontTx/>
                <a:buNone/>
              </a:pPr>
              <a:t>21</a:t>
            </a:fld>
            <a:endParaRPr lang="en-US" altLang="en-US" sz="1400">
              <a:latin typeface="Tahoma" panose="020B060403050404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5B5B006C-7110-47F1-B318-F9C5496CADF7}"/>
              </a:ext>
            </a:extLst>
          </p:cNvPr>
          <p:cNvSpPr>
            <a:spLocks noGrp="1" noChangeArrowheads="1"/>
          </p:cNvSpPr>
          <p:nvPr>
            <p:ph type="title"/>
          </p:nvPr>
        </p:nvSpPr>
        <p:spPr>
          <a:xfrm>
            <a:off x="982663" y="98425"/>
            <a:ext cx="7704137" cy="1981200"/>
          </a:xfrm>
        </p:spPr>
        <p:txBody>
          <a:bodyPr/>
          <a:lstStyle/>
          <a:p>
            <a:pPr eaLnBrk="1" hangingPunct="1"/>
            <a:r>
              <a:rPr lang="en-US" altLang="en-US" sz="3600" b="1">
                <a:ln>
                  <a:noFill/>
                </a:ln>
                <a:latin typeface="Calibri" panose="020F0502020204030204" pitchFamily="34" charset="0"/>
                <a:cs typeface="Calibri" panose="020F0502020204030204" pitchFamily="34" charset="0"/>
              </a:rPr>
              <a:t>CAP (continued)</a:t>
            </a:r>
          </a:p>
        </p:txBody>
      </p:sp>
      <p:sp>
        <p:nvSpPr>
          <p:cNvPr id="21507" name="Rectangle 3">
            <a:extLst>
              <a:ext uri="{FF2B5EF4-FFF2-40B4-BE49-F238E27FC236}">
                <a16:creationId xmlns:a16="http://schemas.microsoft.com/office/drawing/2014/main" id="{FD27ECC9-72AE-4BCB-83C3-D07CC956EAD0}"/>
              </a:ext>
            </a:extLst>
          </p:cNvPr>
          <p:cNvSpPr>
            <a:spLocks noGrp="1" noChangeArrowheads="1"/>
          </p:cNvSpPr>
          <p:nvPr>
            <p:ph idx="1"/>
          </p:nvPr>
        </p:nvSpPr>
        <p:spPr>
          <a:xfrm>
            <a:off x="982663" y="1828800"/>
            <a:ext cx="7704137" cy="4170363"/>
          </a:xfrm>
        </p:spPr>
        <p:txBody>
          <a:bodyPr rtlCol="0">
            <a:normAutofit lnSpcReduction="10000"/>
          </a:bodyPr>
          <a:lstStyle/>
          <a:p>
            <a:pPr marL="0" indent="0" eaLnBrk="1" fontAlgn="auto" hangingPunct="1">
              <a:lnSpc>
                <a:spcPct val="80000"/>
              </a:lnSpc>
              <a:buClr>
                <a:schemeClr val="accent1">
                  <a:lumMod val="75000"/>
                </a:schemeClr>
              </a:buClr>
              <a:buFont typeface="Wingdings" panose="05000000000000000000" pitchFamily="2" charset="2"/>
              <a:buNone/>
              <a:defRPr/>
            </a:pPr>
            <a:r>
              <a:rPr lang="en-US" altLang="en-US" sz="2000" b="1" dirty="0"/>
              <a:t>7</a:t>
            </a:r>
            <a:r>
              <a:rPr lang="en-US" altLang="en-US" sz="2000" b="1" dirty="0">
                <a:latin typeface="Calibri" panose="020F0502020204030204" pitchFamily="34" charset="0"/>
                <a:cs typeface="Calibri" panose="020F0502020204030204" pitchFamily="34" charset="0"/>
              </a:rPr>
              <a:t>.  </a:t>
            </a:r>
            <a:r>
              <a:rPr lang="en-US" altLang="en-US" b="1" dirty="0">
                <a:latin typeface="Calibri" panose="020F0502020204030204" pitchFamily="34" charset="0"/>
                <a:cs typeface="Calibri" panose="020F0502020204030204" pitchFamily="34" charset="0"/>
              </a:rPr>
              <a:t>A description of the notice to be provided to the parents of a pupil who is absent, tardy or leaves school early without an acceptable excuse;</a:t>
            </a:r>
          </a:p>
          <a:p>
            <a:pPr marL="0" indent="0" eaLnBrk="1" fontAlgn="auto" hangingPunct="1">
              <a:lnSpc>
                <a:spcPct val="80000"/>
              </a:lnSpc>
              <a:buClr>
                <a:schemeClr val="accent1">
                  <a:lumMod val="75000"/>
                </a:schemeClr>
              </a:buClr>
              <a:buFont typeface="Wingdings" panose="05000000000000000000" pitchFamily="2" charset="2"/>
              <a:buNone/>
              <a:defRPr/>
            </a:pPr>
            <a:r>
              <a:rPr lang="en-US" altLang="en-US" b="1" dirty="0">
                <a:latin typeface="Calibri" panose="020F0502020204030204" pitchFamily="34" charset="0"/>
                <a:cs typeface="Calibri" panose="020F0502020204030204" pitchFamily="34" charset="0"/>
              </a:rPr>
              <a:t>8. A description of the process to develop specific intervention strategies to be employed by teachers and other school employees to address identified patterns of unexcused pupil absence, tardiness or early departure; </a:t>
            </a:r>
          </a:p>
          <a:p>
            <a:pPr marL="0" indent="0" eaLnBrk="1" fontAlgn="auto" hangingPunct="1">
              <a:lnSpc>
                <a:spcPct val="80000"/>
              </a:lnSpc>
              <a:buClr>
                <a:schemeClr val="accent1">
                  <a:lumMod val="75000"/>
                </a:schemeClr>
              </a:buClr>
              <a:buFont typeface="Wingdings" panose="05000000000000000000" pitchFamily="2" charset="2"/>
              <a:buNone/>
              <a:defRPr/>
            </a:pPr>
            <a:r>
              <a:rPr lang="en-US" altLang="en-US" b="1" dirty="0">
                <a:latin typeface="Calibri" panose="020F0502020204030204" pitchFamily="34" charset="0"/>
                <a:cs typeface="Calibri" panose="020F0502020204030204" pitchFamily="34" charset="0"/>
              </a:rPr>
              <a:t>9.  Identification of the person(s) designated in each school building who will be responsible for reviewing pupil attendance records and initiating appropriate action to address unexcused pupil absence, tardiness and early departure consistent</a:t>
            </a:r>
            <a:r>
              <a:rPr lang="en-US" altLang="en-US" dirty="0">
                <a:latin typeface="Calibri" panose="020F0502020204030204" pitchFamily="34" charset="0"/>
                <a:cs typeface="Calibri" panose="020F0502020204030204" pitchFamily="34" charset="0"/>
              </a:rPr>
              <a:t> </a:t>
            </a:r>
            <a:r>
              <a:rPr lang="en-US" altLang="en-US" b="1" dirty="0">
                <a:latin typeface="Calibri" panose="020F0502020204030204" pitchFamily="34" charset="0"/>
                <a:cs typeface="Calibri" panose="020F0502020204030204" pitchFamily="34" charset="0"/>
              </a:rPr>
              <a:t>with the comprehensive attendance policy. </a:t>
            </a:r>
          </a:p>
          <a:p>
            <a:pPr eaLnBrk="1" fontAlgn="auto" hangingPunct="1">
              <a:lnSpc>
                <a:spcPct val="80000"/>
              </a:lnSpc>
              <a:buClr>
                <a:schemeClr val="accent1">
                  <a:lumMod val="75000"/>
                </a:schemeClr>
              </a:buClr>
              <a:buFont typeface="Arial"/>
              <a:buChar char="•"/>
              <a:defRPr/>
            </a:pPr>
            <a:endParaRPr lang="en-US" altLang="en-US" sz="2000" b="1" dirty="0"/>
          </a:p>
        </p:txBody>
      </p:sp>
      <p:sp>
        <p:nvSpPr>
          <p:cNvPr id="39940" name="Slide Number Placeholder 1">
            <a:extLst>
              <a:ext uri="{FF2B5EF4-FFF2-40B4-BE49-F238E27FC236}">
                <a16:creationId xmlns:a16="http://schemas.microsoft.com/office/drawing/2014/main" id="{E44D49C4-00E0-4464-A0B8-2B032D1A59F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191A859E-58EC-4844-BE5E-0FCFEBD4BAD6}" type="slidenum">
              <a:rPr lang="en-US" altLang="en-US" sz="1400" smtClean="0">
                <a:latin typeface="Tahoma" panose="020B0604030504040204" pitchFamily="34" charset="0"/>
              </a:rPr>
              <a:pPr>
                <a:spcBef>
                  <a:spcPct val="0"/>
                </a:spcBef>
                <a:spcAft>
                  <a:spcPct val="0"/>
                </a:spcAft>
                <a:buClrTx/>
                <a:buSzTx/>
                <a:buFontTx/>
                <a:buNone/>
              </a:pPr>
              <a:t>22</a:t>
            </a:fld>
            <a:endParaRPr lang="en-US" altLang="en-US" sz="1400">
              <a:latin typeface="Tahoma" panose="020B060403050404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37A20A03-D66E-4AA5-B107-52A14F9BD2C6}"/>
              </a:ext>
            </a:extLst>
          </p:cNvPr>
          <p:cNvSpPr>
            <a:spLocks noGrp="1" noChangeArrowheads="1"/>
          </p:cNvSpPr>
          <p:nvPr>
            <p:ph type="title"/>
          </p:nvPr>
        </p:nvSpPr>
        <p:spPr>
          <a:xfrm>
            <a:off x="982663" y="-227013"/>
            <a:ext cx="7704137" cy="912813"/>
          </a:xfrm>
        </p:spPr>
        <p:txBody>
          <a:bodyPr/>
          <a:lstStyle/>
          <a:p>
            <a:pPr eaLnBrk="1" hangingPunct="1"/>
            <a:r>
              <a:rPr lang="en-US" altLang="en-US" sz="3600" b="1">
                <a:ln>
                  <a:noFill/>
                </a:ln>
                <a:latin typeface="Calibri" panose="020F0502020204030204" pitchFamily="34" charset="0"/>
                <a:cs typeface="Calibri" panose="020F0502020204030204" pitchFamily="34" charset="0"/>
              </a:rPr>
              <a:t>CAP (continued)</a:t>
            </a:r>
          </a:p>
        </p:txBody>
      </p:sp>
      <p:sp>
        <p:nvSpPr>
          <p:cNvPr id="35843" name="Rectangle 3">
            <a:extLst>
              <a:ext uri="{FF2B5EF4-FFF2-40B4-BE49-F238E27FC236}">
                <a16:creationId xmlns:a16="http://schemas.microsoft.com/office/drawing/2014/main" id="{7EC54283-5916-4A53-AB77-56ACCD62D9EE}"/>
              </a:ext>
            </a:extLst>
          </p:cNvPr>
          <p:cNvSpPr>
            <a:spLocks noGrp="1" noChangeArrowheads="1"/>
          </p:cNvSpPr>
          <p:nvPr>
            <p:ph idx="1"/>
          </p:nvPr>
        </p:nvSpPr>
        <p:spPr>
          <a:xfrm>
            <a:off x="982663" y="685800"/>
            <a:ext cx="7704137" cy="5943600"/>
          </a:xfrm>
        </p:spPr>
        <p:txBody>
          <a:bodyPr/>
          <a:lstStyle/>
          <a:p>
            <a:pPr>
              <a:buFont typeface="Wingdings" panose="05000000000000000000" pitchFamily="2" charset="2"/>
              <a:buChar char="v"/>
              <a:defRPr/>
            </a:pPr>
            <a:r>
              <a:rPr lang="en-US" sz="2000" b="1" dirty="0">
                <a:latin typeface="Calibri" panose="020F0502020204030204" pitchFamily="34" charset="0"/>
                <a:cs typeface="Calibri" panose="020F0502020204030204" pitchFamily="34" charset="0"/>
              </a:rPr>
              <a:t>The reimbursement amount is generated using the average hourly rates reported for staff in Mandate 1 Pupil Attendance Reporting (PAR) and the enrollment reported for a given school year.</a:t>
            </a:r>
          </a:p>
          <a:p>
            <a:pPr>
              <a:buFont typeface="Wingdings" panose="05000000000000000000" pitchFamily="2" charset="2"/>
              <a:buChar char="v"/>
              <a:defRPr/>
            </a:pPr>
            <a:r>
              <a:rPr lang="en-US" sz="2000" b="1" dirty="0">
                <a:latin typeface="Calibri" panose="020F0502020204030204" pitchFamily="34" charset="0"/>
                <a:cs typeface="Calibri" panose="020F0502020204030204" pitchFamily="34" charset="0"/>
              </a:rPr>
              <a:t>The formula used to calculate CAP reimbursement is as follows:</a:t>
            </a:r>
          </a:p>
          <a:p>
            <a:pPr lvl="1">
              <a:buFont typeface="Wingdings" panose="05000000000000000000" pitchFamily="2" charset="2"/>
              <a:buChar char="v"/>
              <a:defRPr/>
            </a:pPr>
            <a:r>
              <a:rPr lang="en-US" sz="1800" b="1" dirty="0">
                <a:latin typeface="Calibri" panose="020F0502020204030204" pitchFamily="34" charset="0"/>
                <a:cs typeface="Calibri" panose="020F0502020204030204" pitchFamily="34" charset="0"/>
              </a:rPr>
              <a:t>Teachers K-6 expenses = ([Teachers hourly salaries] x [K-6 enrollment]) x (0.17)</a:t>
            </a:r>
          </a:p>
          <a:p>
            <a:pPr lvl="1">
              <a:buFont typeface="Wingdings" panose="05000000000000000000" pitchFamily="2" charset="2"/>
              <a:buChar char="v"/>
              <a:defRPr/>
            </a:pPr>
            <a:r>
              <a:rPr lang="en-US" sz="1800" b="1" dirty="0">
                <a:latin typeface="Calibri" panose="020F0502020204030204" pitchFamily="34" charset="0"/>
                <a:cs typeface="Calibri" panose="020F0502020204030204" pitchFamily="34" charset="0"/>
              </a:rPr>
              <a:t>Administrative K-6 expenses = ([Administrative hourly salaries] x [K-6 enrollment]) x (.125)</a:t>
            </a:r>
          </a:p>
          <a:p>
            <a:pPr lvl="1">
              <a:buFont typeface="Wingdings" panose="05000000000000000000" pitchFamily="2" charset="2"/>
              <a:buChar char="v"/>
              <a:defRPr/>
            </a:pPr>
            <a:r>
              <a:rPr lang="en-US" sz="1800" b="1" dirty="0">
                <a:latin typeface="Calibri" panose="020F0502020204030204" pitchFamily="34" charset="0"/>
                <a:cs typeface="Calibri" panose="020F0502020204030204" pitchFamily="34" charset="0"/>
              </a:rPr>
              <a:t>Support staff K-6 expenses = ([Support staff hourly salaries] x [K-6 enrollment]) x (.125)</a:t>
            </a:r>
          </a:p>
          <a:p>
            <a:pPr lvl="1">
              <a:buFont typeface="Wingdings" panose="05000000000000000000" pitchFamily="2" charset="2"/>
              <a:buChar char="v"/>
              <a:defRPr/>
            </a:pPr>
            <a:r>
              <a:rPr lang="en-US" sz="1800" b="1" dirty="0">
                <a:latin typeface="Calibri" panose="020F0502020204030204" pitchFamily="34" charset="0"/>
                <a:cs typeface="Calibri" panose="020F0502020204030204" pitchFamily="34" charset="0"/>
              </a:rPr>
              <a:t>Teachers 7-12 expenses = ([Teachers hourly salaries] x [7-12 enrollment]) x (4.13)</a:t>
            </a:r>
          </a:p>
          <a:p>
            <a:pPr lvl="1">
              <a:buFont typeface="Wingdings" panose="05000000000000000000" pitchFamily="2" charset="2"/>
              <a:buChar char="v"/>
              <a:defRPr/>
            </a:pPr>
            <a:r>
              <a:rPr lang="en-US" sz="1800" b="1" dirty="0">
                <a:latin typeface="Calibri" panose="020F0502020204030204" pitchFamily="34" charset="0"/>
                <a:cs typeface="Calibri" panose="020F0502020204030204" pitchFamily="34" charset="0"/>
              </a:rPr>
              <a:t>Administrative 7-12 expenses = ([Administrative hourly salaries] x [7-12 enrollment]) x (.35)</a:t>
            </a:r>
          </a:p>
          <a:p>
            <a:pPr lvl="1">
              <a:buFont typeface="Wingdings" panose="05000000000000000000" pitchFamily="2" charset="2"/>
              <a:buChar char="v"/>
              <a:defRPr/>
            </a:pPr>
            <a:r>
              <a:rPr lang="en-US" sz="1800" b="1" dirty="0">
                <a:latin typeface="Calibri" panose="020F0502020204030204" pitchFamily="34" charset="0"/>
                <a:cs typeface="Calibri" panose="020F0502020204030204" pitchFamily="34" charset="0"/>
              </a:rPr>
              <a:t>Support staff 7-12 expenses = ([Support staff hourly salaries] x [7-12 enrollment]) x (.50)</a:t>
            </a:r>
          </a:p>
          <a:p>
            <a:pPr marL="0" indent="0" eaLnBrk="1" hangingPunct="1">
              <a:lnSpc>
                <a:spcPct val="90000"/>
              </a:lnSpc>
              <a:buFont typeface="Arial" panose="020B0604020202020204" pitchFamily="34" charset="0"/>
              <a:buNone/>
              <a:defRPr/>
            </a:pPr>
            <a:endParaRPr lang="en-US" altLang="en-US" sz="2800" dirty="0">
              <a:latin typeface="Calibri" panose="020F0502020204030204" pitchFamily="34" charset="0"/>
              <a:cs typeface="Calibri" panose="020F0502020204030204" pitchFamily="34" charset="0"/>
            </a:endParaRPr>
          </a:p>
        </p:txBody>
      </p:sp>
      <p:sp>
        <p:nvSpPr>
          <p:cNvPr id="40964" name="Slide Number Placeholder 1">
            <a:extLst>
              <a:ext uri="{FF2B5EF4-FFF2-40B4-BE49-F238E27FC236}">
                <a16:creationId xmlns:a16="http://schemas.microsoft.com/office/drawing/2014/main" id="{57CC42BA-2740-4541-AA31-FF234960D9C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AAA584A4-189F-4CBF-BC1B-E2320572A280}" type="slidenum">
              <a:rPr lang="en-US" altLang="en-US" sz="1400" smtClean="0">
                <a:latin typeface="Tahoma" panose="020B0604030504040204" pitchFamily="34" charset="0"/>
              </a:rPr>
              <a:pPr>
                <a:spcBef>
                  <a:spcPct val="0"/>
                </a:spcBef>
                <a:spcAft>
                  <a:spcPct val="0"/>
                </a:spcAft>
                <a:buClrTx/>
                <a:buSzTx/>
                <a:buFontTx/>
                <a:buNone/>
              </a:pPr>
              <a:t>23</a:t>
            </a:fld>
            <a:endParaRPr lang="en-US" altLang="en-US" sz="1400">
              <a:latin typeface="Tahoma" panose="020B060403050404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1">
            <a:extLst>
              <a:ext uri="{FF2B5EF4-FFF2-40B4-BE49-F238E27FC236}">
                <a16:creationId xmlns:a16="http://schemas.microsoft.com/office/drawing/2014/main" id="{8B650EDA-5145-4BEA-892D-632C27664AC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2CE098BC-D082-4E4C-8728-5E2E39270CB0}" type="slidenum">
              <a:rPr lang="en-US" altLang="en-US" sz="1400" smtClean="0">
                <a:latin typeface="Tahoma" panose="020B0604030504040204" pitchFamily="34" charset="0"/>
              </a:rPr>
              <a:pPr>
                <a:spcBef>
                  <a:spcPct val="0"/>
                </a:spcBef>
                <a:spcAft>
                  <a:spcPct val="0"/>
                </a:spcAft>
                <a:buClrTx/>
                <a:buSzTx/>
                <a:buFontTx/>
                <a:buNone/>
              </a:pPr>
              <a:t>24</a:t>
            </a:fld>
            <a:endParaRPr lang="en-US" altLang="en-US" sz="1400">
              <a:latin typeface="Tahoma" panose="020B0604030504040204" pitchFamily="34" charset="0"/>
            </a:endParaRPr>
          </a:p>
        </p:txBody>
      </p:sp>
      <p:sp>
        <p:nvSpPr>
          <p:cNvPr id="41987" name="Title 1">
            <a:extLst>
              <a:ext uri="{FF2B5EF4-FFF2-40B4-BE49-F238E27FC236}">
                <a16:creationId xmlns:a16="http://schemas.microsoft.com/office/drawing/2014/main" id="{952A83CC-3445-479E-8237-82B72A84AD00}"/>
              </a:ext>
            </a:extLst>
          </p:cNvPr>
          <p:cNvSpPr>
            <a:spLocks noGrp="1" noChangeArrowheads="1"/>
          </p:cNvSpPr>
          <p:nvPr>
            <p:ph type="title"/>
          </p:nvPr>
        </p:nvSpPr>
        <p:spPr>
          <a:xfrm>
            <a:off x="533400" y="1981200"/>
            <a:ext cx="8610600" cy="2209800"/>
          </a:xfrm>
        </p:spPr>
        <p:txBody>
          <a:bodyPr/>
          <a:lstStyle/>
          <a:p>
            <a:pPr>
              <a:buClr>
                <a:srgbClr val="C00000"/>
              </a:buClr>
            </a:pPr>
            <a:r>
              <a:rPr lang="en-US" altLang="en-US" sz="5400" b="1" i="1" u="sng">
                <a:ln>
                  <a:noFill/>
                </a:ln>
                <a:latin typeface="Calibri" panose="020F0502020204030204" pitchFamily="34" charset="0"/>
                <a:cs typeface="Calibri" panose="020F0502020204030204" pitchFamily="34" charset="0"/>
              </a:rPr>
              <a:t>Completing MSA Forms</a:t>
            </a:r>
            <a:br>
              <a:rPr lang="en-US" altLang="en-US" sz="5400">
                <a:ln>
                  <a:noFill/>
                </a:ln>
              </a:rPr>
            </a:br>
            <a:endParaRPr lang="en-US" altLang="en-US" sz="5400">
              <a:ln>
                <a:noFill/>
              </a:ln>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FD812312-80F1-4F83-A6C5-E9550291375C}"/>
              </a:ext>
            </a:extLst>
          </p:cNvPr>
          <p:cNvSpPr>
            <a:spLocks noGrp="1" noChangeArrowheads="1"/>
          </p:cNvSpPr>
          <p:nvPr>
            <p:ph type="title"/>
          </p:nvPr>
        </p:nvSpPr>
        <p:spPr>
          <a:xfrm>
            <a:off x="982663" y="0"/>
            <a:ext cx="7704137" cy="1981200"/>
          </a:xfrm>
        </p:spPr>
        <p:txBody>
          <a:bodyPr/>
          <a:lstStyle/>
          <a:p>
            <a:pPr eaLnBrk="1" hangingPunct="1"/>
            <a:r>
              <a:rPr lang="en-US" altLang="en-US" sz="3600" b="1">
                <a:ln>
                  <a:noFill/>
                </a:ln>
                <a:latin typeface="Calibri" panose="020F0502020204030204" pitchFamily="34" charset="0"/>
                <a:cs typeface="Calibri" panose="020F0502020204030204" pitchFamily="34" charset="0"/>
              </a:rPr>
              <a:t>Completing the Forms</a:t>
            </a:r>
          </a:p>
        </p:txBody>
      </p:sp>
      <p:sp>
        <p:nvSpPr>
          <p:cNvPr id="28675" name="Rectangle 3">
            <a:extLst>
              <a:ext uri="{FF2B5EF4-FFF2-40B4-BE49-F238E27FC236}">
                <a16:creationId xmlns:a16="http://schemas.microsoft.com/office/drawing/2014/main" id="{B2122959-4609-4C16-8DBE-60B126D0B548}"/>
              </a:ext>
            </a:extLst>
          </p:cNvPr>
          <p:cNvSpPr>
            <a:spLocks noGrp="1" noChangeArrowheads="1"/>
          </p:cNvSpPr>
          <p:nvPr>
            <p:ph idx="1"/>
          </p:nvPr>
        </p:nvSpPr>
        <p:spPr>
          <a:xfrm>
            <a:off x="973138" y="1371600"/>
            <a:ext cx="7704137" cy="3943350"/>
          </a:xfrm>
        </p:spPr>
        <p:txBody>
          <a:bodyPr rtlCol="0">
            <a:normAutofit/>
          </a:bodyPr>
          <a:lstStyle/>
          <a:p>
            <a:pPr marL="0" indent="0" algn="ctr" eaLnBrk="1" fontAlgn="auto" hangingPunct="1">
              <a:lnSpc>
                <a:spcPct val="80000"/>
              </a:lnSpc>
              <a:buClr>
                <a:schemeClr val="accent1">
                  <a:lumMod val="75000"/>
                </a:schemeClr>
              </a:buClr>
              <a:buFont typeface="Wingdings" panose="05000000000000000000" pitchFamily="2" charset="2"/>
              <a:buNone/>
              <a:defRPr/>
            </a:pPr>
            <a:r>
              <a:rPr lang="en-US" altLang="en-US" b="1" u="sng" dirty="0">
                <a:latin typeface="Calibri" panose="020F0502020204030204" pitchFamily="34" charset="0"/>
                <a:cs typeface="Calibri" panose="020F0502020204030204" pitchFamily="34" charset="0"/>
              </a:rPr>
              <a:t>Getting Started</a:t>
            </a:r>
          </a:p>
          <a:p>
            <a:pPr marL="0" indent="0" algn="ctr" eaLnBrk="1" fontAlgn="auto" hangingPunct="1">
              <a:lnSpc>
                <a:spcPct val="80000"/>
              </a:lnSpc>
              <a:buClr>
                <a:schemeClr val="accent1">
                  <a:lumMod val="75000"/>
                </a:schemeClr>
              </a:buClr>
              <a:buFont typeface="Wingdings" panose="05000000000000000000" pitchFamily="2" charset="2"/>
              <a:buNone/>
              <a:defRPr/>
            </a:pPr>
            <a:endParaRPr lang="en-US" altLang="en-US" sz="2000" b="1" u="sng" dirty="0">
              <a:latin typeface="Calibri" panose="020F0502020204030204" pitchFamily="34" charset="0"/>
              <a:cs typeface="Calibri" panose="020F0502020204030204" pitchFamily="34" charset="0"/>
            </a:endParaRPr>
          </a:p>
          <a:p>
            <a:pPr eaLnBrk="1" fontAlgn="auto" hangingPunct="1">
              <a:lnSpc>
                <a:spcPct val="80000"/>
              </a:lnSpc>
              <a:buClr>
                <a:schemeClr val="accent1">
                  <a:lumMod val="75000"/>
                </a:schemeClr>
              </a:buClr>
              <a:buFont typeface="Wingdings" panose="05000000000000000000" pitchFamily="2" charset="2"/>
              <a:buChar char="v"/>
              <a:defRPr/>
            </a:pPr>
            <a:r>
              <a:rPr lang="en-US" altLang="en-US" b="1" dirty="0">
                <a:latin typeface="Calibri" panose="020F0502020204030204" pitchFamily="34" charset="0"/>
                <a:cs typeface="Calibri" panose="020F0502020204030204" pitchFamily="34" charset="0"/>
              </a:rPr>
              <a:t>Please read the accompanying Guidelines for the 2019-20 school year before completing the Mandated Services Aid forms.  </a:t>
            </a:r>
          </a:p>
          <a:p>
            <a:pPr eaLnBrk="1" fontAlgn="auto" hangingPunct="1">
              <a:lnSpc>
                <a:spcPct val="80000"/>
              </a:lnSpc>
              <a:buClr>
                <a:schemeClr val="accent1">
                  <a:lumMod val="75000"/>
                </a:schemeClr>
              </a:buClr>
              <a:buFont typeface="Wingdings" panose="05000000000000000000" pitchFamily="2" charset="2"/>
              <a:buChar char="v"/>
              <a:defRPr/>
            </a:pPr>
            <a:endParaRPr lang="en-US" altLang="en-US" b="1" dirty="0">
              <a:latin typeface="Calibri" panose="020F0502020204030204" pitchFamily="34" charset="0"/>
              <a:cs typeface="Calibri" panose="020F0502020204030204" pitchFamily="34" charset="0"/>
            </a:endParaRPr>
          </a:p>
          <a:p>
            <a:pPr eaLnBrk="1" fontAlgn="auto" hangingPunct="1">
              <a:lnSpc>
                <a:spcPct val="80000"/>
              </a:lnSpc>
              <a:buClr>
                <a:schemeClr val="accent1">
                  <a:lumMod val="75000"/>
                </a:schemeClr>
              </a:buClr>
              <a:buFont typeface="Wingdings" panose="05000000000000000000" pitchFamily="2" charset="2"/>
              <a:buChar char="v"/>
              <a:defRPr/>
            </a:pPr>
            <a:r>
              <a:rPr lang="en-US" altLang="en-US" b="1" dirty="0">
                <a:latin typeface="Calibri" panose="020F0502020204030204" pitchFamily="34" charset="0"/>
                <a:cs typeface="Calibri" panose="020F0502020204030204" pitchFamily="34" charset="0"/>
              </a:rPr>
              <a:t>In addition to other information, the Guidelines describe requirements for each mandate and recordkeeping, and provide important information about calculating hourly rates and expenditures.</a:t>
            </a:r>
          </a:p>
          <a:p>
            <a:pPr eaLnBrk="1" fontAlgn="auto" hangingPunct="1">
              <a:lnSpc>
                <a:spcPct val="80000"/>
              </a:lnSpc>
              <a:buClr>
                <a:schemeClr val="accent1">
                  <a:lumMod val="75000"/>
                </a:schemeClr>
              </a:buClr>
              <a:buFont typeface="Arial"/>
              <a:buChar char="•"/>
              <a:defRPr/>
            </a:pPr>
            <a:endParaRPr lang="en-US" altLang="en-US" sz="2000" dirty="0"/>
          </a:p>
        </p:txBody>
      </p:sp>
      <p:sp>
        <p:nvSpPr>
          <p:cNvPr id="43012" name="Slide Number Placeholder 1">
            <a:extLst>
              <a:ext uri="{FF2B5EF4-FFF2-40B4-BE49-F238E27FC236}">
                <a16:creationId xmlns:a16="http://schemas.microsoft.com/office/drawing/2014/main" id="{95A74549-380F-47B1-A411-2B4C64799C8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FE946F93-4475-4B48-8241-395767FCD3F3}" type="slidenum">
              <a:rPr lang="en-US" altLang="en-US" sz="1400" smtClean="0">
                <a:latin typeface="Tahoma" panose="020B0604030504040204" pitchFamily="34" charset="0"/>
              </a:rPr>
              <a:pPr>
                <a:spcBef>
                  <a:spcPct val="0"/>
                </a:spcBef>
                <a:spcAft>
                  <a:spcPct val="0"/>
                </a:spcAft>
                <a:buClrTx/>
                <a:buSzTx/>
                <a:buFontTx/>
                <a:buNone/>
              </a:pPr>
              <a:t>25</a:t>
            </a:fld>
            <a:endParaRPr lang="en-US" altLang="en-US" sz="1400">
              <a:latin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E8DBC00A-3262-444B-977A-96BB2A5129AB}"/>
              </a:ext>
            </a:extLst>
          </p:cNvPr>
          <p:cNvSpPr>
            <a:spLocks noGrp="1" noChangeArrowheads="1"/>
          </p:cNvSpPr>
          <p:nvPr>
            <p:ph type="title"/>
          </p:nvPr>
        </p:nvSpPr>
        <p:spPr>
          <a:xfrm>
            <a:off x="2133600" y="-23813"/>
            <a:ext cx="5486400" cy="1066801"/>
          </a:xfrm>
        </p:spPr>
        <p:txBody>
          <a:bodyPr/>
          <a:lstStyle/>
          <a:p>
            <a:pPr eaLnBrk="1" hangingPunct="1"/>
            <a:r>
              <a:rPr lang="en-US" altLang="en-US" sz="3200" b="1">
                <a:ln>
                  <a:noFill/>
                </a:ln>
                <a:latin typeface="Calibri" panose="020F0502020204030204" pitchFamily="34" charset="0"/>
                <a:cs typeface="Calibri" panose="020F0502020204030204" pitchFamily="34" charset="0"/>
              </a:rPr>
              <a:t>Completing the Forms</a:t>
            </a:r>
            <a:br>
              <a:rPr lang="en-US" altLang="en-US" sz="3200" b="1">
                <a:ln>
                  <a:noFill/>
                </a:ln>
                <a:latin typeface="Calibri" panose="020F0502020204030204" pitchFamily="34" charset="0"/>
                <a:cs typeface="Calibri" panose="020F0502020204030204" pitchFamily="34" charset="0"/>
              </a:rPr>
            </a:br>
            <a:r>
              <a:rPr lang="en-US" altLang="en-US" sz="3200" b="1">
                <a:ln>
                  <a:noFill/>
                </a:ln>
                <a:latin typeface="Calibri" panose="020F0502020204030204" pitchFamily="34" charset="0"/>
                <a:cs typeface="Calibri" panose="020F0502020204030204" pitchFamily="34" charset="0"/>
              </a:rPr>
              <a:t>(continued)</a:t>
            </a:r>
          </a:p>
        </p:txBody>
      </p:sp>
      <p:sp>
        <p:nvSpPr>
          <p:cNvPr id="32771" name="Rectangle 3">
            <a:extLst>
              <a:ext uri="{FF2B5EF4-FFF2-40B4-BE49-F238E27FC236}">
                <a16:creationId xmlns:a16="http://schemas.microsoft.com/office/drawing/2014/main" id="{7070A12D-0AE2-43A1-88C1-934072B61439}"/>
              </a:ext>
            </a:extLst>
          </p:cNvPr>
          <p:cNvSpPr>
            <a:spLocks noGrp="1" noChangeArrowheads="1"/>
          </p:cNvSpPr>
          <p:nvPr>
            <p:ph idx="1"/>
          </p:nvPr>
        </p:nvSpPr>
        <p:spPr>
          <a:xfrm>
            <a:off x="1219200" y="1295400"/>
            <a:ext cx="8116888" cy="5434013"/>
          </a:xfrm>
        </p:spPr>
        <p:txBody>
          <a:bodyPr rtlCol="0">
            <a:normAutofit/>
          </a:bodyPr>
          <a:lstStyle/>
          <a:p>
            <a:pPr eaLnBrk="1" fontAlgn="auto" hangingPunct="1">
              <a:lnSpc>
                <a:spcPct val="80000"/>
              </a:lnSpc>
              <a:buClr>
                <a:schemeClr val="accent1">
                  <a:lumMod val="75000"/>
                </a:schemeClr>
              </a:buClr>
              <a:buFont typeface="Wingdings" panose="05000000000000000000" pitchFamily="2" charset="2"/>
              <a:buChar char="v"/>
              <a:defRPr/>
            </a:pPr>
            <a:r>
              <a:rPr lang="en-US" altLang="en-US" b="1" dirty="0">
                <a:latin typeface="Calibri" panose="020F0502020204030204" pitchFamily="34" charset="0"/>
                <a:cs typeface="Calibri" panose="020F0502020204030204" pitchFamily="34" charset="0"/>
              </a:rPr>
              <a:t>Assemble testing records, the Graduation and Dropout Report, BEDS Report, attendance records, invoices for test kits, teacher workshop fees, calculators, scoring center costs, etc. and any other documentation that supports the mandated services aid claim for each mandate.</a:t>
            </a:r>
          </a:p>
          <a:p>
            <a:pPr eaLnBrk="1" fontAlgn="auto" hangingPunct="1">
              <a:lnSpc>
                <a:spcPct val="80000"/>
              </a:lnSpc>
              <a:buClr>
                <a:schemeClr val="accent1">
                  <a:lumMod val="75000"/>
                </a:schemeClr>
              </a:buClr>
              <a:buFont typeface="Wingdings" panose="05000000000000000000" pitchFamily="2" charset="2"/>
              <a:buChar char="v"/>
              <a:defRPr/>
            </a:pPr>
            <a:r>
              <a:rPr lang="en-US" altLang="en-US" b="1" dirty="0">
                <a:latin typeface="Calibri" panose="020F0502020204030204" pitchFamily="34" charset="0"/>
                <a:cs typeface="Calibri" panose="020F0502020204030204" pitchFamily="34" charset="0"/>
              </a:rPr>
              <a:t>Gather employee records showing gross salary, hours worked and allowable fringe benefits.</a:t>
            </a:r>
          </a:p>
          <a:p>
            <a:pPr eaLnBrk="1" fontAlgn="auto" hangingPunct="1">
              <a:lnSpc>
                <a:spcPct val="80000"/>
              </a:lnSpc>
              <a:buClr>
                <a:schemeClr val="accent1">
                  <a:lumMod val="75000"/>
                </a:schemeClr>
              </a:buClr>
              <a:buFont typeface="Wingdings" panose="05000000000000000000" pitchFamily="2" charset="2"/>
              <a:buChar char="v"/>
              <a:defRPr/>
            </a:pPr>
            <a:r>
              <a:rPr lang="en-US" altLang="en-US" b="1" dirty="0">
                <a:latin typeface="Calibri" panose="020F0502020204030204" pitchFamily="34" charset="0"/>
                <a:cs typeface="Calibri" panose="020F0502020204030204" pitchFamily="34" charset="0"/>
              </a:rPr>
              <a:t>You need to know how many employees provided the service—line 1.</a:t>
            </a:r>
          </a:p>
          <a:p>
            <a:pPr eaLnBrk="1" fontAlgn="auto" hangingPunct="1">
              <a:lnSpc>
                <a:spcPct val="80000"/>
              </a:lnSpc>
              <a:buClr>
                <a:schemeClr val="accent1">
                  <a:lumMod val="75000"/>
                </a:schemeClr>
              </a:buClr>
              <a:buFont typeface="Wingdings" panose="05000000000000000000" pitchFamily="2" charset="2"/>
              <a:buChar char="v"/>
              <a:defRPr/>
            </a:pPr>
            <a:r>
              <a:rPr lang="en-US" altLang="en-US" b="1" dirty="0">
                <a:latin typeface="Calibri" panose="020F0502020204030204" pitchFamily="34" charset="0"/>
                <a:cs typeface="Calibri" panose="020F0502020204030204" pitchFamily="34" charset="0"/>
              </a:rPr>
              <a:t>Enter the total hours the employees worked—line 2.</a:t>
            </a:r>
          </a:p>
          <a:p>
            <a:pPr eaLnBrk="1" fontAlgn="auto" hangingPunct="1">
              <a:lnSpc>
                <a:spcPct val="80000"/>
              </a:lnSpc>
              <a:buClr>
                <a:schemeClr val="accent1">
                  <a:lumMod val="75000"/>
                </a:schemeClr>
              </a:buClr>
              <a:buFont typeface="Wingdings" panose="05000000000000000000" pitchFamily="2" charset="2"/>
              <a:buChar char="v"/>
              <a:defRPr/>
            </a:pPr>
            <a:r>
              <a:rPr lang="en-US" altLang="en-US" b="1" dirty="0">
                <a:latin typeface="Calibri" panose="020F0502020204030204" pitchFamily="34" charset="0"/>
                <a:cs typeface="Calibri" panose="020F0502020204030204" pitchFamily="34" charset="0"/>
              </a:rPr>
              <a:t>Enter the total salaries for the employees—line 3.</a:t>
            </a:r>
          </a:p>
          <a:p>
            <a:pPr eaLnBrk="1" fontAlgn="auto" hangingPunct="1">
              <a:lnSpc>
                <a:spcPct val="80000"/>
              </a:lnSpc>
              <a:buClr>
                <a:schemeClr val="accent1">
                  <a:lumMod val="75000"/>
                </a:schemeClr>
              </a:buClr>
              <a:buFont typeface="Wingdings" panose="05000000000000000000" pitchFamily="2" charset="2"/>
              <a:buChar char="v"/>
              <a:defRPr/>
            </a:pPr>
            <a:r>
              <a:rPr lang="en-US" altLang="en-US" b="1" dirty="0">
                <a:latin typeface="Calibri" panose="020F0502020204030204" pitchFamily="34" charset="0"/>
                <a:cs typeface="Calibri" panose="020F0502020204030204" pitchFamily="34" charset="0"/>
              </a:rPr>
              <a:t>Enter the total employee benefits—line 4.</a:t>
            </a:r>
          </a:p>
          <a:p>
            <a:pPr eaLnBrk="1" fontAlgn="auto" hangingPunct="1">
              <a:lnSpc>
                <a:spcPct val="80000"/>
              </a:lnSpc>
              <a:buClr>
                <a:schemeClr val="accent1">
                  <a:lumMod val="75000"/>
                </a:schemeClr>
              </a:buClr>
              <a:buFont typeface="Wingdings" panose="05000000000000000000" pitchFamily="2" charset="2"/>
              <a:buChar char="v"/>
              <a:defRPr/>
            </a:pPr>
            <a:r>
              <a:rPr lang="en-US" altLang="en-US" b="1" dirty="0">
                <a:latin typeface="Calibri" panose="020F0502020204030204" pitchFamily="34" charset="0"/>
                <a:cs typeface="Calibri" panose="020F0502020204030204" pitchFamily="34" charset="0"/>
              </a:rPr>
              <a:t>The system calculates the total salaries and benefits-line 5.</a:t>
            </a:r>
          </a:p>
          <a:p>
            <a:pPr eaLnBrk="1" fontAlgn="auto" hangingPunct="1">
              <a:lnSpc>
                <a:spcPct val="80000"/>
              </a:lnSpc>
              <a:buClr>
                <a:schemeClr val="accent1">
                  <a:lumMod val="75000"/>
                </a:schemeClr>
              </a:buClr>
              <a:buFont typeface="Wingdings" panose="05000000000000000000" pitchFamily="2" charset="2"/>
              <a:buChar char="v"/>
              <a:defRPr/>
            </a:pPr>
            <a:r>
              <a:rPr lang="en-US" altLang="en-US" b="1" dirty="0">
                <a:latin typeface="Calibri" panose="020F0502020204030204" pitchFamily="34" charset="0"/>
                <a:cs typeface="Calibri" panose="020F0502020204030204" pitchFamily="34" charset="0"/>
              </a:rPr>
              <a:t>The system calculates the Average Hourly Rate-line 6.</a:t>
            </a:r>
          </a:p>
          <a:p>
            <a:pPr eaLnBrk="1" fontAlgn="auto" hangingPunct="1">
              <a:lnSpc>
                <a:spcPct val="80000"/>
              </a:lnSpc>
              <a:buClr>
                <a:schemeClr val="accent1">
                  <a:lumMod val="75000"/>
                </a:schemeClr>
              </a:buClr>
              <a:buFont typeface="Arial"/>
              <a:buChar char="•"/>
              <a:defRPr/>
            </a:pPr>
            <a:endParaRPr lang="en-US" altLang="en-US" sz="1800" b="1" dirty="0"/>
          </a:p>
          <a:p>
            <a:pPr eaLnBrk="1" fontAlgn="auto" hangingPunct="1">
              <a:lnSpc>
                <a:spcPct val="80000"/>
              </a:lnSpc>
              <a:buClr>
                <a:schemeClr val="accent1">
                  <a:lumMod val="75000"/>
                </a:schemeClr>
              </a:buClr>
              <a:buFont typeface="Arial"/>
              <a:buChar char="•"/>
              <a:defRPr/>
            </a:pPr>
            <a:endParaRPr lang="en-US" altLang="en-US" sz="1800" b="1" dirty="0"/>
          </a:p>
        </p:txBody>
      </p:sp>
      <p:sp>
        <p:nvSpPr>
          <p:cNvPr id="44036" name="Slide Number Placeholder 1">
            <a:extLst>
              <a:ext uri="{FF2B5EF4-FFF2-40B4-BE49-F238E27FC236}">
                <a16:creationId xmlns:a16="http://schemas.microsoft.com/office/drawing/2014/main" id="{9181F97F-BCA1-426B-9A93-2088D20B04C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B2142DC3-84DD-40B2-9C93-EF5CA1053F42}" type="slidenum">
              <a:rPr lang="en-US" altLang="en-US" sz="1400" smtClean="0">
                <a:latin typeface="Tahoma" panose="020B0604030504040204" pitchFamily="34" charset="0"/>
              </a:rPr>
              <a:pPr>
                <a:spcBef>
                  <a:spcPct val="0"/>
                </a:spcBef>
                <a:spcAft>
                  <a:spcPct val="0"/>
                </a:spcAft>
                <a:buClrTx/>
                <a:buSzTx/>
                <a:buFontTx/>
                <a:buNone/>
              </a:pPr>
              <a:t>26</a:t>
            </a:fld>
            <a:endParaRPr lang="en-US" altLang="en-US" sz="1400">
              <a:latin typeface="Tahoma" panose="020B060403050404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1">
            <a:extLst>
              <a:ext uri="{FF2B5EF4-FFF2-40B4-BE49-F238E27FC236}">
                <a16:creationId xmlns:a16="http://schemas.microsoft.com/office/drawing/2014/main" id="{1A42EA7C-E355-423E-BEA8-5323CBC1FC8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F7E1CB55-F44E-4442-8310-726DB8A56BBC}" type="slidenum">
              <a:rPr lang="en-US" altLang="en-US" sz="1400" smtClean="0">
                <a:latin typeface="Tahoma" panose="020B0604030504040204" pitchFamily="34" charset="0"/>
              </a:rPr>
              <a:pPr>
                <a:spcBef>
                  <a:spcPct val="0"/>
                </a:spcBef>
                <a:spcAft>
                  <a:spcPct val="0"/>
                </a:spcAft>
                <a:buClrTx/>
                <a:buSzTx/>
                <a:buFontTx/>
                <a:buNone/>
              </a:pPr>
              <a:t>27</a:t>
            </a:fld>
            <a:endParaRPr lang="en-US" altLang="en-US" sz="1400">
              <a:latin typeface="Tahoma" panose="020B0604030504040204" pitchFamily="34" charset="0"/>
            </a:endParaRPr>
          </a:p>
        </p:txBody>
      </p:sp>
      <p:sp>
        <p:nvSpPr>
          <p:cNvPr id="45059" name="Title 1">
            <a:extLst>
              <a:ext uri="{FF2B5EF4-FFF2-40B4-BE49-F238E27FC236}">
                <a16:creationId xmlns:a16="http://schemas.microsoft.com/office/drawing/2014/main" id="{40982420-8841-4308-84A6-47EC73CD9E25}"/>
              </a:ext>
            </a:extLst>
          </p:cNvPr>
          <p:cNvSpPr>
            <a:spLocks noGrp="1" noChangeArrowheads="1"/>
          </p:cNvSpPr>
          <p:nvPr>
            <p:ph type="title"/>
          </p:nvPr>
        </p:nvSpPr>
        <p:spPr>
          <a:xfrm>
            <a:off x="533400" y="1981200"/>
            <a:ext cx="8610600" cy="2209800"/>
          </a:xfrm>
        </p:spPr>
        <p:txBody>
          <a:bodyPr/>
          <a:lstStyle/>
          <a:p>
            <a:pPr>
              <a:buClr>
                <a:srgbClr val="C00000"/>
              </a:buClr>
            </a:pPr>
            <a:r>
              <a:rPr lang="en-US" altLang="en-US" sz="5400" b="1" i="1" u="sng">
                <a:ln>
                  <a:noFill/>
                </a:ln>
              </a:rPr>
              <a:t>MSA GENERAL INFORMATION</a:t>
            </a:r>
            <a:br>
              <a:rPr lang="en-US" altLang="en-US" sz="5400">
                <a:ln>
                  <a:noFill/>
                </a:ln>
              </a:rPr>
            </a:br>
            <a:endParaRPr lang="en-US" altLang="en-US" sz="5400">
              <a:ln>
                <a:noFill/>
              </a:ln>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62B16143-BD5B-4DC2-8970-1783232C96BC}"/>
              </a:ext>
            </a:extLst>
          </p:cNvPr>
          <p:cNvSpPr>
            <a:spLocks noGrp="1" noChangeArrowheads="1"/>
          </p:cNvSpPr>
          <p:nvPr>
            <p:ph type="title"/>
          </p:nvPr>
        </p:nvSpPr>
        <p:spPr>
          <a:xfrm>
            <a:off x="638175" y="-131763"/>
            <a:ext cx="8305800" cy="1198563"/>
          </a:xfrm>
        </p:spPr>
        <p:txBody>
          <a:bodyPr/>
          <a:lstStyle/>
          <a:p>
            <a:pPr eaLnBrk="1" hangingPunct="1"/>
            <a:r>
              <a:rPr lang="en-US" altLang="en-US" sz="3200" b="1">
                <a:ln>
                  <a:noFill/>
                </a:ln>
                <a:latin typeface="Calibri" panose="020F0502020204030204" pitchFamily="34" charset="0"/>
                <a:cs typeface="Calibri" panose="020F0502020204030204" pitchFamily="34" charset="0"/>
              </a:rPr>
              <a:t>Mandated Services Aid Online System - Statuses</a:t>
            </a:r>
          </a:p>
        </p:txBody>
      </p:sp>
      <p:sp>
        <p:nvSpPr>
          <p:cNvPr id="24579" name="Rectangle 3">
            <a:extLst>
              <a:ext uri="{FF2B5EF4-FFF2-40B4-BE49-F238E27FC236}">
                <a16:creationId xmlns:a16="http://schemas.microsoft.com/office/drawing/2014/main" id="{A5D2D83F-4A39-4700-AAE5-9605C28C05BA}"/>
              </a:ext>
            </a:extLst>
          </p:cNvPr>
          <p:cNvSpPr>
            <a:spLocks noGrp="1" noChangeArrowheads="1"/>
          </p:cNvSpPr>
          <p:nvPr>
            <p:ph idx="1"/>
          </p:nvPr>
        </p:nvSpPr>
        <p:spPr>
          <a:xfrm>
            <a:off x="935038" y="1066800"/>
            <a:ext cx="8008937" cy="5181600"/>
          </a:xfrm>
        </p:spPr>
        <p:txBody>
          <a:bodyPr rtlCol="0">
            <a:normAutofit fontScale="85000" lnSpcReduction="20000"/>
          </a:bodyPr>
          <a:lstStyle/>
          <a:p>
            <a:pPr eaLnBrk="1" fontAlgn="auto" hangingPunct="1">
              <a:buClr>
                <a:schemeClr val="accent1">
                  <a:lumMod val="75000"/>
                </a:schemeClr>
              </a:buClr>
              <a:buFont typeface="Wingdings" panose="05000000000000000000" pitchFamily="2" charset="2"/>
              <a:buChar char="v"/>
              <a:defRPr/>
            </a:pPr>
            <a:r>
              <a:rPr lang="en-US" altLang="en-US" sz="2800" b="1" dirty="0"/>
              <a:t>Auto Approved</a:t>
            </a:r>
          </a:p>
          <a:p>
            <a:pPr eaLnBrk="1" fontAlgn="auto" hangingPunct="1">
              <a:buClr>
                <a:schemeClr val="accent1">
                  <a:lumMod val="75000"/>
                </a:schemeClr>
              </a:buClr>
              <a:buFont typeface="Wingdings" panose="05000000000000000000" pitchFamily="2" charset="2"/>
              <a:buChar char="v"/>
              <a:defRPr/>
            </a:pPr>
            <a:r>
              <a:rPr lang="en-US" altLang="en-US" sz="2800" b="1" dirty="0"/>
              <a:t>Hold – Program Reviewer may request further clarification or  documentation  before approval is granted</a:t>
            </a:r>
          </a:p>
          <a:p>
            <a:pPr eaLnBrk="1" fontAlgn="auto" hangingPunct="1">
              <a:buClr>
                <a:schemeClr val="accent1">
                  <a:lumMod val="75000"/>
                </a:schemeClr>
              </a:buClr>
              <a:buFont typeface="Wingdings" panose="05000000000000000000" pitchFamily="2" charset="2"/>
              <a:buChar char="v"/>
              <a:defRPr/>
            </a:pPr>
            <a:r>
              <a:rPr lang="en-US" altLang="en-US" sz="2800" b="1" dirty="0"/>
              <a:t>Withdrawn-Claims inactive in the MSA for 6 months will be withdrawn with the option to do an amendment.</a:t>
            </a:r>
          </a:p>
          <a:p>
            <a:pPr eaLnBrk="1" fontAlgn="auto" hangingPunct="1">
              <a:buClr>
                <a:schemeClr val="accent1">
                  <a:lumMod val="75000"/>
                </a:schemeClr>
              </a:buClr>
              <a:buFont typeface="Wingdings" panose="05000000000000000000" pitchFamily="2" charset="2"/>
              <a:buChar char="v"/>
              <a:defRPr/>
            </a:pPr>
            <a:r>
              <a:rPr lang="en-US" altLang="en-US" sz="2800" b="1" dirty="0"/>
              <a:t>Post Review Pending/Post Review- Program Reviewer may request further clarification or  documentation  before approval is </a:t>
            </a:r>
          </a:p>
          <a:p>
            <a:pPr eaLnBrk="1" fontAlgn="auto" hangingPunct="1">
              <a:buClr>
                <a:schemeClr val="accent1">
                  <a:lumMod val="75000"/>
                </a:schemeClr>
              </a:buClr>
              <a:buFont typeface="Wingdings" panose="05000000000000000000" pitchFamily="2" charset="2"/>
              <a:buChar char="v"/>
              <a:defRPr/>
            </a:pPr>
            <a:r>
              <a:rPr lang="en-US" altLang="en-US" sz="2800" b="1" dirty="0"/>
              <a:t>Approve-Payment will be received in 7-10 business days</a:t>
            </a:r>
          </a:p>
          <a:p>
            <a:pPr eaLnBrk="1" fontAlgn="auto" hangingPunct="1">
              <a:buClr>
                <a:schemeClr val="accent1">
                  <a:lumMod val="75000"/>
                </a:schemeClr>
              </a:buClr>
              <a:buFont typeface="Wingdings" panose="05000000000000000000" pitchFamily="2" charset="2"/>
              <a:buChar char="v"/>
              <a:defRPr/>
            </a:pPr>
            <a:r>
              <a:rPr lang="en-US" altLang="en-US" sz="2800" b="1" dirty="0"/>
              <a:t>Overpayment-</a:t>
            </a:r>
            <a:r>
              <a:rPr lang="en-US" dirty="0"/>
              <a:t> </a:t>
            </a:r>
            <a:r>
              <a:rPr lang="en-US" b="1" dirty="0"/>
              <a:t>ALL subsequent Mandated Services Aid or Comprehensive Attendance Policy (CAP) payments will be held until the overpayment has been remitted</a:t>
            </a:r>
            <a:endParaRPr lang="en-US" altLang="en-US" sz="2800" b="1" dirty="0"/>
          </a:p>
          <a:p>
            <a:pPr eaLnBrk="1" fontAlgn="auto" hangingPunct="1">
              <a:buClr>
                <a:schemeClr val="accent1">
                  <a:lumMod val="75000"/>
                </a:schemeClr>
              </a:buClr>
              <a:buFont typeface="Wingdings" panose="05000000000000000000" pitchFamily="2" charset="2"/>
              <a:buChar char="v"/>
              <a:defRPr/>
            </a:pPr>
            <a:r>
              <a:rPr lang="en-US" altLang="en-US" sz="2800" b="1" dirty="0"/>
              <a:t>Paid/Closed</a:t>
            </a:r>
          </a:p>
        </p:txBody>
      </p:sp>
      <p:sp>
        <p:nvSpPr>
          <p:cNvPr id="46084" name="Slide Number Placeholder 1">
            <a:extLst>
              <a:ext uri="{FF2B5EF4-FFF2-40B4-BE49-F238E27FC236}">
                <a16:creationId xmlns:a16="http://schemas.microsoft.com/office/drawing/2014/main" id="{99C8C6A7-D8AE-49B0-A1B2-BD675B400F0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BBF86A8F-CAEC-4755-B96D-F7BEA3721192}" type="slidenum">
              <a:rPr lang="en-US" altLang="en-US" sz="1400" smtClean="0">
                <a:latin typeface="Tahoma" panose="020B0604030504040204" pitchFamily="34" charset="0"/>
              </a:rPr>
              <a:pPr>
                <a:spcBef>
                  <a:spcPct val="0"/>
                </a:spcBef>
                <a:spcAft>
                  <a:spcPct val="0"/>
                </a:spcAft>
                <a:buClrTx/>
                <a:buSzTx/>
                <a:buFontTx/>
                <a:buNone/>
              </a:pPr>
              <a:t>28</a:t>
            </a:fld>
            <a:endParaRPr lang="en-US" altLang="en-US" sz="1400">
              <a:latin typeface="Tahoma" panose="020B060403050404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062EFD24-EF8E-4074-B870-404AD27C1DE0}"/>
              </a:ext>
            </a:extLst>
          </p:cNvPr>
          <p:cNvSpPr>
            <a:spLocks noGrp="1" noChangeArrowheads="1"/>
          </p:cNvSpPr>
          <p:nvPr>
            <p:ph type="title"/>
          </p:nvPr>
        </p:nvSpPr>
        <p:spPr>
          <a:xfrm>
            <a:off x="982663" y="0"/>
            <a:ext cx="7704137" cy="1981200"/>
          </a:xfrm>
        </p:spPr>
        <p:txBody>
          <a:bodyPr/>
          <a:lstStyle/>
          <a:p>
            <a:pPr eaLnBrk="1" hangingPunct="1"/>
            <a:r>
              <a:rPr lang="en-US" altLang="en-US" b="1">
                <a:ln>
                  <a:noFill/>
                </a:ln>
                <a:latin typeface="Calibri" panose="020F0502020204030204" pitchFamily="34" charset="0"/>
                <a:cs typeface="Calibri" panose="020F0502020204030204" pitchFamily="34" charset="0"/>
              </a:rPr>
              <a:t>Examples of Approved Claim Explanations</a:t>
            </a:r>
          </a:p>
        </p:txBody>
      </p:sp>
      <p:sp>
        <p:nvSpPr>
          <p:cNvPr id="23555" name="Rectangle 3">
            <a:extLst>
              <a:ext uri="{FF2B5EF4-FFF2-40B4-BE49-F238E27FC236}">
                <a16:creationId xmlns:a16="http://schemas.microsoft.com/office/drawing/2014/main" id="{4CD02C6A-9C94-4054-BBE1-88DFDA7CEB24}"/>
              </a:ext>
            </a:extLst>
          </p:cNvPr>
          <p:cNvSpPr>
            <a:spLocks noGrp="1" noChangeArrowheads="1"/>
          </p:cNvSpPr>
          <p:nvPr>
            <p:ph idx="1"/>
          </p:nvPr>
        </p:nvSpPr>
        <p:spPr>
          <a:xfrm>
            <a:off x="982663" y="1524000"/>
            <a:ext cx="7856537" cy="4949825"/>
          </a:xfrm>
        </p:spPr>
        <p:txBody>
          <a:bodyPr rtlCol="0">
            <a:normAutofit/>
          </a:bodyPr>
          <a:lstStyle/>
          <a:p>
            <a:pPr marL="0" indent="0" algn="ctr" eaLnBrk="1" fontAlgn="auto" hangingPunct="1">
              <a:lnSpc>
                <a:spcPct val="80000"/>
              </a:lnSpc>
              <a:buClr>
                <a:schemeClr val="accent1">
                  <a:lumMod val="75000"/>
                </a:schemeClr>
              </a:buClr>
              <a:buFont typeface="Wingdings" panose="05000000000000000000" pitchFamily="2" charset="2"/>
              <a:buNone/>
              <a:defRPr/>
            </a:pPr>
            <a:r>
              <a:rPr lang="en-US" altLang="en-US" b="1" u="sng"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 clear, concise and specific</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1600" b="1" dirty="0">
                <a:latin typeface="Calibri" panose="020F0502020204030204" pitchFamily="34" charset="0"/>
                <a:cs typeface="Calibri" panose="020F0502020204030204" pitchFamily="34" charset="0"/>
              </a:rPr>
              <a:t>Enrollment increased by 17 students. Last year 12 teachers took attendance; this year we had 11 teachers taking attendance. This changed the time and effort standard from 20 to 30 which increased the Pupil Attendance Reporting (PAR) expenditure.</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1600" b="1" dirty="0">
                <a:latin typeface="Calibri" panose="020F0502020204030204" pitchFamily="34" charset="0"/>
                <a:cs typeface="Calibri" panose="020F0502020204030204" pitchFamily="34" charset="0"/>
              </a:rPr>
              <a:t>The increase in PAR is due to the fact that there was a new administrator hired two years ago who had a graduated salary increase. This meant that the average hourly wage for the administrator increased significantly. In addition, there was a small increase of $1.22 over last year’s teachers’ average hourly wage. Despite the fact that it is a minimal increase, it significantly increases the reimbursement due to the fact that there are 5,000 teacher parameter hours for PAR.</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1600" b="1" dirty="0">
                <a:latin typeface="Calibri" panose="020F0502020204030204" pitchFamily="34" charset="0"/>
                <a:cs typeface="Calibri" panose="020F0502020204030204" pitchFamily="34" charset="0"/>
              </a:rPr>
              <a:t>A nearby school closed so we picked up 25 students and had to add a new grade 4 class.  Added two teachers; one for the 4</a:t>
            </a:r>
            <a:r>
              <a:rPr lang="en-US" altLang="en-US" sz="1600" b="1" baseline="30000" dirty="0">
                <a:latin typeface="Calibri" panose="020F0502020204030204" pitchFamily="34" charset="0"/>
                <a:cs typeface="Calibri" panose="020F0502020204030204" pitchFamily="34" charset="0"/>
              </a:rPr>
              <a:t>th</a:t>
            </a:r>
            <a:r>
              <a:rPr lang="en-US" altLang="en-US" sz="1600" b="1" dirty="0">
                <a:latin typeface="Calibri" panose="020F0502020204030204" pitchFamily="34" charset="0"/>
                <a:cs typeface="Calibri" panose="020F0502020204030204" pitchFamily="34" charset="0"/>
              </a:rPr>
              <a:t> grade class and ½ day kindergarten.</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1600" b="1" dirty="0">
                <a:latin typeface="Calibri" panose="020F0502020204030204" pitchFamily="34" charset="0"/>
                <a:cs typeface="Calibri" panose="020F0502020204030204" pitchFamily="34" charset="0"/>
              </a:rPr>
              <a:t>We began offering more Regent exams which meant we had to add more proctors which increased the average hourly rate $8.00.  It also increased the total combined hours for the exams.</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1600" b="1" dirty="0">
                <a:latin typeface="Calibri" panose="020F0502020204030204" pitchFamily="34" charset="0"/>
                <a:cs typeface="Calibri" panose="020F0502020204030204" pitchFamily="34" charset="0"/>
              </a:rPr>
              <a:t>Our administrator retired.  We had to increase the salary 25% in order to find a replacement.</a:t>
            </a:r>
          </a:p>
        </p:txBody>
      </p:sp>
      <p:sp>
        <p:nvSpPr>
          <p:cNvPr id="47108" name="Slide Number Placeholder 1">
            <a:extLst>
              <a:ext uri="{FF2B5EF4-FFF2-40B4-BE49-F238E27FC236}">
                <a16:creationId xmlns:a16="http://schemas.microsoft.com/office/drawing/2014/main" id="{2429D1F4-F11C-40B3-882D-2835C8EBADE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72E9CCDA-DBF0-4F43-BD70-33EF49076CF8}" type="slidenum">
              <a:rPr lang="en-US" altLang="en-US" sz="1400" smtClean="0">
                <a:latin typeface="Tahoma" panose="020B0604030504040204" pitchFamily="34" charset="0"/>
              </a:rPr>
              <a:pPr>
                <a:spcBef>
                  <a:spcPct val="0"/>
                </a:spcBef>
                <a:spcAft>
                  <a:spcPct val="0"/>
                </a:spcAft>
                <a:buClrTx/>
                <a:buSzTx/>
                <a:buFontTx/>
                <a:buNone/>
              </a:pPr>
              <a:t>29</a:t>
            </a:fld>
            <a:endParaRPr lang="en-US" altLang="en-US" sz="1400">
              <a:latin typeface="Tahoma" panose="020B060403050404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1">
            <a:extLst>
              <a:ext uri="{FF2B5EF4-FFF2-40B4-BE49-F238E27FC236}">
                <a16:creationId xmlns:a16="http://schemas.microsoft.com/office/drawing/2014/main" id="{9808CEF7-BF8C-458D-B983-5FE54792963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EFF77DDC-38EA-4533-9F8D-C303C6F70A0D}" type="slidenum">
              <a:rPr lang="en-US" altLang="en-US" sz="1400" smtClean="0">
                <a:latin typeface="Tahoma" panose="020B0604030504040204" pitchFamily="34" charset="0"/>
              </a:rPr>
              <a:pPr>
                <a:spcBef>
                  <a:spcPct val="0"/>
                </a:spcBef>
                <a:spcAft>
                  <a:spcPct val="0"/>
                </a:spcAft>
                <a:buClrTx/>
                <a:buSzTx/>
                <a:buFontTx/>
                <a:buNone/>
              </a:pPr>
              <a:t>3</a:t>
            </a:fld>
            <a:endParaRPr lang="en-US" altLang="en-US" sz="1400">
              <a:latin typeface="Tahoma" panose="020B0604030504040204" pitchFamily="34" charset="0"/>
            </a:endParaRPr>
          </a:p>
        </p:txBody>
      </p:sp>
      <p:sp>
        <p:nvSpPr>
          <p:cNvPr id="19459" name="Title 1">
            <a:extLst>
              <a:ext uri="{FF2B5EF4-FFF2-40B4-BE49-F238E27FC236}">
                <a16:creationId xmlns:a16="http://schemas.microsoft.com/office/drawing/2014/main" id="{4F432E9C-BE15-495A-B3BB-EED890298AFE}"/>
              </a:ext>
            </a:extLst>
          </p:cNvPr>
          <p:cNvSpPr>
            <a:spLocks noGrp="1" noChangeArrowheads="1"/>
          </p:cNvSpPr>
          <p:nvPr>
            <p:ph type="title"/>
          </p:nvPr>
        </p:nvSpPr>
        <p:spPr>
          <a:xfrm>
            <a:off x="771525" y="2209800"/>
            <a:ext cx="7704138" cy="1981200"/>
          </a:xfrm>
        </p:spPr>
        <p:txBody>
          <a:bodyPr/>
          <a:lstStyle/>
          <a:p>
            <a:pPr>
              <a:buClr>
                <a:srgbClr val="C00000"/>
              </a:buClr>
            </a:pPr>
            <a:r>
              <a:rPr lang="en-US" altLang="en-US" sz="5400" b="1" i="1" u="sng">
                <a:ln>
                  <a:noFill/>
                </a:ln>
                <a:latin typeface="Calibri" panose="020F0502020204030204" pitchFamily="34" charset="0"/>
                <a:cs typeface="Calibri" panose="020F0502020204030204" pitchFamily="34" charset="0"/>
              </a:rPr>
              <a:t>General Information</a:t>
            </a:r>
            <a:br>
              <a:rPr lang="en-US" altLang="en-US" sz="5400">
                <a:ln>
                  <a:noFill/>
                </a:ln>
              </a:rPr>
            </a:br>
            <a:endParaRPr lang="en-US" altLang="en-US" sz="5400">
              <a:ln>
                <a:noFill/>
              </a:ln>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8721B883-7233-41AD-BD91-1CB45E21EEF9}"/>
              </a:ext>
            </a:extLst>
          </p:cNvPr>
          <p:cNvSpPr>
            <a:spLocks noGrp="1" noChangeArrowheads="1"/>
          </p:cNvSpPr>
          <p:nvPr>
            <p:ph type="title"/>
          </p:nvPr>
        </p:nvSpPr>
        <p:spPr>
          <a:xfrm>
            <a:off x="1016000" y="-52388"/>
            <a:ext cx="7704138" cy="1195388"/>
          </a:xfrm>
        </p:spPr>
        <p:txBody>
          <a:bodyPr/>
          <a:lstStyle/>
          <a:p>
            <a:pPr eaLnBrk="1" hangingPunct="1"/>
            <a:r>
              <a:rPr lang="en-US" altLang="en-US" sz="3600" b="1">
                <a:ln>
                  <a:noFill/>
                </a:ln>
                <a:latin typeface="Calibri" panose="020F0502020204030204" pitchFamily="34" charset="0"/>
                <a:cs typeface="Calibri" panose="020F0502020204030204" pitchFamily="34" charset="0"/>
              </a:rPr>
              <a:t>Common MSA Mistakes</a:t>
            </a:r>
          </a:p>
        </p:txBody>
      </p:sp>
      <p:sp>
        <p:nvSpPr>
          <p:cNvPr id="26627" name="Rectangle 3">
            <a:extLst>
              <a:ext uri="{FF2B5EF4-FFF2-40B4-BE49-F238E27FC236}">
                <a16:creationId xmlns:a16="http://schemas.microsoft.com/office/drawing/2014/main" id="{8456226C-13E3-4D48-960B-171C7A28BAC0}"/>
              </a:ext>
            </a:extLst>
          </p:cNvPr>
          <p:cNvSpPr>
            <a:spLocks noGrp="1" noChangeArrowheads="1"/>
          </p:cNvSpPr>
          <p:nvPr>
            <p:ph idx="1"/>
          </p:nvPr>
        </p:nvSpPr>
        <p:spPr>
          <a:xfrm>
            <a:off x="1219200" y="990600"/>
            <a:ext cx="7772400" cy="5867400"/>
          </a:xfrm>
        </p:spPr>
        <p:txBody>
          <a:bodyPr rtlCol="0">
            <a:normAutofit fontScale="92500" lnSpcReduction="10000"/>
          </a:bodyPr>
          <a:lstStyle/>
          <a:p>
            <a:pPr eaLnBrk="1" fontAlgn="auto" hangingPunct="1">
              <a:lnSpc>
                <a:spcPct val="80000"/>
              </a:lnSpc>
              <a:buClr>
                <a:schemeClr val="accent1">
                  <a:lumMod val="75000"/>
                </a:schemeClr>
              </a:buClr>
              <a:buFont typeface="Wingdings" panose="05000000000000000000" pitchFamily="2" charset="2"/>
              <a:buChar char="v"/>
              <a:defRPr/>
            </a:pPr>
            <a:r>
              <a:rPr lang="en-US" altLang="en-US" sz="2000" b="1" dirty="0">
                <a:latin typeface="Calibri" panose="020F0502020204030204" pitchFamily="34" charset="0"/>
                <a:cs typeface="Calibri" panose="020F0502020204030204" pitchFamily="34" charset="0"/>
              </a:rPr>
              <a:t>Not multiplying the number of days in the work year X the number of hours in the workday to arrive at the total hours of work for all assigned tasks (line 2 in the calculation of the hourly rate) if you have full time staff.</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2000" b="1" dirty="0">
                <a:latin typeface="Calibri" panose="020F0502020204030204" pitchFamily="34" charset="0"/>
                <a:cs typeface="Calibri" panose="020F0502020204030204" pitchFamily="34" charset="0"/>
              </a:rPr>
              <a:t>Using salaries for staff that did not perform the services for the mandate.</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2000" b="1" dirty="0">
                <a:latin typeface="Calibri" panose="020F0502020204030204" pitchFamily="34" charset="0"/>
                <a:cs typeface="Calibri" panose="020F0502020204030204" pitchFamily="34" charset="0"/>
              </a:rPr>
              <a:t>Including stipends in the staff salaries.</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2000" b="1" dirty="0">
                <a:latin typeface="Calibri" panose="020F0502020204030204" pitchFamily="34" charset="0"/>
                <a:cs typeface="Calibri" panose="020F0502020204030204" pitchFamily="34" charset="0"/>
              </a:rPr>
              <a:t>Including substitute teachers.</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2000" b="1" dirty="0">
                <a:latin typeface="Calibri" panose="020F0502020204030204" pitchFamily="34" charset="0"/>
                <a:cs typeface="Calibri" panose="020F0502020204030204" pitchFamily="34" charset="0"/>
              </a:rPr>
              <a:t>Including pre-school students in the BEDS enrollment.</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2000" b="1" dirty="0">
                <a:latin typeface="Calibri" panose="020F0502020204030204" pitchFamily="34" charset="0"/>
                <a:cs typeface="Calibri" panose="020F0502020204030204" pitchFamily="34" charset="0"/>
              </a:rPr>
              <a:t>Using different # of  teachers for PAR and BEDS.</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2000" b="1" dirty="0">
                <a:latin typeface="Calibri" panose="020F0502020204030204" pitchFamily="34" charset="0"/>
                <a:cs typeface="Calibri" panose="020F0502020204030204" pitchFamily="34" charset="0"/>
              </a:rPr>
              <a:t>Not entering an explanation for the increase in PAR, BEDS and/or Total Aid.</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2000" b="1" dirty="0">
                <a:latin typeface="Calibri" panose="020F0502020204030204" pitchFamily="34" charset="0"/>
                <a:cs typeface="Calibri" panose="020F0502020204030204" pitchFamily="34" charset="0"/>
              </a:rPr>
              <a:t>Including students from another school in the count of tests administered. If you reported 8 graders in your Oct. BEDS Report, you are sent a Secondary School Examination Report in June.</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2000" b="1" dirty="0">
                <a:latin typeface="Calibri" panose="020F0502020204030204" pitchFamily="34" charset="0"/>
                <a:cs typeface="Calibri" panose="020F0502020204030204" pitchFamily="34" charset="0"/>
              </a:rPr>
              <a:t>Not including Regents Exams for August, January and June in the Secondary Examination Report.</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2000" b="1" dirty="0">
                <a:latin typeface="Calibri" panose="020F0502020204030204" pitchFamily="34" charset="0"/>
                <a:cs typeface="Calibri" panose="020F0502020204030204" pitchFamily="34" charset="0"/>
              </a:rPr>
              <a:t>Using W-2’s for staff gross salaries; school year not calendar year.</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2000" b="1" dirty="0">
                <a:latin typeface="Calibri" panose="020F0502020204030204" pitchFamily="34" charset="0"/>
                <a:cs typeface="Calibri" panose="020F0502020204030204" pitchFamily="34" charset="0"/>
              </a:rPr>
              <a:t>Not paying attention to exam data discrepancies.</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2000" b="1" dirty="0">
                <a:latin typeface="Calibri" panose="020F0502020204030204" pitchFamily="34" charset="0"/>
                <a:cs typeface="Calibri" panose="020F0502020204030204" pitchFamily="34" charset="0"/>
              </a:rPr>
              <a:t>Not having documentation to support the claim.</a:t>
            </a:r>
          </a:p>
          <a:p>
            <a:pPr eaLnBrk="1" fontAlgn="auto" hangingPunct="1">
              <a:lnSpc>
                <a:spcPct val="80000"/>
              </a:lnSpc>
              <a:buClr>
                <a:schemeClr val="accent1">
                  <a:lumMod val="75000"/>
                </a:schemeClr>
              </a:buClr>
              <a:buFont typeface="Arial"/>
              <a:buChar char="•"/>
              <a:defRPr/>
            </a:pPr>
            <a:endParaRPr lang="en-US" altLang="en-US" sz="1400" b="1" dirty="0"/>
          </a:p>
          <a:p>
            <a:pPr eaLnBrk="1" fontAlgn="auto" hangingPunct="1">
              <a:lnSpc>
                <a:spcPct val="80000"/>
              </a:lnSpc>
              <a:buClr>
                <a:schemeClr val="accent1">
                  <a:lumMod val="75000"/>
                </a:schemeClr>
              </a:buClr>
              <a:buFont typeface="Wingdings" panose="05000000000000000000" pitchFamily="2" charset="2"/>
              <a:buNone/>
              <a:defRPr/>
            </a:pPr>
            <a:endParaRPr lang="en-US" altLang="en-US" sz="1400" b="1" dirty="0"/>
          </a:p>
        </p:txBody>
      </p:sp>
      <p:sp>
        <p:nvSpPr>
          <p:cNvPr id="48132" name="Slide Number Placeholder 1">
            <a:extLst>
              <a:ext uri="{FF2B5EF4-FFF2-40B4-BE49-F238E27FC236}">
                <a16:creationId xmlns:a16="http://schemas.microsoft.com/office/drawing/2014/main" id="{0B1A28FD-7158-4CC2-8FEB-EDF54A41667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D0F792BC-5266-46A3-9C91-CD90BA672376}" type="slidenum">
              <a:rPr lang="en-US" altLang="en-US" sz="1400" smtClean="0">
                <a:latin typeface="Tahoma" panose="020B0604030504040204" pitchFamily="34" charset="0"/>
              </a:rPr>
              <a:pPr>
                <a:spcBef>
                  <a:spcPct val="0"/>
                </a:spcBef>
                <a:spcAft>
                  <a:spcPct val="0"/>
                </a:spcAft>
                <a:buClrTx/>
                <a:buSzTx/>
                <a:buFontTx/>
                <a:buNone/>
              </a:pPr>
              <a:t>30</a:t>
            </a:fld>
            <a:endParaRPr lang="en-US" altLang="en-US" sz="1400">
              <a:latin typeface="Tahoma" panose="020B060403050404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1">
            <a:extLst>
              <a:ext uri="{FF2B5EF4-FFF2-40B4-BE49-F238E27FC236}">
                <a16:creationId xmlns:a16="http://schemas.microsoft.com/office/drawing/2014/main" id="{B448CD37-50D1-4F9F-A1C7-B951B9177E8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549D33C5-2C6C-426F-8E45-04AF736367E9}" type="slidenum">
              <a:rPr lang="en-US" altLang="en-US" sz="1400" smtClean="0">
                <a:latin typeface="Tahoma" panose="020B0604030504040204" pitchFamily="34" charset="0"/>
              </a:rPr>
              <a:pPr>
                <a:spcBef>
                  <a:spcPct val="0"/>
                </a:spcBef>
                <a:spcAft>
                  <a:spcPct val="0"/>
                </a:spcAft>
                <a:buClrTx/>
                <a:buSzTx/>
                <a:buFontTx/>
                <a:buNone/>
              </a:pPr>
              <a:t>31</a:t>
            </a:fld>
            <a:endParaRPr lang="en-US" altLang="en-US" sz="1400">
              <a:latin typeface="Tahoma" panose="020B0604030504040204" pitchFamily="34" charset="0"/>
            </a:endParaRPr>
          </a:p>
        </p:txBody>
      </p:sp>
      <p:sp>
        <p:nvSpPr>
          <p:cNvPr id="49155" name="Title 1">
            <a:extLst>
              <a:ext uri="{FF2B5EF4-FFF2-40B4-BE49-F238E27FC236}">
                <a16:creationId xmlns:a16="http://schemas.microsoft.com/office/drawing/2014/main" id="{7DCA9141-1EBD-4509-ABF9-70FC475653FD}"/>
              </a:ext>
            </a:extLst>
          </p:cNvPr>
          <p:cNvSpPr>
            <a:spLocks noGrp="1" noChangeArrowheads="1"/>
          </p:cNvSpPr>
          <p:nvPr>
            <p:ph type="title"/>
          </p:nvPr>
        </p:nvSpPr>
        <p:spPr>
          <a:xfrm>
            <a:off x="533400" y="1981200"/>
            <a:ext cx="8610600" cy="2209800"/>
          </a:xfrm>
        </p:spPr>
        <p:txBody>
          <a:bodyPr/>
          <a:lstStyle/>
          <a:p>
            <a:pPr>
              <a:buClr>
                <a:srgbClr val="C00000"/>
              </a:buClr>
            </a:pPr>
            <a:r>
              <a:rPr lang="en-US" altLang="en-US" sz="5400" b="1" i="1" u="sng">
                <a:ln>
                  <a:noFill/>
                </a:ln>
                <a:latin typeface="Calibri" panose="020F0502020204030204" pitchFamily="34" charset="0"/>
                <a:cs typeface="Calibri" panose="020F0502020204030204" pitchFamily="34" charset="0"/>
              </a:rPr>
              <a:t>MSA ONLINE SYSTEM GENERAL INFORMATION</a:t>
            </a:r>
            <a:br>
              <a:rPr lang="en-US" altLang="en-US" sz="5400">
                <a:ln>
                  <a:noFill/>
                </a:ln>
                <a:latin typeface="Calibri" panose="020F0502020204030204" pitchFamily="34" charset="0"/>
                <a:cs typeface="Calibri" panose="020F0502020204030204" pitchFamily="34" charset="0"/>
              </a:rPr>
            </a:br>
            <a:endParaRPr lang="en-US" altLang="en-US" sz="5400">
              <a:ln>
                <a:noFill/>
              </a:ln>
              <a:latin typeface="Calibri" panose="020F0502020204030204" pitchFamily="34" charset="0"/>
              <a:cs typeface="Calibri" panose="020F050202020403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1F4552FD-57BF-4DDE-AD72-268C50BB9927}"/>
              </a:ext>
            </a:extLst>
          </p:cNvPr>
          <p:cNvSpPr>
            <a:spLocks noGrp="1" noChangeArrowheads="1"/>
          </p:cNvSpPr>
          <p:nvPr>
            <p:ph type="title"/>
          </p:nvPr>
        </p:nvSpPr>
        <p:spPr>
          <a:xfrm>
            <a:off x="985838" y="-82550"/>
            <a:ext cx="7704137" cy="1228725"/>
          </a:xfrm>
        </p:spPr>
        <p:txBody>
          <a:bodyPr/>
          <a:lstStyle/>
          <a:p>
            <a:pPr eaLnBrk="1" hangingPunct="1"/>
            <a:r>
              <a:rPr lang="en-US" altLang="en-US" sz="3200" b="1">
                <a:ln>
                  <a:noFill/>
                </a:ln>
                <a:latin typeface="Calibri" panose="020F0502020204030204" pitchFamily="34" charset="0"/>
                <a:cs typeface="Calibri" panose="020F0502020204030204" pitchFamily="34" charset="0"/>
              </a:rPr>
              <a:t>Mandated Services Aid Online System – General Information</a:t>
            </a:r>
          </a:p>
        </p:txBody>
      </p:sp>
      <p:sp>
        <p:nvSpPr>
          <p:cNvPr id="50179" name="Rectangle 3">
            <a:extLst>
              <a:ext uri="{FF2B5EF4-FFF2-40B4-BE49-F238E27FC236}">
                <a16:creationId xmlns:a16="http://schemas.microsoft.com/office/drawing/2014/main" id="{A59568DC-7CA4-410A-96F2-599EADA34F40}"/>
              </a:ext>
            </a:extLst>
          </p:cNvPr>
          <p:cNvSpPr>
            <a:spLocks noGrp="1" noChangeArrowheads="1"/>
          </p:cNvSpPr>
          <p:nvPr>
            <p:ph idx="1"/>
          </p:nvPr>
        </p:nvSpPr>
        <p:spPr>
          <a:xfrm>
            <a:off x="1219200" y="1246188"/>
            <a:ext cx="7704138" cy="5181600"/>
          </a:xfrm>
        </p:spPr>
        <p:txBody>
          <a:bodyPr/>
          <a:lstStyle/>
          <a:p>
            <a:pPr eaLnBrk="1" hangingPunct="1">
              <a:lnSpc>
                <a:spcPct val="80000"/>
              </a:lnSpc>
              <a:buFont typeface="Wingdings" panose="05000000000000000000" pitchFamily="2" charset="2"/>
              <a:buChar char="v"/>
            </a:pPr>
            <a:r>
              <a:rPr lang="en-US" altLang="en-US" sz="1600" b="1">
                <a:latin typeface="Calibri" panose="020F0502020204030204" pitchFamily="34" charset="0"/>
                <a:cs typeface="Calibri" panose="020F0502020204030204" pitchFamily="34" charset="0"/>
              </a:rPr>
              <a:t>The Mandated Services Aid Online System links to information that has been submitted to the Office of Information Reporting Services.  BEDS data, elementary and secondary examination data, and Regents examination data will be displayed for the applicable mandates.  Applicable data entry field is also populated with the same value.</a:t>
            </a:r>
          </a:p>
          <a:p>
            <a:pPr eaLnBrk="1" hangingPunct="1">
              <a:lnSpc>
                <a:spcPct val="80000"/>
              </a:lnSpc>
              <a:buFont typeface="Wingdings" panose="05000000000000000000" pitchFamily="2" charset="2"/>
              <a:buChar char="v"/>
            </a:pPr>
            <a:r>
              <a:rPr lang="en-US" altLang="en-US" sz="1600" b="1">
                <a:latin typeface="Calibri" panose="020F0502020204030204" pitchFamily="34" charset="0"/>
                <a:cs typeface="Calibri" panose="020F0502020204030204" pitchFamily="34" charset="0"/>
              </a:rPr>
              <a:t>The MSA user has the option of entering the same populated data or something different for applicable mandates.  If the tolerance level that we established is exceeded, a warning message will appear at the top of the screen.  The claim will be set to a “</a:t>
            </a:r>
            <a:r>
              <a:rPr lang="en-US" altLang="en-US" sz="1600" b="1">
                <a:solidFill>
                  <a:schemeClr val="folHlink"/>
                </a:solidFill>
                <a:latin typeface="Calibri" panose="020F0502020204030204" pitchFamily="34" charset="0"/>
                <a:cs typeface="Calibri" panose="020F0502020204030204" pitchFamily="34" charset="0"/>
              </a:rPr>
              <a:t>hold</a:t>
            </a:r>
            <a:r>
              <a:rPr lang="en-US" altLang="en-US" sz="1600" b="1">
                <a:latin typeface="Calibri" panose="020F0502020204030204" pitchFamily="34" charset="0"/>
                <a:cs typeface="Calibri" panose="020F0502020204030204" pitchFamily="34" charset="0"/>
              </a:rPr>
              <a:t>” or “</a:t>
            </a:r>
            <a:r>
              <a:rPr lang="en-US" altLang="en-US" sz="1600" b="1">
                <a:solidFill>
                  <a:schemeClr val="folHlink"/>
                </a:solidFill>
                <a:latin typeface="Calibri" panose="020F0502020204030204" pitchFamily="34" charset="0"/>
                <a:cs typeface="Calibri" panose="020F0502020204030204" pitchFamily="34" charset="0"/>
              </a:rPr>
              <a:t>post review</a:t>
            </a:r>
            <a:r>
              <a:rPr lang="en-US" altLang="en-US" sz="1600" b="1">
                <a:latin typeface="Calibri" panose="020F0502020204030204" pitchFamily="34" charset="0"/>
                <a:cs typeface="Calibri" panose="020F0502020204030204" pitchFamily="34" charset="0"/>
              </a:rPr>
              <a:t>” status.</a:t>
            </a:r>
          </a:p>
          <a:p>
            <a:pPr eaLnBrk="1" hangingPunct="1">
              <a:lnSpc>
                <a:spcPct val="80000"/>
              </a:lnSpc>
              <a:buFont typeface="Wingdings" panose="05000000000000000000" pitchFamily="2" charset="2"/>
              <a:buChar char="v"/>
            </a:pPr>
            <a:r>
              <a:rPr lang="en-US" altLang="en-US" sz="1600" b="1">
                <a:latin typeface="Calibri" panose="020F0502020204030204" pitchFamily="34" charset="0"/>
                <a:cs typeface="Calibri" panose="020F0502020204030204" pitchFamily="34" charset="0"/>
              </a:rPr>
              <a:t>When you complete entering data for a mandate, the Section I – Summary expenditure data will automatically be populated.</a:t>
            </a:r>
          </a:p>
          <a:p>
            <a:pPr eaLnBrk="1" hangingPunct="1">
              <a:lnSpc>
                <a:spcPct val="80000"/>
              </a:lnSpc>
              <a:buFont typeface="Wingdings" panose="05000000000000000000" pitchFamily="2" charset="2"/>
              <a:buChar char="v"/>
            </a:pPr>
            <a:r>
              <a:rPr lang="en-US" altLang="en-US" sz="1600" b="1">
                <a:latin typeface="Calibri" panose="020F0502020204030204" pitchFamily="34" charset="0"/>
                <a:cs typeface="Calibri" panose="020F0502020204030204" pitchFamily="34" charset="0"/>
              </a:rPr>
              <a:t>Warning signs appear next to the problem field for the mandate and on the Section I – Summary expenditure screen.</a:t>
            </a:r>
          </a:p>
          <a:p>
            <a:pPr eaLnBrk="1" hangingPunct="1">
              <a:lnSpc>
                <a:spcPct val="80000"/>
              </a:lnSpc>
              <a:buFont typeface="Wingdings" panose="05000000000000000000" pitchFamily="2" charset="2"/>
              <a:buChar char="v"/>
            </a:pPr>
            <a:r>
              <a:rPr lang="en-US" altLang="en-US" sz="1600" b="1">
                <a:latin typeface="Calibri" panose="020F0502020204030204" pitchFamily="34" charset="0"/>
                <a:cs typeface="Calibri" panose="020F0502020204030204" pitchFamily="34" charset="0"/>
              </a:rPr>
              <a:t>If you see a warning message &amp; sign, prior to submitting the claim, please double-check that you have entered the correct data and that you have the supporting documentation.</a:t>
            </a:r>
          </a:p>
          <a:p>
            <a:pPr eaLnBrk="1" hangingPunct="1">
              <a:lnSpc>
                <a:spcPct val="80000"/>
              </a:lnSpc>
              <a:buFont typeface="Wingdings" panose="05000000000000000000" pitchFamily="2" charset="2"/>
              <a:buChar char="v"/>
            </a:pPr>
            <a:r>
              <a:rPr lang="en-US" altLang="en-US" sz="1600" b="1">
                <a:latin typeface="Calibri" panose="020F0502020204030204" pitchFamily="34" charset="0"/>
                <a:cs typeface="Calibri" panose="020F0502020204030204" pitchFamily="34" charset="0"/>
              </a:rPr>
              <a:t>Many schools had to refund the State money because of entry errors and lack of documentation.</a:t>
            </a:r>
          </a:p>
          <a:p>
            <a:pPr eaLnBrk="1" hangingPunct="1">
              <a:lnSpc>
                <a:spcPct val="80000"/>
              </a:lnSpc>
              <a:buFont typeface="Wingdings" panose="05000000000000000000" pitchFamily="2" charset="2"/>
              <a:buChar char="v"/>
            </a:pPr>
            <a:r>
              <a:rPr lang="en-US" altLang="en-US" sz="1600" b="1">
                <a:latin typeface="Calibri" panose="020F0502020204030204" pitchFamily="34" charset="0"/>
                <a:cs typeface="Calibri" panose="020F0502020204030204" pitchFamily="34" charset="0"/>
              </a:rPr>
              <a:t>The buttons for mandates 7, High School Registration, and 8, SSIP, will be disabled for some schools.  You will not be able to enter claim data for that mandate .</a:t>
            </a:r>
          </a:p>
          <a:p>
            <a:pPr eaLnBrk="1" hangingPunct="1">
              <a:lnSpc>
                <a:spcPct val="80000"/>
              </a:lnSpc>
              <a:buFont typeface="Wingdings" panose="05000000000000000000" pitchFamily="2" charset="2"/>
              <a:buChar char="v"/>
            </a:pPr>
            <a:r>
              <a:rPr lang="en-US" altLang="en-US" sz="1600" b="1">
                <a:latin typeface="Calibri" panose="020F0502020204030204" pitchFamily="34" charset="0"/>
                <a:cs typeface="Calibri" panose="020F0502020204030204" pitchFamily="34" charset="0"/>
              </a:rPr>
              <a:t>If a school has been previously reimbursed for mandate 7, it cannot receive reimbursement again.  For SSIP, a school must be located in New York City, Rochester or Buffalo.</a:t>
            </a:r>
          </a:p>
        </p:txBody>
      </p:sp>
      <p:sp>
        <p:nvSpPr>
          <p:cNvPr id="50180" name="Slide Number Placeholder 1">
            <a:extLst>
              <a:ext uri="{FF2B5EF4-FFF2-40B4-BE49-F238E27FC236}">
                <a16:creationId xmlns:a16="http://schemas.microsoft.com/office/drawing/2014/main" id="{7CE43401-A289-41B2-89C9-2C5BCCA1C79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65E021F0-6EDD-42BA-8E2E-5383ECF1F465}" type="slidenum">
              <a:rPr lang="en-US" altLang="en-US" sz="1400" smtClean="0">
                <a:latin typeface="Tahoma" panose="020B0604030504040204" pitchFamily="34" charset="0"/>
              </a:rPr>
              <a:pPr>
                <a:spcBef>
                  <a:spcPct val="0"/>
                </a:spcBef>
                <a:spcAft>
                  <a:spcPct val="0"/>
                </a:spcAft>
                <a:buClrTx/>
                <a:buSzTx/>
                <a:buFontTx/>
                <a:buNone/>
              </a:pPr>
              <a:t>32</a:t>
            </a:fld>
            <a:endParaRPr lang="en-US" altLang="en-US" sz="1400">
              <a:latin typeface="Tahoma" panose="020B060403050404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FE6253A1-3563-4E21-B2DB-E876C7655CC7}"/>
              </a:ext>
            </a:extLst>
          </p:cNvPr>
          <p:cNvSpPr>
            <a:spLocks noGrp="1" noChangeArrowheads="1"/>
          </p:cNvSpPr>
          <p:nvPr>
            <p:ph type="title"/>
          </p:nvPr>
        </p:nvSpPr>
        <p:spPr>
          <a:xfrm>
            <a:off x="979488" y="112713"/>
            <a:ext cx="7704137" cy="1066800"/>
          </a:xfrm>
        </p:spPr>
        <p:txBody>
          <a:bodyPr/>
          <a:lstStyle/>
          <a:p>
            <a:pPr eaLnBrk="1" hangingPunct="1"/>
            <a:r>
              <a:rPr lang="en-US" altLang="en-US" sz="3200" b="1">
                <a:ln>
                  <a:noFill/>
                </a:ln>
                <a:latin typeface="Calibri" panose="020F0502020204030204" pitchFamily="34" charset="0"/>
                <a:cs typeface="Calibri" panose="020F0502020204030204" pitchFamily="34" charset="0"/>
              </a:rPr>
              <a:t>Mandated Services Aid Online System – General Information (continued)</a:t>
            </a:r>
          </a:p>
        </p:txBody>
      </p:sp>
      <p:sp>
        <p:nvSpPr>
          <p:cNvPr id="34819" name="Rectangle 3">
            <a:extLst>
              <a:ext uri="{FF2B5EF4-FFF2-40B4-BE49-F238E27FC236}">
                <a16:creationId xmlns:a16="http://schemas.microsoft.com/office/drawing/2014/main" id="{272E261A-1018-4AB9-B3CE-E610EDDAEA9D}"/>
              </a:ext>
            </a:extLst>
          </p:cNvPr>
          <p:cNvSpPr>
            <a:spLocks noGrp="1" noChangeArrowheads="1"/>
          </p:cNvSpPr>
          <p:nvPr>
            <p:ph idx="1"/>
          </p:nvPr>
        </p:nvSpPr>
        <p:spPr>
          <a:xfrm>
            <a:off x="979488" y="1179513"/>
            <a:ext cx="7704137" cy="5449887"/>
          </a:xfrm>
        </p:spPr>
        <p:txBody>
          <a:bodyPr rtlCol="0">
            <a:normAutofit fontScale="92500" lnSpcReduction="20000"/>
          </a:bodyPr>
          <a:lstStyle/>
          <a:p>
            <a:pPr eaLnBrk="1" fontAlgn="auto" hangingPunct="1">
              <a:lnSpc>
                <a:spcPct val="80000"/>
              </a:lnSpc>
              <a:buClr>
                <a:schemeClr val="accent1">
                  <a:lumMod val="75000"/>
                </a:schemeClr>
              </a:buClr>
              <a:buFont typeface="Wingdings" panose="05000000000000000000" pitchFamily="2" charset="2"/>
              <a:buChar char="v"/>
              <a:defRPr/>
            </a:pPr>
            <a:r>
              <a:rPr lang="en-US" altLang="en-US" sz="2200" b="1" dirty="0">
                <a:latin typeface="Calibri" panose="020F0502020204030204" pitchFamily="34" charset="0"/>
                <a:cs typeface="Calibri" panose="020F0502020204030204" pitchFamily="34" charset="0"/>
              </a:rPr>
              <a:t>The school administrator will receive an e-mail message when the claim is “</a:t>
            </a:r>
            <a:r>
              <a:rPr lang="en-US" altLang="en-US" sz="2200" b="1" dirty="0">
                <a:solidFill>
                  <a:schemeClr val="folHlink"/>
                </a:solidFill>
                <a:latin typeface="Calibri" panose="020F0502020204030204" pitchFamily="34" charset="0"/>
                <a:cs typeface="Calibri" panose="020F0502020204030204" pitchFamily="34" charset="0"/>
              </a:rPr>
              <a:t>auto approved</a:t>
            </a:r>
            <a:r>
              <a:rPr lang="en-US" altLang="en-US" sz="2200" b="1" dirty="0">
                <a:latin typeface="Calibri" panose="020F0502020204030204" pitchFamily="34" charset="0"/>
                <a:cs typeface="Calibri" panose="020F0502020204030204" pitchFamily="34" charset="0"/>
              </a:rPr>
              <a:t>”, set to “</a:t>
            </a:r>
            <a:r>
              <a:rPr lang="en-US" altLang="en-US" sz="2200" b="1" dirty="0">
                <a:solidFill>
                  <a:schemeClr val="folHlink"/>
                </a:solidFill>
                <a:latin typeface="Calibri" panose="020F0502020204030204" pitchFamily="34" charset="0"/>
                <a:cs typeface="Calibri" panose="020F0502020204030204" pitchFamily="34" charset="0"/>
              </a:rPr>
              <a:t>hold</a:t>
            </a:r>
            <a:r>
              <a:rPr lang="en-US" altLang="en-US" sz="2200" b="1" dirty="0">
                <a:latin typeface="Calibri" panose="020F0502020204030204" pitchFamily="34" charset="0"/>
                <a:cs typeface="Calibri" panose="020F0502020204030204" pitchFamily="34" charset="0"/>
              </a:rPr>
              <a:t>” “</a:t>
            </a:r>
            <a:r>
              <a:rPr lang="en-US" altLang="en-US" sz="2200" b="1" dirty="0">
                <a:solidFill>
                  <a:schemeClr val="folHlink"/>
                </a:solidFill>
                <a:latin typeface="Calibri" panose="020F0502020204030204" pitchFamily="34" charset="0"/>
                <a:cs typeface="Calibri" panose="020F0502020204030204" pitchFamily="34" charset="0"/>
              </a:rPr>
              <a:t>paid</a:t>
            </a:r>
            <a:r>
              <a:rPr lang="en-US" altLang="en-US" sz="2200" b="1" dirty="0">
                <a:latin typeface="Calibri" panose="020F0502020204030204" pitchFamily="34" charset="0"/>
                <a:cs typeface="Calibri" panose="020F0502020204030204" pitchFamily="34" charset="0"/>
              </a:rPr>
              <a:t>” “</a:t>
            </a:r>
            <a:r>
              <a:rPr lang="en-US" altLang="en-US" sz="2200" b="1" dirty="0">
                <a:solidFill>
                  <a:schemeClr val="folHlink"/>
                </a:solidFill>
                <a:latin typeface="Calibri" panose="020F0502020204030204" pitchFamily="34" charset="0"/>
                <a:cs typeface="Calibri" panose="020F0502020204030204" pitchFamily="34" charset="0"/>
              </a:rPr>
              <a:t>post review</a:t>
            </a:r>
            <a:r>
              <a:rPr lang="en-US" altLang="en-US" sz="2200" b="1" dirty="0">
                <a:latin typeface="Calibri" panose="020F0502020204030204" pitchFamily="34" charset="0"/>
                <a:cs typeface="Calibri" panose="020F0502020204030204" pitchFamily="34" charset="0"/>
              </a:rPr>
              <a:t>” and “</a:t>
            </a:r>
            <a:r>
              <a:rPr lang="en-US" altLang="en-US" sz="2200" b="1" dirty="0">
                <a:solidFill>
                  <a:schemeClr val="folHlink"/>
                </a:solidFill>
                <a:latin typeface="Calibri" panose="020F0502020204030204" pitchFamily="34" charset="0"/>
                <a:cs typeface="Calibri" panose="020F0502020204030204" pitchFamily="34" charset="0"/>
              </a:rPr>
              <a:t>overpayment</a:t>
            </a:r>
            <a:r>
              <a:rPr lang="en-US" altLang="en-US" sz="2200" b="1" dirty="0">
                <a:latin typeface="Calibri" panose="020F0502020204030204" pitchFamily="34" charset="0"/>
                <a:cs typeface="Calibri" panose="020F0502020204030204" pitchFamily="34" charset="0"/>
              </a:rPr>
              <a:t>”.</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2200" b="1" dirty="0">
                <a:latin typeface="Calibri" panose="020F0502020204030204" pitchFamily="34" charset="0"/>
                <a:cs typeface="Calibri" panose="020F0502020204030204" pitchFamily="34" charset="0"/>
              </a:rPr>
              <a:t>Claims can be amended after the payment is made </a:t>
            </a:r>
            <a:r>
              <a:rPr lang="en-US" altLang="en-US" sz="2200" b="1" dirty="0">
                <a:solidFill>
                  <a:schemeClr val="folHlink"/>
                </a:solidFill>
                <a:latin typeface="Calibri" panose="020F0502020204030204" pitchFamily="34" charset="0"/>
                <a:cs typeface="Calibri" panose="020F0502020204030204" pitchFamily="34" charset="0"/>
              </a:rPr>
              <a:t>“closed”.</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2200" b="1" dirty="0">
                <a:latin typeface="Calibri" panose="020F0502020204030204" pitchFamily="34" charset="0"/>
                <a:cs typeface="Calibri" panose="020F0502020204030204" pitchFamily="34" charset="0"/>
              </a:rPr>
              <a:t>Do not use commas when entering salaries and benefits</a:t>
            </a:r>
            <a:br>
              <a:rPr lang="en-US" altLang="en-US" sz="2200" b="1" dirty="0">
                <a:latin typeface="Calibri" panose="020F0502020204030204" pitchFamily="34" charset="0"/>
                <a:cs typeface="Calibri" panose="020F0502020204030204" pitchFamily="34" charset="0"/>
              </a:rPr>
            </a:br>
            <a:r>
              <a:rPr lang="en-US" altLang="en-US" sz="2200" b="1" dirty="0">
                <a:solidFill>
                  <a:srgbClr val="C6183D"/>
                </a:solidFill>
                <a:latin typeface="Calibri" panose="020F0502020204030204" pitchFamily="34" charset="0"/>
                <a:cs typeface="Calibri" panose="020F0502020204030204" pitchFamily="34" charset="0"/>
              </a:rPr>
              <a:t>Not a valid number Mandate 1. (do not use any special characters)</a:t>
            </a:r>
            <a:br>
              <a:rPr lang="en-US" altLang="en-US" sz="2200" b="1" dirty="0">
                <a:solidFill>
                  <a:srgbClr val="C6183D"/>
                </a:solidFill>
                <a:latin typeface="Calibri" panose="020F0502020204030204" pitchFamily="34" charset="0"/>
                <a:cs typeface="Calibri" panose="020F0502020204030204" pitchFamily="34" charset="0"/>
              </a:rPr>
            </a:br>
            <a:endParaRPr lang="en-US" altLang="en-US" sz="2200" b="1" dirty="0">
              <a:solidFill>
                <a:srgbClr val="C6183D"/>
              </a:solidFill>
              <a:latin typeface="Calibri" panose="020F0502020204030204" pitchFamily="34" charset="0"/>
              <a:cs typeface="Calibri" panose="020F0502020204030204" pitchFamily="34" charset="0"/>
            </a:endParaRPr>
          </a:p>
          <a:p>
            <a:pPr eaLnBrk="1" fontAlgn="auto" hangingPunct="1">
              <a:lnSpc>
                <a:spcPct val="80000"/>
              </a:lnSpc>
              <a:buClr>
                <a:schemeClr val="accent1">
                  <a:lumMod val="75000"/>
                </a:schemeClr>
              </a:buClr>
              <a:buFont typeface="Wingdings" panose="05000000000000000000" pitchFamily="2" charset="2"/>
              <a:buChar char="v"/>
              <a:defRPr/>
            </a:pPr>
            <a:r>
              <a:rPr lang="en-US" altLang="en-US" sz="2200" b="1" dirty="0">
                <a:latin typeface="Calibri" panose="020F0502020204030204" pitchFamily="34" charset="0"/>
                <a:cs typeface="Calibri" panose="020F0502020204030204" pitchFamily="34" charset="0"/>
              </a:rPr>
              <a:t>You must select “</a:t>
            </a:r>
            <a:r>
              <a:rPr lang="en-US" altLang="en-US" sz="2200" b="1" dirty="0">
                <a:solidFill>
                  <a:srgbClr val="E9496B"/>
                </a:solidFill>
                <a:latin typeface="Calibri" panose="020F0502020204030204" pitchFamily="34" charset="0"/>
                <a:cs typeface="Calibri" panose="020F0502020204030204" pitchFamily="34" charset="0"/>
              </a:rPr>
              <a:t>standard workday</a:t>
            </a:r>
            <a:r>
              <a:rPr lang="en-US" altLang="en-US" sz="2200" b="1" dirty="0">
                <a:latin typeface="Calibri" panose="020F0502020204030204" pitchFamily="34" charset="0"/>
                <a:cs typeface="Calibri" panose="020F0502020204030204" pitchFamily="34" charset="0"/>
              </a:rPr>
              <a:t>” or “</a:t>
            </a:r>
            <a:r>
              <a:rPr lang="en-US" altLang="en-US" sz="2200" b="1" dirty="0">
                <a:solidFill>
                  <a:srgbClr val="E9496B"/>
                </a:solidFill>
                <a:latin typeface="Calibri" panose="020F0502020204030204" pitchFamily="34" charset="0"/>
                <a:cs typeface="Calibri" panose="020F0502020204030204" pitchFamily="34" charset="0"/>
              </a:rPr>
              <a:t>actual hours are varied</a:t>
            </a:r>
            <a:r>
              <a:rPr lang="en-US" altLang="en-US" sz="2200" b="1" dirty="0">
                <a:latin typeface="Calibri" panose="020F0502020204030204" pitchFamily="34" charset="0"/>
                <a:cs typeface="Calibri" panose="020F0502020204030204" pitchFamily="34" charset="0"/>
              </a:rPr>
              <a:t>”.</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2200" b="1" dirty="0">
                <a:latin typeface="Calibri" panose="020F0502020204030204" pitchFamily="34" charset="0"/>
                <a:cs typeface="Calibri" panose="020F0502020204030204" pitchFamily="34" charset="0"/>
              </a:rPr>
              <a:t>If “</a:t>
            </a:r>
            <a:r>
              <a:rPr lang="en-US" altLang="en-US" sz="2200" b="1" dirty="0">
                <a:solidFill>
                  <a:schemeClr val="hlink"/>
                </a:solidFill>
                <a:latin typeface="Calibri" panose="020F0502020204030204" pitchFamily="34" charset="0"/>
                <a:cs typeface="Calibri" panose="020F0502020204030204" pitchFamily="34" charset="0"/>
              </a:rPr>
              <a:t>standard workday</a:t>
            </a:r>
            <a:r>
              <a:rPr lang="en-US" altLang="en-US" sz="2200" b="1" dirty="0">
                <a:latin typeface="Calibri" panose="020F0502020204030204" pitchFamily="34" charset="0"/>
                <a:cs typeface="Calibri" panose="020F0502020204030204" pitchFamily="34" charset="0"/>
              </a:rPr>
              <a:t>” is selected, you must enter the # of hours in the workday.</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2200" b="1" dirty="0">
                <a:latin typeface="Calibri" panose="020F0502020204030204" pitchFamily="34" charset="0"/>
                <a:cs typeface="Calibri" panose="020F0502020204030204" pitchFamily="34" charset="0"/>
              </a:rPr>
              <a:t>You must click on the &lt;</a:t>
            </a:r>
            <a:r>
              <a:rPr lang="en-US" altLang="en-US" sz="2200" b="1" dirty="0">
                <a:solidFill>
                  <a:schemeClr val="folHlink"/>
                </a:solidFill>
                <a:latin typeface="Calibri" panose="020F0502020204030204" pitchFamily="34" charset="0"/>
                <a:cs typeface="Calibri" panose="020F0502020204030204" pitchFamily="34" charset="0"/>
              </a:rPr>
              <a:t>Save Form</a:t>
            </a:r>
            <a:r>
              <a:rPr lang="en-US" altLang="en-US" sz="2200" b="1" dirty="0">
                <a:latin typeface="Calibri" panose="020F0502020204030204" pitchFamily="34" charset="0"/>
                <a:cs typeface="Calibri" panose="020F0502020204030204" pitchFamily="34" charset="0"/>
              </a:rPr>
              <a:t>&gt;button after completing entry for each mandate.</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2200" b="1" dirty="0">
                <a:latin typeface="Calibri" panose="020F0502020204030204" pitchFamily="34" charset="0"/>
                <a:cs typeface="Calibri" panose="020F0502020204030204" pitchFamily="34" charset="0"/>
              </a:rPr>
              <a:t>Explanations are required when PAR exceeds last year’s PAR by 20%, when BEDS enrollment exceeds what was submitted on the BEDS Report by 20% and the Total Aid Expenditure exceeds the previous year by 20%.</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2200" b="1" dirty="0">
                <a:latin typeface="Calibri" panose="020F0502020204030204" pitchFamily="34" charset="0"/>
                <a:cs typeface="Calibri" panose="020F0502020204030204" pitchFamily="34" charset="0"/>
              </a:rPr>
              <a:t>You must enter the number of graduation candidates for High School Graduation Report, Mandate 10.</a:t>
            </a:r>
          </a:p>
          <a:p>
            <a:pPr eaLnBrk="1" fontAlgn="auto" hangingPunct="1">
              <a:lnSpc>
                <a:spcPct val="80000"/>
              </a:lnSpc>
              <a:buClr>
                <a:schemeClr val="accent1">
                  <a:lumMod val="75000"/>
                </a:schemeClr>
              </a:buClr>
              <a:buFont typeface="Wingdings" panose="05000000000000000000" pitchFamily="2" charset="2"/>
              <a:buChar char="v"/>
              <a:defRPr/>
            </a:pPr>
            <a:r>
              <a:rPr lang="en-US" b="1" dirty="0">
                <a:latin typeface="Calibri" panose="020F0502020204030204" pitchFamily="34" charset="0"/>
                <a:cs typeface="Calibri" panose="020F0502020204030204" pitchFamily="34" charset="0"/>
              </a:rPr>
              <a:t>Schools with claims on hold  can now upload documents to the MSA system.</a:t>
            </a:r>
            <a:endParaRPr lang="en-US" altLang="en-US" sz="2200" b="1" dirty="0">
              <a:latin typeface="Calibri" panose="020F0502020204030204" pitchFamily="34" charset="0"/>
              <a:cs typeface="Calibri" panose="020F0502020204030204" pitchFamily="34" charset="0"/>
            </a:endParaRPr>
          </a:p>
          <a:p>
            <a:pPr eaLnBrk="1" fontAlgn="auto" hangingPunct="1">
              <a:lnSpc>
                <a:spcPct val="80000"/>
              </a:lnSpc>
              <a:buClr>
                <a:schemeClr val="accent1">
                  <a:lumMod val="75000"/>
                </a:schemeClr>
              </a:buClr>
              <a:buFont typeface="Arial"/>
              <a:buChar char="•"/>
              <a:defRPr/>
            </a:pPr>
            <a:endParaRPr lang="en-US" altLang="en-US" sz="1400" b="1" dirty="0"/>
          </a:p>
          <a:p>
            <a:pPr eaLnBrk="1" fontAlgn="auto" hangingPunct="1">
              <a:lnSpc>
                <a:spcPct val="80000"/>
              </a:lnSpc>
              <a:buClr>
                <a:schemeClr val="accent1">
                  <a:lumMod val="75000"/>
                </a:schemeClr>
              </a:buClr>
              <a:buFont typeface="Arial"/>
              <a:buChar char="•"/>
              <a:defRPr/>
            </a:pPr>
            <a:endParaRPr lang="en-US" altLang="en-US" sz="1400" dirty="0"/>
          </a:p>
        </p:txBody>
      </p:sp>
      <p:sp>
        <p:nvSpPr>
          <p:cNvPr id="51204" name="Slide Number Placeholder 1">
            <a:extLst>
              <a:ext uri="{FF2B5EF4-FFF2-40B4-BE49-F238E27FC236}">
                <a16:creationId xmlns:a16="http://schemas.microsoft.com/office/drawing/2014/main" id="{45361915-E51F-4338-9F00-C92075EA472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C9B3CE35-87FF-4DF6-B32E-47ABBD4CD781}" type="slidenum">
              <a:rPr lang="en-US" altLang="en-US" sz="1400" smtClean="0">
                <a:latin typeface="Tahoma" panose="020B0604030504040204" pitchFamily="34" charset="0"/>
              </a:rPr>
              <a:pPr>
                <a:spcBef>
                  <a:spcPct val="0"/>
                </a:spcBef>
                <a:spcAft>
                  <a:spcPct val="0"/>
                </a:spcAft>
                <a:buClrTx/>
                <a:buSzTx/>
                <a:buFontTx/>
                <a:buNone/>
              </a:pPr>
              <a:t>33</a:t>
            </a:fld>
            <a:endParaRPr lang="en-US" altLang="en-US" sz="1400">
              <a:latin typeface="Tahoma" panose="020B060403050404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1">
            <a:extLst>
              <a:ext uri="{FF2B5EF4-FFF2-40B4-BE49-F238E27FC236}">
                <a16:creationId xmlns:a16="http://schemas.microsoft.com/office/drawing/2014/main" id="{90E04508-5DD2-42D5-B05A-D090BE93F56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77C828A4-290F-4D91-8EC4-17EF659AC962}" type="slidenum">
              <a:rPr lang="en-US" altLang="en-US" sz="1400" smtClean="0">
                <a:latin typeface="Tahoma" panose="020B0604030504040204" pitchFamily="34" charset="0"/>
              </a:rPr>
              <a:pPr>
                <a:spcBef>
                  <a:spcPct val="0"/>
                </a:spcBef>
                <a:spcAft>
                  <a:spcPct val="0"/>
                </a:spcAft>
                <a:buClrTx/>
                <a:buSzTx/>
                <a:buFontTx/>
                <a:buNone/>
              </a:pPr>
              <a:t>34</a:t>
            </a:fld>
            <a:endParaRPr lang="en-US" altLang="en-US" sz="1400">
              <a:latin typeface="Tahoma" panose="020B0604030504040204" pitchFamily="34" charset="0"/>
            </a:endParaRPr>
          </a:p>
        </p:txBody>
      </p:sp>
      <p:sp>
        <p:nvSpPr>
          <p:cNvPr id="52227" name="Title 1">
            <a:extLst>
              <a:ext uri="{FF2B5EF4-FFF2-40B4-BE49-F238E27FC236}">
                <a16:creationId xmlns:a16="http://schemas.microsoft.com/office/drawing/2014/main" id="{0CC8009D-DA6E-4265-B242-C9E9F560EF56}"/>
              </a:ext>
            </a:extLst>
          </p:cNvPr>
          <p:cNvSpPr>
            <a:spLocks noGrp="1" noChangeArrowheads="1"/>
          </p:cNvSpPr>
          <p:nvPr>
            <p:ph type="title"/>
          </p:nvPr>
        </p:nvSpPr>
        <p:spPr>
          <a:xfrm>
            <a:off x="533400" y="1981200"/>
            <a:ext cx="8610600" cy="2209800"/>
          </a:xfrm>
        </p:spPr>
        <p:txBody>
          <a:bodyPr/>
          <a:lstStyle/>
          <a:p>
            <a:pPr>
              <a:buClr>
                <a:srgbClr val="C00000"/>
              </a:buClr>
            </a:pPr>
            <a:r>
              <a:rPr lang="en-US" altLang="en-US" sz="5400" b="1" i="1" u="sng">
                <a:ln>
                  <a:noFill/>
                </a:ln>
                <a:latin typeface="Calibri" panose="020F0502020204030204" pitchFamily="34" charset="0"/>
                <a:cs typeface="Calibri" panose="020F0502020204030204" pitchFamily="34" charset="0"/>
              </a:rPr>
              <a:t>DEMONSTRATION of MSA ONLINE SYSTEM</a:t>
            </a:r>
            <a:br>
              <a:rPr lang="en-US" altLang="en-US" sz="5400">
                <a:ln>
                  <a:noFill/>
                </a:ln>
                <a:latin typeface="Calibri" panose="020F0502020204030204" pitchFamily="34" charset="0"/>
                <a:cs typeface="Calibri" panose="020F0502020204030204" pitchFamily="34" charset="0"/>
              </a:rPr>
            </a:br>
            <a:endParaRPr lang="en-US" altLang="en-US" sz="5400">
              <a:ln>
                <a:noFill/>
              </a:ln>
              <a:latin typeface="Calibri" panose="020F0502020204030204" pitchFamily="34" charset="0"/>
              <a:cs typeface="Calibri" panose="020F050202020403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508AC06F-95EE-4386-B30F-C43D15FB907B}"/>
              </a:ext>
            </a:extLst>
          </p:cNvPr>
          <p:cNvSpPr>
            <a:spLocks noGrp="1" noChangeArrowheads="1"/>
          </p:cNvSpPr>
          <p:nvPr>
            <p:ph type="title"/>
          </p:nvPr>
        </p:nvSpPr>
        <p:spPr>
          <a:xfrm>
            <a:off x="982663" y="-334963"/>
            <a:ext cx="7704137" cy="1981201"/>
          </a:xfrm>
        </p:spPr>
        <p:txBody>
          <a:bodyPr/>
          <a:lstStyle/>
          <a:p>
            <a:pPr eaLnBrk="1" hangingPunct="1"/>
            <a:r>
              <a:rPr lang="en-US" altLang="en-US" sz="3600" b="1">
                <a:ln>
                  <a:noFill/>
                </a:ln>
                <a:latin typeface="Calibri" panose="020F0502020204030204" pitchFamily="34" charset="0"/>
                <a:cs typeface="Calibri" panose="020F0502020204030204" pitchFamily="34" charset="0"/>
              </a:rPr>
              <a:t>Entering the MSA Claim</a:t>
            </a:r>
          </a:p>
        </p:txBody>
      </p:sp>
      <p:sp>
        <p:nvSpPr>
          <p:cNvPr id="35843" name="Rectangle 3">
            <a:extLst>
              <a:ext uri="{FF2B5EF4-FFF2-40B4-BE49-F238E27FC236}">
                <a16:creationId xmlns:a16="http://schemas.microsoft.com/office/drawing/2014/main" id="{8D0E1F2A-448C-44A9-A514-D990048F282A}"/>
              </a:ext>
            </a:extLst>
          </p:cNvPr>
          <p:cNvSpPr>
            <a:spLocks noGrp="1" noChangeArrowheads="1"/>
          </p:cNvSpPr>
          <p:nvPr>
            <p:ph idx="1"/>
          </p:nvPr>
        </p:nvSpPr>
        <p:spPr>
          <a:xfrm>
            <a:off x="982663" y="1828800"/>
            <a:ext cx="7704137" cy="4170363"/>
          </a:xfrm>
        </p:spPr>
        <p:txBody>
          <a:bodyPr rtlCol="0">
            <a:noAutofit/>
          </a:bodyPr>
          <a:lstStyle/>
          <a:p>
            <a:pPr eaLnBrk="1" fontAlgn="auto" hangingPunct="1">
              <a:lnSpc>
                <a:spcPct val="80000"/>
              </a:lnSpc>
              <a:buClr>
                <a:schemeClr val="accent1">
                  <a:lumMod val="75000"/>
                </a:schemeClr>
              </a:buClr>
              <a:buFont typeface="Wingdings" panose="05000000000000000000" pitchFamily="2" charset="2"/>
              <a:buChar char="v"/>
              <a:defRPr/>
            </a:pPr>
            <a:r>
              <a:rPr lang="en-US" altLang="en-US" b="1" dirty="0">
                <a:latin typeface="Calibri" panose="020F0502020204030204" pitchFamily="34" charset="0"/>
                <a:cs typeface="Calibri" panose="020F0502020204030204" pitchFamily="34" charset="0"/>
              </a:rPr>
              <a:t>After you click on the  &lt;</a:t>
            </a:r>
            <a:r>
              <a:rPr lang="en-US" altLang="en-US" b="1" dirty="0">
                <a:solidFill>
                  <a:schemeClr val="folHlink"/>
                </a:solidFill>
                <a:latin typeface="Calibri" panose="020F0502020204030204" pitchFamily="34" charset="0"/>
                <a:cs typeface="Calibri" panose="020F0502020204030204" pitchFamily="34" charset="0"/>
              </a:rPr>
              <a:t>All the information is correct&gt; </a:t>
            </a:r>
            <a:r>
              <a:rPr lang="en-US" altLang="en-US" b="1" dirty="0">
                <a:latin typeface="Calibri" panose="020F0502020204030204" pitchFamily="34" charset="0"/>
                <a:cs typeface="Calibri" panose="020F0502020204030204" pitchFamily="34" charset="0"/>
              </a:rPr>
              <a:t>button, the following information will appear:</a:t>
            </a:r>
          </a:p>
          <a:p>
            <a:pPr eaLnBrk="1" fontAlgn="auto" hangingPunct="1">
              <a:lnSpc>
                <a:spcPct val="80000"/>
              </a:lnSpc>
              <a:buClr>
                <a:schemeClr val="accent1">
                  <a:lumMod val="75000"/>
                </a:schemeClr>
              </a:buClr>
              <a:buFont typeface="Wingdings" panose="05000000000000000000" pitchFamily="2" charset="2"/>
              <a:buChar char="v"/>
              <a:defRPr/>
            </a:pPr>
            <a:r>
              <a:rPr lang="en-US" altLang="en-US" b="1" dirty="0">
                <a:latin typeface="Calibri" panose="020F0502020204030204" pitchFamily="34" charset="0"/>
                <a:cs typeface="Calibri" panose="020F0502020204030204" pitchFamily="34" charset="0"/>
              </a:rPr>
              <a:t>School year &lt;2017-18&gt; &lt;2018-19&gt; and &lt;2019-20 buttons&gt;</a:t>
            </a:r>
          </a:p>
          <a:p>
            <a:pPr eaLnBrk="1" fontAlgn="auto" hangingPunct="1">
              <a:lnSpc>
                <a:spcPct val="80000"/>
              </a:lnSpc>
              <a:buClr>
                <a:schemeClr val="accent1">
                  <a:lumMod val="75000"/>
                </a:schemeClr>
              </a:buClr>
              <a:buFont typeface="Wingdings" panose="05000000000000000000" pitchFamily="2" charset="2"/>
              <a:buChar char="v"/>
              <a:defRPr/>
            </a:pPr>
            <a:r>
              <a:rPr lang="en-US" altLang="en-US" b="1" dirty="0">
                <a:latin typeface="Calibri" panose="020F0502020204030204" pitchFamily="34" charset="0"/>
                <a:cs typeface="Calibri" panose="020F0502020204030204" pitchFamily="34" charset="0"/>
              </a:rPr>
              <a:t>Institution ID</a:t>
            </a:r>
          </a:p>
          <a:p>
            <a:pPr eaLnBrk="1" fontAlgn="auto" hangingPunct="1">
              <a:lnSpc>
                <a:spcPct val="80000"/>
              </a:lnSpc>
              <a:buClr>
                <a:schemeClr val="accent1">
                  <a:lumMod val="75000"/>
                </a:schemeClr>
              </a:buClr>
              <a:buFont typeface="Wingdings" panose="05000000000000000000" pitchFamily="2" charset="2"/>
              <a:buChar char="v"/>
              <a:defRPr/>
            </a:pPr>
            <a:r>
              <a:rPr lang="en-US" altLang="en-US" b="1" dirty="0">
                <a:latin typeface="Calibri" panose="020F0502020204030204" pitchFamily="34" charset="0"/>
                <a:cs typeface="Calibri" panose="020F0502020204030204" pitchFamily="34" charset="0"/>
              </a:rPr>
              <a:t>Beds Code</a:t>
            </a:r>
          </a:p>
          <a:p>
            <a:pPr eaLnBrk="1" fontAlgn="auto" hangingPunct="1">
              <a:lnSpc>
                <a:spcPct val="80000"/>
              </a:lnSpc>
              <a:buClr>
                <a:schemeClr val="accent1">
                  <a:lumMod val="75000"/>
                </a:schemeClr>
              </a:buClr>
              <a:buFont typeface="Wingdings" panose="05000000000000000000" pitchFamily="2" charset="2"/>
              <a:buChar char="v"/>
              <a:defRPr/>
            </a:pPr>
            <a:r>
              <a:rPr lang="en-US" altLang="en-US" b="1" dirty="0">
                <a:latin typeface="Calibri" panose="020F0502020204030204" pitchFamily="34" charset="0"/>
                <a:cs typeface="Calibri" panose="020F0502020204030204" pitchFamily="34" charset="0"/>
              </a:rPr>
              <a:t>Claim Number – includes year and inst. ID</a:t>
            </a:r>
          </a:p>
          <a:p>
            <a:pPr eaLnBrk="1" fontAlgn="auto" hangingPunct="1">
              <a:lnSpc>
                <a:spcPct val="80000"/>
              </a:lnSpc>
              <a:buClr>
                <a:schemeClr val="accent1">
                  <a:lumMod val="75000"/>
                </a:schemeClr>
              </a:buClr>
              <a:buFont typeface="Wingdings" panose="05000000000000000000" pitchFamily="2" charset="2"/>
              <a:buChar char="v"/>
              <a:defRPr/>
            </a:pPr>
            <a:r>
              <a:rPr lang="en-US" altLang="en-US" b="1" dirty="0">
                <a:latin typeface="Calibri" panose="020F0502020204030204" pitchFamily="34" charset="0"/>
                <a:cs typeface="Calibri" panose="020F0502020204030204" pitchFamily="34" charset="0"/>
              </a:rPr>
              <a:t>Amendment Number</a:t>
            </a:r>
          </a:p>
          <a:p>
            <a:pPr eaLnBrk="1" fontAlgn="auto" hangingPunct="1">
              <a:lnSpc>
                <a:spcPct val="80000"/>
              </a:lnSpc>
              <a:buClr>
                <a:schemeClr val="accent1">
                  <a:lumMod val="75000"/>
                </a:schemeClr>
              </a:buClr>
              <a:buFont typeface="Wingdings" panose="05000000000000000000" pitchFamily="2" charset="2"/>
              <a:buChar char="v"/>
              <a:defRPr/>
            </a:pPr>
            <a:r>
              <a:rPr lang="en-US" altLang="en-US" b="1" dirty="0">
                <a:latin typeface="Calibri" panose="020F0502020204030204" pitchFamily="34" charset="0"/>
                <a:cs typeface="Calibri" panose="020F0502020204030204" pitchFamily="34" charset="0"/>
              </a:rPr>
              <a:t>Claim Status </a:t>
            </a:r>
          </a:p>
          <a:p>
            <a:pPr eaLnBrk="1" fontAlgn="auto" hangingPunct="1">
              <a:lnSpc>
                <a:spcPct val="80000"/>
              </a:lnSpc>
              <a:buClr>
                <a:schemeClr val="accent1">
                  <a:lumMod val="75000"/>
                </a:schemeClr>
              </a:buClr>
              <a:buFont typeface="Wingdings" panose="05000000000000000000" pitchFamily="2" charset="2"/>
              <a:buChar char="v"/>
              <a:defRPr/>
            </a:pPr>
            <a:r>
              <a:rPr lang="en-US" altLang="en-US" b="1" dirty="0">
                <a:latin typeface="Calibri" panose="020F0502020204030204" pitchFamily="34" charset="0"/>
                <a:cs typeface="Calibri" panose="020F0502020204030204" pitchFamily="34" charset="0"/>
              </a:rPr>
              <a:t>Received date</a:t>
            </a:r>
          </a:p>
          <a:p>
            <a:pPr eaLnBrk="1" fontAlgn="auto" hangingPunct="1">
              <a:lnSpc>
                <a:spcPct val="80000"/>
              </a:lnSpc>
              <a:buClr>
                <a:schemeClr val="accent1">
                  <a:lumMod val="75000"/>
                </a:schemeClr>
              </a:buClr>
              <a:buFont typeface="Wingdings" panose="05000000000000000000" pitchFamily="2" charset="2"/>
              <a:buChar char="v"/>
              <a:defRPr/>
            </a:pPr>
            <a:r>
              <a:rPr lang="en-US" altLang="en-US" b="1" dirty="0">
                <a:latin typeface="Calibri" panose="020F0502020204030204" pitchFamily="34" charset="0"/>
                <a:cs typeface="Calibri" panose="020F0502020204030204" pitchFamily="34" charset="0"/>
              </a:rPr>
              <a:t>Entry Type</a:t>
            </a:r>
          </a:p>
          <a:p>
            <a:pPr eaLnBrk="1" fontAlgn="auto" hangingPunct="1">
              <a:lnSpc>
                <a:spcPct val="80000"/>
              </a:lnSpc>
              <a:buClr>
                <a:schemeClr val="accent1">
                  <a:lumMod val="75000"/>
                </a:schemeClr>
              </a:buClr>
              <a:buFont typeface="Wingdings" panose="05000000000000000000" pitchFamily="2" charset="2"/>
              <a:buChar char="v"/>
              <a:defRPr/>
            </a:pPr>
            <a:r>
              <a:rPr lang="en-US" altLang="en-US" b="1" dirty="0">
                <a:solidFill>
                  <a:schemeClr val="folHlink"/>
                </a:solidFill>
                <a:latin typeface="Calibri" panose="020F0502020204030204" pitchFamily="34" charset="0"/>
                <a:cs typeface="Calibri" panose="020F0502020204030204" pitchFamily="34" charset="0"/>
              </a:rPr>
              <a:t>&lt;Edit&gt;</a:t>
            </a:r>
            <a:r>
              <a:rPr lang="en-US" altLang="en-US" b="1" dirty="0">
                <a:latin typeface="Calibri" panose="020F0502020204030204" pitchFamily="34" charset="0"/>
                <a:cs typeface="Calibri" panose="020F0502020204030204" pitchFamily="34" charset="0"/>
              </a:rPr>
              <a:t>, &lt;</a:t>
            </a:r>
            <a:r>
              <a:rPr lang="en-US" altLang="en-US" b="1" dirty="0">
                <a:solidFill>
                  <a:schemeClr val="folHlink"/>
                </a:solidFill>
                <a:latin typeface="Calibri" panose="020F0502020204030204" pitchFamily="34" charset="0"/>
                <a:cs typeface="Calibri" panose="020F0502020204030204" pitchFamily="34" charset="0"/>
              </a:rPr>
              <a:t>Print&gt;</a:t>
            </a:r>
            <a:r>
              <a:rPr lang="en-US" altLang="en-US" b="1" dirty="0">
                <a:latin typeface="Calibri" panose="020F0502020204030204" pitchFamily="34" charset="0"/>
                <a:cs typeface="Calibri" panose="020F0502020204030204" pitchFamily="34" charset="0"/>
              </a:rPr>
              <a:t>, and &lt;</a:t>
            </a:r>
            <a:r>
              <a:rPr lang="en-US" altLang="en-US" b="1" dirty="0">
                <a:solidFill>
                  <a:schemeClr val="folHlink"/>
                </a:solidFill>
                <a:latin typeface="Calibri" panose="020F0502020204030204" pitchFamily="34" charset="0"/>
                <a:cs typeface="Calibri" panose="020F0502020204030204" pitchFamily="34" charset="0"/>
              </a:rPr>
              <a:t>Withdraw Claim&gt;</a:t>
            </a:r>
            <a:r>
              <a:rPr lang="en-US" altLang="en-US" b="1" dirty="0">
                <a:latin typeface="Calibri" panose="020F0502020204030204" pitchFamily="34" charset="0"/>
                <a:cs typeface="Calibri" panose="020F0502020204030204" pitchFamily="34" charset="0"/>
              </a:rPr>
              <a:t> buttons</a:t>
            </a:r>
          </a:p>
        </p:txBody>
      </p:sp>
      <p:sp>
        <p:nvSpPr>
          <p:cNvPr id="53252" name="Slide Number Placeholder 1">
            <a:extLst>
              <a:ext uri="{FF2B5EF4-FFF2-40B4-BE49-F238E27FC236}">
                <a16:creationId xmlns:a16="http://schemas.microsoft.com/office/drawing/2014/main" id="{4412D53A-C41F-4693-A21D-A4FF08216AD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0565752E-4C56-4251-BAE7-0B19CFED5D4F}" type="slidenum">
              <a:rPr lang="en-US" altLang="en-US" sz="1400" smtClean="0">
                <a:latin typeface="Tahoma" panose="020B0604030504040204" pitchFamily="34" charset="0"/>
              </a:rPr>
              <a:pPr>
                <a:spcBef>
                  <a:spcPct val="0"/>
                </a:spcBef>
                <a:spcAft>
                  <a:spcPct val="0"/>
                </a:spcAft>
                <a:buClrTx/>
                <a:buSzTx/>
                <a:buFontTx/>
                <a:buNone/>
              </a:pPr>
              <a:t>35</a:t>
            </a:fld>
            <a:endParaRPr lang="en-US" altLang="en-US" sz="1400">
              <a:latin typeface="Tahoma" panose="020B060403050404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520A6EC7-BE35-499E-929B-4388F1D27039}"/>
              </a:ext>
            </a:extLst>
          </p:cNvPr>
          <p:cNvSpPr>
            <a:spLocks noGrp="1" noChangeArrowheads="1"/>
          </p:cNvSpPr>
          <p:nvPr>
            <p:ph type="title"/>
          </p:nvPr>
        </p:nvSpPr>
        <p:spPr>
          <a:xfrm>
            <a:off x="1066800" y="-304800"/>
            <a:ext cx="7704138" cy="1981200"/>
          </a:xfrm>
        </p:spPr>
        <p:txBody>
          <a:bodyPr/>
          <a:lstStyle/>
          <a:p>
            <a:pPr eaLnBrk="1" hangingPunct="1"/>
            <a:r>
              <a:rPr lang="en-US" altLang="en-US" sz="3600" b="1">
                <a:ln>
                  <a:noFill/>
                </a:ln>
                <a:latin typeface="Calibri" panose="020F0502020204030204" pitchFamily="34" charset="0"/>
                <a:cs typeface="Calibri" panose="020F0502020204030204" pitchFamily="34" charset="0"/>
              </a:rPr>
              <a:t>Entering the MSA Claim </a:t>
            </a:r>
            <a:br>
              <a:rPr lang="en-US" altLang="en-US" sz="3600" b="1">
                <a:ln>
                  <a:noFill/>
                </a:ln>
                <a:latin typeface="Calibri" panose="020F0502020204030204" pitchFamily="34" charset="0"/>
                <a:cs typeface="Calibri" panose="020F0502020204030204" pitchFamily="34" charset="0"/>
              </a:rPr>
            </a:br>
            <a:r>
              <a:rPr lang="en-US" altLang="en-US" sz="3600" b="1">
                <a:ln>
                  <a:noFill/>
                </a:ln>
                <a:latin typeface="Calibri" panose="020F0502020204030204" pitchFamily="34" charset="0"/>
                <a:cs typeface="Calibri" panose="020F0502020204030204" pitchFamily="34" charset="0"/>
              </a:rPr>
              <a:t>BEDS Enrollment</a:t>
            </a:r>
          </a:p>
        </p:txBody>
      </p:sp>
      <p:sp>
        <p:nvSpPr>
          <p:cNvPr id="54275" name="Rectangle 3">
            <a:extLst>
              <a:ext uri="{FF2B5EF4-FFF2-40B4-BE49-F238E27FC236}">
                <a16:creationId xmlns:a16="http://schemas.microsoft.com/office/drawing/2014/main" id="{8B3446BF-DE4F-4509-A0C0-505CCC603268}"/>
              </a:ext>
            </a:extLst>
          </p:cNvPr>
          <p:cNvSpPr>
            <a:spLocks noGrp="1" noChangeArrowheads="1"/>
          </p:cNvSpPr>
          <p:nvPr>
            <p:ph idx="1"/>
          </p:nvPr>
        </p:nvSpPr>
        <p:spPr>
          <a:xfrm>
            <a:off x="685800" y="1143000"/>
            <a:ext cx="8229600" cy="4856163"/>
          </a:xfrm>
        </p:spPr>
        <p:txBody>
          <a:bodyPr/>
          <a:lstStyle/>
          <a:p>
            <a:pPr eaLnBrk="1" hangingPunct="1">
              <a:lnSpc>
                <a:spcPct val="80000"/>
              </a:lnSpc>
              <a:buFont typeface="Wingdings" panose="05000000000000000000" pitchFamily="2" charset="2"/>
              <a:buChar char="v"/>
            </a:pPr>
            <a:r>
              <a:rPr lang="en-US" altLang="en-US" b="1">
                <a:latin typeface="Calibri" panose="020F0502020204030204" pitchFamily="34" charset="0"/>
                <a:cs typeface="Calibri" panose="020F0502020204030204" pitchFamily="34" charset="0"/>
              </a:rPr>
              <a:t>Click on the “</a:t>
            </a:r>
            <a:r>
              <a:rPr lang="en-US" altLang="en-US" b="1">
                <a:solidFill>
                  <a:schemeClr val="folHlink"/>
                </a:solidFill>
                <a:latin typeface="Calibri" panose="020F0502020204030204" pitchFamily="34" charset="0"/>
                <a:cs typeface="Calibri" panose="020F0502020204030204" pitchFamily="34" charset="0"/>
              </a:rPr>
              <a:t>Enrollment</a:t>
            </a:r>
            <a:r>
              <a:rPr lang="en-US" altLang="en-US" b="1">
                <a:latin typeface="Calibri" panose="020F0502020204030204" pitchFamily="34" charset="0"/>
                <a:cs typeface="Calibri" panose="020F0502020204030204" pitchFamily="34" charset="0"/>
              </a:rPr>
              <a:t>” button.</a:t>
            </a:r>
          </a:p>
          <a:p>
            <a:pPr eaLnBrk="1" hangingPunct="1">
              <a:lnSpc>
                <a:spcPct val="80000"/>
              </a:lnSpc>
              <a:buFont typeface="Wingdings" panose="05000000000000000000" pitchFamily="2" charset="2"/>
              <a:buChar char="v"/>
            </a:pPr>
            <a:r>
              <a:rPr lang="en-US" altLang="en-US" b="1">
                <a:latin typeface="Calibri" panose="020F0502020204030204" pitchFamily="34" charset="0"/>
                <a:cs typeface="Calibri" panose="020F0502020204030204" pitchFamily="34" charset="0"/>
              </a:rPr>
              <a:t>The </a:t>
            </a:r>
            <a:r>
              <a:rPr lang="en-US" altLang="en-US" b="1" i="1">
                <a:solidFill>
                  <a:srgbClr val="E9496B"/>
                </a:solidFill>
                <a:latin typeface="Calibri" panose="020F0502020204030204" pitchFamily="34" charset="0"/>
                <a:cs typeface="Calibri" panose="020F0502020204030204" pitchFamily="34" charset="0"/>
              </a:rPr>
              <a:t>BEDS Enrollment Screen</a:t>
            </a:r>
            <a:r>
              <a:rPr lang="en-US" altLang="en-US" b="1">
                <a:latin typeface="Calibri" panose="020F0502020204030204" pitchFamily="34" charset="0"/>
                <a:cs typeface="Calibri" panose="020F0502020204030204" pitchFamily="34" charset="0"/>
              </a:rPr>
              <a:t> will be displayed.</a:t>
            </a:r>
          </a:p>
          <a:p>
            <a:pPr eaLnBrk="1" hangingPunct="1">
              <a:lnSpc>
                <a:spcPct val="80000"/>
              </a:lnSpc>
              <a:buFont typeface="Wingdings" panose="05000000000000000000" pitchFamily="2" charset="2"/>
              <a:buChar char="v"/>
            </a:pPr>
            <a:r>
              <a:rPr lang="en-US" altLang="en-US" b="1">
                <a:latin typeface="Calibri" panose="020F0502020204030204" pitchFamily="34" charset="0"/>
                <a:cs typeface="Calibri" panose="020F0502020204030204" pitchFamily="34" charset="0"/>
              </a:rPr>
              <a:t>Enrollment data is displayed and populated in the data entry field. Drop down defaults to BEDS on File; change to Opening or Closing if you are entering different values.</a:t>
            </a:r>
          </a:p>
          <a:p>
            <a:pPr eaLnBrk="1" hangingPunct="1">
              <a:lnSpc>
                <a:spcPct val="80000"/>
              </a:lnSpc>
              <a:buFont typeface="Wingdings" panose="05000000000000000000" pitchFamily="2" charset="2"/>
              <a:buChar char="v"/>
            </a:pPr>
            <a:r>
              <a:rPr lang="en-US" altLang="en-US" b="1">
                <a:latin typeface="Calibri" panose="020F0502020204030204" pitchFamily="34" charset="0"/>
                <a:cs typeface="Calibri" panose="020F0502020204030204" pitchFamily="34" charset="0"/>
              </a:rPr>
              <a:t>Click on the &lt;</a:t>
            </a:r>
            <a:r>
              <a:rPr lang="en-US" altLang="en-US" b="1">
                <a:solidFill>
                  <a:schemeClr val="folHlink"/>
                </a:solidFill>
                <a:latin typeface="Calibri" panose="020F0502020204030204" pitchFamily="34" charset="0"/>
                <a:cs typeface="Calibri" panose="020F0502020204030204" pitchFamily="34" charset="0"/>
              </a:rPr>
              <a:t>Save Form&gt;</a:t>
            </a:r>
            <a:r>
              <a:rPr lang="en-US" altLang="en-US" b="1">
                <a:latin typeface="Calibri" panose="020F0502020204030204" pitchFamily="34" charset="0"/>
                <a:cs typeface="Calibri" panose="020F0502020204030204" pitchFamily="34" charset="0"/>
              </a:rPr>
              <a:t>button at the top of the screen.</a:t>
            </a:r>
          </a:p>
          <a:p>
            <a:pPr eaLnBrk="1" hangingPunct="1">
              <a:lnSpc>
                <a:spcPct val="80000"/>
              </a:lnSpc>
              <a:buFont typeface="Wingdings" panose="05000000000000000000" pitchFamily="2" charset="2"/>
              <a:buChar char="v"/>
            </a:pPr>
            <a:r>
              <a:rPr lang="en-US" altLang="en-US" b="1">
                <a:solidFill>
                  <a:srgbClr val="00684D"/>
                </a:solidFill>
                <a:latin typeface="Calibri" panose="020F0502020204030204" pitchFamily="34" charset="0"/>
                <a:cs typeface="Calibri" panose="020F0502020204030204" pitchFamily="34" charset="0"/>
              </a:rPr>
              <a:t>Note:</a:t>
            </a:r>
            <a:r>
              <a:rPr lang="en-US" altLang="en-US" b="1">
                <a:latin typeface="Calibri" panose="020F0502020204030204" pitchFamily="34" charset="0"/>
                <a:cs typeface="Calibri" panose="020F0502020204030204" pitchFamily="34" charset="0"/>
              </a:rPr>
              <a:t> If the BEDS enrollment figure you entered exceeds what was submitted on the BEDS Report by 20%, an explanation will be required.</a:t>
            </a:r>
          </a:p>
          <a:p>
            <a:pPr eaLnBrk="1" hangingPunct="1">
              <a:lnSpc>
                <a:spcPct val="80000"/>
              </a:lnSpc>
              <a:buFont typeface="Wingdings" panose="05000000000000000000" pitchFamily="2" charset="2"/>
              <a:buChar char="v"/>
            </a:pPr>
            <a:r>
              <a:rPr lang="en-US" altLang="en-US" b="1">
                <a:latin typeface="Calibri" panose="020F0502020204030204" pitchFamily="34" charset="0"/>
                <a:cs typeface="Calibri" panose="020F0502020204030204" pitchFamily="34" charset="0"/>
              </a:rPr>
              <a:t>A box will appear on the screen for entry of the explanation.  The claim cannot be submitted until something is entered in the explanation box.</a:t>
            </a:r>
          </a:p>
        </p:txBody>
      </p:sp>
      <p:sp>
        <p:nvSpPr>
          <p:cNvPr id="54276" name="Slide Number Placeholder 1">
            <a:extLst>
              <a:ext uri="{FF2B5EF4-FFF2-40B4-BE49-F238E27FC236}">
                <a16:creationId xmlns:a16="http://schemas.microsoft.com/office/drawing/2014/main" id="{AF9ACA14-6F50-4CF4-A803-928209EC4BE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3ECEBA6F-8D0F-42A1-9A48-641E3941C07C}" type="slidenum">
              <a:rPr lang="en-US" altLang="en-US" sz="1400" smtClean="0">
                <a:latin typeface="Tahoma" panose="020B0604030504040204" pitchFamily="34" charset="0"/>
              </a:rPr>
              <a:pPr>
                <a:spcBef>
                  <a:spcPct val="0"/>
                </a:spcBef>
                <a:spcAft>
                  <a:spcPct val="0"/>
                </a:spcAft>
                <a:buClrTx/>
                <a:buSzTx/>
                <a:buFontTx/>
                <a:buNone/>
              </a:pPr>
              <a:t>36</a:t>
            </a:fld>
            <a:endParaRPr lang="en-US" altLang="en-US" sz="1400">
              <a:latin typeface="Tahoma" panose="020B060403050404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2A384854-5A8A-4AE5-97D9-02CA11EEC39C}"/>
              </a:ext>
            </a:extLst>
          </p:cNvPr>
          <p:cNvSpPr>
            <a:spLocks noGrp="1" noChangeArrowheads="1"/>
          </p:cNvSpPr>
          <p:nvPr>
            <p:ph type="title"/>
          </p:nvPr>
        </p:nvSpPr>
        <p:spPr>
          <a:xfrm>
            <a:off x="982663" y="457200"/>
            <a:ext cx="7704137" cy="1981200"/>
          </a:xfrm>
        </p:spPr>
        <p:txBody>
          <a:bodyPr/>
          <a:lstStyle/>
          <a:p>
            <a:pPr eaLnBrk="1" hangingPunct="1"/>
            <a:r>
              <a:rPr lang="en-US" altLang="en-US" sz="3600" b="1">
                <a:ln>
                  <a:noFill/>
                </a:ln>
                <a:latin typeface="Calibri" panose="020F0502020204030204" pitchFamily="34" charset="0"/>
                <a:cs typeface="Calibri" panose="020F0502020204030204" pitchFamily="34" charset="0"/>
              </a:rPr>
              <a:t>BEDS Enrollment Screen</a:t>
            </a:r>
          </a:p>
        </p:txBody>
      </p:sp>
      <p:pic>
        <p:nvPicPr>
          <p:cNvPr id="55299" name="Content Placeholder 3">
            <a:extLst>
              <a:ext uri="{FF2B5EF4-FFF2-40B4-BE49-F238E27FC236}">
                <a16:creationId xmlns:a16="http://schemas.microsoft.com/office/drawing/2014/main" id="{FD287384-59E8-453A-A916-22D66A7AFE8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09600" y="1905000"/>
            <a:ext cx="8382000" cy="4419600"/>
          </a:xfrm>
        </p:spPr>
      </p:pic>
      <p:sp>
        <p:nvSpPr>
          <p:cNvPr id="55300" name="Slide Number Placeholder 1">
            <a:extLst>
              <a:ext uri="{FF2B5EF4-FFF2-40B4-BE49-F238E27FC236}">
                <a16:creationId xmlns:a16="http://schemas.microsoft.com/office/drawing/2014/main" id="{52AE951D-6B53-4F00-A3F1-714FEF280C6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87FA1E89-FC70-4D71-BFD1-A30EE097249D}" type="slidenum">
              <a:rPr lang="en-US" altLang="en-US" sz="1400" smtClean="0">
                <a:latin typeface="Tahoma" panose="020B0604030504040204" pitchFamily="34" charset="0"/>
              </a:rPr>
              <a:pPr>
                <a:spcBef>
                  <a:spcPct val="0"/>
                </a:spcBef>
                <a:spcAft>
                  <a:spcPct val="0"/>
                </a:spcAft>
                <a:buClrTx/>
                <a:buSzTx/>
                <a:buFontTx/>
                <a:buNone/>
              </a:pPr>
              <a:t>37</a:t>
            </a:fld>
            <a:endParaRPr lang="en-US" altLang="en-US" sz="1400">
              <a:latin typeface="Tahoma" panose="020B060403050404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8CC18FDE-C67D-465D-99FE-3108F0E3D202}"/>
              </a:ext>
            </a:extLst>
          </p:cNvPr>
          <p:cNvSpPr>
            <a:spLocks noGrp="1" noChangeArrowheads="1"/>
          </p:cNvSpPr>
          <p:nvPr>
            <p:ph type="title"/>
          </p:nvPr>
        </p:nvSpPr>
        <p:spPr>
          <a:xfrm>
            <a:off x="982663" y="457200"/>
            <a:ext cx="7704137" cy="1981200"/>
          </a:xfrm>
        </p:spPr>
        <p:txBody>
          <a:bodyPr/>
          <a:lstStyle/>
          <a:p>
            <a:pPr eaLnBrk="1" hangingPunct="1"/>
            <a:r>
              <a:rPr lang="en-US" altLang="en-US" sz="3600" b="1">
                <a:ln>
                  <a:noFill/>
                </a:ln>
                <a:latin typeface="Calibri" panose="020F0502020204030204" pitchFamily="34" charset="0"/>
                <a:cs typeface="Calibri" panose="020F0502020204030204" pitchFamily="34" charset="0"/>
              </a:rPr>
              <a:t>Comprehensive Attendance Policy (CAP) Certification</a:t>
            </a:r>
          </a:p>
        </p:txBody>
      </p:sp>
      <p:pic>
        <p:nvPicPr>
          <p:cNvPr id="56323" name="Content Placeholder 7">
            <a:extLst>
              <a:ext uri="{FF2B5EF4-FFF2-40B4-BE49-F238E27FC236}">
                <a16:creationId xmlns:a16="http://schemas.microsoft.com/office/drawing/2014/main" id="{8EDB8441-1C17-40D3-AC24-9E7494A794A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00088" y="2054225"/>
            <a:ext cx="8291512" cy="1930400"/>
          </a:xfrm>
        </p:spPr>
      </p:pic>
      <p:sp>
        <p:nvSpPr>
          <p:cNvPr id="56324" name="Slide Number Placeholder 1">
            <a:extLst>
              <a:ext uri="{FF2B5EF4-FFF2-40B4-BE49-F238E27FC236}">
                <a16:creationId xmlns:a16="http://schemas.microsoft.com/office/drawing/2014/main" id="{3B6721C3-57FA-4E66-8AD1-2620FD54C4B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D55CA8F5-C767-43C9-B714-ED47D467E45D}" type="slidenum">
              <a:rPr lang="en-US" altLang="en-US" sz="1400" smtClean="0">
                <a:latin typeface="Tahoma" panose="020B0604030504040204" pitchFamily="34" charset="0"/>
              </a:rPr>
              <a:pPr>
                <a:spcBef>
                  <a:spcPct val="0"/>
                </a:spcBef>
                <a:spcAft>
                  <a:spcPct val="0"/>
                </a:spcAft>
                <a:buClrTx/>
                <a:buSzTx/>
                <a:buFontTx/>
                <a:buNone/>
              </a:pPr>
              <a:t>38</a:t>
            </a:fld>
            <a:endParaRPr lang="en-US" altLang="en-US" sz="1400">
              <a:latin typeface="Tahoma" panose="020B0604030504040204" pitchFamily="34" charset="0"/>
            </a:endParaRPr>
          </a:p>
        </p:txBody>
      </p:sp>
      <p:pic>
        <p:nvPicPr>
          <p:cNvPr id="56325" name="Picture 1">
            <a:extLst>
              <a:ext uri="{FF2B5EF4-FFF2-40B4-BE49-F238E27FC236}">
                <a16:creationId xmlns:a16="http://schemas.microsoft.com/office/drawing/2014/main" id="{FA99E1F4-277C-4F3F-8549-C549BE0DBB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088" y="4035425"/>
            <a:ext cx="8291512"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E71BFC34-81C3-47FD-A032-4B9E8907E53B}"/>
              </a:ext>
            </a:extLst>
          </p:cNvPr>
          <p:cNvSpPr>
            <a:spLocks noGrp="1" noChangeArrowheads="1"/>
          </p:cNvSpPr>
          <p:nvPr>
            <p:ph type="title"/>
          </p:nvPr>
        </p:nvSpPr>
        <p:spPr>
          <a:xfrm>
            <a:off x="838200" y="214313"/>
            <a:ext cx="8229600" cy="1462087"/>
          </a:xfrm>
        </p:spPr>
        <p:txBody>
          <a:bodyPr/>
          <a:lstStyle/>
          <a:p>
            <a:pPr eaLnBrk="1" hangingPunct="1"/>
            <a:r>
              <a:rPr lang="en-US" altLang="en-US" sz="3600" b="1">
                <a:ln>
                  <a:noFill/>
                </a:ln>
                <a:latin typeface="Calibri" panose="020F0502020204030204" pitchFamily="34" charset="0"/>
                <a:cs typeface="Calibri" panose="020F0502020204030204" pitchFamily="34" charset="0"/>
              </a:rPr>
              <a:t>Entering the MSA Claim</a:t>
            </a:r>
            <a:br>
              <a:rPr lang="en-US" altLang="en-US" sz="3600" b="1">
                <a:ln>
                  <a:noFill/>
                </a:ln>
                <a:latin typeface="Calibri" panose="020F0502020204030204" pitchFamily="34" charset="0"/>
                <a:cs typeface="Calibri" panose="020F0502020204030204" pitchFamily="34" charset="0"/>
              </a:rPr>
            </a:br>
            <a:r>
              <a:rPr lang="en-US" altLang="en-US" sz="3600" b="1">
                <a:ln>
                  <a:noFill/>
                </a:ln>
                <a:latin typeface="Calibri" panose="020F0502020204030204" pitchFamily="34" charset="0"/>
                <a:cs typeface="Calibri" panose="020F0502020204030204" pitchFamily="34" charset="0"/>
              </a:rPr>
              <a:t>Pupil Attendance Reporting (PAR</a:t>
            </a:r>
            <a:r>
              <a:rPr lang="en-US" altLang="en-US" sz="3600" b="1">
                <a:ln>
                  <a:noFill/>
                </a:ln>
              </a:rPr>
              <a:t>)</a:t>
            </a:r>
          </a:p>
        </p:txBody>
      </p:sp>
      <p:sp>
        <p:nvSpPr>
          <p:cNvPr id="57347" name="Rectangle 3">
            <a:extLst>
              <a:ext uri="{FF2B5EF4-FFF2-40B4-BE49-F238E27FC236}">
                <a16:creationId xmlns:a16="http://schemas.microsoft.com/office/drawing/2014/main" id="{718EB4BF-FF92-4E1C-9E8D-FD575996ECF2}"/>
              </a:ext>
            </a:extLst>
          </p:cNvPr>
          <p:cNvSpPr>
            <a:spLocks noGrp="1" noChangeArrowheads="1"/>
          </p:cNvSpPr>
          <p:nvPr>
            <p:ph idx="1"/>
          </p:nvPr>
        </p:nvSpPr>
        <p:spPr>
          <a:xfrm>
            <a:off x="982663" y="1905000"/>
            <a:ext cx="7704137" cy="4114800"/>
          </a:xfrm>
        </p:spPr>
        <p:txBody>
          <a:bodyPr/>
          <a:lstStyle/>
          <a:p>
            <a:pPr eaLnBrk="1" hangingPunct="1">
              <a:lnSpc>
                <a:spcPct val="80000"/>
              </a:lnSpc>
              <a:buFont typeface="Wingdings" panose="05000000000000000000" pitchFamily="2" charset="2"/>
              <a:buChar char="v"/>
            </a:pPr>
            <a:r>
              <a:rPr lang="en-US" altLang="en-US" sz="3200" b="1">
                <a:latin typeface="Calibri" panose="020F0502020204030204" pitchFamily="34" charset="0"/>
                <a:cs typeface="Calibri" panose="020F0502020204030204" pitchFamily="34" charset="0"/>
              </a:rPr>
              <a:t>Click on the button for “</a:t>
            </a:r>
            <a:r>
              <a:rPr lang="en-US" altLang="en-US" sz="3200" b="1">
                <a:solidFill>
                  <a:schemeClr val="folHlink"/>
                </a:solidFill>
                <a:latin typeface="Calibri" panose="020F0502020204030204" pitchFamily="34" charset="0"/>
                <a:cs typeface="Calibri" panose="020F0502020204030204" pitchFamily="34" charset="0"/>
              </a:rPr>
              <a:t>standard workday</a:t>
            </a:r>
            <a:r>
              <a:rPr lang="en-US" altLang="en-US" sz="3200" b="1">
                <a:latin typeface="Calibri" panose="020F0502020204030204" pitchFamily="34" charset="0"/>
                <a:cs typeface="Calibri" panose="020F0502020204030204" pitchFamily="34" charset="0"/>
              </a:rPr>
              <a:t>” or “</a:t>
            </a:r>
            <a:r>
              <a:rPr lang="en-US" altLang="en-US" sz="3200" b="1">
                <a:solidFill>
                  <a:schemeClr val="folHlink"/>
                </a:solidFill>
                <a:latin typeface="Calibri" panose="020F0502020204030204" pitchFamily="34" charset="0"/>
                <a:cs typeface="Calibri" panose="020F0502020204030204" pitchFamily="34" charset="0"/>
              </a:rPr>
              <a:t>actual hours of employees are varied</a:t>
            </a:r>
            <a:r>
              <a:rPr lang="en-US" altLang="en-US" sz="3200" b="1">
                <a:latin typeface="Calibri" panose="020F0502020204030204" pitchFamily="34" charset="0"/>
                <a:cs typeface="Calibri" panose="020F0502020204030204" pitchFamily="34" charset="0"/>
              </a:rPr>
              <a:t>”.</a:t>
            </a:r>
          </a:p>
          <a:p>
            <a:pPr eaLnBrk="1" hangingPunct="1">
              <a:lnSpc>
                <a:spcPct val="80000"/>
              </a:lnSpc>
              <a:buFont typeface="Wingdings" panose="05000000000000000000" pitchFamily="2" charset="2"/>
              <a:buChar char="v"/>
            </a:pPr>
            <a:r>
              <a:rPr lang="en-US" altLang="en-US" sz="3200" b="1">
                <a:latin typeface="Calibri" panose="020F0502020204030204" pitchFamily="34" charset="0"/>
                <a:cs typeface="Calibri" panose="020F0502020204030204" pitchFamily="34" charset="0"/>
              </a:rPr>
              <a:t>If “</a:t>
            </a:r>
            <a:r>
              <a:rPr lang="en-US" altLang="en-US" sz="3200" b="1">
                <a:solidFill>
                  <a:schemeClr val="folHlink"/>
                </a:solidFill>
                <a:latin typeface="Calibri" panose="020F0502020204030204" pitchFamily="34" charset="0"/>
                <a:cs typeface="Calibri" panose="020F0502020204030204" pitchFamily="34" charset="0"/>
              </a:rPr>
              <a:t>standard workday </a:t>
            </a:r>
            <a:r>
              <a:rPr lang="en-US" altLang="en-US" sz="3200" b="1">
                <a:latin typeface="Calibri" panose="020F0502020204030204" pitchFamily="34" charset="0"/>
                <a:cs typeface="Calibri" panose="020F0502020204030204" pitchFamily="34" charset="0"/>
              </a:rPr>
              <a:t>” is selected, enter the # of days in the school year and # of hours in the workday for teachers, administrators and support staff.</a:t>
            </a:r>
          </a:p>
          <a:p>
            <a:pPr eaLnBrk="1" hangingPunct="1">
              <a:lnSpc>
                <a:spcPct val="80000"/>
              </a:lnSpc>
              <a:buFont typeface="Wingdings" panose="05000000000000000000" pitchFamily="2" charset="2"/>
              <a:buChar char="v"/>
            </a:pPr>
            <a:r>
              <a:rPr lang="en-US" altLang="en-US" sz="3200" b="1">
                <a:latin typeface="Calibri" panose="020F0502020204030204" pitchFamily="34" charset="0"/>
                <a:cs typeface="Calibri" panose="020F0502020204030204" pitchFamily="34" charset="0"/>
              </a:rPr>
              <a:t>The # of days in the school year and at least one entry for # of hours in the workday are required fields.</a:t>
            </a:r>
          </a:p>
        </p:txBody>
      </p:sp>
      <p:sp>
        <p:nvSpPr>
          <p:cNvPr id="57348" name="Slide Number Placeholder 1">
            <a:extLst>
              <a:ext uri="{FF2B5EF4-FFF2-40B4-BE49-F238E27FC236}">
                <a16:creationId xmlns:a16="http://schemas.microsoft.com/office/drawing/2014/main" id="{5E1D9CE4-A97D-41EE-9679-770C6195771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917F081A-65E3-4A2F-9C16-5D5292BEC642}" type="slidenum">
              <a:rPr lang="en-US" altLang="en-US" sz="1400" smtClean="0">
                <a:latin typeface="Tahoma" panose="020B0604030504040204" pitchFamily="34" charset="0"/>
              </a:rPr>
              <a:pPr>
                <a:spcBef>
                  <a:spcPct val="0"/>
                </a:spcBef>
                <a:spcAft>
                  <a:spcPct val="0"/>
                </a:spcAft>
                <a:buClrTx/>
                <a:buSzTx/>
                <a:buFontTx/>
                <a:buNone/>
              </a:pPr>
              <a:t>39</a:t>
            </a:fld>
            <a:endParaRPr lang="en-US" altLang="en-US" sz="1400">
              <a:latin typeface="Tahoma" panose="020B060403050404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A4DBCD43-0C33-41AF-ACAC-3D3C4F034867}"/>
              </a:ext>
            </a:extLst>
          </p:cNvPr>
          <p:cNvSpPr>
            <a:spLocks noGrp="1" noChangeArrowheads="1"/>
          </p:cNvSpPr>
          <p:nvPr>
            <p:ph type="title"/>
          </p:nvPr>
        </p:nvSpPr>
        <p:spPr>
          <a:xfrm>
            <a:off x="955675" y="152400"/>
            <a:ext cx="7704138" cy="609600"/>
          </a:xfrm>
        </p:spPr>
        <p:txBody>
          <a:bodyPr/>
          <a:lstStyle/>
          <a:p>
            <a:pPr eaLnBrk="1" hangingPunct="1"/>
            <a:r>
              <a:rPr lang="en-US" altLang="en-US" sz="3600" b="1">
                <a:ln>
                  <a:noFill/>
                </a:ln>
                <a:latin typeface="Calibri" panose="020F0502020204030204" pitchFamily="34" charset="0"/>
                <a:cs typeface="Calibri" panose="020F0502020204030204" pitchFamily="34" charset="0"/>
              </a:rPr>
              <a:t>Mandated Services Aid</a:t>
            </a:r>
          </a:p>
        </p:txBody>
      </p:sp>
      <p:sp>
        <p:nvSpPr>
          <p:cNvPr id="10243" name="Rectangle 3">
            <a:extLst>
              <a:ext uri="{FF2B5EF4-FFF2-40B4-BE49-F238E27FC236}">
                <a16:creationId xmlns:a16="http://schemas.microsoft.com/office/drawing/2014/main" id="{E1B4DEAD-AE62-43DB-B9B7-4233EFCA1931}"/>
              </a:ext>
            </a:extLst>
          </p:cNvPr>
          <p:cNvSpPr>
            <a:spLocks noGrp="1" noChangeArrowheads="1"/>
          </p:cNvSpPr>
          <p:nvPr>
            <p:ph idx="1"/>
          </p:nvPr>
        </p:nvSpPr>
        <p:spPr>
          <a:xfrm>
            <a:off x="846138" y="1066800"/>
            <a:ext cx="7924800" cy="5219700"/>
          </a:xfrm>
        </p:spPr>
        <p:txBody>
          <a:bodyPr rtlCol="0">
            <a:normAutofit fontScale="85000" lnSpcReduction="10000"/>
          </a:bodyPr>
          <a:lstStyle/>
          <a:p>
            <a:pPr>
              <a:defRPr/>
            </a:pPr>
            <a:r>
              <a:rPr lang="en-US" dirty="0">
                <a:latin typeface="Calibri" panose="020F0502020204030204" pitchFamily="34" charset="0"/>
                <a:cs typeface="Calibri" panose="020F0502020204030204" pitchFamily="34" charset="0"/>
              </a:rPr>
              <a:t>Mandated Services Aid (MSA) is a New York State funded reimbursement program for nonpublic schools. The schools receive reimbursement for the state mandates that they have met in the prior school year (July 1 to June 30).  In order to receive reimbursement, the school must have met the requirements of the mandate and have documentation to support it. The reimbursement request, or claim, must be processed via our online system.  A full listing of the mandates and a brief explanation of each one follows this introduction.</a:t>
            </a:r>
          </a:p>
          <a:p>
            <a:pPr>
              <a:defRPr/>
            </a:pPr>
            <a:r>
              <a:rPr lang="en-US" dirty="0">
                <a:latin typeface="Calibri" panose="020F0502020204030204" pitchFamily="34" charset="0"/>
                <a:cs typeface="Calibri" panose="020F0502020204030204" pitchFamily="34" charset="0"/>
              </a:rPr>
              <a:t>Many of the mandates are met by reporting information in a timely fashion to the Department itself.  For example, the Basic Educational Data Systems (BEDS) report, which is due every October, has a twofold purpose for nonpublic schools: it fulfills the requirement of mandate number three and enables a school’s claim to be entered into the processing system for Mandated Services.  Other mandates, such as Pupil Attendance Reporting (PAR) rely on the school providing the state information relative to the time and effort attributed to complying with the regulation.</a:t>
            </a:r>
          </a:p>
          <a:p>
            <a:pPr eaLnBrk="1" fontAlgn="auto" hangingPunct="1">
              <a:lnSpc>
                <a:spcPct val="90000"/>
              </a:lnSpc>
              <a:buClr>
                <a:schemeClr val="accent1">
                  <a:lumMod val="75000"/>
                </a:schemeClr>
              </a:buClr>
              <a:buFont typeface="Wingdings" panose="05000000000000000000" pitchFamily="2" charset="2"/>
              <a:buChar char="v"/>
              <a:defRPr/>
            </a:pPr>
            <a:endParaRPr lang="en-US" altLang="en-US" sz="2800" b="1" dirty="0">
              <a:latin typeface="Calibri" panose="020F0502020204030204" pitchFamily="34" charset="0"/>
              <a:cs typeface="Calibri" panose="020F0502020204030204" pitchFamily="34" charset="0"/>
            </a:endParaRPr>
          </a:p>
          <a:p>
            <a:pPr eaLnBrk="1" fontAlgn="auto" hangingPunct="1">
              <a:lnSpc>
                <a:spcPct val="90000"/>
              </a:lnSpc>
              <a:buClr>
                <a:schemeClr val="accent1">
                  <a:lumMod val="75000"/>
                </a:schemeClr>
              </a:buClr>
              <a:buFont typeface="Arial"/>
              <a:buChar char="•"/>
              <a:defRPr/>
            </a:pPr>
            <a:endParaRPr lang="en-US" altLang="en-US" b="1" u="sng" dirty="0"/>
          </a:p>
        </p:txBody>
      </p:sp>
      <p:sp>
        <p:nvSpPr>
          <p:cNvPr id="20484" name="Slide Number Placeholder 1">
            <a:extLst>
              <a:ext uri="{FF2B5EF4-FFF2-40B4-BE49-F238E27FC236}">
                <a16:creationId xmlns:a16="http://schemas.microsoft.com/office/drawing/2014/main" id="{76E86637-B18E-455D-9DC4-A366C717C80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0500ABD4-9BE6-495B-89FE-C5AC30D56622}" type="slidenum">
              <a:rPr lang="en-US" altLang="en-US" sz="1400" smtClean="0">
                <a:latin typeface="Tahoma" panose="020B0604030504040204" pitchFamily="34" charset="0"/>
              </a:rPr>
              <a:pPr>
                <a:spcBef>
                  <a:spcPct val="0"/>
                </a:spcBef>
                <a:spcAft>
                  <a:spcPct val="0"/>
                </a:spcAft>
                <a:buClrTx/>
                <a:buSzTx/>
                <a:buFontTx/>
                <a:buNone/>
              </a:pPr>
              <a:t>4</a:t>
            </a:fld>
            <a:endParaRPr lang="en-US" altLang="en-US" sz="1400">
              <a:latin typeface="Tahoma" panose="020B060403050404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B05A7586-7498-4271-A2F1-2D82FF126BBC}"/>
              </a:ext>
            </a:extLst>
          </p:cNvPr>
          <p:cNvSpPr>
            <a:spLocks noGrp="1" noChangeArrowheads="1"/>
          </p:cNvSpPr>
          <p:nvPr>
            <p:ph type="title"/>
          </p:nvPr>
        </p:nvSpPr>
        <p:spPr>
          <a:xfrm>
            <a:off x="1143000" y="0"/>
            <a:ext cx="7800975" cy="1295400"/>
          </a:xfrm>
        </p:spPr>
        <p:txBody>
          <a:bodyPr rtlCol="0">
            <a:normAutofit fontScale="90000"/>
          </a:bodyPr>
          <a:lstStyle/>
          <a:p>
            <a:pPr eaLnBrk="1" fontAlgn="auto" hangingPunct="1">
              <a:spcAft>
                <a:spcPts val="0"/>
              </a:spcAft>
              <a:defRPr/>
            </a:pPr>
            <a:r>
              <a:rPr lang="en-US" altLang="en-US" sz="3200" b="1" dirty="0"/>
              <a:t>Mandate 1: Pupil Attendance Reporting (PAR) </a:t>
            </a:r>
            <a:br>
              <a:rPr lang="en-US" altLang="en-US" sz="3200" b="1" dirty="0"/>
            </a:br>
            <a:r>
              <a:rPr lang="en-US" altLang="en-US" sz="3200" b="1" dirty="0"/>
              <a:t>Calculation of Hourly Rate &amp; Calculation of Expenditures</a:t>
            </a:r>
          </a:p>
        </p:txBody>
      </p:sp>
      <p:sp>
        <p:nvSpPr>
          <p:cNvPr id="58371" name="Rectangle 3">
            <a:extLst>
              <a:ext uri="{FF2B5EF4-FFF2-40B4-BE49-F238E27FC236}">
                <a16:creationId xmlns:a16="http://schemas.microsoft.com/office/drawing/2014/main" id="{DCCF6502-5CA2-4B29-930E-2A3D6860A878}"/>
              </a:ext>
            </a:extLst>
          </p:cNvPr>
          <p:cNvSpPr>
            <a:spLocks noGrp="1" noChangeArrowheads="1"/>
          </p:cNvSpPr>
          <p:nvPr>
            <p:ph idx="1"/>
          </p:nvPr>
        </p:nvSpPr>
        <p:spPr>
          <a:xfrm>
            <a:off x="982663" y="1676400"/>
            <a:ext cx="7704137" cy="4724400"/>
          </a:xfrm>
        </p:spPr>
        <p:txBody>
          <a:bodyPr/>
          <a:lstStyle/>
          <a:p>
            <a:pPr eaLnBrk="1" hangingPunct="1">
              <a:lnSpc>
                <a:spcPct val="80000"/>
              </a:lnSpc>
              <a:buFont typeface="Wingdings" panose="05000000000000000000" pitchFamily="2" charset="2"/>
              <a:buChar char="v"/>
            </a:pPr>
            <a:r>
              <a:rPr lang="en-US" altLang="en-US" sz="2000" b="1">
                <a:latin typeface="Calibri" panose="020F0502020204030204" pitchFamily="34" charset="0"/>
                <a:cs typeface="Calibri" panose="020F0502020204030204" pitchFamily="34" charset="0"/>
              </a:rPr>
              <a:t>Enter data for line #1.  Use the “tab” key to move to the next data entry field. </a:t>
            </a:r>
          </a:p>
          <a:p>
            <a:pPr eaLnBrk="1" hangingPunct="1">
              <a:lnSpc>
                <a:spcPct val="80000"/>
              </a:lnSpc>
              <a:buFont typeface="Wingdings" panose="05000000000000000000" pitchFamily="2" charset="2"/>
              <a:buChar char="v"/>
            </a:pPr>
            <a:r>
              <a:rPr lang="en-US" altLang="en-US" sz="2000" b="1">
                <a:latin typeface="Calibri" panose="020F0502020204030204" pitchFamily="34" charset="0"/>
                <a:cs typeface="Calibri" panose="020F0502020204030204" pitchFamily="34" charset="0"/>
              </a:rPr>
              <a:t>Continue entering data for lines 2-4. When you get to the end of line 4, tab again.  If you enter a comma in the number, you will receive an error message after you click on the &lt;</a:t>
            </a:r>
            <a:r>
              <a:rPr lang="en-US" altLang="en-US" sz="2000" b="1">
                <a:solidFill>
                  <a:schemeClr val="folHlink"/>
                </a:solidFill>
                <a:latin typeface="Calibri" panose="020F0502020204030204" pitchFamily="34" charset="0"/>
                <a:cs typeface="Calibri" panose="020F0502020204030204" pitchFamily="34" charset="0"/>
              </a:rPr>
              <a:t>Save Form&gt;</a:t>
            </a:r>
            <a:r>
              <a:rPr lang="en-US" altLang="en-US" sz="2000" b="1">
                <a:latin typeface="Calibri" panose="020F0502020204030204" pitchFamily="34" charset="0"/>
                <a:cs typeface="Calibri" panose="020F0502020204030204" pitchFamily="34" charset="0"/>
              </a:rPr>
              <a:t> button.</a:t>
            </a:r>
          </a:p>
          <a:p>
            <a:pPr eaLnBrk="1" hangingPunct="1">
              <a:lnSpc>
                <a:spcPct val="80000"/>
              </a:lnSpc>
              <a:buFont typeface="Wingdings" panose="05000000000000000000" pitchFamily="2" charset="2"/>
              <a:buChar char="v"/>
            </a:pPr>
            <a:r>
              <a:rPr lang="en-US" altLang="en-US" sz="2000" b="1">
                <a:latin typeface="Calibri" panose="020F0502020204030204" pitchFamily="34" charset="0"/>
                <a:cs typeface="Calibri" panose="020F0502020204030204" pitchFamily="34" charset="0"/>
              </a:rPr>
              <a:t>Enter the total # of teachers taking daily attendance.</a:t>
            </a:r>
          </a:p>
          <a:p>
            <a:pPr eaLnBrk="1" hangingPunct="1">
              <a:lnSpc>
                <a:spcPct val="80000"/>
              </a:lnSpc>
              <a:buFont typeface="Wingdings" panose="05000000000000000000" pitchFamily="2" charset="2"/>
              <a:buChar char="v"/>
            </a:pPr>
            <a:r>
              <a:rPr lang="en-US" altLang="en-US" sz="2000" b="1">
                <a:latin typeface="Calibri" panose="020F0502020204030204" pitchFamily="34" charset="0"/>
                <a:cs typeface="Calibri" panose="020F0502020204030204" pitchFamily="34" charset="0"/>
              </a:rPr>
              <a:t>Click on the &lt;</a:t>
            </a:r>
            <a:r>
              <a:rPr lang="en-US" altLang="en-US" sz="2000" b="1">
                <a:solidFill>
                  <a:schemeClr val="folHlink"/>
                </a:solidFill>
                <a:latin typeface="Calibri" panose="020F0502020204030204" pitchFamily="34" charset="0"/>
                <a:cs typeface="Calibri" panose="020F0502020204030204" pitchFamily="34" charset="0"/>
              </a:rPr>
              <a:t>Save Form&gt;</a:t>
            </a:r>
            <a:r>
              <a:rPr lang="en-US" altLang="en-US" sz="2000" b="1">
                <a:latin typeface="Calibri" panose="020F0502020204030204" pitchFamily="34" charset="0"/>
                <a:cs typeface="Calibri" panose="020F0502020204030204" pitchFamily="34" charset="0"/>
              </a:rPr>
              <a:t> button. </a:t>
            </a:r>
          </a:p>
          <a:p>
            <a:pPr eaLnBrk="1" hangingPunct="1">
              <a:lnSpc>
                <a:spcPct val="80000"/>
              </a:lnSpc>
              <a:buFont typeface="Wingdings" panose="05000000000000000000" pitchFamily="2" charset="2"/>
              <a:buChar char="v"/>
            </a:pPr>
            <a:r>
              <a:rPr lang="en-US" altLang="en-US" sz="2000" b="1">
                <a:latin typeface="Calibri" panose="020F0502020204030204" pitchFamily="34" charset="0"/>
                <a:cs typeface="Calibri" panose="020F0502020204030204" pitchFamily="34" charset="0"/>
              </a:rPr>
              <a:t>The system calculates the information for lines 5-6 for the calculation of hourly rates and columns 3, 4, 5 &amp; 6 for the calculation of expenditures.  </a:t>
            </a:r>
          </a:p>
          <a:p>
            <a:pPr eaLnBrk="1" hangingPunct="1">
              <a:lnSpc>
                <a:spcPct val="80000"/>
              </a:lnSpc>
              <a:buFont typeface="Wingdings" panose="05000000000000000000" pitchFamily="2" charset="2"/>
              <a:buChar char="v"/>
            </a:pPr>
            <a:r>
              <a:rPr lang="en-US" altLang="en-US" sz="2000" b="1">
                <a:latin typeface="Calibri" panose="020F0502020204030204" pitchFamily="34" charset="0"/>
                <a:cs typeface="Calibri" panose="020F0502020204030204" pitchFamily="34" charset="0"/>
              </a:rPr>
              <a:t>Note: If the PAR total exceeds last year’s PAR by a 20%, an explanation will be required.  A warning message will appear at the top of the screen.</a:t>
            </a:r>
          </a:p>
          <a:p>
            <a:pPr eaLnBrk="1" hangingPunct="1">
              <a:lnSpc>
                <a:spcPct val="80000"/>
              </a:lnSpc>
              <a:buFont typeface="Wingdings" panose="05000000000000000000" pitchFamily="2" charset="2"/>
              <a:buChar char="v"/>
            </a:pPr>
            <a:r>
              <a:rPr lang="en-US" altLang="en-US" sz="2000" b="1">
                <a:latin typeface="Calibri" panose="020F0502020204030204" pitchFamily="34" charset="0"/>
                <a:cs typeface="Calibri" panose="020F0502020204030204" pitchFamily="34" charset="0"/>
              </a:rPr>
              <a:t>A box will appear on the screen for entry of the explanation. The claim cannot be submitted until something is entered in the explanation box.</a:t>
            </a:r>
          </a:p>
        </p:txBody>
      </p:sp>
      <p:sp>
        <p:nvSpPr>
          <p:cNvPr id="58372" name="Slide Number Placeholder 1">
            <a:extLst>
              <a:ext uri="{FF2B5EF4-FFF2-40B4-BE49-F238E27FC236}">
                <a16:creationId xmlns:a16="http://schemas.microsoft.com/office/drawing/2014/main" id="{06FB57C3-E877-411E-BEE5-BBFFF56F75D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6BF223A1-BD7A-4BBA-8631-C6F81E2A9745}" type="slidenum">
              <a:rPr lang="en-US" altLang="en-US" sz="1400" smtClean="0">
                <a:latin typeface="Tahoma" panose="020B0604030504040204" pitchFamily="34" charset="0"/>
              </a:rPr>
              <a:pPr>
                <a:spcBef>
                  <a:spcPct val="0"/>
                </a:spcBef>
                <a:spcAft>
                  <a:spcPct val="0"/>
                </a:spcAft>
                <a:buClrTx/>
                <a:buSzTx/>
                <a:buFontTx/>
                <a:buNone/>
              </a:pPr>
              <a:t>40</a:t>
            </a:fld>
            <a:endParaRPr lang="en-US" altLang="en-US" sz="1400">
              <a:latin typeface="Tahoma" panose="020B060403050404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6B851074-887C-4C6A-8DF7-051757430D53}"/>
              </a:ext>
            </a:extLst>
          </p:cNvPr>
          <p:cNvSpPr>
            <a:spLocks noGrp="1" noChangeArrowheads="1"/>
          </p:cNvSpPr>
          <p:nvPr>
            <p:ph type="title"/>
          </p:nvPr>
        </p:nvSpPr>
        <p:spPr>
          <a:xfrm>
            <a:off x="982663" y="-76200"/>
            <a:ext cx="7704137" cy="1292225"/>
          </a:xfrm>
        </p:spPr>
        <p:txBody>
          <a:bodyPr/>
          <a:lstStyle/>
          <a:p>
            <a:pPr eaLnBrk="1" hangingPunct="1"/>
            <a:r>
              <a:rPr lang="en-US" altLang="en-US" sz="3600" b="1">
                <a:ln>
                  <a:noFill/>
                </a:ln>
                <a:latin typeface="Calibri" panose="020F0502020204030204" pitchFamily="34" charset="0"/>
                <a:cs typeface="Calibri" panose="020F0502020204030204" pitchFamily="34" charset="0"/>
              </a:rPr>
              <a:t>Mandate 1: PAR Screen</a:t>
            </a:r>
          </a:p>
        </p:txBody>
      </p:sp>
      <p:pic>
        <p:nvPicPr>
          <p:cNvPr id="59395" name="Content Placeholder 3">
            <a:extLst>
              <a:ext uri="{FF2B5EF4-FFF2-40B4-BE49-F238E27FC236}">
                <a16:creationId xmlns:a16="http://schemas.microsoft.com/office/drawing/2014/main" id="{15240FFD-F4DC-4837-A814-2DBC67C840F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82663" y="1066800"/>
            <a:ext cx="7780337" cy="5035550"/>
          </a:xfrm>
        </p:spPr>
      </p:pic>
      <p:sp>
        <p:nvSpPr>
          <p:cNvPr id="59396" name="Slide Number Placeholder 1">
            <a:extLst>
              <a:ext uri="{FF2B5EF4-FFF2-40B4-BE49-F238E27FC236}">
                <a16:creationId xmlns:a16="http://schemas.microsoft.com/office/drawing/2014/main" id="{5D56EF21-199E-4855-B7D3-FCA9BA3FE21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CE2076C9-3297-4F5A-8CA0-863D387DD640}" type="slidenum">
              <a:rPr lang="en-US" altLang="en-US" sz="1400" smtClean="0">
                <a:latin typeface="Tahoma" panose="020B0604030504040204" pitchFamily="34" charset="0"/>
              </a:rPr>
              <a:pPr>
                <a:spcBef>
                  <a:spcPct val="0"/>
                </a:spcBef>
                <a:spcAft>
                  <a:spcPct val="0"/>
                </a:spcAft>
                <a:buClrTx/>
                <a:buSzTx/>
                <a:buFontTx/>
                <a:buNone/>
              </a:pPr>
              <a:t>41</a:t>
            </a:fld>
            <a:endParaRPr lang="en-US" altLang="en-US" sz="1400">
              <a:latin typeface="Tahoma" panose="020B060403050404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7A299FF6-AE9D-4A62-9874-EEFCF5E21095}"/>
              </a:ext>
            </a:extLst>
          </p:cNvPr>
          <p:cNvSpPr>
            <a:spLocks noGrp="1" noChangeArrowheads="1"/>
          </p:cNvSpPr>
          <p:nvPr>
            <p:ph type="title"/>
          </p:nvPr>
        </p:nvSpPr>
        <p:spPr>
          <a:xfrm>
            <a:off x="1143000" y="304800"/>
            <a:ext cx="7800975" cy="1676400"/>
          </a:xfrm>
        </p:spPr>
        <p:txBody>
          <a:bodyPr rtlCol="0">
            <a:normAutofit fontScale="90000"/>
          </a:bodyPr>
          <a:lstStyle/>
          <a:p>
            <a:pPr eaLnBrk="1" fontAlgn="auto" hangingPunct="1">
              <a:spcAft>
                <a:spcPts val="0"/>
              </a:spcAft>
              <a:defRPr/>
            </a:pPr>
            <a:r>
              <a:rPr lang="en-US" altLang="en-US" sz="2800" b="1" dirty="0">
                <a:latin typeface="Calibri" panose="020F0502020204030204" pitchFamily="34" charset="0"/>
                <a:cs typeface="Calibri" panose="020F0502020204030204" pitchFamily="34" charset="0"/>
              </a:rPr>
              <a:t>Mandate 2: Elementary and Intermediate Assessment in English Language Arts and Math (EIA)</a:t>
            </a:r>
            <a:br>
              <a:rPr lang="en-US" altLang="en-US" sz="2800" b="1" dirty="0">
                <a:latin typeface="Calibri" panose="020F0502020204030204" pitchFamily="34" charset="0"/>
                <a:cs typeface="Calibri" panose="020F0502020204030204" pitchFamily="34" charset="0"/>
              </a:rPr>
            </a:br>
            <a:r>
              <a:rPr lang="en-US" altLang="en-US" sz="2800" b="1" dirty="0">
                <a:latin typeface="Calibri" panose="020F0502020204030204" pitchFamily="34" charset="0"/>
                <a:cs typeface="Calibri" panose="020F0502020204030204" pitchFamily="34" charset="0"/>
              </a:rPr>
              <a:t>Calculations of Hourly Rate, </a:t>
            </a:r>
            <a:br>
              <a:rPr lang="en-US" altLang="en-US" sz="2800" b="1" dirty="0">
                <a:latin typeface="Calibri" panose="020F0502020204030204" pitchFamily="34" charset="0"/>
                <a:cs typeface="Calibri" panose="020F0502020204030204" pitchFamily="34" charset="0"/>
              </a:rPr>
            </a:br>
            <a:r>
              <a:rPr lang="en-US" altLang="en-US" sz="2800" b="1" dirty="0">
                <a:latin typeface="Calibri" panose="020F0502020204030204" pitchFamily="34" charset="0"/>
                <a:cs typeface="Calibri" panose="020F0502020204030204" pitchFamily="34" charset="0"/>
              </a:rPr>
              <a:t>Combined Hours, &amp;</a:t>
            </a:r>
            <a:br>
              <a:rPr lang="en-US" altLang="en-US" sz="2800" b="1" dirty="0">
                <a:latin typeface="Calibri" panose="020F0502020204030204" pitchFamily="34" charset="0"/>
                <a:cs typeface="Calibri" panose="020F0502020204030204" pitchFamily="34" charset="0"/>
              </a:rPr>
            </a:br>
            <a:r>
              <a:rPr lang="en-US" altLang="en-US" sz="2800" b="1" dirty="0">
                <a:latin typeface="Calibri" panose="020F0502020204030204" pitchFamily="34" charset="0"/>
                <a:cs typeface="Calibri" panose="020F0502020204030204" pitchFamily="34" charset="0"/>
              </a:rPr>
              <a:t> Expenditures</a:t>
            </a:r>
          </a:p>
        </p:txBody>
      </p:sp>
      <p:sp>
        <p:nvSpPr>
          <p:cNvPr id="43011" name="Rectangle 3">
            <a:extLst>
              <a:ext uri="{FF2B5EF4-FFF2-40B4-BE49-F238E27FC236}">
                <a16:creationId xmlns:a16="http://schemas.microsoft.com/office/drawing/2014/main" id="{9D7196DB-FDDA-4342-BD2C-2D9317E398AC}"/>
              </a:ext>
            </a:extLst>
          </p:cNvPr>
          <p:cNvSpPr>
            <a:spLocks noGrp="1" noChangeArrowheads="1"/>
          </p:cNvSpPr>
          <p:nvPr>
            <p:ph idx="1"/>
          </p:nvPr>
        </p:nvSpPr>
        <p:spPr>
          <a:xfrm>
            <a:off x="881063" y="2176463"/>
            <a:ext cx="7800975" cy="4114800"/>
          </a:xfrm>
        </p:spPr>
        <p:txBody>
          <a:bodyPr rtlCol="0">
            <a:normAutofit/>
          </a:bodyPr>
          <a:lstStyle/>
          <a:p>
            <a:pPr marL="0" indent="0" eaLnBrk="1" fontAlgn="auto" hangingPunct="1">
              <a:lnSpc>
                <a:spcPct val="80000"/>
              </a:lnSpc>
              <a:buClr>
                <a:schemeClr val="accent1">
                  <a:lumMod val="75000"/>
                </a:schemeClr>
              </a:buClr>
              <a:buFont typeface="Arial" panose="020B0604020202020204" pitchFamily="34" charset="0"/>
              <a:buNone/>
              <a:defRPr/>
            </a:pPr>
            <a:r>
              <a:rPr lang="en-US" altLang="en-US" b="1" u="sng" dirty="0">
                <a:latin typeface="Calibri" panose="020F0502020204030204" pitchFamily="34" charset="0"/>
                <a:cs typeface="Calibri" panose="020F0502020204030204" pitchFamily="34" charset="0"/>
              </a:rPr>
              <a:t>Calculation of Hourly Rate</a:t>
            </a:r>
            <a:endParaRPr lang="en-US" altLang="en-US" b="1" dirty="0">
              <a:latin typeface="Calibri" panose="020F0502020204030204" pitchFamily="34" charset="0"/>
              <a:cs typeface="Calibri" panose="020F0502020204030204" pitchFamily="34" charset="0"/>
            </a:endParaRPr>
          </a:p>
          <a:p>
            <a:pPr eaLnBrk="1" fontAlgn="auto" hangingPunct="1">
              <a:lnSpc>
                <a:spcPct val="80000"/>
              </a:lnSpc>
              <a:buClr>
                <a:schemeClr val="accent1">
                  <a:lumMod val="75000"/>
                </a:schemeClr>
              </a:buClr>
              <a:buFont typeface="Wingdings" panose="05000000000000000000" pitchFamily="2" charset="2"/>
              <a:buChar char="v"/>
              <a:defRPr/>
            </a:pPr>
            <a:r>
              <a:rPr lang="en-US" altLang="en-US" b="1" dirty="0">
                <a:latin typeface="Calibri" panose="020F0502020204030204" pitchFamily="34" charset="0"/>
                <a:cs typeface="Calibri" panose="020F0502020204030204" pitchFamily="34" charset="0"/>
              </a:rPr>
              <a:t>Enter data for line #1.  Use the “</a:t>
            </a:r>
            <a:r>
              <a:rPr lang="en-US" altLang="en-US" b="1" dirty="0">
                <a:solidFill>
                  <a:srgbClr val="00684D"/>
                </a:solidFill>
                <a:latin typeface="Calibri" panose="020F0502020204030204" pitchFamily="34" charset="0"/>
                <a:cs typeface="Calibri" panose="020F0502020204030204" pitchFamily="34" charset="0"/>
              </a:rPr>
              <a:t>tab</a:t>
            </a:r>
            <a:r>
              <a:rPr lang="en-US" altLang="en-US" b="1" dirty="0">
                <a:latin typeface="Calibri" panose="020F0502020204030204" pitchFamily="34" charset="0"/>
                <a:cs typeface="Calibri" panose="020F0502020204030204" pitchFamily="34" charset="0"/>
              </a:rPr>
              <a:t>” key to move to the next data entry field. </a:t>
            </a:r>
          </a:p>
          <a:p>
            <a:pPr eaLnBrk="1" fontAlgn="auto" hangingPunct="1">
              <a:lnSpc>
                <a:spcPct val="80000"/>
              </a:lnSpc>
              <a:buClr>
                <a:schemeClr val="accent1">
                  <a:lumMod val="75000"/>
                </a:schemeClr>
              </a:buClr>
              <a:buFont typeface="Wingdings" panose="05000000000000000000" pitchFamily="2" charset="2"/>
              <a:buChar char="v"/>
              <a:defRPr/>
            </a:pPr>
            <a:r>
              <a:rPr lang="en-US" altLang="en-US" b="1" dirty="0">
                <a:latin typeface="Calibri" panose="020F0502020204030204" pitchFamily="34" charset="0"/>
                <a:cs typeface="Calibri" panose="020F0502020204030204" pitchFamily="34" charset="0"/>
              </a:rPr>
              <a:t>Continue entering data for lines 2-4. When you get to the end of line 4, </a:t>
            </a:r>
            <a:r>
              <a:rPr lang="en-US" altLang="en-US" b="1" dirty="0">
                <a:solidFill>
                  <a:srgbClr val="00684D"/>
                </a:solidFill>
                <a:latin typeface="Calibri" panose="020F0502020204030204" pitchFamily="34" charset="0"/>
                <a:cs typeface="Calibri" panose="020F0502020204030204" pitchFamily="34" charset="0"/>
              </a:rPr>
              <a:t>tab</a:t>
            </a:r>
            <a:r>
              <a:rPr lang="en-US" altLang="en-US" b="1" dirty="0">
                <a:latin typeface="Calibri" panose="020F0502020204030204" pitchFamily="34" charset="0"/>
                <a:cs typeface="Calibri" panose="020F0502020204030204" pitchFamily="34" charset="0"/>
              </a:rPr>
              <a:t> again.  </a:t>
            </a:r>
          </a:p>
          <a:p>
            <a:pPr eaLnBrk="1" fontAlgn="auto" hangingPunct="1">
              <a:lnSpc>
                <a:spcPct val="80000"/>
              </a:lnSpc>
              <a:buClr>
                <a:schemeClr val="accent1">
                  <a:lumMod val="75000"/>
                </a:schemeClr>
              </a:buClr>
              <a:buFont typeface="Wingdings" panose="05000000000000000000" pitchFamily="2" charset="2"/>
              <a:buChar char="v"/>
              <a:defRPr/>
            </a:pPr>
            <a:r>
              <a:rPr lang="en-US" altLang="en-US" b="1" dirty="0">
                <a:latin typeface="Calibri" panose="020F0502020204030204" pitchFamily="34" charset="0"/>
                <a:cs typeface="Calibri" panose="020F0502020204030204" pitchFamily="34" charset="0"/>
              </a:rPr>
              <a:t>If you enter a comma in the number or if you enter a character instead of a number in any of the fields, you will receive an error message saying “</a:t>
            </a:r>
            <a:r>
              <a:rPr lang="en-US" altLang="en-US" b="1" dirty="0">
                <a:solidFill>
                  <a:srgbClr val="C6183D"/>
                </a:solidFill>
                <a:latin typeface="Calibri" panose="020F0502020204030204" pitchFamily="34" charset="0"/>
                <a:cs typeface="Calibri" panose="020F0502020204030204" pitchFamily="34" charset="0"/>
              </a:rPr>
              <a:t>not a valid number</a:t>
            </a:r>
            <a:r>
              <a:rPr lang="en-US" altLang="en-US" b="1" dirty="0">
                <a:latin typeface="Calibri" panose="020F0502020204030204" pitchFamily="34" charset="0"/>
                <a:cs typeface="Calibri" panose="020F0502020204030204" pitchFamily="34" charset="0"/>
              </a:rPr>
              <a:t>” after you click on the &lt;</a:t>
            </a:r>
            <a:r>
              <a:rPr lang="en-US" altLang="en-US" b="1" dirty="0">
                <a:solidFill>
                  <a:schemeClr val="folHlink"/>
                </a:solidFill>
                <a:latin typeface="Calibri" panose="020F0502020204030204" pitchFamily="34" charset="0"/>
                <a:cs typeface="Calibri" panose="020F0502020204030204" pitchFamily="34" charset="0"/>
              </a:rPr>
              <a:t>Save Form&gt;</a:t>
            </a:r>
            <a:r>
              <a:rPr lang="en-US" altLang="en-US" b="1" dirty="0">
                <a:latin typeface="Calibri" panose="020F0502020204030204" pitchFamily="34" charset="0"/>
                <a:cs typeface="Calibri" panose="020F0502020204030204" pitchFamily="34" charset="0"/>
              </a:rPr>
              <a:t> button.  A caution sign will appear next to the field that caused the problem.</a:t>
            </a:r>
          </a:p>
        </p:txBody>
      </p:sp>
      <p:sp>
        <p:nvSpPr>
          <p:cNvPr id="60420" name="Slide Number Placeholder 1">
            <a:extLst>
              <a:ext uri="{FF2B5EF4-FFF2-40B4-BE49-F238E27FC236}">
                <a16:creationId xmlns:a16="http://schemas.microsoft.com/office/drawing/2014/main" id="{60F83F4B-21D4-4E57-80E4-D059FB98A7E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F5FBF42F-05D3-4523-A4BA-605549FAF1BE}" type="slidenum">
              <a:rPr lang="en-US" altLang="en-US" sz="1400" smtClean="0">
                <a:latin typeface="Tahoma" panose="020B0604030504040204" pitchFamily="34" charset="0"/>
              </a:rPr>
              <a:pPr>
                <a:spcBef>
                  <a:spcPct val="0"/>
                </a:spcBef>
                <a:spcAft>
                  <a:spcPct val="0"/>
                </a:spcAft>
                <a:buClrTx/>
                <a:buSzTx/>
                <a:buFontTx/>
                <a:buNone/>
              </a:pPr>
              <a:t>42</a:t>
            </a:fld>
            <a:endParaRPr lang="en-US" altLang="en-US" sz="1400">
              <a:latin typeface="Tahoma" panose="020B060403050404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294F8418-91A6-4C51-96EA-12F1CD84D51D}"/>
              </a:ext>
            </a:extLst>
          </p:cNvPr>
          <p:cNvSpPr>
            <a:spLocks noGrp="1" noChangeArrowheads="1"/>
          </p:cNvSpPr>
          <p:nvPr>
            <p:ph type="title"/>
          </p:nvPr>
        </p:nvSpPr>
        <p:spPr>
          <a:xfrm>
            <a:off x="982663" y="92075"/>
            <a:ext cx="7704137" cy="990600"/>
          </a:xfrm>
        </p:spPr>
        <p:txBody>
          <a:bodyPr/>
          <a:lstStyle/>
          <a:p>
            <a:pPr eaLnBrk="1" hangingPunct="1"/>
            <a:r>
              <a:rPr lang="en-US" altLang="en-US" b="1">
                <a:ln>
                  <a:noFill/>
                </a:ln>
                <a:latin typeface="Calibri" panose="020F0502020204030204" pitchFamily="34" charset="0"/>
                <a:cs typeface="Calibri" panose="020F0502020204030204" pitchFamily="34" charset="0"/>
              </a:rPr>
              <a:t>Mandate 2: EIA Screen</a:t>
            </a:r>
          </a:p>
        </p:txBody>
      </p:sp>
      <p:pic>
        <p:nvPicPr>
          <p:cNvPr id="61443" name="Content Placeholder 3">
            <a:extLst>
              <a:ext uri="{FF2B5EF4-FFF2-40B4-BE49-F238E27FC236}">
                <a16:creationId xmlns:a16="http://schemas.microsoft.com/office/drawing/2014/main" id="{0C2A0909-C6DC-4E08-B03D-003ED1878C2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82663" y="1082675"/>
            <a:ext cx="7627937" cy="4916488"/>
          </a:xfrm>
        </p:spPr>
      </p:pic>
      <p:sp>
        <p:nvSpPr>
          <p:cNvPr id="61444" name="Slide Number Placeholder 1">
            <a:extLst>
              <a:ext uri="{FF2B5EF4-FFF2-40B4-BE49-F238E27FC236}">
                <a16:creationId xmlns:a16="http://schemas.microsoft.com/office/drawing/2014/main" id="{8F459DDA-C78E-4D71-AFA0-94A1745293E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AC0AA580-41C0-4735-A177-E24CFDBB79BE}" type="slidenum">
              <a:rPr lang="en-US" altLang="en-US" sz="1400" smtClean="0">
                <a:latin typeface="Tahoma" panose="020B0604030504040204" pitchFamily="34" charset="0"/>
              </a:rPr>
              <a:pPr>
                <a:spcBef>
                  <a:spcPct val="0"/>
                </a:spcBef>
                <a:spcAft>
                  <a:spcPct val="0"/>
                </a:spcAft>
                <a:buClrTx/>
                <a:buSzTx/>
                <a:buFontTx/>
                <a:buNone/>
              </a:pPr>
              <a:t>43</a:t>
            </a:fld>
            <a:endParaRPr lang="en-US" altLang="en-US" sz="1400">
              <a:latin typeface="Tahoma" panose="020B0604030504040204"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F90C469A-1C21-4C0D-A6C3-FE9E161C749A}"/>
              </a:ext>
            </a:extLst>
          </p:cNvPr>
          <p:cNvSpPr>
            <a:spLocks noGrp="1" noChangeArrowheads="1"/>
          </p:cNvSpPr>
          <p:nvPr>
            <p:ph type="title"/>
          </p:nvPr>
        </p:nvSpPr>
        <p:spPr>
          <a:xfrm>
            <a:off x="1219200" y="152400"/>
            <a:ext cx="7793038" cy="838200"/>
          </a:xfrm>
        </p:spPr>
        <p:txBody>
          <a:bodyPr rtlCol="0">
            <a:normAutofit fontScale="90000"/>
          </a:bodyPr>
          <a:lstStyle/>
          <a:p>
            <a:pPr eaLnBrk="1" fontAlgn="auto" hangingPunct="1">
              <a:spcAft>
                <a:spcPts val="0"/>
              </a:spcAft>
              <a:defRPr/>
            </a:pPr>
            <a:br>
              <a:rPr lang="en-US" altLang="en-US" sz="3600" b="1" dirty="0"/>
            </a:br>
            <a:r>
              <a:rPr lang="en-US" altLang="en-US" sz="3600" b="1" dirty="0">
                <a:latin typeface="Calibri" panose="020F0502020204030204" pitchFamily="34" charset="0"/>
                <a:cs typeface="Calibri" panose="020F0502020204030204" pitchFamily="34" charset="0"/>
              </a:rPr>
              <a:t>Mandate 3: Basic Educational Data System Reporting (BEDS) Enrollment</a:t>
            </a:r>
            <a:br>
              <a:rPr lang="en-US" altLang="en-US" sz="3600" b="1" dirty="0"/>
            </a:br>
            <a:endParaRPr lang="en-US" altLang="en-US" sz="3600" b="1" dirty="0"/>
          </a:p>
        </p:txBody>
      </p:sp>
      <p:sp>
        <p:nvSpPr>
          <p:cNvPr id="47107" name="Rectangle 3">
            <a:extLst>
              <a:ext uri="{FF2B5EF4-FFF2-40B4-BE49-F238E27FC236}">
                <a16:creationId xmlns:a16="http://schemas.microsoft.com/office/drawing/2014/main" id="{0BE7F6E4-628A-45D9-B8FE-EC81FBDB32DF}"/>
              </a:ext>
            </a:extLst>
          </p:cNvPr>
          <p:cNvSpPr>
            <a:spLocks noGrp="1" noChangeArrowheads="1"/>
          </p:cNvSpPr>
          <p:nvPr>
            <p:ph idx="1"/>
          </p:nvPr>
        </p:nvSpPr>
        <p:spPr>
          <a:xfrm>
            <a:off x="954088" y="1185863"/>
            <a:ext cx="7704137" cy="5105400"/>
          </a:xfrm>
        </p:spPr>
        <p:txBody>
          <a:bodyPr rtlCol="0">
            <a:normAutofit/>
          </a:bodyPr>
          <a:lstStyle/>
          <a:p>
            <a:pPr eaLnBrk="1" fontAlgn="auto" hangingPunct="1">
              <a:lnSpc>
                <a:spcPct val="80000"/>
              </a:lnSpc>
              <a:buClr>
                <a:schemeClr val="accent1">
                  <a:lumMod val="75000"/>
                </a:schemeClr>
              </a:buClr>
              <a:buFont typeface="Wingdings" panose="05000000000000000000" pitchFamily="2" charset="2"/>
              <a:buChar char="v"/>
              <a:defRPr/>
            </a:pPr>
            <a:r>
              <a:rPr lang="en-US" altLang="en-US" sz="2800" b="1" dirty="0"/>
              <a:t>Click on the &lt;</a:t>
            </a:r>
            <a:r>
              <a:rPr lang="en-US" altLang="en-US" sz="2800" b="1" dirty="0">
                <a:solidFill>
                  <a:schemeClr val="folHlink"/>
                </a:solidFill>
              </a:rPr>
              <a:t>Mandate 3&gt;</a:t>
            </a:r>
            <a:r>
              <a:rPr lang="en-US" altLang="en-US" sz="2800" b="1" dirty="0"/>
              <a:t> button.</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2800" b="1" dirty="0"/>
              <a:t>Enter data for line #1.  Use the “</a:t>
            </a:r>
            <a:r>
              <a:rPr lang="en-US" altLang="en-US" sz="2800" b="1" dirty="0">
                <a:solidFill>
                  <a:srgbClr val="00684D"/>
                </a:solidFill>
              </a:rPr>
              <a:t>tab</a:t>
            </a:r>
            <a:r>
              <a:rPr lang="en-US" altLang="en-US" sz="2800" b="1" dirty="0"/>
              <a:t>” key to move to the next data entry field. </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2800" b="1" dirty="0"/>
              <a:t>Continue entering data for lines 2-4.  </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2800" b="1" dirty="0"/>
              <a:t>Enter the total # of teachers  taking daily attendance in the calculation of expenditure area.</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2800" b="1" dirty="0"/>
              <a:t>Click on the &lt;</a:t>
            </a:r>
            <a:r>
              <a:rPr lang="en-US" altLang="en-US" sz="2800" b="1" dirty="0">
                <a:solidFill>
                  <a:schemeClr val="folHlink"/>
                </a:solidFill>
              </a:rPr>
              <a:t>Save Form&gt;</a:t>
            </a:r>
            <a:r>
              <a:rPr lang="en-US" altLang="en-US" sz="2800" b="1" dirty="0"/>
              <a:t>button.</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2800" b="1" dirty="0"/>
              <a:t>The system generates the information for lines 5 and 6 and completes the fields for Calculation of Expenditures.</a:t>
            </a:r>
          </a:p>
        </p:txBody>
      </p:sp>
      <p:sp>
        <p:nvSpPr>
          <p:cNvPr id="62468" name="Slide Number Placeholder 1">
            <a:extLst>
              <a:ext uri="{FF2B5EF4-FFF2-40B4-BE49-F238E27FC236}">
                <a16:creationId xmlns:a16="http://schemas.microsoft.com/office/drawing/2014/main" id="{24F16540-B4B6-4183-8646-75132AE7372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F92CC24D-D824-4D80-AF54-545562866871}" type="slidenum">
              <a:rPr lang="en-US" altLang="en-US" sz="1400" smtClean="0">
                <a:latin typeface="Tahoma" panose="020B0604030504040204" pitchFamily="34" charset="0"/>
              </a:rPr>
              <a:pPr>
                <a:spcBef>
                  <a:spcPct val="0"/>
                </a:spcBef>
                <a:spcAft>
                  <a:spcPct val="0"/>
                </a:spcAft>
                <a:buClrTx/>
                <a:buSzTx/>
                <a:buFontTx/>
                <a:buNone/>
              </a:pPr>
              <a:t>44</a:t>
            </a:fld>
            <a:endParaRPr lang="en-US" altLang="en-US" sz="1400">
              <a:latin typeface="Tahoma" panose="020B060403050404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A6F5057E-D034-4A67-8393-E2ABB752A1A0}"/>
              </a:ext>
            </a:extLst>
          </p:cNvPr>
          <p:cNvSpPr>
            <a:spLocks noGrp="1" noChangeArrowheads="1"/>
          </p:cNvSpPr>
          <p:nvPr>
            <p:ph type="title"/>
          </p:nvPr>
        </p:nvSpPr>
        <p:spPr>
          <a:xfrm>
            <a:off x="982663" y="-304800"/>
            <a:ext cx="7704137" cy="1981200"/>
          </a:xfrm>
        </p:spPr>
        <p:txBody>
          <a:bodyPr/>
          <a:lstStyle/>
          <a:p>
            <a:pPr eaLnBrk="1" hangingPunct="1"/>
            <a:r>
              <a:rPr lang="en-US" altLang="en-US" sz="3600" b="1">
                <a:ln>
                  <a:noFill/>
                </a:ln>
                <a:latin typeface="Calibri" panose="020F0502020204030204" pitchFamily="34" charset="0"/>
                <a:cs typeface="Calibri" panose="020F0502020204030204" pitchFamily="34" charset="0"/>
              </a:rPr>
              <a:t>Mandate 3: BEDS Enrollment Screen</a:t>
            </a:r>
          </a:p>
        </p:txBody>
      </p:sp>
      <p:pic>
        <p:nvPicPr>
          <p:cNvPr id="63491" name="Content Placeholder 3">
            <a:extLst>
              <a:ext uri="{FF2B5EF4-FFF2-40B4-BE49-F238E27FC236}">
                <a16:creationId xmlns:a16="http://schemas.microsoft.com/office/drawing/2014/main" id="{66513AD0-5A72-493D-8743-FAC7E47B50F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82663" y="1676400"/>
            <a:ext cx="7704137" cy="4170363"/>
          </a:xfrm>
        </p:spPr>
      </p:pic>
      <p:sp>
        <p:nvSpPr>
          <p:cNvPr id="63492" name="Slide Number Placeholder 1">
            <a:extLst>
              <a:ext uri="{FF2B5EF4-FFF2-40B4-BE49-F238E27FC236}">
                <a16:creationId xmlns:a16="http://schemas.microsoft.com/office/drawing/2014/main" id="{E77EFF64-F8C0-46FF-B593-6B3161F81C6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96B2D7DD-A2C7-4889-AB50-C31C5C47AD99}" type="slidenum">
              <a:rPr lang="en-US" altLang="en-US" sz="1400" smtClean="0">
                <a:latin typeface="Tahoma" panose="020B0604030504040204" pitchFamily="34" charset="0"/>
              </a:rPr>
              <a:pPr>
                <a:spcBef>
                  <a:spcPct val="0"/>
                </a:spcBef>
                <a:spcAft>
                  <a:spcPct val="0"/>
                </a:spcAft>
                <a:buClrTx/>
                <a:buSzTx/>
                <a:buFontTx/>
                <a:buNone/>
              </a:pPr>
              <a:t>45</a:t>
            </a:fld>
            <a:endParaRPr lang="en-US" altLang="en-US" sz="1400">
              <a:latin typeface="Tahoma" panose="020B0604030504040204"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810874F8-B0A3-42B7-9446-CF2F1097E3B0}"/>
              </a:ext>
            </a:extLst>
          </p:cNvPr>
          <p:cNvSpPr>
            <a:spLocks noGrp="1" noChangeArrowheads="1"/>
          </p:cNvSpPr>
          <p:nvPr>
            <p:ph type="title"/>
          </p:nvPr>
        </p:nvSpPr>
        <p:spPr>
          <a:xfrm>
            <a:off x="982663" y="0"/>
            <a:ext cx="7704137" cy="1981200"/>
          </a:xfrm>
        </p:spPr>
        <p:txBody>
          <a:bodyPr/>
          <a:lstStyle/>
          <a:p>
            <a:pPr eaLnBrk="1" hangingPunct="1"/>
            <a:r>
              <a:rPr lang="en-US" altLang="en-US" sz="3600" b="1">
                <a:ln>
                  <a:noFill/>
                </a:ln>
                <a:latin typeface="Calibri" panose="020F0502020204030204" pitchFamily="34" charset="0"/>
                <a:cs typeface="Calibri" panose="020F0502020204030204" pitchFamily="34" charset="0"/>
              </a:rPr>
              <a:t>Mandate 4: Regents Examinations</a:t>
            </a:r>
          </a:p>
        </p:txBody>
      </p:sp>
      <p:sp>
        <p:nvSpPr>
          <p:cNvPr id="49155" name="Rectangle 3">
            <a:extLst>
              <a:ext uri="{FF2B5EF4-FFF2-40B4-BE49-F238E27FC236}">
                <a16:creationId xmlns:a16="http://schemas.microsoft.com/office/drawing/2014/main" id="{DBFB585A-87FF-430F-A0BB-A7560C9C99C5}"/>
              </a:ext>
            </a:extLst>
          </p:cNvPr>
          <p:cNvSpPr>
            <a:spLocks noGrp="1" noChangeArrowheads="1"/>
          </p:cNvSpPr>
          <p:nvPr>
            <p:ph idx="1"/>
          </p:nvPr>
        </p:nvSpPr>
        <p:spPr>
          <a:xfrm>
            <a:off x="982663" y="1600200"/>
            <a:ext cx="7704137" cy="4398963"/>
          </a:xfrm>
        </p:spPr>
        <p:txBody>
          <a:bodyPr rtlCol="0">
            <a:normAutofit/>
          </a:bodyPr>
          <a:lstStyle/>
          <a:p>
            <a:pPr eaLnBrk="1" fontAlgn="auto" hangingPunct="1">
              <a:lnSpc>
                <a:spcPct val="90000"/>
              </a:lnSpc>
              <a:buClr>
                <a:schemeClr val="accent1">
                  <a:lumMod val="75000"/>
                </a:schemeClr>
              </a:buClr>
              <a:buFont typeface="Wingdings" panose="05000000000000000000" pitchFamily="2" charset="2"/>
              <a:buNone/>
              <a:defRPr/>
            </a:pPr>
            <a:r>
              <a:rPr lang="en-US" altLang="en-US" sz="2800" b="1" u="sng" dirty="0">
                <a:latin typeface="Calibri" panose="020F0502020204030204" pitchFamily="34" charset="0"/>
                <a:cs typeface="Calibri" panose="020F0502020204030204" pitchFamily="34" charset="0"/>
              </a:rPr>
              <a:t>Calculation of Hourly Rate</a:t>
            </a:r>
          </a:p>
          <a:p>
            <a:pPr eaLnBrk="1" fontAlgn="auto" hangingPunct="1">
              <a:lnSpc>
                <a:spcPct val="90000"/>
              </a:lnSpc>
              <a:buClr>
                <a:schemeClr val="accent1">
                  <a:lumMod val="75000"/>
                </a:schemeClr>
              </a:buClr>
              <a:buFont typeface="Wingdings" panose="05000000000000000000" pitchFamily="2" charset="2"/>
              <a:buChar char="v"/>
              <a:defRPr/>
            </a:pPr>
            <a:r>
              <a:rPr lang="en-US" altLang="en-US" sz="2800" b="1" dirty="0">
                <a:latin typeface="Calibri" panose="020F0502020204030204" pitchFamily="34" charset="0"/>
                <a:cs typeface="Calibri" panose="020F0502020204030204" pitchFamily="34" charset="0"/>
              </a:rPr>
              <a:t>Click on the &lt;</a:t>
            </a:r>
            <a:r>
              <a:rPr lang="en-US" altLang="en-US" sz="2800" b="1" dirty="0">
                <a:solidFill>
                  <a:schemeClr val="folHlink"/>
                </a:solidFill>
                <a:latin typeface="Calibri" panose="020F0502020204030204" pitchFamily="34" charset="0"/>
                <a:cs typeface="Calibri" panose="020F0502020204030204" pitchFamily="34" charset="0"/>
              </a:rPr>
              <a:t>Mandate 4&gt;</a:t>
            </a:r>
            <a:r>
              <a:rPr lang="en-US" altLang="en-US" sz="2800" b="1" dirty="0">
                <a:latin typeface="Calibri" panose="020F0502020204030204" pitchFamily="34" charset="0"/>
                <a:cs typeface="Calibri" panose="020F0502020204030204" pitchFamily="34" charset="0"/>
              </a:rPr>
              <a:t> button.</a:t>
            </a:r>
          </a:p>
          <a:p>
            <a:pPr eaLnBrk="1" fontAlgn="auto" hangingPunct="1">
              <a:lnSpc>
                <a:spcPct val="90000"/>
              </a:lnSpc>
              <a:buClr>
                <a:schemeClr val="accent1">
                  <a:lumMod val="75000"/>
                </a:schemeClr>
              </a:buClr>
              <a:buFont typeface="Wingdings" panose="05000000000000000000" pitchFamily="2" charset="2"/>
              <a:buChar char="v"/>
              <a:defRPr/>
            </a:pPr>
            <a:r>
              <a:rPr lang="en-US" altLang="en-US" sz="2800" b="1" dirty="0">
                <a:latin typeface="Calibri" panose="020F0502020204030204" pitchFamily="34" charset="0"/>
                <a:cs typeface="Calibri" panose="020F0502020204030204" pitchFamily="34" charset="0"/>
              </a:rPr>
              <a:t>Enter data for line #1.  Use the “</a:t>
            </a:r>
            <a:r>
              <a:rPr lang="en-US" altLang="en-US" sz="2800" b="1" dirty="0">
                <a:solidFill>
                  <a:srgbClr val="00684D"/>
                </a:solidFill>
                <a:latin typeface="Calibri" panose="020F0502020204030204" pitchFamily="34" charset="0"/>
                <a:cs typeface="Calibri" panose="020F0502020204030204" pitchFamily="34" charset="0"/>
              </a:rPr>
              <a:t>tab</a:t>
            </a:r>
            <a:r>
              <a:rPr lang="en-US" altLang="en-US" sz="2800" b="1" dirty="0">
                <a:latin typeface="Calibri" panose="020F0502020204030204" pitchFamily="34" charset="0"/>
                <a:cs typeface="Calibri" panose="020F0502020204030204" pitchFamily="34" charset="0"/>
              </a:rPr>
              <a:t>” key to move to the next data entry field. </a:t>
            </a:r>
          </a:p>
          <a:p>
            <a:pPr eaLnBrk="1" fontAlgn="auto" hangingPunct="1">
              <a:lnSpc>
                <a:spcPct val="90000"/>
              </a:lnSpc>
              <a:buClr>
                <a:schemeClr val="accent1">
                  <a:lumMod val="75000"/>
                </a:schemeClr>
              </a:buClr>
              <a:buFont typeface="Wingdings" panose="05000000000000000000" pitchFamily="2" charset="2"/>
              <a:buChar char="v"/>
              <a:defRPr/>
            </a:pPr>
            <a:r>
              <a:rPr lang="en-US" altLang="en-US" sz="2800" b="1" dirty="0">
                <a:latin typeface="Calibri" panose="020F0502020204030204" pitchFamily="34" charset="0"/>
                <a:cs typeface="Calibri" panose="020F0502020204030204" pitchFamily="34" charset="0"/>
              </a:rPr>
              <a:t>Continue entering data for lines 2-4.  </a:t>
            </a:r>
          </a:p>
          <a:p>
            <a:pPr eaLnBrk="1" fontAlgn="auto" hangingPunct="1">
              <a:lnSpc>
                <a:spcPct val="90000"/>
              </a:lnSpc>
              <a:buClr>
                <a:schemeClr val="accent1">
                  <a:lumMod val="75000"/>
                </a:schemeClr>
              </a:buClr>
              <a:buFont typeface="Wingdings" panose="05000000000000000000" pitchFamily="2" charset="2"/>
              <a:buChar char="v"/>
              <a:defRPr/>
            </a:pPr>
            <a:r>
              <a:rPr lang="en-US" altLang="en-US" sz="2800" b="1" dirty="0">
                <a:latin typeface="Calibri" panose="020F0502020204030204" pitchFamily="34" charset="0"/>
                <a:cs typeface="Calibri" panose="020F0502020204030204" pitchFamily="34" charset="0"/>
              </a:rPr>
              <a:t>The system generates the information for lines 5 and 6 and completes the fields for Calculation of Expenditures</a:t>
            </a:r>
            <a:r>
              <a:rPr lang="en-US" altLang="en-US" sz="2800" dirty="0">
                <a:latin typeface="Calibri" panose="020F0502020204030204" pitchFamily="34" charset="0"/>
                <a:cs typeface="Calibri" panose="020F0502020204030204" pitchFamily="34" charset="0"/>
              </a:rPr>
              <a:t>.</a:t>
            </a:r>
          </a:p>
        </p:txBody>
      </p:sp>
      <p:sp>
        <p:nvSpPr>
          <p:cNvPr id="64516" name="Slide Number Placeholder 1">
            <a:extLst>
              <a:ext uri="{FF2B5EF4-FFF2-40B4-BE49-F238E27FC236}">
                <a16:creationId xmlns:a16="http://schemas.microsoft.com/office/drawing/2014/main" id="{8C054C18-DCE2-4B89-B669-A9B92059C20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DDB185E9-FA17-4266-9AAF-BF7C3A6EB39E}" type="slidenum">
              <a:rPr lang="en-US" altLang="en-US" sz="1400" smtClean="0">
                <a:latin typeface="Tahoma" panose="020B0604030504040204" pitchFamily="34" charset="0"/>
              </a:rPr>
              <a:pPr>
                <a:spcBef>
                  <a:spcPct val="0"/>
                </a:spcBef>
                <a:spcAft>
                  <a:spcPct val="0"/>
                </a:spcAft>
                <a:buClrTx/>
                <a:buSzTx/>
                <a:buFontTx/>
                <a:buNone/>
              </a:pPr>
              <a:t>46</a:t>
            </a:fld>
            <a:endParaRPr lang="en-US" altLang="en-US" sz="1400">
              <a:latin typeface="Tahoma" panose="020B0604030504040204"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1E573BA2-7735-4797-8115-9CD1A9B9BE0D}"/>
              </a:ext>
            </a:extLst>
          </p:cNvPr>
          <p:cNvSpPr>
            <a:spLocks noGrp="1" noChangeArrowheads="1"/>
          </p:cNvSpPr>
          <p:nvPr>
            <p:ph type="title"/>
          </p:nvPr>
        </p:nvSpPr>
        <p:spPr>
          <a:xfrm>
            <a:off x="969963" y="0"/>
            <a:ext cx="7704137" cy="1524000"/>
          </a:xfrm>
        </p:spPr>
        <p:txBody>
          <a:bodyPr/>
          <a:lstStyle/>
          <a:p>
            <a:pPr eaLnBrk="1" hangingPunct="1"/>
            <a:r>
              <a:rPr lang="en-US" altLang="en-US" sz="3600" b="1">
                <a:ln>
                  <a:noFill/>
                </a:ln>
                <a:latin typeface="Calibri" panose="020F0502020204030204" pitchFamily="34" charset="0"/>
                <a:cs typeface="Calibri" panose="020F0502020204030204" pitchFamily="34" charset="0"/>
              </a:rPr>
              <a:t>Mandate 4: Regents Examinations (continued)</a:t>
            </a:r>
          </a:p>
        </p:txBody>
      </p:sp>
      <p:sp>
        <p:nvSpPr>
          <p:cNvPr id="50179" name="Rectangle 3">
            <a:extLst>
              <a:ext uri="{FF2B5EF4-FFF2-40B4-BE49-F238E27FC236}">
                <a16:creationId xmlns:a16="http://schemas.microsoft.com/office/drawing/2014/main" id="{41FC91D1-B03B-41A0-9771-9A1E1D731288}"/>
              </a:ext>
            </a:extLst>
          </p:cNvPr>
          <p:cNvSpPr>
            <a:spLocks noGrp="1" noChangeArrowheads="1"/>
          </p:cNvSpPr>
          <p:nvPr>
            <p:ph idx="1"/>
          </p:nvPr>
        </p:nvSpPr>
        <p:spPr>
          <a:xfrm>
            <a:off x="982663" y="1600200"/>
            <a:ext cx="7704137" cy="4508500"/>
          </a:xfrm>
        </p:spPr>
        <p:txBody>
          <a:bodyPr rtlCol="0">
            <a:noAutofit/>
          </a:bodyPr>
          <a:lstStyle/>
          <a:p>
            <a:pPr eaLnBrk="1" fontAlgn="auto" hangingPunct="1">
              <a:lnSpc>
                <a:spcPct val="80000"/>
              </a:lnSpc>
              <a:buClr>
                <a:schemeClr val="accent1">
                  <a:lumMod val="75000"/>
                </a:schemeClr>
              </a:buClr>
              <a:buFont typeface="Wingdings" panose="05000000000000000000" pitchFamily="2" charset="2"/>
              <a:buNone/>
              <a:defRPr/>
            </a:pPr>
            <a:r>
              <a:rPr lang="en-US" altLang="en-US" sz="2800" b="1" u="sng" dirty="0">
                <a:latin typeface="Calibri" panose="020F0502020204030204" pitchFamily="34" charset="0"/>
                <a:cs typeface="Calibri" panose="020F0502020204030204" pitchFamily="34" charset="0"/>
              </a:rPr>
              <a:t>Calculation of Combined Hours</a:t>
            </a:r>
            <a:endParaRPr lang="en-US" altLang="en-US" sz="2800" b="1" dirty="0">
              <a:latin typeface="Calibri" panose="020F0502020204030204" pitchFamily="34" charset="0"/>
              <a:cs typeface="Calibri" panose="020F0502020204030204" pitchFamily="34" charset="0"/>
            </a:endParaRPr>
          </a:p>
          <a:p>
            <a:pPr eaLnBrk="1" fontAlgn="auto" hangingPunct="1">
              <a:lnSpc>
                <a:spcPct val="80000"/>
              </a:lnSpc>
              <a:buClr>
                <a:schemeClr val="accent1">
                  <a:lumMod val="75000"/>
                </a:schemeClr>
              </a:buClr>
              <a:buFont typeface="Wingdings" panose="05000000000000000000" pitchFamily="2" charset="2"/>
              <a:buChar char="v"/>
              <a:defRPr/>
            </a:pPr>
            <a:r>
              <a:rPr lang="en-US" altLang="en-US" sz="2800" b="1" dirty="0">
                <a:latin typeface="Calibri" panose="020F0502020204030204" pitchFamily="34" charset="0"/>
                <a:cs typeface="Calibri" panose="020F0502020204030204" pitchFamily="34" charset="0"/>
              </a:rPr>
              <a:t>The system shows the number of Regents exams that were reported to the Office of Information Reporting Services.  </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2800" b="1" dirty="0">
                <a:latin typeface="Calibri" panose="020F0502020204030204" pitchFamily="34" charset="0"/>
                <a:cs typeface="Calibri" panose="020F0502020204030204" pitchFamily="34" charset="0"/>
              </a:rPr>
              <a:t>Enter the number of exams that were administered.  Use the “</a:t>
            </a:r>
            <a:r>
              <a:rPr lang="en-US" altLang="en-US" sz="2800" b="1" dirty="0">
                <a:solidFill>
                  <a:srgbClr val="00684D"/>
                </a:solidFill>
                <a:latin typeface="Calibri" panose="020F0502020204030204" pitchFamily="34" charset="0"/>
                <a:cs typeface="Calibri" panose="020F0502020204030204" pitchFamily="34" charset="0"/>
              </a:rPr>
              <a:t>tab</a:t>
            </a:r>
            <a:r>
              <a:rPr lang="en-US" altLang="en-US" sz="2800" b="1" dirty="0">
                <a:latin typeface="Calibri" panose="020F0502020204030204" pitchFamily="34" charset="0"/>
                <a:cs typeface="Calibri" panose="020F0502020204030204" pitchFamily="34" charset="0"/>
              </a:rPr>
              <a:t>” key to move to the next field.</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2800" b="1" dirty="0">
                <a:latin typeface="Calibri" panose="020F0502020204030204" pitchFamily="34" charset="0"/>
                <a:cs typeface="Calibri" panose="020F0502020204030204" pitchFamily="34" charset="0"/>
              </a:rPr>
              <a:t>You must make an entry for each exam you want to receive reimbursement for.</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2800" b="1" dirty="0">
                <a:latin typeface="Calibri" panose="020F0502020204030204" pitchFamily="34" charset="0"/>
                <a:cs typeface="Calibri" panose="020F0502020204030204" pitchFamily="34" charset="0"/>
              </a:rPr>
              <a:t>When you have completed entering the exam data, click the &lt;</a:t>
            </a:r>
            <a:r>
              <a:rPr lang="en-US" altLang="en-US" sz="2800" b="1" dirty="0">
                <a:solidFill>
                  <a:schemeClr val="folHlink"/>
                </a:solidFill>
                <a:latin typeface="Calibri" panose="020F0502020204030204" pitchFamily="34" charset="0"/>
                <a:cs typeface="Calibri" panose="020F0502020204030204" pitchFamily="34" charset="0"/>
              </a:rPr>
              <a:t>Save Form&gt;</a:t>
            </a:r>
            <a:r>
              <a:rPr lang="en-US" altLang="en-US" sz="2800" b="1" dirty="0">
                <a:latin typeface="Calibri" panose="020F0502020204030204" pitchFamily="34" charset="0"/>
                <a:cs typeface="Calibri" panose="020F0502020204030204" pitchFamily="34" charset="0"/>
              </a:rPr>
              <a:t> button.  The system generates the Total General Expenditures.</a:t>
            </a:r>
          </a:p>
        </p:txBody>
      </p:sp>
      <p:sp>
        <p:nvSpPr>
          <p:cNvPr id="65540" name="Slide Number Placeholder 1">
            <a:extLst>
              <a:ext uri="{FF2B5EF4-FFF2-40B4-BE49-F238E27FC236}">
                <a16:creationId xmlns:a16="http://schemas.microsoft.com/office/drawing/2014/main" id="{5BAE86E9-6A6D-47DB-892A-F02EDCF3D66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13AAF14D-1340-49E5-8928-05B594F059EB}" type="slidenum">
              <a:rPr lang="en-US" altLang="en-US" sz="1400" smtClean="0">
                <a:latin typeface="Tahoma" panose="020B0604030504040204" pitchFamily="34" charset="0"/>
              </a:rPr>
              <a:pPr>
                <a:spcBef>
                  <a:spcPct val="0"/>
                </a:spcBef>
                <a:spcAft>
                  <a:spcPct val="0"/>
                </a:spcAft>
                <a:buClrTx/>
                <a:buSzTx/>
                <a:buFontTx/>
                <a:buNone/>
              </a:pPr>
              <a:t>47</a:t>
            </a:fld>
            <a:endParaRPr lang="en-US" altLang="en-US" sz="1400">
              <a:latin typeface="Tahoma" panose="020B0604030504040204"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AC326B28-A830-49BD-85FA-424098490DA3}"/>
              </a:ext>
            </a:extLst>
          </p:cNvPr>
          <p:cNvSpPr>
            <a:spLocks noGrp="1" noChangeArrowheads="1"/>
          </p:cNvSpPr>
          <p:nvPr>
            <p:ph type="title"/>
          </p:nvPr>
        </p:nvSpPr>
        <p:spPr>
          <a:xfrm>
            <a:off x="990600" y="-241300"/>
            <a:ext cx="7704138" cy="1981200"/>
          </a:xfrm>
        </p:spPr>
        <p:txBody>
          <a:bodyPr/>
          <a:lstStyle/>
          <a:p>
            <a:pPr eaLnBrk="1" hangingPunct="1"/>
            <a:r>
              <a:rPr lang="en-US" altLang="en-US" sz="3600" b="1">
                <a:ln>
                  <a:noFill/>
                </a:ln>
                <a:latin typeface="Calibri" panose="020F0502020204030204" pitchFamily="34" charset="0"/>
                <a:cs typeface="Calibri" panose="020F0502020204030204" pitchFamily="34" charset="0"/>
              </a:rPr>
              <a:t>Mandate 4: Regents Exams  (continued)</a:t>
            </a:r>
          </a:p>
        </p:txBody>
      </p:sp>
      <p:sp>
        <p:nvSpPr>
          <p:cNvPr id="51203" name="Rectangle 3">
            <a:extLst>
              <a:ext uri="{FF2B5EF4-FFF2-40B4-BE49-F238E27FC236}">
                <a16:creationId xmlns:a16="http://schemas.microsoft.com/office/drawing/2014/main" id="{CFA4840B-824F-4D57-A279-57B59F82D40A}"/>
              </a:ext>
            </a:extLst>
          </p:cNvPr>
          <p:cNvSpPr>
            <a:spLocks noGrp="1" noChangeArrowheads="1"/>
          </p:cNvSpPr>
          <p:nvPr>
            <p:ph idx="1"/>
          </p:nvPr>
        </p:nvSpPr>
        <p:spPr>
          <a:xfrm>
            <a:off x="982663" y="1862138"/>
            <a:ext cx="7704137" cy="4246562"/>
          </a:xfrm>
        </p:spPr>
        <p:txBody>
          <a:bodyPr rtlCol="0">
            <a:normAutofit lnSpcReduction="10000"/>
          </a:bodyPr>
          <a:lstStyle/>
          <a:p>
            <a:pPr eaLnBrk="1" fontAlgn="auto" hangingPunct="1">
              <a:lnSpc>
                <a:spcPct val="90000"/>
              </a:lnSpc>
              <a:buClr>
                <a:schemeClr val="accent1">
                  <a:lumMod val="75000"/>
                </a:schemeClr>
              </a:buClr>
              <a:buFont typeface="Wingdings" panose="05000000000000000000" pitchFamily="2" charset="2"/>
              <a:buNone/>
              <a:defRPr/>
            </a:pPr>
            <a:r>
              <a:rPr lang="en-US" altLang="en-US" sz="3200" b="1" u="sng" dirty="0">
                <a:latin typeface="Calibri" panose="020F0502020204030204" pitchFamily="34" charset="0"/>
                <a:cs typeface="Calibri" panose="020F0502020204030204" pitchFamily="34" charset="0"/>
              </a:rPr>
              <a:t>Teacher Workshop Expenditures</a:t>
            </a:r>
          </a:p>
          <a:p>
            <a:pPr eaLnBrk="1" fontAlgn="auto" hangingPunct="1">
              <a:lnSpc>
                <a:spcPct val="90000"/>
              </a:lnSpc>
              <a:buClr>
                <a:schemeClr val="accent1">
                  <a:lumMod val="75000"/>
                </a:schemeClr>
              </a:buClr>
              <a:buFont typeface="Wingdings" panose="05000000000000000000" pitchFamily="2" charset="2"/>
              <a:buChar char="v"/>
              <a:defRPr/>
            </a:pPr>
            <a:r>
              <a:rPr lang="en-US" altLang="en-US" sz="3200" b="1" dirty="0">
                <a:latin typeface="Calibri" panose="020F0502020204030204" pitchFamily="34" charset="0"/>
                <a:cs typeface="Calibri" panose="020F0502020204030204" pitchFamily="34" charset="0"/>
              </a:rPr>
              <a:t>Enter the total hours of allowable workshop training.</a:t>
            </a:r>
          </a:p>
          <a:p>
            <a:pPr eaLnBrk="1" fontAlgn="auto" hangingPunct="1">
              <a:lnSpc>
                <a:spcPct val="90000"/>
              </a:lnSpc>
              <a:buClr>
                <a:schemeClr val="accent1">
                  <a:lumMod val="75000"/>
                </a:schemeClr>
              </a:buClr>
              <a:buFont typeface="Wingdings" panose="05000000000000000000" pitchFamily="2" charset="2"/>
              <a:buChar char="v"/>
              <a:defRPr/>
            </a:pPr>
            <a:r>
              <a:rPr lang="en-US" altLang="en-US" sz="3200" b="1" dirty="0">
                <a:latin typeface="Calibri" panose="020F0502020204030204" pitchFamily="34" charset="0"/>
                <a:cs typeface="Calibri" panose="020F0502020204030204" pitchFamily="34" charset="0"/>
              </a:rPr>
              <a:t>Enter the dollar amount of the workshop fee.</a:t>
            </a:r>
          </a:p>
          <a:p>
            <a:pPr marL="0" indent="0" eaLnBrk="1" fontAlgn="auto" hangingPunct="1">
              <a:lnSpc>
                <a:spcPct val="90000"/>
              </a:lnSpc>
              <a:buClr>
                <a:schemeClr val="accent1">
                  <a:lumMod val="75000"/>
                </a:schemeClr>
              </a:buClr>
              <a:buFont typeface="Arial"/>
              <a:buNone/>
              <a:defRPr/>
            </a:pPr>
            <a:r>
              <a:rPr lang="en-US" altLang="en-US" sz="3200" b="1" u="sng" dirty="0">
                <a:latin typeface="Calibri" panose="020F0502020204030204" pitchFamily="34" charset="0"/>
                <a:cs typeface="Calibri" panose="020F0502020204030204" pitchFamily="34" charset="0"/>
              </a:rPr>
              <a:t>Test Kits</a:t>
            </a:r>
          </a:p>
          <a:p>
            <a:pPr eaLnBrk="1" fontAlgn="auto" hangingPunct="1">
              <a:lnSpc>
                <a:spcPct val="90000"/>
              </a:lnSpc>
              <a:buClr>
                <a:schemeClr val="accent1">
                  <a:lumMod val="75000"/>
                </a:schemeClr>
              </a:buClr>
              <a:buFont typeface="Wingdings" panose="05000000000000000000" pitchFamily="2" charset="2"/>
              <a:buChar char="v"/>
              <a:defRPr/>
            </a:pPr>
            <a:r>
              <a:rPr lang="en-US" altLang="en-US" sz="3200" b="1" dirty="0">
                <a:latin typeface="Calibri" panose="020F0502020204030204" pitchFamily="34" charset="0"/>
                <a:cs typeface="Calibri" panose="020F0502020204030204" pitchFamily="34" charset="0"/>
              </a:rPr>
              <a:t>Enter the number of students taking Regents Earth Science.</a:t>
            </a:r>
          </a:p>
          <a:p>
            <a:pPr eaLnBrk="1" fontAlgn="auto" hangingPunct="1">
              <a:lnSpc>
                <a:spcPct val="90000"/>
              </a:lnSpc>
              <a:buClr>
                <a:schemeClr val="accent1">
                  <a:lumMod val="75000"/>
                </a:schemeClr>
              </a:buClr>
              <a:buFont typeface="Arial"/>
              <a:buChar char="•"/>
              <a:defRPr/>
            </a:pPr>
            <a:endParaRPr lang="en-US" altLang="en-US" b="1" dirty="0"/>
          </a:p>
        </p:txBody>
      </p:sp>
      <p:sp>
        <p:nvSpPr>
          <p:cNvPr id="66564" name="Slide Number Placeholder 1">
            <a:extLst>
              <a:ext uri="{FF2B5EF4-FFF2-40B4-BE49-F238E27FC236}">
                <a16:creationId xmlns:a16="http://schemas.microsoft.com/office/drawing/2014/main" id="{1E3410CE-D817-4E9C-BE8C-D4A27380FFA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9F607A2F-47B3-4967-B858-4C2FC1725629}" type="slidenum">
              <a:rPr lang="en-US" altLang="en-US" sz="1400" smtClean="0">
                <a:latin typeface="Tahoma" panose="020B0604030504040204" pitchFamily="34" charset="0"/>
              </a:rPr>
              <a:pPr>
                <a:spcBef>
                  <a:spcPct val="0"/>
                </a:spcBef>
                <a:spcAft>
                  <a:spcPct val="0"/>
                </a:spcAft>
                <a:buClrTx/>
                <a:buSzTx/>
                <a:buFontTx/>
                <a:buNone/>
              </a:pPr>
              <a:t>48</a:t>
            </a:fld>
            <a:endParaRPr lang="en-US" altLang="en-US" sz="1400">
              <a:latin typeface="Tahoma" panose="020B0604030504040204"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B9832824-7E28-4F08-AF9D-58F62B6383C7}"/>
              </a:ext>
            </a:extLst>
          </p:cNvPr>
          <p:cNvSpPr>
            <a:spLocks noGrp="1" noChangeArrowheads="1"/>
          </p:cNvSpPr>
          <p:nvPr>
            <p:ph type="title"/>
          </p:nvPr>
        </p:nvSpPr>
        <p:spPr>
          <a:xfrm>
            <a:off x="982663" y="0"/>
            <a:ext cx="7704137" cy="1262063"/>
          </a:xfrm>
        </p:spPr>
        <p:txBody>
          <a:bodyPr/>
          <a:lstStyle/>
          <a:p>
            <a:pPr eaLnBrk="1" hangingPunct="1"/>
            <a:r>
              <a:rPr lang="en-US" altLang="en-US" sz="3600" b="1">
                <a:ln>
                  <a:noFill/>
                </a:ln>
                <a:latin typeface="Calibri" panose="020F0502020204030204" pitchFamily="34" charset="0"/>
                <a:cs typeface="Calibri" panose="020F0502020204030204" pitchFamily="34" charset="0"/>
              </a:rPr>
              <a:t>Mandate 4:Regents Exam Screen</a:t>
            </a:r>
          </a:p>
        </p:txBody>
      </p:sp>
      <p:pic>
        <p:nvPicPr>
          <p:cNvPr id="67587" name="Content Placeholder 3">
            <a:extLst>
              <a:ext uri="{FF2B5EF4-FFF2-40B4-BE49-F238E27FC236}">
                <a16:creationId xmlns:a16="http://schemas.microsoft.com/office/drawing/2014/main" id="{E78B0634-3B84-4B5E-B9A1-0630878865A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82663" y="1000125"/>
            <a:ext cx="7850187" cy="4856163"/>
          </a:xfrm>
        </p:spPr>
      </p:pic>
      <p:sp>
        <p:nvSpPr>
          <p:cNvPr id="67588" name="Slide Number Placeholder 1">
            <a:extLst>
              <a:ext uri="{FF2B5EF4-FFF2-40B4-BE49-F238E27FC236}">
                <a16:creationId xmlns:a16="http://schemas.microsoft.com/office/drawing/2014/main" id="{77B4A282-C877-4B64-AC3C-AC245311465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69D17CF2-F72F-4BAB-A628-09C5CA4A7C39}" type="slidenum">
              <a:rPr lang="en-US" altLang="en-US" sz="1400" smtClean="0">
                <a:latin typeface="Tahoma" panose="020B0604030504040204" pitchFamily="34" charset="0"/>
              </a:rPr>
              <a:pPr>
                <a:spcBef>
                  <a:spcPct val="0"/>
                </a:spcBef>
                <a:spcAft>
                  <a:spcPct val="0"/>
                </a:spcAft>
                <a:buClrTx/>
                <a:buSzTx/>
                <a:buFontTx/>
                <a:buNone/>
              </a:pPr>
              <a:t>49</a:t>
            </a:fld>
            <a:endParaRPr lang="en-US" altLang="en-US" sz="1400">
              <a:latin typeface="Tahoma" panose="020B060403050404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EC4B5B0A-449D-4FE2-B457-4C6FE1CFC2BB}"/>
              </a:ext>
            </a:extLst>
          </p:cNvPr>
          <p:cNvSpPr>
            <a:spLocks noGrp="1" noChangeArrowheads="1"/>
          </p:cNvSpPr>
          <p:nvPr>
            <p:ph type="title"/>
          </p:nvPr>
        </p:nvSpPr>
        <p:spPr>
          <a:xfrm>
            <a:off x="955675" y="152400"/>
            <a:ext cx="7704138" cy="1143000"/>
          </a:xfrm>
        </p:spPr>
        <p:txBody>
          <a:bodyPr/>
          <a:lstStyle/>
          <a:p>
            <a:pPr eaLnBrk="1" hangingPunct="1"/>
            <a:r>
              <a:rPr lang="en-US" altLang="en-US" sz="3600" b="1">
                <a:ln>
                  <a:noFill/>
                </a:ln>
              </a:rPr>
              <a:t>Mandated Services Aid (continued)</a:t>
            </a:r>
          </a:p>
        </p:txBody>
      </p:sp>
      <p:sp>
        <p:nvSpPr>
          <p:cNvPr id="10243" name="Rectangle 3">
            <a:extLst>
              <a:ext uri="{FF2B5EF4-FFF2-40B4-BE49-F238E27FC236}">
                <a16:creationId xmlns:a16="http://schemas.microsoft.com/office/drawing/2014/main" id="{D6235968-B503-40BD-B7E3-D46DC2A845B1}"/>
              </a:ext>
            </a:extLst>
          </p:cNvPr>
          <p:cNvSpPr>
            <a:spLocks noGrp="1" noChangeArrowheads="1"/>
          </p:cNvSpPr>
          <p:nvPr>
            <p:ph idx="1"/>
          </p:nvPr>
        </p:nvSpPr>
        <p:spPr>
          <a:xfrm>
            <a:off x="762000" y="1066800"/>
            <a:ext cx="7924800" cy="4932363"/>
          </a:xfrm>
        </p:spPr>
        <p:txBody>
          <a:bodyPr rtlCol="0">
            <a:normAutofit lnSpcReduction="10000"/>
          </a:bodyPr>
          <a:lstStyle/>
          <a:p>
            <a:pPr marL="0" indent="0">
              <a:buFont typeface="Arial" panose="020B0604020202020204" pitchFamily="34" charset="0"/>
              <a:buNone/>
              <a:defRPr/>
            </a:pPr>
            <a:endParaRPr lang="en-US" sz="2000" dirty="0">
              <a:latin typeface="Calibri" panose="020F0502020204030204" pitchFamily="34" charset="0"/>
              <a:cs typeface="Calibri" panose="020F0502020204030204" pitchFamily="34" charset="0"/>
            </a:endParaRPr>
          </a:p>
          <a:p>
            <a:pPr marL="0" indent="0">
              <a:buFont typeface="Arial" panose="020B0604020202020204" pitchFamily="34" charset="0"/>
              <a:buNone/>
              <a:defRPr/>
            </a:pPr>
            <a:r>
              <a:rPr lang="en-US" dirty="0"/>
              <a:t>Reimbursement of mandated services to nonpublic schools may be made for the actual costs related to complying with certain State mandates, if eligibility requirements are met. To be eligible for reimbursement, the school must:</a:t>
            </a:r>
          </a:p>
          <a:p>
            <a:pPr>
              <a:buFont typeface="Wingdings" panose="05000000000000000000" pitchFamily="2" charset="2"/>
              <a:buChar char="v"/>
              <a:defRPr/>
            </a:pPr>
            <a:r>
              <a:rPr lang="en-US" dirty="0"/>
              <a:t>Provide instruction in all required subjects according to §3204 of the Education Law.</a:t>
            </a:r>
          </a:p>
          <a:p>
            <a:pPr>
              <a:buFont typeface="Wingdings" panose="05000000000000000000" pitchFamily="2" charset="2"/>
              <a:buChar char="v"/>
              <a:defRPr/>
            </a:pPr>
            <a:r>
              <a:rPr lang="en-US" dirty="0"/>
              <a:t>Require pupils to attend full-time instruction according to §3205 of the Education Law.</a:t>
            </a:r>
          </a:p>
          <a:p>
            <a:pPr>
              <a:buFont typeface="Wingdings" panose="05000000000000000000" pitchFamily="2" charset="2"/>
              <a:buChar char="v"/>
              <a:defRPr/>
            </a:pPr>
            <a:r>
              <a:rPr lang="en-US" dirty="0"/>
              <a:t>Not are the recipients of other State or local aid, directly or indirectly (e.g., tuition payments for the disabled).</a:t>
            </a:r>
          </a:p>
          <a:p>
            <a:pPr>
              <a:buFont typeface="Wingdings" panose="05000000000000000000" pitchFamily="2" charset="2"/>
              <a:buChar char="v"/>
              <a:defRPr/>
            </a:pPr>
            <a:r>
              <a:rPr lang="en-US" dirty="0"/>
              <a:t>Be a not-for-profit institution.</a:t>
            </a:r>
          </a:p>
          <a:p>
            <a:pPr eaLnBrk="1" fontAlgn="auto" hangingPunct="1">
              <a:lnSpc>
                <a:spcPct val="90000"/>
              </a:lnSpc>
              <a:buClr>
                <a:schemeClr val="accent1">
                  <a:lumMod val="75000"/>
                </a:schemeClr>
              </a:buClr>
              <a:buFont typeface="Wingdings" panose="05000000000000000000" pitchFamily="2" charset="2"/>
              <a:buChar char="v"/>
              <a:defRPr/>
            </a:pPr>
            <a:endParaRPr lang="en-US" altLang="en-US" sz="2800" b="1" dirty="0">
              <a:latin typeface="Calibri" panose="020F0502020204030204" pitchFamily="34" charset="0"/>
              <a:cs typeface="Calibri" panose="020F0502020204030204" pitchFamily="34" charset="0"/>
            </a:endParaRPr>
          </a:p>
          <a:p>
            <a:pPr eaLnBrk="1" fontAlgn="auto" hangingPunct="1">
              <a:lnSpc>
                <a:spcPct val="90000"/>
              </a:lnSpc>
              <a:buClr>
                <a:schemeClr val="accent1">
                  <a:lumMod val="75000"/>
                </a:schemeClr>
              </a:buClr>
              <a:buFont typeface="Arial"/>
              <a:buChar char="•"/>
              <a:defRPr/>
            </a:pPr>
            <a:endParaRPr lang="en-US" altLang="en-US" b="1" u="sng" dirty="0"/>
          </a:p>
        </p:txBody>
      </p:sp>
      <p:sp>
        <p:nvSpPr>
          <p:cNvPr id="21508" name="Slide Number Placeholder 1">
            <a:extLst>
              <a:ext uri="{FF2B5EF4-FFF2-40B4-BE49-F238E27FC236}">
                <a16:creationId xmlns:a16="http://schemas.microsoft.com/office/drawing/2014/main" id="{CCE8E880-1997-4CE9-80B7-E93A52EAB40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63020B0C-B701-4B07-854D-6246554D4276}" type="slidenum">
              <a:rPr lang="en-US" altLang="en-US" sz="1400" smtClean="0">
                <a:latin typeface="Tahoma" panose="020B0604030504040204" pitchFamily="34" charset="0"/>
              </a:rPr>
              <a:pPr>
                <a:spcBef>
                  <a:spcPct val="0"/>
                </a:spcBef>
                <a:spcAft>
                  <a:spcPct val="0"/>
                </a:spcAft>
                <a:buClrTx/>
                <a:buSzTx/>
                <a:buFontTx/>
                <a:buNone/>
              </a:pPr>
              <a:t>5</a:t>
            </a:fld>
            <a:endParaRPr lang="en-US" altLang="en-US" sz="1400">
              <a:latin typeface="Tahoma" panose="020B0604030504040204"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6C62E649-1D51-4527-BBF8-D1390F869668}"/>
              </a:ext>
            </a:extLst>
          </p:cNvPr>
          <p:cNvSpPr>
            <a:spLocks noGrp="1" noChangeArrowheads="1"/>
          </p:cNvSpPr>
          <p:nvPr>
            <p:ph type="title"/>
          </p:nvPr>
        </p:nvSpPr>
        <p:spPr>
          <a:xfrm>
            <a:off x="762000" y="214313"/>
            <a:ext cx="8181975" cy="1462087"/>
          </a:xfrm>
        </p:spPr>
        <p:txBody>
          <a:bodyPr/>
          <a:lstStyle/>
          <a:p>
            <a:pPr eaLnBrk="1" hangingPunct="1"/>
            <a:r>
              <a:rPr lang="en-US" altLang="en-US" sz="3600" b="1">
                <a:ln>
                  <a:noFill/>
                </a:ln>
                <a:latin typeface="Calibri" panose="020F0502020204030204" pitchFamily="34" charset="0"/>
                <a:cs typeface="Calibri" panose="020F0502020204030204" pitchFamily="34" charset="0"/>
              </a:rPr>
              <a:t>Mandate 6: Calculator Expenses</a:t>
            </a:r>
          </a:p>
        </p:txBody>
      </p:sp>
      <p:sp>
        <p:nvSpPr>
          <p:cNvPr id="68611" name="Rectangle 3">
            <a:extLst>
              <a:ext uri="{FF2B5EF4-FFF2-40B4-BE49-F238E27FC236}">
                <a16:creationId xmlns:a16="http://schemas.microsoft.com/office/drawing/2014/main" id="{904D096A-A8C5-47C9-85CD-38A9788A82CF}"/>
              </a:ext>
            </a:extLst>
          </p:cNvPr>
          <p:cNvSpPr>
            <a:spLocks noGrp="1" noChangeArrowheads="1"/>
          </p:cNvSpPr>
          <p:nvPr>
            <p:ph idx="1"/>
          </p:nvPr>
        </p:nvSpPr>
        <p:spPr>
          <a:xfrm>
            <a:off x="982663" y="1219200"/>
            <a:ext cx="7704137" cy="4779963"/>
          </a:xfrm>
        </p:spPr>
        <p:txBody>
          <a:bodyPr/>
          <a:lstStyle/>
          <a:p>
            <a:pPr eaLnBrk="1" hangingPunct="1">
              <a:lnSpc>
                <a:spcPct val="80000"/>
              </a:lnSpc>
              <a:buFont typeface="Wingdings" panose="05000000000000000000" pitchFamily="2" charset="2"/>
              <a:buChar char="v"/>
            </a:pPr>
            <a:r>
              <a:rPr lang="en-US" altLang="en-US" sz="2800" b="1">
                <a:latin typeface="Calibri" panose="020F0502020204030204" pitchFamily="34" charset="0"/>
                <a:cs typeface="Calibri" panose="020F0502020204030204" pitchFamily="34" charset="0"/>
              </a:rPr>
              <a:t>Enter the number of scientific calculators that were purchased.</a:t>
            </a:r>
          </a:p>
          <a:p>
            <a:pPr eaLnBrk="1" hangingPunct="1">
              <a:lnSpc>
                <a:spcPct val="80000"/>
              </a:lnSpc>
              <a:buFont typeface="Wingdings" panose="05000000000000000000" pitchFamily="2" charset="2"/>
              <a:buChar char="v"/>
            </a:pPr>
            <a:r>
              <a:rPr lang="en-US" altLang="en-US" sz="2800" b="1">
                <a:latin typeface="Calibri" panose="020F0502020204030204" pitchFamily="34" charset="0"/>
                <a:cs typeface="Calibri" panose="020F0502020204030204" pitchFamily="34" charset="0"/>
              </a:rPr>
              <a:t>Use the “</a:t>
            </a:r>
            <a:r>
              <a:rPr lang="en-US" altLang="en-US" sz="2800" b="1">
                <a:solidFill>
                  <a:srgbClr val="00684D"/>
                </a:solidFill>
                <a:latin typeface="Calibri" panose="020F0502020204030204" pitchFamily="34" charset="0"/>
                <a:cs typeface="Calibri" panose="020F0502020204030204" pitchFamily="34" charset="0"/>
              </a:rPr>
              <a:t>tab</a:t>
            </a:r>
            <a:r>
              <a:rPr lang="en-US" altLang="en-US" sz="2800" b="1">
                <a:latin typeface="Calibri" panose="020F0502020204030204" pitchFamily="34" charset="0"/>
                <a:cs typeface="Calibri" panose="020F0502020204030204" pitchFamily="34" charset="0"/>
              </a:rPr>
              <a:t>” key to move to the next data entry field. </a:t>
            </a:r>
          </a:p>
          <a:p>
            <a:pPr eaLnBrk="1" hangingPunct="1">
              <a:lnSpc>
                <a:spcPct val="80000"/>
              </a:lnSpc>
              <a:buFont typeface="Wingdings" panose="05000000000000000000" pitchFamily="2" charset="2"/>
              <a:buChar char="v"/>
            </a:pPr>
            <a:r>
              <a:rPr lang="en-US" altLang="en-US" sz="2800" b="1">
                <a:latin typeface="Calibri" panose="020F0502020204030204" pitchFamily="34" charset="0"/>
                <a:cs typeface="Calibri" panose="020F0502020204030204" pitchFamily="34" charset="0"/>
              </a:rPr>
              <a:t>Enter the number of graphing calculators that were purchased.</a:t>
            </a:r>
          </a:p>
          <a:p>
            <a:pPr eaLnBrk="1" hangingPunct="1">
              <a:lnSpc>
                <a:spcPct val="80000"/>
              </a:lnSpc>
              <a:buFont typeface="Wingdings" panose="05000000000000000000" pitchFamily="2" charset="2"/>
              <a:buChar char="v"/>
            </a:pPr>
            <a:r>
              <a:rPr lang="en-US" altLang="en-US" sz="2800" b="1">
                <a:latin typeface="Calibri" panose="020F0502020204030204" pitchFamily="34" charset="0"/>
                <a:cs typeface="Calibri" panose="020F0502020204030204" pitchFamily="34" charset="0"/>
              </a:rPr>
              <a:t>Click on the &lt;</a:t>
            </a:r>
            <a:r>
              <a:rPr lang="en-US" altLang="en-US" sz="2800" b="1">
                <a:solidFill>
                  <a:schemeClr val="folHlink"/>
                </a:solidFill>
                <a:latin typeface="Calibri" panose="020F0502020204030204" pitchFamily="34" charset="0"/>
                <a:cs typeface="Calibri" panose="020F0502020204030204" pitchFamily="34" charset="0"/>
              </a:rPr>
              <a:t>Save Form&gt;</a:t>
            </a:r>
            <a:r>
              <a:rPr lang="en-US" altLang="en-US" sz="2800" b="1">
                <a:latin typeface="Calibri" panose="020F0502020204030204" pitchFamily="34" charset="0"/>
                <a:cs typeface="Calibri" panose="020F0502020204030204" pitchFamily="34" charset="0"/>
              </a:rPr>
              <a:t> button.</a:t>
            </a:r>
          </a:p>
          <a:p>
            <a:pPr eaLnBrk="1" hangingPunct="1">
              <a:lnSpc>
                <a:spcPct val="80000"/>
              </a:lnSpc>
              <a:buFont typeface="Wingdings" panose="05000000000000000000" pitchFamily="2" charset="2"/>
              <a:buChar char="v"/>
            </a:pPr>
            <a:r>
              <a:rPr lang="en-US" altLang="en-US" sz="2800" b="1">
                <a:latin typeface="Calibri" panose="020F0502020204030204" pitchFamily="34" charset="0"/>
                <a:cs typeface="Calibri" panose="020F0502020204030204" pitchFamily="34" charset="0"/>
              </a:rPr>
              <a:t>The system calculates the Total Expenditures and populates the Section I – Summary page.</a:t>
            </a:r>
          </a:p>
        </p:txBody>
      </p:sp>
      <p:sp>
        <p:nvSpPr>
          <p:cNvPr id="68612" name="Slide Number Placeholder 1">
            <a:extLst>
              <a:ext uri="{FF2B5EF4-FFF2-40B4-BE49-F238E27FC236}">
                <a16:creationId xmlns:a16="http://schemas.microsoft.com/office/drawing/2014/main" id="{0B6ACBDE-4A13-4566-A509-2D6CB9F6A7A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9B5E1422-D95B-4404-AF81-377B67EA8B0C}" type="slidenum">
              <a:rPr lang="en-US" altLang="en-US" sz="1400" smtClean="0">
                <a:latin typeface="Tahoma" panose="020B0604030504040204" pitchFamily="34" charset="0"/>
              </a:rPr>
              <a:pPr>
                <a:spcBef>
                  <a:spcPct val="0"/>
                </a:spcBef>
                <a:spcAft>
                  <a:spcPct val="0"/>
                </a:spcAft>
                <a:buClrTx/>
                <a:buSzTx/>
                <a:buFontTx/>
                <a:buNone/>
              </a:pPr>
              <a:t>50</a:t>
            </a:fld>
            <a:endParaRPr lang="en-US" altLang="en-US" sz="1400">
              <a:latin typeface="Tahoma" panose="020B0604030504040204"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5C64946D-B43A-4179-9BBF-7A3781CBB123}"/>
              </a:ext>
            </a:extLst>
          </p:cNvPr>
          <p:cNvSpPr>
            <a:spLocks noGrp="1" noChangeArrowheads="1"/>
          </p:cNvSpPr>
          <p:nvPr>
            <p:ph type="title"/>
          </p:nvPr>
        </p:nvSpPr>
        <p:spPr>
          <a:xfrm>
            <a:off x="1023938" y="-273050"/>
            <a:ext cx="7704137" cy="1981200"/>
          </a:xfrm>
        </p:spPr>
        <p:txBody>
          <a:bodyPr/>
          <a:lstStyle/>
          <a:p>
            <a:pPr eaLnBrk="1" hangingPunct="1"/>
            <a:r>
              <a:rPr lang="en-US" altLang="en-US" sz="3600" b="1">
                <a:ln>
                  <a:noFill/>
                </a:ln>
                <a:latin typeface="Calibri" panose="020F0502020204030204" pitchFamily="34" charset="0"/>
                <a:cs typeface="Calibri" panose="020F0502020204030204" pitchFamily="34" charset="0"/>
              </a:rPr>
              <a:t>Mandate 6: Calculator Screen</a:t>
            </a:r>
          </a:p>
        </p:txBody>
      </p:sp>
      <p:sp>
        <p:nvSpPr>
          <p:cNvPr id="69635" name="Slide Number Placeholder 1">
            <a:extLst>
              <a:ext uri="{FF2B5EF4-FFF2-40B4-BE49-F238E27FC236}">
                <a16:creationId xmlns:a16="http://schemas.microsoft.com/office/drawing/2014/main" id="{D5B9154A-2397-44D3-BF89-85396C23035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F39F7162-C6B7-447E-BBD3-39BD3095BB60}" type="slidenum">
              <a:rPr lang="en-US" altLang="en-US" sz="1400" smtClean="0">
                <a:latin typeface="Tahoma" panose="020B0604030504040204" pitchFamily="34" charset="0"/>
              </a:rPr>
              <a:pPr>
                <a:spcBef>
                  <a:spcPct val="0"/>
                </a:spcBef>
                <a:spcAft>
                  <a:spcPct val="0"/>
                </a:spcAft>
                <a:buClrTx/>
                <a:buSzTx/>
                <a:buFontTx/>
                <a:buNone/>
              </a:pPr>
              <a:t>51</a:t>
            </a:fld>
            <a:endParaRPr lang="en-US" altLang="en-US" sz="1400">
              <a:latin typeface="Tahoma" panose="020B0604030504040204" pitchFamily="34" charset="0"/>
            </a:endParaRPr>
          </a:p>
        </p:txBody>
      </p:sp>
      <p:pic>
        <p:nvPicPr>
          <p:cNvPr id="69636" name="Picture 2">
            <a:extLst>
              <a:ext uri="{FF2B5EF4-FFF2-40B4-BE49-F238E27FC236}">
                <a16:creationId xmlns:a16="http://schemas.microsoft.com/office/drawing/2014/main" id="{F0677B80-3A06-4C2D-86B9-624C7F96D2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28800"/>
            <a:ext cx="80772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112BE0EC-16D1-4497-82A3-B937FF55D5F3}"/>
              </a:ext>
            </a:extLst>
          </p:cNvPr>
          <p:cNvSpPr>
            <a:spLocks noGrp="1" noChangeArrowheads="1"/>
          </p:cNvSpPr>
          <p:nvPr>
            <p:ph type="title"/>
          </p:nvPr>
        </p:nvSpPr>
        <p:spPr>
          <a:xfrm>
            <a:off x="982663" y="125413"/>
            <a:ext cx="7704137" cy="1436687"/>
          </a:xfrm>
        </p:spPr>
        <p:txBody>
          <a:bodyPr/>
          <a:lstStyle/>
          <a:p>
            <a:pPr eaLnBrk="1" hangingPunct="1"/>
            <a:r>
              <a:rPr lang="en-US" altLang="en-US" sz="3200" b="1">
                <a:ln>
                  <a:noFill/>
                </a:ln>
                <a:latin typeface="Calibri" panose="020F0502020204030204" pitchFamily="34" charset="0"/>
                <a:cs typeface="Calibri" panose="020F0502020204030204" pitchFamily="34" charset="0"/>
              </a:rPr>
              <a:t>Mandate 8: New York State School Immunization Program (SSIP)</a:t>
            </a:r>
          </a:p>
        </p:txBody>
      </p:sp>
      <p:sp>
        <p:nvSpPr>
          <p:cNvPr id="53251" name="Rectangle 3">
            <a:extLst>
              <a:ext uri="{FF2B5EF4-FFF2-40B4-BE49-F238E27FC236}">
                <a16:creationId xmlns:a16="http://schemas.microsoft.com/office/drawing/2014/main" id="{10F138CB-6682-4796-90CF-199986F798F6}"/>
              </a:ext>
            </a:extLst>
          </p:cNvPr>
          <p:cNvSpPr>
            <a:spLocks noGrp="1" noChangeArrowheads="1"/>
          </p:cNvSpPr>
          <p:nvPr>
            <p:ph idx="1"/>
          </p:nvPr>
        </p:nvSpPr>
        <p:spPr>
          <a:xfrm>
            <a:off x="1143000" y="1238250"/>
            <a:ext cx="7772400" cy="3638550"/>
          </a:xfrm>
        </p:spPr>
        <p:txBody>
          <a:bodyPr rtlCol="0">
            <a:normAutofit/>
          </a:bodyPr>
          <a:lstStyle/>
          <a:p>
            <a:pPr marL="0" indent="0" eaLnBrk="1" fontAlgn="auto" hangingPunct="1">
              <a:buClr>
                <a:schemeClr val="accent1">
                  <a:lumMod val="75000"/>
                </a:schemeClr>
              </a:buClr>
              <a:buFont typeface="Wingdings" panose="05000000000000000000" pitchFamily="2" charset="2"/>
              <a:buNone/>
              <a:defRPr/>
            </a:pPr>
            <a:r>
              <a:rPr lang="en-US" sz="2000" b="1" dirty="0">
                <a:latin typeface="Calibri" panose="020F0502020204030204" pitchFamily="34" charset="0"/>
                <a:cs typeface="Calibri" panose="020F0502020204030204" pitchFamily="34" charset="0"/>
              </a:rPr>
              <a:t>Only non-public schools in New York City, Buffalo or Rochester that filed their immunization data with NYSDOH are eligible for Mandate 8. The Mandate 8 button will be disabled for the other non-public schools.</a:t>
            </a:r>
          </a:p>
          <a:p>
            <a:pPr eaLnBrk="1" fontAlgn="auto" hangingPunct="1">
              <a:buClr>
                <a:schemeClr val="accent1">
                  <a:lumMod val="75000"/>
                </a:schemeClr>
              </a:buClr>
              <a:buFont typeface="Wingdings" panose="05000000000000000000" pitchFamily="2" charset="2"/>
              <a:buChar char="v"/>
              <a:defRPr/>
            </a:pPr>
            <a:r>
              <a:rPr lang="en-US" sz="2000" b="1" dirty="0">
                <a:latin typeface="Calibri" panose="020F0502020204030204" pitchFamily="34" charset="0"/>
                <a:cs typeface="Calibri" panose="020F0502020204030204" pitchFamily="34" charset="0"/>
              </a:rPr>
              <a:t>Enter the number of non-public school pupils for whom immunization documentation has been maintained.</a:t>
            </a:r>
          </a:p>
          <a:p>
            <a:pPr eaLnBrk="1" fontAlgn="auto" hangingPunct="1">
              <a:buClr>
                <a:schemeClr val="accent1">
                  <a:lumMod val="75000"/>
                </a:schemeClr>
              </a:buClr>
              <a:buFont typeface="Wingdings" panose="05000000000000000000" pitchFamily="2" charset="2"/>
              <a:buChar char="v"/>
              <a:defRPr/>
            </a:pPr>
            <a:r>
              <a:rPr lang="en-US" sz="2000" b="1" dirty="0">
                <a:latin typeface="Calibri" panose="020F0502020204030204" pitchFamily="34" charset="0"/>
                <a:cs typeface="Calibri" panose="020F0502020204030204" pitchFamily="34" charset="0"/>
              </a:rPr>
              <a:t>The system generates the Total Expenditures for SSIP.</a:t>
            </a:r>
          </a:p>
          <a:p>
            <a:pPr eaLnBrk="1" fontAlgn="auto" hangingPunct="1">
              <a:lnSpc>
                <a:spcPct val="90000"/>
              </a:lnSpc>
              <a:buClr>
                <a:schemeClr val="accent1">
                  <a:lumMod val="75000"/>
                </a:schemeClr>
              </a:buClr>
              <a:buFont typeface="Arial"/>
              <a:buChar char="•"/>
              <a:defRPr/>
            </a:pPr>
            <a:endParaRPr lang="en-US" altLang="en-US" dirty="0"/>
          </a:p>
        </p:txBody>
      </p:sp>
      <p:sp>
        <p:nvSpPr>
          <p:cNvPr id="70660" name="Slide Number Placeholder 1">
            <a:extLst>
              <a:ext uri="{FF2B5EF4-FFF2-40B4-BE49-F238E27FC236}">
                <a16:creationId xmlns:a16="http://schemas.microsoft.com/office/drawing/2014/main" id="{903BB55A-AC38-4A22-8C89-ED7512D1902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5FAB05C3-F380-48DA-821E-C30789B95CE9}" type="slidenum">
              <a:rPr lang="en-US" altLang="en-US" sz="1400" smtClean="0">
                <a:latin typeface="Tahoma" panose="020B0604030504040204" pitchFamily="34" charset="0"/>
              </a:rPr>
              <a:pPr>
                <a:spcBef>
                  <a:spcPct val="0"/>
                </a:spcBef>
                <a:spcAft>
                  <a:spcPct val="0"/>
                </a:spcAft>
                <a:buClrTx/>
                <a:buSzTx/>
                <a:buFontTx/>
                <a:buNone/>
              </a:pPr>
              <a:t>52</a:t>
            </a:fld>
            <a:endParaRPr lang="en-US" altLang="en-US" sz="1400">
              <a:latin typeface="Tahoma" panose="020B0604030504040204" pitchFamily="34" charset="0"/>
            </a:endParaRPr>
          </a:p>
        </p:txBody>
      </p:sp>
      <p:pic>
        <p:nvPicPr>
          <p:cNvPr id="70661" name="Picture 3">
            <a:extLst>
              <a:ext uri="{FF2B5EF4-FFF2-40B4-BE49-F238E27FC236}">
                <a16:creationId xmlns:a16="http://schemas.microsoft.com/office/drawing/2014/main" id="{1E1EC8F2-854C-4B8B-9C11-C0BFE95606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6025" y="4343400"/>
            <a:ext cx="7470775"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1DE7CC34-771D-4890-90B3-565E20C02952}"/>
              </a:ext>
            </a:extLst>
          </p:cNvPr>
          <p:cNvSpPr>
            <a:spLocks noGrp="1" noChangeArrowheads="1"/>
          </p:cNvSpPr>
          <p:nvPr>
            <p:ph type="title"/>
          </p:nvPr>
        </p:nvSpPr>
        <p:spPr>
          <a:xfrm>
            <a:off x="998538" y="384175"/>
            <a:ext cx="7900987" cy="682625"/>
          </a:xfrm>
        </p:spPr>
        <p:txBody>
          <a:bodyPr/>
          <a:lstStyle/>
          <a:p>
            <a:pPr eaLnBrk="1" hangingPunct="1"/>
            <a:r>
              <a:rPr lang="en-US" altLang="en-US" sz="3600" b="1">
                <a:ln>
                  <a:noFill/>
                </a:ln>
                <a:latin typeface="Calibri" panose="020F0502020204030204" pitchFamily="34" charset="0"/>
                <a:cs typeface="Calibri" panose="020F0502020204030204" pitchFamily="34" charset="0"/>
              </a:rPr>
              <a:t>Mandate 9: Documentation of Integration of Required Instruction in 7th and 8th Grade (DIRI)</a:t>
            </a:r>
          </a:p>
        </p:txBody>
      </p:sp>
      <p:sp>
        <p:nvSpPr>
          <p:cNvPr id="54275" name="Rectangle 3">
            <a:extLst>
              <a:ext uri="{FF2B5EF4-FFF2-40B4-BE49-F238E27FC236}">
                <a16:creationId xmlns:a16="http://schemas.microsoft.com/office/drawing/2014/main" id="{AC5AB6E4-54B7-4433-83DF-644E927E1D13}"/>
              </a:ext>
            </a:extLst>
          </p:cNvPr>
          <p:cNvSpPr>
            <a:spLocks noGrp="1" noChangeArrowheads="1"/>
          </p:cNvSpPr>
          <p:nvPr>
            <p:ph idx="1"/>
          </p:nvPr>
        </p:nvSpPr>
        <p:spPr>
          <a:xfrm>
            <a:off x="974725" y="1066800"/>
            <a:ext cx="7924800" cy="5562600"/>
          </a:xfrm>
        </p:spPr>
        <p:txBody>
          <a:bodyPr rtlCol="0">
            <a:normAutofit/>
          </a:bodyPr>
          <a:lstStyle/>
          <a:p>
            <a:pPr eaLnBrk="1" fontAlgn="auto" hangingPunct="1">
              <a:lnSpc>
                <a:spcPct val="80000"/>
              </a:lnSpc>
              <a:buClr>
                <a:schemeClr val="accent1">
                  <a:lumMod val="75000"/>
                </a:schemeClr>
              </a:buClr>
              <a:buFont typeface="Wingdings" panose="05000000000000000000" pitchFamily="2" charset="2"/>
              <a:buNone/>
              <a:defRPr/>
            </a:pPr>
            <a:r>
              <a:rPr lang="en-US" altLang="en-US" sz="2000" b="1" u="sng" dirty="0">
                <a:latin typeface="Calibri" panose="020F0502020204030204" pitchFamily="34" charset="0"/>
                <a:cs typeface="Calibri" panose="020F0502020204030204" pitchFamily="34" charset="0"/>
              </a:rPr>
              <a:t>Calculation of Hourly Rate</a:t>
            </a:r>
            <a:endParaRPr lang="en-US" altLang="en-US" sz="2000" b="1" dirty="0">
              <a:latin typeface="Calibri" panose="020F0502020204030204" pitchFamily="34" charset="0"/>
              <a:cs typeface="Calibri" panose="020F0502020204030204" pitchFamily="34" charset="0"/>
            </a:endParaRPr>
          </a:p>
          <a:p>
            <a:pPr eaLnBrk="1" fontAlgn="auto" hangingPunct="1">
              <a:lnSpc>
                <a:spcPct val="80000"/>
              </a:lnSpc>
              <a:buClr>
                <a:schemeClr val="accent1">
                  <a:lumMod val="75000"/>
                </a:schemeClr>
              </a:buClr>
              <a:buFont typeface="Wingdings" panose="05000000000000000000" pitchFamily="2" charset="2"/>
              <a:buChar char="v"/>
              <a:defRPr/>
            </a:pPr>
            <a:r>
              <a:rPr lang="en-US" altLang="en-US" sz="2000" b="1" dirty="0">
                <a:latin typeface="Calibri" panose="020F0502020204030204" pitchFamily="34" charset="0"/>
                <a:cs typeface="Calibri" panose="020F0502020204030204" pitchFamily="34" charset="0"/>
              </a:rPr>
              <a:t>Click on the &lt;</a:t>
            </a:r>
            <a:r>
              <a:rPr lang="en-US" altLang="en-US" sz="2000" b="1" dirty="0">
                <a:solidFill>
                  <a:schemeClr val="folHlink"/>
                </a:solidFill>
                <a:latin typeface="Calibri" panose="020F0502020204030204" pitchFamily="34" charset="0"/>
                <a:cs typeface="Calibri" panose="020F0502020204030204" pitchFamily="34" charset="0"/>
              </a:rPr>
              <a:t>Mandate 9&gt;</a:t>
            </a:r>
            <a:r>
              <a:rPr lang="en-US" altLang="en-US" sz="2000" b="1" dirty="0">
                <a:latin typeface="Calibri" panose="020F0502020204030204" pitchFamily="34" charset="0"/>
                <a:cs typeface="Calibri" panose="020F0502020204030204" pitchFamily="34" charset="0"/>
              </a:rPr>
              <a:t> button.</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2000" b="1" dirty="0">
                <a:latin typeface="Calibri" panose="020F0502020204030204" pitchFamily="34" charset="0"/>
                <a:cs typeface="Calibri" panose="020F0502020204030204" pitchFamily="34" charset="0"/>
              </a:rPr>
              <a:t>Enter data for line #1.  Use the “</a:t>
            </a:r>
            <a:r>
              <a:rPr lang="en-US" altLang="en-US" sz="2000" b="1" dirty="0">
                <a:solidFill>
                  <a:srgbClr val="00684D"/>
                </a:solidFill>
                <a:latin typeface="Calibri" panose="020F0502020204030204" pitchFamily="34" charset="0"/>
                <a:cs typeface="Calibri" panose="020F0502020204030204" pitchFamily="34" charset="0"/>
              </a:rPr>
              <a:t>tab</a:t>
            </a:r>
            <a:r>
              <a:rPr lang="en-US" altLang="en-US" sz="2000" b="1" dirty="0">
                <a:latin typeface="Calibri" panose="020F0502020204030204" pitchFamily="34" charset="0"/>
                <a:cs typeface="Calibri" panose="020F0502020204030204" pitchFamily="34" charset="0"/>
              </a:rPr>
              <a:t>” key to move to the next data entry field. </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2000" b="1" dirty="0">
                <a:latin typeface="Calibri" panose="020F0502020204030204" pitchFamily="34" charset="0"/>
                <a:cs typeface="Calibri" panose="020F0502020204030204" pitchFamily="34" charset="0"/>
              </a:rPr>
              <a:t>Continue entering data for lines 2-4. </a:t>
            </a:r>
          </a:p>
          <a:p>
            <a:pPr marL="0" indent="0" eaLnBrk="1" fontAlgn="auto" hangingPunct="1">
              <a:lnSpc>
                <a:spcPct val="80000"/>
              </a:lnSpc>
              <a:buClr>
                <a:schemeClr val="accent1">
                  <a:lumMod val="75000"/>
                </a:schemeClr>
              </a:buClr>
              <a:buFont typeface="Wingdings" panose="05000000000000000000" pitchFamily="2" charset="2"/>
              <a:buNone/>
              <a:defRPr/>
            </a:pPr>
            <a:endParaRPr lang="en-US" altLang="en-US" sz="2000" b="1" u="sng" dirty="0">
              <a:latin typeface="Calibri" panose="020F0502020204030204" pitchFamily="34" charset="0"/>
              <a:cs typeface="Calibri" panose="020F0502020204030204" pitchFamily="34" charset="0"/>
            </a:endParaRPr>
          </a:p>
          <a:p>
            <a:pPr marL="0" indent="0" eaLnBrk="1" fontAlgn="auto" hangingPunct="1">
              <a:lnSpc>
                <a:spcPct val="80000"/>
              </a:lnSpc>
              <a:buClr>
                <a:schemeClr val="accent1">
                  <a:lumMod val="75000"/>
                </a:schemeClr>
              </a:buClr>
              <a:buFont typeface="Wingdings" panose="05000000000000000000" pitchFamily="2" charset="2"/>
              <a:buNone/>
              <a:defRPr/>
            </a:pPr>
            <a:r>
              <a:rPr lang="en-US" altLang="en-US" sz="2000" b="1" u="sng" dirty="0">
                <a:latin typeface="Calibri" panose="020F0502020204030204" pitchFamily="34" charset="0"/>
                <a:cs typeface="Calibri" panose="020F0502020204030204" pitchFamily="34" charset="0"/>
              </a:rPr>
              <a:t>Calculation of Expenditures</a:t>
            </a:r>
            <a:endParaRPr lang="en-US" altLang="en-US" sz="2000" b="1" dirty="0">
              <a:latin typeface="Calibri" panose="020F0502020204030204" pitchFamily="34" charset="0"/>
              <a:cs typeface="Calibri" panose="020F0502020204030204" pitchFamily="34" charset="0"/>
            </a:endParaRPr>
          </a:p>
          <a:p>
            <a:pPr eaLnBrk="1" fontAlgn="auto" hangingPunct="1">
              <a:lnSpc>
                <a:spcPct val="80000"/>
              </a:lnSpc>
              <a:buClr>
                <a:schemeClr val="accent1">
                  <a:lumMod val="75000"/>
                </a:schemeClr>
              </a:buClr>
              <a:buFont typeface="Wingdings" panose="05000000000000000000" pitchFamily="2" charset="2"/>
              <a:buChar char="v"/>
              <a:defRPr/>
            </a:pPr>
            <a:r>
              <a:rPr lang="en-US" altLang="en-US" sz="2000" b="1" dirty="0">
                <a:latin typeface="Calibri" panose="020F0502020204030204" pitchFamily="34" charset="0"/>
                <a:cs typeface="Calibri" panose="020F0502020204030204" pitchFamily="34" charset="0"/>
              </a:rPr>
              <a:t>Use the “</a:t>
            </a:r>
            <a:r>
              <a:rPr lang="en-US" altLang="en-US" sz="2000" b="1" dirty="0">
                <a:solidFill>
                  <a:srgbClr val="00684D"/>
                </a:solidFill>
                <a:latin typeface="Calibri" panose="020F0502020204030204" pitchFamily="34" charset="0"/>
                <a:cs typeface="Calibri" panose="020F0502020204030204" pitchFamily="34" charset="0"/>
              </a:rPr>
              <a:t>tab</a:t>
            </a:r>
            <a:r>
              <a:rPr lang="en-US" altLang="en-US" sz="2000" b="1" dirty="0">
                <a:latin typeface="Calibri" panose="020F0502020204030204" pitchFamily="34" charset="0"/>
                <a:cs typeface="Calibri" panose="020F0502020204030204" pitchFamily="34" charset="0"/>
              </a:rPr>
              <a:t>” key to move to the combined hours field.</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2000" b="1" dirty="0">
                <a:latin typeface="Calibri" panose="020F0502020204030204" pitchFamily="34" charset="0"/>
                <a:cs typeface="Calibri" panose="020F0502020204030204" pitchFamily="34" charset="0"/>
              </a:rPr>
              <a:t>Enter Total #of 7th &amp; 8th grade teachers that participated in the mandate.</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2000" b="1" dirty="0">
                <a:latin typeface="Calibri" panose="020F0502020204030204" pitchFamily="34" charset="0"/>
                <a:cs typeface="Calibri" panose="020F0502020204030204" pitchFamily="34" charset="0"/>
              </a:rPr>
              <a:t>Click on the &lt;</a:t>
            </a:r>
            <a:r>
              <a:rPr lang="en-US" altLang="en-US" sz="2000" b="1" dirty="0">
                <a:solidFill>
                  <a:schemeClr val="folHlink"/>
                </a:solidFill>
                <a:latin typeface="Calibri" panose="020F0502020204030204" pitchFamily="34" charset="0"/>
                <a:cs typeface="Calibri" panose="020F0502020204030204" pitchFamily="34" charset="0"/>
              </a:rPr>
              <a:t>Save Form&gt;</a:t>
            </a:r>
            <a:r>
              <a:rPr lang="en-US" altLang="en-US" sz="2000" b="1" dirty="0">
                <a:latin typeface="Calibri" panose="020F0502020204030204" pitchFamily="34" charset="0"/>
                <a:cs typeface="Calibri" panose="020F0502020204030204" pitchFamily="34" charset="0"/>
              </a:rPr>
              <a:t> button.</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2000" b="1" dirty="0">
                <a:latin typeface="Calibri" panose="020F0502020204030204" pitchFamily="34" charset="0"/>
                <a:cs typeface="Calibri" panose="020F0502020204030204" pitchFamily="34" charset="0"/>
              </a:rPr>
              <a:t>The system generates the Total General Expenditures for DIRI and populates the Section I – Summary of Expenditures screen.</a:t>
            </a:r>
          </a:p>
        </p:txBody>
      </p:sp>
      <p:sp>
        <p:nvSpPr>
          <p:cNvPr id="71684" name="Slide Number Placeholder 1">
            <a:extLst>
              <a:ext uri="{FF2B5EF4-FFF2-40B4-BE49-F238E27FC236}">
                <a16:creationId xmlns:a16="http://schemas.microsoft.com/office/drawing/2014/main" id="{C94B288E-3CCF-4810-8386-6912FB7C504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595A3011-F30C-44BB-B5E4-CA3DABC301A9}" type="slidenum">
              <a:rPr lang="en-US" altLang="en-US" sz="1400" smtClean="0">
                <a:latin typeface="Tahoma" panose="020B0604030504040204" pitchFamily="34" charset="0"/>
              </a:rPr>
              <a:pPr>
                <a:spcBef>
                  <a:spcPct val="0"/>
                </a:spcBef>
                <a:spcAft>
                  <a:spcPct val="0"/>
                </a:spcAft>
                <a:buClrTx/>
                <a:buSzTx/>
                <a:buFontTx/>
                <a:buNone/>
              </a:pPr>
              <a:t>53</a:t>
            </a:fld>
            <a:endParaRPr lang="en-US" altLang="en-US" sz="1400">
              <a:latin typeface="Tahoma" panose="020B0604030504040204" pitchFamily="34"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10AFB5BD-A2CD-4874-9676-A28BC8320436}"/>
              </a:ext>
            </a:extLst>
          </p:cNvPr>
          <p:cNvSpPr>
            <a:spLocks noGrp="1" noChangeArrowheads="1"/>
          </p:cNvSpPr>
          <p:nvPr>
            <p:ph type="title"/>
          </p:nvPr>
        </p:nvSpPr>
        <p:spPr>
          <a:xfrm>
            <a:off x="982663" y="79375"/>
            <a:ext cx="7704137" cy="1219200"/>
          </a:xfrm>
        </p:spPr>
        <p:txBody>
          <a:bodyPr/>
          <a:lstStyle/>
          <a:p>
            <a:pPr eaLnBrk="1" hangingPunct="1"/>
            <a:r>
              <a:rPr lang="en-US" altLang="en-US" sz="3600" b="1">
                <a:ln>
                  <a:noFill/>
                </a:ln>
                <a:latin typeface="Calibri" panose="020F0502020204030204" pitchFamily="34" charset="0"/>
                <a:cs typeface="Calibri" panose="020F0502020204030204" pitchFamily="34" charset="0"/>
              </a:rPr>
              <a:t>Mandate 9:DIRI Screen</a:t>
            </a:r>
          </a:p>
        </p:txBody>
      </p:sp>
      <p:sp>
        <p:nvSpPr>
          <p:cNvPr id="72707" name="Slide Number Placeholder 1">
            <a:extLst>
              <a:ext uri="{FF2B5EF4-FFF2-40B4-BE49-F238E27FC236}">
                <a16:creationId xmlns:a16="http://schemas.microsoft.com/office/drawing/2014/main" id="{4AE6483A-DAC3-4926-B934-DD1935D11E4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3C2B7037-4C7A-4EEE-9419-013CA8835C39}" type="slidenum">
              <a:rPr lang="en-US" altLang="en-US" sz="1400" smtClean="0">
                <a:latin typeface="Tahoma" panose="020B0604030504040204" pitchFamily="34" charset="0"/>
              </a:rPr>
              <a:pPr>
                <a:spcBef>
                  <a:spcPct val="0"/>
                </a:spcBef>
                <a:spcAft>
                  <a:spcPct val="0"/>
                </a:spcAft>
                <a:buClrTx/>
                <a:buSzTx/>
                <a:buFontTx/>
                <a:buNone/>
              </a:pPr>
              <a:t>54</a:t>
            </a:fld>
            <a:endParaRPr lang="en-US" altLang="en-US" sz="1400">
              <a:latin typeface="Tahoma" panose="020B0604030504040204" pitchFamily="34" charset="0"/>
            </a:endParaRPr>
          </a:p>
        </p:txBody>
      </p:sp>
      <p:pic>
        <p:nvPicPr>
          <p:cNvPr id="72708" name="Picture 1">
            <a:extLst>
              <a:ext uri="{FF2B5EF4-FFF2-40B4-BE49-F238E27FC236}">
                <a16:creationId xmlns:a16="http://schemas.microsoft.com/office/drawing/2014/main" id="{D9C1636C-D759-4145-893F-FDA12BD713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663" y="1298575"/>
            <a:ext cx="7162800" cy="422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C6BC9E54-6637-4EFB-9995-484D5BA43046}"/>
              </a:ext>
            </a:extLst>
          </p:cNvPr>
          <p:cNvSpPr>
            <a:spLocks noGrp="1" noChangeArrowheads="1"/>
          </p:cNvSpPr>
          <p:nvPr>
            <p:ph type="title"/>
          </p:nvPr>
        </p:nvSpPr>
        <p:spPr>
          <a:xfrm>
            <a:off x="982663" y="-347663"/>
            <a:ext cx="8229600" cy="1462088"/>
          </a:xfrm>
        </p:spPr>
        <p:txBody>
          <a:bodyPr/>
          <a:lstStyle/>
          <a:p>
            <a:pPr eaLnBrk="1" hangingPunct="1"/>
            <a:r>
              <a:rPr lang="en-US" altLang="en-US" sz="3200" b="1">
                <a:ln>
                  <a:noFill/>
                </a:ln>
                <a:latin typeface="Calibri" panose="020F0502020204030204" pitchFamily="34" charset="0"/>
                <a:cs typeface="Calibri" panose="020F0502020204030204" pitchFamily="34" charset="0"/>
              </a:rPr>
              <a:t>Mandate 10: </a:t>
            </a:r>
            <a:br>
              <a:rPr lang="en-US" altLang="en-US" sz="3200" b="1">
                <a:ln>
                  <a:noFill/>
                </a:ln>
                <a:latin typeface="Calibri" panose="020F0502020204030204" pitchFamily="34" charset="0"/>
                <a:cs typeface="Calibri" panose="020F0502020204030204" pitchFamily="34" charset="0"/>
              </a:rPr>
            </a:br>
            <a:r>
              <a:rPr lang="en-US" altLang="en-US" sz="3200" b="1">
                <a:ln>
                  <a:noFill/>
                </a:ln>
                <a:latin typeface="Calibri" panose="020F0502020204030204" pitchFamily="34" charset="0"/>
                <a:cs typeface="Calibri" panose="020F0502020204030204" pitchFamily="34" charset="0"/>
              </a:rPr>
              <a:t>High School Graduation Report (HSGR)</a:t>
            </a:r>
          </a:p>
        </p:txBody>
      </p:sp>
      <p:sp>
        <p:nvSpPr>
          <p:cNvPr id="58371" name="Rectangle 3">
            <a:extLst>
              <a:ext uri="{FF2B5EF4-FFF2-40B4-BE49-F238E27FC236}">
                <a16:creationId xmlns:a16="http://schemas.microsoft.com/office/drawing/2014/main" id="{7F8849BC-96C0-43E4-B99A-628998856E09}"/>
              </a:ext>
            </a:extLst>
          </p:cNvPr>
          <p:cNvSpPr>
            <a:spLocks noGrp="1" noChangeArrowheads="1"/>
          </p:cNvSpPr>
          <p:nvPr>
            <p:ph idx="1"/>
          </p:nvPr>
        </p:nvSpPr>
        <p:spPr>
          <a:xfrm>
            <a:off x="982663" y="969963"/>
            <a:ext cx="7932737" cy="5237162"/>
          </a:xfrm>
        </p:spPr>
        <p:txBody>
          <a:bodyPr rtlCol="0">
            <a:normAutofit lnSpcReduction="10000"/>
          </a:bodyPr>
          <a:lstStyle/>
          <a:p>
            <a:pPr eaLnBrk="1" fontAlgn="auto" hangingPunct="1">
              <a:buClr>
                <a:schemeClr val="accent1">
                  <a:lumMod val="75000"/>
                </a:schemeClr>
              </a:buClr>
              <a:buFont typeface="Wingdings" panose="05000000000000000000" pitchFamily="2" charset="2"/>
              <a:buNone/>
              <a:defRPr/>
            </a:pPr>
            <a:r>
              <a:rPr lang="en-US" altLang="en-US" b="1" u="sng" dirty="0">
                <a:latin typeface="Calibri" panose="020F0502020204030204" pitchFamily="34" charset="0"/>
                <a:cs typeface="Calibri" panose="020F0502020204030204" pitchFamily="34" charset="0"/>
              </a:rPr>
              <a:t>Calculation of Hourly Rate</a:t>
            </a:r>
            <a:endParaRPr lang="en-US" altLang="en-US" b="1" dirty="0">
              <a:latin typeface="Calibri" panose="020F0502020204030204" pitchFamily="34" charset="0"/>
              <a:cs typeface="Calibri" panose="020F0502020204030204" pitchFamily="34" charset="0"/>
            </a:endParaRPr>
          </a:p>
          <a:p>
            <a:pPr eaLnBrk="1" fontAlgn="auto" hangingPunct="1">
              <a:buClr>
                <a:schemeClr val="accent1">
                  <a:lumMod val="75000"/>
                </a:schemeClr>
              </a:buClr>
              <a:buFont typeface="Wingdings" panose="05000000000000000000" pitchFamily="2" charset="2"/>
              <a:buChar char="v"/>
              <a:defRPr/>
            </a:pPr>
            <a:r>
              <a:rPr lang="en-US" altLang="en-US" b="1" dirty="0">
                <a:latin typeface="Calibri" panose="020F0502020204030204" pitchFamily="34" charset="0"/>
                <a:cs typeface="Calibri" panose="020F0502020204030204" pitchFamily="34" charset="0"/>
              </a:rPr>
              <a:t>Click on the &lt;</a:t>
            </a:r>
            <a:r>
              <a:rPr lang="en-US" altLang="en-US" b="1" dirty="0">
                <a:solidFill>
                  <a:schemeClr val="folHlink"/>
                </a:solidFill>
                <a:latin typeface="Calibri" panose="020F0502020204030204" pitchFamily="34" charset="0"/>
                <a:cs typeface="Calibri" panose="020F0502020204030204" pitchFamily="34" charset="0"/>
              </a:rPr>
              <a:t>Mandate 10</a:t>
            </a:r>
            <a:r>
              <a:rPr lang="en-US" altLang="en-US" b="1" dirty="0">
                <a:latin typeface="Calibri" panose="020F0502020204030204" pitchFamily="34" charset="0"/>
                <a:cs typeface="Calibri" panose="020F0502020204030204" pitchFamily="34" charset="0"/>
              </a:rPr>
              <a:t>&gt; button.</a:t>
            </a:r>
          </a:p>
          <a:p>
            <a:pPr eaLnBrk="1" fontAlgn="auto" hangingPunct="1">
              <a:buClr>
                <a:schemeClr val="accent1">
                  <a:lumMod val="75000"/>
                </a:schemeClr>
              </a:buClr>
              <a:buFont typeface="Wingdings" panose="05000000000000000000" pitchFamily="2" charset="2"/>
              <a:buChar char="v"/>
              <a:defRPr/>
            </a:pPr>
            <a:r>
              <a:rPr lang="en-US" altLang="en-US" b="1" dirty="0">
                <a:latin typeface="Calibri" panose="020F0502020204030204" pitchFamily="34" charset="0"/>
                <a:cs typeface="Calibri" panose="020F0502020204030204" pitchFamily="34" charset="0"/>
              </a:rPr>
              <a:t>Enter data for line #1.  Use the “</a:t>
            </a:r>
            <a:r>
              <a:rPr lang="en-US" altLang="en-US" b="1" dirty="0">
                <a:solidFill>
                  <a:srgbClr val="00684D"/>
                </a:solidFill>
                <a:latin typeface="Calibri" panose="020F0502020204030204" pitchFamily="34" charset="0"/>
                <a:cs typeface="Calibri" panose="020F0502020204030204" pitchFamily="34" charset="0"/>
              </a:rPr>
              <a:t>tab</a:t>
            </a:r>
            <a:r>
              <a:rPr lang="en-US" altLang="en-US" b="1" dirty="0">
                <a:latin typeface="Calibri" panose="020F0502020204030204" pitchFamily="34" charset="0"/>
                <a:cs typeface="Calibri" panose="020F0502020204030204" pitchFamily="34" charset="0"/>
              </a:rPr>
              <a:t>” key to move to the next data entry field. </a:t>
            </a:r>
          </a:p>
          <a:p>
            <a:pPr eaLnBrk="1" fontAlgn="auto" hangingPunct="1">
              <a:buClr>
                <a:schemeClr val="accent1">
                  <a:lumMod val="75000"/>
                </a:schemeClr>
              </a:buClr>
              <a:buFont typeface="Wingdings" panose="05000000000000000000" pitchFamily="2" charset="2"/>
              <a:buChar char="v"/>
              <a:defRPr/>
            </a:pPr>
            <a:r>
              <a:rPr lang="en-US" altLang="en-US" b="1" dirty="0">
                <a:latin typeface="Calibri" panose="020F0502020204030204" pitchFamily="34" charset="0"/>
                <a:cs typeface="Calibri" panose="020F0502020204030204" pitchFamily="34" charset="0"/>
              </a:rPr>
              <a:t>Continue entering data for lines 2-4.  </a:t>
            </a:r>
          </a:p>
          <a:p>
            <a:pPr eaLnBrk="1" fontAlgn="auto" hangingPunct="1">
              <a:lnSpc>
                <a:spcPct val="90000"/>
              </a:lnSpc>
              <a:buClr>
                <a:schemeClr val="accent1">
                  <a:lumMod val="75000"/>
                </a:schemeClr>
              </a:buClr>
              <a:buFont typeface="Arial"/>
              <a:buNone/>
              <a:defRPr/>
            </a:pPr>
            <a:endParaRPr lang="en-US" altLang="en-US" b="1" u="sng" dirty="0">
              <a:latin typeface="Calibri" panose="020F0502020204030204" pitchFamily="34" charset="0"/>
              <a:cs typeface="Calibri" panose="020F0502020204030204" pitchFamily="34" charset="0"/>
            </a:endParaRPr>
          </a:p>
          <a:p>
            <a:pPr eaLnBrk="1" fontAlgn="auto" hangingPunct="1">
              <a:lnSpc>
                <a:spcPct val="90000"/>
              </a:lnSpc>
              <a:buClr>
                <a:schemeClr val="accent1">
                  <a:lumMod val="75000"/>
                </a:schemeClr>
              </a:buClr>
              <a:buFont typeface="Arial"/>
              <a:buNone/>
              <a:defRPr/>
            </a:pPr>
            <a:r>
              <a:rPr lang="en-US" altLang="en-US" b="1" u="sng" dirty="0">
                <a:latin typeface="Calibri" panose="020F0502020204030204" pitchFamily="34" charset="0"/>
                <a:cs typeface="Calibri" panose="020F0502020204030204" pitchFamily="34" charset="0"/>
              </a:rPr>
              <a:t>Calculation of Expenditures</a:t>
            </a:r>
            <a:endParaRPr lang="en-US" altLang="en-US" b="1" dirty="0">
              <a:latin typeface="Calibri" panose="020F0502020204030204" pitchFamily="34" charset="0"/>
              <a:cs typeface="Calibri" panose="020F0502020204030204" pitchFamily="34" charset="0"/>
            </a:endParaRPr>
          </a:p>
          <a:p>
            <a:pPr eaLnBrk="1" fontAlgn="auto" hangingPunct="1">
              <a:lnSpc>
                <a:spcPct val="90000"/>
              </a:lnSpc>
              <a:buClr>
                <a:schemeClr val="accent1">
                  <a:lumMod val="75000"/>
                </a:schemeClr>
              </a:buClr>
              <a:buFont typeface="Wingdings" panose="05000000000000000000" pitchFamily="2" charset="2"/>
              <a:buChar char="v"/>
              <a:defRPr/>
            </a:pPr>
            <a:r>
              <a:rPr lang="en-US" altLang="en-US" b="1" dirty="0">
                <a:latin typeface="Calibri" panose="020F0502020204030204" pitchFamily="34" charset="0"/>
                <a:cs typeface="Calibri" panose="020F0502020204030204" pitchFamily="34" charset="0"/>
              </a:rPr>
              <a:t>Use the “</a:t>
            </a:r>
            <a:r>
              <a:rPr lang="en-US" altLang="en-US" b="1" dirty="0">
                <a:solidFill>
                  <a:srgbClr val="00684D"/>
                </a:solidFill>
                <a:latin typeface="Calibri" panose="020F0502020204030204" pitchFamily="34" charset="0"/>
                <a:cs typeface="Calibri" panose="020F0502020204030204" pitchFamily="34" charset="0"/>
              </a:rPr>
              <a:t>tab</a:t>
            </a:r>
            <a:r>
              <a:rPr lang="en-US" altLang="en-US" b="1" dirty="0">
                <a:latin typeface="Calibri" panose="020F0502020204030204" pitchFamily="34" charset="0"/>
                <a:cs typeface="Calibri" panose="020F0502020204030204" pitchFamily="34" charset="0"/>
              </a:rPr>
              <a:t>” key to move to the next field. </a:t>
            </a:r>
          </a:p>
          <a:p>
            <a:pPr eaLnBrk="1" fontAlgn="auto" hangingPunct="1">
              <a:lnSpc>
                <a:spcPct val="90000"/>
              </a:lnSpc>
              <a:buClr>
                <a:schemeClr val="accent1">
                  <a:lumMod val="75000"/>
                </a:schemeClr>
              </a:buClr>
              <a:buFont typeface="Wingdings" panose="05000000000000000000" pitchFamily="2" charset="2"/>
              <a:buChar char="v"/>
              <a:defRPr/>
            </a:pPr>
            <a:r>
              <a:rPr lang="en-US" altLang="en-US" b="1" dirty="0">
                <a:latin typeface="Calibri" panose="020F0502020204030204" pitchFamily="34" charset="0"/>
                <a:cs typeface="Calibri" panose="020F0502020204030204" pitchFamily="34" charset="0"/>
              </a:rPr>
              <a:t>Enter the number of graduation candidates.</a:t>
            </a:r>
          </a:p>
          <a:p>
            <a:pPr eaLnBrk="1" fontAlgn="auto" hangingPunct="1">
              <a:lnSpc>
                <a:spcPct val="90000"/>
              </a:lnSpc>
              <a:buClr>
                <a:schemeClr val="accent1">
                  <a:lumMod val="75000"/>
                </a:schemeClr>
              </a:buClr>
              <a:buFont typeface="Wingdings" panose="05000000000000000000" pitchFamily="2" charset="2"/>
              <a:buChar char="v"/>
              <a:defRPr/>
            </a:pPr>
            <a:r>
              <a:rPr lang="en-US" altLang="en-US" b="1" dirty="0">
                <a:latin typeface="Calibri" panose="020F0502020204030204" pitchFamily="34" charset="0"/>
                <a:cs typeface="Calibri" panose="020F0502020204030204" pitchFamily="34" charset="0"/>
              </a:rPr>
              <a:t>Click on the &lt;</a:t>
            </a:r>
            <a:r>
              <a:rPr lang="en-US" altLang="en-US" b="1" dirty="0">
                <a:solidFill>
                  <a:schemeClr val="folHlink"/>
                </a:solidFill>
                <a:latin typeface="Calibri" panose="020F0502020204030204" pitchFamily="34" charset="0"/>
                <a:cs typeface="Calibri" panose="020F0502020204030204" pitchFamily="34" charset="0"/>
              </a:rPr>
              <a:t>save&gt;</a:t>
            </a:r>
            <a:r>
              <a:rPr lang="en-US" altLang="en-US" b="1" dirty="0">
                <a:latin typeface="Calibri" panose="020F0502020204030204" pitchFamily="34" charset="0"/>
                <a:cs typeface="Calibri" panose="020F0502020204030204" pitchFamily="34" charset="0"/>
              </a:rPr>
              <a:t> button.</a:t>
            </a:r>
          </a:p>
          <a:p>
            <a:pPr eaLnBrk="1" fontAlgn="auto" hangingPunct="1">
              <a:lnSpc>
                <a:spcPct val="90000"/>
              </a:lnSpc>
              <a:buClr>
                <a:schemeClr val="accent1">
                  <a:lumMod val="75000"/>
                </a:schemeClr>
              </a:buClr>
              <a:buFont typeface="Wingdings" panose="05000000000000000000" pitchFamily="2" charset="2"/>
              <a:buChar char="v"/>
              <a:defRPr/>
            </a:pPr>
            <a:r>
              <a:rPr lang="en-US" altLang="en-US" b="1" dirty="0">
                <a:latin typeface="Calibri" panose="020F0502020204030204" pitchFamily="34" charset="0"/>
                <a:cs typeface="Calibri" panose="020F0502020204030204" pitchFamily="34" charset="0"/>
              </a:rPr>
              <a:t>The system generates the Total Expenditures for HSGR.</a:t>
            </a:r>
          </a:p>
          <a:p>
            <a:pPr eaLnBrk="1" fontAlgn="auto" hangingPunct="1">
              <a:buClr>
                <a:schemeClr val="accent1">
                  <a:lumMod val="75000"/>
                </a:schemeClr>
              </a:buClr>
              <a:buFont typeface="Arial"/>
              <a:buChar char="•"/>
              <a:defRPr/>
            </a:pPr>
            <a:endParaRPr lang="en-US" altLang="en-US" sz="2000" b="1" dirty="0"/>
          </a:p>
        </p:txBody>
      </p:sp>
      <p:sp>
        <p:nvSpPr>
          <p:cNvPr id="73732" name="Slide Number Placeholder 1">
            <a:extLst>
              <a:ext uri="{FF2B5EF4-FFF2-40B4-BE49-F238E27FC236}">
                <a16:creationId xmlns:a16="http://schemas.microsoft.com/office/drawing/2014/main" id="{3A0CCA23-CAD4-404F-B4EB-8E94BC2E031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C0E10517-17F9-41B3-ADF1-E16A3816D988}" type="slidenum">
              <a:rPr lang="en-US" altLang="en-US" sz="1400" smtClean="0">
                <a:latin typeface="Tahoma" panose="020B0604030504040204" pitchFamily="34" charset="0"/>
              </a:rPr>
              <a:pPr>
                <a:spcBef>
                  <a:spcPct val="0"/>
                </a:spcBef>
                <a:spcAft>
                  <a:spcPct val="0"/>
                </a:spcAft>
                <a:buClrTx/>
                <a:buSzTx/>
                <a:buFontTx/>
                <a:buNone/>
              </a:pPr>
              <a:t>55</a:t>
            </a:fld>
            <a:endParaRPr lang="en-US" altLang="en-US" sz="1400">
              <a:latin typeface="Tahoma" panose="020B0604030504040204"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F3F297FA-767F-4421-A5E2-52BD61209806}"/>
              </a:ext>
            </a:extLst>
          </p:cNvPr>
          <p:cNvSpPr>
            <a:spLocks noGrp="1" noChangeArrowheads="1"/>
          </p:cNvSpPr>
          <p:nvPr>
            <p:ph type="title"/>
          </p:nvPr>
        </p:nvSpPr>
        <p:spPr>
          <a:xfrm>
            <a:off x="982663" y="457200"/>
            <a:ext cx="7704137" cy="1600200"/>
          </a:xfrm>
        </p:spPr>
        <p:txBody>
          <a:bodyPr/>
          <a:lstStyle/>
          <a:p>
            <a:pPr eaLnBrk="1" hangingPunct="1"/>
            <a:r>
              <a:rPr lang="en-US" altLang="en-US" sz="3600" b="1">
                <a:ln>
                  <a:noFill/>
                </a:ln>
                <a:latin typeface="Calibri" panose="020F0502020204030204" pitchFamily="34" charset="0"/>
                <a:cs typeface="Calibri" panose="020F0502020204030204" pitchFamily="34" charset="0"/>
              </a:rPr>
              <a:t>Mandate 10: HSGR SCREEN</a:t>
            </a:r>
          </a:p>
        </p:txBody>
      </p:sp>
      <p:pic>
        <p:nvPicPr>
          <p:cNvPr id="74755" name="Content Placeholder 2">
            <a:extLst>
              <a:ext uri="{FF2B5EF4-FFF2-40B4-BE49-F238E27FC236}">
                <a16:creationId xmlns:a16="http://schemas.microsoft.com/office/drawing/2014/main" id="{281D04C1-51CF-4C62-AD77-6D954DC7679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87425" y="1905000"/>
            <a:ext cx="7694613" cy="4203700"/>
          </a:xfrm>
        </p:spPr>
      </p:pic>
      <p:sp>
        <p:nvSpPr>
          <p:cNvPr id="74756" name="Slide Number Placeholder 1">
            <a:extLst>
              <a:ext uri="{FF2B5EF4-FFF2-40B4-BE49-F238E27FC236}">
                <a16:creationId xmlns:a16="http://schemas.microsoft.com/office/drawing/2014/main" id="{9891CA5B-C716-498E-98CA-21992B62250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2E6DACEB-EFD1-4F3F-B98E-CA7F63562232}" type="slidenum">
              <a:rPr lang="en-US" altLang="en-US" sz="1400" smtClean="0">
                <a:latin typeface="Tahoma" panose="020B0604030504040204" pitchFamily="34" charset="0"/>
              </a:rPr>
              <a:pPr>
                <a:spcBef>
                  <a:spcPct val="0"/>
                </a:spcBef>
                <a:spcAft>
                  <a:spcPct val="0"/>
                </a:spcAft>
                <a:buClrTx/>
                <a:buSzTx/>
                <a:buFontTx/>
                <a:buNone/>
              </a:pPr>
              <a:t>56</a:t>
            </a:fld>
            <a:endParaRPr lang="en-US" altLang="en-US" sz="1400">
              <a:latin typeface="Tahoma" panose="020B0604030504040204"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08447F28-DB6A-4510-804A-BF1592DF7E66}"/>
              </a:ext>
            </a:extLst>
          </p:cNvPr>
          <p:cNvSpPr>
            <a:spLocks noGrp="1" noChangeArrowheads="1"/>
          </p:cNvSpPr>
          <p:nvPr>
            <p:ph type="title"/>
          </p:nvPr>
        </p:nvSpPr>
        <p:spPr>
          <a:xfrm>
            <a:off x="982663" y="0"/>
            <a:ext cx="7704137" cy="1524000"/>
          </a:xfrm>
        </p:spPr>
        <p:txBody>
          <a:bodyPr/>
          <a:lstStyle/>
          <a:p>
            <a:pPr eaLnBrk="1" hangingPunct="1"/>
            <a:r>
              <a:rPr lang="en-US" altLang="en-US" sz="3200" b="1">
                <a:ln>
                  <a:noFill/>
                </a:ln>
                <a:latin typeface="Calibri" panose="020F0502020204030204" pitchFamily="34" charset="0"/>
                <a:cs typeface="Calibri" panose="020F0502020204030204" pitchFamily="34" charset="0"/>
              </a:rPr>
              <a:t>Mandate 11: Grade Four Science Test (GFST)</a:t>
            </a:r>
            <a:endParaRPr lang="en-US" altLang="en-US" sz="3200">
              <a:ln>
                <a:noFill/>
              </a:ln>
              <a:latin typeface="Calibri" panose="020F0502020204030204" pitchFamily="34" charset="0"/>
              <a:cs typeface="Calibri" panose="020F0502020204030204" pitchFamily="34" charset="0"/>
            </a:endParaRPr>
          </a:p>
        </p:txBody>
      </p:sp>
      <p:sp>
        <p:nvSpPr>
          <p:cNvPr id="6" name="Content Placeholder 5">
            <a:extLst>
              <a:ext uri="{FF2B5EF4-FFF2-40B4-BE49-F238E27FC236}">
                <a16:creationId xmlns:a16="http://schemas.microsoft.com/office/drawing/2014/main" id="{E5DCEE7D-EC91-43AA-9BCC-9DE032840309}"/>
              </a:ext>
            </a:extLst>
          </p:cNvPr>
          <p:cNvSpPr>
            <a:spLocks noGrp="1"/>
          </p:cNvSpPr>
          <p:nvPr>
            <p:ph idx="1"/>
          </p:nvPr>
        </p:nvSpPr>
        <p:spPr>
          <a:xfrm>
            <a:off x="982663" y="1143000"/>
            <a:ext cx="7704137" cy="4856163"/>
          </a:xfrm>
        </p:spPr>
        <p:txBody>
          <a:bodyPr rtlCol="0">
            <a:normAutofit/>
          </a:bodyPr>
          <a:lstStyle/>
          <a:p>
            <a:pPr marL="0" indent="0" eaLnBrk="1" fontAlgn="auto" hangingPunct="1">
              <a:lnSpc>
                <a:spcPct val="80000"/>
              </a:lnSpc>
              <a:buClr>
                <a:schemeClr val="accent1">
                  <a:lumMod val="75000"/>
                </a:schemeClr>
              </a:buClr>
              <a:buFont typeface="Arial"/>
              <a:buNone/>
              <a:defRPr/>
            </a:pPr>
            <a:r>
              <a:rPr lang="en-US" altLang="en-US" b="1" u="sng" dirty="0"/>
              <a:t>Calculation of Hourly Rate</a:t>
            </a:r>
            <a:endParaRPr lang="en-US" altLang="en-US" b="1" dirty="0"/>
          </a:p>
          <a:p>
            <a:pPr eaLnBrk="1" fontAlgn="auto" hangingPunct="1">
              <a:lnSpc>
                <a:spcPct val="80000"/>
              </a:lnSpc>
              <a:buClr>
                <a:schemeClr val="accent1">
                  <a:lumMod val="75000"/>
                </a:schemeClr>
              </a:buClr>
              <a:buFont typeface="Wingdings" panose="05000000000000000000" pitchFamily="2" charset="2"/>
              <a:buChar char="v"/>
              <a:defRPr/>
            </a:pPr>
            <a:r>
              <a:rPr lang="en-US" altLang="en-US" b="1" dirty="0"/>
              <a:t>Enter data for line #1.  Use the “</a:t>
            </a:r>
            <a:r>
              <a:rPr lang="en-US" altLang="en-US" b="1" dirty="0">
                <a:solidFill>
                  <a:srgbClr val="00684D"/>
                </a:solidFill>
              </a:rPr>
              <a:t>tab</a:t>
            </a:r>
            <a:r>
              <a:rPr lang="en-US" altLang="en-US" b="1" dirty="0"/>
              <a:t>” key to move to the next data entry field. </a:t>
            </a:r>
          </a:p>
          <a:p>
            <a:pPr eaLnBrk="1" fontAlgn="auto" hangingPunct="1">
              <a:lnSpc>
                <a:spcPct val="80000"/>
              </a:lnSpc>
              <a:buClr>
                <a:schemeClr val="accent1">
                  <a:lumMod val="75000"/>
                </a:schemeClr>
              </a:buClr>
              <a:buFont typeface="Wingdings" panose="05000000000000000000" pitchFamily="2" charset="2"/>
              <a:buChar char="v"/>
              <a:defRPr/>
            </a:pPr>
            <a:r>
              <a:rPr lang="en-US" altLang="en-US" b="1" dirty="0"/>
              <a:t>Continue entering data for lines 2-4.  Do not use commas.  When you get to the end of line 4, </a:t>
            </a:r>
            <a:r>
              <a:rPr lang="en-US" altLang="en-US" b="1" dirty="0">
                <a:solidFill>
                  <a:srgbClr val="00684D"/>
                </a:solidFill>
              </a:rPr>
              <a:t>tab</a:t>
            </a:r>
            <a:r>
              <a:rPr lang="en-US" altLang="en-US" b="1" dirty="0"/>
              <a:t> again.  </a:t>
            </a:r>
          </a:p>
          <a:p>
            <a:pPr eaLnBrk="1" fontAlgn="auto" hangingPunct="1">
              <a:lnSpc>
                <a:spcPct val="80000"/>
              </a:lnSpc>
              <a:buClr>
                <a:schemeClr val="accent1">
                  <a:lumMod val="75000"/>
                </a:schemeClr>
              </a:buClr>
              <a:buFont typeface="Wingdings" panose="05000000000000000000" pitchFamily="2" charset="2"/>
              <a:buChar char="v"/>
              <a:defRPr/>
            </a:pPr>
            <a:r>
              <a:rPr lang="en-US" altLang="en-US" b="1" dirty="0"/>
              <a:t>If you enter a comma in the number or if you enter a character instead of a number in any of the fields, you will receive an error message saying “</a:t>
            </a:r>
            <a:r>
              <a:rPr lang="en-US" altLang="en-US" b="1" dirty="0">
                <a:solidFill>
                  <a:srgbClr val="C6183D"/>
                </a:solidFill>
              </a:rPr>
              <a:t>not a valid number</a:t>
            </a:r>
            <a:r>
              <a:rPr lang="en-US" altLang="en-US" b="1" dirty="0"/>
              <a:t>” after you click on the “</a:t>
            </a:r>
            <a:r>
              <a:rPr lang="en-US" altLang="en-US" b="1" dirty="0">
                <a:solidFill>
                  <a:schemeClr val="folHlink"/>
                </a:solidFill>
              </a:rPr>
              <a:t>save</a:t>
            </a:r>
            <a:r>
              <a:rPr lang="en-US" altLang="en-US" b="1" dirty="0"/>
              <a:t>” button.  A caution sign will appear next to the field that caused the problem.</a:t>
            </a:r>
          </a:p>
          <a:p>
            <a:pPr eaLnBrk="1" fontAlgn="auto" hangingPunct="1">
              <a:buClr>
                <a:schemeClr val="accent1">
                  <a:lumMod val="75000"/>
                </a:schemeClr>
              </a:buClr>
              <a:buFont typeface="Arial"/>
              <a:buChar char="•"/>
              <a:defRPr/>
            </a:pPr>
            <a:endParaRPr lang="en-US" dirty="0"/>
          </a:p>
        </p:txBody>
      </p:sp>
      <p:sp>
        <p:nvSpPr>
          <p:cNvPr id="75780" name="Slide Number Placeholder 3">
            <a:extLst>
              <a:ext uri="{FF2B5EF4-FFF2-40B4-BE49-F238E27FC236}">
                <a16:creationId xmlns:a16="http://schemas.microsoft.com/office/drawing/2014/main" id="{C4DA19A2-4C7F-4A80-9F17-E3A4704CFF4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3CBDBAA-A1C6-48A7-9D39-64AA1F465C60}" type="slidenum">
              <a:rPr lang="en-US" altLang="en-US" smtClean="0">
                <a:latin typeface="Corbel" panose="020B0503020204020204" pitchFamily="34" charset="0"/>
              </a:rPr>
              <a:pPr/>
              <a:t>57</a:t>
            </a:fld>
            <a:endParaRPr lang="en-US" altLang="en-US">
              <a:latin typeface="Corbel" panose="020B0503020204020204"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DE1B406B-AEFD-4633-90E4-D59CB85696B1}"/>
              </a:ext>
            </a:extLst>
          </p:cNvPr>
          <p:cNvSpPr>
            <a:spLocks noGrp="1" noChangeArrowheads="1"/>
          </p:cNvSpPr>
          <p:nvPr>
            <p:ph type="title"/>
          </p:nvPr>
        </p:nvSpPr>
        <p:spPr>
          <a:xfrm>
            <a:off x="982663" y="457200"/>
            <a:ext cx="7704137" cy="1981200"/>
          </a:xfrm>
        </p:spPr>
        <p:txBody>
          <a:bodyPr/>
          <a:lstStyle/>
          <a:p>
            <a:pPr eaLnBrk="1" hangingPunct="1"/>
            <a:r>
              <a:rPr lang="en-US" altLang="en-US" sz="3200" b="1">
                <a:ln>
                  <a:noFill/>
                </a:ln>
                <a:latin typeface="Calibri" panose="020F0502020204030204" pitchFamily="34" charset="0"/>
                <a:cs typeface="Calibri" panose="020F0502020204030204" pitchFamily="34" charset="0"/>
              </a:rPr>
              <a:t>Mandate 11: Grade Four Science Test Screen</a:t>
            </a:r>
          </a:p>
        </p:txBody>
      </p:sp>
      <p:pic>
        <p:nvPicPr>
          <p:cNvPr id="76803" name="Content Placeholder 3">
            <a:extLst>
              <a:ext uri="{FF2B5EF4-FFF2-40B4-BE49-F238E27FC236}">
                <a16:creationId xmlns:a16="http://schemas.microsoft.com/office/drawing/2014/main" id="{2DF49F88-0D4E-4765-807E-871D5EFD892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82663" y="2057400"/>
            <a:ext cx="7704137" cy="3567113"/>
          </a:xfrm>
        </p:spPr>
      </p:pic>
      <p:sp>
        <p:nvSpPr>
          <p:cNvPr id="76804" name="Slide Number Placeholder 1">
            <a:extLst>
              <a:ext uri="{FF2B5EF4-FFF2-40B4-BE49-F238E27FC236}">
                <a16:creationId xmlns:a16="http://schemas.microsoft.com/office/drawing/2014/main" id="{EC593064-505C-456B-8831-C89BDC64053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890844CA-D7F8-4405-B5AD-8AF19E69FA36}" type="slidenum">
              <a:rPr lang="en-US" altLang="en-US" sz="1400" smtClean="0">
                <a:latin typeface="Tahoma" panose="020B0604030504040204" pitchFamily="34" charset="0"/>
              </a:rPr>
              <a:pPr>
                <a:spcBef>
                  <a:spcPct val="0"/>
                </a:spcBef>
                <a:spcAft>
                  <a:spcPct val="0"/>
                </a:spcAft>
                <a:buClrTx/>
                <a:buSzTx/>
                <a:buFontTx/>
                <a:buNone/>
              </a:pPr>
              <a:t>58</a:t>
            </a:fld>
            <a:endParaRPr lang="en-US" altLang="en-US" sz="1400">
              <a:latin typeface="Tahoma" panose="020B0604030504040204" pitchFamily="34"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EAC22B6F-174A-4CF4-A2A8-0723EE6F464B}"/>
              </a:ext>
            </a:extLst>
          </p:cNvPr>
          <p:cNvSpPr>
            <a:spLocks noGrp="1" noChangeArrowheads="1"/>
          </p:cNvSpPr>
          <p:nvPr>
            <p:ph type="title"/>
          </p:nvPr>
        </p:nvSpPr>
        <p:spPr>
          <a:xfrm>
            <a:off x="1154113" y="304800"/>
            <a:ext cx="7793037" cy="1462088"/>
          </a:xfrm>
        </p:spPr>
        <p:txBody>
          <a:bodyPr/>
          <a:lstStyle/>
          <a:p>
            <a:pPr eaLnBrk="1" hangingPunct="1"/>
            <a:r>
              <a:rPr lang="en-US" altLang="en-US" sz="3600" b="1">
                <a:ln>
                  <a:noFill/>
                </a:ln>
                <a:latin typeface="Calibri" panose="020F0502020204030204" pitchFamily="34" charset="0"/>
                <a:cs typeface="Calibri" panose="020F0502020204030204" pitchFamily="34" charset="0"/>
              </a:rPr>
              <a:t>Mandate 11: GFST – Teacher Workshop Expenditures &amp; Test Kits</a:t>
            </a:r>
          </a:p>
        </p:txBody>
      </p:sp>
      <p:sp>
        <p:nvSpPr>
          <p:cNvPr id="62467" name="Rectangle 3">
            <a:extLst>
              <a:ext uri="{FF2B5EF4-FFF2-40B4-BE49-F238E27FC236}">
                <a16:creationId xmlns:a16="http://schemas.microsoft.com/office/drawing/2014/main" id="{120EA974-7A47-4C54-AABD-5EB34546E576}"/>
              </a:ext>
            </a:extLst>
          </p:cNvPr>
          <p:cNvSpPr>
            <a:spLocks noGrp="1" noChangeArrowheads="1"/>
          </p:cNvSpPr>
          <p:nvPr>
            <p:ph idx="1"/>
          </p:nvPr>
        </p:nvSpPr>
        <p:spPr>
          <a:xfrm>
            <a:off x="838200" y="1676400"/>
            <a:ext cx="8088313" cy="4432300"/>
          </a:xfrm>
        </p:spPr>
        <p:txBody>
          <a:bodyPr rtlCol="0">
            <a:normAutofit/>
          </a:bodyPr>
          <a:lstStyle/>
          <a:p>
            <a:pPr eaLnBrk="1" fontAlgn="auto" hangingPunct="1">
              <a:lnSpc>
                <a:spcPct val="80000"/>
              </a:lnSpc>
              <a:buClr>
                <a:schemeClr val="accent1">
                  <a:lumMod val="75000"/>
                </a:schemeClr>
              </a:buClr>
              <a:buFont typeface="Wingdings" panose="05000000000000000000" pitchFamily="2" charset="2"/>
              <a:buNone/>
              <a:defRPr/>
            </a:pPr>
            <a:r>
              <a:rPr lang="en-US" altLang="en-US" sz="1800" b="1" u="sng" dirty="0">
                <a:latin typeface="Calibri" panose="020F0502020204030204" pitchFamily="34" charset="0"/>
                <a:cs typeface="Calibri" panose="020F0502020204030204" pitchFamily="34" charset="0"/>
              </a:rPr>
              <a:t>Teacher Workshop Expenditures</a:t>
            </a:r>
            <a:endParaRPr lang="en-US" altLang="en-US" sz="1800" b="1" dirty="0">
              <a:latin typeface="Calibri" panose="020F0502020204030204" pitchFamily="34" charset="0"/>
              <a:cs typeface="Calibri" panose="020F0502020204030204" pitchFamily="34" charset="0"/>
            </a:endParaRPr>
          </a:p>
          <a:p>
            <a:pPr eaLnBrk="1" fontAlgn="auto" hangingPunct="1">
              <a:lnSpc>
                <a:spcPct val="80000"/>
              </a:lnSpc>
              <a:buClr>
                <a:schemeClr val="accent1">
                  <a:lumMod val="75000"/>
                </a:schemeClr>
              </a:buClr>
              <a:buFont typeface="Wingdings" panose="05000000000000000000" pitchFamily="2" charset="2"/>
              <a:buChar char="v"/>
              <a:defRPr/>
            </a:pPr>
            <a:r>
              <a:rPr lang="en-US" altLang="en-US" sz="1800" b="1" dirty="0">
                <a:latin typeface="Calibri" panose="020F0502020204030204" pitchFamily="34" charset="0"/>
                <a:cs typeface="Calibri" panose="020F0502020204030204" pitchFamily="34" charset="0"/>
              </a:rPr>
              <a:t>Enter the total hours of allowable workshop training (the time that the teacher is out of the classroom). Use the “</a:t>
            </a:r>
            <a:r>
              <a:rPr lang="en-US" altLang="en-US" sz="1800" b="1" dirty="0">
                <a:solidFill>
                  <a:srgbClr val="00684D"/>
                </a:solidFill>
                <a:latin typeface="Calibri" panose="020F0502020204030204" pitchFamily="34" charset="0"/>
                <a:cs typeface="Calibri" panose="020F0502020204030204" pitchFamily="34" charset="0"/>
              </a:rPr>
              <a:t>tab</a:t>
            </a:r>
            <a:r>
              <a:rPr lang="en-US" altLang="en-US" sz="1800" b="1" dirty="0">
                <a:latin typeface="Calibri" panose="020F0502020204030204" pitchFamily="34" charset="0"/>
                <a:cs typeface="Calibri" panose="020F0502020204030204" pitchFamily="34" charset="0"/>
              </a:rPr>
              <a:t>” key to move to the next field.</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1800" b="1" dirty="0">
                <a:latin typeface="Calibri" panose="020F0502020204030204" pitchFamily="34" charset="0"/>
                <a:cs typeface="Calibri" panose="020F0502020204030204" pitchFamily="34" charset="0"/>
              </a:rPr>
              <a:t>Enter the dollar amount of workshop fees. Use the “</a:t>
            </a:r>
            <a:r>
              <a:rPr lang="en-US" altLang="en-US" sz="1800" b="1" dirty="0">
                <a:solidFill>
                  <a:srgbClr val="00684D"/>
                </a:solidFill>
                <a:latin typeface="Calibri" panose="020F0502020204030204" pitchFamily="34" charset="0"/>
                <a:cs typeface="Calibri" panose="020F0502020204030204" pitchFamily="34" charset="0"/>
              </a:rPr>
              <a:t>tab</a:t>
            </a:r>
            <a:r>
              <a:rPr lang="en-US" altLang="en-US" sz="1800" b="1" dirty="0">
                <a:latin typeface="Calibri" panose="020F0502020204030204" pitchFamily="34" charset="0"/>
                <a:cs typeface="Calibri" panose="020F0502020204030204" pitchFamily="34" charset="0"/>
              </a:rPr>
              <a:t>” key to move to the next field.</a:t>
            </a:r>
            <a:endParaRPr lang="en-US" altLang="en-US" sz="1800" b="1" u="sng" dirty="0">
              <a:latin typeface="Calibri" panose="020F0502020204030204" pitchFamily="34" charset="0"/>
              <a:cs typeface="Calibri" panose="020F0502020204030204" pitchFamily="34" charset="0"/>
            </a:endParaRPr>
          </a:p>
          <a:p>
            <a:pPr eaLnBrk="1" fontAlgn="auto" hangingPunct="1">
              <a:lnSpc>
                <a:spcPct val="80000"/>
              </a:lnSpc>
              <a:buClr>
                <a:schemeClr val="accent1">
                  <a:lumMod val="75000"/>
                </a:schemeClr>
              </a:buClr>
              <a:buFont typeface="Wingdings" panose="05000000000000000000" pitchFamily="2" charset="2"/>
              <a:buNone/>
              <a:defRPr/>
            </a:pPr>
            <a:r>
              <a:rPr lang="en-US" altLang="en-US" sz="1800" b="1" u="sng" dirty="0">
                <a:latin typeface="Calibri" panose="020F0502020204030204" pitchFamily="34" charset="0"/>
                <a:cs typeface="Calibri" panose="020F0502020204030204" pitchFamily="34" charset="0"/>
              </a:rPr>
              <a:t>Test Kits</a:t>
            </a:r>
            <a:endParaRPr lang="en-US" altLang="en-US" sz="1800" b="1" dirty="0">
              <a:latin typeface="Calibri" panose="020F0502020204030204" pitchFamily="34" charset="0"/>
              <a:cs typeface="Calibri" panose="020F0502020204030204" pitchFamily="34" charset="0"/>
            </a:endParaRPr>
          </a:p>
          <a:p>
            <a:pPr eaLnBrk="1" fontAlgn="auto" hangingPunct="1">
              <a:lnSpc>
                <a:spcPct val="80000"/>
              </a:lnSpc>
              <a:buClr>
                <a:schemeClr val="accent1">
                  <a:lumMod val="75000"/>
                </a:schemeClr>
              </a:buClr>
              <a:buFont typeface="Wingdings" panose="05000000000000000000" pitchFamily="2" charset="2"/>
              <a:buChar char="v"/>
              <a:defRPr/>
            </a:pPr>
            <a:r>
              <a:rPr lang="en-US" altLang="en-US" sz="1800" b="1" dirty="0">
                <a:latin typeface="Calibri" panose="020F0502020204030204" pitchFamily="34" charset="0"/>
                <a:cs typeface="Calibri" panose="020F0502020204030204" pitchFamily="34" charset="0"/>
              </a:rPr>
              <a:t>Enter number of students taking Grade Four Science Test</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1800" b="1" dirty="0">
                <a:latin typeface="Calibri" panose="020F0502020204030204" pitchFamily="34" charset="0"/>
                <a:cs typeface="Calibri" panose="020F0502020204030204" pitchFamily="34" charset="0"/>
              </a:rPr>
              <a:t>Enter number of test kits purchased  (</a:t>
            </a:r>
            <a:r>
              <a:rPr lang="en-US" altLang="en-US" sz="1800" b="1" u="sng" dirty="0">
                <a:latin typeface="Calibri" panose="020F0502020204030204" pitchFamily="34" charset="0"/>
                <a:cs typeface="Calibri" panose="020F0502020204030204" pitchFamily="34" charset="0"/>
              </a:rPr>
              <a:t>Note:</a:t>
            </a:r>
            <a:r>
              <a:rPr lang="en-US" altLang="en-US" sz="1800" b="1" dirty="0">
                <a:latin typeface="Calibri" panose="020F0502020204030204" pitchFamily="34" charset="0"/>
                <a:cs typeface="Calibri" panose="020F0502020204030204" pitchFamily="34" charset="0"/>
              </a:rPr>
              <a:t> each kit serves 30 pupils)</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1800" b="1" dirty="0">
                <a:latin typeface="Calibri" panose="020F0502020204030204" pitchFamily="34" charset="0"/>
                <a:cs typeface="Calibri" panose="020F0502020204030204" pitchFamily="34" charset="0"/>
              </a:rPr>
              <a:t>Click on the &lt;</a:t>
            </a:r>
            <a:r>
              <a:rPr lang="en-US" altLang="en-US" sz="1800" b="1" dirty="0">
                <a:solidFill>
                  <a:schemeClr val="folHlink"/>
                </a:solidFill>
                <a:latin typeface="Calibri" panose="020F0502020204030204" pitchFamily="34" charset="0"/>
                <a:cs typeface="Calibri" panose="020F0502020204030204" pitchFamily="34" charset="0"/>
              </a:rPr>
              <a:t>Save Form&gt;</a:t>
            </a:r>
            <a:r>
              <a:rPr lang="en-US" altLang="en-US" sz="1800" b="1" dirty="0">
                <a:latin typeface="Calibri" panose="020F0502020204030204" pitchFamily="34" charset="0"/>
                <a:cs typeface="Calibri" panose="020F0502020204030204" pitchFamily="34" charset="0"/>
              </a:rPr>
              <a:t> button.</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1800" b="1" dirty="0">
                <a:latin typeface="Calibri" panose="020F0502020204030204" pitchFamily="34" charset="0"/>
                <a:cs typeface="Calibri" panose="020F0502020204030204" pitchFamily="34" charset="0"/>
              </a:rPr>
              <a:t>The system generates the Total Expenditures and Total Workshop Expenditures and populates the Section I – Summary of Expenditures Screen.</a:t>
            </a:r>
          </a:p>
          <a:p>
            <a:pPr eaLnBrk="1" fontAlgn="auto" hangingPunct="1">
              <a:lnSpc>
                <a:spcPct val="80000"/>
              </a:lnSpc>
              <a:buClr>
                <a:schemeClr val="accent1">
                  <a:lumMod val="75000"/>
                </a:schemeClr>
              </a:buClr>
              <a:buFont typeface="Wingdings" panose="05000000000000000000" pitchFamily="2" charset="2"/>
              <a:buNone/>
              <a:defRPr/>
            </a:pPr>
            <a:endParaRPr lang="en-US" altLang="en-US" sz="1800" b="1" dirty="0">
              <a:solidFill>
                <a:srgbClr val="C6183D"/>
              </a:solidFill>
              <a:latin typeface="Calibri" panose="020F0502020204030204" pitchFamily="34" charset="0"/>
              <a:cs typeface="Calibri" panose="020F0502020204030204" pitchFamily="34" charset="0"/>
            </a:endParaRPr>
          </a:p>
          <a:p>
            <a:pPr eaLnBrk="1" fontAlgn="auto" hangingPunct="1">
              <a:lnSpc>
                <a:spcPct val="80000"/>
              </a:lnSpc>
              <a:buClr>
                <a:schemeClr val="accent1">
                  <a:lumMod val="75000"/>
                </a:schemeClr>
              </a:buClr>
              <a:buFont typeface="Wingdings" panose="05000000000000000000" pitchFamily="2" charset="2"/>
              <a:buNone/>
              <a:defRPr/>
            </a:pPr>
            <a:r>
              <a:rPr lang="en-US" altLang="en-US" sz="1800" b="1" dirty="0">
                <a:solidFill>
                  <a:srgbClr val="C6183D"/>
                </a:solidFill>
                <a:latin typeface="Calibri" panose="020F0502020204030204" pitchFamily="34" charset="0"/>
                <a:cs typeface="Calibri" panose="020F0502020204030204" pitchFamily="34" charset="0"/>
              </a:rPr>
              <a:t>Documentation must be maintained for all these expenditures</a:t>
            </a:r>
            <a:r>
              <a:rPr lang="en-US" altLang="en-US" sz="1800" b="1" dirty="0">
                <a:solidFill>
                  <a:srgbClr val="C6183D"/>
                </a:solidFill>
              </a:rPr>
              <a:t>.</a:t>
            </a:r>
          </a:p>
        </p:txBody>
      </p:sp>
      <p:sp>
        <p:nvSpPr>
          <p:cNvPr id="77828" name="Slide Number Placeholder 1">
            <a:extLst>
              <a:ext uri="{FF2B5EF4-FFF2-40B4-BE49-F238E27FC236}">
                <a16:creationId xmlns:a16="http://schemas.microsoft.com/office/drawing/2014/main" id="{2A8445A7-F25E-48C7-B5B1-8FB07FCF447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9CCC97BC-B29C-4DBA-9A85-AB1AED3F3A71}" type="slidenum">
              <a:rPr lang="en-US" altLang="en-US" sz="1400" smtClean="0">
                <a:latin typeface="Tahoma" panose="020B0604030504040204" pitchFamily="34" charset="0"/>
              </a:rPr>
              <a:pPr>
                <a:spcBef>
                  <a:spcPct val="0"/>
                </a:spcBef>
                <a:spcAft>
                  <a:spcPct val="0"/>
                </a:spcAft>
                <a:buClrTx/>
                <a:buSzTx/>
                <a:buFontTx/>
                <a:buNone/>
              </a:pPr>
              <a:t>59</a:t>
            </a:fld>
            <a:endParaRPr lang="en-US" altLang="en-US" sz="1400">
              <a:latin typeface="Tahoma" panose="020B060403050404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669EC8E7-D832-4572-B106-055C604880D6}"/>
              </a:ext>
            </a:extLst>
          </p:cNvPr>
          <p:cNvSpPr>
            <a:spLocks noGrp="1" noChangeArrowheads="1"/>
          </p:cNvSpPr>
          <p:nvPr>
            <p:ph type="title"/>
          </p:nvPr>
        </p:nvSpPr>
        <p:spPr>
          <a:xfrm>
            <a:off x="995363" y="-187325"/>
            <a:ext cx="7704137" cy="1143000"/>
          </a:xfrm>
        </p:spPr>
        <p:txBody>
          <a:bodyPr/>
          <a:lstStyle/>
          <a:p>
            <a:pPr eaLnBrk="1" hangingPunct="1"/>
            <a:r>
              <a:rPr lang="en-US" altLang="en-US" sz="3600" b="1">
                <a:ln>
                  <a:noFill/>
                </a:ln>
                <a:latin typeface="Calibri" panose="020F0502020204030204" pitchFamily="34" charset="0"/>
                <a:cs typeface="Calibri" panose="020F0502020204030204" pitchFamily="34" charset="0"/>
              </a:rPr>
              <a:t>Mandated Services Aid (continued)</a:t>
            </a:r>
          </a:p>
        </p:txBody>
      </p:sp>
      <p:sp>
        <p:nvSpPr>
          <p:cNvPr id="10243" name="Rectangle 3">
            <a:extLst>
              <a:ext uri="{FF2B5EF4-FFF2-40B4-BE49-F238E27FC236}">
                <a16:creationId xmlns:a16="http://schemas.microsoft.com/office/drawing/2014/main" id="{12820F06-C751-4E92-9E50-98CB3B712E04}"/>
              </a:ext>
            </a:extLst>
          </p:cNvPr>
          <p:cNvSpPr>
            <a:spLocks noGrp="1" noChangeArrowheads="1"/>
          </p:cNvSpPr>
          <p:nvPr>
            <p:ph idx="1"/>
          </p:nvPr>
        </p:nvSpPr>
        <p:spPr>
          <a:xfrm>
            <a:off x="982663" y="609600"/>
            <a:ext cx="7924800" cy="5638800"/>
          </a:xfrm>
        </p:spPr>
        <p:txBody>
          <a:bodyPr rtlCol="0">
            <a:normAutofit fontScale="77500" lnSpcReduction="20000"/>
          </a:bodyPr>
          <a:lstStyle/>
          <a:p>
            <a:pPr marL="0" indent="0">
              <a:buFont typeface="Arial" panose="020B0604020202020204" pitchFamily="34" charset="0"/>
              <a:buNone/>
              <a:defRPr/>
            </a:pPr>
            <a:endParaRPr lang="en-US" sz="2000" dirty="0">
              <a:latin typeface="Calibri" panose="020F0502020204030204" pitchFamily="34" charset="0"/>
              <a:cs typeface="Calibri" panose="020F0502020204030204" pitchFamily="34" charset="0"/>
            </a:endParaRPr>
          </a:p>
          <a:p>
            <a:pPr marL="0" indent="0">
              <a:buFont typeface="Arial" panose="020B0604020202020204" pitchFamily="34" charset="0"/>
              <a:buNone/>
              <a:defRPr/>
            </a:pPr>
            <a:r>
              <a:rPr lang="en-US" dirty="0">
                <a:latin typeface="Calibri" panose="020F0502020204030204" pitchFamily="34" charset="0"/>
                <a:cs typeface="Calibri" panose="020F0502020204030204" pitchFamily="34" charset="0"/>
              </a:rPr>
              <a:t>The administrator should keep track of and be able to document the amount of time spent by faculty and staff in complying with State mandates. Expenses incurred in fulfilling mandates are reimbursable. These include, but are not limited to, the following activities:</a:t>
            </a:r>
          </a:p>
          <a:p>
            <a:pPr>
              <a:buFont typeface="Wingdings" panose="05000000000000000000" pitchFamily="2" charset="2"/>
              <a:buChar char="v"/>
              <a:defRPr/>
            </a:pPr>
            <a:r>
              <a:rPr lang="en-US" dirty="0">
                <a:latin typeface="Calibri" panose="020F0502020204030204" pitchFamily="34" charset="0"/>
                <a:cs typeface="Calibri" panose="020F0502020204030204" pitchFamily="34" charset="0"/>
              </a:rPr>
              <a:t>BEDS forms</a:t>
            </a:r>
          </a:p>
          <a:p>
            <a:pPr>
              <a:buFont typeface="Wingdings" panose="05000000000000000000" pitchFamily="2" charset="2"/>
              <a:buChar char="v"/>
              <a:defRPr/>
            </a:pPr>
            <a:r>
              <a:rPr lang="en-US" dirty="0">
                <a:latin typeface="Calibri" panose="020F0502020204030204" pitchFamily="34" charset="0"/>
                <a:cs typeface="Calibri" panose="020F0502020204030204" pitchFamily="34" charset="0"/>
              </a:rPr>
              <a:t>Pupil attendance records</a:t>
            </a:r>
          </a:p>
          <a:p>
            <a:pPr>
              <a:buFont typeface="Wingdings" panose="05000000000000000000" pitchFamily="2" charset="2"/>
              <a:buChar char="v"/>
              <a:defRPr/>
            </a:pPr>
            <a:r>
              <a:rPr lang="en-US" dirty="0">
                <a:latin typeface="Calibri" panose="020F0502020204030204" pitchFamily="34" charset="0"/>
                <a:cs typeface="Calibri" panose="020F0502020204030204" pitchFamily="34" charset="0"/>
              </a:rPr>
              <a:t>Elementary school tests</a:t>
            </a:r>
          </a:p>
          <a:p>
            <a:pPr>
              <a:buFont typeface="Wingdings" panose="05000000000000000000" pitchFamily="2" charset="2"/>
              <a:buChar char="v"/>
              <a:defRPr/>
            </a:pPr>
            <a:r>
              <a:rPr lang="en-US" dirty="0">
                <a:latin typeface="Calibri" panose="020F0502020204030204" pitchFamily="34" charset="0"/>
                <a:cs typeface="Calibri" panose="020F0502020204030204" pitchFamily="34" charset="0"/>
              </a:rPr>
              <a:t>Regents Exams</a:t>
            </a:r>
          </a:p>
          <a:p>
            <a:pPr>
              <a:buFont typeface="Wingdings" panose="05000000000000000000" pitchFamily="2" charset="2"/>
              <a:buChar char="v"/>
              <a:defRPr/>
            </a:pPr>
            <a:r>
              <a:rPr lang="en-US" dirty="0">
                <a:latin typeface="Calibri" panose="020F0502020204030204" pitchFamily="34" charset="0"/>
                <a:cs typeface="Calibri" panose="020F0502020204030204" pitchFamily="34" charset="0"/>
              </a:rPr>
              <a:t>Regents Competency Tests</a:t>
            </a:r>
          </a:p>
          <a:p>
            <a:pPr>
              <a:buFont typeface="Wingdings" panose="05000000000000000000" pitchFamily="2" charset="2"/>
              <a:buChar char="v"/>
              <a:defRPr/>
            </a:pPr>
            <a:r>
              <a:rPr lang="en-US" dirty="0">
                <a:latin typeface="Calibri" panose="020F0502020204030204" pitchFamily="34" charset="0"/>
                <a:cs typeface="Calibri" panose="020F0502020204030204" pitchFamily="34" charset="0"/>
              </a:rPr>
              <a:t>Regents Scholarship applications</a:t>
            </a:r>
          </a:p>
          <a:p>
            <a:pPr>
              <a:buFont typeface="Wingdings" panose="05000000000000000000" pitchFamily="2" charset="2"/>
              <a:buChar char="v"/>
              <a:defRPr/>
            </a:pPr>
            <a:r>
              <a:rPr lang="en-US" dirty="0">
                <a:latin typeface="Calibri" panose="020F0502020204030204" pitchFamily="34" charset="0"/>
                <a:cs typeface="Calibri" panose="020F0502020204030204" pitchFamily="34" charset="0"/>
              </a:rPr>
              <a:t>Registration of high schools</a:t>
            </a:r>
          </a:p>
          <a:p>
            <a:pPr>
              <a:buFont typeface="Wingdings" panose="05000000000000000000" pitchFamily="2" charset="2"/>
              <a:buChar char="v"/>
              <a:defRPr/>
            </a:pPr>
            <a:r>
              <a:rPr lang="en-US" dirty="0">
                <a:latin typeface="Calibri" panose="020F0502020204030204" pitchFamily="34" charset="0"/>
                <a:cs typeface="Calibri" panose="020F0502020204030204" pitchFamily="34" charset="0"/>
              </a:rPr>
              <a:t>Graduation reports</a:t>
            </a:r>
          </a:p>
          <a:p>
            <a:pPr>
              <a:buFont typeface="Wingdings" panose="05000000000000000000" pitchFamily="2" charset="2"/>
              <a:buChar char="v"/>
              <a:defRPr/>
            </a:pPr>
            <a:r>
              <a:rPr lang="en-US" dirty="0">
                <a:latin typeface="Calibri" panose="020F0502020204030204" pitchFamily="34" charset="0"/>
                <a:cs typeface="Calibri" panose="020F0502020204030204" pitchFamily="34" charset="0"/>
              </a:rPr>
              <a:t>Documentation of incorporation of home and career skills, technology education and library and information skills into other courses</a:t>
            </a:r>
          </a:p>
          <a:p>
            <a:pPr>
              <a:buFont typeface="Wingdings" panose="05000000000000000000" pitchFamily="2" charset="2"/>
              <a:buChar char="v"/>
              <a:defRPr/>
            </a:pPr>
            <a:r>
              <a:rPr lang="en-US" dirty="0">
                <a:latin typeface="Calibri" panose="020F0502020204030204" pitchFamily="34" charset="0"/>
                <a:cs typeface="Calibri" panose="020F0502020204030204" pitchFamily="34" charset="0"/>
              </a:rPr>
              <a:t>Comprehensive School Improvement Plan (for schools identified by the Commissioner as having to develop a Plan)</a:t>
            </a:r>
          </a:p>
          <a:p>
            <a:pPr marL="0" indent="0" eaLnBrk="1" fontAlgn="auto" hangingPunct="1">
              <a:lnSpc>
                <a:spcPct val="90000"/>
              </a:lnSpc>
              <a:buClr>
                <a:schemeClr val="accent1">
                  <a:lumMod val="75000"/>
                </a:schemeClr>
              </a:buClr>
              <a:buFont typeface="Arial" panose="020B0604020202020204" pitchFamily="34" charset="0"/>
              <a:buNone/>
              <a:defRPr/>
            </a:pPr>
            <a:endParaRPr lang="en-US" altLang="en-US" sz="2800" b="1" dirty="0">
              <a:latin typeface="Calibri" panose="020F0502020204030204" pitchFamily="34" charset="0"/>
              <a:cs typeface="Calibri" panose="020F0502020204030204" pitchFamily="34" charset="0"/>
            </a:endParaRPr>
          </a:p>
          <a:p>
            <a:pPr eaLnBrk="1" fontAlgn="auto" hangingPunct="1">
              <a:lnSpc>
                <a:spcPct val="90000"/>
              </a:lnSpc>
              <a:buClr>
                <a:schemeClr val="accent1">
                  <a:lumMod val="75000"/>
                </a:schemeClr>
              </a:buClr>
              <a:buFont typeface="Arial"/>
              <a:buChar char="•"/>
              <a:defRPr/>
            </a:pPr>
            <a:endParaRPr lang="en-US" altLang="en-US" b="1" u="sng" dirty="0"/>
          </a:p>
        </p:txBody>
      </p:sp>
      <p:sp>
        <p:nvSpPr>
          <p:cNvPr id="22532" name="Slide Number Placeholder 1">
            <a:extLst>
              <a:ext uri="{FF2B5EF4-FFF2-40B4-BE49-F238E27FC236}">
                <a16:creationId xmlns:a16="http://schemas.microsoft.com/office/drawing/2014/main" id="{8471D988-94C8-4BC1-B725-B41478D0B0E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81FC2F4F-37D5-4D29-AC28-B6C69314216F}" type="slidenum">
              <a:rPr lang="en-US" altLang="en-US" sz="1400" smtClean="0">
                <a:latin typeface="Tahoma" panose="020B0604030504040204" pitchFamily="34" charset="0"/>
              </a:rPr>
              <a:pPr>
                <a:spcBef>
                  <a:spcPct val="0"/>
                </a:spcBef>
                <a:spcAft>
                  <a:spcPct val="0"/>
                </a:spcAft>
                <a:buClrTx/>
                <a:buSzTx/>
                <a:buFontTx/>
                <a:buNone/>
              </a:pPr>
              <a:t>6</a:t>
            </a:fld>
            <a:endParaRPr lang="en-US" altLang="en-US" sz="1400">
              <a:latin typeface="Tahoma" panose="020B0604030504040204" pitchFamily="34"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E0ECE2A6-2C97-4F74-8313-84FDB8FA39CF}"/>
              </a:ext>
            </a:extLst>
          </p:cNvPr>
          <p:cNvSpPr>
            <a:spLocks noGrp="1" noChangeArrowheads="1"/>
          </p:cNvSpPr>
          <p:nvPr>
            <p:ph type="title"/>
          </p:nvPr>
        </p:nvSpPr>
        <p:spPr>
          <a:xfrm>
            <a:off x="982663" y="457200"/>
            <a:ext cx="7704137" cy="1676400"/>
          </a:xfrm>
        </p:spPr>
        <p:txBody>
          <a:bodyPr/>
          <a:lstStyle/>
          <a:p>
            <a:pPr eaLnBrk="1" hangingPunct="1"/>
            <a:r>
              <a:rPr lang="en-US" altLang="en-US" sz="3200" b="1">
                <a:ln>
                  <a:noFill/>
                </a:ln>
                <a:latin typeface="Calibri" panose="020F0502020204030204" pitchFamily="34" charset="0"/>
                <a:cs typeface="Calibri" panose="020F0502020204030204" pitchFamily="34" charset="0"/>
              </a:rPr>
              <a:t>Mandate 11: GFST – Teacher Workshop Expenditures &amp; Test Kits Screen</a:t>
            </a:r>
          </a:p>
        </p:txBody>
      </p:sp>
      <p:pic>
        <p:nvPicPr>
          <p:cNvPr id="79875" name="Content Placeholder 3">
            <a:extLst>
              <a:ext uri="{FF2B5EF4-FFF2-40B4-BE49-F238E27FC236}">
                <a16:creationId xmlns:a16="http://schemas.microsoft.com/office/drawing/2014/main" id="{B5C841A2-17F3-4100-AE9B-9794EC144C5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3400" y="2438400"/>
            <a:ext cx="8458200" cy="2895600"/>
          </a:xfrm>
        </p:spPr>
      </p:pic>
      <p:sp>
        <p:nvSpPr>
          <p:cNvPr id="79876" name="Slide Number Placeholder 1">
            <a:extLst>
              <a:ext uri="{FF2B5EF4-FFF2-40B4-BE49-F238E27FC236}">
                <a16:creationId xmlns:a16="http://schemas.microsoft.com/office/drawing/2014/main" id="{C163EBF7-49DA-407B-BA58-21DFCA9D0F6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DB6080C8-0687-43BD-A2D0-A2B946E7D2B4}" type="slidenum">
              <a:rPr lang="en-US" altLang="en-US" sz="1400" smtClean="0">
                <a:latin typeface="Tahoma" panose="020B0604030504040204" pitchFamily="34" charset="0"/>
              </a:rPr>
              <a:pPr>
                <a:spcBef>
                  <a:spcPct val="0"/>
                </a:spcBef>
                <a:spcAft>
                  <a:spcPct val="0"/>
                </a:spcAft>
                <a:buClrTx/>
                <a:buSzTx/>
                <a:buFontTx/>
                <a:buNone/>
              </a:pPr>
              <a:t>60</a:t>
            </a:fld>
            <a:endParaRPr lang="en-US" altLang="en-US" sz="1400">
              <a:latin typeface="Tahoma" panose="020B0604030504040204" pitchFamily="34"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C4978683-E5BE-48EB-9695-BDECC2B216FD}"/>
              </a:ext>
            </a:extLst>
          </p:cNvPr>
          <p:cNvSpPr>
            <a:spLocks noGrp="1" noChangeArrowheads="1"/>
          </p:cNvSpPr>
          <p:nvPr>
            <p:ph type="title"/>
          </p:nvPr>
        </p:nvSpPr>
        <p:spPr>
          <a:xfrm>
            <a:off x="982663" y="477838"/>
            <a:ext cx="7704137" cy="1225550"/>
          </a:xfrm>
        </p:spPr>
        <p:txBody>
          <a:bodyPr/>
          <a:lstStyle/>
          <a:p>
            <a:pPr eaLnBrk="1" hangingPunct="1"/>
            <a:r>
              <a:rPr lang="en-US" altLang="en-US" sz="3200" b="1">
                <a:ln>
                  <a:noFill/>
                </a:ln>
                <a:latin typeface="Calibri" panose="020F0502020204030204" pitchFamily="34" charset="0"/>
                <a:cs typeface="Calibri" panose="020F0502020204030204" pitchFamily="34" charset="0"/>
              </a:rPr>
              <a:t>Mandate 19-RIC &amp; Scoring Center Expenditures</a:t>
            </a:r>
            <a:r>
              <a:rPr lang="en-US" altLang="en-US" b="1">
                <a:ln>
                  <a:noFill/>
                </a:ln>
                <a:latin typeface="Calibri" panose="020F0502020204030204" pitchFamily="34" charset="0"/>
                <a:cs typeface="Calibri" panose="020F0502020204030204" pitchFamily="34" charset="0"/>
              </a:rPr>
              <a:t> </a:t>
            </a:r>
          </a:p>
        </p:txBody>
      </p:sp>
      <p:sp>
        <p:nvSpPr>
          <p:cNvPr id="18435" name="Rectangle 3">
            <a:extLst>
              <a:ext uri="{FF2B5EF4-FFF2-40B4-BE49-F238E27FC236}">
                <a16:creationId xmlns:a16="http://schemas.microsoft.com/office/drawing/2014/main" id="{907BAE98-2E88-4C32-8313-B5AED605B570}"/>
              </a:ext>
            </a:extLst>
          </p:cNvPr>
          <p:cNvSpPr>
            <a:spLocks noGrp="1" noChangeArrowheads="1"/>
          </p:cNvSpPr>
          <p:nvPr>
            <p:ph idx="1"/>
          </p:nvPr>
        </p:nvSpPr>
        <p:spPr>
          <a:xfrm>
            <a:off x="1219200" y="1703388"/>
            <a:ext cx="7704138" cy="1981200"/>
          </a:xfrm>
        </p:spPr>
        <p:txBody>
          <a:bodyPr rtlCol="0">
            <a:normAutofit fontScale="85000" lnSpcReduction="10000"/>
          </a:bodyPr>
          <a:lstStyle/>
          <a:p>
            <a:pPr eaLnBrk="1" fontAlgn="auto" hangingPunct="1">
              <a:buClr>
                <a:schemeClr val="accent1">
                  <a:lumMod val="75000"/>
                </a:schemeClr>
              </a:buClr>
              <a:buFont typeface="Wingdings" panose="05000000000000000000" pitchFamily="2" charset="2"/>
              <a:buNone/>
              <a:defRPr/>
            </a:pPr>
            <a:endParaRPr lang="en-US" altLang="en-US" dirty="0"/>
          </a:p>
          <a:p>
            <a:pPr marL="0" indent="0" eaLnBrk="1" fontAlgn="auto" hangingPunct="1">
              <a:buClr>
                <a:schemeClr val="accent1">
                  <a:lumMod val="75000"/>
                </a:schemeClr>
              </a:buClr>
              <a:buFont typeface="Arial"/>
              <a:buNone/>
              <a:defRPr/>
            </a:pPr>
            <a:r>
              <a:rPr lang="en-US" altLang="en-US" sz="2800" b="1" dirty="0"/>
              <a:t>An entry must be made in each field.  If you only have the total expenditures for the scanning and scoring, enter zeroes in the other fields.  If you leave the fields blank, a warning message will appear at the top of the screen.</a:t>
            </a:r>
          </a:p>
        </p:txBody>
      </p:sp>
      <p:sp>
        <p:nvSpPr>
          <p:cNvPr id="80900" name="Slide Number Placeholder 1">
            <a:extLst>
              <a:ext uri="{FF2B5EF4-FFF2-40B4-BE49-F238E27FC236}">
                <a16:creationId xmlns:a16="http://schemas.microsoft.com/office/drawing/2014/main" id="{651DF590-9D52-4B18-B4A6-7E50A3E85E8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C01F5705-8B8F-4A2F-AA8B-79F36C978B19}" type="slidenum">
              <a:rPr lang="en-US" altLang="en-US" sz="1400" smtClean="0">
                <a:latin typeface="Tahoma" panose="020B0604030504040204" pitchFamily="34" charset="0"/>
              </a:rPr>
              <a:pPr>
                <a:spcBef>
                  <a:spcPct val="0"/>
                </a:spcBef>
                <a:spcAft>
                  <a:spcPct val="0"/>
                </a:spcAft>
                <a:buClrTx/>
                <a:buSzTx/>
                <a:buFontTx/>
                <a:buNone/>
              </a:pPr>
              <a:t>61</a:t>
            </a:fld>
            <a:endParaRPr lang="en-US" altLang="en-US" sz="1400">
              <a:latin typeface="Tahoma" panose="020B0604030504040204" pitchFamily="34" charset="0"/>
            </a:endParaRPr>
          </a:p>
        </p:txBody>
      </p:sp>
      <p:pic>
        <p:nvPicPr>
          <p:cNvPr id="80901" name="Picture 1">
            <a:extLst>
              <a:ext uri="{FF2B5EF4-FFF2-40B4-BE49-F238E27FC236}">
                <a16:creationId xmlns:a16="http://schemas.microsoft.com/office/drawing/2014/main" id="{95C8698E-8B90-4F91-8E12-25C8EB4A43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684588"/>
            <a:ext cx="7694613" cy="278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3D643E80-6D52-46CB-8C58-95A20F19FEB2}"/>
              </a:ext>
            </a:extLst>
          </p:cNvPr>
          <p:cNvSpPr>
            <a:spLocks noGrp="1" noChangeArrowheads="1"/>
          </p:cNvSpPr>
          <p:nvPr>
            <p:ph type="title"/>
          </p:nvPr>
        </p:nvSpPr>
        <p:spPr>
          <a:xfrm>
            <a:off x="982663" y="36513"/>
            <a:ext cx="7704137" cy="1981200"/>
          </a:xfrm>
        </p:spPr>
        <p:txBody>
          <a:bodyPr/>
          <a:lstStyle/>
          <a:p>
            <a:pPr eaLnBrk="1" hangingPunct="1"/>
            <a:r>
              <a:rPr lang="en-US" altLang="en-US" sz="3600" b="1">
                <a:ln>
                  <a:noFill/>
                </a:ln>
                <a:latin typeface="Calibri" panose="020F0502020204030204" pitchFamily="34" charset="0"/>
                <a:cs typeface="Calibri" panose="020F0502020204030204" pitchFamily="34" charset="0"/>
              </a:rPr>
              <a:t>Hold Messages</a:t>
            </a:r>
          </a:p>
        </p:txBody>
      </p:sp>
      <p:sp>
        <p:nvSpPr>
          <p:cNvPr id="81923" name="Content Placeholder 3">
            <a:extLst>
              <a:ext uri="{FF2B5EF4-FFF2-40B4-BE49-F238E27FC236}">
                <a16:creationId xmlns:a16="http://schemas.microsoft.com/office/drawing/2014/main" id="{27A43E13-28E7-4009-B2DD-93A83ECEA5E0}"/>
              </a:ext>
            </a:extLst>
          </p:cNvPr>
          <p:cNvSpPr>
            <a:spLocks noGrp="1" noChangeArrowheads="1"/>
          </p:cNvSpPr>
          <p:nvPr>
            <p:ph idx="1"/>
          </p:nvPr>
        </p:nvSpPr>
        <p:spPr>
          <a:xfrm>
            <a:off x="685800" y="2017713"/>
            <a:ext cx="8269288" cy="4114800"/>
          </a:xfrm>
        </p:spPr>
        <p:txBody>
          <a:bodyPr/>
          <a:lstStyle/>
          <a:p>
            <a:pPr eaLnBrk="1" hangingPunct="1"/>
            <a:r>
              <a:rPr lang="en-US" altLang="en-US"/>
              <a:t>Expanding summary of expenditures will show the user the reasons for the claim being in hold status.</a:t>
            </a:r>
          </a:p>
        </p:txBody>
      </p:sp>
      <p:sp>
        <p:nvSpPr>
          <p:cNvPr id="81924" name="Slide Number Placeholder 1">
            <a:extLst>
              <a:ext uri="{FF2B5EF4-FFF2-40B4-BE49-F238E27FC236}">
                <a16:creationId xmlns:a16="http://schemas.microsoft.com/office/drawing/2014/main" id="{CB3B1669-F3E5-4945-AA0C-4CE8F07821A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D9ED97D-A333-495E-B00D-1CAF58D6FE1D}" type="slidenum">
              <a:rPr lang="en-US" altLang="en-US" sz="1400" smtClean="0">
                <a:latin typeface="Tahoma" panose="020B0604030504040204" pitchFamily="34" charset="0"/>
              </a:rPr>
              <a:pPr/>
              <a:t>62</a:t>
            </a:fld>
            <a:endParaRPr lang="en-US" altLang="en-US" sz="1400">
              <a:latin typeface="Tahoma" panose="020B0604030504040204" pitchFamily="34" charset="0"/>
            </a:endParaRPr>
          </a:p>
        </p:txBody>
      </p:sp>
      <p:pic>
        <p:nvPicPr>
          <p:cNvPr id="81925" name="Picture 1">
            <a:extLst>
              <a:ext uri="{FF2B5EF4-FFF2-40B4-BE49-F238E27FC236}">
                <a16:creationId xmlns:a16="http://schemas.microsoft.com/office/drawing/2014/main" id="{CB2834E0-8894-43FD-921F-D8626CB48E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968500"/>
            <a:ext cx="7924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a:extLst>
              <a:ext uri="{FF2B5EF4-FFF2-40B4-BE49-F238E27FC236}">
                <a16:creationId xmlns:a16="http://schemas.microsoft.com/office/drawing/2014/main" id="{0237DF8C-253B-4955-8C37-89510D06132B}"/>
              </a:ext>
            </a:extLst>
          </p:cNvPr>
          <p:cNvSpPr>
            <a:spLocks noGrp="1" noChangeArrowheads="1"/>
          </p:cNvSpPr>
          <p:nvPr>
            <p:ph type="title"/>
          </p:nvPr>
        </p:nvSpPr>
        <p:spPr>
          <a:xfrm>
            <a:off x="982663" y="249238"/>
            <a:ext cx="8145462" cy="1296987"/>
          </a:xfrm>
        </p:spPr>
        <p:txBody>
          <a:bodyPr/>
          <a:lstStyle/>
          <a:p>
            <a:r>
              <a:rPr lang="en-US" altLang="en-US" b="1">
                <a:ln>
                  <a:noFill/>
                </a:ln>
                <a:latin typeface="Calibri" panose="020F0502020204030204" pitchFamily="34" charset="0"/>
                <a:cs typeface="Calibri" panose="020F0502020204030204" pitchFamily="34" charset="0"/>
              </a:rPr>
              <a:t>HOLD CLAIMS: UPLOAD DOCUMENT REQUEST</a:t>
            </a:r>
            <a:br>
              <a:rPr lang="en-US" altLang="en-US">
                <a:ln>
                  <a:noFill/>
                </a:ln>
              </a:rPr>
            </a:br>
            <a:endParaRPr lang="en-US" altLang="en-US">
              <a:ln>
                <a:noFill/>
              </a:ln>
            </a:endParaRPr>
          </a:p>
        </p:txBody>
      </p:sp>
      <p:sp>
        <p:nvSpPr>
          <p:cNvPr id="82947" name="Slide Number Placeholder 3">
            <a:extLst>
              <a:ext uri="{FF2B5EF4-FFF2-40B4-BE49-F238E27FC236}">
                <a16:creationId xmlns:a16="http://schemas.microsoft.com/office/drawing/2014/main" id="{A3B3CFA8-6AD4-4AA9-899C-1D8CE80D14B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A79EACF-3762-4AA6-8068-5D2B3C47FCF2}" type="slidenum">
              <a:rPr lang="en-US" altLang="en-US" smtClean="0">
                <a:latin typeface="Corbel" panose="020B0503020204020204" pitchFamily="34" charset="0"/>
              </a:rPr>
              <a:pPr/>
              <a:t>63</a:t>
            </a:fld>
            <a:endParaRPr lang="en-US" altLang="en-US">
              <a:latin typeface="Corbel" panose="020B0503020204020204" pitchFamily="34" charset="0"/>
            </a:endParaRPr>
          </a:p>
        </p:txBody>
      </p:sp>
      <p:sp>
        <p:nvSpPr>
          <p:cNvPr id="82948" name="Title 1">
            <a:extLst>
              <a:ext uri="{FF2B5EF4-FFF2-40B4-BE49-F238E27FC236}">
                <a16:creationId xmlns:a16="http://schemas.microsoft.com/office/drawing/2014/main" id="{668CAE89-06A1-48AB-85D3-16692AE54AF2}"/>
              </a:ext>
            </a:extLst>
          </p:cNvPr>
          <p:cNvSpPr txBox="1">
            <a:spLocks/>
          </p:cNvSpPr>
          <p:nvPr/>
        </p:nvSpPr>
        <p:spPr bwMode="auto">
          <a:xfrm>
            <a:off x="974725" y="914400"/>
            <a:ext cx="8145463"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285750" indent="-285750" defTabSz="457200">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defTabSz="45720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200150" indent="-285750" defTabSz="4572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543050" indent="-171450" defTabSz="4572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00250" indent="-171450" defTabSz="4572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457450" indent="-171450" defTabSz="4572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14650" indent="-171450" defTabSz="4572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371850" indent="-171450" defTabSz="4572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29050" indent="-171450" defTabSz="4572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
                <a:srgbClr val="C00000"/>
              </a:buClr>
              <a:buSzTx/>
              <a:buFont typeface="Wingdings" panose="05000000000000000000" pitchFamily="2" charset="2"/>
              <a:buChar char="v"/>
            </a:pPr>
            <a:r>
              <a:rPr lang="en-US" altLang="en-US" sz="2000">
                <a:latin typeface="Calibri" panose="020F0502020204030204" pitchFamily="34" charset="0"/>
                <a:cs typeface="Calibri" panose="020F0502020204030204" pitchFamily="34" charset="0"/>
              </a:rPr>
              <a:t>Schools with claims on hold  can upload documents to the MSA system. The claims in hold status will be reviewed and  the reviewer will send request to schools to provide documentation. The schools will be able to access their claims in the MSA system and upload requested document/s.</a:t>
            </a:r>
          </a:p>
          <a:p>
            <a:pPr>
              <a:spcBef>
                <a:spcPct val="0"/>
              </a:spcBef>
              <a:spcAft>
                <a:spcPct val="0"/>
              </a:spcAft>
              <a:buClr>
                <a:srgbClr val="C00000"/>
              </a:buClr>
              <a:buSzTx/>
              <a:buFont typeface="Wingdings" panose="05000000000000000000" pitchFamily="2" charset="2"/>
              <a:buChar char="v"/>
            </a:pPr>
            <a:r>
              <a:rPr lang="en-US" altLang="en-US" sz="2000">
                <a:latin typeface="Calibri" panose="020F0502020204030204" pitchFamily="34" charset="0"/>
                <a:cs typeface="Calibri" panose="020F0502020204030204" pitchFamily="34" charset="0"/>
              </a:rPr>
              <a:t>School will receive an e-mail for the request. The document request text will be in the e-mail.</a:t>
            </a:r>
            <a:br>
              <a:rPr lang="en-US" altLang="en-US" sz="1800"/>
            </a:br>
            <a:endParaRPr lang="en-US" altLang="en-US" sz="1800"/>
          </a:p>
        </p:txBody>
      </p:sp>
      <p:pic>
        <p:nvPicPr>
          <p:cNvPr id="82949" name="Picture 2">
            <a:extLst>
              <a:ext uri="{FF2B5EF4-FFF2-40B4-BE49-F238E27FC236}">
                <a16:creationId xmlns:a16="http://schemas.microsoft.com/office/drawing/2014/main" id="{7C806657-1152-4170-8165-6278D2AF1B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270250"/>
            <a:ext cx="8374063" cy="351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a:extLst>
              <a:ext uri="{FF2B5EF4-FFF2-40B4-BE49-F238E27FC236}">
                <a16:creationId xmlns:a16="http://schemas.microsoft.com/office/drawing/2014/main" id="{043EDEFE-F1F8-491B-9844-33B28B3DDBAA}"/>
              </a:ext>
            </a:extLst>
          </p:cNvPr>
          <p:cNvSpPr>
            <a:spLocks noGrp="1" noChangeArrowheads="1"/>
          </p:cNvSpPr>
          <p:nvPr>
            <p:ph type="title"/>
          </p:nvPr>
        </p:nvSpPr>
        <p:spPr>
          <a:xfrm>
            <a:off x="982663" y="249238"/>
            <a:ext cx="8145462" cy="1296987"/>
          </a:xfrm>
        </p:spPr>
        <p:txBody>
          <a:bodyPr/>
          <a:lstStyle/>
          <a:p>
            <a:r>
              <a:rPr lang="en-US" altLang="en-US" b="1">
                <a:ln>
                  <a:noFill/>
                </a:ln>
                <a:latin typeface="Calibri" panose="020F0502020204030204" pitchFamily="34" charset="0"/>
                <a:cs typeface="Calibri" panose="020F0502020204030204" pitchFamily="34" charset="0"/>
              </a:rPr>
              <a:t>HOLD CLAIMS: UPLOAD DOCUMENT REQUEST (continued)</a:t>
            </a:r>
            <a:br>
              <a:rPr lang="en-US" altLang="en-US">
                <a:ln>
                  <a:noFill/>
                </a:ln>
                <a:latin typeface="Calibri" panose="020F0502020204030204" pitchFamily="34" charset="0"/>
                <a:cs typeface="Calibri" panose="020F0502020204030204" pitchFamily="34" charset="0"/>
              </a:rPr>
            </a:br>
            <a:endParaRPr lang="en-US" altLang="en-US">
              <a:ln>
                <a:noFill/>
              </a:ln>
              <a:latin typeface="Calibri" panose="020F0502020204030204" pitchFamily="34" charset="0"/>
              <a:cs typeface="Calibri" panose="020F0502020204030204" pitchFamily="34" charset="0"/>
            </a:endParaRPr>
          </a:p>
        </p:txBody>
      </p:sp>
      <p:sp>
        <p:nvSpPr>
          <p:cNvPr id="84995" name="Slide Number Placeholder 3">
            <a:extLst>
              <a:ext uri="{FF2B5EF4-FFF2-40B4-BE49-F238E27FC236}">
                <a16:creationId xmlns:a16="http://schemas.microsoft.com/office/drawing/2014/main" id="{DBECBC02-9AF8-4EB6-8A65-4F7609B2BC2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BF7CB5F-162A-4195-97C7-67D0138731EA}" type="slidenum">
              <a:rPr lang="en-US" altLang="en-US" smtClean="0">
                <a:latin typeface="Corbel" panose="020B0503020204020204" pitchFamily="34" charset="0"/>
              </a:rPr>
              <a:pPr/>
              <a:t>64</a:t>
            </a:fld>
            <a:endParaRPr lang="en-US" altLang="en-US">
              <a:latin typeface="Corbel" panose="020B0503020204020204" pitchFamily="34" charset="0"/>
            </a:endParaRPr>
          </a:p>
        </p:txBody>
      </p:sp>
      <p:sp>
        <p:nvSpPr>
          <p:cNvPr id="7" name="Title 1">
            <a:extLst>
              <a:ext uri="{FF2B5EF4-FFF2-40B4-BE49-F238E27FC236}">
                <a16:creationId xmlns:a16="http://schemas.microsoft.com/office/drawing/2014/main" id="{1A113D78-D326-41FC-B6F6-3EC808F43052}"/>
              </a:ext>
            </a:extLst>
          </p:cNvPr>
          <p:cNvSpPr txBox="1">
            <a:spLocks/>
          </p:cNvSpPr>
          <p:nvPr/>
        </p:nvSpPr>
        <p:spPr bwMode="auto">
          <a:xfrm>
            <a:off x="974725" y="914400"/>
            <a:ext cx="8145463" cy="1981200"/>
          </a:xfrm>
          <a:prstGeom prst="rect">
            <a:avLst/>
          </a:prstGeom>
          <a:noFill/>
          <a:ln>
            <a:noFill/>
          </a:ln>
        </p:spPr>
        <p:txBody>
          <a:bodyPr anchor="ctr"/>
          <a:lstStyle>
            <a:lvl1pPr algn="ctr" defTabSz="457200" rtl="0" eaLnBrk="0" fontAlgn="base" hangingPunct="0">
              <a:spcBef>
                <a:spcPct val="0"/>
              </a:spcBef>
              <a:spcAft>
                <a:spcPct val="0"/>
              </a:spcAft>
              <a:defRPr sz="4000" kern="1200">
                <a:ln w="3175" cmpd="sng">
                  <a:noFill/>
                </a:ln>
                <a:solidFill>
                  <a:schemeClr val="tx1"/>
                </a:solidFill>
                <a:latin typeface="+mj-lt"/>
                <a:ea typeface="+mj-ea"/>
                <a:cs typeface="+mj-cs"/>
              </a:defRPr>
            </a:lvl1pPr>
            <a:lvl2pPr algn="ctr" defTabSz="457200" rtl="0" eaLnBrk="0" fontAlgn="base" hangingPunct="0">
              <a:spcBef>
                <a:spcPct val="0"/>
              </a:spcBef>
              <a:spcAft>
                <a:spcPct val="0"/>
              </a:spcAft>
              <a:defRPr sz="4000">
                <a:solidFill>
                  <a:schemeClr val="tx1"/>
                </a:solidFill>
                <a:latin typeface="Corbel" panose="020B0503020204020204" pitchFamily="34" charset="0"/>
              </a:defRPr>
            </a:lvl2pPr>
            <a:lvl3pPr algn="ctr" defTabSz="457200" rtl="0" eaLnBrk="0" fontAlgn="base" hangingPunct="0">
              <a:spcBef>
                <a:spcPct val="0"/>
              </a:spcBef>
              <a:spcAft>
                <a:spcPct val="0"/>
              </a:spcAft>
              <a:defRPr sz="4000">
                <a:solidFill>
                  <a:schemeClr val="tx1"/>
                </a:solidFill>
                <a:latin typeface="Corbel" panose="020B0503020204020204" pitchFamily="34" charset="0"/>
              </a:defRPr>
            </a:lvl3pPr>
            <a:lvl4pPr algn="ctr" defTabSz="457200" rtl="0" eaLnBrk="0" fontAlgn="base" hangingPunct="0">
              <a:spcBef>
                <a:spcPct val="0"/>
              </a:spcBef>
              <a:spcAft>
                <a:spcPct val="0"/>
              </a:spcAft>
              <a:defRPr sz="4000">
                <a:solidFill>
                  <a:schemeClr val="tx1"/>
                </a:solidFill>
                <a:latin typeface="Corbel" panose="020B0503020204020204" pitchFamily="34" charset="0"/>
              </a:defRPr>
            </a:lvl4pPr>
            <a:lvl5pPr algn="ctr" defTabSz="457200" rtl="0" eaLnBrk="0" fontAlgn="base" hangingPunct="0">
              <a:spcBef>
                <a:spcPct val="0"/>
              </a:spcBef>
              <a:spcAft>
                <a:spcPct val="0"/>
              </a:spcAft>
              <a:defRPr sz="4000">
                <a:solidFill>
                  <a:schemeClr val="tx1"/>
                </a:solidFill>
                <a:latin typeface="Corbel" panose="020B0503020204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lgn="l">
              <a:buClr>
                <a:srgbClr val="C00000"/>
              </a:buClr>
              <a:buFont typeface="Wingdings" panose="05000000000000000000" pitchFamily="2" charset="2"/>
              <a:buChar char="v"/>
              <a:defRPr/>
            </a:pPr>
            <a:r>
              <a:rPr lang="en-US" sz="2000" dirty="0"/>
              <a:t>Schools can upload  a file by selecting the SELECT button. </a:t>
            </a:r>
          </a:p>
          <a:p>
            <a:pPr algn="l">
              <a:buClr>
                <a:srgbClr val="C00000"/>
              </a:buClr>
              <a:defRPr/>
            </a:pPr>
            <a:br>
              <a:rPr lang="en-US" sz="1800" dirty="0"/>
            </a:br>
            <a:endParaRPr lang="en-US" sz="1800" dirty="0"/>
          </a:p>
        </p:txBody>
      </p:sp>
      <p:pic>
        <p:nvPicPr>
          <p:cNvPr id="84997" name="Picture 2">
            <a:extLst>
              <a:ext uri="{FF2B5EF4-FFF2-40B4-BE49-F238E27FC236}">
                <a16:creationId xmlns:a16="http://schemas.microsoft.com/office/drawing/2014/main" id="{02D429AA-2FD3-4E80-9066-99406D0EAB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900238"/>
            <a:ext cx="8305800" cy="434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a:extLst>
              <a:ext uri="{FF2B5EF4-FFF2-40B4-BE49-F238E27FC236}">
                <a16:creationId xmlns:a16="http://schemas.microsoft.com/office/drawing/2014/main" id="{E40EF9EA-4D81-45D3-8833-CBC6CDA4541D}"/>
              </a:ext>
            </a:extLst>
          </p:cNvPr>
          <p:cNvSpPr>
            <a:spLocks noGrp="1" noChangeArrowheads="1"/>
          </p:cNvSpPr>
          <p:nvPr>
            <p:ph type="title"/>
          </p:nvPr>
        </p:nvSpPr>
        <p:spPr>
          <a:xfrm>
            <a:off x="982663" y="249238"/>
            <a:ext cx="8145462" cy="1296987"/>
          </a:xfrm>
        </p:spPr>
        <p:txBody>
          <a:bodyPr/>
          <a:lstStyle/>
          <a:p>
            <a:r>
              <a:rPr lang="en-US" altLang="en-US" b="1">
                <a:ln>
                  <a:noFill/>
                </a:ln>
                <a:latin typeface="Calibri" panose="020F0502020204030204" pitchFamily="34" charset="0"/>
                <a:cs typeface="Calibri" panose="020F0502020204030204" pitchFamily="34" charset="0"/>
              </a:rPr>
              <a:t>HOLD CLAIMS: UPLOAD DOCUMENT REQUEST (continued)</a:t>
            </a:r>
            <a:br>
              <a:rPr lang="en-US" altLang="en-US">
                <a:ln>
                  <a:noFill/>
                </a:ln>
              </a:rPr>
            </a:br>
            <a:endParaRPr lang="en-US" altLang="en-US">
              <a:ln>
                <a:noFill/>
              </a:ln>
            </a:endParaRPr>
          </a:p>
        </p:txBody>
      </p:sp>
      <p:sp>
        <p:nvSpPr>
          <p:cNvPr id="87043" name="Slide Number Placeholder 3">
            <a:extLst>
              <a:ext uri="{FF2B5EF4-FFF2-40B4-BE49-F238E27FC236}">
                <a16:creationId xmlns:a16="http://schemas.microsoft.com/office/drawing/2014/main" id="{40FA5206-723F-4AEA-B30B-EBEC4511966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B383DF0-D348-40FC-92A5-5293BB9E9672}" type="slidenum">
              <a:rPr lang="en-US" altLang="en-US" smtClean="0">
                <a:latin typeface="Corbel" panose="020B0503020204020204" pitchFamily="34" charset="0"/>
              </a:rPr>
              <a:pPr/>
              <a:t>65</a:t>
            </a:fld>
            <a:endParaRPr lang="en-US" altLang="en-US">
              <a:latin typeface="Corbel" panose="020B0503020204020204" pitchFamily="34" charset="0"/>
            </a:endParaRPr>
          </a:p>
        </p:txBody>
      </p:sp>
      <p:sp>
        <p:nvSpPr>
          <p:cNvPr id="7" name="Title 1">
            <a:extLst>
              <a:ext uri="{FF2B5EF4-FFF2-40B4-BE49-F238E27FC236}">
                <a16:creationId xmlns:a16="http://schemas.microsoft.com/office/drawing/2014/main" id="{8B5767BB-CADB-46EA-B6AE-5282402CB4B0}"/>
              </a:ext>
            </a:extLst>
          </p:cNvPr>
          <p:cNvSpPr txBox="1">
            <a:spLocks/>
          </p:cNvSpPr>
          <p:nvPr/>
        </p:nvSpPr>
        <p:spPr bwMode="auto">
          <a:xfrm>
            <a:off x="974725" y="914400"/>
            <a:ext cx="8145463" cy="1981200"/>
          </a:xfrm>
          <a:prstGeom prst="rect">
            <a:avLst/>
          </a:prstGeom>
          <a:noFill/>
          <a:ln>
            <a:noFill/>
          </a:ln>
        </p:spPr>
        <p:txBody>
          <a:bodyPr anchor="ctr"/>
          <a:lstStyle>
            <a:lvl1pPr algn="ctr" defTabSz="457200" rtl="0" eaLnBrk="0" fontAlgn="base" hangingPunct="0">
              <a:spcBef>
                <a:spcPct val="0"/>
              </a:spcBef>
              <a:spcAft>
                <a:spcPct val="0"/>
              </a:spcAft>
              <a:defRPr sz="4000" kern="1200">
                <a:ln w="3175" cmpd="sng">
                  <a:noFill/>
                </a:ln>
                <a:solidFill>
                  <a:schemeClr val="tx1"/>
                </a:solidFill>
                <a:latin typeface="+mj-lt"/>
                <a:ea typeface="+mj-ea"/>
                <a:cs typeface="+mj-cs"/>
              </a:defRPr>
            </a:lvl1pPr>
            <a:lvl2pPr algn="ctr" defTabSz="457200" rtl="0" eaLnBrk="0" fontAlgn="base" hangingPunct="0">
              <a:spcBef>
                <a:spcPct val="0"/>
              </a:spcBef>
              <a:spcAft>
                <a:spcPct val="0"/>
              </a:spcAft>
              <a:defRPr sz="4000">
                <a:solidFill>
                  <a:schemeClr val="tx1"/>
                </a:solidFill>
                <a:latin typeface="Corbel" panose="020B0503020204020204" pitchFamily="34" charset="0"/>
              </a:defRPr>
            </a:lvl2pPr>
            <a:lvl3pPr algn="ctr" defTabSz="457200" rtl="0" eaLnBrk="0" fontAlgn="base" hangingPunct="0">
              <a:spcBef>
                <a:spcPct val="0"/>
              </a:spcBef>
              <a:spcAft>
                <a:spcPct val="0"/>
              </a:spcAft>
              <a:defRPr sz="4000">
                <a:solidFill>
                  <a:schemeClr val="tx1"/>
                </a:solidFill>
                <a:latin typeface="Corbel" panose="020B0503020204020204" pitchFamily="34" charset="0"/>
              </a:defRPr>
            </a:lvl3pPr>
            <a:lvl4pPr algn="ctr" defTabSz="457200" rtl="0" eaLnBrk="0" fontAlgn="base" hangingPunct="0">
              <a:spcBef>
                <a:spcPct val="0"/>
              </a:spcBef>
              <a:spcAft>
                <a:spcPct val="0"/>
              </a:spcAft>
              <a:defRPr sz="4000">
                <a:solidFill>
                  <a:schemeClr val="tx1"/>
                </a:solidFill>
                <a:latin typeface="Corbel" panose="020B0503020204020204" pitchFamily="34" charset="0"/>
              </a:defRPr>
            </a:lvl4pPr>
            <a:lvl5pPr algn="ctr" defTabSz="457200" rtl="0" eaLnBrk="0" fontAlgn="base" hangingPunct="0">
              <a:spcBef>
                <a:spcPct val="0"/>
              </a:spcBef>
              <a:spcAft>
                <a:spcPct val="0"/>
              </a:spcAft>
              <a:defRPr sz="4000">
                <a:solidFill>
                  <a:schemeClr val="tx1"/>
                </a:solidFill>
                <a:latin typeface="Corbel" panose="020B0503020204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lgn="l">
              <a:spcBef>
                <a:spcPts val="0"/>
              </a:spcBef>
              <a:spcAft>
                <a:spcPts val="0"/>
              </a:spcAft>
              <a:buClr>
                <a:srgbClr val="C00000"/>
              </a:buClr>
              <a:buFont typeface="Wingdings" panose="05000000000000000000" pitchFamily="2" charset="2"/>
              <a:buChar char=""/>
              <a:defRPr/>
            </a:pPr>
            <a:r>
              <a:rPr lang="en-US" sz="2000" dirty="0">
                <a:latin typeface="Calibri" panose="020F0502020204030204" pitchFamily="34" charset="0"/>
                <a:ea typeface="Times New Roman" panose="02020603050405020304" pitchFamily="18" charset="0"/>
              </a:rPr>
              <a:t>Select the CHOOSE FILE  button to choose the  file to upload, then hit the UPLOAD File button.</a:t>
            </a:r>
            <a:endParaRPr lang="en-US" sz="2400" dirty="0">
              <a:latin typeface="Times New Roman" panose="02020603050405020304" pitchFamily="18" charset="0"/>
              <a:ea typeface="Times New Roman" panose="02020603050405020304" pitchFamily="18" charset="0"/>
            </a:endParaRPr>
          </a:p>
          <a:p>
            <a:pPr algn="l">
              <a:buClr>
                <a:srgbClr val="C00000"/>
              </a:buClr>
              <a:defRPr/>
            </a:pPr>
            <a:br>
              <a:rPr lang="en-US" sz="1800" dirty="0"/>
            </a:br>
            <a:endParaRPr lang="en-US" sz="1800" dirty="0"/>
          </a:p>
        </p:txBody>
      </p:sp>
      <p:pic>
        <p:nvPicPr>
          <p:cNvPr id="87045" name="Picture 4">
            <a:extLst>
              <a:ext uri="{FF2B5EF4-FFF2-40B4-BE49-F238E27FC236}">
                <a16:creationId xmlns:a16="http://schemas.microsoft.com/office/drawing/2014/main" id="{688F29F2-581E-4BAB-A9EF-B33AF66330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057400"/>
            <a:ext cx="8297863" cy="367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a:extLst>
              <a:ext uri="{FF2B5EF4-FFF2-40B4-BE49-F238E27FC236}">
                <a16:creationId xmlns:a16="http://schemas.microsoft.com/office/drawing/2014/main" id="{0A8F9161-0876-4BEA-BCE0-5F0CEDB5505F}"/>
              </a:ext>
            </a:extLst>
          </p:cNvPr>
          <p:cNvSpPr>
            <a:spLocks noGrp="1" noChangeArrowheads="1"/>
          </p:cNvSpPr>
          <p:nvPr>
            <p:ph type="title"/>
          </p:nvPr>
        </p:nvSpPr>
        <p:spPr>
          <a:xfrm>
            <a:off x="982663" y="249238"/>
            <a:ext cx="8145462" cy="1296987"/>
          </a:xfrm>
        </p:spPr>
        <p:txBody>
          <a:bodyPr/>
          <a:lstStyle/>
          <a:p>
            <a:r>
              <a:rPr lang="en-US" altLang="en-US" b="1">
                <a:ln>
                  <a:noFill/>
                </a:ln>
                <a:latin typeface="Calibri" panose="020F0502020204030204" pitchFamily="34" charset="0"/>
                <a:cs typeface="Calibri" panose="020F0502020204030204" pitchFamily="34" charset="0"/>
              </a:rPr>
              <a:t>HOLD CLAIMS: UPLOAD DOCUMENT REQUEST (continued)</a:t>
            </a:r>
            <a:br>
              <a:rPr lang="en-US" altLang="en-US">
                <a:ln>
                  <a:noFill/>
                </a:ln>
              </a:rPr>
            </a:br>
            <a:endParaRPr lang="en-US" altLang="en-US">
              <a:ln>
                <a:noFill/>
              </a:ln>
            </a:endParaRPr>
          </a:p>
        </p:txBody>
      </p:sp>
      <p:sp>
        <p:nvSpPr>
          <p:cNvPr id="89091" name="Slide Number Placeholder 3">
            <a:extLst>
              <a:ext uri="{FF2B5EF4-FFF2-40B4-BE49-F238E27FC236}">
                <a16:creationId xmlns:a16="http://schemas.microsoft.com/office/drawing/2014/main" id="{39CC0526-3C72-4195-AE3B-27EDFF64341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AE6F29B-80AD-45AA-AF30-F17DBADE3FDD}" type="slidenum">
              <a:rPr lang="en-US" altLang="en-US" smtClean="0">
                <a:latin typeface="Corbel" panose="020B0503020204020204" pitchFamily="34" charset="0"/>
              </a:rPr>
              <a:pPr/>
              <a:t>66</a:t>
            </a:fld>
            <a:endParaRPr lang="en-US" altLang="en-US">
              <a:latin typeface="Corbel" panose="020B0503020204020204" pitchFamily="34" charset="0"/>
            </a:endParaRPr>
          </a:p>
        </p:txBody>
      </p:sp>
      <p:sp>
        <p:nvSpPr>
          <p:cNvPr id="7" name="Title 1">
            <a:extLst>
              <a:ext uri="{FF2B5EF4-FFF2-40B4-BE49-F238E27FC236}">
                <a16:creationId xmlns:a16="http://schemas.microsoft.com/office/drawing/2014/main" id="{82D812D5-7134-47BB-8176-85EA9C44F4B0}"/>
              </a:ext>
            </a:extLst>
          </p:cNvPr>
          <p:cNvSpPr txBox="1">
            <a:spLocks/>
          </p:cNvSpPr>
          <p:nvPr/>
        </p:nvSpPr>
        <p:spPr bwMode="auto">
          <a:xfrm>
            <a:off x="974725" y="914400"/>
            <a:ext cx="8145463" cy="1981200"/>
          </a:xfrm>
          <a:prstGeom prst="rect">
            <a:avLst/>
          </a:prstGeom>
          <a:noFill/>
          <a:ln>
            <a:noFill/>
          </a:ln>
        </p:spPr>
        <p:txBody>
          <a:bodyPr anchor="ctr"/>
          <a:lstStyle>
            <a:lvl1pPr algn="ctr" defTabSz="457200" rtl="0" eaLnBrk="0" fontAlgn="base" hangingPunct="0">
              <a:spcBef>
                <a:spcPct val="0"/>
              </a:spcBef>
              <a:spcAft>
                <a:spcPct val="0"/>
              </a:spcAft>
              <a:defRPr sz="4000" kern="1200">
                <a:ln w="3175" cmpd="sng">
                  <a:noFill/>
                </a:ln>
                <a:solidFill>
                  <a:schemeClr val="tx1"/>
                </a:solidFill>
                <a:latin typeface="+mj-lt"/>
                <a:ea typeface="+mj-ea"/>
                <a:cs typeface="+mj-cs"/>
              </a:defRPr>
            </a:lvl1pPr>
            <a:lvl2pPr algn="ctr" defTabSz="457200" rtl="0" eaLnBrk="0" fontAlgn="base" hangingPunct="0">
              <a:spcBef>
                <a:spcPct val="0"/>
              </a:spcBef>
              <a:spcAft>
                <a:spcPct val="0"/>
              </a:spcAft>
              <a:defRPr sz="4000">
                <a:solidFill>
                  <a:schemeClr val="tx1"/>
                </a:solidFill>
                <a:latin typeface="Corbel" panose="020B0503020204020204" pitchFamily="34" charset="0"/>
              </a:defRPr>
            </a:lvl2pPr>
            <a:lvl3pPr algn="ctr" defTabSz="457200" rtl="0" eaLnBrk="0" fontAlgn="base" hangingPunct="0">
              <a:spcBef>
                <a:spcPct val="0"/>
              </a:spcBef>
              <a:spcAft>
                <a:spcPct val="0"/>
              </a:spcAft>
              <a:defRPr sz="4000">
                <a:solidFill>
                  <a:schemeClr val="tx1"/>
                </a:solidFill>
                <a:latin typeface="Corbel" panose="020B0503020204020204" pitchFamily="34" charset="0"/>
              </a:defRPr>
            </a:lvl3pPr>
            <a:lvl4pPr algn="ctr" defTabSz="457200" rtl="0" eaLnBrk="0" fontAlgn="base" hangingPunct="0">
              <a:spcBef>
                <a:spcPct val="0"/>
              </a:spcBef>
              <a:spcAft>
                <a:spcPct val="0"/>
              </a:spcAft>
              <a:defRPr sz="4000">
                <a:solidFill>
                  <a:schemeClr val="tx1"/>
                </a:solidFill>
                <a:latin typeface="Corbel" panose="020B0503020204020204" pitchFamily="34" charset="0"/>
              </a:defRPr>
            </a:lvl4pPr>
            <a:lvl5pPr algn="ctr" defTabSz="457200" rtl="0" eaLnBrk="0" fontAlgn="base" hangingPunct="0">
              <a:spcBef>
                <a:spcPct val="0"/>
              </a:spcBef>
              <a:spcAft>
                <a:spcPct val="0"/>
              </a:spcAft>
              <a:defRPr sz="4000">
                <a:solidFill>
                  <a:schemeClr val="tx1"/>
                </a:solidFill>
                <a:latin typeface="Corbel" panose="020B0503020204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Bef>
                <a:spcPts val="0"/>
              </a:spcBef>
              <a:spcAft>
                <a:spcPts val="0"/>
              </a:spcAft>
              <a:defRPr/>
            </a:pPr>
            <a:r>
              <a:rPr lang="en-US" sz="2000" dirty="0">
                <a:latin typeface="Calibri" panose="020F0502020204030204" pitchFamily="34"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a:p>
            <a:pPr marL="342900" indent="-342900" algn="l">
              <a:spcBef>
                <a:spcPts val="0"/>
              </a:spcBef>
              <a:spcAft>
                <a:spcPts val="0"/>
              </a:spcAft>
              <a:buClr>
                <a:srgbClr val="C00000"/>
              </a:buClr>
              <a:buFont typeface="Wingdings" panose="05000000000000000000" pitchFamily="2" charset="2"/>
              <a:buChar char=""/>
              <a:defRPr/>
            </a:pPr>
            <a:r>
              <a:rPr lang="en-US" sz="2000" dirty="0">
                <a:latin typeface="Calibri" panose="020F0502020204030204" pitchFamily="34" charset="0"/>
                <a:ea typeface="Times New Roman" panose="02020603050405020304" pitchFamily="18" charset="0"/>
              </a:rPr>
              <a:t>After the file is uploaded, there will be a link that both the schools and the reviewer can view and download.</a:t>
            </a:r>
            <a:endParaRPr lang="en-US" sz="2400" dirty="0">
              <a:latin typeface="Times New Roman" panose="02020603050405020304" pitchFamily="18" charset="0"/>
              <a:ea typeface="Times New Roman" panose="02020603050405020304" pitchFamily="18" charset="0"/>
            </a:endParaRPr>
          </a:p>
          <a:p>
            <a:pPr algn="l">
              <a:buClr>
                <a:srgbClr val="C00000"/>
              </a:buClr>
              <a:defRPr/>
            </a:pPr>
            <a:br>
              <a:rPr lang="en-US" sz="1800" dirty="0"/>
            </a:br>
            <a:endParaRPr lang="en-US" sz="1800" dirty="0"/>
          </a:p>
        </p:txBody>
      </p:sp>
      <p:pic>
        <p:nvPicPr>
          <p:cNvPr id="89093" name="Picture 2">
            <a:extLst>
              <a:ext uri="{FF2B5EF4-FFF2-40B4-BE49-F238E27FC236}">
                <a16:creationId xmlns:a16="http://schemas.microsoft.com/office/drawing/2014/main" id="{2A920279-CC14-4C0A-9F03-8684DEF9AB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171700"/>
            <a:ext cx="8145463"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3E78C1F1-70FB-4A5C-B302-4E048A992B73}"/>
              </a:ext>
            </a:extLst>
          </p:cNvPr>
          <p:cNvSpPr>
            <a:spLocks noGrp="1" noChangeArrowheads="1"/>
          </p:cNvSpPr>
          <p:nvPr>
            <p:ph type="title"/>
          </p:nvPr>
        </p:nvSpPr>
        <p:spPr>
          <a:xfrm>
            <a:off x="982663" y="457200"/>
            <a:ext cx="7704137" cy="1981200"/>
          </a:xfrm>
        </p:spPr>
        <p:txBody>
          <a:bodyPr/>
          <a:lstStyle/>
          <a:p>
            <a:pPr eaLnBrk="1" hangingPunct="1"/>
            <a:r>
              <a:rPr lang="en-US" altLang="en-US" sz="3600" b="1">
                <a:ln>
                  <a:noFill/>
                </a:ln>
                <a:latin typeface="Calibri" panose="020F0502020204030204" pitchFamily="34" charset="0"/>
                <a:cs typeface="Calibri" panose="020F0502020204030204" pitchFamily="34" charset="0"/>
              </a:rPr>
              <a:t>Submitting Claims:Warning Messages</a:t>
            </a:r>
          </a:p>
        </p:txBody>
      </p:sp>
      <p:sp>
        <p:nvSpPr>
          <p:cNvPr id="91139" name="Content Placeholder 3">
            <a:extLst>
              <a:ext uri="{FF2B5EF4-FFF2-40B4-BE49-F238E27FC236}">
                <a16:creationId xmlns:a16="http://schemas.microsoft.com/office/drawing/2014/main" id="{3BE5E438-D45B-48ED-A1C5-453B20DC224F}"/>
              </a:ext>
            </a:extLst>
          </p:cNvPr>
          <p:cNvSpPr>
            <a:spLocks noGrp="1" noChangeArrowheads="1"/>
          </p:cNvSpPr>
          <p:nvPr>
            <p:ph idx="1"/>
          </p:nvPr>
        </p:nvSpPr>
        <p:spPr>
          <a:xfrm>
            <a:off x="588963" y="1968500"/>
            <a:ext cx="8270875" cy="1460500"/>
          </a:xfrm>
        </p:spPr>
        <p:txBody>
          <a:bodyPr/>
          <a:lstStyle/>
          <a:p>
            <a:pPr eaLnBrk="1" hangingPunct="1"/>
            <a:r>
              <a:rPr lang="en-US" altLang="en-US">
                <a:latin typeface="Calibri" panose="020F0502020204030204" pitchFamily="34" charset="0"/>
                <a:cs typeface="Calibri" panose="020F0502020204030204" pitchFamily="34" charset="0"/>
              </a:rPr>
              <a:t>Expanding summary of expenditures will show the user the warnings associated with the claim.</a:t>
            </a:r>
          </a:p>
        </p:txBody>
      </p:sp>
      <p:sp>
        <p:nvSpPr>
          <p:cNvPr id="91140" name="Slide Number Placeholder 1">
            <a:extLst>
              <a:ext uri="{FF2B5EF4-FFF2-40B4-BE49-F238E27FC236}">
                <a16:creationId xmlns:a16="http://schemas.microsoft.com/office/drawing/2014/main" id="{720C7A12-883C-4368-9D89-0B9317107A8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B6425BD-9DA4-4617-A1E8-6F0AFD5A9BB0}" type="slidenum">
              <a:rPr lang="en-US" altLang="en-US" sz="1400" smtClean="0">
                <a:latin typeface="Tahoma" panose="020B0604030504040204" pitchFamily="34" charset="0"/>
              </a:rPr>
              <a:pPr/>
              <a:t>67</a:t>
            </a:fld>
            <a:endParaRPr lang="en-US" altLang="en-US" sz="1400">
              <a:latin typeface="Tahoma" panose="020B0604030504040204" pitchFamily="34" charset="0"/>
            </a:endParaRPr>
          </a:p>
        </p:txBody>
      </p:sp>
      <p:pic>
        <p:nvPicPr>
          <p:cNvPr id="91141" name="Picture 2">
            <a:extLst>
              <a:ext uri="{FF2B5EF4-FFF2-40B4-BE49-F238E27FC236}">
                <a16:creationId xmlns:a16="http://schemas.microsoft.com/office/drawing/2014/main" id="{38BE46AB-4672-4298-8072-25F3F2C6C1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416300"/>
            <a:ext cx="7772400" cy="260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E83F7D64-5207-44CC-8F0F-1C381A3443FB}"/>
              </a:ext>
            </a:extLst>
          </p:cNvPr>
          <p:cNvSpPr>
            <a:spLocks noGrp="1" noChangeArrowheads="1"/>
          </p:cNvSpPr>
          <p:nvPr>
            <p:ph type="title"/>
          </p:nvPr>
        </p:nvSpPr>
        <p:spPr>
          <a:xfrm>
            <a:off x="982663" y="-381000"/>
            <a:ext cx="7704137" cy="1981200"/>
          </a:xfrm>
        </p:spPr>
        <p:txBody>
          <a:bodyPr/>
          <a:lstStyle/>
          <a:p>
            <a:pPr eaLnBrk="1" hangingPunct="1"/>
            <a:r>
              <a:rPr lang="en-US" altLang="en-US" sz="3600" b="1">
                <a:ln>
                  <a:noFill/>
                </a:ln>
                <a:latin typeface="Calibri" panose="020F0502020204030204" pitchFamily="34" charset="0"/>
                <a:cs typeface="Calibri" panose="020F0502020204030204" pitchFamily="34" charset="0"/>
              </a:rPr>
              <a:t>Submitting the MSA Claim</a:t>
            </a:r>
          </a:p>
        </p:txBody>
      </p:sp>
      <p:sp>
        <p:nvSpPr>
          <p:cNvPr id="64515" name="Rectangle 3">
            <a:extLst>
              <a:ext uri="{FF2B5EF4-FFF2-40B4-BE49-F238E27FC236}">
                <a16:creationId xmlns:a16="http://schemas.microsoft.com/office/drawing/2014/main" id="{2AF8D0CD-D813-4998-B9B5-C3BE833DEF6D}"/>
              </a:ext>
            </a:extLst>
          </p:cNvPr>
          <p:cNvSpPr>
            <a:spLocks noGrp="1" noChangeArrowheads="1"/>
          </p:cNvSpPr>
          <p:nvPr>
            <p:ph idx="1"/>
          </p:nvPr>
        </p:nvSpPr>
        <p:spPr>
          <a:xfrm>
            <a:off x="955675" y="838200"/>
            <a:ext cx="7704138" cy="5410200"/>
          </a:xfrm>
        </p:spPr>
        <p:txBody>
          <a:bodyPr rtlCol="0">
            <a:normAutofit/>
          </a:bodyPr>
          <a:lstStyle/>
          <a:p>
            <a:pPr eaLnBrk="1" fontAlgn="auto" hangingPunct="1">
              <a:lnSpc>
                <a:spcPct val="80000"/>
              </a:lnSpc>
              <a:buClr>
                <a:schemeClr val="accent1">
                  <a:lumMod val="75000"/>
                </a:schemeClr>
              </a:buClr>
              <a:buFont typeface="Wingdings" panose="05000000000000000000" pitchFamily="2" charset="2"/>
              <a:buChar char="v"/>
              <a:defRPr/>
            </a:pPr>
            <a:r>
              <a:rPr lang="en-US" altLang="en-US" b="1" dirty="0">
                <a:latin typeface="Calibri" panose="020F0502020204030204" pitchFamily="34" charset="0"/>
                <a:cs typeface="Calibri" panose="020F0502020204030204" pitchFamily="34" charset="0"/>
              </a:rPr>
              <a:t>When all errors have been corrected, an &lt;</a:t>
            </a:r>
            <a:r>
              <a:rPr lang="en-US" altLang="en-US" b="1" dirty="0">
                <a:solidFill>
                  <a:schemeClr val="folHlink"/>
                </a:solidFill>
                <a:latin typeface="Calibri" panose="020F0502020204030204" pitchFamily="34" charset="0"/>
                <a:cs typeface="Calibri" panose="020F0502020204030204" pitchFamily="34" charset="0"/>
              </a:rPr>
              <a:t>I agree&gt;</a:t>
            </a:r>
            <a:r>
              <a:rPr lang="en-US" altLang="en-US" b="1" dirty="0">
                <a:latin typeface="Calibri" panose="020F0502020204030204" pitchFamily="34" charset="0"/>
                <a:cs typeface="Calibri" panose="020F0502020204030204" pitchFamily="34" charset="0"/>
              </a:rPr>
              <a:t> button will appear at the top of the Section I - Summary of Expenditures screen.</a:t>
            </a:r>
          </a:p>
          <a:p>
            <a:pPr eaLnBrk="1" fontAlgn="auto" hangingPunct="1">
              <a:lnSpc>
                <a:spcPct val="80000"/>
              </a:lnSpc>
              <a:buClr>
                <a:schemeClr val="accent1">
                  <a:lumMod val="75000"/>
                </a:schemeClr>
              </a:buClr>
              <a:buFont typeface="Wingdings" panose="05000000000000000000" pitchFamily="2" charset="2"/>
              <a:buChar char="v"/>
              <a:defRPr/>
            </a:pPr>
            <a:r>
              <a:rPr lang="en-US" altLang="en-US" b="1" dirty="0">
                <a:latin typeface="Calibri" panose="020F0502020204030204" pitchFamily="34" charset="0"/>
                <a:cs typeface="Calibri" panose="020F0502020204030204" pitchFamily="34" charset="0"/>
              </a:rPr>
              <a:t>Read the certification statement--</a:t>
            </a:r>
          </a:p>
          <a:p>
            <a:pPr eaLnBrk="1" fontAlgn="auto" hangingPunct="1">
              <a:lnSpc>
                <a:spcPct val="80000"/>
              </a:lnSpc>
              <a:buClr>
                <a:schemeClr val="accent1">
                  <a:lumMod val="75000"/>
                </a:schemeClr>
              </a:buClr>
              <a:buFont typeface="Wingdings" panose="05000000000000000000" pitchFamily="2" charset="2"/>
              <a:buChar char="v"/>
              <a:defRPr/>
            </a:pPr>
            <a:r>
              <a:rPr lang="en-US" altLang="en-US" b="1" i="1" dirty="0">
                <a:latin typeface="Calibri" panose="020F0502020204030204" pitchFamily="34" charset="0"/>
                <a:cs typeface="Calibri" panose="020F0502020204030204" pitchFamily="34" charset="0"/>
              </a:rPr>
              <a:t>I certify that the expenditures reported have been incurred and calculated in accordance with all applicable statutes, regulations and guidelines; that the claim is just and correct; and that the balance is due and owing. </a:t>
            </a:r>
          </a:p>
          <a:p>
            <a:pPr eaLnBrk="1" fontAlgn="auto" hangingPunct="1">
              <a:lnSpc>
                <a:spcPct val="80000"/>
              </a:lnSpc>
              <a:buClr>
                <a:schemeClr val="accent1">
                  <a:lumMod val="75000"/>
                </a:schemeClr>
              </a:buClr>
              <a:buFont typeface="Wingdings" panose="05000000000000000000" pitchFamily="2" charset="2"/>
              <a:buChar char="v"/>
              <a:defRPr/>
            </a:pPr>
            <a:r>
              <a:rPr lang="en-US" altLang="en-US" b="1" dirty="0">
                <a:latin typeface="Calibri" panose="020F0502020204030204" pitchFamily="34" charset="0"/>
                <a:cs typeface="Calibri" panose="020F0502020204030204" pitchFamily="34" charset="0"/>
              </a:rPr>
              <a:t>Click on the &lt;</a:t>
            </a:r>
            <a:r>
              <a:rPr lang="en-US" altLang="en-US" b="1" dirty="0">
                <a:solidFill>
                  <a:schemeClr val="folHlink"/>
                </a:solidFill>
                <a:latin typeface="Calibri" panose="020F0502020204030204" pitchFamily="34" charset="0"/>
                <a:cs typeface="Calibri" panose="020F0502020204030204" pitchFamily="34" charset="0"/>
              </a:rPr>
              <a:t>I agree&gt;</a:t>
            </a:r>
            <a:r>
              <a:rPr lang="en-US" altLang="en-US" b="1" dirty="0">
                <a:latin typeface="Calibri" panose="020F0502020204030204" pitchFamily="34" charset="0"/>
                <a:cs typeface="Calibri" panose="020F0502020204030204" pitchFamily="34" charset="0"/>
              </a:rPr>
              <a:t> button. </a:t>
            </a:r>
          </a:p>
          <a:p>
            <a:pPr eaLnBrk="1" fontAlgn="auto" hangingPunct="1">
              <a:lnSpc>
                <a:spcPct val="80000"/>
              </a:lnSpc>
              <a:buClr>
                <a:schemeClr val="accent1">
                  <a:lumMod val="75000"/>
                </a:schemeClr>
              </a:buClr>
              <a:buFont typeface="Wingdings" panose="05000000000000000000" pitchFamily="2" charset="2"/>
              <a:buChar char="v"/>
              <a:defRPr/>
            </a:pPr>
            <a:r>
              <a:rPr lang="en-US" altLang="en-US" b="1" dirty="0">
                <a:latin typeface="Calibri" panose="020F0502020204030204" pitchFamily="34" charset="0"/>
                <a:cs typeface="Calibri" panose="020F0502020204030204" pitchFamily="34" charset="0"/>
              </a:rPr>
              <a:t>Click on the &lt;</a:t>
            </a:r>
            <a:r>
              <a:rPr lang="en-US" altLang="en-US" b="1" dirty="0">
                <a:solidFill>
                  <a:schemeClr val="folHlink"/>
                </a:solidFill>
                <a:latin typeface="Calibri" panose="020F0502020204030204" pitchFamily="34" charset="0"/>
                <a:cs typeface="Calibri" panose="020F0502020204030204" pitchFamily="34" charset="0"/>
              </a:rPr>
              <a:t>submit claim&gt;</a:t>
            </a:r>
            <a:r>
              <a:rPr lang="en-US" altLang="en-US" b="1" dirty="0">
                <a:latin typeface="Calibri" panose="020F0502020204030204" pitchFamily="34" charset="0"/>
                <a:cs typeface="Calibri" panose="020F0502020204030204" pitchFamily="34" charset="0"/>
              </a:rPr>
              <a:t> button. </a:t>
            </a:r>
          </a:p>
          <a:p>
            <a:pPr eaLnBrk="1" fontAlgn="auto" hangingPunct="1">
              <a:lnSpc>
                <a:spcPct val="80000"/>
              </a:lnSpc>
              <a:buClr>
                <a:schemeClr val="accent1">
                  <a:lumMod val="75000"/>
                </a:schemeClr>
              </a:buClr>
              <a:buFont typeface="Wingdings" panose="05000000000000000000" pitchFamily="2" charset="2"/>
              <a:buChar char="v"/>
              <a:defRPr/>
            </a:pPr>
            <a:r>
              <a:rPr lang="en-US" altLang="en-US" b="1" dirty="0">
                <a:latin typeface="Calibri" panose="020F0502020204030204" pitchFamily="34" charset="0"/>
                <a:cs typeface="Calibri" panose="020F0502020204030204" pitchFamily="34" charset="0"/>
              </a:rPr>
              <a:t>The system returns you to the “</a:t>
            </a:r>
            <a:r>
              <a:rPr lang="en-US" altLang="en-US" b="1" dirty="0">
                <a:solidFill>
                  <a:srgbClr val="E9496B"/>
                </a:solidFill>
                <a:latin typeface="Calibri" panose="020F0502020204030204" pitchFamily="34" charset="0"/>
                <a:cs typeface="Calibri" panose="020F0502020204030204" pitchFamily="34" charset="0"/>
              </a:rPr>
              <a:t>home</a:t>
            </a:r>
            <a:r>
              <a:rPr lang="en-US" altLang="en-US" b="1" dirty="0">
                <a:latin typeface="Calibri" panose="020F0502020204030204" pitchFamily="34" charset="0"/>
                <a:cs typeface="Calibri" panose="020F0502020204030204" pitchFamily="34" charset="0"/>
              </a:rPr>
              <a:t>” screen and displays the status of the claim. </a:t>
            </a:r>
          </a:p>
          <a:p>
            <a:pPr marL="381000" indent="-381000" eaLnBrk="1" fontAlgn="auto" hangingPunct="1">
              <a:lnSpc>
                <a:spcPct val="80000"/>
              </a:lnSpc>
              <a:buClr>
                <a:schemeClr val="accent1">
                  <a:lumMod val="75000"/>
                </a:schemeClr>
              </a:buClr>
              <a:buFont typeface="Arial"/>
              <a:buChar char="•"/>
              <a:defRPr/>
            </a:pPr>
            <a:endParaRPr lang="en-US" altLang="en-US" sz="2000" b="1" dirty="0"/>
          </a:p>
        </p:txBody>
      </p:sp>
      <p:sp>
        <p:nvSpPr>
          <p:cNvPr id="92164" name="Slide Number Placeholder 1">
            <a:extLst>
              <a:ext uri="{FF2B5EF4-FFF2-40B4-BE49-F238E27FC236}">
                <a16:creationId xmlns:a16="http://schemas.microsoft.com/office/drawing/2014/main" id="{55792A05-5568-4CAC-BBA6-E214A5193F9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43AF333C-B7CB-42BB-9095-D2FF7895F2CA}" type="slidenum">
              <a:rPr lang="en-US" altLang="en-US" sz="1400" smtClean="0">
                <a:latin typeface="Tahoma" panose="020B0604030504040204" pitchFamily="34" charset="0"/>
              </a:rPr>
              <a:pPr>
                <a:spcBef>
                  <a:spcPct val="0"/>
                </a:spcBef>
                <a:spcAft>
                  <a:spcPct val="0"/>
                </a:spcAft>
                <a:buClrTx/>
                <a:buSzTx/>
                <a:buFontTx/>
                <a:buNone/>
              </a:pPr>
              <a:t>68</a:t>
            </a:fld>
            <a:endParaRPr lang="en-US" altLang="en-US" sz="1400">
              <a:latin typeface="Tahoma" panose="020B0604030504040204" pitchFamily="34"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1620390C-03C9-42DD-A87E-0D60C11A871B}"/>
              </a:ext>
            </a:extLst>
          </p:cNvPr>
          <p:cNvSpPr>
            <a:spLocks noGrp="1" noChangeArrowheads="1"/>
          </p:cNvSpPr>
          <p:nvPr>
            <p:ph type="title"/>
          </p:nvPr>
        </p:nvSpPr>
        <p:spPr>
          <a:xfrm>
            <a:off x="982663" y="457200"/>
            <a:ext cx="7704137" cy="1981200"/>
          </a:xfrm>
        </p:spPr>
        <p:txBody>
          <a:bodyPr/>
          <a:lstStyle/>
          <a:p>
            <a:pPr eaLnBrk="1" hangingPunct="1"/>
            <a:r>
              <a:rPr lang="en-US" altLang="en-US" sz="3200" b="1">
                <a:ln>
                  <a:noFill/>
                </a:ln>
                <a:latin typeface="Calibri" panose="020F0502020204030204" pitchFamily="34" charset="0"/>
                <a:cs typeface="Calibri" panose="020F0502020204030204" pitchFamily="34" charset="0"/>
              </a:rPr>
              <a:t>MSA Screen</a:t>
            </a:r>
            <a:br>
              <a:rPr lang="en-US" altLang="en-US" sz="3200" b="1">
                <a:ln>
                  <a:noFill/>
                </a:ln>
                <a:latin typeface="Calibri" panose="020F0502020204030204" pitchFamily="34" charset="0"/>
                <a:cs typeface="Calibri" panose="020F0502020204030204" pitchFamily="34" charset="0"/>
              </a:rPr>
            </a:br>
            <a:r>
              <a:rPr lang="en-US" altLang="en-US" sz="3200" b="1">
                <a:ln>
                  <a:noFill/>
                </a:ln>
                <a:latin typeface="Calibri" panose="020F0502020204030204" pitchFamily="34" charset="0"/>
                <a:cs typeface="Calibri" panose="020F0502020204030204" pitchFamily="34" charset="0"/>
              </a:rPr>
              <a:t>Submitting the MSA Claim</a:t>
            </a:r>
          </a:p>
        </p:txBody>
      </p:sp>
      <p:pic>
        <p:nvPicPr>
          <p:cNvPr id="93187" name="Content Placeholder 3">
            <a:extLst>
              <a:ext uri="{FF2B5EF4-FFF2-40B4-BE49-F238E27FC236}">
                <a16:creationId xmlns:a16="http://schemas.microsoft.com/office/drawing/2014/main" id="{0D3FC137-5FF3-45DE-9C53-0F32E5CB9FB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43000" y="2667000"/>
            <a:ext cx="7239000" cy="2560638"/>
          </a:xfrm>
        </p:spPr>
      </p:pic>
      <p:sp>
        <p:nvSpPr>
          <p:cNvPr id="93188" name="Slide Number Placeholder 1">
            <a:extLst>
              <a:ext uri="{FF2B5EF4-FFF2-40B4-BE49-F238E27FC236}">
                <a16:creationId xmlns:a16="http://schemas.microsoft.com/office/drawing/2014/main" id="{AD3D7DDC-19CE-4E1C-B93D-3466433DAA4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B167016E-5D21-40E3-ACD3-2E16C87FD2D0}" type="slidenum">
              <a:rPr lang="en-US" altLang="en-US" sz="1400" smtClean="0">
                <a:latin typeface="Tahoma" panose="020B0604030504040204" pitchFamily="34" charset="0"/>
              </a:rPr>
              <a:pPr>
                <a:spcBef>
                  <a:spcPct val="0"/>
                </a:spcBef>
                <a:spcAft>
                  <a:spcPct val="0"/>
                </a:spcAft>
                <a:buClrTx/>
                <a:buSzTx/>
                <a:buFontTx/>
                <a:buNone/>
              </a:pPr>
              <a:t>69</a:t>
            </a:fld>
            <a:endParaRPr lang="en-US" altLang="en-US" sz="1400">
              <a:latin typeface="Tahoma" panose="020B060403050404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A44295F-174E-41AE-8E75-10126BF47A44}"/>
              </a:ext>
            </a:extLst>
          </p:cNvPr>
          <p:cNvSpPr>
            <a:spLocks noGrp="1" noChangeArrowheads="1"/>
          </p:cNvSpPr>
          <p:nvPr>
            <p:ph type="title"/>
          </p:nvPr>
        </p:nvSpPr>
        <p:spPr>
          <a:xfrm>
            <a:off x="685800" y="82550"/>
            <a:ext cx="7770813" cy="831850"/>
          </a:xfrm>
        </p:spPr>
        <p:txBody>
          <a:bodyPr/>
          <a:lstStyle/>
          <a:p>
            <a:pPr eaLnBrk="1" hangingPunct="1"/>
            <a:r>
              <a:rPr lang="en-US" altLang="en-US" sz="3600" b="1">
                <a:ln>
                  <a:noFill/>
                </a:ln>
              </a:rPr>
              <a:t>	Contact Information</a:t>
            </a:r>
            <a:endParaRPr lang="en-US" altLang="en-US" sz="3600">
              <a:ln>
                <a:noFill/>
              </a:ln>
            </a:endParaRPr>
          </a:p>
        </p:txBody>
      </p:sp>
      <p:sp>
        <p:nvSpPr>
          <p:cNvPr id="182275" name="Rectangle 3">
            <a:extLst>
              <a:ext uri="{FF2B5EF4-FFF2-40B4-BE49-F238E27FC236}">
                <a16:creationId xmlns:a16="http://schemas.microsoft.com/office/drawing/2014/main" id="{BA4C1A10-42D0-4E17-B019-9F1A6B0030D5}"/>
              </a:ext>
            </a:extLst>
          </p:cNvPr>
          <p:cNvSpPr>
            <a:spLocks noGrp="1" noChangeArrowheads="1"/>
          </p:cNvSpPr>
          <p:nvPr>
            <p:ph idx="1"/>
          </p:nvPr>
        </p:nvSpPr>
        <p:spPr>
          <a:xfrm>
            <a:off x="457200" y="1792288"/>
            <a:ext cx="8915400" cy="5029200"/>
          </a:xfrm>
        </p:spPr>
        <p:txBody>
          <a:bodyPr rtlCol="0">
            <a:normAutofit fontScale="85000" lnSpcReduction="20000"/>
          </a:bodyPr>
          <a:lstStyle/>
          <a:p>
            <a:pPr algn="ctr" eaLnBrk="1" fontAlgn="auto" hangingPunct="1">
              <a:lnSpc>
                <a:spcPct val="80000"/>
              </a:lnSpc>
              <a:buClr>
                <a:schemeClr val="accent1">
                  <a:lumMod val="75000"/>
                </a:schemeClr>
              </a:buClr>
              <a:buFont typeface="Wingdings" panose="05000000000000000000" pitchFamily="2" charset="2"/>
              <a:buNone/>
              <a:defRPr/>
            </a:pPr>
            <a:endParaRPr lang="en-US" altLang="en-US" sz="2000" b="1" dirty="0"/>
          </a:p>
          <a:p>
            <a:pPr algn="ctr" eaLnBrk="1" fontAlgn="auto" hangingPunct="1">
              <a:lnSpc>
                <a:spcPct val="80000"/>
              </a:lnSpc>
              <a:buClr>
                <a:schemeClr val="accent1">
                  <a:lumMod val="75000"/>
                </a:schemeClr>
              </a:buClr>
              <a:buFont typeface="Wingdings" panose="05000000000000000000" pitchFamily="2" charset="2"/>
              <a:buNone/>
              <a:defRPr/>
            </a:pPr>
            <a:r>
              <a:rPr lang="en-US" altLang="en-US" b="1" dirty="0">
                <a:latin typeface="Calibri" panose="020F0502020204030204" pitchFamily="34" charset="0"/>
              </a:rPr>
              <a:t>Grants Management</a:t>
            </a:r>
          </a:p>
          <a:p>
            <a:pPr algn="ctr" eaLnBrk="1" fontAlgn="auto" hangingPunct="1">
              <a:lnSpc>
                <a:spcPct val="80000"/>
              </a:lnSpc>
              <a:buClr>
                <a:schemeClr val="accent1">
                  <a:lumMod val="75000"/>
                </a:schemeClr>
              </a:buClr>
              <a:buFont typeface="Wingdings" panose="05000000000000000000" pitchFamily="2" charset="2"/>
              <a:buNone/>
              <a:defRPr/>
            </a:pPr>
            <a:r>
              <a:rPr lang="en-US" altLang="en-US" b="1" dirty="0">
                <a:latin typeface="Calibri" panose="020F0502020204030204" pitchFamily="34" charset="0"/>
              </a:rPr>
              <a:t>518: 474-3936</a:t>
            </a:r>
          </a:p>
          <a:p>
            <a:pPr algn="ctr" eaLnBrk="1" fontAlgn="auto" hangingPunct="1">
              <a:lnSpc>
                <a:spcPct val="80000"/>
              </a:lnSpc>
              <a:buClr>
                <a:schemeClr val="accent1">
                  <a:lumMod val="75000"/>
                </a:schemeClr>
              </a:buClr>
              <a:buFont typeface="Wingdings" panose="05000000000000000000" pitchFamily="2" charset="2"/>
              <a:buNone/>
              <a:defRPr/>
            </a:pPr>
            <a:r>
              <a:rPr lang="en-US" altLang="en-US" b="1" dirty="0">
                <a:solidFill>
                  <a:schemeClr val="accent2">
                    <a:lumMod val="75000"/>
                  </a:schemeClr>
                </a:solidFill>
                <a:latin typeface="Calibri" panose="020F0502020204030204" pitchFamily="34" charset="0"/>
                <a:hlinkClick r:id="rId3"/>
              </a:rPr>
              <a:t>emscmsa@mail.nysed.gov</a:t>
            </a:r>
            <a:endParaRPr lang="en-US" altLang="en-US" b="1" dirty="0">
              <a:solidFill>
                <a:schemeClr val="accent2">
                  <a:lumMod val="75000"/>
                </a:schemeClr>
              </a:solidFill>
              <a:latin typeface="Calibri" panose="020F0502020204030204" pitchFamily="34" charset="0"/>
            </a:endParaRPr>
          </a:p>
          <a:p>
            <a:pPr eaLnBrk="1" fontAlgn="auto" hangingPunct="1">
              <a:lnSpc>
                <a:spcPct val="80000"/>
              </a:lnSpc>
              <a:buClr>
                <a:schemeClr val="accent1">
                  <a:lumMod val="75000"/>
                </a:schemeClr>
              </a:buClr>
              <a:buFont typeface="Wingdings" panose="05000000000000000000" pitchFamily="2" charset="2"/>
              <a:buChar char="v"/>
              <a:defRPr/>
            </a:pPr>
            <a:r>
              <a:rPr lang="en-US" altLang="en-US" sz="2700" b="1" dirty="0">
                <a:latin typeface="Calibri" panose="020F0502020204030204" pitchFamily="34" charset="0"/>
              </a:rPr>
              <a:t>The MSA Web-based System is accessible via the Department’s web 	portal (</a:t>
            </a:r>
            <a:r>
              <a:rPr lang="en-US" altLang="en-US" sz="2700" b="1" dirty="0">
                <a:latin typeface="Calibri" panose="020F0502020204030204" pitchFamily="34" charset="0"/>
                <a:hlinkClick r:id="rId4"/>
              </a:rPr>
              <a:t>http://portal.nysed.gov</a:t>
            </a:r>
            <a:r>
              <a:rPr lang="en-US" altLang="en-US" sz="2700" b="1" dirty="0">
                <a:latin typeface="Calibri" panose="020F0502020204030204" pitchFamily="34" charset="0"/>
              </a:rPr>
              <a:t>)</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2700" b="1" dirty="0">
                <a:latin typeface="Calibri" panose="020F0502020204030204" pitchFamily="34" charset="0"/>
              </a:rPr>
              <a:t>NYSED Business Portal Username &amp; Password Help: 518-473-8832</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2700" b="1" dirty="0">
                <a:latin typeface="Calibri" panose="020F0502020204030204" pitchFamily="34" charset="0"/>
              </a:rPr>
              <a:t>Mandated Services Aid (MSA): </a:t>
            </a:r>
            <a:r>
              <a:rPr lang="en-US" altLang="en-US" sz="2700" b="1" dirty="0">
                <a:solidFill>
                  <a:schemeClr val="accent2">
                    <a:lumMod val="75000"/>
                  </a:schemeClr>
                </a:solidFill>
                <a:latin typeface="Calibri" panose="020F0502020204030204" pitchFamily="34" charset="0"/>
                <a:hlinkClick r:id="rId5"/>
              </a:rPr>
              <a:t>http://www.p12.nysed.gov/nonpub/mandatedservices/</a:t>
            </a:r>
            <a:endParaRPr lang="en-US" altLang="en-US" sz="2700" b="1" dirty="0">
              <a:solidFill>
                <a:schemeClr val="accent2">
                  <a:lumMod val="75000"/>
                </a:schemeClr>
              </a:solidFill>
              <a:latin typeface="Calibri" panose="020F0502020204030204" pitchFamily="34" charset="0"/>
            </a:endParaRPr>
          </a:p>
          <a:p>
            <a:pPr eaLnBrk="1" fontAlgn="auto" hangingPunct="1">
              <a:lnSpc>
                <a:spcPct val="80000"/>
              </a:lnSpc>
              <a:buClr>
                <a:schemeClr val="accent1">
                  <a:lumMod val="75000"/>
                </a:schemeClr>
              </a:buClr>
              <a:buFont typeface="Wingdings" panose="05000000000000000000" pitchFamily="2" charset="2"/>
              <a:buChar char="v"/>
              <a:defRPr/>
            </a:pPr>
            <a:r>
              <a:rPr lang="en-US" altLang="en-US" sz="2700" b="1" dirty="0">
                <a:latin typeface="Calibri" panose="020F0502020204030204" pitchFamily="34" charset="0"/>
              </a:rPr>
              <a:t>Comprehensive Attendance Policy (CAP):</a:t>
            </a:r>
            <a:r>
              <a:rPr lang="en-US" sz="2700" b="1" dirty="0">
                <a:solidFill>
                  <a:schemeClr val="accent2">
                    <a:lumMod val="75000"/>
                  </a:schemeClr>
                </a:solidFill>
                <a:latin typeface="Calibri" panose="020F0502020204030204" pitchFamily="34" charset="0"/>
                <a:hlinkClick r:id="rId6"/>
              </a:rPr>
              <a:t>http://www.p12.nysed.gov/nonpub/mandatedservices/cap/</a:t>
            </a:r>
            <a:endParaRPr lang="en-US" sz="2700" b="1" dirty="0">
              <a:solidFill>
                <a:schemeClr val="accent2">
                  <a:lumMod val="75000"/>
                </a:schemeClr>
              </a:solidFill>
              <a:latin typeface="Calibri" panose="020F0502020204030204" pitchFamily="34" charset="0"/>
            </a:endParaRPr>
          </a:p>
          <a:p>
            <a:pPr eaLnBrk="1" fontAlgn="auto" hangingPunct="1">
              <a:lnSpc>
                <a:spcPct val="80000"/>
              </a:lnSpc>
              <a:buClr>
                <a:schemeClr val="accent1">
                  <a:lumMod val="75000"/>
                </a:schemeClr>
              </a:buClr>
              <a:buFont typeface="Wingdings" panose="05000000000000000000" pitchFamily="2" charset="2"/>
              <a:buChar char="v"/>
              <a:defRPr/>
            </a:pPr>
            <a:r>
              <a:rPr lang="en-US" altLang="en-US" sz="2700" b="1" dirty="0">
                <a:latin typeface="Calibri" panose="020F0502020204030204" pitchFamily="34" charset="0"/>
              </a:rPr>
              <a:t>Information and Reporting Services: </a:t>
            </a:r>
            <a:r>
              <a:rPr lang="en-US" altLang="en-US" sz="2700" b="1" dirty="0">
                <a:solidFill>
                  <a:schemeClr val="accent2">
                    <a:lumMod val="75000"/>
                  </a:schemeClr>
                </a:solidFill>
                <a:latin typeface="Calibri" panose="020F0502020204030204" pitchFamily="34" charset="0"/>
                <a:hlinkClick r:id="rId7"/>
              </a:rPr>
              <a:t>www.emsc.nysed.gov/irts/</a:t>
            </a:r>
            <a:endParaRPr lang="en-US" altLang="en-US" sz="2700" b="1" dirty="0">
              <a:solidFill>
                <a:schemeClr val="accent2">
                  <a:lumMod val="75000"/>
                </a:schemeClr>
              </a:solidFill>
              <a:latin typeface="Calibri" panose="020F0502020204030204" pitchFamily="34" charset="0"/>
            </a:endParaRPr>
          </a:p>
          <a:p>
            <a:pPr marL="0" indent="0" eaLnBrk="1" fontAlgn="auto" hangingPunct="1">
              <a:lnSpc>
                <a:spcPct val="80000"/>
              </a:lnSpc>
              <a:buClr>
                <a:schemeClr val="accent1">
                  <a:lumMod val="75000"/>
                </a:schemeClr>
              </a:buClr>
              <a:buFont typeface="Wingdings" panose="05000000000000000000" pitchFamily="2" charset="2"/>
              <a:buNone/>
              <a:defRPr/>
            </a:pPr>
            <a:r>
              <a:rPr lang="en-US" altLang="en-US" sz="2700" b="1" dirty="0">
                <a:latin typeface="Calibri" panose="020F0502020204030204" pitchFamily="34" charset="0"/>
              </a:rPr>
              <a:t>      518-474-7965</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2700" b="1" dirty="0">
                <a:latin typeface="Calibri" panose="020F0502020204030204" pitchFamily="34" charset="0"/>
              </a:rPr>
              <a:t>Office of State Assessment: </a:t>
            </a:r>
            <a:r>
              <a:rPr lang="en-US" sz="2700" b="1" dirty="0">
                <a:solidFill>
                  <a:schemeClr val="accent2">
                    <a:lumMod val="75000"/>
                  </a:schemeClr>
                </a:solidFill>
                <a:latin typeface="Calibri" panose="020F0502020204030204" pitchFamily="34" charset="0"/>
                <a:hlinkClick r:id="rId8"/>
              </a:rPr>
              <a:t>http://www.p12.nysed.gov/assessment/contact-osa.html</a:t>
            </a:r>
            <a:endParaRPr lang="en-US" altLang="en-US" sz="2700" b="1" dirty="0">
              <a:solidFill>
                <a:schemeClr val="accent2">
                  <a:lumMod val="75000"/>
                </a:schemeClr>
              </a:solidFill>
              <a:latin typeface="Calibri" panose="020F0502020204030204" pitchFamily="34" charset="0"/>
            </a:endParaRPr>
          </a:p>
          <a:p>
            <a:pPr marL="0" indent="0" eaLnBrk="1" fontAlgn="auto" hangingPunct="1">
              <a:lnSpc>
                <a:spcPct val="80000"/>
              </a:lnSpc>
              <a:buClr>
                <a:schemeClr val="accent1">
                  <a:lumMod val="75000"/>
                </a:schemeClr>
              </a:buClr>
              <a:buFont typeface="Wingdings" panose="05000000000000000000" pitchFamily="2" charset="2"/>
              <a:buNone/>
              <a:defRPr/>
            </a:pPr>
            <a:r>
              <a:rPr lang="en-US" altLang="en-US" sz="2700" b="1" dirty="0">
                <a:latin typeface="Calibri" panose="020F0502020204030204" pitchFamily="34" charset="0"/>
              </a:rPr>
              <a:t>      518-486-5765 </a:t>
            </a:r>
          </a:p>
          <a:p>
            <a:pPr marL="0" indent="0" eaLnBrk="1" fontAlgn="auto" hangingPunct="1">
              <a:lnSpc>
                <a:spcPct val="80000"/>
              </a:lnSpc>
              <a:buClr>
                <a:schemeClr val="accent1">
                  <a:lumMod val="75000"/>
                </a:schemeClr>
              </a:buClr>
              <a:buFont typeface="Wingdings" panose="05000000000000000000" pitchFamily="2" charset="2"/>
              <a:buNone/>
              <a:defRPr/>
            </a:pPr>
            <a:endParaRPr lang="en-US" altLang="en-US" sz="2000" b="1" dirty="0"/>
          </a:p>
          <a:p>
            <a:pPr eaLnBrk="1" fontAlgn="auto" hangingPunct="1">
              <a:lnSpc>
                <a:spcPct val="80000"/>
              </a:lnSpc>
              <a:buClr>
                <a:schemeClr val="accent1">
                  <a:lumMod val="75000"/>
                </a:schemeClr>
              </a:buClr>
              <a:buFont typeface="Wingdings" panose="05000000000000000000" pitchFamily="2" charset="2"/>
              <a:buChar char="v"/>
              <a:defRPr/>
            </a:pPr>
            <a:endParaRPr lang="en-US" altLang="en-US" sz="2000" b="1" dirty="0"/>
          </a:p>
          <a:p>
            <a:pPr algn="ctr" eaLnBrk="1" fontAlgn="auto" hangingPunct="1">
              <a:lnSpc>
                <a:spcPct val="80000"/>
              </a:lnSpc>
              <a:buClr>
                <a:schemeClr val="accent1">
                  <a:lumMod val="75000"/>
                </a:schemeClr>
              </a:buClr>
              <a:buFont typeface="Wingdings" panose="05000000000000000000" pitchFamily="2" charset="2"/>
              <a:buNone/>
              <a:defRPr/>
            </a:pPr>
            <a:endParaRPr lang="en-US" altLang="en-US" sz="2000" b="1" dirty="0"/>
          </a:p>
          <a:p>
            <a:pPr algn="ctr" eaLnBrk="1" fontAlgn="auto" hangingPunct="1">
              <a:lnSpc>
                <a:spcPct val="80000"/>
              </a:lnSpc>
              <a:buClr>
                <a:schemeClr val="accent1">
                  <a:lumMod val="75000"/>
                </a:schemeClr>
              </a:buClr>
              <a:buFont typeface="Wingdings" panose="05000000000000000000" pitchFamily="2" charset="2"/>
              <a:buNone/>
              <a:defRPr/>
            </a:pPr>
            <a:endParaRPr lang="en-US" altLang="en-US" sz="2000" b="1" dirty="0"/>
          </a:p>
          <a:p>
            <a:pPr algn="ctr" eaLnBrk="1" fontAlgn="auto" hangingPunct="1">
              <a:lnSpc>
                <a:spcPct val="80000"/>
              </a:lnSpc>
              <a:buClr>
                <a:schemeClr val="accent1">
                  <a:lumMod val="75000"/>
                </a:schemeClr>
              </a:buClr>
              <a:buFont typeface="Wingdings" panose="05000000000000000000" pitchFamily="2" charset="2"/>
              <a:buNone/>
              <a:defRPr/>
            </a:pPr>
            <a:endParaRPr lang="en-US" altLang="en-US" b="1" dirty="0"/>
          </a:p>
          <a:p>
            <a:pPr algn="ctr" eaLnBrk="1" fontAlgn="auto" hangingPunct="1">
              <a:lnSpc>
                <a:spcPct val="80000"/>
              </a:lnSpc>
              <a:buClr>
                <a:schemeClr val="accent1">
                  <a:lumMod val="75000"/>
                </a:schemeClr>
              </a:buClr>
              <a:buFont typeface="Wingdings" panose="05000000000000000000" pitchFamily="2" charset="2"/>
              <a:buNone/>
              <a:defRPr/>
            </a:pPr>
            <a:endParaRPr lang="en-US" altLang="en-US" sz="1800" dirty="0"/>
          </a:p>
          <a:p>
            <a:pPr algn="ctr" eaLnBrk="1" fontAlgn="auto" hangingPunct="1">
              <a:lnSpc>
                <a:spcPct val="80000"/>
              </a:lnSpc>
              <a:buClr>
                <a:schemeClr val="accent1">
                  <a:lumMod val="75000"/>
                </a:schemeClr>
              </a:buClr>
              <a:buFont typeface="Wingdings" panose="05000000000000000000" pitchFamily="2" charset="2"/>
              <a:buNone/>
              <a:defRPr/>
            </a:pPr>
            <a:endParaRPr lang="en-US" altLang="en-US" sz="1800" b="1" dirty="0"/>
          </a:p>
          <a:p>
            <a:pPr algn="ctr" eaLnBrk="1" fontAlgn="auto" hangingPunct="1">
              <a:lnSpc>
                <a:spcPct val="80000"/>
              </a:lnSpc>
              <a:buClr>
                <a:schemeClr val="accent1">
                  <a:lumMod val="75000"/>
                </a:schemeClr>
              </a:buClr>
              <a:buFont typeface="Wingdings" panose="05000000000000000000" pitchFamily="2" charset="2"/>
              <a:buNone/>
              <a:defRPr/>
            </a:pPr>
            <a:endParaRPr lang="en-US" altLang="en-US" sz="1800" dirty="0"/>
          </a:p>
        </p:txBody>
      </p:sp>
      <p:sp>
        <p:nvSpPr>
          <p:cNvPr id="23556" name="Slide Number Placeholder 1">
            <a:extLst>
              <a:ext uri="{FF2B5EF4-FFF2-40B4-BE49-F238E27FC236}">
                <a16:creationId xmlns:a16="http://schemas.microsoft.com/office/drawing/2014/main" id="{BD730968-AB0A-4712-A422-16512486D47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CC3E3E81-5047-4B6C-8363-D61700F8B46D}" type="slidenum">
              <a:rPr lang="en-US" altLang="en-US" sz="1400" smtClean="0">
                <a:latin typeface="Tahoma" panose="020B0604030504040204" pitchFamily="34" charset="0"/>
              </a:rPr>
              <a:pPr>
                <a:spcBef>
                  <a:spcPct val="0"/>
                </a:spcBef>
                <a:spcAft>
                  <a:spcPct val="0"/>
                </a:spcAft>
                <a:buClrTx/>
                <a:buSzTx/>
                <a:buFontTx/>
                <a:buNone/>
              </a:pPr>
              <a:t>7</a:t>
            </a:fld>
            <a:endParaRPr lang="en-US" altLang="en-US" sz="1400">
              <a:latin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182275"/>
                                        </p:tgtEl>
                                        <p:attrNameLst>
                                          <p:attrName>style.visibility</p:attrName>
                                        </p:attrNameLst>
                                      </p:cBhvr>
                                      <p:to>
                                        <p:strVal val="visible"/>
                                      </p:to>
                                    </p:set>
                                    <p:anim calcmode="lin" valueType="num">
                                      <p:cBhvr>
                                        <p:cTn id="7" dur="500" fill="hold"/>
                                        <p:tgtEl>
                                          <p:spTgt spid="182275"/>
                                        </p:tgtEl>
                                        <p:attrNameLst>
                                          <p:attrName>ppt_w</p:attrName>
                                        </p:attrNameLst>
                                      </p:cBhvr>
                                      <p:tavLst>
                                        <p:tav tm="0">
                                          <p:val>
                                            <p:strVal val="2/3*#ppt_w"/>
                                          </p:val>
                                        </p:tav>
                                        <p:tav tm="100000">
                                          <p:val>
                                            <p:strVal val="#ppt_w"/>
                                          </p:val>
                                        </p:tav>
                                      </p:tavLst>
                                    </p:anim>
                                    <p:anim calcmode="lin" valueType="num">
                                      <p:cBhvr>
                                        <p:cTn id="8" dur="500" fill="hold"/>
                                        <p:tgtEl>
                                          <p:spTgt spid="182275"/>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5" grpId="0" autoUpdateAnimBg="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Number Placeholder 1">
            <a:extLst>
              <a:ext uri="{FF2B5EF4-FFF2-40B4-BE49-F238E27FC236}">
                <a16:creationId xmlns:a16="http://schemas.microsoft.com/office/drawing/2014/main" id="{028D3D87-D121-475F-BB8F-4F28E39BE57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E719888B-9E6C-40C7-8309-5D9C1C8C7731}" type="slidenum">
              <a:rPr lang="en-US" altLang="en-US" sz="1400" smtClean="0">
                <a:latin typeface="Tahoma" panose="020B0604030504040204" pitchFamily="34" charset="0"/>
              </a:rPr>
              <a:pPr>
                <a:spcBef>
                  <a:spcPct val="0"/>
                </a:spcBef>
                <a:spcAft>
                  <a:spcPct val="0"/>
                </a:spcAft>
                <a:buClrTx/>
                <a:buSzTx/>
                <a:buFontTx/>
                <a:buNone/>
              </a:pPr>
              <a:t>70</a:t>
            </a:fld>
            <a:endParaRPr lang="en-US" altLang="en-US" sz="1400">
              <a:latin typeface="Tahoma" panose="020B0604030504040204" pitchFamily="34" charset="0"/>
            </a:endParaRPr>
          </a:p>
        </p:txBody>
      </p:sp>
      <p:sp>
        <p:nvSpPr>
          <p:cNvPr id="94211" name="Title 1">
            <a:extLst>
              <a:ext uri="{FF2B5EF4-FFF2-40B4-BE49-F238E27FC236}">
                <a16:creationId xmlns:a16="http://schemas.microsoft.com/office/drawing/2014/main" id="{508CBC35-0DF5-49F1-9CBE-0844ABEE6F57}"/>
              </a:ext>
            </a:extLst>
          </p:cNvPr>
          <p:cNvSpPr>
            <a:spLocks noGrp="1" noChangeArrowheads="1"/>
          </p:cNvSpPr>
          <p:nvPr>
            <p:ph type="title"/>
          </p:nvPr>
        </p:nvSpPr>
        <p:spPr>
          <a:xfrm>
            <a:off x="533400" y="1981200"/>
            <a:ext cx="8610600" cy="2209800"/>
          </a:xfrm>
        </p:spPr>
        <p:txBody>
          <a:bodyPr/>
          <a:lstStyle/>
          <a:p>
            <a:pPr>
              <a:buClr>
                <a:srgbClr val="C00000"/>
              </a:buClr>
            </a:pPr>
            <a:r>
              <a:rPr lang="en-US" altLang="en-US" sz="5400" b="1" i="1" u="sng">
                <a:ln>
                  <a:noFill/>
                </a:ln>
                <a:latin typeface="Calibri" panose="020F0502020204030204" pitchFamily="34" charset="0"/>
                <a:cs typeface="Calibri" panose="020F0502020204030204" pitchFamily="34" charset="0"/>
              </a:rPr>
              <a:t>Recordkeeping</a:t>
            </a:r>
            <a:br>
              <a:rPr lang="en-US" altLang="en-US" sz="5400">
                <a:ln>
                  <a:noFill/>
                </a:ln>
              </a:rPr>
            </a:br>
            <a:endParaRPr lang="en-US" altLang="en-US" sz="5400">
              <a:ln>
                <a:noFill/>
              </a:ln>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8F5F0635-B03D-42BB-904B-242A70E7167D}"/>
              </a:ext>
            </a:extLst>
          </p:cNvPr>
          <p:cNvSpPr>
            <a:spLocks noGrp="1" noChangeArrowheads="1"/>
          </p:cNvSpPr>
          <p:nvPr>
            <p:ph type="title"/>
          </p:nvPr>
        </p:nvSpPr>
        <p:spPr>
          <a:xfrm>
            <a:off x="1905000" y="214313"/>
            <a:ext cx="6172200" cy="1462087"/>
          </a:xfrm>
        </p:spPr>
        <p:txBody>
          <a:bodyPr/>
          <a:lstStyle/>
          <a:p>
            <a:pPr eaLnBrk="1" hangingPunct="1"/>
            <a:r>
              <a:rPr lang="en-US" altLang="en-US" b="1">
                <a:ln>
                  <a:noFill/>
                </a:ln>
              </a:rPr>
              <a:t>	</a:t>
            </a:r>
            <a:r>
              <a:rPr lang="en-US" altLang="en-US" sz="3600" b="1">
                <a:ln>
                  <a:noFill/>
                </a:ln>
                <a:latin typeface="Calibri" panose="020F0502020204030204" pitchFamily="34" charset="0"/>
                <a:cs typeface="Calibri" panose="020F0502020204030204" pitchFamily="34" charset="0"/>
              </a:rPr>
              <a:t>Recordkeeping</a:t>
            </a:r>
          </a:p>
        </p:txBody>
      </p:sp>
      <p:sp>
        <p:nvSpPr>
          <p:cNvPr id="27651" name="Rectangle 3">
            <a:extLst>
              <a:ext uri="{FF2B5EF4-FFF2-40B4-BE49-F238E27FC236}">
                <a16:creationId xmlns:a16="http://schemas.microsoft.com/office/drawing/2014/main" id="{4180FE85-426B-4BB9-A858-2B3401D9203A}"/>
              </a:ext>
            </a:extLst>
          </p:cNvPr>
          <p:cNvSpPr>
            <a:spLocks noGrp="1" noChangeArrowheads="1"/>
          </p:cNvSpPr>
          <p:nvPr>
            <p:ph idx="1"/>
          </p:nvPr>
        </p:nvSpPr>
        <p:spPr>
          <a:xfrm>
            <a:off x="982663" y="1347788"/>
            <a:ext cx="7704137" cy="4138612"/>
          </a:xfrm>
        </p:spPr>
        <p:txBody>
          <a:bodyPr rtlCol="0">
            <a:normAutofit fontScale="92500" lnSpcReduction="10000"/>
          </a:bodyPr>
          <a:lstStyle/>
          <a:p>
            <a:pPr eaLnBrk="1" fontAlgn="auto" hangingPunct="1">
              <a:lnSpc>
                <a:spcPct val="80000"/>
              </a:lnSpc>
              <a:buClr>
                <a:schemeClr val="accent1">
                  <a:lumMod val="75000"/>
                </a:schemeClr>
              </a:buClr>
              <a:buFont typeface="Wingdings" panose="05000000000000000000" pitchFamily="2" charset="2"/>
              <a:buChar char="v"/>
              <a:defRPr/>
            </a:pPr>
            <a:r>
              <a:rPr lang="en-US" altLang="en-US" b="1" dirty="0"/>
              <a:t>It is very important that accurate documentation be kept by every school that claims mandated services. Even if your mandated services forms are completed by an independent contractor or diocesan office, the school is responsible for maintaining complete records. </a:t>
            </a:r>
          </a:p>
          <a:p>
            <a:pPr eaLnBrk="1" fontAlgn="auto" hangingPunct="1">
              <a:lnSpc>
                <a:spcPct val="80000"/>
              </a:lnSpc>
              <a:buClr>
                <a:schemeClr val="accent1">
                  <a:lumMod val="75000"/>
                </a:schemeClr>
              </a:buClr>
              <a:buFont typeface="Wingdings" panose="05000000000000000000" pitchFamily="2" charset="2"/>
              <a:buChar char="v"/>
              <a:defRPr/>
            </a:pPr>
            <a:r>
              <a:rPr lang="en-US" altLang="en-US" b="1" dirty="0"/>
              <a:t>Documentation must be maintained for a minimum of 7 years. Records must be available for inspection, monitoring and/or audit by the New York State Education Department and the Office of the State Comptroller.  </a:t>
            </a:r>
          </a:p>
          <a:p>
            <a:pPr eaLnBrk="1" fontAlgn="auto" hangingPunct="1">
              <a:lnSpc>
                <a:spcPct val="80000"/>
              </a:lnSpc>
              <a:buClr>
                <a:schemeClr val="accent1">
                  <a:lumMod val="75000"/>
                </a:schemeClr>
              </a:buClr>
              <a:buFont typeface="Wingdings" panose="05000000000000000000" pitchFamily="2" charset="2"/>
              <a:buChar char="v"/>
              <a:defRPr/>
            </a:pPr>
            <a:r>
              <a:rPr lang="en-US" altLang="en-US" b="1" dirty="0"/>
              <a:t>It is recommended that each school create and maintain a mandated services documentation file for each school year that a claim is submitted.   The following list identifies types of records that would be recommended documentation to include in the file or otherwise have readily available:</a:t>
            </a:r>
          </a:p>
          <a:p>
            <a:pPr eaLnBrk="1" fontAlgn="auto" hangingPunct="1">
              <a:lnSpc>
                <a:spcPct val="80000"/>
              </a:lnSpc>
              <a:buClr>
                <a:schemeClr val="accent1">
                  <a:lumMod val="75000"/>
                </a:schemeClr>
              </a:buClr>
              <a:buFont typeface="Arial"/>
              <a:buChar char="•"/>
              <a:defRPr/>
            </a:pPr>
            <a:endParaRPr lang="en-US" altLang="en-US" sz="2000" b="1" dirty="0"/>
          </a:p>
        </p:txBody>
      </p:sp>
      <p:sp>
        <p:nvSpPr>
          <p:cNvPr id="95236" name="Slide Number Placeholder 1">
            <a:extLst>
              <a:ext uri="{FF2B5EF4-FFF2-40B4-BE49-F238E27FC236}">
                <a16:creationId xmlns:a16="http://schemas.microsoft.com/office/drawing/2014/main" id="{E26CE0A6-F261-4384-8834-67C6134FF8C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A6A6F222-7501-47BF-B79F-9A1CBC5F5C4E}" type="slidenum">
              <a:rPr lang="en-US" altLang="en-US" sz="1400" smtClean="0">
                <a:latin typeface="Tahoma" panose="020B0604030504040204" pitchFamily="34" charset="0"/>
              </a:rPr>
              <a:pPr>
                <a:spcBef>
                  <a:spcPct val="0"/>
                </a:spcBef>
                <a:spcAft>
                  <a:spcPct val="0"/>
                </a:spcAft>
                <a:buClrTx/>
                <a:buSzTx/>
                <a:buFontTx/>
                <a:buNone/>
              </a:pPr>
              <a:t>71</a:t>
            </a:fld>
            <a:endParaRPr lang="en-US" altLang="en-US" sz="1400">
              <a:latin typeface="Tahoma" panose="020B0604030504040204" pitchFamily="34"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C0695F3A-05A9-4FF9-9D10-0E4610EF34FC}"/>
              </a:ext>
            </a:extLst>
          </p:cNvPr>
          <p:cNvSpPr>
            <a:spLocks noGrp="1" noChangeArrowheads="1"/>
          </p:cNvSpPr>
          <p:nvPr>
            <p:ph type="title"/>
          </p:nvPr>
        </p:nvSpPr>
        <p:spPr>
          <a:xfrm>
            <a:off x="1143000" y="-317500"/>
            <a:ext cx="7704138" cy="1981200"/>
          </a:xfrm>
        </p:spPr>
        <p:txBody>
          <a:bodyPr/>
          <a:lstStyle/>
          <a:p>
            <a:pPr eaLnBrk="1" hangingPunct="1"/>
            <a:r>
              <a:rPr lang="en-US" altLang="en-US" b="1">
                <a:ln>
                  <a:noFill/>
                </a:ln>
                <a:latin typeface="Calibri" panose="020F0502020204030204" pitchFamily="34" charset="0"/>
                <a:cs typeface="Calibri" panose="020F0502020204030204" pitchFamily="34" charset="0"/>
              </a:rPr>
              <a:t>Recordkeeping (continued)</a:t>
            </a:r>
          </a:p>
        </p:txBody>
      </p:sp>
      <p:sp>
        <p:nvSpPr>
          <p:cNvPr id="28675" name="Rectangle 3">
            <a:extLst>
              <a:ext uri="{FF2B5EF4-FFF2-40B4-BE49-F238E27FC236}">
                <a16:creationId xmlns:a16="http://schemas.microsoft.com/office/drawing/2014/main" id="{A80D0EE1-2EE5-4D51-AEB5-9CFDECD01AFF}"/>
              </a:ext>
            </a:extLst>
          </p:cNvPr>
          <p:cNvSpPr>
            <a:spLocks noGrp="1" noChangeArrowheads="1"/>
          </p:cNvSpPr>
          <p:nvPr>
            <p:ph idx="1"/>
          </p:nvPr>
        </p:nvSpPr>
        <p:spPr>
          <a:xfrm>
            <a:off x="982663" y="914400"/>
            <a:ext cx="7704137" cy="5029200"/>
          </a:xfrm>
        </p:spPr>
        <p:txBody>
          <a:bodyPr rtlCol="0">
            <a:normAutofit/>
          </a:bodyPr>
          <a:lstStyle/>
          <a:p>
            <a:pPr lvl="1" eaLnBrk="1" fontAlgn="auto" hangingPunct="1">
              <a:lnSpc>
                <a:spcPct val="80000"/>
              </a:lnSpc>
              <a:buClr>
                <a:schemeClr val="accent1">
                  <a:lumMod val="75000"/>
                </a:schemeClr>
              </a:buClr>
              <a:buFont typeface="Wingdings" panose="05000000000000000000" pitchFamily="2" charset="2"/>
              <a:buChar char="v"/>
              <a:defRPr/>
            </a:pPr>
            <a:r>
              <a:rPr lang="en-US" altLang="en-US" b="1" dirty="0">
                <a:latin typeface="Calibri" panose="020F0502020204030204" pitchFamily="34" charset="0"/>
                <a:cs typeface="Calibri" panose="020F0502020204030204" pitchFamily="34" charset="0"/>
              </a:rPr>
              <a:t>Payroll records, for only those employees providing the mandated service, including allowable fringe benefits.  If you use a payroll service, you will need to put copies of the applicable payroll records in the mandated services aid documentation file.</a:t>
            </a:r>
          </a:p>
          <a:p>
            <a:pPr lvl="1" eaLnBrk="1" fontAlgn="auto" hangingPunct="1">
              <a:lnSpc>
                <a:spcPct val="80000"/>
              </a:lnSpc>
              <a:buClr>
                <a:schemeClr val="accent1">
                  <a:lumMod val="75000"/>
                </a:schemeClr>
              </a:buClr>
              <a:buFont typeface="Wingdings" panose="05000000000000000000" pitchFamily="2" charset="2"/>
              <a:buChar char="v"/>
              <a:defRPr/>
            </a:pPr>
            <a:r>
              <a:rPr lang="en-US" altLang="en-US" b="1" dirty="0">
                <a:latin typeface="Calibri" panose="020F0502020204030204" pitchFamily="34" charset="0"/>
                <a:cs typeface="Calibri" panose="020F0502020204030204" pitchFamily="34" charset="0"/>
              </a:rPr>
              <a:t>Salary agreements and/or contracts for those employees providing mandated services.</a:t>
            </a:r>
          </a:p>
          <a:p>
            <a:pPr lvl="1" eaLnBrk="1" fontAlgn="auto" hangingPunct="1">
              <a:lnSpc>
                <a:spcPct val="80000"/>
              </a:lnSpc>
              <a:buClr>
                <a:schemeClr val="accent1">
                  <a:lumMod val="75000"/>
                </a:schemeClr>
              </a:buClr>
              <a:buFont typeface="Wingdings" panose="05000000000000000000" pitchFamily="2" charset="2"/>
              <a:buChar char="v"/>
              <a:defRPr/>
            </a:pPr>
            <a:r>
              <a:rPr lang="en-US" altLang="en-US" b="1" dirty="0">
                <a:latin typeface="Calibri" panose="020F0502020204030204" pitchFamily="34" charset="0"/>
                <a:cs typeface="Calibri" panose="020F0502020204030204" pitchFamily="34" charset="0"/>
              </a:rPr>
              <a:t>Time distribution records.  You are required to maintain documentation to show that the employee actually provided services such as taking attendance or proctoring exams.</a:t>
            </a:r>
          </a:p>
          <a:p>
            <a:pPr marL="0" indent="0" eaLnBrk="1" fontAlgn="auto" hangingPunct="1">
              <a:lnSpc>
                <a:spcPct val="80000"/>
              </a:lnSpc>
              <a:buClr>
                <a:schemeClr val="accent1">
                  <a:lumMod val="75000"/>
                </a:schemeClr>
              </a:buClr>
              <a:buFont typeface="Arial"/>
              <a:buNone/>
              <a:defRPr/>
            </a:pPr>
            <a:endParaRPr lang="en-US" altLang="en-US" dirty="0"/>
          </a:p>
        </p:txBody>
      </p:sp>
      <p:sp>
        <p:nvSpPr>
          <p:cNvPr id="96260" name="Slide Number Placeholder 1">
            <a:extLst>
              <a:ext uri="{FF2B5EF4-FFF2-40B4-BE49-F238E27FC236}">
                <a16:creationId xmlns:a16="http://schemas.microsoft.com/office/drawing/2014/main" id="{4D22C1C2-31FB-4DB7-A256-D7ACE7260BA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EE301DC5-88A1-454C-9534-97CBE21A5DB0}" type="slidenum">
              <a:rPr lang="en-US" altLang="en-US" sz="1400" smtClean="0">
                <a:latin typeface="Tahoma" panose="020B0604030504040204" pitchFamily="34" charset="0"/>
              </a:rPr>
              <a:pPr>
                <a:spcBef>
                  <a:spcPct val="0"/>
                </a:spcBef>
                <a:spcAft>
                  <a:spcPct val="0"/>
                </a:spcAft>
                <a:buClrTx/>
                <a:buSzTx/>
                <a:buFontTx/>
                <a:buNone/>
              </a:pPr>
              <a:t>72</a:t>
            </a:fld>
            <a:endParaRPr lang="en-US" altLang="en-US" sz="1400">
              <a:latin typeface="Tahoma" panose="020B0604030504040204" pitchFamily="34"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3C424238-19FC-4B3B-95E9-808BE360712B}"/>
              </a:ext>
            </a:extLst>
          </p:cNvPr>
          <p:cNvSpPr>
            <a:spLocks noGrp="1" noChangeArrowheads="1"/>
          </p:cNvSpPr>
          <p:nvPr>
            <p:ph type="title"/>
          </p:nvPr>
        </p:nvSpPr>
        <p:spPr>
          <a:xfrm>
            <a:off x="1774825" y="138113"/>
            <a:ext cx="6477000" cy="1462087"/>
          </a:xfrm>
        </p:spPr>
        <p:txBody>
          <a:bodyPr/>
          <a:lstStyle/>
          <a:p>
            <a:pPr eaLnBrk="1" hangingPunct="1"/>
            <a:r>
              <a:rPr lang="en-US" altLang="en-US" sz="3600" b="1">
                <a:ln>
                  <a:noFill/>
                </a:ln>
                <a:latin typeface="Calibri" panose="020F0502020204030204" pitchFamily="34" charset="0"/>
                <a:cs typeface="Calibri" panose="020F0502020204030204" pitchFamily="34" charset="0"/>
              </a:rPr>
              <a:t>Recordkeeping (continued)</a:t>
            </a:r>
          </a:p>
        </p:txBody>
      </p:sp>
      <p:sp>
        <p:nvSpPr>
          <p:cNvPr id="97283" name="Rectangle 3">
            <a:extLst>
              <a:ext uri="{FF2B5EF4-FFF2-40B4-BE49-F238E27FC236}">
                <a16:creationId xmlns:a16="http://schemas.microsoft.com/office/drawing/2014/main" id="{E4248DA4-840F-4815-B690-B0B39ABC97B4}"/>
              </a:ext>
            </a:extLst>
          </p:cNvPr>
          <p:cNvSpPr>
            <a:spLocks noGrp="1" noChangeArrowheads="1"/>
          </p:cNvSpPr>
          <p:nvPr>
            <p:ph idx="1"/>
          </p:nvPr>
        </p:nvSpPr>
        <p:spPr>
          <a:xfrm>
            <a:off x="1106488" y="914400"/>
            <a:ext cx="7813675" cy="5029200"/>
          </a:xfrm>
        </p:spPr>
        <p:txBody>
          <a:bodyPr/>
          <a:lstStyle/>
          <a:p>
            <a:pPr lvl="1" eaLnBrk="1" hangingPunct="1">
              <a:lnSpc>
                <a:spcPct val="80000"/>
              </a:lnSpc>
              <a:buFont typeface="Wingdings" panose="05000000000000000000" pitchFamily="2" charset="2"/>
              <a:buChar char="v"/>
            </a:pPr>
            <a:r>
              <a:rPr lang="en-US" altLang="en-US" b="1">
                <a:latin typeface="Calibri" panose="020F0502020204030204" pitchFamily="34" charset="0"/>
                <a:cs typeface="Calibri" panose="020F0502020204030204" pitchFamily="34" charset="0"/>
              </a:rPr>
              <a:t>Student enrollment records, class schedules or Attendance rosters.</a:t>
            </a:r>
          </a:p>
          <a:p>
            <a:pPr lvl="1" eaLnBrk="1" hangingPunct="1">
              <a:lnSpc>
                <a:spcPct val="80000"/>
              </a:lnSpc>
              <a:buFont typeface="Wingdings" panose="05000000000000000000" pitchFamily="2" charset="2"/>
              <a:buChar char="v"/>
            </a:pPr>
            <a:r>
              <a:rPr lang="en-US" altLang="en-US" b="1">
                <a:latin typeface="Calibri" panose="020F0502020204030204" pitchFamily="34" charset="0"/>
                <a:cs typeface="Calibri" panose="020F0502020204030204" pitchFamily="34" charset="0"/>
              </a:rPr>
              <a:t>Invoices/cancelled checks or credit card receipts/statements for purchases made to perform mandated services. </a:t>
            </a:r>
          </a:p>
          <a:p>
            <a:pPr lvl="1" eaLnBrk="1" hangingPunct="1">
              <a:lnSpc>
                <a:spcPct val="80000"/>
              </a:lnSpc>
              <a:buFont typeface="Wingdings" panose="05000000000000000000" pitchFamily="2" charset="2"/>
              <a:buChar char="v"/>
            </a:pPr>
            <a:r>
              <a:rPr lang="en-US" altLang="en-US" b="1">
                <a:latin typeface="Calibri" panose="020F0502020204030204" pitchFamily="34" charset="0"/>
                <a:cs typeface="Calibri" panose="020F0502020204030204" pitchFamily="34" charset="0"/>
              </a:rPr>
              <a:t>Any documentation that supports the information and calculations used to prepare any claim for nonpublic school aid.</a:t>
            </a:r>
          </a:p>
          <a:p>
            <a:pPr lvl="1" eaLnBrk="1" hangingPunct="1">
              <a:lnSpc>
                <a:spcPct val="80000"/>
              </a:lnSpc>
              <a:buFont typeface="Wingdings" panose="05000000000000000000" pitchFamily="2" charset="2"/>
              <a:buChar char="v"/>
            </a:pPr>
            <a:r>
              <a:rPr lang="en-US" altLang="en-US" b="1">
                <a:latin typeface="Calibri" panose="020F0502020204030204" pitchFamily="34" charset="0"/>
                <a:cs typeface="Calibri" panose="020F0502020204030204" pitchFamily="34" charset="0"/>
              </a:rPr>
              <a:t>Schools must maintain inventory records for calculators and science test kits.  Calculators are not a consumable product. The inventory control procedure should include a replenishment cycle to replace aging and broken calculators.  Calculators may not be given permanently to students. </a:t>
            </a:r>
          </a:p>
          <a:p>
            <a:pPr lvl="1" eaLnBrk="1" hangingPunct="1">
              <a:lnSpc>
                <a:spcPct val="80000"/>
              </a:lnSpc>
              <a:buFont typeface="Wingdings" panose="05000000000000000000" pitchFamily="2" charset="2"/>
              <a:buChar char="v"/>
            </a:pPr>
            <a:r>
              <a:rPr lang="en-US" altLang="en-US" b="1">
                <a:latin typeface="Calibri" panose="020F0502020204030204" pitchFamily="34" charset="0"/>
                <a:cs typeface="Calibri" panose="020F0502020204030204" pitchFamily="34" charset="0"/>
              </a:rPr>
              <a:t>Documentation of calculator purchase must be retained for monitoring and/or audit. </a:t>
            </a:r>
          </a:p>
        </p:txBody>
      </p:sp>
      <p:sp>
        <p:nvSpPr>
          <p:cNvPr id="97284" name="Slide Number Placeholder 1">
            <a:extLst>
              <a:ext uri="{FF2B5EF4-FFF2-40B4-BE49-F238E27FC236}">
                <a16:creationId xmlns:a16="http://schemas.microsoft.com/office/drawing/2014/main" id="{50EE05EA-6A5C-47BE-92EA-508C5967226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0DF19C20-9463-448C-8419-3933801D6171}" type="slidenum">
              <a:rPr lang="en-US" altLang="en-US" sz="1400" smtClean="0">
                <a:latin typeface="Tahoma" panose="020B0604030504040204" pitchFamily="34" charset="0"/>
              </a:rPr>
              <a:pPr>
                <a:spcBef>
                  <a:spcPct val="0"/>
                </a:spcBef>
                <a:spcAft>
                  <a:spcPct val="0"/>
                </a:spcAft>
                <a:buClrTx/>
                <a:buSzTx/>
                <a:buFontTx/>
                <a:buNone/>
              </a:pPr>
              <a:t>73</a:t>
            </a:fld>
            <a:endParaRPr lang="en-US" altLang="en-US" sz="1400">
              <a:latin typeface="Tahoma" panose="020B0604030504040204" pitchFamily="34"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CACEC3DE-7312-42B0-8369-F1E607344F99}"/>
              </a:ext>
            </a:extLst>
          </p:cNvPr>
          <p:cNvSpPr>
            <a:spLocks noGrp="1" noChangeArrowheads="1"/>
          </p:cNvSpPr>
          <p:nvPr>
            <p:ph type="title"/>
          </p:nvPr>
        </p:nvSpPr>
        <p:spPr>
          <a:xfrm>
            <a:off x="982663" y="-85725"/>
            <a:ext cx="7704137" cy="1981200"/>
          </a:xfrm>
        </p:spPr>
        <p:txBody>
          <a:bodyPr/>
          <a:lstStyle/>
          <a:p>
            <a:pPr eaLnBrk="1" hangingPunct="1"/>
            <a:r>
              <a:rPr lang="en-US" altLang="en-US" sz="3600" b="1">
                <a:ln>
                  <a:noFill/>
                </a:ln>
                <a:latin typeface="Calibri" panose="020F0502020204030204" pitchFamily="34" charset="0"/>
                <a:cs typeface="Calibri" panose="020F0502020204030204" pitchFamily="34" charset="0"/>
              </a:rPr>
              <a:t>Recordkeeping (continued)</a:t>
            </a:r>
          </a:p>
        </p:txBody>
      </p:sp>
      <p:sp>
        <p:nvSpPr>
          <p:cNvPr id="30723" name="Rectangle 3">
            <a:extLst>
              <a:ext uri="{FF2B5EF4-FFF2-40B4-BE49-F238E27FC236}">
                <a16:creationId xmlns:a16="http://schemas.microsoft.com/office/drawing/2014/main" id="{37DE8BF8-063B-4AEB-B7E9-9014311BED6E}"/>
              </a:ext>
            </a:extLst>
          </p:cNvPr>
          <p:cNvSpPr>
            <a:spLocks noGrp="1" noChangeArrowheads="1"/>
          </p:cNvSpPr>
          <p:nvPr>
            <p:ph idx="1"/>
          </p:nvPr>
        </p:nvSpPr>
        <p:spPr>
          <a:xfrm>
            <a:off x="982663" y="1143000"/>
            <a:ext cx="7704137" cy="5257800"/>
          </a:xfrm>
        </p:spPr>
        <p:txBody>
          <a:bodyPr rtlCol="0">
            <a:normAutofit/>
          </a:bodyPr>
          <a:lstStyle/>
          <a:p>
            <a:pPr eaLnBrk="1" fontAlgn="auto" hangingPunct="1">
              <a:lnSpc>
                <a:spcPct val="80000"/>
              </a:lnSpc>
              <a:buClr>
                <a:schemeClr val="accent1">
                  <a:lumMod val="75000"/>
                </a:schemeClr>
              </a:buClr>
              <a:buFont typeface="Wingdings" panose="05000000000000000000" pitchFamily="2" charset="2"/>
              <a:buChar char="v"/>
              <a:defRPr/>
            </a:pPr>
            <a:r>
              <a:rPr lang="en-US" altLang="en-US" sz="2000" b="1" dirty="0">
                <a:latin typeface="Calibri" panose="020F0502020204030204" pitchFamily="34" charset="0"/>
                <a:cs typeface="Calibri" panose="020F0502020204030204" pitchFamily="34" charset="0"/>
              </a:rPr>
              <a:t>Documentation of the hours that form the basis for a standard workday must be maintained by the school.</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2000" b="1" dirty="0">
                <a:solidFill>
                  <a:schemeClr val="hlink"/>
                </a:solidFill>
                <a:latin typeface="Calibri" panose="020F0502020204030204" pitchFamily="34" charset="0"/>
                <a:cs typeface="Calibri" panose="020F0502020204030204" pitchFamily="34" charset="0"/>
              </a:rPr>
              <a:t>Information gathering per Comptroller’s Audit.</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2000" b="1" dirty="0">
                <a:latin typeface="Calibri" panose="020F0502020204030204" pitchFamily="34" charset="0"/>
                <a:cs typeface="Calibri" panose="020F0502020204030204" pitchFamily="34" charset="0"/>
              </a:rPr>
              <a:t>Documentation must be maintained to show the basis of the calculation for the average hourly rates.</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2000" b="1" dirty="0">
                <a:latin typeface="Calibri" panose="020F0502020204030204" pitchFamily="34" charset="0"/>
                <a:cs typeface="Calibri" panose="020F0502020204030204" pitchFamily="34" charset="0"/>
              </a:rPr>
              <a:t>Schools must maintain inventory records of the science test kits and earth science test kits.</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2000" b="1" dirty="0">
                <a:latin typeface="Calibri" panose="020F0502020204030204" pitchFamily="34" charset="0"/>
                <a:cs typeface="Calibri" panose="020F0502020204030204" pitchFamily="34" charset="0"/>
              </a:rPr>
              <a:t>Evidence of number of students who graduated from high school such as student transcripts.</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2000" b="1" dirty="0">
                <a:latin typeface="Calibri" panose="020F0502020204030204" pitchFamily="34" charset="0"/>
                <a:cs typeface="Calibri" panose="020F0502020204030204" pitchFamily="34" charset="0"/>
              </a:rPr>
              <a:t>Records of student scores on State examinations such as the Individual Student Score Reports, Nonpublic Secondary Examination Report, Comprehensive Information Report.  </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2000" b="1" dirty="0">
                <a:latin typeface="Calibri" panose="020F0502020204030204" pitchFamily="34" charset="0"/>
                <a:cs typeface="Calibri" panose="020F0502020204030204" pitchFamily="34" charset="0"/>
              </a:rPr>
              <a:t>Failure to maintain adequate supporting documentation may result in a disallowance or partial disallowance.</a:t>
            </a:r>
          </a:p>
          <a:p>
            <a:pPr eaLnBrk="1" fontAlgn="auto" hangingPunct="1">
              <a:lnSpc>
                <a:spcPct val="80000"/>
              </a:lnSpc>
              <a:buClr>
                <a:schemeClr val="accent1">
                  <a:lumMod val="75000"/>
                </a:schemeClr>
              </a:buClr>
              <a:buFont typeface="Wingdings" panose="05000000000000000000" pitchFamily="2" charset="2"/>
              <a:buChar char="v"/>
              <a:defRPr/>
            </a:pPr>
            <a:r>
              <a:rPr lang="en-US" altLang="en-US" sz="2000" b="1" dirty="0">
                <a:latin typeface="Calibri" panose="020F0502020204030204" pitchFamily="34" charset="0"/>
                <a:cs typeface="Calibri" panose="020F0502020204030204" pitchFamily="34" charset="0"/>
              </a:rPr>
              <a:t>NOTE: This is not an all-inclusive list</a:t>
            </a:r>
          </a:p>
          <a:p>
            <a:pPr eaLnBrk="1" fontAlgn="auto" hangingPunct="1">
              <a:lnSpc>
                <a:spcPct val="80000"/>
              </a:lnSpc>
              <a:buClr>
                <a:schemeClr val="accent1">
                  <a:lumMod val="75000"/>
                </a:schemeClr>
              </a:buClr>
              <a:buFont typeface="Arial"/>
              <a:buChar char="•"/>
              <a:defRPr/>
            </a:pPr>
            <a:endParaRPr lang="en-US" altLang="en-US" sz="2000" dirty="0"/>
          </a:p>
        </p:txBody>
      </p:sp>
      <p:sp>
        <p:nvSpPr>
          <p:cNvPr id="98308" name="Slide Number Placeholder 1">
            <a:extLst>
              <a:ext uri="{FF2B5EF4-FFF2-40B4-BE49-F238E27FC236}">
                <a16:creationId xmlns:a16="http://schemas.microsoft.com/office/drawing/2014/main" id="{11057A2D-F4A9-431F-BF21-04240EB0A63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B3D0A3B8-2B51-40E2-89A0-61D7A159877F}" type="slidenum">
              <a:rPr lang="en-US" altLang="en-US" sz="1400" smtClean="0">
                <a:latin typeface="Tahoma" panose="020B0604030504040204" pitchFamily="34" charset="0"/>
              </a:rPr>
              <a:pPr>
                <a:spcBef>
                  <a:spcPct val="0"/>
                </a:spcBef>
                <a:spcAft>
                  <a:spcPct val="0"/>
                </a:spcAft>
                <a:buClrTx/>
                <a:buSzTx/>
                <a:buFontTx/>
                <a:buNone/>
              </a:pPr>
              <a:t>74</a:t>
            </a:fld>
            <a:endParaRPr lang="en-US" altLang="en-US" sz="1400">
              <a:latin typeface="Tahoma" panose="020B0604030504040204" pitchFamily="34"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Number Placeholder 1">
            <a:extLst>
              <a:ext uri="{FF2B5EF4-FFF2-40B4-BE49-F238E27FC236}">
                <a16:creationId xmlns:a16="http://schemas.microsoft.com/office/drawing/2014/main" id="{8F0F174D-1680-40BD-B44D-26D42B7168D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DB8E802B-C258-42A0-BDBE-40F946ACFBAA}" type="slidenum">
              <a:rPr lang="en-US" altLang="en-US" sz="1400" smtClean="0">
                <a:latin typeface="Tahoma" panose="020B0604030504040204" pitchFamily="34" charset="0"/>
              </a:rPr>
              <a:pPr>
                <a:spcBef>
                  <a:spcPct val="0"/>
                </a:spcBef>
                <a:spcAft>
                  <a:spcPct val="0"/>
                </a:spcAft>
                <a:buClrTx/>
                <a:buSzTx/>
                <a:buFontTx/>
                <a:buNone/>
              </a:pPr>
              <a:t>75</a:t>
            </a:fld>
            <a:endParaRPr lang="en-US" altLang="en-US" sz="1400">
              <a:latin typeface="Tahoma" panose="020B0604030504040204" pitchFamily="34" charset="0"/>
            </a:endParaRPr>
          </a:p>
        </p:txBody>
      </p:sp>
      <p:sp>
        <p:nvSpPr>
          <p:cNvPr id="99331" name="Title 1">
            <a:extLst>
              <a:ext uri="{FF2B5EF4-FFF2-40B4-BE49-F238E27FC236}">
                <a16:creationId xmlns:a16="http://schemas.microsoft.com/office/drawing/2014/main" id="{02E7A7F8-FA05-4194-97EC-3EF57D4CC249}"/>
              </a:ext>
            </a:extLst>
          </p:cNvPr>
          <p:cNvSpPr>
            <a:spLocks noGrp="1" noChangeArrowheads="1"/>
          </p:cNvSpPr>
          <p:nvPr>
            <p:ph type="title"/>
          </p:nvPr>
        </p:nvSpPr>
        <p:spPr>
          <a:xfrm>
            <a:off x="533400" y="1981200"/>
            <a:ext cx="8610600" cy="2209800"/>
          </a:xfrm>
        </p:spPr>
        <p:txBody>
          <a:bodyPr/>
          <a:lstStyle/>
          <a:p>
            <a:pPr>
              <a:buClr>
                <a:srgbClr val="C00000"/>
              </a:buClr>
            </a:pPr>
            <a:r>
              <a:rPr lang="en-US" altLang="en-US" sz="5400" b="1" i="1" u="sng">
                <a:ln>
                  <a:noFill/>
                </a:ln>
                <a:latin typeface="Calibri" panose="020F0502020204030204" pitchFamily="34" charset="0"/>
                <a:cs typeface="Calibri" panose="020F0502020204030204" pitchFamily="34" charset="0"/>
              </a:rPr>
              <a:t>SAVE/PRINT CLAIM AS PDF</a:t>
            </a:r>
            <a:br>
              <a:rPr lang="en-US" altLang="en-US" sz="5400">
                <a:ln>
                  <a:noFill/>
                </a:ln>
              </a:rPr>
            </a:br>
            <a:endParaRPr lang="en-US" altLang="en-US" sz="5400">
              <a:ln>
                <a:noFill/>
              </a:ln>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2BEA73CD-EC76-46B4-B0C8-83B149A0479F}"/>
              </a:ext>
            </a:extLst>
          </p:cNvPr>
          <p:cNvSpPr>
            <a:spLocks noGrp="1" noChangeArrowheads="1"/>
          </p:cNvSpPr>
          <p:nvPr>
            <p:ph type="title"/>
          </p:nvPr>
        </p:nvSpPr>
        <p:spPr>
          <a:xfrm>
            <a:off x="982663" y="457200"/>
            <a:ext cx="8008937" cy="1143000"/>
          </a:xfrm>
        </p:spPr>
        <p:txBody>
          <a:bodyPr/>
          <a:lstStyle/>
          <a:p>
            <a:pPr marL="457200" indent="-457200" algn="l" eaLnBrk="1" hangingPunct="1">
              <a:buClr>
                <a:srgbClr val="C6183D"/>
              </a:buClr>
              <a:buFont typeface="Wingdings" panose="05000000000000000000" pitchFamily="2" charset="2"/>
              <a:buChar char="v"/>
            </a:pPr>
            <a:r>
              <a:rPr lang="en-US" altLang="en-US" sz="3200" b="1">
                <a:ln>
                  <a:noFill/>
                </a:ln>
                <a:latin typeface="Calibri" panose="020F0502020204030204" pitchFamily="34" charset="0"/>
                <a:cs typeface="Calibri" panose="020F0502020204030204" pitchFamily="34" charset="0"/>
              </a:rPr>
              <a:t>Select Summary of Expenditures at the top of the MSA claim form.</a:t>
            </a:r>
            <a:endParaRPr lang="en-US" altLang="en-US" sz="2000" b="1">
              <a:ln>
                <a:noFill/>
              </a:ln>
              <a:latin typeface="Calibri" panose="020F0502020204030204" pitchFamily="34" charset="0"/>
              <a:cs typeface="Calibri" panose="020F0502020204030204" pitchFamily="34" charset="0"/>
            </a:endParaRPr>
          </a:p>
        </p:txBody>
      </p:sp>
      <p:sp>
        <p:nvSpPr>
          <p:cNvPr id="100355" name="Slide Number Placeholder 1">
            <a:extLst>
              <a:ext uri="{FF2B5EF4-FFF2-40B4-BE49-F238E27FC236}">
                <a16:creationId xmlns:a16="http://schemas.microsoft.com/office/drawing/2014/main" id="{265C9DA3-EF80-4DB4-9BD3-82F96AA1DA2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F8A710B9-F3AC-44DD-A322-FECB661BD15D}" type="slidenum">
              <a:rPr lang="en-US" altLang="en-US" sz="1400" smtClean="0">
                <a:latin typeface="Tahoma" panose="020B0604030504040204" pitchFamily="34" charset="0"/>
              </a:rPr>
              <a:pPr>
                <a:spcBef>
                  <a:spcPct val="0"/>
                </a:spcBef>
                <a:spcAft>
                  <a:spcPct val="0"/>
                </a:spcAft>
                <a:buClrTx/>
                <a:buSzTx/>
                <a:buFontTx/>
                <a:buNone/>
              </a:pPr>
              <a:t>76</a:t>
            </a:fld>
            <a:endParaRPr lang="en-US" altLang="en-US" sz="1400">
              <a:latin typeface="Tahoma" panose="020B0604030504040204" pitchFamily="34" charset="0"/>
            </a:endParaRPr>
          </a:p>
        </p:txBody>
      </p:sp>
      <p:pic>
        <p:nvPicPr>
          <p:cNvPr id="100356" name="Picture 1">
            <a:extLst>
              <a:ext uri="{FF2B5EF4-FFF2-40B4-BE49-F238E27FC236}">
                <a16:creationId xmlns:a16="http://schemas.microsoft.com/office/drawing/2014/main" id="{C723E25B-765C-4895-902D-3C85EA85D6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286000"/>
            <a:ext cx="8191500"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6DB00CE5-6AC6-4345-BE03-19E34216250C}"/>
              </a:ext>
            </a:extLst>
          </p:cNvPr>
          <p:cNvSpPr>
            <a:spLocks noGrp="1" noChangeArrowheads="1"/>
          </p:cNvSpPr>
          <p:nvPr>
            <p:ph type="title"/>
          </p:nvPr>
        </p:nvSpPr>
        <p:spPr>
          <a:xfrm>
            <a:off x="982663" y="457200"/>
            <a:ext cx="8008937" cy="1143000"/>
          </a:xfrm>
        </p:spPr>
        <p:txBody>
          <a:bodyPr/>
          <a:lstStyle/>
          <a:p>
            <a:pPr marL="457200" indent="-457200" algn="l" eaLnBrk="1" hangingPunct="1">
              <a:buClr>
                <a:srgbClr val="C6183D"/>
              </a:buClr>
              <a:buFont typeface="Wingdings" panose="05000000000000000000" pitchFamily="2" charset="2"/>
              <a:buChar char="v"/>
            </a:pPr>
            <a:r>
              <a:rPr lang="en-US" altLang="en-US" sz="3200" b="1">
                <a:ln>
                  <a:noFill/>
                </a:ln>
                <a:latin typeface="Calibri" panose="020F0502020204030204" pitchFamily="34" charset="0"/>
                <a:cs typeface="Calibri" panose="020F0502020204030204" pitchFamily="34" charset="0"/>
              </a:rPr>
              <a:t>Select each mandate to expand  and view detail explanation of each mandate</a:t>
            </a:r>
            <a:r>
              <a:rPr lang="en-US" altLang="en-US" sz="2000" b="1">
                <a:ln>
                  <a:noFill/>
                </a:ln>
                <a:latin typeface="Calibri" panose="020F0502020204030204" pitchFamily="34" charset="0"/>
                <a:cs typeface="Calibri" panose="020F0502020204030204" pitchFamily="34" charset="0"/>
              </a:rPr>
              <a:t>.</a:t>
            </a:r>
          </a:p>
        </p:txBody>
      </p:sp>
      <p:sp>
        <p:nvSpPr>
          <p:cNvPr id="101379" name="Slide Number Placeholder 1">
            <a:extLst>
              <a:ext uri="{FF2B5EF4-FFF2-40B4-BE49-F238E27FC236}">
                <a16:creationId xmlns:a16="http://schemas.microsoft.com/office/drawing/2014/main" id="{214788FE-F1E7-4E0D-B6F8-91C6A800404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DE391A61-74FC-477E-A900-BB5347884B5D}" type="slidenum">
              <a:rPr lang="en-US" altLang="en-US" sz="1400" smtClean="0">
                <a:latin typeface="Tahoma" panose="020B0604030504040204" pitchFamily="34" charset="0"/>
              </a:rPr>
              <a:pPr>
                <a:spcBef>
                  <a:spcPct val="0"/>
                </a:spcBef>
                <a:spcAft>
                  <a:spcPct val="0"/>
                </a:spcAft>
                <a:buClrTx/>
                <a:buSzTx/>
                <a:buFontTx/>
                <a:buNone/>
              </a:pPr>
              <a:t>77</a:t>
            </a:fld>
            <a:endParaRPr lang="en-US" altLang="en-US" sz="1400">
              <a:latin typeface="Tahoma" panose="020B0604030504040204" pitchFamily="34" charset="0"/>
            </a:endParaRPr>
          </a:p>
        </p:txBody>
      </p:sp>
      <p:pic>
        <p:nvPicPr>
          <p:cNvPr id="101380" name="Picture 2">
            <a:extLst>
              <a:ext uri="{FF2B5EF4-FFF2-40B4-BE49-F238E27FC236}">
                <a16:creationId xmlns:a16="http://schemas.microsoft.com/office/drawing/2014/main" id="{C96B120D-9CC7-464D-A567-81D16B059A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593850"/>
            <a:ext cx="8229600" cy="36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25F93845-D29A-4A22-ABF6-6FE7E0D564B9}"/>
              </a:ext>
            </a:extLst>
          </p:cNvPr>
          <p:cNvSpPr>
            <a:spLocks noGrp="1" noChangeArrowheads="1"/>
          </p:cNvSpPr>
          <p:nvPr>
            <p:ph type="title"/>
          </p:nvPr>
        </p:nvSpPr>
        <p:spPr>
          <a:xfrm>
            <a:off x="982663" y="457200"/>
            <a:ext cx="8008937" cy="1143000"/>
          </a:xfrm>
        </p:spPr>
        <p:txBody>
          <a:bodyPr/>
          <a:lstStyle/>
          <a:p>
            <a:pPr marL="457200" indent="-457200" algn="l" eaLnBrk="1" hangingPunct="1">
              <a:buClr>
                <a:srgbClr val="C6183D"/>
              </a:buClr>
              <a:buFont typeface="Wingdings" panose="05000000000000000000" pitchFamily="2" charset="2"/>
              <a:buChar char="v"/>
            </a:pPr>
            <a:r>
              <a:rPr lang="en-US" altLang="en-US" sz="3200" b="1">
                <a:ln>
                  <a:noFill/>
                </a:ln>
                <a:latin typeface="Calibri" panose="020F0502020204030204" pitchFamily="34" charset="0"/>
                <a:cs typeface="Calibri" panose="020F0502020204030204" pitchFamily="34" charset="0"/>
              </a:rPr>
              <a:t>Sample of expanded mandate.</a:t>
            </a:r>
            <a:endParaRPr lang="en-US" altLang="en-US" sz="2000" b="1">
              <a:ln>
                <a:noFill/>
              </a:ln>
              <a:latin typeface="Calibri" panose="020F0502020204030204" pitchFamily="34" charset="0"/>
              <a:cs typeface="Calibri" panose="020F0502020204030204" pitchFamily="34" charset="0"/>
            </a:endParaRPr>
          </a:p>
        </p:txBody>
      </p:sp>
      <p:sp>
        <p:nvSpPr>
          <p:cNvPr id="102403" name="Slide Number Placeholder 1">
            <a:extLst>
              <a:ext uri="{FF2B5EF4-FFF2-40B4-BE49-F238E27FC236}">
                <a16:creationId xmlns:a16="http://schemas.microsoft.com/office/drawing/2014/main" id="{471F48DB-A57B-492B-BD50-34BF0183445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29DF9E6A-BF83-41C9-B5F1-894C1D73A52D}" type="slidenum">
              <a:rPr lang="en-US" altLang="en-US" sz="1400" smtClean="0">
                <a:latin typeface="Tahoma" panose="020B0604030504040204" pitchFamily="34" charset="0"/>
              </a:rPr>
              <a:pPr>
                <a:spcBef>
                  <a:spcPct val="0"/>
                </a:spcBef>
                <a:spcAft>
                  <a:spcPct val="0"/>
                </a:spcAft>
                <a:buClrTx/>
                <a:buSzTx/>
                <a:buFontTx/>
                <a:buNone/>
              </a:pPr>
              <a:t>78</a:t>
            </a:fld>
            <a:endParaRPr lang="en-US" altLang="en-US" sz="1400">
              <a:latin typeface="Tahoma" panose="020B0604030504040204" pitchFamily="34" charset="0"/>
            </a:endParaRPr>
          </a:p>
        </p:txBody>
      </p:sp>
      <p:pic>
        <p:nvPicPr>
          <p:cNvPr id="102404" name="Picture 3">
            <a:extLst>
              <a:ext uri="{FF2B5EF4-FFF2-40B4-BE49-F238E27FC236}">
                <a16:creationId xmlns:a16="http://schemas.microsoft.com/office/drawing/2014/main" id="{F7DAC656-0649-4DFC-8B8E-53C829144A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597025"/>
            <a:ext cx="7696200"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8218DAAC-0B69-4423-B402-93A8FAD6225D}"/>
              </a:ext>
            </a:extLst>
          </p:cNvPr>
          <p:cNvSpPr>
            <a:spLocks noGrp="1" noChangeArrowheads="1"/>
          </p:cNvSpPr>
          <p:nvPr>
            <p:ph type="title"/>
          </p:nvPr>
        </p:nvSpPr>
        <p:spPr>
          <a:xfrm>
            <a:off x="914400" y="457200"/>
            <a:ext cx="8229600" cy="984250"/>
          </a:xfrm>
        </p:spPr>
        <p:txBody>
          <a:bodyPr/>
          <a:lstStyle/>
          <a:p>
            <a:pPr marL="457200" indent="-457200" algn="l" eaLnBrk="1" hangingPunct="1">
              <a:buClr>
                <a:srgbClr val="C6183D"/>
              </a:buClr>
              <a:buFont typeface="Wingdings" panose="05000000000000000000" pitchFamily="2" charset="2"/>
              <a:buChar char="v"/>
            </a:pPr>
            <a:r>
              <a:rPr lang="en-US" altLang="en-US" sz="3200" b="1">
                <a:ln>
                  <a:noFill/>
                </a:ln>
                <a:latin typeface="Calibri" panose="020F0502020204030204" pitchFamily="34" charset="0"/>
                <a:cs typeface="Calibri" panose="020F0502020204030204" pitchFamily="34" charset="0"/>
              </a:rPr>
              <a:t>Select print feature and print or save document as PDF and print.</a:t>
            </a:r>
            <a:br>
              <a:rPr lang="en-US" altLang="en-US" sz="3200">
                <a:ln>
                  <a:noFill/>
                </a:ln>
                <a:latin typeface="Calibri" panose="020F0502020204030204" pitchFamily="34" charset="0"/>
                <a:cs typeface="Calibri" panose="020F0502020204030204" pitchFamily="34" charset="0"/>
              </a:rPr>
            </a:br>
            <a:endParaRPr lang="en-US" altLang="en-US" sz="3200" b="1">
              <a:ln>
                <a:noFill/>
              </a:ln>
              <a:latin typeface="Calibri" panose="020F0502020204030204" pitchFamily="34" charset="0"/>
              <a:cs typeface="Calibri" panose="020F0502020204030204" pitchFamily="34" charset="0"/>
            </a:endParaRPr>
          </a:p>
        </p:txBody>
      </p:sp>
      <p:sp>
        <p:nvSpPr>
          <p:cNvPr id="103427" name="Slide Number Placeholder 1">
            <a:extLst>
              <a:ext uri="{FF2B5EF4-FFF2-40B4-BE49-F238E27FC236}">
                <a16:creationId xmlns:a16="http://schemas.microsoft.com/office/drawing/2014/main" id="{B967F3EE-6BB8-4C47-8121-8B5E9C184C1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266D356E-90BA-4D65-8F8F-A74F92836D3B}" type="slidenum">
              <a:rPr lang="en-US" altLang="en-US" sz="1400" smtClean="0">
                <a:latin typeface="Tahoma" panose="020B0604030504040204" pitchFamily="34" charset="0"/>
              </a:rPr>
              <a:pPr>
                <a:spcBef>
                  <a:spcPct val="0"/>
                </a:spcBef>
                <a:spcAft>
                  <a:spcPct val="0"/>
                </a:spcAft>
                <a:buClrTx/>
                <a:buSzTx/>
                <a:buFontTx/>
                <a:buNone/>
              </a:pPr>
              <a:t>79</a:t>
            </a:fld>
            <a:endParaRPr lang="en-US" altLang="en-US" sz="1400">
              <a:latin typeface="Tahoma" panose="020B0604030504040204" pitchFamily="34" charset="0"/>
            </a:endParaRPr>
          </a:p>
        </p:txBody>
      </p:sp>
      <p:pic>
        <p:nvPicPr>
          <p:cNvPr id="103428" name="Picture 3">
            <a:extLst>
              <a:ext uri="{FF2B5EF4-FFF2-40B4-BE49-F238E27FC236}">
                <a16:creationId xmlns:a16="http://schemas.microsoft.com/office/drawing/2014/main" id="{A6EB10EA-B8E7-47A1-B4B0-E84CF33427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482725"/>
            <a:ext cx="8008938"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361A2AEF-A9B1-4238-9F02-027D5474AAC9}"/>
              </a:ext>
            </a:extLst>
          </p:cNvPr>
          <p:cNvSpPr>
            <a:spLocks noGrp="1" noChangeArrowheads="1"/>
          </p:cNvSpPr>
          <p:nvPr>
            <p:ph type="title"/>
          </p:nvPr>
        </p:nvSpPr>
        <p:spPr>
          <a:xfrm>
            <a:off x="955675" y="152400"/>
            <a:ext cx="7704138" cy="1981200"/>
          </a:xfrm>
        </p:spPr>
        <p:txBody>
          <a:bodyPr/>
          <a:lstStyle/>
          <a:p>
            <a:pPr eaLnBrk="1" hangingPunct="1"/>
            <a:r>
              <a:rPr lang="en-US" altLang="en-US" sz="3600" b="1">
                <a:ln>
                  <a:noFill/>
                </a:ln>
              </a:rPr>
              <a:t>Electronic Payments</a:t>
            </a:r>
          </a:p>
        </p:txBody>
      </p:sp>
      <p:sp>
        <p:nvSpPr>
          <p:cNvPr id="10243" name="Rectangle 3">
            <a:extLst>
              <a:ext uri="{FF2B5EF4-FFF2-40B4-BE49-F238E27FC236}">
                <a16:creationId xmlns:a16="http://schemas.microsoft.com/office/drawing/2014/main" id="{896B688C-09F5-40BC-9BA4-30FE2DE1179E}"/>
              </a:ext>
            </a:extLst>
          </p:cNvPr>
          <p:cNvSpPr>
            <a:spLocks noGrp="1" noChangeArrowheads="1"/>
          </p:cNvSpPr>
          <p:nvPr>
            <p:ph idx="1"/>
          </p:nvPr>
        </p:nvSpPr>
        <p:spPr>
          <a:xfrm>
            <a:off x="762000" y="1676400"/>
            <a:ext cx="7924800" cy="4322763"/>
          </a:xfrm>
        </p:spPr>
        <p:txBody>
          <a:bodyPr rtlCol="0">
            <a:normAutofit fontScale="70000" lnSpcReduction="20000"/>
          </a:bodyPr>
          <a:lstStyle/>
          <a:p>
            <a:pPr eaLnBrk="1" fontAlgn="auto" hangingPunct="1">
              <a:lnSpc>
                <a:spcPct val="90000"/>
              </a:lnSpc>
              <a:buClr>
                <a:schemeClr val="accent1">
                  <a:lumMod val="75000"/>
                </a:schemeClr>
              </a:buClr>
              <a:buFont typeface="Wingdings" panose="05000000000000000000" pitchFamily="2" charset="2"/>
              <a:buChar char="v"/>
              <a:defRPr/>
            </a:pPr>
            <a:r>
              <a:rPr lang="en-US" altLang="en-US" sz="2000" dirty="0">
                <a:latin typeface="Calibri" panose="020F0502020204030204" pitchFamily="34" charset="0"/>
                <a:cs typeface="Calibri" panose="020F0502020204030204" pitchFamily="34" charset="0"/>
              </a:rPr>
              <a:t>“</a:t>
            </a:r>
            <a:r>
              <a:rPr lang="en-US" altLang="en-US" sz="2800" b="1" dirty="0">
                <a:latin typeface="Calibri" panose="020F0502020204030204" pitchFamily="34" charset="0"/>
                <a:cs typeface="Calibri" panose="020F0502020204030204" pitchFamily="34" charset="0"/>
              </a:rPr>
              <a:t>Electronic Payments” are the Office of the State Comptroller’s program to maximize efficiency in making State payments to local governments, school districts, vendors, contractors, not-for-profits, payroll deduction agents and other eligible payees.  </a:t>
            </a:r>
          </a:p>
          <a:p>
            <a:pPr eaLnBrk="1" fontAlgn="auto" hangingPunct="1">
              <a:lnSpc>
                <a:spcPct val="90000"/>
              </a:lnSpc>
              <a:buClr>
                <a:schemeClr val="accent1">
                  <a:lumMod val="75000"/>
                </a:schemeClr>
              </a:buClr>
              <a:buFont typeface="Wingdings" panose="05000000000000000000" pitchFamily="2" charset="2"/>
              <a:buChar char="v"/>
              <a:defRPr/>
            </a:pPr>
            <a:r>
              <a:rPr lang="en-US" altLang="en-US" sz="2800" b="1" dirty="0">
                <a:latin typeface="Calibri" panose="020F0502020204030204" pitchFamily="34" charset="0"/>
                <a:cs typeface="Calibri" panose="020F0502020204030204" pitchFamily="34" charset="0"/>
              </a:rPr>
              <a:t>Payments will be sent to the payees from the Office of the State Comptroller (OSC) utilizing the payee chosen method of </a:t>
            </a:r>
            <a:r>
              <a:rPr lang="en-US" altLang="en-US" sz="2800" b="1">
                <a:latin typeface="Calibri" panose="020F0502020204030204" pitchFamily="34" charset="0"/>
                <a:cs typeface="Calibri" panose="020F0502020204030204" pitchFamily="34" charset="0"/>
              </a:rPr>
              <a:t>payment. The </a:t>
            </a:r>
            <a:r>
              <a:rPr lang="en-US" altLang="en-US" sz="2800" b="1" dirty="0">
                <a:latin typeface="Calibri" panose="020F0502020204030204" pitchFamily="34" charset="0"/>
                <a:cs typeface="Calibri" panose="020F0502020204030204" pitchFamily="34" charset="0"/>
              </a:rPr>
              <a:t>Office of the State Comptrollers Guide to Financial Operations listed Automated Clearing House (ACH) as the preferred payment method and is now requiring vendors currently enrolled in ACH to be paid utilizing the ACH payment method only. </a:t>
            </a:r>
          </a:p>
          <a:p>
            <a:pPr eaLnBrk="1" fontAlgn="auto" hangingPunct="1">
              <a:lnSpc>
                <a:spcPct val="90000"/>
              </a:lnSpc>
              <a:buClr>
                <a:schemeClr val="accent1">
                  <a:lumMod val="75000"/>
                </a:schemeClr>
              </a:buClr>
              <a:buFont typeface="Wingdings" panose="05000000000000000000" pitchFamily="2" charset="2"/>
              <a:buChar char="v"/>
              <a:defRPr/>
            </a:pPr>
            <a:r>
              <a:rPr lang="en-US" altLang="en-US" sz="2800" b="1" dirty="0">
                <a:latin typeface="Calibri" panose="020F0502020204030204" pitchFamily="34" charset="0"/>
                <a:cs typeface="Calibri" panose="020F0502020204030204" pitchFamily="34" charset="0"/>
              </a:rPr>
              <a:t>Vendors not enrolled in the ACH system are highly encouraged to enroll.</a:t>
            </a:r>
          </a:p>
          <a:p>
            <a:pPr eaLnBrk="1" fontAlgn="auto" hangingPunct="1">
              <a:lnSpc>
                <a:spcPct val="90000"/>
              </a:lnSpc>
              <a:buClr>
                <a:schemeClr val="accent1">
                  <a:lumMod val="75000"/>
                </a:schemeClr>
              </a:buClr>
              <a:buFont typeface="Wingdings" panose="05000000000000000000" pitchFamily="2" charset="2"/>
              <a:buChar char="v"/>
              <a:defRPr/>
            </a:pPr>
            <a:r>
              <a:rPr lang="en-US" altLang="en-US" sz="2800" b="1" dirty="0">
                <a:latin typeface="Calibri" panose="020F0502020204030204" pitchFamily="34" charset="0"/>
                <a:cs typeface="Calibri" panose="020F0502020204030204" pitchFamily="34" charset="0"/>
              </a:rPr>
              <a:t>For more information about this fast and convenient way to receive your nonpublic school aid, go to </a:t>
            </a:r>
            <a:r>
              <a:rPr lang="en-US" altLang="en-US" sz="2800" b="1" u="sng" dirty="0">
                <a:latin typeface="Calibri" panose="020F0502020204030204" pitchFamily="34" charset="0"/>
                <a:cs typeface="Calibri" panose="020F0502020204030204" pitchFamily="34" charset="0"/>
                <a:hlinkClick r:id="rId2"/>
              </a:rPr>
              <a:t>http://www.osc.state.ny.us/epay/index.htm</a:t>
            </a:r>
            <a:endParaRPr lang="en-US" altLang="en-US" sz="2800" b="1" u="sng" dirty="0">
              <a:latin typeface="Calibri" panose="020F0502020204030204" pitchFamily="34" charset="0"/>
              <a:cs typeface="Calibri" panose="020F0502020204030204" pitchFamily="34" charset="0"/>
            </a:endParaRPr>
          </a:p>
          <a:p>
            <a:pPr eaLnBrk="1" fontAlgn="auto" hangingPunct="1">
              <a:lnSpc>
                <a:spcPct val="90000"/>
              </a:lnSpc>
              <a:buClr>
                <a:schemeClr val="accent1">
                  <a:lumMod val="75000"/>
                </a:schemeClr>
              </a:buClr>
              <a:buFont typeface="Arial"/>
              <a:buChar char="•"/>
              <a:defRPr/>
            </a:pPr>
            <a:endParaRPr lang="en-US" altLang="en-US" b="1" u="sng" dirty="0"/>
          </a:p>
        </p:txBody>
      </p:sp>
      <p:sp>
        <p:nvSpPr>
          <p:cNvPr id="25604" name="Slide Number Placeholder 1">
            <a:extLst>
              <a:ext uri="{FF2B5EF4-FFF2-40B4-BE49-F238E27FC236}">
                <a16:creationId xmlns:a16="http://schemas.microsoft.com/office/drawing/2014/main" id="{DBB12866-073B-4BA3-97AD-5396539FDB9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176EE866-BEBC-4966-95F5-876DEBBB4B7C}" type="slidenum">
              <a:rPr lang="en-US" altLang="en-US" sz="1400" smtClean="0">
                <a:latin typeface="Tahoma" panose="020B0604030504040204" pitchFamily="34" charset="0"/>
              </a:rPr>
              <a:pPr>
                <a:spcBef>
                  <a:spcPct val="0"/>
                </a:spcBef>
                <a:spcAft>
                  <a:spcPct val="0"/>
                </a:spcAft>
                <a:buClrTx/>
                <a:buSzTx/>
                <a:buFontTx/>
                <a:buNone/>
              </a:pPr>
              <a:t>8</a:t>
            </a:fld>
            <a:endParaRPr lang="en-US" altLang="en-US" sz="1400">
              <a:latin typeface="Tahoma" panose="020B060403050404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3482E959-F3A3-4015-9D29-D2305DE70483}"/>
              </a:ext>
            </a:extLst>
          </p:cNvPr>
          <p:cNvSpPr>
            <a:spLocks noGrp="1" noChangeArrowheads="1"/>
          </p:cNvSpPr>
          <p:nvPr>
            <p:ph type="title"/>
          </p:nvPr>
        </p:nvSpPr>
        <p:spPr>
          <a:xfrm>
            <a:off x="982663" y="457200"/>
            <a:ext cx="7704137" cy="1981200"/>
          </a:xfrm>
        </p:spPr>
        <p:txBody>
          <a:bodyPr/>
          <a:lstStyle/>
          <a:p>
            <a:pPr eaLnBrk="1" hangingPunct="1"/>
            <a:r>
              <a:rPr lang="en-US" altLang="en-US" sz="3600" b="1">
                <a:ln>
                  <a:noFill/>
                </a:ln>
              </a:rPr>
              <a:t>Check SEDREF</a:t>
            </a:r>
          </a:p>
        </p:txBody>
      </p:sp>
      <p:sp>
        <p:nvSpPr>
          <p:cNvPr id="26627" name="Rectangle 3">
            <a:extLst>
              <a:ext uri="{FF2B5EF4-FFF2-40B4-BE49-F238E27FC236}">
                <a16:creationId xmlns:a16="http://schemas.microsoft.com/office/drawing/2014/main" id="{589BE2F4-F683-403B-8CAC-BF2A9FCAED96}"/>
              </a:ext>
            </a:extLst>
          </p:cNvPr>
          <p:cNvSpPr>
            <a:spLocks noGrp="1" noChangeArrowheads="1"/>
          </p:cNvSpPr>
          <p:nvPr>
            <p:ph idx="1"/>
          </p:nvPr>
        </p:nvSpPr>
        <p:spPr>
          <a:xfrm>
            <a:off x="946150" y="2133600"/>
            <a:ext cx="7704138" cy="3332163"/>
          </a:xfrm>
        </p:spPr>
        <p:txBody>
          <a:bodyPr/>
          <a:lstStyle/>
          <a:p>
            <a:pPr eaLnBrk="1" hangingPunct="1">
              <a:buFont typeface="Wingdings" panose="05000000000000000000" pitchFamily="2" charset="2"/>
              <a:buChar char="v"/>
            </a:pPr>
            <a:r>
              <a:rPr lang="en-US" altLang="en-US" sz="2800" b="1">
                <a:latin typeface="Calibri" panose="020F0502020204030204" pitchFamily="34" charset="0"/>
                <a:cs typeface="Calibri" panose="020F0502020204030204" pitchFamily="34" charset="0"/>
              </a:rPr>
              <a:t>The Department’s authoritative source for   	institutional information</a:t>
            </a:r>
          </a:p>
          <a:p>
            <a:pPr eaLnBrk="1" hangingPunct="1">
              <a:buFont typeface="Wingdings" panose="05000000000000000000" pitchFamily="2" charset="2"/>
              <a:buChar char="v"/>
            </a:pPr>
            <a:r>
              <a:rPr lang="en-US" altLang="en-US" sz="2800" b="1">
                <a:latin typeface="Calibri" panose="020F0502020204030204" pitchFamily="34" charset="0"/>
                <a:cs typeface="Calibri" panose="020F0502020204030204" pitchFamily="34" charset="0"/>
              </a:rPr>
              <a:t>To see your institution’s information, go to </a:t>
            </a:r>
            <a:r>
              <a:rPr lang="en-US" altLang="en-US" sz="2800" b="1">
                <a:latin typeface="Calibri" panose="020F0502020204030204" pitchFamily="34" charset="0"/>
                <a:cs typeface="Calibri" panose="020F0502020204030204" pitchFamily="34" charset="0"/>
                <a:hlinkClick r:id="rId2"/>
              </a:rPr>
              <a:t>http://portal.nysed.gov</a:t>
            </a:r>
            <a:endParaRPr lang="en-US" altLang="en-US" sz="2800" b="1">
              <a:latin typeface="Calibri" panose="020F0502020204030204" pitchFamily="34" charset="0"/>
              <a:cs typeface="Calibri" panose="020F0502020204030204" pitchFamily="34" charset="0"/>
            </a:endParaRPr>
          </a:p>
          <a:p>
            <a:pPr eaLnBrk="1" hangingPunct="1">
              <a:buFont typeface="Wingdings" panose="05000000000000000000" pitchFamily="2" charset="2"/>
              <a:buChar char="v"/>
            </a:pPr>
            <a:r>
              <a:rPr lang="en-US" altLang="en-US" sz="2800" b="1">
                <a:latin typeface="Calibri" panose="020F0502020204030204" pitchFamily="34" charset="0"/>
                <a:cs typeface="Calibri" panose="020F0502020204030204" pitchFamily="34" charset="0"/>
              </a:rPr>
              <a:t>Click on SEDREF Query which appears under 	“Public Links” column</a:t>
            </a:r>
          </a:p>
          <a:p>
            <a:pPr eaLnBrk="1" hangingPunct="1"/>
            <a:endParaRPr lang="en-US" altLang="en-US" b="1"/>
          </a:p>
        </p:txBody>
      </p:sp>
      <p:sp>
        <p:nvSpPr>
          <p:cNvPr id="26628" name="Slide Number Placeholder 1">
            <a:extLst>
              <a:ext uri="{FF2B5EF4-FFF2-40B4-BE49-F238E27FC236}">
                <a16:creationId xmlns:a16="http://schemas.microsoft.com/office/drawing/2014/main" id="{E0C9E34C-76AE-4262-A07E-007FB508DAC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8D1515"/>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8D1515"/>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8D1515"/>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8D1515"/>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8D1515"/>
              </a:buClr>
              <a:buSzPct val="145000"/>
              <a:buFont typeface="Arial" panose="020B0604020202020204" pitchFamily="34" charset="0"/>
              <a:buChar char="•"/>
              <a:defRPr sz="1400">
                <a:solidFill>
                  <a:schemeClr val="tx1"/>
                </a:solidFill>
                <a:latin typeface="Corbel" panose="020B0503020204020204" pitchFamily="34" charset="0"/>
              </a:defRPr>
            </a:lvl9pPr>
          </a:lstStyle>
          <a:p>
            <a:pPr>
              <a:spcBef>
                <a:spcPct val="0"/>
              </a:spcBef>
              <a:spcAft>
                <a:spcPct val="0"/>
              </a:spcAft>
              <a:buClrTx/>
              <a:buSzTx/>
              <a:buFontTx/>
              <a:buNone/>
            </a:pPr>
            <a:fld id="{BE0C84A6-E067-497B-A7BD-5C2FD2606710}" type="slidenum">
              <a:rPr lang="en-US" altLang="en-US" sz="1400" smtClean="0">
                <a:latin typeface="Tahoma" panose="020B0604030504040204" pitchFamily="34" charset="0"/>
              </a:rPr>
              <a:pPr>
                <a:spcBef>
                  <a:spcPct val="0"/>
                </a:spcBef>
                <a:spcAft>
                  <a:spcPct val="0"/>
                </a:spcAft>
                <a:buClrTx/>
                <a:buSzTx/>
                <a:buFontTx/>
                <a:buNone/>
              </a:pPr>
              <a:t>9</a:t>
            </a:fld>
            <a:endParaRPr lang="en-US" altLang="en-US" sz="1400">
              <a:latin typeface="Tahoma" panose="020B0604030504040204" pitchFamily="34" charset="0"/>
            </a:endParaRPr>
          </a:p>
        </p:txBody>
      </p:sp>
    </p:spTree>
  </p:cSld>
  <p:clrMapOvr>
    <a:masterClrMapping/>
  </p:clrMapOvr>
</p:sld>
</file>

<file path=ppt/theme/_rels/theme8.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Rainbow collage design template">
  <a:themeElements>
    <a:clrScheme name="Office Theme 11">
      <a:dk1>
        <a:srgbClr val="B80000"/>
      </a:dk1>
      <a:lt1>
        <a:srgbClr val="FFF5D9"/>
      </a:lt1>
      <a:dk2>
        <a:srgbClr val="EA3800"/>
      </a:dk2>
      <a:lt2>
        <a:srgbClr val="777777"/>
      </a:lt2>
      <a:accent1>
        <a:srgbClr val="FFFFF7"/>
      </a:accent1>
      <a:accent2>
        <a:srgbClr val="CC3399"/>
      </a:accent2>
      <a:accent3>
        <a:srgbClr val="FFF9E9"/>
      </a:accent3>
      <a:accent4>
        <a:srgbClr val="9D0000"/>
      </a:accent4>
      <a:accent5>
        <a:srgbClr val="FFFFFA"/>
      </a:accent5>
      <a:accent6>
        <a:srgbClr val="B92D8A"/>
      </a:accent6>
      <a:hlink>
        <a:srgbClr val="FF6600"/>
      </a:hlink>
      <a:folHlink>
        <a:srgbClr val="800080"/>
      </a:folHlink>
    </a:clrScheme>
    <a:fontScheme name="Office Them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Office Theme 1">
        <a:dk1>
          <a:srgbClr val="800000"/>
        </a:dk1>
        <a:lt1>
          <a:srgbClr val="FFCC99"/>
        </a:lt1>
        <a:dk2>
          <a:srgbClr val="000000"/>
        </a:dk2>
        <a:lt2>
          <a:srgbClr val="808080"/>
        </a:lt2>
        <a:accent1>
          <a:srgbClr val="FEC09A"/>
        </a:accent1>
        <a:accent2>
          <a:srgbClr val="CC99FF"/>
        </a:accent2>
        <a:accent3>
          <a:srgbClr val="FFE2CA"/>
        </a:accent3>
        <a:accent4>
          <a:srgbClr val="6C0000"/>
        </a:accent4>
        <a:accent5>
          <a:srgbClr val="FEDCCA"/>
        </a:accent5>
        <a:accent6>
          <a:srgbClr val="B98AE7"/>
        </a:accent6>
        <a:hlink>
          <a:srgbClr val="CC3300"/>
        </a:hlink>
        <a:folHlink>
          <a:srgbClr val="AF67FF"/>
        </a:folHlink>
      </a:clrScheme>
      <a:clrMap bg1="lt1" tx1="dk1" bg2="lt2" tx2="dk2" accent1="accent1" accent2="accent2" accent3="accent3" accent4="accent4" accent5="accent5" accent6="accent6" hlink="hlink" folHlink="folHlink"/>
    </a:extraClrScheme>
    <a:extraClrScheme>
      <a:clrScheme name="Office Theme 2">
        <a:dk1>
          <a:srgbClr val="FF85AE"/>
        </a:dk1>
        <a:lt1>
          <a:srgbClr val="FFE9D3"/>
        </a:lt1>
        <a:dk2>
          <a:srgbClr val="9301D5"/>
        </a:dk2>
        <a:lt2>
          <a:srgbClr val="969696"/>
        </a:lt2>
        <a:accent1>
          <a:srgbClr val="FDE8CF"/>
        </a:accent1>
        <a:accent2>
          <a:srgbClr val="CE8DFF"/>
        </a:accent2>
        <a:accent3>
          <a:srgbClr val="FFF2E6"/>
        </a:accent3>
        <a:accent4>
          <a:srgbClr val="DA7194"/>
        </a:accent4>
        <a:accent5>
          <a:srgbClr val="FEF2E4"/>
        </a:accent5>
        <a:accent6>
          <a:srgbClr val="BA7FE7"/>
        </a:accent6>
        <a:hlink>
          <a:srgbClr val="993366"/>
        </a:hlink>
        <a:folHlink>
          <a:srgbClr val="990099"/>
        </a:folHlink>
      </a:clrScheme>
      <a:clrMap bg1="lt1" tx1="dk1" bg2="lt2" tx2="dk2" accent1="accent1" accent2="accent2" accent3="accent3" accent4="accent4" accent5="accent5" accent6="accent6" hlink="hlink" folHlink="folHlink"/>
    </a:extraClrScheme>
    <a:extraClrScheme>
      <a:clrScheme name="Office Theme 3">
        <a:dk1>
          <a:srgbClr val="9933FF"/>
        </a:dk1>
        <a:lt1>
          <a:srgbClr val="FFFFFF"/>
        </a:lt1>
        <a:dk2>
          <a:srgbClr val="9900CC"/>
        </a:dk2>
        <a:lt2>
          <a:srgbClr val="808080"/>
        </a:lt2>
        <a:accent1>
          <a:srgbClr val="DACEEE"/>
        </a:accent1>
        <a:accent2>
          <a:srgbClr val="800080"/>
        </a:accent2>
        <a:accent3>
          <a:srgbClr val="FFFFFF"/>
        </a:accent3>
        <a:accent4>
          <a:srgbClr val="822ADA"/>
        </a:accent4>
        <a:accent5>
          <a:srgbClr val="EAE3F5"/>
        </a:accent5>
        <a:accent6>
          <a:srgbClr val="730073"/>
        </a:accent6>
        <a:hlink>
          <a:srgbClr val="FF9933"/>
        </a:hlink>
        <a:folHlink>
          <a:srgbClr val="993300"/>
        </a:folHlink>
      </a:clrScheme>
      <a:clrMap bg1="lt1" tx1="dk1" bg2="lt2" tx2="dk2" accent1="accent1" accent2="accent2" accent3="accent3" accent4="accent4" accent5="accent5" accent6="accent6" hlink="hlink" folHlink="folHlink"/>
    </a:extraClrScheme>
    <a:extraClrScheme>
      <a:clrScheme name="Office Theme 4">
        <a:dk1>
          <a:srgbClr val="996633"/>
        </a:dk1>
        <a:lt1>
          <a:srgbClr val="FFFFFF"/>
        </a:lt1>
        <a:dk2>
          <a:srgbClr val="CC3300"/>
        </a:dk2>
        <a:lt2>
          <a:srgbClr val="969696"/>
        </a:lt2>
        <a:accent1>
          <a:srgbClr val="FBDF53"/>
        </a:accent1>
        <a:accent2>
          <a:srgbClr val="FF9966"/>
        </a:accent2>
        <a:accent3>
          <a:srgbClr val="FFFFFF"/>
        </a:accent3>
        <a:accent4>
          <a:srgbClr val="82562A"/>
        </a:accent4>
        <a:accent5>
          <a:srgbClr val="FDECB3"/>
        </a:accent5>
        <a:accent6>
          <a:srgbClr val="E78A5C"/>
        </a:accent6>
        <a:hlink>
          <a:srgbClr val="CC3300"/>
        </a:hlink>
        <a:folHlink>
          <a:srgbClr val="800080"/>
        </a:folHlink>
      </a:clrScheme>
      <a:clrMap bg1="lt1" tx1="dk1" bg2="lt2" tx2="dk2" accent1="accent1" accent2="accent2" accent3="accent3" accent4="accent4" accent5="accent5" accent6="accent6" hlink="hlink" folHlink="folHlink"/>
    </a:extraClrScheme>
    <a:extraClrScheme>
      <a:clrScheme name="Office Theme 5">
        <a:dk1>
          <a:srgbClr val="990099"/>
        </a:dk1>
        <a:lt1>
          <a:srgbClr val="CC3399"/>
        </a:lt1>
        <a:dk2>
          <a:srgbClr val="FF9966"/>
        </a:dk2>
        <a:lt2>
          <a:srgbClr val="336699"/>
        </a:lt2>
        <a:accent1>
          <a:srgbClr val="FF9933"/>
        </a:accent1>
        <a:accent2>
          <a:srgbClr val="CC0099"/>
        </a:accent2>
        <a:accent3>
          <a:srgbClr val="E2ADCA"/>
        </a:accent3>
        <a:accent4>
          <a:srgbClr val="820082"/>
        </a:accent4>
        <a:accent5>
          <a:srgbClr val="FFCAAD"/>
        </a:accent5>
        <a:accent6>
          <a:srgbClr val="B9008A"/>
        </a:accent6>
        <a:hlink>
          <a:srgbClr val="CC6600"/>
        </a:hlink>
        <a:folHlink>
          <a:srgbClr val="F0E500"/>
        </a:folHlink>
      </a:clrScheme>
      <a:clrMap bg1="lt1" tx1="dk1" bg2="lt2" tx2="dk2" accent1="accent1" accent2="accent2" accent3="accent3" accent4="accent4" accent5="accent5" accent6="accent6" hlink="hlink" folHlink="folHlink"/>
    </a:extraClrScheme>
    <a:extraClrScheme>
      <a:clrScheme name="Office Theme 6">
        <a:dk1>
          <a:srgbClr val="3E3E5C"/>
        </a:dk1>
        <a:lt1>
          <a:srgbClr val="FF6600"/>
        </a:lt1>
        <a:dk2>
          <a:srgbClr val="666699"/>
        </a:dk2>
        <a:lt2>
          <a:srgbClr val="FF5050"/>
        </a:lt2>
        <a:accent1>
          <a:srgbClr val="A559A5"/>
        </a:accent1>
        <a:accent2>
          <a:srgbClr val="FF9933"/>
        </a:accent2>
        <a:accent3>
          <a:srgbClr val="B8B8CA"/>
        </a:accent3>
        <a:accent4>
          <a:srgbClr val="DA5600"/>
        </a:accent4>
        <a:accent5>
          <a:srgbClr val="CFB5CF"/>
        </a:accent5>
        <a:accent6>
          <a:srgbClr val="E78A2D"/>
        </a:accent6>
        <a:hlink>
          <a:srgbClr val="99CCFF"/>
        </a:hlink>
        <a:folHlink>
          <a:srgbClr val="FFE4C9"/>
        </a:folHlink>
      </a:clrScheme>
      <a:clrMap bg1="dk2" tx1="lt1" bg2="dk1" tx2="lt2" accent1="accent1" accent2="accent2" accent3="accent3" accent4="accent4" accent5="accent5" accent6="accent6" hlink="hlink" folHlink="folHlink"/>
    </a:extraClrScheme>
    <a:extraClrScheme>
      <a:clrScheme name="Office Theme 7">
        <a:dk1>
          <a:srgbClr val="C40000"/>
        </a:dk1>
        <a:lt1>
          <a:srgbClr val="9F7849"/>
        </a:lt1>
        <a:dk2>
          <a:srgbClr val="F6A776"/>
        </a:dk2>
        <a:lt2>
          <a:srgbClr val="2D2015"/>
        </a:lt2>
        <a:accent1>
          <a:srgbClr val="FCE5CC"/>
        </a:accent1>
        <a:accent2>
          <a:srgbClr val="DC8052"/>
        </a:accent2>
        <a:accent3>
          <a:srgbClr val="CDBEB1"/>
        </a:accent3>
        <a:accent4>
          <a:srgbClr val="A70000"/>
        </a:accent4>
        <a:accent5>
          <a:srgbClr val="FDF0E2"/>
        </a:accent5>
        <a:accent6>
          <a:srgbClr val="C77349"/>
        </a:accent6>
        <a:hlink>
          <a:srgbClr val="FBBA01"/>
        </a:hlink>
        <a:folHlink>
          <a:srgbClr val="CC3399"/>
        </a:folHlink>
      </a:clrScheme>
      <a:clrMap bg1="lt1" tx1="dk1" bg2="lt2" tx2="dk2" accent1="accent1" accent2="accent2" accent3="accent3" accent4="accent4" accent5="accent5" accent6="accent6" hlink="hlink" folHlink="folHlink"/>
    </a:extraClrScheme>
    <a:extraClrScheme>
      <a:clrScheme name="Office Theme 8">
        <a:dk1>
          <a:srgbClr val="CC00CC"/>
        </a:dk1>
        <a:lt1>
          <a:srgbClr val="988999"/>
        </a:lt1>
        <a:dk2>
          <a:srgbClr val="CC3300"/>
        </a:dk2>
        <a:lt2>
          <a:srgbClr val="777777"/>
        </a:lt2>
        <a:accent1>
          <a:srgbClr val="B3A7B3"/>
        </a:accent1>
        <a:accent2>
          <a:srgbClr val="F77331"/>
        </a:accent2>
        <a:accent3>
          <a:srgbClr val="CAC4CA"/>
        </a:accent3>
        <a:accent4>
          <a:srgbClr val="AE00AE"/>
        </a:accent4>
        <a:accent5>
          <a:srgbClr val="D6D0D6"/>
        </a:accent5>
        <a:accent6>
          <a:srgbClr val="E0682B"/>
        </a:accent6>
        <a:hlink>
          <a:srgbClr val="FFCC00"/>
        </a:hlink>
        <a:folHlink>
          <a:srgbClr val="FFE9D3"/>
        </a:folHlink>
      </a:clrScheme>
      <a:clrMap bg1="lt1" tx1="dk1" bg2="lt2" tx2="dk2" accent1="accent1" accent2="accent2" accent3="accent3" accent4="accent4" accent5="accent5" accent6="accent6" hlink="hlink" folHlink="folHlink"/>
    </a:extraClrScheme>
    <a:extraClrScheme>
      <a:clrScheme name="Office Theme 9">
        <a:dk1>
          <a:srgbClr val="336699"/>
        </a:dk1>
        <a:lt1>
          <a:srgbClr val="FF6699"/>
        </a:lt1>
        <a:dk2>
          <a:srgbClr val="CC3399"/>
        </a:dk2>
        <a:lt2>
          <a:srgbClr val="9900CC"/>
        </a:lt2>
        <a:accent1>
          <a:srgbClr val="FFCC99"/>
        </a:accent1>
        <a:accent2>
          <a:srgbClr val="CC0099"/>
        </a:accent2>
        <a:accent3>
          <a:srgbClr val="E2ADCA"/>
        </a:accent3>
        <a:accent4>
          <a:srgbClr val="DA5682"/>
        </a:accent4>
        <a:accent5>
          <a:srgbClr val="FFE2CA"/>
        </a:accent5>
        <a:accent6>
          <a:srgbClr val="B9008A"/>
        </a:accent6>
        <a:hlink>
          <a:srgbClr val="CC6600"/>
        </a:hlink>
        <a:folHlink>
          <a:srgbClr val="FF5050"/>
        </a:folHlink>
      </a:clrScheme>
      <a:clrMap bg1="dk2" tx1="lt1" bg2="dk1" tx2="lt2" accent1="accent1" accent2="accent2" accent3="accent3" accent4="accent4" accent5="accent5" accent6="accent6" hlink="hlink" folHlink="folHlink"/>
    </a:extraClrScheme>
    <a:extraClrScheme>
      <a:clrScheme name="Office Theme 10">
        <a:dk1>
          <a:srgbClr val="800000"/>
        </a:dk1>
        <a:lt1>
          <a:srgbClr val="A606B2"/>
        </a:lt1>
        <a:dk2>
          <a:srgbClr val="FF9966"/>
        </a:dk2>
        <a:lt2>
          <a:srgbClr val="005A58"/>
        </a:lt2>
        <a:accent1>
          <a:srgbClr val="D284BE"/>
        </a:accent1>
        <a:accent2>
          <a:srgbClr val="E3C0E8"/>
        </a:accent2>
        <a:accent3>
          <a:srgbClr val="D0AAD5"/>
        </a:accent3>
        <a:accent4>
          <a:srgbClr val="6C0000"/>
        </a:accent4>
        <a:accent5>
          <a:srgbClr val="E5C2DB"/>
        </a:accent5>
        <a:accent6>
          <a:srgbClr val="CEAED2"/>
        </a:accent6>
        <a:hlink>
          <a:srgbClr val="FABC6A"/>
        </a:hlink>
        <a:folHlink>
          <a:srgbClr val="FFCCFF"/>
        </a:folHlink>
      </a:clrScheme>
      <a:clrMap bg1="lt1" tx1="dk1" bg2="lt2" tx2="dk2" accent1="accent1" accent2="accent2" accent3="accent3" accent4="accent4" accent5="accent5" accent6="accent6" hlink="hlink" folHlink="folHlink"/>
    </a:extraClrScheme>
    <a:extraClrScheme>
      <a:clrScheme name="Office Theme 11">
        <a:dk1>
          <a:srgbClr val="B80000"/>
        </a:dk1>
        <a:lt1>
          <a:srgbClr val="FFF5D9"/>
        </a:lt1>
        <a:dk2>
          <a:srgbClr val="EA3800"/>
        </a:dk2>
        <a:lt2>
          <a:srgbClr val="777777"/>
        </a:lt2>
        <a:accent1>
          <a:srgbClr val="FFFFF7"/>
        </a:accent1>
        <a:accent2>
          <a:srgbClr val="CC3399"/>
        </a:accent2>
        <a:accent3>
          <a:srgbClr val="FFF9E9"/>
        </a:accent3>
        <a:accent4>
          <a:srgbClr val="9D0000"/>
        </a:accent4>
        <a:accent5>
          <a:srgbClr val="FFFFFA"/>
        </a:accent5>
        <a:accent6>
          <a:srgbClr val="B92D8A"/>
        </a:accent6>
        <a:hlink>
          <a:srgbClr val="FF6600"/>
        </a:hlink>
        <a:folHlink>
          <a:srgbClr val="800080"/>
        </a:folHlink>
      </a:clrScheme>
      <a:clrMap bg1="lt1" tx1="dk1" bg2="lt2" tx2="dk2" accent1="accent1" accent2="accent2" accent3="accent3" accent4="accent4" accent5="accent5" accent6="accent6" hlink="hlink" folHlink="folHlink"/>
    </a:extraClrScheme>
    <a:extraClrScheme>
      <a:clrScheme name="Office Theme 12">
        <a:dk1>
          <a:srgbClr val="B40000"/>
        </a:dk1>
        <a:lt1>
          <a:srgbClr val="CC66FF"/>
        </a:lt1>
        <a:dk2>
          <a:srgbClr val="CC0099"/>
        </a:dk2>
        <a:lt2>
          <a:srgbClr val="003366"/>
        </a:lt2>
        <a:accent1>
          <a:srgbClr val="CCCCFF"/>
        </a:accent1>
        <a:accent2>
          <a:srgbClr val="FFCC99"/>
        </a:accent2>
        <a:accent3>
          <a:srgbClr val="E2B8FF"/>
        </a:accent3>
        <a:accent4>
          <a:srgbClr val="990000"/>
        </a:accent4>
        <a:accent5>
          <a:srgbClr val="E2E2FF"/>
        </a:accent5>
        <a:accent6>
          <a:srgbClr val="E7B98A"/>
        </a:accent6>
        <a:hlink>
          <a:srgbClr val="FF6600"/>
        </a:hlink>
        <a:folHlink>
          <a:srgbClr val="CC0066"/>
        </a:folHlink>
      </a:clrScheme>
      <a:clrMap bg1="lt1" tx1="dk1" bg2="lt2" tx2="dk2" accent1="accent1" accent2="accent2" accent3="accent3" accent4="accent4" accent5="accent5" accent6="accent6" hlink="hlink" folHlink="folHlink"/>
    </a:extraClrScheme>
    <a:extraClrScheme>
      <a:clrScheme name="Office Theme 13">
        <a:dk1>
          <a:srgbClr val="CC00CC"/>
        </a:dk1>
        <a:lt1>
          <a:srgbClr val="CC3300"/>
        </a:lt1>
        <a:dk2>
          <a:srgbClr val="F89042"/>
        </a:dk2>
        <a:lt2>
          <a:srgbClr val="5C1F00"/>
        </a:lt2>
        <a:accent1>
          <a:srgbClr val="FFCC66"/>
        </a:accent1>
        <a:accent2>
          <a:srgbClr val="BE7960"/>
        </a:accent2>
        <a:accent3>
          <a:srgbClr val="E2ADAA"/>
        </a:accent3>
        <a:accent4>
          <a:srgbClr val="AE00AE"/>
        </a:accent4>
        <a:accent5>
          <a:srgbClr val="FFE2B8"/>
        </a:accent5>
        <a:accent6>
          <a:srgbClr val="AC6D56"/>
        </a:accent6>
        <a:hlink>
          <a:srgbClr val="C92FD1"/>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1_Custom Design 14">
      <a:dk1>
        <a:srgbClr val="FF85AE"/>
      </a:dk1>
      <a:lt1>
        <a:srgbClr val="FFE9D3"/>
      </a:lt1>
      <a:dk2>
        <a:srgbClr val="9301D5"/>
      </a:dk2>
      <a:lt2>
        <a:srgbClr val="969696"/>
      </a:lt2>
      <a:accent1>
        <a:srgbClr val="FDE8CF"/>
      </a:accent1>
      <a:accent2>
        <a:srgbClr val="CE8DFF"/>
      </a:accent2>
      <a:accent3>
        <a:srgbClr val="FFF2E6"/>
      </a:accent3>
      <a:accent4>
        <a:srgbClr val="DA7194"/>
      </a:accent4>
      <a:accent5>
        <a:srgbClr val="FEF2E4"/>
      </a:accent5>
      <a:accent6>
        <a:srgbClr val="BA7FE7"/>
      </a:accent6>
      <a:hlink>
        <a:srgbClr val="993366"/>
      </a:hlink>
      <a:folHlink>
        <a:srgbClr val="990099"/>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1_Custom Design 1">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4">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5">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6">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7">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8">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9">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0">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ustom Design 11">
        <a:dk1>
          <a:srgbClr val="000000"/>
        </a:dk1>
        <a:lt1>
          <a:srgbClr val="FFFFFF"/>
        </a:lt1>
        <a:dk2>
          <a:srgbClr val="000000"/>
        </a:dk2>
        <a:lt2>
          <a:srgbClr val="808080"/>
        </a:lt2>
        <a:accent1>
          <a:srgbClr val="99CCFF"/>
        </a:accent1>
        <a:accent2>
          <a:srgbClr val="CC99FF"/>
        </a:accent2>
        <a:accent3>
          <a:srgbClr val="FFFFFF"/>
        </a:accent3>
        <a:accent4>
          <a:srgbClr val="000000"/>
        </a:accent4>
        <a:accent5>
          <a:srgbClr val="CAE2FF"/>
        </a:accent5>
        <a:accent6>
          <a:srgbClr val="B98A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12">
        <a:dk1>
          <a:srgbClr val="000000"/>
        </a:dk1>
        <a:lt1>
          <a:srgbClr val="FFFFFF"/>
        </a:lt1>
        <a:dk2>
          <a:srgbClr val="000000"/>
        </a:dk2>
        <a:lt2>
          <a:srgbClr val="808080"/>
        </a:lt2>
        <a:accent1>
          <a:srgbClr val="DACEEE"/>
        </a:accent1>
        <a:accent2>
          <a:srgbClr val="800080"/>
        </a:accent2>
        <a:accent3>
          <a:srgbClr val="FFFFFF"/>
        </a:accent3>
        <a:accent4>
          <a:srgbClr val="000000"/>
        </a:accent4>
        <a:accent5>
          <a:srgbClr val="EAE3F5"/>
        </a:accent5>
        <a:accent6>
          <a:srgbClr val="730073"/>
        </a:accent6>
        <a:hlink>
          <a:srgbClr val="FF9933"/>
        </a:hlink>
        <a:folHlink>
          <a:srgbClr val="993300"/>
        </a:folHlink>
      </a:clrScheme>
      <a:clrMap bg1="lt1" tx1="dk1" bg2="lt2" tx2="dk2" accent1="accent1" accent2="accent2" accent3="accent3" accent4="accent4" accent5="accent5" accent6="accent6" hlink="hlink" folHlink="folHlink"/>
    </a:extraClrScheme>
    <a:extraClrScheme>
      <a:clrScheme name="1_Custom Design 13">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800080"/>
        </a:folHlink>
      </a:clrScheme>
      <a:clrMap bg1="lt1" tx1="dk1" bg2="lt2" tx2="dk2" accent1="accent1" accent2="accent2" accent3="accent3" accent4="accent4" accent5="accent5" accent6="accent6" hlink="hlink" folHlink="folHlink"/>
    </a:extraClrScheme>
    <a:extraClrScheme>
      <a:clrScheme name="1_Custom Design 14">
        <a:dk1>
          <a:srgbClr val="FF85AE"/>
        </a:dk1>
        <a:lt1>
          <a:srgbClr val="FFE9D3"/>
        </a:lt1>
        <a:dk2>
          <a:srgbClr val="9301D5"/>
        </a:dk2>
        <a:lt2>
          <a:srgbClr val="969696"/>
        </a:lt2>
        <a:accent1>
          <a:srgbClr val="FDE8CF"/>
        </a:accent1>
        <a:accent2>
          <a:srgbClr val="CE8DFF"/>
        </a:accent2>
        <a:accent3>
          <a:srgbClr val="FFF2E6"/>
        </a:accent3>
        <a:accent4>
          <a:srgbClr val="DA7194"/>
        </a:accent4>
        <a:accent5>
          <a:srgbClr val="FEF2E4"/>
        </a:accent5>
        <a:accent6>
          <a:srgbClr val="BA7FE7"/>
        </a:accent6>
        <a:hlink>
          <a:srgbClr val="993366"/>
        </a:hlink>
        <a:folHlink>
          <a:srgbClr val="990099"/>
        </a:folHlink>
      </a:clrScheme>
      <a:clrMap bg1="lt1" tx1="dk1" bg2="lt2" tx2="dk2" accent1="accent1" accent2="accent2" accent3="accent3" accent4="accent4" accent5="accent5" accent6="accent6" hlink="hlink" folHlink="folHlink"/>
    </a:extraClrScheme>
    <a:extraClrScheme>
      <a:clrScheme name="1_Custom Design 15">
        <a:dk1>
          <a:srgbClr val="9933FF"/>
        </a:dk1>
        <a:lt1>
          <a:srgbClr val="FFFFFF"/>
        </a:lt1>
        <a:dk2>
          <a:srgbClr val="9900CC"/>
        </a:dk2>
        <a:lt2>
          <a:srgbClr val="808080"/>
        </a:lt2>
        <a:accent1>
          <a:srgbClr val="DACEEE"/>
        </a:accent1>
        <a:accent2>
          <a:srgbClr val="800080"/>
        </a:accent2>
        <a:accent3>
          <a:srgbClr val="FFFFFF"/>
        </a:accent3>
        <a:accent4>
          <a:srgbClr val="822ADA"/>
        </a:accent4>
        <a:accent5>
          <a:srgbClr val="EAE3F5"/>
        </a:accent5>
        <a:accent6>
          <a:srgbClr val="730073"/>
        </a:accent6>
        <a:hlink>
          <a:srgbClr val="FF9933"/>
        </a:hlink>
        <a:folHlink>
          <a:srgbClr val="993300"/>
        </a:folHlink>
      </a:clrScheme>
      <a:clrMap bg1="lt1" tx1="dk1" bg2="lt2" tx2="dk2" accent1="accent1" accent2="accent2" accent3="accent3" accent4="accent4" accent5="accent5" accent6="accent6" hlink="hlink" folHlink="folHlink"/>
    </a:extraClrScheme>
    <a:extraClrScheme>
      <a:clrScheme name="1_Custom Design 16">
        <a:dk1>
          <a:srgbClr val="996633"/>
        </a:dk1>
        <a:lt1>
          <a:srgbClr val="FFFFFF"/>
        </a:lt1>
        <a:dk2>
          <a:srgbClr val="CC3300"/>
        </a:dk2>
        <a:lt2>
          <a:srgbClr val="969696"/>
        </a:lt2>
        <a:accent1>
          <a:srgbClr val="FBDF53"/>
        </a:accent1>
        <a:accent2>
          <a:srgbClr val="FF9966"/>
        </a:accent2>
        <a:accent3>
          <a:srgbClr val="FFFFFF"/>
        </a:accent3>
        <a:accent4>
          <a:srgbClr val="82562A"/>
        </a:accent4>
        <a:accent5>
          <a:srgbClr val="FDECB3"/>
        </a:accent5>
        <a:accent6>
          <a:srgbClr val="E78A5C"/>
        </a:accent6>
        <a:hlink>
          <a:srgbClr val="CC3300"/>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1_Custom Design 14">
      <a:dk1>
        <a:srgbClr val="FF85AE"/>
      </a:dk1>
      <a:lt1>
        <a:srgbClr val="FFE9D3"/>
      </a:lt1>
      <a:dk2>
        <a:srgbClr val="9301D5"/>
      </a:dk2>
      <a:lt2>
        <a:srgbClr val="969696"/>
      </a:lt2>
      <a:accent1>
        <a:srgbClr val="FDE8CF"/>
      </a:accent1>
      <a:accent2>
        <a:srgbClr val="CE8DFF"/>
      </a:accent2>
      <a:accent3>
        <a:srgbClr val="FFF2E6"/>
      </a:accent3>
      <a:accent4>
        <a:srgbClr val="DA7194"/>
      </a:accent4>
      <a:accent5>
        <a:srgbClr val="FEF2E4"/>
      </a:accent5>
      <a:accent6>
        <a:srgbClr val="BA7FE7"/>
      </a:accent6>
      <a:hlink>
        <a:srgbClr val="993366"/>
      </a:hlink>
      <a:folHlink>
        <a:srgbClr val="990099"/>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1_Custom Design 1">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4">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5">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6">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7">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8">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9">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0">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ustom Design 11">
        <a:dk1>
          <a:srgbClr val="000000"/>
        </a:dk1>
        <a:lt1>
          <a:srgbClr val="FFFFFF"/>
        </a:lt1>
        <a:dk2>
          <a:srgbClr val="000000"/>
        </a:dk2>
        <a:lt2>
          <a:srgbClr val="808080"/>
        </a:lt2>
        <a:accent1>
          <a:srgbClr val="99CCFF"/>
        </a:accent1>
        <a:accent2>
          <a:srgbClr val="CC99FF"/>
        </a:accent2>
        <a:accent3>
          <a:srgbClr val="FFFFFF"/>
        </a:accent3>
        <a:accent4>
          <a:srgbClr val="000000"/>
        </a:accent4>
        <a:accent5>
          <a:srgbClr val="CAE2FF"/>
        </a:accent5>
        <a:accent6>
          <a:srgbClr val="B98A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12">
        <a:dk1>
          <a:srgbClr val="000000"/>
        </a:dk1>
        <a:lt1>
          <a:srgbClr val="FFFFFF"/>
        </a:lt1>
        <a:dk2>
          <a:srgbClr val="000000"/>
        </a:dk2>
        <a:lt2>
          <a:srgbClr val="808080"/>
        </a:lt2>
        <a:accent1>
          <a:srgbClr val="DACEEE"/>
        </a:accent1>
        <a:accent2>
          <a:srgbClr val="800080"/>
        </a:accent2>
        <a:accent3>
          <a:srgbClr val="FFFFFF"/>
        </a:accent3>
        <a:accent4>
          <a:srgbClr val="000000"/>
        </a:accent4>
        <a:accent5>
          <a:srgbClr val="EAE3F5"/>
        </a:accent5>
        <a:accent6>
          <a:srgbClr val="730073"/>
        </a:accent6>
        <a:hlink>
          <a:srgbClr val="FF9933"/>
        </a:hlink>
        <a:folHlink>
          <a:srgbClr val="993300"/>
        </a:folHlink>
      </a:clrScheme>
      <a:clrMap bg1="lt1" tx1="dk1" bg2="lt2" tx2="dk2" accent1="accent1" accent2="accent2" accent3="accent3" accent4="accent4" accent5="accent5" accent6="accent6" hlink="hlink" folHlink="folHlink"/>
    </a:extraClrScheme>
    <a:extraClrScheme>
      <a:clrScheme name="1_Custom Design 13">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800080"/>
        </a:folHlink>
      </a:clrScheme>
      <a:clrMap bg1="lt1" tx1="dk1" bg2="lt2" tx2="dk2" accent1="accent1" accent2="accent2" accent3="accent3" accent4="accent4" accent5="accent5" accent6="accent6" hlink="hlink" folHlink="folHlink"/>
    </a:extraClrScheme>
    <a:extraClrScheme>
      <a:clrScheme name="1_Custom Design 14">
        <a:dk1>
          <a:srgbClr val="FF85AE"/>
        </a:dk1>
        <a:lt1>
          <a:srgbClr val="FFE9D3"/>
        </a:lt1>
        <a:dk2>
          <a:srgbClr val="9301D5"/>
        </a:dk2>
        <a:lt2>
          <a:srgbClr val="969696"/>
        </a:lt2>
        <a:accent1>
          <a:srgbClr val="FDE8CF"/>
        </a:accent1>
        <a:accent2>
          <a:srgbClr val="CE8DFF"/>
        </a:accent2>
        <a:accent3>
          <a:srgbClr val="FFF2E6"/>
        </a:accent3>
        <a:accent4>
          <a:srgbClr val="DA7194"/>
        </a:accent4>
        <a:accent5>
          <a:srgbClr val="FEF2E4"/>
        </a:accent5>
        <a:accent6>
          <a:srgbClr val="BA7FE7"/>
        </a:accent6>
        <a:hlink>
          <a:srgbClr val="993366"/>
        </a:hlink>
        <a:folHlink>
          <a:srgbClr val="990099"/>
        </a:folHlink>
      </a:clrScheme>
      <a:clrMap bg1="lt1" tx1="dk1" bg2="lt2" tx2="dk2" accent1="accent1" accent2="accent2" accent3="accent3" accent4="accent4" accent5="accent5" accent6="accent6" hlink="hlink" folHlink="folHlink"/>
    </a:extraClrScheme>
    <a:extraClrScheme>
      <a:clrScheme name="1_Custom Design 15">
        <a:dk1>
          <a:srgbClr val="9933FF"/>
        </a:dk1>
        <a:lt1>
          <a:srgbClr val="FFFFFF"/>
        </a:lt1>
        <a:dk2>
          <a:srgbClr val="9900CC"/>
        </a:dk2>
        <a:lt2>
          <a:srgbClr val="808080"/>
        </a:lt2>
        <a:accent1>
          <a:srgbClr val="DACEEE"/>
        </a:accent1>
        <a:accent2>
          <a:srgbClr val="800080"/>
        </a:accent2>
        <a:accent3>
          <a:srgbClr val="FFFFFF"/>
        </a:accent3>
        <a:accent4>
          <a:srgbClr val="822ADA"/>
        </a:accent4>
        <a:accent5>
          <a:srgbClr val="EAE3F5"/>
        </a:accent5>
        <a:accent6>
          <a:srgbClr val="730073"/>
        </a:accent6>
        <a:hlink>
          <a:srgbClr val="FF9933"/>
        </a:hlink>
        <a:folHlink>
          <a:srgbClr val="993300"/>
        </a:folHlink>
      </a:clrScheme>
      <a:clrMap bg1="lt1" tx1="dk1" bg2="lt2" tx2="dk2" accent1="accent1" accent2="accent2" accent3="accent3" accent4="accent4" accent5="accent5" accent6="accent6" hlink="hlink" folHlink="folHlink"/>
    </a:extraClrScheme>
    <a:extraClrScheme>
      <a:clrScheme name="1_Custom Design 16">
        <a:dk1>
          <a:srgbClr val="996633"/>
        </a:dk1>
        <a:lt1>
          <a:srgbClr val="FFFFFF"/>
        </a:lt1>
        <a:dk2>
          <a:srgbClr val="CC3300"/>
        </a:dk2>
        <a:lt2>
          <a:srgbClr val="969696"/>
        </a:lt2>
        <a:accent1>
          <a:srgbClr val="FBDF53"/>
        </a:accent1>
        <a:accent2>
          <a:srgbClr val="FF9966"/>
        </a:accent2>
        <a:accent3>
          <a:srgbClr val="FFFFFF"/>
        </a:accent3>
        <a:accent4>
          <a:srgbClr val="82562A"/>
        </a:accent4>
        <a:accent5>
          <a:srgbClr val="FDECB3"/>
        </a:accent5>
        <a:accent6>
          <a:srgbClr val="E78A5C"/>
        </a:accent6>
        <a:hlink>
          <a:srgbClr val="CC3300"/>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1_Custom Design 14">
      <a:dk1>
        <a:srgbClr val="FF85AE"/>
      </a:dk1>
      <a:lt1>
        <a:srgbClr val="FFE9D3"/>
      </a:lt1>
      <a:dk2>
        <a:srgbClr val="9301D5"/>
      </a:dk2>
      <a:lt2>
        <a:srgbClr val="969696"/>
      </a:lt2>
      <a:accent1>
        <a:srgbClr val="FDE8CF"/>
      </a:accent1>
      <a:accent2>
        <a:srgbClr val="CE8DFF"/>
      </a:accent2>
      <a:accent3>
        <a:srgbClr val="FFF2E6"/>
      </a:accent3>
      <a:accent4>
        <a:srgbClr val="DA7194"/>
      </a:accent4>
      <a:accent5>
        <a:srgbClr val="FEF2E4"/>
      </a:accent5>
      <a:accent6>
        <a:srgbClr val="BA7FE7"/>
      </a:accent6>
      <a:hlink>
        <a:srgbClr val="993366"/>
      </a:hlink>
      <a:folHlink>
        <a:srgbClr val="990099"/>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1_Custom Design 1">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4">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5">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6">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7">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8">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9">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0">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ustom Design 11">
        <a:dk1>
          <a:srgbClr val="000000"/>
        </a:dk1>
        <a:lt1>
          <a:srgbClr val="FFFFFF"/>
        </a:lt1>
        <a:dk2>
          <a:srgbClr val="000000"/>
        </a:dk2>
        <a:lt2>
          <a:srgbClr val="808080"/>
        </a:lt2>
        <a:accent1>
          <a:srgbClr val="99CCFF"/>
        </a:accent1>
        <a:accent2>
          <a:srgbClr val="CC99FF"/>
        </a:accent2>
        <a:accent3>
          <a:srgbClr val="FFFFFF"/>
        </a:accent3>
        <a:accent4>
          <a:srgbClr val="000000"/>
        </a:accent4>
        <a:accent5>
          <a:srgbClr val="CAE2FF"/>
        </a:accent5>
        <a:accent6>
          <a:srgbClr val="B98A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12">
        <a:dk1>
          <a:srgbClr val="000000"/>
        </a:dk1>
        <a:lt1>
          <a:srgbClr val="FFFFFF"/>
        </a:lt1>
        <a:dk2>
          <a:srgbClr val="000000"/>
        </a:dk2>
        <a:lt2>
          <a:srgbClr val="808080"/>
        </a:lt2>
        <a:accent1>
          <a:srgbClr val="DACEEE"/>
        </a:accent1>
        <a:accent2>
          <a:srgbClr val="800080"/>
        </a:accent2>
        <a:accent3>
          <a:srgbClr val="FFFFFF"/>
        </a:accent3>
        <a:accent4>
          <a:srgbClr val="000000"/>
        </a:accent4>
        <a:accent5>
          <a:srgbClr val="EAE3F5"/>
        </a:accent5>
        <a:accent6>
          <a:srgbClr val="730073"/>
        </a:accent6>
        <a:hlink>
          <a:srgbClr val="FF9933"/>
        </a:hlink>
        <a:folHlink>
          <a:srgbClr val="993300"/>
        </a:folHlink>
      </a:clrScheme>
      <a:clrMap bg1="lt1" tx1="dk1" bg2="lt2" tx2="dk2" accent1="accent1" accent2="accent2" accent3="accent3" accent4="accent4" accent5="accent5" accent6="accent6" hlink="hlink" folHlink="folHlink"/>
    </a:extraClrScheme>
    <a:extraClrScheme>
      <a:clrScheme name="1_Custom Design 13">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800080"/>
        </a:folHlink>
      </a:clrScheme>
      <a:clrMap bg1="lt1" tx1="dk1" bg2="lt2" tx2="dk2" accent1="accent1" accent2="accent2" accent3="accent3" accent4="accent4" accent5="accent5" accent6="accent6" hlink="hlink" folHlink="folHlink"/>
    </a:extraClrScheme>
    <a:extraClrScheme>
      <a:clrScheme name="1_Custom Design 14">
        <a:dk1>
          <a:srgbClr val="FF85AE"/>
        </a:dk1>
        <a:lt1>
          <a:srgbClr val="FFE9D3"/>
        </a:lt1>
        <a:dk2>
          <a:srgbClr val="9301D5"/>
        </a:dk2>
        <a:lt2>
          <a:srgbClr val="969696"/>
        </a:lt2>
        <a:accent1>
          <a:srgbClr val="FDE8CF"/>
        </a:accent1>
        <a:accent2>
          <a:srgbClr val="CE8DFF"/>
        </a:accent2>
        <a:accent3>
          <a:srgbClr val="FFF2E6"/>
        </a:accent3>
        <a:accent4>
          <a:srgbClr val="DA7194"/>
        </a:accent4>
        <a:accent5>
          <a:srgbClr val="FEF2E4"/>
        </a:accent5>
        <a:accent6>
          <a:srgbClr val="BA7FE7"/>
        </a:accent6>
        <a:hlink>
          <a:srgbClr val="993366"/>
        </a:hlink>
        <a:folHlink>
          <a:srgbClr val="990099"/>
        </a:folHlink>
      </a:clrScheme>
      <a:clrMap bg1="lt1" tx1="dk1" bg2="lt2" tx2="dk2" accent1="accent1" accent2="accent2" accent3="accent3" accent4="accent4" accent5="accent5" accent6="accent6" hlink="hlink" folHlink="folHlink"/>
    </a:extraClrScheme>
    <a:extraClrScheme>
      <a:clrScheme name="1_Custom Design 15">
        <a:dk1>
          <a:srgbClr val="9933FF"/>
        </a:dk1>
        <a:lt1>
          <a:srgbClr val="FFFFFF"/>
        </a:lt1>
        <a:dk2>
          <a:srgbClr val="9900CC"/>
        </a:dk2>
        <a:lt2>
          <a:srgbClr val="808080"/>
        </a:lt2>
        <a:accent1>
          <a:srgbClr val="DACEEE"/>
        </a:accent1>
        <a:accent2>
          <a:srgbClr val="800080"/>
        </a:accent2>
        <a:accent3>
          <a:srgbClr val="FFFFFF"/>
        </a:accent3>
        <a:accent4>
          <a:srgbClr val="822ADA"/>
        </a:accent4>
        <a:accent5>
          <a:srgbClr val="EAE3F5"/>
        </a:accent5>
        <a:accent6>
          <a:srgbClr val="730073"/>
        </a:accent6>
        <a:hlink>
          <a:srgbClr val="FF9933"/>
        </a:hlink>
        <a:folHlink>
          <a:srgbClr val="993300"/>
        </a:folHlink>
      </a:clrScheme>
      <a:clrMap bg1="lt1" tx1="dk1" bg2="lt2" tx2="dk2" accent1="accent1" accent2="accent2" accent3="accent3" accent4="accent4" accent5="accent5" accent6="accent6" hlink="hlink" folHlink="folHlink"/>
    </a:extraClrScheme>
    <a:extraClrScheme>
      <a:clrScheme name="1_Custom Design 16">
        <a:dk1>
          <a:srgbClr val="996633"/>
        </a:dk1>
        <a:lt1>
          <a:srgbClr val="FFFFFF"/>
        </a:lt1>
        <a:dk2>
          <a:srgbClr val="CC3300"/>
        </a:dk2>
        <a:lt2>
          <a:srgbClr val="969696"/>
        </a:lt2>
        <a:accent1>
          <a:srgbClr val="FBDF53"/>
        </a:accent1>
        <a:accent2>
          <a:srgbClr val="FF9966"/>
        </a:accent2>
        <a:accent3>
          <a:srgbClr val="FFFFFF"/>
        </a:accent3>
        <a:accent4>
          <a:srgbClr val="82562A"/>
        </a:accent4>
        <a:accent5>
          <a:srgbClr val="FDECB3"/>
        </a:accent5>
        <a:accent6>
          <a:srgbClr val="E78A5C"/>
        </a:accent6>
        <a:hlink>
          <a:srgbClr val="CC3300"/>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Custom Design">
  <a:themeElements>
    <a:clrScheme name="1_Custom Design 14">
      <a:dk1>
        <a:srgbClr val="FF85AE"/>
      </a:dk1>
      <a:lt1>
        <a:srgbClr val="FFE9D3"/>
      </a:lt1>
      <a:dk2>
        <a:srgbClr val="9301D5"/>
      </a:dk2>
      <a:lt2>
        <a:srgbClr val="969696"/>
      </a:lt2>
      <a:accent1>
        <a:srgbClr val="FDE8CF"/>
      </a:accent1>
      <a:accent2>
        <a:srgbClr val="CE8DFF"/>
      </a:accent2>
      <a:accent3>
        <a:srgbClr val="FFF2E6"/>
      </a:accent3>
      <a:accent4>
        <a:srgbClr val="DA7194"/>
      </a:accent4>
      <a:accent5>
        <a:srgbClr val="FEF2E4"/>
      </a:accent5>
      <a:accent6>
        <a:srgbClr val="BA7FE7"/>
      </a:accent6>
      <a:hlink>
        <a:srgbClr val="993366"/>
      </a:hlink>
      <a:folHlink>
        <a:srgbClr val="990099"/>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1_Custom Design 1">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4">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5">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6">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7">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8">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9">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0">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ustom Design 11">
        <a:dk1>
          <a:srgbClr val="000000"/>
        </a:dk1>
        <a:lt1>
          <a:srgbClr val="FFFFFF"/>
        </a:lt1>
        <a:dk2>
          <a:srgbClr val="000000"/>
        </a:dk2>
        <a:lt2>
          <a:srgbClr val="808080"/>
        </a:lt2>
        <a:accent1>
          <a:srgbClr val="99CCFF"/>
        </a:accent1>
        <a:accent2>
          <a:srgbClr val="CC99FF"/>
        </a:accent2>
        <a:accent3>
          <a:srgbClr val="FFFFFF"/>
        </a:accent3>
        <a:accent4>
          <a:srgbClr val="000000"/>
        </a:accent4>
        <a:accent5>
          <a:srgbClr val="CAE2FF"/>
        </a:accent5>
        <a:accent6>
          <a:srgbClr val="B98A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12">
        <a:dk1>
          <a:srgbClr val="000000"/>
        </a:dk1>
        <a:lt1>
          <a:srgbClr val="FFFFFF"/>
        </a:lt1>
        <a:dk2>
          <a:srgbClr val="000000"/>
        </a:dk2>
        <a:lt2>
          <a:srgbClr val="808080"/>
        </a:lt2>
        <a:accent1>
          <a:srgbClr val="DACEEE"/>
        </a:accent1>
        <a:accent2>
          <a:srgbClr val="800080"/>
        </a:accent2>
        <a:accent3>
          <a:srgbClr val="FFFFFF"/>
        </a:accent3>
        <a:accent4>
          <a:srgbClr val="000000"/>
        </a:accent4>
        <a:accent5>
          <a:srgbClr val="EAE3F5"/>
        </a:accent5>
        <a:accent6>
          <a:srgbClr val="730073"/>
        </a:accent6>
        <a:hlink>
          <a:srgbClr val="FF9933"/>
        </a:hlink>
        <a:folHlink>
          <a:srgbClr val="993300"/>
        </a:folHlink>
      </a:clrScheme>
      <a:clrMap bg1="lt1" tx1="dk1" bg2="lt2" tx2="dk2" accent1="accent1" accent2="accent2" accent3="accent3" accent4="accent4" accent5="accent5" accent6="accent6" hlink="hlink" folHlink="folHlink"/>
    </a:extraClrScheme>
    <a:extraClrScheme>
      <a:clrScheme name="1_Custom Design 13">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800080"/>
        </a:folHlink>
      </a:clrScheme>
      <a:clrMap bg1="lt1" tx1="dk1" bg2="lt2" tx2="dk2" accent1="accent1" accent2="accent2" accent3="accent3" accent4="accent4" accent5="accent5" accent6="accent6" hlink="hlink" folHlink="folHlink"/>
    </a:extraClrScheme>
    <a:extraClrScheme>
      <a:clrScheme name="1_Custom Design 14">
        <a:dk1>
          <a:srgbClr val="FF85AE"/>
        </a:dk1>
        <a:lt1>
          <a:srgbClr val="FFE9D3"/>
        </a:lt1>
        <a:dk2>
          <a:srgbClr val="9301D5"/>
        </a:dk2>
        <a:lt2>
          <a:srgbClr val="969696"/>
        </a:lt2>
        <a:accent1>
          <a:srgbClr val="FDE8CF"/>
        </a:accent1>
        <a:accent2>
          <a:srgbClr val="CE8DFF"/>
        </a:accent2>
        <a:accent3>
          <a:srgbClr val="FFF2E6"/>
        </a:accent3>
        <a:accent4>
          <a:srgbClr val="DA7194"/>
        </a:accent4>
        <a:accent5>
          <a:srgbClr val="FEF2E4"/>
        </a:accent5>
        <a:accent6>
          <a:srgbClr val="BA7FE7"/>
        </a:accent6>
        <a:hlink>
          <a:srgbClr val="993366"/>
        </a:hlink>
        <a:folHlink>
          <a:srgbClr val="990099"/>
        </a:folHlink>
      </a:clrScheme>
      <a:clrMap bg1="lt1" tx1="dk1" bg2="lt2" tx2="dk2" accent1="accent1" accent2="accent2" accent3="accent3" accent4="accent4" accent5="accent5" accent6="accent6" hlink="hlink" folHlink="folHlink"/>
    </a:extraClrScheme>
    <a:extraClrScheme>
      <a:clrScheme name="1_Custom Design 15">
        <a:dk1>
          <a:srgbClr val="9933FF"/>
        </a:dk1>
        <a:lt1>
          <a:srgbClr val="FFFFFF"/>
        </a:lt1>
        <a:dk2>
          <a:srgbClr val="9900CC"/>
        </a:dk2>
        <a:lt2>
          <a:srgbClr val="808080"/>
        </a:lt2>
        <a:accent1>
          <a:srgbClr val="DACEEE"/>
        </a:accent1>
        <a:accent2>
          <a:srgbClr val="800080"/>
        </a:accent2>
        <a:accent3>
          <a:srgbClr val="FFFFFF"/>
        </a:accent3>
        <a:accent4>
          <a:srgbClr val="822ADA"/>
        </a:accent4>
        <a:accent5>
          <a:srgbClr val="EAE3F5"/>
        </a:accent5>
        <a:accent6>
          <a:srgbClr val="730073"/>
        </a:accent6>
        <a:hlink>
          <a:srgbClr val="FF9933"/>
        </a:hlink>
        <a:folHlink>
          <a:srgbClr val="993300"/>
        </a:folHlink>
      </a:clrScheme>
      <a:clrMap bg1="lt1" tx1="dk1" bg2="lt2" tx2="dk2" accent1="accent1" accent2="accent2" accent3="accent3" accent4="accent4" accent5="accent5" accent6="accent6" hlink="hlink" folHlink="folHlink"/>
    </a:extraClrScheme>
    <a:extraClrScheme>
      <a:clrScheme name="1_Custom Design 16">
        <a:dk1>
          <a:srgbClr val="996633"/>
        </a:dk1>
        <a:lt1>
          <a:srgbClr val="FFFFFF"/>
        </a:lt1>
        <a:dk2>
          <a:srgbClr val="CC3300"/>
        </a:dk2>
        <a:lt2>
          <a:srgbClr val="969696"/>
        </a:lt2>
        <a:accent1>
          <a:srgbClr val="FBDF53"/>
        </a:accent1>
        <a:accent2>
          <a:srgbClr val="FF9966"/>
        </a:accent2>
        <a:accent3>
          <a:srgbClr val="FFFFFF"/>
        </a:accent3>
        <a:accent4>
          <a:srgbClr val="82562A"/>
        </a:accent4>
        <a:accent5>
          <a:srgbClr val="FDECB3"/>
        </a:accent5>
        <a:accent6>
          <a:srgbClr val="E78A5C"/>
        </a:accent6>
        <a:hlink>
          <a:srgbClr val="CC3300"/>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Custom Design">
  <a:themeElements>
    <a:clrScheme name="1_Custom Design 14">
      <a:dk1>
        <a:srgbClr val="FF85AE"/>
      </a:dk1>
      <a:lt1>
        <a:srgbClr val="FFE9D3"/>
      </a:lt1>
      <a:dk2>
        <a:srgbClr val="9301D5"/>
      </a:dk2>
      <a:lt2>
        <a:srgbClr val="969696"/>
      </a:lt2>
      <a:accent1>
        <a:srgbClr val="FDE8CF"/>
      </a:accent1>
      <a:accent2>
        <a:srgbClr val="CE8DFF"/>
      </a:accent2>
      <a:accent3>
        <a:srgbClr val="FFF2E6"/>
      </a:accent3>
      <a:accent4>
        <a:srgbClr val="DA7194"/>
      </a:accent4>
      <a:accent5>
        <a:srgbClr val="FEF2E4"/>
      </a:accent5>
      <a:accent6>
        <a:srgbClr val="BA7FE7"/>
      </a:accent6>
      <a:hlink>
        <a:srgbClr val="993366"/>
      </a:hlink>
      <a:folHlink>
        <a:srgbClr val="990099"/>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1_Custom Design 1">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4">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5">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6">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7">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8">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9">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0">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ustom Design 11">
        <a:dk1>
          <a:srgbClr val="000000"/>
        </a:dk1>
        <a:lt1>
          <a:srgbClr val="FFFFFF"/>
        </a:lt1>
        <a:dk2>
          <a:srgbClr val="000000"/>
        </a:dk2>
        <a:lt2>
          <a:srgbClr val="808080"/>
        </a:lt2>
        <a:accent1>
          <a:srgbClr val="99CCFF"/>
        </a:accent1>
        <a:accent2>
          <a:srgbClr val="CC99FF"/>
        </a:accent2>
        <a:accent3>
          <a:srgbClr val="FFFFFF"/>
        </a:accent3>
        <a:accent4>
          <a:srgbClr val="000000"/>
        </a:accent4>
        <a:accent5>
          <a:srgbClr val="CAE2FF"/>
        </a:accent5>
        <a:accent6>
          <a:srgbClr val="B98A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12">
        <a:dk1>
          <a:srgbClr val="000000"/>
        </a:dk1>
        <a:lt1>
          <a:srgbClr val="FFFFFF"/>
        </a:lt1>
        <a:dk2>
          <a:srgbClr val="000000"/>
        </a:dk2>
        <a:lt2>
          <a:srgbClr val="808080"/>
        </a:lt2>
        <a:accent1>
          <a:srgbClr val="DACEEE"/>
        </a:accent1>
        <a:accent2>
          <a:srgbClr val="800080"/>
        </a:accent2>
        <a:accent3>
          <a:srgbClr val="FFFFFF"/>
        </a:accent3>
        <a:accent4>
          <a:srgbClr val="000000"/>
        </a:accent4>
        <a:accent5>
          <a:srgbClr val="EAE3F5"/>
        </a:accent5>
        <a:accent6>
          <a:srgbClr val="730073"/>
        </a:accent6>
        <a:hlink>
          <a:srgbClr val="FF9933"/>
        </a:hlink>
        <a:folHlink>
          <a:srgbClr val="993300"/>
        </a:folHlink>
      </a:clrScheme>
      <a:clrMap bg1="lt1" tx1="dk1" bg2="lt2" tx2="dk2" accent1="accent1" accent2="accent2" accent3="accent3" accent4="accent4" accent5="accent5" accent6="accent6" hlink="hlink" folHlink="folHlink"/>
    </a:extraClrScheme>
    <a:extraClrScheme>
      <a:clrScheme name="1_Custom Design 13">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800080"/>
        </a:folHlink>
      </a:clrScheme>
      <a:clrMap bg1="lt1" tx1="dk1" bg2="lt2" tx2="dk2" accent1="accent1" accent2="accent2" accent3="accent3" accent4="accent4" accent5="accent5" accent6="accent6" hlink="hlink" folHlink="folHlink"/>
    </a:extraClrScheme>
    <a:extraClrScheme>
      <a:clrScheme name="1_Custom Design 14">
        <a:dk1>
          <a:srgbClr val="FF85AE"/>
        </a:dk1>
        <a:lt1>
          <a:srgbClr val="FFE9D3"/>
        </a:lt1>
        <a:dk2>
          <a:srgbClr val="9301D5"/>
        </a:dk2>
        <a:lt2>
          <a:srgbClr val="969696"/>
        </a:lt2>
        <a:accent1>
          <a:srgbClr val="FDE8CF"/>
        </a:accent1>
        <a:accent2>
          <a:srgbClr val="CE8DFF"/>
        </a:accent2>
        <a:accent3>
          <a:srgbClr val="FFF2E6"/>
        </a:accent3>
        <a:accent4>
          <a:srgbClr val="DA7194"/>
        </a:accent4>
        <a:accent5>
          <a:srgbClr val="FEF2E4"/>
        </a:accent5>
        <a:accent6>
          <a:srgbClr val="BA7FE7"/>
        </a:accent6>
        <a:hlink>
          <a:srgbClr val="993366"/>
        </a:hlink>
        <a:folHlink>
          <a:srgbClr val="990099"/>
        </a:folHlink>
      </a:clrScheme>
      <a:clrMap bg1="lt1" tx1="dk1" bg2="lt2" tx2="dk2" accent1="accent1" accent2="accent2" accent3="accent3" accent4="accent4" accent5="accent5" accent6="accent6" hlink="hlink" folHlink="folHlink"/>
    </a:extraClrScheme>
    <a:extraClrScheme>
      <a:clrScheme name="1_Custom Design 15">
        <a:dk1>
          <a:srgbClr val="9933FF"/>
        </a:dk1>
        <a:lt1>
          <a:srgbClr val="FFFFFF"/>
        </a:lt1>
        <a:dk2>
          <a:srgbClr val="9900CC"/>
        </a:dk2>
        <a:lt2>
          <a:srgbClr val="808080"/>
        </a:lt2>
        <a:accent1>
          <a:srgbClr val="DACEEE"/>
        </a:accent1>
        <a:accent2>
          <a:srgbClr val="800080"/>
        </a:accent2>
        <a:accent3>
          <a:srgbClr val="FFFFFF"/>
        </a:accent3>
        <a:accent4>
          <a:srgbClr val="822ADA"/>
        </a:accent4>
        <a:accent5>
          <a:srgbClr val="EAE3F5"/>
        </a:accent5>
        <a:accent6>
          <a:srgbClr val="730073"/>
        </a:accent6>
        <a:hlink>
          <a:srgbClr val="FF9933"/>
        </a:hlink>
        <a:folHlink>
          <a:srgbClr val="993300"/>
        </a:folHlink>
      </a:clrScheme>
      <a:clrMap bg1="lt1" tx1="dk1" bg2="lt2" tx2="dk2" accent1="accent1" accent2="accent2" accent3="accent3" accent4="accent4" accent5="accent5" accent6="accent6" hlink="hlink" folHlink="folHlink"/>
    </a:extraClrScheme>
    <a:extraClrScheme>
      <a:clrScheme name="1_Custom Design 16">
        <a:dk1>
          <a:srgbClr val="996633"/>
        </a:dk1>
        <a:lt1>
          <a:srgbClr val="FFFFFF"/>
        </a:lt1>
        <a:dk2>
          <a:srgbClr val="CC3300"/>
        </a:dk2>
        <a:lt2>
          <a:srgbClr val="969696"/>
        </a:lt2>
        <a:accent1>
          <a:srgbClr val="FBDF53"/>
        </a:accent1>
        <a:accent2>
          <a:srgbClr val="FF9966"/>
        </a:accent2>
        <a:accent3>
          <a:srgbClr val="FFFFFF"/>
        </a:accent3>
        <a:accent4>
          <a:srgbClr val="82562A"/>
        </a:accent4>
        <a:accent5>
          <a:srgbClr val="FDECB3"/>
        </a:accent5>
        <a:accent6>
          <a:srgbClr val="E78A5C"/>
        </a:accent6>
        <a:hlink>
          <a:srgbClr val="CC3300"/>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Custom Design">
  <a:themeElements>
    <a:clrScheme name="1_Custom Design 14">
      <a:dk1>
        <a:srgbClr val="FF85AE"/>
      </a:dk1>
      <a:lt1>
        <a:srgbClr val="FFE9D3"/>
      </a:lt1>
      <a:dk2>
        <a:srgbClr val="9301D5"/>
      </a:dk2>
      <a:lt2>
        <a:srgbClr val="969696"/>
      </a:lt2>
      <a:accent1>
        <a:srgbClr val="FDE8CF"/>
      </a:accent1>
      <a:accent2>
        <a:srgbClr val="CE8DFF"/>
      </a:accent2>
      <a:accent3>
        <a:srgbClr val="FFF2E6"/>
      </a:accent3>
      <a:accent4>
        <a:srgbClr val="DA7194"/>
      </a:accent4>
      <a:accent5>
        <a:srgbClr val="FEF2E4"/>
      </a:accent5>
      <a:accent6>
        <a:srgbClr val="BA7FE7"/>
      </a:accent6>
      <a:hlink>
        <a:srgbClr val="993366"/>
      </a:hlink>
      <a:folHlink>
        <a:srgbClr val="990099"/>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1_Custom Design 1">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4">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5">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6">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7">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8">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9">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0">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ustom Design 11">
        <a:dk1>
          <a:srgbClr val="000000"/>
        </a:dk1>
        <a:lt1>
          <a:srgbClr val="FFFFFF"/>
        </a:lt1>
        <a:dk2>
          <a:srgbClr val="000000"/>
        </a:dk2>
        <a:lt2>
          <a:srgbClr val="808080"/>
        </a:lt2>
        <a:accent1>
          <a:srgbClr val="99CCFF"/>
        </a:accent1>
        <a:accent2>
          <a:srgbClr val="CC99FF"/>
        </a:accent2>
        <a:accent3>
          <a:srgbClr val="FFFFFF"/>
        </a:accent3>
        <a:accent4>
          <a:srgbClr val="000000"/>
        </a:accent4>
        <a:accent5>
          <a:srgbClr val="CAE2FF"/>
        </a:accent5>
        <a:accent6>
          <a:srgbClr val="B98A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12">
        <a:dk1>
          <a:srgbClr val="000000"/>
        </a:dk1>
        <a:lt1>
          <a:srgbClr val="FFFFFF"/>
        </a:lt1>
        <a:dk2>
          <a:srgbClr val="000000"/>
        </a:dk2>
        <a:lt2>
          <a:srgbClr val="808080"/>
        </a:lt2>
        <a:accent1>
          <a:srgbClr val="DACEEE"/>
        </a:accent1>
        <a:accent2>
          <a:srgbClr val="800080"/>
        </a:accent2>
        <a:accent3>
          <a:srgbClr val="FFFFFF"/>
        </a:accent3>
        <a:accent4>
          <a:srgbClr val="000000"/>
        </a:accent4>
        <a:accent5>
          <a:srgbClr val="EAE3F5"/>
        </a:accent5>
        <a:accent6>
          <a:srgbClr val="730073"/>
        </a:accent6>
        <a:hlink>
          <a:srgbClr val="FF9933"/>
        </a:hlink>
        <a:folHlink>
          <a:srgbClr val="993300"/>
        </a:folHlink>
      </a:clrScheme>
      <a:clrMap bg1="lt1" tx1="dk1" bg2="lt2" tx2="dk2" accent1="accent1" accent2="accent2" accent3="accent3" accent4="accent4" accent5="accent5" accent6="accent6" hlink="hlink" folHlink="folHlink"/>
    </a:extraClrScheme>
    <a:extraClrScheme>
      <a:clrScheme name="1_Custom Design 13">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800080"/>
        </a:folHlink>
      </a:clrScheme>
      <a:clrMap bg1="lt1" tx1="dk1" bg2="lt2" tx2="dk2" accent1="accent1" accent2="accent2" accent3="accent3" accent4="accent4" accent5="accent5" accent6="accent6" hlink="hlink" folHlink="folHlink"/>
    </a:extraClrScheme>
    <a:extraClrScheme>
      <a:clrScheme name="1_Custom Design 14">
        <a:dk1>
          <a:srgbClr val="FF85AE"/>
        </a:dk1>
        <a:lt1>
          <a:srgbClr val="FFE9D3"/>
        </a:lt1>
        <a:dk2>
          <a:srgbClr val="9301D5"/>
        </a:dk2>
        <a:lt2>
          <a:srgbClr val="969696"/>
        </a:lt2>
        <a:accent1>
          <a:srgbClr val="FDE8CF"/>
        </a:accent1>
        <a:accent2>
          <a:srgbClr val="CE8DFF"/>
        </a:accent2>
        <a:accent3>
          <a:srgbClr val="FFF2E6"/>
        </a:accent3>
        <a:accent4>
          <a:srgbClr val="DA7194"/>
        </a:accent4>
        <a:accent5>
          <a:srgbClr val="FEF2E4"/>
        </a:accent5>
        <a:accent6>
          <a:srgbClr val="BA7FE7"/>
        </a:accent6>
        <a:hlink>
          <a:srgbClr val="993366"/>
        </a:hlink>
        <a:folHlink>
          <a:srgbClr val="990099"/>
        </a:folHlink>
      </a:clrScheme>
      <a:clrMap bg1="lt1" tx1="dk1" bg2="lt2" tx2="dk2" accent1="accent1" accent2="accent2" accent3="accent3" accent4="accent4" accent5="accent5" accent6="accent6" hlink="hlink" folHlink="folHlink"/>
    </a:extraClrScheme>
    <a:extraClrScheme>
      <a:clrScheme name="1_Custom Design 15">
        <a:dk1>
          <a:srgbClr val="9933FF"/>
        </a:dk1>
        <a:lt1>
          <a:srgbClr val="FFFFFF"/>
        </a:lt1>
        <a:dk2>
          <a:srgbClr val="9900CC"/>
        </a:dk2>
        <a:lt2>
          <a:srgbClr val="808080"/>
        </a:lt2>
        <a:accent1>
          <a:srgbClr val="DACEEE"/>
        </a:accent1>
        <a:accent2>
          <a:srgbClr val="800080"/>
        </a:accent2>
        <a:accent3>
          <a:srgbClr val="FFFFFF"/>
        </a:accent3>
        <a:accent4>
          <a:srgbClr val="822ADA"/>
        </a:accent4>
        <a:accent5>
          <a:srgbClr val="EAE3F5"/>
        </a:accent5>
        <a:accent6>
          <a:srgbClr val="730073"/>
        </a:accent6>
        <a:hlink>
          <a:srgbClr val="FF9933"/>
        </a:hlink>
        <a:folHlink>
          <a:srgbClr val="993300"/>
        </a:folHlink>
      </a:clrScheme>
      <a:clrMap bg1="lt1" tx1="dk1" bg2="lt2" tx2="dk2" accent1="accent1" accent2="accent2" accent3="accent3" accent4="accent4" accent5="accent5" accent6="accent6" hlink="hlink" folHlink="folHlink"/>
    </a:extraClrScheme>
    <a:extraClrScheme>
      <a:clrScheme name="1_Custom Design 16">
        <a:dk1>
          <a:srgbClr val="996633"/>
        </a:dk1>
        <a:lt1>
          <a:srgbClr val="FFFFFF"/>
        </a:lt1>
        <a:dk2>
          <a:srgbClr val="CC3300"/>
        </a:dk2>
        <a:lt2>
          <a:srgbClr val="969696"/>
        </a:lt2>
        <a:accent1>
          <a:srgbClr val="FBDF53"/>
        </a:accent1>
        <a:accent2>
          <a:srgbClr val="FF9966"/>
        </a:accent2>
        <a:accent3>
          <a:srgbClr val="FFFFFF"/>
        </a:accent3>
        <a:accent4>
          <a:srgbClr val="82562A"/>
        </a:accent4>
        <a:accent5>
          <a:srgbClr val="FDECB3"/>
        </a:accent5>
        <a:accent6>
          <a:srgbClr val="E78A5C"/>
        </a:accent6>
        <a:hlink>
          <a:srgbClr val="CC3300"/>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93B4CCAC-FD5A-4D59-B1AC-EAF45910B5A9}"/>
    </a:ext>
  </a:ext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Rainbow collage design template</Template>
  <TotalTime>27761</TotalTime>
  <Words>5691</Words>
  <Application>Microsoft Office PowerPoint</Application>
  <PresentationFormat>On-screen Show (4:3)</PresentationFormat>
  <Paragraphs>470</Paragraphs>
  <Slides>79</Slides>
  <Notes>7</Notes>
  <HiddenSlides>0</HiddenSlides>
  <MMClips>0</MMClips>
  <ScaleCrop>false</ScaleCrop>
  <HeadingPairs>
    <vt:vector size="6" baseType="variant">
      <vt:variant>
        <vt:lpstr>Fonts Used</vt:lpstr>
      </vt:variant>
      <vt:variant>
        <vt:i4>7</vt:i4>
      </vt:variant>
      <vt:variant>
        <vt:lpstr>Theme</vt:lpstr>
      </vt:variant>
      <vt:variant>
        <vt:i4>8</vt:i4>
      </vt:variant>
      <vt:variant>
        <vt:lpstr>Slide Titles</vt:lpstr>
      </vt:variant>
      <vt:variant>
        <vt:i4>79</vt:i4>
      </vt:variant>
    </vt:vector>
  </HeadingPairs>
  <TitlesOfParts>
    <vt:vector size="94" baseType="lpstr">
      <vt:lpstr>Arial</vt:lpstr>
      <vt:lpstr>Arial Black</vt:lpstr>
      <vt:lpstr>Corbel</vt:lpstr>
      <vt:lpstr>Calibri</vt:lpstr>
      <vt:lpstr>Wingdings</vt:lpstr>
      <vt:lpstr>Tahoma</vt:lpstr>
      <vt:lpstr>Times New Roman</vt:lpstr>
      <vt:lpstr>Rainbow collage design template</vt:lpstr>
      <vt:lpstr>1_Custom Design</vt:lpstr>
      <vt:lpstr>2_Custom Design</vt:lpstr>
      <vt:lpstr>3_Custom Design</vt:lpstr>
      <vt:lpstr>4_Custom Design</vt:lpstr>
      <vt:lpstr>5_Custom Design</vt:lpstr>
      <vt:lpstr>6_Custom Design</vt:lpstr>
      <vt:lpstr>Parallax</vt:lpstr>
      <vt:lpstr> Nonpublic School Aid Mandated Services Aid (MSA) &amp; Comprehensive Attendance Policy (CAP)</vt:lpstr>
      <vt:lpstr>Presentation Overview</vt:lpstr>
      <vt:lpstr>General Information </vt:lpstr>
      <vt:lpstr>Mandated Services Aid</vt:lpstr>
      <vt:lpstr>Mandated Services Aid (continued)</vt:lpstr>
      <vt:lpstr>Mandated Services Aid (continued)</vt:lpstr>
      <vt:lpstr> Contact Information</vt:lpstr>
      <vt:lpstr>Electronic Payments</vt:lpstr>
      <vt:lpstr>Check SEDREF</vt:lpstr>
      <vt:lpstr>School Year 2019-20  MSA Claims</vt:lpstr>
      <vt:lpstr>Mandated Services Aid Guidance </vt:lpstr>
      <vt:lpstr>Payee Information</vt:lpstr>
      <vt:lpstr>Payee Information Screen</vt:lpstr>
      <vt:lpstr>What’s New </vt:lpstr>
      <vt:lpstr>  Changes to the Mandated Services Aid Forms/Online System  </vt:lpstr>
      <vt:lpstr>  Changes to the Mandated Services Aid Forms/Online System (continued)  </vt:lpstr>
      <vt:lpstr>  Changes to the Mandated Services Aid Forms/Online System (continued)  </vt:lpstr>
      <vt:lpstr>  Changes to the Mandated Services Aid Forms/Online System (continued)  </vt:lpstr>
      <vt:lpstr>Comprehensive Attendance Policy (CAP)  Overview </vt:lpstr>
      <vt:lpstr>Comprehensive Attendance Policy (CAP)</vt:lpstr>
      <vt:lpstr>CAP (continued)</vt:lpstr>
      <vt:lpstr>CAP (continued)</vt:lpstr>
      <vt:lpstr>CAP (continued)</vt:lpstr>
      <vt:lpstr>Completing MSA Forms </vt:lpstr>
      <vt:lpstr>Completing the Forms</vt:lpstr>
      <vt:lpstr>Completing the Forms (continued)</vt:lpstr>
      <vt:lpstr>MSA GENERAL INFORMATION </vt:lpstr>
      <vt:lpstr>Mandated Services Aid Online System - Statuses</vt:lpstr>
      <vt:lpstr>Examples of Approved Claim Explanations</vt:lpstr>
      <vt:lpstr>Common MSA Mistakes</vt:lpstr>
      <vt:lpstr>MSA ONLINE SYSTEM GENERAL INFORMATION </vt:lpstr>
      <vt:lpstr>Mandated Services Aid Online System – General Information</vt:lpstr>
      <vt:lpstr>Mandated Services Aid Online System – General Information (continued)</vt:lpstr>
      <vt:lpstr>DEMONSTRATION of MSA ONLINE SYSTEM </vt:lpstr>
      <vt:lpstr>Entering the MSA Claim</vt:lpstr>
      <vt:lpstr>Entering the MSA Claim  BEDS Enrollment</vt:lpstr>
      <vt:lpstr>BEDS Enrollment Screen</vt:lpstr>
      <vt:lpstr>Comprehensive Attendance Policy (CAP) Certification</vt:lpstr>
      <vt:lpstr>Entering the MSA Claim Pupil Attendance Reporting (PAR)</vt:lpstr>
      <vt:lpstr>Mandate 1: Pupil Attendance Reporting (PAR)  Calculation of Hourly Rate &amp; Calculation of Expenditures</vt:lpstr>
      <vt:lpstr>Mandate 1: PAR Screen</vt:lpstr>
      <vt:lpstr>Mandate 2: Elementary and Intermediate Assessment in English Language Arts and Math (EIA) Calculations of Hourly Rate,  Combined Hours, &amp;  Expenditures</vt:lpstr>
      <vt:lpstr>Mandate 2: EIA Screen</vt:lpstr>
      <vt:lpstr> Mandate 3: Basic Educational Data System Reporting (BEDS) Enrollment </vt:lpstr>
      <vt:lpstr>Mandate 3: BEDS Enrollment Screen</vt:lpstr>
      <vt:lpstr>Mandate 4: Regents Examinations</vt:lpstr>
      <vt:lpstr>Mandate 4: Regents Examinations (continued)</vt:lpstr>
      <vt:lpstr>Mandate 4: Regents Exams  (continued)</vt:lpstr>
      <vt:lpstr>Mandate 4:Regents Exam Screen</vt:lpstr>
      <vt:lpstr>Mandate 6: Calculator Expenses</vt:lpstr>
      <vt:lpstr>Mandate 6: Calculator Screen</vt:lpstr>
      <vt:lpstr>Mandate 8: New York State School Immunization Program (SSIP)</vt:lpstr>
      <vt:lpstr>Mandate 9: Documentation of Integration of Required Instruction in 7th and 8th Grade (DIRI)</vt:lpstr>
      <vt:lpstr>Mandate 9:DIRI Screen</vt:lpstr>
      <vt:lpstr>Mandate 10:  High School Graduation Report (HSGR)</vt:lpstr>
      <vt:lpstr>Mandate 10: HSGR SCREEN</vt:lpstr>
      <vt:lpstr>Mandate 11: Grade Four Science Test (GFST)</vt:lpstr>
      <vt:lpstr>Mandate 11: Grade Four Science Test Screen</vt:lpstr>
      <vt:lpstr>Mandate 11: GFST – Teacher Workshop Expenditures &amp; Test Kits</vt:lpstr>
      <vt:lpstr>Mandate 11: GFST – Teacher Workshop Expenditures &amp; Test Kits Screen</vt:lpstr>
      <vt:lpstr>Mandate 19-RIC &amp; Scoring Center Expenditures </vt:lpstr>
      <vt:lpstr>Hold Messages</vt:lpstr>
      <vt:lpstr>HOLD CLAIMS: UPLOAD DOCUMENT REQUEST </vt:lpstr>
      <vt:lpstr>HOLD CLAIMS: UPLOAD DOCUMENT REQUEST (continued) </vt:lpstr>
      <vt:lpstr>HOLD CLAIMS: UPLOAD DOCUMENT REQUEST (continued) </vt:lpstr>
      <vt:lpstr>HOLD CLAIMS: UPLOAD DOCUMENT REQUEST (continued) </vt:lpstr>
      <vt:lpstr>Submitting Claims:Warning Messages</vt:lpstr>
      <vt:lpstr>Submitting the MSA Claim</vt:lpstr>
      <vt:lpstr>MSA Screen Submitting the MSA Claim</vt:lpstr>
      <vt:lpstr>Recordkeeping </vt:lpstr>
      <vt:lpstr> Recordkeeping</vt:lpstr>
      <vt:lpstr>Recordkeeping (continued)</vt:lpstr>
      <vt:lpstr>Recordkeeping (continued)</vt:lpstr>
      <vt:lpstr>Recordkeeping (continued)</vt:lpstr>
      <vt:lpstr>SAVE/PRINT CLAIM AS PDF </vt:lpstr>
      <vt:lpstr>Select Summary of Expenditures at the top of the MSA claim form.</vt:lpstr>
      <vt:lpstr>Select each mandate to expand  and view detail explanation of each mandate.</vt:lpstr>
      <vt:lpstr>Sample of expanded mandate.</vt:lpstr>
      <vt:lpstr>Select print feature and print or save document as PDF and print. </vt:lpstr>
    </vt:vector>
  </TitlesOfParts>
  <Company>New York State Education Department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for the 2019-20 Mandated Services Aid Online System</dc:title>
  <dc:creator>New York State Education Department</dc:creator>
  <cp:lastModifiedBy>Emily Goodenough</cp:lastModifiedBy>
  <cp:revision>272</cp:revision>
  <cp:lastPrinted>2019-12-23T18:18:50Z</cp:lastPrinted>
  <dcterms:created xsi:type="dcterms:W3CDTF">2006-11-06T19:22:59Z</dcterms:created>
  <dcterms:modified xsi:type="dcterms:W3CDTF">2022-10-28T15:39:50Z</dcterms:modified>
</cp:coreProperties>
</file>