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comments/modernComment_1B5_0.xml" ContentType="application/vnd.ms-powerpoint.comments+xml"/>
  <Override PartName="/ppt/comments/modernComment_17A_0.xml" ContentType="application/vnd.ms-powerpoint.comment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omments/modernComment_1E7_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D9_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2" r:id="rId4"/>
    <p:sldMasterId id="2147484174" r:id="rId5"/>
    <p:sldMasterId id="2147484186" r:id="rId6"/>
    <p:sldMasterId id="2147484198" r:id="rId7"/>
    <p:sldMasterId id="2147484210" r:id="rId8"/>
    <p:sldMasterId id="2147484222" r:id="rId9"/>
    <p:sldMasterId id="2147484234" r:id="rId10"/>
    <p:sldMasterId id="2147489214" r:id="rId11"/>
  </p:sldMasterIdLst>
  <p:notesMasterIdLst>
    <p:notesMasterId r:id="rId116"/>
  </p:notesMasterIdLst>
  <p:handoutMasterIdLst>
    <p:handoutMasterId r:id="rId117"/>
  </p:handoutMasterIdLst>
  <p:sldIdLst>
    <p:sldId id="526" r:id="rId12"/>
    <p:sldId id="497" r:id="rId13"/>
    <p:sldId id="295" r:id="rId14"/>
    <p:sldId id="453" r:id="rId15"/>
    <p:sldId id="531" r:id="rId16"/>
    <p:sldId id="445" r:id="rId17"/>
    <p:sldId id="505" r:id="rId18"/>
    <p:sldId id="532" r:id="rId19"/>
    <p:sldId id="358" r:id="rId20"/>
    <p:sldId id="511" r:id="rId21"/>
    <p:sldId id="512" r:id="rId22"/>
    <p:sldId id="507" r:id="rId23"/>
    <p:sldId id="513" r:id="rId24"/>
    <p:sldId id="506" r:id="rId25"/>
    <p:sldId id="514" r:id="rId26"/>
    <p:sldId id="500" r:id="rId27"/>
    <p:sldId id="515" r:id="rId28"/>
    <p:sldId id="455" r:id="rId29"/>
    <p:sldId id="417" r:id="rId30"/>
    <p:sldId id="419" r:id="rId31"/>
    <p:sldId id="522" r:id="rId32"/>
    <p:sldId id="420" r:id="rId33"/>
    <p:sldId id="508" r:id="rId34"/>
    <p:sldId id="435" r:id="rId35"/>
    <p:sldId id="424" r:id="rId36"/>
    <p:sldId id="465" r:id="rId37"/>
    <p:sldId id="354" r:id="rId38"/>
    <p:sldId id="355" r:id="rId39"/>
    <p:sldId id="436" r:id="rId40"/>
    <p:sldId id="523" r:id="rId41"/>
    <p:sldId id="365" r:id="rId42"/>
    <p:sldId id="516" r:id="rId43"/>
    <p:sldId id="457" r:id="rId44"/>
    <p:sldId id="441" r:id="rId45"/>
    <p:sldId id="524" r:id="rId46"/>
    <p:sldId id="501" r:id="rId47"/>
    <p:sldId id="509" r:id="rId48"/>
    <p:sldId id="437" r:id="rId49"/>
    <p:sldId id="378" r:id="rId50"/>
    <p:sldId id="377" r:id="rId51"/>
    <p:sldId id="381" r:id="rId52"/>
    <p:sldId id="379" r:id="rId53"/>
    <p:sldId id="468" r:id="rId54"/>
    <p:sldId id="517" r:id="rId55"/>
    <p:sldId id="380" r:id="rId56"/>
    <p:sldId id="482" r:id="rId57"/>
    <p:sldId id="483" r:id="rId58"/>
    <p:sldId id="527" r:id="rId59"/>
    <p:sldId id="484" r:id="rId60"/>
    <p:sldId id="528" r:id="rId61"/>
    <p:sldId id="383" r:id="rId62"/>
    <p:sldId id="405" r:id="rId63"/>
    <p:sldId id="486" r:id="rId64"/>
    <p:sldId id="485" r:id="rId65"/>
    <p:sldId id="472" r:id="rId66"/>
    <p:sldId id="387" r:id="rId67"/>
    <p:sldId id="388" r:id="rId68"/>
    <p:sldId id="389" r:id="rId69"/>
    <p:sldId id="390" r:id="rId70"/>
    <p:sldId id="392" r:id="rId71"/>
    <p:sldId id="391" r:id="rId72"/>
    <p:sldId id="487" r:id="rId73"/>
    <p:sldId id="393" r:id="rId74"/>
    <p:sldId id="394" r:id="rId75"/>
    <p:sldId id="395" r:id="rId76"/>
    <p:sldId id="396" r:id="rId77"/>
    <p:sldId id="397" r:id="rId78"/>
    <p:sldId id="518" r:id="rId79"/>
    <p:sldId id="443" r:id="rId80"/>
    <p:sldId id="400" r:id="rId81"/>
    <p:sldId id="401" r:id="rId82"/>
    <p:sldId id="402" r:id="rId83"/>
    <p:sldId id="488" r:id="rId84"/>
    <p:sldId id="474" r:id="rId85"/>
    <p:sldId id="473" r:id="rId86"/>
    <p:sldId id="475" r:id="rId87"/>
    <p:sldId id="476" r:id="rId88"/>
    <p:sldId id="477" r:id="rId89"/>
    <p:sldId id="478" r:id="rId90"/>
    <p:sldId id="489" r:id="rId91"/>
    <p:sldId id="479" r:id="rId92"/>
    <p:sldId id="519" r:id="rId93"/>
    <p:sldId id="480" r:id="rId94"/>
    <p:sldId id="481" r:id="rId95"/>
    <p:sldId id="490" r:id="rId96"/>
    <p:sldId id="431" r:id="rId97"/>
    <p:sldId id="491" r:id="rId98"/>
    <p:sldId id="439" r:id="rId99"/>
    <p:sldId id="447" r:id="rId100"/>
    <p:sldId id="492" r:id="rId101"/>
    <p:sldId id="450" r:id="rId102"/>
    <p:sldId id="423" r:id="rId103"/>
    <p:sldId id="414" r:id="rId104"/>
    <p:sldId id="440" r:id="rId105"/>
    <p:sldId id="309" r:id="rId106"/>
    <p:sldId id="347" r:id="rId107"/>
    <p:sldId id="310" r:id="rId108"/>
    <p:sldId id="348" r:id="rId109"/>
    <p:sldId id="460" r:id="rId110"/>
    <p:sldId id="461" r:id="rId111"/>
    <p:sldId id="462" r:id="rId112"/>
    <p:sldId id="463" r:id="rId113"/>
    <p:sldId id="464" r:id="rId114"/>
    <p:sldId id="521" r:id="rId115"/>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417C395F-119E-4CFD-B6C7-CACB38D58474}">
          <p14:sldIdLst>
            <p14:sldId id="526"/>
            <p14:sldId id="497"/>
            <p14:sldId id="295"/>
            <p14:sldId id="453"/>
            <p14:sldId id="531"/>
            <p14:sldId id="445"/>
            <p14:sldId id="505"/>
            <p14:sldId id="532"/>
            <p14:sldId id="358"/>
            <p14:sldId id="511"/>
            <p14:sldId id="512"/>
            <p14:sldId id="507"/>
            <p14:sldId id="513"/>
            <p14:sldId id="506"/>
            <p14:sldId id="514"/>
            <p14:sldId id="500"/>
            <p14:sldId id="515"/>
            <p14:sldId id="455"/>
            <p14:sldId id="417"/>
            <p14:sldId id="419"/>
            <p14:sldId id="522"/>
            <p14:sldId id="420"/>
            <p14:sldId id="508"/>
            <p14:sldId id="435"/>
            <p14:sldId id="424"/>
            <p14:sldId id="465"/>
            <p14:sldId id="354"/>
            <p14:sldId id="355"/>
            <p14:sldId id="436"/>
            <p14:sldId id="523"/>
            <p14:sldId id="365"/>
            <p14:sldId id="516"/>
            <p14:sldId id="457"/>
            <p14:sldId id="441"/>
            <p14:sldId id="524"/>
            <p14:sldId id="501"/>
            <p14:sldId id="509"/>
            <p14:sldId id="437"/>
            <p14:sldId id="378"/>
            <p14:sldId id="377"/>
            <p14:sldId id="381"/>
            <p14:sldId id="379"/>
            <p14:sldId id="468"/>
            <p14:sldId id="517"/>
            <p14:sldId id="380"/>
            <p14:sldId id="482"/>
            <p14:sldId id="483"/>
            <p14:sldId id="527"/>
            <p14:sldId id="484"/>
            <p14:sldId id="528"/>
            <p14:sldId id="383"/>
            <p14:sldId id="405"/>
            <p14:sldId id="486"/>
            <p14:sldId id="485"/>
            <p14:sldId id="472"/>
            <p14:sldId id="387"/>
            <p14:sldId id="388"/>
            <p14:sldId id="389"/>
            <p14:sldId id="390"/>
            <p14:sldId id="392"/>
            <p14:sldId id="391"/>
            <p14:sldId id="487"/>
            <p14:sldId id="393"/>
            <p14:sldId id="394"/>
            <p14:sldId id="395"/>
            <p14:sldId id="396"/>
            <p14:sldId id="397"/>
            <p14:sldId id="518"/>
            <p14:sldId id="443"/>
            <p14:sldId id="400"/>
            <p14:sldId id="401"/>
            <p14:sldId id="402"/>
            <p14:sldId id="488"/>
            <p14:sldId id="474"/>
            <p14:sldId id="473"/>
            <p14:sldId id="475"/>
            <p14:sldId id="476"/>
            <p14:sldId id="477"/>
            <p14:sldId id="478"/>
            <p14:sldId id="489"/>
            <p14:sldId id="479"/>
            <p14:sldId id="519"/>
            <p14:sldId id="480"/>
            <p14:sldId id="481"/>
            <p14:sldId id="490"/>
            <p14:sldId id="431"/>
            <p14:sldId id="491"/>
            <p14:sldId id="439"/>
            <p14:sldId id="447"/>
            <p14:sldId id="492"/>
            <p14:sldId id="450"/>
            <p14:sldId id="423"/>
            <p14:sldId id="414"/>
            <p14:sldId id="440"/>
            <p14:sldId id="309"/>
            <p14:sldId id="347"/>
            <p14:sldId id="310"/>
            <p14:sldId id="348"/>
            <p14:sldId id="460"/>
            <p14:sldId id="461"/>
            <p14:sldId id="462"/>
            <p14:sldId id="463"/>
            <p14:sldId id="464"/>
            <p14:sldId id="521"/>
          </p14:sldIdLst>
        </p14:section>
        <p14:section name="Untitled Section" id="{23329916-A67A-4E55-B393-6711C14DCB2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6C6F01-DBCA-48F3-F0E3-9E8B17E0CFD3}" name="Althea Johnson-McNally" initials="AJ" userId="S::Althea.JohnsonMcNally@nysed.gov::9d804177-1454-4f2f-85a8-5eb6c65b2556" providerId="AD"/>
  <p188:author id="{EC92DD48-F0DB-2AB6-7F8B-83D44D143801}" name="Nicole Madlin" initials="NM" userId="Nicole Madlin" providerId="None"/>
  <p188:author id="{5FD31782-857A-6269-C52D-0DD292B15F76}" name="Elissa Harrigan" initials="EH" userId="S::elissa.harrigan@nysed.gov::4a2c444a-2055-4e4e-a5d2-b61d52ee3064" providerId="AD"/>
  <p188:author id="{6D89DF8A-87C6-C2AD-811E-988636704A70}" name="Nicole Madlin" initials="NM" userId="S::Nicole.Madlin@nysed.gov::b7697d5a-fa28-4b67-82fb-f855394fd65b" providerId="AD"/>
  <p188:author id="{6CB8C09A-2F21-03F9-81C8-B4F41D4DBD23}" name="Nicole Madlin" initials="NM" userId="S::nicole.madlin@nysed.gov::b7697d5a-fa28-4b67-82fb-f855394fd65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anda Kaczmarek" initial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E4A8"/>
    <a:srgbClr val="AECEE4"/>
    <a:srgbClr val="E9496B"/>
    <a:srgbClr val="C6183D"/>
    <a:srgbClr val="00684D"/>
    <a:srgbClr val="00B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handoutMaster" Target="handoutMasters/handoutMaster1.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slide" Target="slides/slide102.xml"/><Relationship Id="rId11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s>
</file>

<file path=ppt/comments/modernComment_17A_0.xml><?xml version="1.0" encoding="utf-8"?>
<p188:cmLst xmlns:a="http://schemas.openxmlformats.org/drawingml/2006/main" xmlns:r="http://schemas.openxmlformats.org/officeDocument/2006/relationships" xmlns:p188="http://schemas.microsoft.com/office/powerpoint/2018/8/main">
  <p188:cm id="{AE50CCFF-E6AD-4327-B569-CAC61CD93833}" authorId="{5FD31782-857A-6269-C52D-0DD292B15F76}" created="2025-08-12T17:24:19.888">
    <ac:deMkLst xmlns:ac="http://schemas.microsoft.com/office/drawing/2013/main/command">
      <pc:docMk xmlns:pc="http://schemas.microsoft.com/office/powerpoint/2013/main/command"/>
      <pc:sldMk xmlns:pc="http://schemas.microsoft.com/office/powerpoint/2013/main/command" cId="0" sldId="378"/>
      <ac:picMk id="3" creationId="{C07C89DA-FAD1-F912-50BF-F5304E22786B}"/>
    </ac:deMkLst>
    <p188:txBody>
      <a:bodyPr/>
      <a:lstStyle/>
      <a:p>
        <a:r>
          <a:rPr lang="en-US"/>
          <a:t>change year to 2024-2025</a:t>
        </a:r>
      </a:p>
    </p188:txBody>
  </p188:cm>
</p188:cmLst>
</file>

<file path=ppt/comments/modernComment_1B5_0.xml><?xml version="1.0" encoding="utf-8"?>
<p188:cmLst xmlns:a="http://schemas.openxmlformats.org/drawingml/2006/main" xmlns:r="http://schemas.openxmlformats.org/officeDocument/2006/relationships" xmlns:p188="http://schemas.microsoft.com/office/powerpoint/2018/8/main">
  <p188:cm id="{24967FBC-441F-4E3B-8833-8A9389865101}" authorId="{5FD31782-857A-6269-C52D-0DD292B15F76}" created="2025-08-12T17:23:46.153">
    <ac:deMkLst xmlns:ac="http://schemas.microsoft.com/office/drawing/2013/main/command">
      <pc:docMk xmlns:pc="http://schemas.microsoft.com/office/powerpoint/2013/main/command"/>
      <pc:sldMk xmlns:pc="http://schemas.microsoft.com/office/powerpoint/2013/main/command" cId="0" sldId="437"/>
      <ac:picMk id="64515" creationId="{6859C315-D290-D176-4DB0-A746D0D598B4}"/>
    </ac:deMkLst>
    <p188:txBody>
      <a:bodyPr/>
      <a:lstStyle/>
      <a:p>
        <a:r>
          <a:rPr lang="en-US"/>
          <a:t>Change photo to show 2024-2025?</a:t>
        </a:r>
      </a:p>
    </p188:txBody>
  </p188:cm>
</p188:cmLst>
</file>

<file path=ppt/comments/modernComment_1D9_0.xml><?xml version="1.0" encoding="utf-8"?>
<p188:cmLst xmlns:a="http://schemas.openxmlformats.org/drawingml/2006/main" xmlns:r="http://schemas.openxmlformats.org/officeDocument/2006/relationships" xmlns:p188="http://schemas.microsoft.com/office/powerpoint/2018/8/main">
  <p188:cm id="{5A0FE12E-78C8-4F78-BD24-399B24F5EA5D}" authorId="{6D89DF8A-87C6-C2AD-811E-988636704A70}" status="resolved" created="2024-10-16T19:30:13.975" complete="100000">
    <ac:deMkLst xmlns:ac="http://schemas.microsoft.com/office/drawing/2013/main/command">
      <pc:docMk xmlns:pc="http://schemas.microsoft.com/office/powerpoint/2013/main/command"/>
      <pc:sldMk xmlns:pc="http://schemas.microsoft.com/office/powerpoint/2013/main/command" cId="0" sldId="473"/>
      <ac:picMk id="98308" creationId="{DE68DF9C-A767-A6F3-F15F-CA109783CEC0}"/>
    </ac:deMkLst>
    <p188:txBody>
      <a:bodyPr/>
      <a:lstStyle/>
      <a:p>
        <a:r>
          <a:rPr lang="en-US"/>
          <a:t>To update "grade five" in image</a:t>
        </a:r>
      </a:p>
    </p188:txBody>
  </p188:cm>
</p188:cmLst>
</file>

<file path=ppt/comments/modernComment_1E7_0.xml><?xml version="1.0" encoding="utf-8"?>
<p188:cmLst xmlns:a="http://schemas.openxmlformats.org/drawingml/2006/main" xmlns:r="http://schemas.openxmlformats.org/officeDocument/2006/relationships" xmlns:p188="http://schemas.microsoft.com/office/powerpoint/2018/8/main">
  <p188:cm id="{D48F7A20-A61E-4B8D-9E35-AC495648BFD5}" authorId="{5FD31782-857A-6269-C52D-0DD292B15F76}" created="2025-08-12T17:40:31.191">
    <ac:deMkLst xmlns:ac="http://schemas.microsoft.com/office/drawing/2013/main/command">
      <pc:docMk xmlns:pc="http://schemas.microsoft.com/office/powerpoint/2013/main/command"/>
      <pc:sldMk xmlns:pc="http://schemas.microsoft.com/office/powerpoint/2013/main/command" cId="0" sldId="487"/>
      <ac:picMk id="2" creationId="{0A10EF7B-202C-E314-26F0-14385568E0D5}"/>
    </ac:deMkLst>
    <p188:txBody>
      <a:bodyPr/>
      <a:lstStyle/>
      <a:p>
        <a:r>
          <a:rPr lang="en-US"/>
          <a:t>replace image to show 2025?</a:t>
        </a:r>
      </a:p>
    </p188:txBody>
  </p188:cm>
</p188:cmLst>
</file>

<file path=ppt/diagrams/_rels/data10.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image" Target="../media/image12.png"/></Relationships>
</file>

<file path=ppt/diagrams/_rels/data11.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hyperlink" Target="mailto:datasupport@nysed.gov" TargetMode="Externa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diagrams/_rels/data12.xml.rels><?xml version="1.0" encoding="UTF-8" standalone="yes"?>
<Relationships xmlns="http://schemas.openxmlformats.org/package/2006/relationships"><Relationship Id="rId1" Type="http://schemas.openxmlformats.org/officeDocument/2006/relationships/hyperlink" Target="https://www.nysed.gov/nonpublic-schools/osc-vendor-information-nysed-payments" TargetMode="External"/></Relationships>
</file>

<file path=ppt/diagrams/_rels/data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hyperlink" Target="http://www.osc.state.ny.us/epay/index.htm" TargetMode="Externa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diagrams/_rels/data7.xml.rels><?xml version="1.0" encoding="UTF-8" standalone="yes"?>
<Relationships xmlns="http://schemas.openxmlformats.org/package/2006/relationships"><Relationship Id="rId1" Type="http://schemas.openxmlformats.org/officeDocument/2006/relationships/hyperlink" Target="https://portal.nysed.gov/abp" TargetMode="External"/></Relationships>
</file>

<file path=ppt/diagrams/_rels/drawing10.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image" Target="../media/image12.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mailto:datasupport@nysed.gov" TargetMode="External"/><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2.xml.rels><?xml version="1.0" encoding="UTF-8" standalone="yes"?>
<Relationships xmlns="http://schemas.openxmlformats.org/package/2006/relationships"><Relationship Id="rId1" Type="http://schemas.openxmlformats.org/officeDocument/2006/relationships/hyperlink" Target="https://www.nysed.gov/nonpublic-schools/osc-vendor-information-nysed-payments" TargetMode="External"/></Relationships>
</file>

<file path=ppt/diagrams/_rels/drawing1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hyperlink" Target="http://www.osc.state.ny.us/epay/index.htm"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portal.nysed.gov/abp"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9F147C-87FD-412D-A627-CD10856FE5B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D9D2A2F-EB32-4607-B37E-05D5008026AD}">
      <dgm:prSet/>
      <dgm:spPr/>
      <dgm:t>
        <a:bodyPr/>
        <a:lstStyle/>
        <a:p>
          <a:pPr rtl="0"/>
          <a:r>
            <a:rPr lang="en-US" b="1"/>
            <a:t>MSA-CAP Overview &amp; Summary of </a:t>
          </a:r>
          <a:r>
            <a:rPr lang="en-US" b="1">
              <a:latin typeface="Tw Cen MT Condensed" panose="020B0606020104020203"/>
            </a:rPr>
            <a:t>Mandates- </a:t>
          </a:r>
          <a:r>
            <a:rPr lang="en-US" b="1">
              <a:solidFill>
                <a:schemeClr val="accent3">
                  <a:lumMod val="76000"/>
                </a:schemeClr>
              </a:solidFill>
              <a:latin typeface="Tw Cen MT Condensed" panose="020B0606020104020203"/>
            </a:rPr>
            <a:t>slide 7</a:t>
          </a:r>
          <a:endParaRPr lang="en-US">
            <a:solidFill>
              <a:schemeClr val="accent3">
                <a:lumMod val="76000"/>
              </a:schemeClr>
            </a:solidFill>
          </a:endParaRPr>
        </a:p>
      </dgm:t>
    </dgm:pt>
    <dgm:pt modelId="{82704422-01C8-4A58-8013-4DA683A8F43B}" type="parTrans" cxnId="{43C9DE94-5137-4879-87FB-1D2B8796C6B7}">
      <dgm:prSet/>
      <dgm:spPr/>
      <dgm:t>
        <a:bodyPr/>
        <a:lstStyle/>
        <a:p>
          <a:endParaRPr lang="en-US"/>
        </a:p>
      </dgm:t>
    </dgm:pt>
    <dgm:pt modelId="{EF0FE29B-C1C7-4397-91D4-2E43AB1286BE}" type="sibTrans" cxnId="{43C9DE94-5137-4879-87FB-1D2B8796C6B7}">
      <dgm:prSet/>
      <dgm:spPr/>
      <dgm:t>
        <a:bodyPr/>
        <a:lstStyle/>
        <a:p>
          <a:endParaRPr lang="en-US"/>
        </a:p>
      </dgm:t>
    </dgm:pt>
    <dgm:pt modelId="{29AEE837-94ED-47BB-8643-F94CC1E9FED2}">
      <dgm:prSet/>
      <dgm:spPr>
        <a:solidFill>
          <a:schemeClr val="accent4"/>
        </a:solidFill>
      </dgm:spPr>
      <dgm:t>
        <a:bodyPr/>
        <a:lstStyle/>
        <a:p>
          <a:pPr rtl="0"/>
          <a:r>
            <a:rPr lang="en-US" b="1"/>
            <a:t>Comprehensive Attendance Policy (CAP</a:t>
          </a:r>
          <a:r>
            <a:rPr lang="en-US" b="1">
              <a:latin typeface="Tw Cen MT Condensed" panose="020B0606020104020203"/>
            </a:rPr>
            <a:t>)-</a:t>
          </a:r>
          <a:r>
            <a:rPr lang="en-US" b="1">
              <a:solidFill>
                <a:schemeClr val="bg1">
                  <a:lumMod val="49000"/>
                </a:schemeClr>
              </a:solidFill>
              <a:latin typeface="Tw Cen MT Condensed" panose="020B0606020104020203"/>
            </a:rPr>
            <a:t>slide 17</a:t>
          </a:r>
          <a:endParaRPr lang="en-US">
            <a:solidFill>
              <a:schemeClr val="bg1">
                <a:lumMod val="49000"/>
              </a:schemeClr>
            </a:solidFill>
          </a:endParaRPr>
        </a:p>
      </dgm:t>
    </dgm:pt>
    <dgm:pt modelId="{3B33AFEA-F33C-4CB2-85DD-6F66E7321049}" type="parTrans" cxnId="{608C095A-5CEE-4D46-8E94-52E30C0C203A}">
      <dgm:prSet/>
      <dgm:spPr/>
      <dgm:t>
        <a:bodyPr/>
        <a:lstStyle/>
        <a:p>
          <a:endParaRPr lang="en-US"/>
        </a:p>
      </dgm:t>
    </dgm:pt>
    <dgm:pt modelId="{6491877D-2C64-4A2A-874F-2DFB81615835}" type="sibTrans" cxnId="{608C095A-5CEE-4D46-8E94-52E30C0C203A}">
      <dgm:prSet/>
      <dgm:spPr/>
      <dgm:t>
        <a:bodyPr/>
        <a:lstStyle/>
        <a:p>
          <a:endParaRPr lang="en-US"/>
        </a:p>
      </dgm:t>
    </dgm:pt>
    <dgm:pt modelId="{8B8346C9-3F96-4FC2-BE79-96BDE5763527}">
      <dgm:prSet/>
      <dgm:spPr/>
      <dgm:t>
        <a:bodyPr/>
        <a:lstStyle/>
        <a:p>
          <a:pPr rtl="0"/>
          <a:r>
            <a:rPr lang="en-US" b="1"/>
            <a:t>MSA-CAP General </a:t>
          </a:r>
          <a:r>
            <a:rPr lang="en-US" b="1">
              <a:latin typeface="Tw Cen MT Condensed" panose="020B0606020104020203"/>
            </a:rPr>
            <a:t>Information- </a:t>
          </a:r>
          <a:r>
            <a:rPr lang="en-US" b="1">
              <a:solidFill>
                <a:schemeClr val="accent5">
                  <a:lumMod val="76000"/>
                </a:schemeClr>
              </a:solidFill>
              <a:latin typeface="Tw Cen MT Condensed" panose="020B0606020104020203"/>
            </a:rPr>
            <a:t>slide 21</a:t>
          </a:r>
          <a:endParaRPr lang="en-US">
            <a:solidFill>
              <a:schemeClr val="accent5">
                <a:lumMod val="76000"/>
              </a:schemeClr>
            </a:solidFill>
          </a:endParaRPr>
        </a:p>
      </dgm:t>
    </dgm:pt>
    <dgm:pt modelId="{A1F57F43-8676-4875-BC6A-79E7FB2453A1}" type="parTrans" cxnId="{FC93CEB3-86EB-4C2D-94D5-4573A8D6CEB3}">
      <dgm:prSet/>
      <dgm:spPr/>
      <dgm:t>
        <a:bodyPr/>
        <a:lstStyle/>
        <a:p>
          <a:endParaRPr lang="en-US"/>
        </a:p>
      </dgm:t>
    </dgm:pt>
    <dgm:pt modelId="{79071C8A-1196-4A71-A4E4-6DC707DAE9A7}" type="sibTrans" cxnId="{FC93CEB3-86EB-4C2D-94D5-4573A8D6CEB3}">
      <dgm:prSet/>
      <dgm:spPr/>
      <dgm:t>
        <a:bodyPr/>
        <a:lstStyle/>
        <a:p>
          <a:endParaRPr lang="en-US"/>
        </a:p>
      </dgm:t>
    </dgm:pt>
    <dgm:pt modelId="{CB49C2AD-9668-4107-AD88-E66F060CAFEC}">
      <dgm:prSet/>
      <dgm:spPr/>
      <dgm:t>
        <a:bodyPr/>
        <a:lstStyle/>
        <a:p>
          <a:pPr rtl="0"/>
          <a:r>
            <a:rPr lang="en-US" b="1">
              <a:latin typeface="Tw Cen MT Condensed" panose="020B0606020104020203"/>
            </a:rPr>
            <a:t>Entering a claim/Using the MSA-CAP portal- </a:t>
          </a:r>
          <a:r>
            <a:rPr lang="en-US" b="1">
              <a:solidFill>
                <a:schemeClr val="accent2">
                  <a:lumMod val="49000"/>
                </a:schemeClr>
              </a:solidFill>
              <a:latin typeface="Tw Cen MT Condensed" panose="020B0606020104020203"/>
            </a:rPr>
            <a:t>slide 31</a:t>
          </a:r>
          <a:endParaRPr lang="en-US">
            <a:solidFill>
              <a:schemeClr val="accent2">
                <a:lumMod val="49000"/>
              </a:schemeClr>
            </a:solidFill>
          </a:endParaRPr>
        </a:p>
      </dgm:t>
    </dgm:pt>
    <dgm:pt modelId="{B6DE74C4-3ECD-4061-9453-3557D0BE7265}" type="parTrans" cxnId="{9F283EBB-3534-40C0-85FA-8975CA658993}">
      <dgm:prSet/>
      <dgm:spPr/>
      <dgm:t>
        <a:bodyPr/>
        <a:lstStyle/>
        <a:p>
          <a:endParaRPr lang="en-US"/>
        </a:p>
      </dgm:t>
    </dgm:pt>
    <dgm:pt modelId="{DB0C7DC5-6D31-4542-ABBF-C76B1D73F64F}" type="sibTrans" cxnId="{9F283EBB-3534-40C0-85FA-8975CA658993}">
      <dgm:prSet/>
      <dgm:spPr/>
      <dgm:t>
        <a:bodyPr/>
        <a:lstStyle/>
        <a:p>
          <a:endParaRPr lang="en-US"/>
        </a:p>
      </dgm:t>
    </dgm:pt>
    <dgm:pt modelId="{DDF7E573-2C2D-478D-B422-9B54ABA3DEB5}">
      <dgm:prSet/>
      <dgm:spPr/>
      <dgm:t>
        <a:bodyPr/>
        <a:lstStyle/>
        <a:p>
          <a:pPr rtl="0"/>
          <a:r>
            <a:rPr lang="en-US" b="1">
              <a:latin typeface="Tw Cen MT Condensed" panose="020B0606020104020203"/>
            </a:rPr>
            <a:t>Recordkeeping- </a:t>
          </a:r>
          <a:r>
            <a:rPr lang="en-US" b="1">
              <a:solidFill>
                <a:schemeClr val="accent3">
                  <a:lumMod val="76000"/>
                </a:schemeClr>
              </a:solidFill>
              <a:latin typeface="Tw Cen MT Condensed" panose="020B0606020104020203"/>
            </a:rPr>
            <a:t>slide 93</a:t>
          </a:r>
          <a:endParaRPr lang="en-US">
            <a:solidFill>
              <a:schemeClr val="accent3">
                <a:lumMod val="76000"/>
              </a:schemeClr>
            </a:solidFill>
          </a:endParaRPr>
        </a:p>
      </dgm:t>
    </dgm:pt>
    <dgm:pt modelId="{3BAA4BDA-B155-4A38-B6BC-7D3AF7B641A7}" type="parTrans" cxnId="{55DD6FAD-93BB-43F6-A983-70B3430FDA1E}">
      <dgm:prSet/>
      <dgm:spPr/>
      <dgm:t>
        <a:bodyPr/>
        <a:lstStyle/>
        <a:p>
          <a:endParaRPr lang="en-US"/>
        </a:p>
      </dgm:t>
    </dgm:pt>
    <dgm:pt modelId="{5664A0C8-E4FE-4FE3-9DE0-5DE6BEA59998}" type="sibTrans" cxnId="{55DD6FAD-93BB-43F6-A983-70B3430FDA1E}">
      <dgm:prSet/>
      <dgm:spPr/>
      <dgm:t>
        <a:bodyPr/>
        <a:lstStyle/>
        <a:p>
          <a:endParaRPr lang="en-US"/>
        </a:p>
      </dgm:t>
    </dgm:pt>
    <dgm:pt modelId="{87833DC4-824C-4A5D-9C06-247F29DEC973}">
      <dgm:prSet/>
      <dgm:spPr/>
      <dgm:t>
        <a:bodyPr/>
        <a:lstStyle/>
        <a:p>
          <a:pPr rtl="0"/>
          <a:r>
            <a:rPr lang="en-US" b="1"/>
            <a:t>Save/Print Claim as </a:t>
          </a:r>
          <a:r>
            <a:rPr lang="en-US" b="1">
              <a:latin typeface="Tw Cen MT Condensed" panose="020B0606020104020203"/>
            </a:rPr>
            <a:t>PDF-</a:t>
          </a:r>
          <a:r>
            <a:rPr lang="en-US" b="1">
              <a:solidFill>
                <a:schemeClr val="accent4">
                  <a:lumMod val="76000"/>
                </a:schemeClr>
              </a:solidFill>
              <a:latin typeface="Tw Cen MT Condensed" panose="020B0606020104020203"/>
            </a:rPr>
            <a:t>slide 97</a:t>
          </a:r>
          <a:endParaRPr lang="en-US">
            <a:solidFill>
              <a:schemeClr val="accent4">
                <a:lumMod val="76000"/>
              </a:schemeClr>
            </a:solidFill>
          </a:endParaRPr>
        </a:p>
      </dgm:t>
    </dgm:pt>
    <dgm:pt modelId="{B83EDD4D-0248-49F0-8C3F-5EB1A4DB83CF}" type="parTrans" cxnId="{26F22422-BD58-4C77-BDB4-8E384C85DD6B}">
      <dgm:prSet/>
      <dgm:spPr/>
      <dgm:t>
        <a:bodyPr/>
        <a:lstStyle/>
        <a:p>
          <a:endParaRPr lang="en-US"/>
        </a:p>
      </dgm:t>
    </dgm:pt>
    <dgm:pt modelId="{3FCD7C37-4C80-4AD7-9012-5A4ADF21ACA6}" type="sibTrans" cxnId="{26F22422-BD58-4C77-BDB4-8E384C85DD6B}">
      <dgm:prSet/>
      <dgm:spPr/>
      <dgm:t>
        <a:bodyPr/>
        <a:lstStyle/>
        <a:p>
          <a:endParaRPr lang="en-US"/>
        </a:p>
      </dgm:t>
    </dgm:pt>
    <dgm:pt modelId="{5883AA7A-749E-4227-8249-1150DEC7C966}">
      <dgm:prSet/>
      <dgm:spPr/>
      <dgm:t>
        <a:bodyPr/>
        <a:lstStyle/>
        <a:p>
          <a:pPr rtl="0"/>
          <a:r>
            <a:rPr lang="en-US" b="1"/>
            <a:t>What’s </a:t>
          </a:r>
          <a:r>
            <a:rPr lang="en-US" b="1">
              <a:latin typeface="Tw Cen MT Condensed" panose="020B0606020104020203"/>
            </a:rPr>
            <a:t>New- </a:t>
          </a:r>
          <a:r>
            <a:rPr lang="en-US" b="1">
              <a:solidFill>
                <a:schemeClr val="accent2">
                  <a:lumMod val="20000"/>
                  <a:lumOff val="80000"/>
                </a:schemeClr>
              </a:solidFill>
              <a:latin typeface="Tw Cen MT Condensed" panose="020B0606020104020203"/>
            </a:rPr>
            <a:t>slide 4</a:t>
          </a:r>
          <a:endParaRPr lang="en-US" b="0">
            <a:solidFill>
              <a:schemeClr val="accent2">
                <a:lumMod val="20000"/>
                <a:lumOff val="80000"/>
              </a:schemeClr>
            </a:solidFill>
            <a:latin typeface="Tw Cen MT Condensed" panose="020B0606020104020203"/>
          </a:endParaRPr>
        </a:p>
      </dgm:t>
    </dgm:pt>
    <dgm:pt modelId="{FDAB9814-1CE3-4301-9B7C-63D6897F4B3B}" type="sibTrans" cxnId="{7C165DE4-551F-47DB-A0AD-8243994FE5B3}">
      <dgm:prSet/>
      <dgm:spPr/>
      <dgm:t>
        <a:bodyPr/>
        <a:lstStyle/>
        <a:p>
          <a:endParaRPr lang="en-US"/>
        </a:p>
      </dgm:t>
    </dgm:pt>
    <dgm:pt modelId="{FB349D02-DDD6-4CBB-811D-89CF49A9F91E}" type="parTrans" cxnId="{7C165DE4-551F-47DB-A0AD-8243994FE5B3}">
      <dgm:prSet/>
      <dgm:spPr/>
      <dgm:t>
        <a:bodyPr/>
        <a:lstStyle/>
        <a:p>
          <a:endParaRPr lang="en-US"/>
        </a:p>
      </dgm:t>
    </dgm:pt>
    <dgm:pt modelId="{96222778-E4E5-4844-9F95-2A8227234D29}" type="pres">
      <dgm:prSet presAssocID="{8C9F147C-87FD-412D-A627-CD10856FE5BC}" presName="diagram" presStyleCnt="0">
        <dgm:presLayoutVars>
          <dgm:dir/>
          <dgm:resizeHandles val="exact"/>
        </dgm:presLayoutVars>
      </dgm:prSet>
      <dgm:spPr/>
    </dgm:pt>
    <dgm:pt modelId="{32B3E030-C956-4B30-8030-68A9B59FB905}" type="pres">
      <dgm:prSet presAssocID="{5883AA7A-749E-4227-8249-1150DEC7C966}" presName="node" presStyleLbl="node1" presStyleIdx="0" presStyleCnt="7" custLinFactNeighborX="-8557" custLinFactNeighborY="-291">
        <dgm:presLayoutVars>
          <dgm:bulletEnabled val="1"/>
        </dgm:presLayoutVars>
      </dgm:prSet>
      <dgm:spPr/>
    </dgm:pt>
    <dgm:pt modelId="{3FFCE706-BB52-43DD-B6E2-F7F414582C1C}" type="pres">
      <dgm:prSet presAssocID="{FDAB9814-1CE3-4301-9B7C-63D6897F4B3B}" presName="sibTrans" presStyleCnt="0"/>
      <dgm:spPr/>
    </dgm:pt>
    <dgm:pt modelId="{BA5F89C7-EF49-4705-913A-F88A3B7CE6D5}" type="pres">
      <dgm:prSet presAssocID="{FD9D2A2F-EB32-4607-B37E-05D5008026AD}" presName="node" presStyleLbl="node1" presStyleIdx="1" presStyleCnt="7">
        <dgm:presLayoutVars>
          <dgm:bulletEnabled val="1"/>
        </dgm:presLayoutVars>
      </dgm:prSet>
      <dgm:spPr/>
    </dgm:pt>
    <dgm:pt modelId="{8727CFF0-9E6D-4F24-8246-D40E20255C76}" type="pres">
      <dgm:prSet presAssocID="{EF0FE29B-C1C7-4397-91D4-2E43AB1286BE}" presName="sibTrans" presStyleCnt="0"/>
      <dgm:spPr/>
    </dgm:pt>
    <dgm:pt modelId="{E3F8253D-0F56-4509-90E9-40586F79E8E8}" type="pres">
      <dgm:prSet presAssocID="{29AEE837-94ED-47BB-8643-F94CC1E9FED2}" presName="node" presStyleLbl="node1" presStyleIdx="2" presStyleCnt="7">
        <dgm:presLayoutVars>
          <dgm:bulletEnabled val="1"/>
        </dgm:presLayoutVars>
      </dgm:prSet>
      <dgm:spPr/>
    </dgm:pt>
    <dgm:pt modelId="{9D72257B-8F0E-4670-81FC-63C83448B53F}" type="pres">
      <dgm:prSet presAssocID="{6491877D-2C64-4A2A-874F-2DFB81615835}" presName="sibTrans" presStyleCnt="0"/>
      <dgm:spPr/>
    </dgm:pt>
    <dgm:pt modelId="{EAC3265A-0E96-4D8E-938E-9613E66BD37B}" type="pres">
      <dgm:prSet presAssocID="{8B8346C9-3F96-4FC2-BE79-96BDE5763527}" presName="node" presStyleLbl="node1" presStyleIdx="3" presStyleCnt="7">
        <dgm:presLayoutVars>
          <dgm:bulletEnabled val="1"/>
        </dgm:presLayoutVars>
      </dgm:prSet>
      <dgm:spPr/>
    </dgm:pt>
    <dgm:pt modelId="{74A60953-0D53-4685-B771-7DD5FD6603AE}" type="pres">
      <dgm:prSet presAssocID="{79071C8A-1196-4A71-A4E4-6DC707DAE9A7}" presName="sibTrans" presStyleCnt="0"/>
      <dgm:spPr/>
    </dgm:pt>
    <dgm:pt modelId="{6F50EE4F-CBEB-403C-80AA-A6DC260E1447}" type="pres">
      <dgm:prSet presAssocID="{CB49C2AD-9668-4107-AD88-E66F060CAFEC}" presName="node" presStyleLbl="node1" presStyleIdx="4" presStyleCnt="7">
        <dgm:presLayoutVars>
          <dgm:bulletEnabled val="1"/>
        </dgm:presLayoutVars>
      </dgm:prSet>
      <dgm:spPr/>
    </dgm:pt>
    <dgm:pt modelId="{7CF4001A-4E32-46E8-907E-AC73D98F97CD}" type="pres">
      <dgm:prSet presAssocID="{DB0C7DC5-6D31-4542-ABBF-C76B1D73F64F}" presName="sibTrans" presStyleCnt="0"/>
      <dgm:spPr/>
    </dgm:pt>
    <dgm:pt modelId="{D658D0BD-C13E-44C1-B238-3659D5800E73}" type="pres">
      <dgm:prSet presAssocID="{DDF7E573-2C2D-478D-B422-9B54ABA3DEB5}" presName="node" presStyleLbl="node1" presStyleIdx="5" presStyleCnt="7">
        <dgm:presLayoutVars>
          <dgm:bulletEnabled val="1"/>
        </dgm:presLayoutVars>
      </dgm:prSet>
      <dgm:spPr/>
    </dgm:pt>
    <dgm:pt modelId="{0799BC7A-E3EA-41D1-8536-7CFE08CBA526}" type="pres">
      <dgm:prSet presAssocID="{5664A0C8-E4FE-4FE3-9DE0-5DE6BEA59998}" presName="sibTrans" presStyleCnt="0"/>
      <dgm:spPr/>
    </dgm:pt>
    <dgm:pt modelId="{B8AE73D6-42ED-41CF-832F-DD43039332B7}" type="pres">
      <dgm:prSet presAssocID="{87833DC4-824C-4A5D-9C06-247F29DEC973}" presName="node" presStyleLbl="node1" presStyleIdx="6" presStyleCnt="7">
        <dgm:presLayoutVars>
          <dgm:bulletEnabled val="1"/>
        </dgm:presLayoutVars>
      </dgm:prSet>
      <dgm:spPr/>
    </dgm:pt>
  </dgm:ptLst>
  <dgm:cxnLst>
    <dgm:cxn modelId="{52353C0B-2E16-496A-95CC-737094A1BD9F}" type="presOf" srcId="{5883AA7A-749E-4227-8249-1150DEC7C966}" destId="{32B3E030-C956-4B30-8030-68A9B59FB905}" srcOrd="0" destOrd="0" presId="urn:microsoft.com/office/officeart/2005/8/layout/default"/>
    <dgm:cxn modelId="{26F22422-BD58-4C77-BDB4-8E384C85DD6B}" srcId="{8C9F147C-87FD-412D-A627-CD10856FE5BC}" destId="{87833DC4-824C-4A5D-9C06-247F29DEC973}" srcOrd="6" destOrd="0" parTransId="{B83EDD4D-0248-49F0-8C3F-5EB1A4DB83CF}" sibTransId="{3FCD7C37-4C80-4AD7-9012-5A4ADF21ACA6}"/>
    <dgm:cxn modelId="{73E87B26-C7C8-4404-8EF5-315B8235BB34}" type="presOf" srcId="{DDF7E573-2C2D-478D-B422-9B54ABA3DEB5}" destId="{D658D0BD-C13E-44C1-B238-3659D5800E73}" srcOrd="0" destOrd="0" presId="urn:microsoft.com/office/officeart/2005/8/layout/default"/>
    <dgm:cxn modelId="{15917F38-8952-4069-B340-A0302045AC97}" type="presOf" srcId="{8C9F147C-87FD-412D-A627-CD10856FE5BC}" destId="{96222778-E4E5-4844-9F95-2A8227234D29}" srcOrd="0" destOrd="0" presId="urn:microsoft.com/office/officeart/2005/8/layout/default"/>
    <dgm:cxn modelId="{E072CA65-7569-4150-B3AD-044E55D88EE1}" type="presOf" srcId="{8B8346C9-3F96-4FC2-BE79-96BDE5763527}" destId="{EAC3265A-0E96-4D8E-938E-9613E66BD37B}" srcOrd="0" destOrd="0" presId="urn:microsoft.com/office/officeart/2005/8/layout/default"/>
    <dgm:cxn modelId="{41C42867-CF19-447F-95BF-2D64E775627E}" type="presOf" srcId="{CB49C2AD-9668-4107-AD88-E66F060CAFEC}" destId="{6F50EE4F-CBEB-403C-80AA-A6DC260E1447}" srcOrd="0" destOrd="0" presId="urn:microsoft.com/office/officeart/2005/8/layout/default"/>
    <dgm:cxn modelId="{608C095A-5CEE-4D46-8E94-52E30C0C203A}" srcId="{8C9F147C-87FD-412D-A627-CD10856FE5BC}" destId="{29AEE837-94ED-47BB-8643-F94CC1E9FED2}" srcOrd="2" destOrd="0" parTransId="{3B33AFEA-F33C-4CB2-85DD-6F66E7321049}" sibTransId="{6491877D-2C64-4A2A-874F-2DFB81615835}"/>
    <dgm:cxn modelId="{B1E48085-609F-43C3-83B9-5C0BA31F6D2E}" type="presOf" srcId="{29AEE837-94ED-47BB-8643-F94CC1E9FED2}" destId="{E3F8253D-0F56-4509-90E9-40586F79E8E8}" srcOrd="0" destOrd="0" presId="urn:microsoft.com/office/officeart/2005/8/layout/default"/>
    <dgm:cxn modelId="{7F60A486-F665-4C05-A6FB-D660FD1C1704}" type="presOf" srcId="{87833DC4-824C-4A5D-9C06-247F29DEC973}" destId="{B8AE73D6-42ED-41CF-832F-DD43039332B7}" srcOrd="0" destOrd="0" presId="urn:microsoft.com/office/officeart/2005/8/layout/default"/>
    <dgm:cxn modelId="{43C9DE94-5137-4879-87FB-1D2B8796C6B7}" srcId="{8C9F147C-87FD-412D-A627-CD10856FE5BC}" destId="{FD9D2A2F-EB32-4607-B37E-05D5008026AD}" srcOrd="1" destOrd="0" parTransId="{82704422-01C8-4A58-8013-4DA683A8F43B}" sibTransId="{EF0FE29B-C1C7-4397-91D4-2E43AB1286BE}"/>
    <dgm:cxn modelId="{55DD6FAD-93BB-43F6-A983-70B3430FDA1E}" srcId="{8C9F147C-87FD-412D-A627-CD10856FE5BC}" destId="{DDF7E573-2C2D-478D-B422-9B54ABA3DEB5}" srcOrd="5" destOrd="0" parTransId="{3BAA4BDA-B155-4A38-B6BC-7D3AF7B641A7}" sibTransId="{5664A0C8-E4FE-4FE3-9DE0-5DE6BEA59998}"/>
    <dgm:cxn modelId="{FC93CEB3-86EB-4C2D-94D5-4573A8D6CEB3}" srcId="{8C9F147C-87FD-412D-A627-CD10856FE5BC}" destId="{8B8346C9-3F96-4FC2-BE79-96BDE5763527}" srcOrd="3" destOrd="0" parTransId="{A1F57F43-8676-4875-BC6A-79E7FB2453A1}" sibTransId="{79071C8A-1196-4A71-A4E4-6DC707DAE9A7}"/>
    <dgm:cxn modelId="{9F283EBB-3534-40C0-85FA-8975CA658993}" srcId="{8C9F147C-87FD-412D-A627-CD10856FE5BC}" destId="{CB49C2AD-9668-4107-AD88-E66F060CAFEC}" srcOrd="4" destOrd="0" parTransId="{B6DE74C4-3ECD-4061-9453-3557D0BE7265}" sibTransId="{DB0C7DC5-6D31-4542-ABBF-C76B1D73F64F}"/>
    <dgm:cxn modelId="{7C165DE4-551F-47DB-A0AD-8243994FE5B3}" srcId="{8C9F147C-87FD-412D-A627-CD10856FE5BC}" destId="{5883AA7A-749E-4227-8249-1150DEC7C966}" srcOrd="0" destOrd="0" parTransId="{FB349D02-DDD6-4CBB-811D-89CF49A9F91E}" sibTransId="{FDAB9814-1CE3-4301-9B7C-63D6897F4B3B}"/>
    <dgm:cxn modelId="{FB5AF0EE-4C4B-4401-8AA2-366E73F03B8B}" type="presOf" srcId="{FD9D2A2F-EB32-4607-B37E-05D5008026AD}" destId="{BA5F89C7-EF49-4705-913A-F88A3B7CE6D5}" srcOrd="0" destOrd="0" presId="urn:microsoft.com/office/officeart/2005/8/layout/default"/>
    <dgm:cxn modelId="{35F8133D-7A36-46D2-B20D-57CEF4A93016}" type="presParOf" srcId="{96222778-E4E5-4844-9F95-2A8227234D29}" destId="{32B3E030-C956-4B30-8030-68A9B59FB905}" srcOrd="0" destOrd="0" presId="urn:microsoft.com/office/officeart/2005/8/layout/default"/>
    <dgm:cxn modelId="{54997449-8194-426D-A4F0-D6A522EC37F4}" type="presParOf" srcId="{96222778-E4E5-4844-9F95-2A8227234D29}" destId="{3FFCE706-BB52-43DD-B6E2-F7F414582C1C}" srcOrd="1" destOrd="0" presId="urn:microsoft.com/office/officeart/2005/8/layout/default"/>
    <dgm:cxn modelId="{C659E60F-175C-453F-8F47-BEDA1E96DE3E}" type="presParOf" srcId="{96222778-E4E5-4844-9F95-2A8227234D29}" destId="{BA5F89C7-EF49-4705-913A-F88A3B7CE6D5}" srcOrd="2" destOrd="0" presId="urn:microsoft.com/office/officeart/2005/8/layout/default"/>
    <dgm:cxn modelId="{72B06C71-DDE6-494C-9D5E-4158939B266F}" type="presParOf" srcId="{96222778-E4E5-4844-9F95-2A8227234D29}" destId="{8727CFF0-9E6D-4F24-8246-D40E20255C76}" srcOrd="3" destOrd="0" presId="urn:microsoft.com/office/officeart/2005/8/layout/default"/>
    <dgm:cxn modelId="{51C6CE5B-FC31-44C4-AAA2-7DBA24715BF4}" type="presParOf" srcId="{96222778-E4E5-4844-9F95-2A8227234D29}" destId="{E3F8253D-0F56-4509-90E9-40586F79E8E8}" srcOrd="4" destOrd="0" presId="urn:microsoft.com/office/officeart/2005/8/layout/default"/>
    <dgm:cxn modelId="{EB9D8DAD-26CA-4F5E-98BF-327C3F7A1D9F}" type="presParOf" srcId="{96222778-E4E5-4844-9F95-2A8227234D29}" destId="{9D72257B-8F0E-4670-81FC-63C83448B53F}" srcOrd="5" destOrd="0" presId="urn:microsoft.com/office/officeart/2005/8/layout/default"/>
    <dgm:cxn modelId="{5CA224D3-379A-45D4-B599-1B9D12A63BD7}" type="presParOf" srcId="{96222778-E4E5-4844-9F95-2A8227234D29}" destId="{EAC3265A-0E96-4D8E-938E-9613E66BD37B}" srcOrd="6" destOrd="0" presId="urn:microsoft.com/office/officeart/2005/8/layout/default"/>
    <dgm:cxn modelId="{D1441EB5-3CB4-4E35-83E0-1320703C6FA7}" type="presParOf" srcId="{96222778-E4E5-4844-9F95-2A8227234D29}" destId="{74A60953-0D53-4685-B771-7DD5FD6603AE}" srcOrd="7" destOrd="0" presId="urn:microsoft.com/office/officeart/2005/8/layout/default"/>
    <dgm:cxn modelId="{15B12FB7-DC4A-4E96-A9B4-D4DBA455561A}" type="presParOf" srcId="{96222778-E4E5-4844-9F95-2A8227234D29}" destId="{6F50EE4F-CBEB-403C-80AA-A6DC260E1447}" srcOrd="8" destOrd="0" presId="urn:microsoft.com/office/officeart/2005/8/layout/default"/>
    <dgm:cxn modelId="{AB806903-73A8-4F11-B76B-A79D05FA2515}" type="presParOf" srcId="{96222778-E4E5-4844-9F95-2A8227234D29}" destId="{7CF4001A-4E32-46E8-907E-AC73D98F97CD}" srcOrd="9" destOrd="0" presId="urn:microsoft.com/office/officeart/2005/8/layout/default"/>
    <dgm:cxn modelId="{98697FAB-13B9-4864-9E35-7D8FE60B2DBC}" type="presParOf" srcId="{96222778-E4E5-4844-9F95-2A8227234D29}" destId="{D658D0BD-C13E-44C1-B238-3659D5800E73}" srcOrd="10" destOrd="0" presId="urn:microsoft.com/office/officeart/2005/8/layout/default"/>
    <dgm:cxn modelId="{F9EAD7EB-4A72-4935-9260-1C8DEAD21558}" type="presParOf" srcId="{96222778-E4E5-4844-9F95-2A8227234D29}" destId="{0799BC7A-E3EA-41D1-8536-7CFE08CBA526}" srcOrd="11" destOrd="0" presId="urn:microsoft.com/office/officeart/2005/8/layout/default"/>
    <dgm:cxn modelId="{4C39DA02-3F91-4649-BBF7-C8CA078B7ABA}" type="presParOf" srcId="{96222778-E4E5-4844-9F95-2A8227234D29}" destId="{B8AE73D6-42ED-41CF-832F-DD43039332B7}"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859E986-0E44-48CB-BD5A-DBFEA5A2FCD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7AE32D2-8AD8-45A5-9730-F5C4D9FA9F5B}">
      <dgm:prSet/>
      <dgm:spPr/>
      <dgm:t>
        <a:bodyPr/>
        <a:lstStyle/>
        <a:p>
          <a:pPr>
            <a:lnSpc>
              <a:spcPct val="100000"/>
            </a:lnSpc>
          </a:pPr>
          <a:r>
            <a:rPr lang="en-US"/>
            <a:t>The CAP reimbursement amount is generated using the average hourly rates reported for staff in Mandate 1 Pupil Attendance Reporting (PAR) and the enrollment reported for a given school year.</a:t>
          </a:r>
        </a:p>
      </dgm:t>
    </dgm:pt>
    <dgm:pt modelId="{7471CAF2-1C4F-4EF3-B4FF-FDC4D4832A80}" type="parTrans" cxnId="{A1E6120C-7ADB-4FB0-B656-8802473221D1}">
      <dgm:prSet/>
      <dgm:spPr/>
      <dgm:t>
        <a:bodyPr/>
        <a:lstStyle/>
        <a:p>
          <a:endParaRPr lang="en-US"/>
        </a:p>
      </dgm:t>
    </dgm:pt>
    <dgm:pt modelId="{EF17DD3B-DA84-436E-9CD1-8984F4443C28}" type="sibTrans" cxnId="{A1E6120C-7ADB-4FB0-B656-8802473221D1}">
      <dgm:prSet/>
      <dgm:spPr/>
      <dgm:t>
        <a:bodyPr/>
        <a:lstStyle/>
        <a:p>
          <a:endParaRPr lang="en-US"/>
        </a:p>
      </dgm:t>
    </dgm:pt>
    <dgm:pt modelId="{F8D2096B-8C61-468C-8759-ADFEA6F54541}">
      <dgm:prSet/>
      <dgm:spPr/>
      <dgm:t>
        <a:bodyPr/>
        <a:lstStyle/>
        <a:p>
          <a:pPr>
            <a:lnSpc>
              <a:spcPct val="100000"/>
            </a:lnSpc>
          </a:pPr>
          <a:r>
            <a:rPr lang="en-US"/>
            <a:t>The formula used to calculate CAP reimbursement is as follows:</a:t>
          </a:r>
        </a:p>
      </dgm:t>
    </dgm:pt>
    <dgm:pt modelId="{DE265FAC-CED7-4C8E-B3DF-C8F5A866179C}" type="parTrans" cxnId="{0C70E6F8-7BCD-4501-B558-8C091496C35B}">
      <dgm:prSet/>
      <dgm:spPr/>
      <dgm:t>
        <a:bodyPr/>
        <a:lstStyle/>
        <a:p>
          <a:endParaRPr lang="en-US"/>
        </a:p>
      </dgm:t>
    </dgm:pt>
    <dgm:pt modelId="{963DCEA3-3517-481A-BFF5-F747C7434577}" type="sibTrans" cxnId="{0C70E6F8-7BCD-4501-B558-8C091496C35B}">
      <dgm:prSet/>
      <dgm:spPr/>
      <dgm:t>
        <a:bodyPr/>
        <a:lstStyle/>
        <a:p>
          <a:endParaRPr lang="en-US"/>
        </a:p>
      </dgm:t>
    </dgm:pt>
    <dgm:pt modelId="{312EBEA4-8C45-4903-BC56-81DB9FD11A13}">
      <dgm:prSet custT="1"/>
      <dgm:spPr/>
      <dgm:t>
        <a:bodyPr/>
        <a:lstStyle/>
        <a:p>
          <a:pPr>
            <a:lnSpc>
              <a:spcPct val="100000"/>
            </a:lnSpc>
          </a:pPr>
          <a:r>
            <a:rPr lang="en-US" sz="1600"/>
            <a:t>Teachers K-6 expenses = ([Teachers hourly salaries] x [K-6 enrollment]) x (0.17)</a:t>
          </a:r>
        </a:p>
      </dgm:t>
    </dgm:pt>
    <dgm:pt modelId="{303258E9-BBAE-4CAE-BAE5-A76D3DF4F23C}" type="parTrans" cxnId="{983A67B9-60AF-4237-8E5C-487E0D899CF5}">
      <dgm:prSet/>
      <dgm:spPr/>
      <dgm:t>
        <a:bodyPr/>
        <a:lstStyle/>
        <a:p>
          <a:endParaRPr lang="en-US"/>
        </a:p>
      </dgm:t>
    </dgm:pt>
    <dgm:pt modelId="{45292E8E-81F4-4F5E-A13E-11510E43EB67}" type="sibTrans" cxnId="{983A67B9-60AF-4237-8E5C-487E0D899CF5}">
      <dgm:prSet/>
      <dgm:spPr/>
      <dgm:t>
        <a:bodyPr/>
        <a:lstStyle/>
        <a:p>
          <a:endParaRPr lang="en-US"/>
        </a:p>
      </dgm:t>
    </dgm:pt>
    <dgm:pt modelId="{519E9CD4-4BAB-4444-A6B9-22A74864E0BD}">
      <dgm:prSet custT="1"/>
      <dgm:spPr/>
      <dgm:t>
        <a:bodyPr/>
        <a:lstStyle/>
        <a:p>
          <a:pPr>
            <a:lnSpc>
              <a:spcPct val="100000"/>
            </a:lnSpc>
          </a:pPr>
          <a:r>
            <a:rPr lang="en-US" sz="1600"/>
            <a:t>Administrative K-6 expenses = ([Administrative hourly salaries] x [K-6 enrollment]) x (.125)</a:t>
          </a:r>
        </a:p>
      </dgm:t>
    </dgm:pt>
    <dgm:pt modelId="{E62C26DB-8DC6-41C3-8CAB-ED6C3AB91809}" type="parTrans" cxnId="{DA55B5AD-EA0C-4CC1-A4A4-D3BD084CE6DC}">
      <dgm:prSet/>
      <dgm:spPr/>
      <dgm:t>
        <a:bodyPr/>
        <a:lstStyle/>
        <a:p>
          <a:endParaRPr lang="en-US"/>
        </a:p>
      </dgm:t>
    </dgm:pt>
    <dgm:pt modelId="{70C30290-3B8C-4716-A0EA-8D8710656CCF}" type="sibTrans" cxnId="{DA55B5AD-EA0C-4CC1-A4A4-D3BD084CE6DC}">
      <dgm:prSet/>
      <dgm:spPr/>
      <dgm:t>
        <a:bodyPr/>
        <a:lstStyle/>
        <a:p>
          <a:endParaRPr lang="en-US"/>
        </a:p>
      </dgm:t>
    </dgm:pt>
    <dgm:pt modelId="{30F0B333-E83C-4C0A-A9A3-FA2EFEC4AD5A}">
      <dgm:prSet custT="1"/>
      <dgm:spPr/>
      <dgm:t>
        <a:bodyPr/>
        <a:lstStyle/>
        <a:p>
          <a:pPr>
            <a:lnSpc>
              <a:spcPct val="100000"/>
            </a:lnSpc>
          </a:pPr>
          <a:r>
            <a:rPr lang="en-US" sz="1600"/>
            <a:t>Support staff K-6 expenses = ([Support staff hourly salaries] x [K-6 enrollment]) x (.125)</a:t>
          </a:r>
        </a:p>
      </dgm:t>
    </dgm:pt>
    <dgm:pt modelId="{B9DC88DA-467A-4CAE-B8AE-E358154E150C}" type="parTrans" cxnId="{8DB7F740-9C17-43E7-A447-DDFED0C17B83}">
      <dgm:prSet/>
      <dgm:spPr/>
      <dgm:t>
        <a:bodyPr/>
        <a:lstStyle/>
        <a:p>
          <a:endParaRPr lang="en-US"/>
        </a:p>
      </dgm:t>
    </dgm:pt>
    <dgm:pt modelId="{47B99623-D418-4B51-A379-C4F609A7CA62}" type="sibTrans" cxnId="{8DB7F740-9C17-43E7-A447-DDFED0C17B83}">
      <dgm:prSet/>
      <dgm:spPr/>
      <dgm:t>
        <a:bodyPr/>
        <a:lstStyle/>
        <a:p>
          <a:endParaRPr lang="en-US"/>
        </a:p>
      </dgm:t>
    </dgm:pt>
    <dgm:pt modelId="{96C746AD-27ED-41A7-9940-3471A0BF8801}">
      <dgm:prSet custT="1"/>
      <dgm:spPr/>
      <dgm:t>
        <a:bodyPr/>
        <a:lstStyle/>
        <a:p>
          <a:pPr>
            <a:lnSpc>
              <a:spcPct val="100000"/>
            </a:lnSpc>
          </a:pPr>
          <a:r>
            <a:rPr lang="en-US" sz="1600"/>
            <a:t>Teachers 7-12 expenses = ([Teachers hourly salaries] x [7-12 enrollment]) x (4.13)</a:t>
          </a:r>
        </a:p>
      </dgm:t>
    </dgm:pt>
    <dgm:pt modelId="{B1748B55-3982-418B-A380-2CCAC80AAE4D}" type="parTrans" cxnId="{74E87E47-71BF-4A8A-B8E2-4237E5320E71}">
      <dgm:prSet/>
      <dgm:spPr/>
      <dgm:t>
        <a:bodyPr/>
        <a:lstStyle/>
        <a:p>
          <a:endParaRPr lang="en-US"/>
        </a:p>
      </dgm:t>
    </dgm:pt>
    <dgm:pt modelId="{F8150803-3B63-4F68-9339-EAF231ADA41A}" type="sibTrans" cxnId="{74E87E47-71BF-4A8A-B8E2-4237E5320E71}">
      <dgm:prSet/>
      <dgm:spPr/>
      <dgm:t>
        <a:bodyPr/>
        <a:lstStyle/>
        <a:p>
          <a:endParaRPr lang="en-US"/>
        </a:p>
      </dgm:t>
    </dgm:pt>
    <dgm:pt modelId="{8D4F2F5F-F4D5-458A-8D6A-11F8B699DD48}">
      <dgm:prSet custT="1"/>
      <dgm:spPr/>
      <dgm:t>
        <a:bodyPr/>
        <a:lstStyle/>
        <a:p>
          <a:pPr>
            <a:lnSpc>
              <a:spcPct val="100000"/>
            </a:lnSpc>
          </a:pPr>
          <a:r>
            <a:rPr lang="en-US" sz="1600"/>
            <a:t>Administrative 7-12 expenses = ([Administrative hourly salaries] x [7-12 enrollment]) x (.35)</a:t>
          </a:r>
        </a:p>
      </dgm:t>
    </dgm:pt>
    <dgm:pt modelId="{9CA34C76-4D75-4291-89D2-41498137FA1B}" type="parTrans" cxnId="{7757E002-971B-4373-A350-CB970F549208}">
      <dgm:prSet/>
      <dgm:spPr/>
      <dgm:t>
        <a:bodyPr/>
        <a:lstStyle/>
        <a:p>
          <a:endParaRPr lang="en-US"/>
        </a:p>
      </dgm:t>
    </dgm:pt>
    <dgm:pt modelId="{F3E725CF-0A7D-468A-ADBF-98DF55318BBB}" type="sibTrans" cxnId="{7757E002-971B-4373-A350-CB970F549208}">
      <dgm:prSet/>
      <dgm:spPr/>
      <dgm:t>
        <a:bodyPr/>
        <a:lstStyle/>
        <a:p>
          <a:endParaRPr lang="en-US"/>
        </a:p>
      </dgm:t>
    </dgm:pt>
    <dgm:pt modelId="{769C6233-53E4-498E-AB44-84F981885C95}">
      <dgm:prSet custT="1"/>
      <dgm:spPr/>
      <dgm:t>
        <a:bodyPr/>
        <a:lstStyle/>
        <a:p>
          <a:pPr>
            <a:lnSpc>
              <a:spcPct val="100000"/>
            </a:lnSpc>
          </a:pPr>
          <a:r>
            <a:rPr lang="en-US" sz="1600"/>
            <a:t>Support staff 7-12 expenses = ([Support staff hourly salaries] x [7-12 enrollment]) x (.50)</a:t>
          </a:r>
        </a:p>
      </dgm:t>
    </dgm:pt>
    <dgm:pt modelId="{B2DF8B9A-8FD3-4C10-B319-54170A57F5F5}" type="parTrans" cxnId="{2247A25B-D6A9-488C-9F91-DC5B24CD3AFE}">
      <dgm:prSet/>
      <dgm:spPr/>
      <dgm:t>
        <a:bodyPr/>
        <a:lstStyle/>
        <a:p>
          <a:endParaRPr lang="en-US"/>
        </a:p>
      </dgm:t>
    </dgm:pt>
    <dgm:pt modelId="{40B59620-61C5-405A-B69F-2DC32E8C133F}" type="sibTrans" cxnId="{2247A25B-D6A9-488C-9F91-DC5B24CD3AFE}">
      <dgm:prSet/>
      <dgm:spPr/>
      <dgm:t>
        <a:bodyPr/>
        <a:lstStyle/>
        <a:p>
          <a:endParaRPr lang="en-US"/>
        </a:p>
      </dgm:t>
    </dgm:pt>
    <dgm:pt modelId="{1BA83896-CBCF-4EC5-889C-A3254046FC30}" type="pres">
      <dgm:prSet presAssocID="{1859E986-0E44-48CB-BD5A-DBFEA5A2FCD8}" presName="root" presStyleCnt="0">
        <dgm:presLayoutVars>
          <dgm:dir/>
          <dgm:resizeHandles val="exact"/>
        </dgm:presLayoutVars>
      </dgm:prSet>
      <dgm:spPr/>
    </dgm:pt>
    <dgm:pt modelId="{37567765-B1CA-4427-8D66-D1D79E7FE9B1}" type="pres">
      <dgm:prSet presAssocID="{F7AE32D2-8AD8-45A5-9730-F5C4D9FA9F5B}" presName="compNode" presStyleCnt="0"/>
      <dgm:spPr/>
    </dgm:pt>
    <dgm:pt modelId="{EBF46129-4BAA-4701-80A9-92097B6F09F8}" type="pres">
      <dgm:prSet presAssocID="{F7AE32D2-8AD8-45A5-9730-F5C4D9FA9F5B}" presName="bgRect" presStyleLbl="bgShp" presStyleIdx="0" presStyleCnt="2" custLinFactNeighborX="6000" custLinFactNeighborY="-683"/>
      <dgm:spPr>
        <a:solidFill>
          <a:schemeClr val="accent4"/>
        </a:solidFill>
        <a:ln>
          <a:solidFill>
            <a:schemeClr val="accent2">
              <a:lumMod val="40000"/>
              <a:lumOff val="60000"/>
            </a:schemeClr>
          </a:solidFill>
        </a:ln>
      </dgm:spPr>
    </dgm:pt>
    <dgm:pt modelId="{18F9CD90-4187-48A7-8F5B-B97ECAA99216}" type="pres">
      <dgm:prSet presAssocID="{F7AE32D2-8AD8-45A5-9730-F5C4D9FA9F5B}" presName="iconRect" presStyleLbl="node1" presStyleIdx="0" presStyleCnt="2"/>
      <dgm:spPr>
        <a:noFill/>
        <a:ln>
          <a:noFill/>
        </a:ln>
      </dgm:spPr>
    </dgm:pt>
    <dgm:pt modelId="{10167BA1-E35A-4420-AA46-DE2A1807B695}" type="pres">
      <dgm:prSet presAssocID="{F7AE32D2-8AD8-45A5-9730-F5C4D9FA9F5B}" presName="spaceRect" presStyleCnt="0"/>
      <dgm:spPr/>
    </dgm:pt>
    <dgm:pt modelId="{303F714D-78D0-4FE2-9B82-9046EC04F08D}" type="pres">
      <dgm:prSet presAssocID="{F7AE32D2-8AD8-45A5-9730-F5C4D9FA9F5B}" presName="parTx" presStyleLbl="revTx" presStyleIdx="0" presStyleCnt="3" custLinFactNeighborX="-13319" custLinFactNeighborY="-53764">
        <dgm:presLayoutVars>
          <dgm:chMax val="0"/>
          <dgm:chPref val="0"/>
        </dgm:presLayoutVars>
      </dgm:prSet>
      <dgm:spPr/>
    </dgm:pt>
    <dgm:pt modelId="{81E9B97F-1949-4F82-8099-1E703D11AC3C}" type="pres">
      <dgm:prSet presAssocID="{EF17DD3B-DA84-436E-9CD1-8984F4443C28}" presName="sibTrans" presStyleCnt="0"/>
      <dgm:spPr/>
    </dgm:pt>
    <dgm:pt modelId="{DF483670-A069-4A10-A67B-8BA383B47F9A}" type="pres">
      <dgm:prSet presAssocID="{F8D2096B-8C61-468C-8759-ADFEA6F54541}" presName="compNode" presStyleCnt="0"/>
      <dgm:spPr/>
    </dgm:pt>
    <dgm:pt modelId="{F6F470E7-80DA-4468-BBA2-479630A8BE77}" type="pres">
      <dgm:prSet presAssocID="{F8D2096B-8C61-468C-8759-ADFEA6F54541}" presName="bgRect" presStyleLbl="bgShp" presStyleIdx="1" presStyleCnt="2" custScaleY="248181" custLinFactNeighborX="5389" custLinFactNeighborY="-8551"/>
      <dgm:spPr>
        <a:solidFill>
          <a:schemeClr val="accent2">
            <a:lumMod val="40000"/>
            <a:lumOff val="60000"/>
          </a:schemeClr>
        </a:solidFill>
      </dgm:spPr>
    </dgm:pt>
    <dgm:pt modelId="{25357ADD-B305-407F-B8BF-D064C4E89408}" type="pres">
      <dgm:prSet presAssocID="{F8D2096B-8C61-468C-8759-ADFEA6F54541}" presName="iconRect" presStyleLbl="node1" presStyleIdx="1" presStyleCnt="2" custScaleX="171068" custScaleY="129424" custLinFactX="42525" custLinFactNeighborX="100000" custLinFactNeighborY="8379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lculator"/>
        </a:ext>
      </dgm:extLst>
    </dgm:pt>
    <dgm:pt modelId="{A5E48154-9AB7-417A-98AC-C0DB5E4545AE}" type="pres">
      <dgm:prSet presAssocID="{F8D2096B-8C61-468C-8759-ADFEA6F54541}" presName="spaceRect" presStyleCnt="0"/>
      <dgm:spPr/>
    </dgm:pt>
    <dgm:pt modelId="{73E02233-842F-446E-A620-74E33C6BFA49}" type="pres">
      <dgm:prSet presAssocID="{F8D2096B-8C61-468C-8759-ADFEA6F54541}" presName="parTx" presStyleLbl="revTx" presStyleIdx="1" presStyleCnt="3" custScaleX="197738" custScaleY="54294" custLinFactY="-59985" custLinFactNeighborX="14444" custLinFactNeighborY="-100000">
        <dgm:presLayoutVars>
          <dgm:chMax val="0"/>
          <dgm:chPref val="0"/>
        </dgm:presLayoutVars>
      </dgm:prSet>
      <dgm:spPr/>
    </dgm:pt>
    <dgm:pt modelId="{B561A6B7-F890-475F-B967-F9D5E6308B7B}" type="pres">
      <dgm:prSet presAssocID="{F8D2096B-8C61-468C-8759-ADFEA6F54541}" presName="desTx" presStyleLbl="revTx" presStyleIdx="2" presStyleCnt="3" custScaleX="172721" custScaleY="226332" custLinFactNeighborX="-18938" custLinFactNeighborY="2246">
        <dgm:presLayoutVars/>
      </dgm:prSet>
      <dgm:spPr/>
    </dgm:pt>
  </dgm:ptLst>
  <dgm:cxnLst>
    <dgm:cxn modelId="{7757E002-971B-4373-A350-CB970F549208}" srcId="{F8D2096B-8C61-468C-8759-ADFEA6F54541}" destId="{8D4F2F5F-F4D5-458A-8D6A-11F8B699DD48}" srcOrd="4" destOrd="0" parTransId="{9CA34C76-4D75-4291-89D2-41498137FA1B}" sibTransId="{F3E725CF-0A7D-468A-ADBF-98DF55318BBB}"/>
    <dgm:cxn modelId="{51C1E009-4BB4-4D11-BF9A-F225D5E13D23}" type="presOf" srcId="{30F0B333-E83C-4C0A-A9A3-FA2EFEC4AD5A}" destId="{B561A6B7-F890-475F-B967-F9D5E6308B7B}" srcOrd="0" destOrd="2" presId="urn:microsoft.com/office/officeart/2018/2/layout/IconVerticalSolidList"/>
    <dgm:cxn modelId="{A1E6120C-7ADB-4FB0-B656-8802473221D1}" srcId="{1859E986-0E44-48CB-BD5A-DBFEA5A2FCD8}" destId="{F7AE32D2-8AD8-45A5-9730-F5C4D9FA9F5B}" srcOrd="0" destOrd="0" parTransId="{7471CAF2-1C4F-4EF3-B4FF-FDC4D4832A80}" sibTransId="{EF17DD3B-DA84-436E-9CD1-8984F4443C28}"/>
    <dgm:cxn modelId="{56E09322-5A5A-4E96-B6D1-AB882635A9A2}" type="presOf" srcId="{1859E986-0E44-48CB-BD5A-DBFEA5A2FCD8}" destId="{1BA83896-CBCF-4EC5-889C-A3254046FC30}" srcOrd="0" destOrd="0" presId="urn:microsoft.com/office/officeart/2018/2/layout/IconVerticalSolidList"/>
    <dgm:cxn modelId="{DD861F3D-284D-49F3-996F-0E32CE1A73E9}" type="presOf" srcId="{519E9CD4-4BAB-4444-A6B9-22A74864E0BD}" destId="{B561A6B7-F890-475F-B967-F9D5E6308B7B}" srcOrd="0" destOrd="1" presId="urn:microsoft.com/office/officeart/2018/2/layout/IconVerticalSolidList"/>
    <dgm:cxn modelId="{8DB7F740-9C17-43E7-A447-DDFED0C17B83}" srcId="{F8D2096B-8C61-468C-8759-ADFEA6F54541}" destId="{30F0B333-E83C-4C0A-A9A3-FA2EFEC4AD5A}" srcOrd="2" destOrd="0" parTransId="{B9DC88DA-467A-4CAE-B8AE-E358154E150C}" sibTransId="{47B99623-D418-4B51-A379-C4F609A7CA62}"/>
    <dgm:cxn modelId="{2247A25B-D6A9-488C-9F91-DC5B24CD3AFE}" srcId="{F8D2096B-8C61-468C-8759-ADFEA6F54541}" destId="{769C6233-53E4-498E-AB44-84F981885C95}" srcOrd="5" destOrd="0" parTransId="{B2DF8B9A-8FD3-4C10-B319-54170A57F5F5}" sibTransId="{40B59620-61C5-405A-B69F-2DC32E8C133F}"/>
    <dgm:cxn modelId="{74E87E47-71BF-4A8A-B8E2-4237E5320E71}" srcId="{F8D2096B-8C61-468C-8759-ADFEA6F54541}" destId="{96C746AD-27ED-41A7-9940-3471A0BF8801}" srcOrd="3" destOrd="0" parTransId="{B1748B55-3982-418B-A380-2CCAC80AAE4D}" sibTransId="{F8150803-3B63-4F68-9339-EAF231ADA41A}"/>
    <dgm:cxn modelId="{DA55B5AD-EA0C-4CC1-A4A4-D3BD084CE6DC}" srcId="{F8D2096B-8C61-468C-8759-ADFEA6F54541}" destId="{519E9CD4-4BAB-4444-A6B9-22A74864E0BD}" srcOrd="1" destOrd="0" parTransId="{E62C26DB-8DC6-41C3-8CAB-ED6C3AB91809}" sibTransId="{70C30290-3B8C-4716-A0EA-8D8710656CCF}"/>
    <dgm:cxn modelId="{983A67B9-60AF-4237-8E5C-487E0D899CF5}" srcId="{F8D2096B-8C61-468C-8759-ADFEA6F54541}" destId="{312EBEA4-8C45-4903-BC56-81DB9FD11A13}" srcOrd="0" destOrd="0" parTransId="{303258E9-BBAE-4CAE-BAE5-A76D3DF4F23C}" sibTransId="{45292E8E-81F4-4F5E-A13E-11510E43EB67}"/>
    <dgm:cxn modelId="{1B6198C4-77D6-486C-A275-9E3145DCF24B}" type="presOf" srcId="{8D4F2F5F-F4D5-458A-8D6A-11F8B699DD48}" destId="{B561A6B7-F890-475F-B967-F9D5E6308B7B}" srcOrd="0" destOrd="4" presId="urn:microsoft.com/office/officeart/2018/2/layout/IconVerticalSolidList"/>
    <dgm:cxn modelId="{486AB6CD-43C4-4AB9-8F26-3851FC149A73}" type="presOf" srcId="{F7AE32D2-8AD8-45A5-9730-F5C4D9FA9F5B}" destId="{303F714D-78D0-4FE2-9B82-9046EC04F08D}" srcOrd="0" destOrd="0" presId="urn:microsoft.com/office/officeart/2018/2/layout/IconVerticalSolidList"/>
    <dgm:cxn modelId="{138785D1-F1ED-4569-B198-FB2DF31175B7}" type="presOf" srcId="{769C6233-53E4-498E-AB44-84F981885C95}" destId="{B561A6B7-F890-475F-B967-F9D5E6308B7B}" srcOrd="0" destOrd="5" presId="urn:microsoft.com/office/officeart/2018/2/layout/IconVerticalSolidList"/>
    <dgm:cxn modelId="{45D222DD-EF4E-4CB3-A368-7BB4B415CBF9}" type="presOf" srcId="{F8D2096B-8C61-468C-8759-ADFEA6F54541}" destId="{73E02233-842F-446E-A620-74E33C6BFA49}" srcOrd="0" destOrd="0" presId="urn:microsoft.com/office/officeart/2018/2/layout/IconVerticalSolidList"/>
    <dgm:cxn modelId="{AE6595DD-E237-46A6-B1F9-D980179FC164}" type="presOf" srcId="{96C746AD-27ED-41A7-9940-3471A0BF8801}" destId="{B561A6B7-F890-475F-B967-F9D5E6308B7B}" srcOrd="0" destOrd="3" presId="urn:microsoft.com/office/officeart/2018/2/layout/IconVerticalSolidList"/>
    <dgm:cxn modelId="{239DEBF1-B8FD-48CF-80FE-D96A8BB3DB7B}" type="presOf" srcId="{312EBEA4-8C45-4903-BC56-81DB9FD11A13}" destId="{B561A6B7-F890-475F-B967-F9D5E6308B7B}" srcOrd="0" destOrd="0" presId="urn:microsoft.com/office/officeart/2018/2/layout/IconVerticalSolidList"/>
    <dgm:cxn modelId="{0C70E6F8-7BCD-4501-B558-8C091496C35B}" srcId="{1859E986-0E44-48CB-BD5A-DBFEA5A2FCD8}" destId="{F8D2096B-8C61-468C-8759-ADFEA6F54541}" srcOrd="1" destOrd="0" parTransId="{DE265FAC-CED7-4C8E-B3DF-C8F5A866179C}" sibTransId="{963DCEA3-3517-481A-BFF5-F747C7434577}"/>
    <dgm:cxn modelId="{67B99EA3-06C3-43AD-8077-5EFFFCE67771}" type="presParOf" srcId="{1BA83896-CBCF-4EC5-889C-A3254046FC30}" destId="{37567765-B1CA-4427-8D66-D1D79E7FE9B1}" srcOrd="0" destOrd="0" presId="urn:microsoft.com/office/officeart/2018/2/layout/IconVerticalSolidList"/>
    <dgm:cxn modelId="{45F12507-5D41-4F5C-82AC-1F9AC12F63A5}" type="presParOf" srcId="{37567765-B1CA-4427-8D66-D1D79E7FE9B1}" destId="{EBF46129-4BAA-4701-80A9-92097B6F09F8}" srcOrd="0" destOrd="0" presId="urn:microsoft.com/office/officeart/2018/2/layout/IconVerticalSolidList"/>
    <dgm:cxn modelId="{D6D970C5-FE9D-422E-B61B-C784131FD00D}" type="presParOf" srcId="{37567765-B1CA-4427-8D66-D1D79E7FE9B1}" destId="{18F9CD90-4187-48A7-8F5B-B97ECAA99216}" srcOrd="1" destOrd="0" presId="urn:microsoft.com/office/officeart/2018/2/layout/IconVerticalSolidList"/>
    <dgm:cxn modelId="{2643D6AA-670B-431A-848A-C5D07254CBEB}" type="presParOf" srcId="{37567765-B1CA-4427-8D66-D1D79E7FE9B1}" destId="{10167BA1-E35A-4420-AA46-DE2A1807B695}" srcOrd="2" destOrd="0" presId="urn:microsoft.com/office/officeart/2018/2/layout/IconVerticalSolidList"/>
    <dgm:cxn modelId="{6CC78C61-29A1-4FB2-A25C-C7C60AD51761}" type="presParOf" srcId="{37567765-B1CA-4427-8D66-D1D79E7FE9B1}" destId="{303F714D-78D0-4FE2-9B82-9046EC04F08D}" srcOrd="3" destOrd="0" presId="urn:microsoft.com/office/officeart/2018/2/layout/IconVerticalSolidList"/>
    <dgm:cxn modelId="{796AE78B-5D76-4BE0-B654-1DA95325491A}" type="presParOf" srcId="{1BA83896-CBCF-4EC5-889C-A3254046FC30}" destId="{81E9B97F-1949-4F82-8099-1E703D11AC3C}" srcOrd="1" destOrd="0" presId="urn:microsoft.com/office/officeart/2018/2/layout/IconVerticalSolidList"/>
    <dgm:cxn modelId="{546241FB-2420-40A8-ACE2-2A8F156D38ED}" type="presParOf" srcId="{1BA83896-CBCF-4EC5-889C-A3254046FC30}" destId="{DF483670-A069-4A10-A67B-8BA383B47F9A}" srcOrd="2" destOrd="0" presId="urn:microsoft.com/office/officeart/2018/2/layout/IconVerticalSolidList"/>
    <dgm:cxn modelId="{1835288B-ACFD-4D9F-A106-8FEF7C4D2858}" type="presParOf" srcId="{DF483670-A069-4A10-A67B-8BA383B47F9A}" destId="{F6F470E7-80DA-4468-BBA2-479630A8BE77}" srcOrd="0" destOrd="0" presId="urn:microsoft.com/office/officeart/2018/2/layout/IconVerticalSolidList"/>
    <dgm:cxn modelId="{D0EE053D-1784-4713-9905-165863BFE6F8}" type="presParOf" srcId="{DF483670-A069-4A10-A67B-8BA383B47F9A}" destId="{25357ADD-B305-407F-B8BF-D064C4E89408}" srcOrd="1" destOrd="0" presId="urn:microsoft.com/office/officeart/2018/2/layout/IconVerticalSolidList"/>
    <dgm:cxn modelId="{815A2F0E-5C56-413A-8B44-B4C156F00737}" type="presParOf" srcId="{DF483670-A069-4A10-A67B-8BA383B47F9A}" destId="{A5E48154-9AB7-417A-98AC-C0DB5E4545AE}" srcOrd="2" destOrd="0" presId="urn:microsoft.com/office/officeart/2018/2/layout/IconVerticalSolidList"/>
    <dgm:cxn modelId="{FD33B332-7480-47C6-8A76-84961EEFF410}" type="presParOf" srcId="{DF483670-A069-4A10-A67B-8BA383B47F9A}" destId="{73E02233-842F-446E-A620-74E33C6BFA49}" srcOrd="3" destOrd="0" presId="urn:microsoft.com/office/officeart/2018/2/layout/IconVerticalSolidList"/>
    <dgm:cxn modelId="{FE770294-26D8-42A9-B940-E9D22B4BEDF5}" type="presParOf" srcId="{DF483670-A069-4A10-A67B-8BA383B47F9A}" destId="{B561A6B7-F890-475F-B967-F9D5E6308B7B}"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5ABA0DE-648C-49EA-AB97-0D3048480586}" type="doc">
      <dgm:prSet loTypeId="urn:microsoft.com/office/officeart/2018/5/layout/IconCircleLabelList" loCatId="icon" qsTypeId="urn:microsoft.com/office/officeart/2005/8/quickstyle/simple1" qsCatId="simple" csTypeId="urn:microsoft.com/office/officeart/2005/8/colors/colorful1" csCatId="colorful" phldr="1"/>
      <dgm:spPr/>
      <dgm:t>
        <a:bodyPr/>
        <a:lstStyle/>
        <a:p>
          <a:endParaRPr lang="en-US"/>
        </a:p>
      </dgm:t>
    </dgm:pt>
    <dgm:pt modelId="{CF93F7C6-7F0F-4A95-B906-EC46321DF598}">
      <dgm:prSet custT="1"/>
      <dgm:spPr/>
      <dgm:t>
        <a:bodyPr/>
        <a:lstStyle/>
        <a:p>
          <a:pPr>
            <a:lnSpc>
              <a:spcPct val="100000"/>
            </a:lnSpc>
            <a:defRPr cap="all"/>
          </a:pPr>
          <a:r>
            <a:rPr lang="en-US" sz="1400"/>
            <a:t>Per state law, the </a:t>
          </a:r>
          <a:r>
            <a:rPr lang="en-US" sz="1400">
              <a:latin typeface="Tw Cen MT Condensed" panose="020B0606020104020203"/>
            </a:rPr>
            <a:t>24-25</a:t>
          </a:r>
          <a:r>
            <a:rPr lang="en-US" sz="1400"/>
            <a:t> claims must be received by </a:t>
          </a:r>
          <a:r>
            <a:rPr lang="en-US" sz="1400" b="1"/>
            <a:t>April 1, </a:t>
          </a:r>
          <a:r>
            <a:rPr lang="en-US" sz="1400" b="1">
              <a:latin typeface="Tw Cen MT Condensed" panose="020B0606020104020203"/>
            </a:rPr>
            <a:t>2026</a:t>
          </a:r>
          <a:r>
            <a:rPr lang="en-US" sz="1400" b="1"/>
            <a:t>. </a:t>
          </a:r>
          <a:r>
            <a:rPr lang="en-US" sz="1400" b="1">
              <a:latin typeface="Tw Cen MT Condensed" panose="020B0606020104020203"/>
            </a:rPr>
            <a:t>                                          </a:t>
          </a:r>
          <a:r>
            <a:rPr lang="en-US" sz="1400"/>
            <a:t>No Amendments will be accepted after May 31, </a:t>
          </a:r>
          <a:r>
            <a:rPr lang="en-US" sz="1400">
              <a:latin typeface="Tw Cen MT Condensed" panose="020B0606020104020203"/>
            </a:rPr>
            <a:t>2026</a:t>
          </a:r>
          <a:r>
            <a:rPr lang="en-US" sz="1400"/>
            <a:t>.</a:t>
          </a:r>
          <a:endParaRPr lang="en-US" sz="1400">
            <a:latin typeface="Tw Cen MT Condensed" panose="020B0606020104020203"/>
          </a:endParaRPr>
        </a:p>
      </dgm:t>
    </dgm:pt>
    <dgm:pt modelId="{825E70D0-5B22-45AA-BB3F-A95B0473B0AD}" type="parTrans" cxnId="{431AEF7C-C947-4318-8C63-09DA7B714A4F}">
      <dgm:prSet/>
      <dgm:spPr/>
      <dgm:t>
        <a:bodyPr/>
        <a:lstStyle/>
        <a:p>
          <a:endParaRPr lang="en-US"/>
        </a:p>
      </dgm:t>
    </dgm:pt>
    <dgm:pt modelId="{0541D539-7DA6-456B-A917-560E83C54FD1}" type="sibTrans" cxnId="{431AEF7C-C947-4318-8C63-09DA7B714A4F}">
      <dgm:prSet/>
      <dgm:spPr/>
      <dgm:t>
        <a:bodyPr/>
        <a:lstStyle/>
        <a:p>
          <a:endParaRPr lang="en-US"/>
        </a:p>
      </dgm:t>
    </dgm:pt>
    <dgm:pt modelId="{F15D5FD8-860E-424F-A30E-1937B95752ED}">
      <dgm:prSet custT="1"/>
      <dgm:spPr/>
      <dgm:t>
        <a:bodyPr/>
        <a:lstStyle/>
        <a:p>
          <a:pPr>
            <a:lnSpc>
              <a:spcPct val="100000"/>
            </a:lnSpc>
            <a:defRPr cap="all"/>
          </a:pPr>
          <a:r>
            <a:rPr lang="en-US" sz="1400"/>
            <a:t>An e-mail message will be sent to school administrators when the MSA-CAP online system is ready to enter claims</a:t>
          </a:r>
          <a:r>
            <a:rPr lang="en-US" sz="1400" b="1"/>
            <a:t>.</a:t>
          </a:r>
          <a:r>
            <a:rPr lang="en-US" sz="1400" b="1">
              <a:latin typeface="Tw Cen MT Condensed" panose="020B0606020104020203"/>
            </a:rPr>
            <a:t>  </a:t>
          </a:r>
          <a:r>
            <a:rPr lang="en-US" sz="1400" b="0"/>
            <a:t>Please make sure all contacts for your school are up to date in SEDREF</a:t>
          </a:r>
          <a:endParaRPr lang="en-US" sz="1400" b="0">
            <a:latin typeface="Tw Cen MT Condensed" panose="020B0606020104020203"/>
          </a:endParaRPr>
        </a:p>
      </dgm:t>
    </dgm:pt>
    <dgm:pt modelId="{6FA22D1D-9B8E-46EF-8657-35312DEB2439}" type="parTrans" cxnId="{950C80CA-9F05-4B1E-B113-DA642782E0BB}">
      <dgm:prSet/>
      <dgm:spPr/>
      <dgm:t>
        <a:bodyPr/>
        <a:lstStyle/>
        <a:p>
          <a:endParaRPr lang="en-US"/>
        </a:p>
      </dgm:t>
    </dgm:pt>
    <dgm:pt modelId="{AAE734D2-95D3-427B-9743-B2510843E689}" type="sibTrans" cxnId="{950C80CA-9F05-4B1E-B113-DA642782E0BB}">
      <dgm:prSet/>
      <dgm:spPr/>
      <dgm:t>
        <a:bodyPr/>
        <a:lstStyle/>
        <a:p>
          <a:endParaRPr lang="en-US"/>
        </a:p>
      </dgm:t>
    </dgm:pt>
    <dgm:pt modelId="{2362A95B-8EAC-4F1A-9009-DFCDCC65AD31}">
      <dgm:prSet custT="1"/>
      <dgm:spPr/>
      <dgm:t>
        <a:bodyPr/>
        <a:lstStyle/>
        <a:p>
          <a:pPr>
            <a:lnSpc>
              <a:spcPct val="100000"/>
            </a:lnSpc>
            <a:defRPr cap="all"/>
          </a:pPr>
          <a:r>
            <a:rPr lang="en-US" sz="1400"/>
            <a:t>Email </a:t>
          </a:r>
          <a:r>
            <a:rPr lang="en-US" sz="1400">
              <a:hlinkClick xmlns:r="http://schemas.openxmlformats.org/officeDocument/2006/relationships" r:id="rId1"/>
            </a:rPr>
            <a:t>datasupport@nysed.gov</a:t>
          </a:r>
          <a:r>
            <a:rPr lang="en-US" sz="1400"/>
            <a:t> to update SEDREF contacts</a:t>
          </a:r>
        </a:p>
      </dgm:t>
    </dgm:pt>
    <dgm:pt modelId="{31F4A4C5-D856-4D41-8754-C155CEC6AC25}" type="parTrans" cxnId="{8E338378-E7DD-4019-BFEA-700354897F4B}">
      <dgm:prSet/>
      <dgm:spPr/>
      <dgm:t>
        <a:bodyPr/>
        <a:lstStyle/>
        <a:p>
          <a:endParaRPr lang="en-US"/>
        </a:p>
      </dgm:t>
    </dgm:pt>
    <dgm:pt modelId="{96F16378-2C56-4BC0-8C3E-F24618998CE0}" type="sibTrans" cxnId="{8E338378-E7DD-4019-BFEA-700354897F4B}">
      <dgm:prSet/>
      <dgm:spPr/>
      <dgm:t>
        <a:bodyPr/>
        <a:lstStyle/>
        <a:p>
          <a:endParaRPr lang="en-US"/>
        </a:p>
      </dgm:t>
    </dgm:pt>
    <dgm:pt modelId="{4EABC700-FED1-4ABB-8201-776AE39B4E37}" type="pres">
      <dgm:prSet presAssocID="{A5ABA0DE-648C-49EA-AB97-0D3048480586}" presName="root" presStyleCnt="0">
        <dgm:presLayoutVars>
          <dgm:dir/>
          <dgm:resizeHandles val="exact"/>
        </dgm:presLayoutVars>
      </dgm:prSet>
      <dgm:spPr/>
    </dgm:pt>
    <dgm:pt modelId="{4824EDCA-B720-492C-BE38-763DD3AA78FE}" type="pres">
      <dgm:prSet presAssocID="{CF93F7C6-7F0F-4A95-B906-EC46321DF598}" presName="compNode" presStyleCnt="0"/>
      <dgm:spPr/>
    </dgm:pt>
    <dgm:pt modelId="{18328C50-CD47-46FE-B236-F0F5DCBD8DF6}" type="pres">
      <dgm:prSet presAssocID="{CF93F7C6-7F0F-4A95-B906-EC46321DF598}" presName="iconBgRect" presStyleLbl="bgShp" presStyleIdx="0" presStyleCnt="3"/>
      <dgm:spPr/>
    </dgm:pt>
    <dgm:pt modelId="{B38DEFAB-A00A-4E38-914F-67FA462E4CE6}" type="pres">
      <dgm:prSet presAssocID="{CF93F7C6-7F0F-4A95-B906-EC46321DF598}"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Gavel"/>
        </a:ext>
      </dgm:extLst>
    </dgm:pt>
    <dgm:pt modelId="{3993EB5A-42B7-4EBC-9763-F94B09DE2BCB}" type="pres">
      <dgm:prSet presAssocID="{CF93F7C6-7F0F-4A95-B906-EC46321DF598}" presName="spaceRect" presStyleCnt="0"/>
      <dgm:spPr/>
    </dgm:pt>
    <dgm:pt modelId="{D6CCCBC8-BDDB-457E-9556-576B584A107A}" type="pres">
      <dgm:prSet presAssocID="{CF93F7C6-7F0F-4A95-B906-EC46321DF598}" presName="textRect" presStyleLbl="revTx" presStyleIdx="0" presStyleCnt="3" custScaleY="155751">
        <dgm:presLayoutVars>
          <dgm:chMax val="1"/>
          <dgm:chPref val="1"/>
        </dgm:presLayoutVars>
      </dgm:prSet>
      <dgm:spPr/>
    </dgm:pt>
    <dgm:pt modelId="{CD03310C-C6A5-4C70-B89D-9B5C1D2F2C20}" type="pres">
      <dgm:prSet presAssocID="{0541D539-7DA6-456B-A917-560E83C54FD1}" presName="sibTrans" presStyleCnt="0"/>
      <dgm:spPr/>
    </dgm:pt>
    <dgm:pt modelId="{48DABD55-6735-4413-8E86-F0B5BAAD4F80}" type="pres">
      <dgm:prSet presAssocID="{F15D5FD8-860E-424F-A30E-1937B95752ED}" presName="compNode" presStyleCnt="0"/>
      <dgm:spPr/>
    </dgm:pt>
    <dgm:pt modelId="{C144FBFE-2FA8-4DCD-ACAC-AB84CDD5E275}" type="pres">
      <dgm:prSet presAssocID="{F15D5FD8-860E-424F-A30E-1937B95752ED}" presName="iconBgRect" presStyleLbl="bgShp" presStyleIdx="1" presStyleCnt="3"/>
      <dgm:spPr/>
    </dgm:pt>
    <dgm:pt modelId="{233DF6D9-F8E9-43B8-9DA3-E4717C316688}" type="pres">
      <dgm:prSet presAssocID="{F15D5FD8-860E-424F-A30E-1937B95752ED}"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Envelope"/>
        </a:ext>
      </dgm:extLst>
    </dgm:pt>
    <dgm:pt modelId="{D0DBE14B-6E48-451E-B7D3-5AC13BEE3D0E}" type="pres">
      <dgm:prSet presAssocID="{F15D5FD8-860E-424F-A30E-1937B95752ED}" presName="spaceRect" presStyleCnt="0"/>
      <dgm:spPr/>
    </dgm:pt>
    <dgm:pt modelId="{01E30237-1FF7-454D-AA1F-30B05422E461}" type="pres">
      <dgm:prSet presAssocID="{F15D5FD8-860E-424F-A30E-1937B95752ED}" presName="textRect" presStyleLbl="revTx" presStyleIdx="1" presStyleCnt="3" custScaleX="124053" custLinFactNeighborX="882" custLinFactNeighborY="-22282">
        <dgm:presLayoutVars>
          <dgm:chMax val="1"/>
          <dgm:chPref val="1"/>
        </dgm:presLayoutVars>
      </dgm:prSet>
      <dgm:spPr/>
    </dgm:pt>
    <dgm:pt modelId="{2F87EC89-EDA4-4104-B90A-6FB98AE75085}" type="pres">
      <dgm:prSet presAssocID="{AAE734D2-95D3-427B-9743-B2510843E689}" presName="sibTrans" presStyleCnt="0"/>
      <dgm:spPr/>
    </dgm:pt>
    <dgm:pt modelId="{A864EE87-7A46-4D81-9E8C-2089D5B54647}" type="pres">
      <dgm:prSet presAssocID="{2362A95B-8EAC-4F1A-9009-DFCDCC65AD31}" presName="compNode" presStyleCnt="0"/>
      <dgm:spPr/>
    </dgm:pt>
    <dgm:pt modelId="{CE20DB77-F2BC-4E78-84EC-86737C978D10}" type="pres">
      <dgm:prSet presAssocID="{2362A95B-8EAC-4F1A-9009-DFCDCC65AD31}" presName="iconBgRect" presStyleLbl="bgShp" presStyleIdx="2" presStyleCnt="3"/>
      <dgm:spPr/>
    </dgm:pt>
    <dgm:pt modelId="{652D99A5-10F9-433E-886B-17EF4723E7A7}" type="pres">
      <dgm:prSet presAssocID="{2362A95B-8EAC-4F1A-9009-DFCDCC65AD31}"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Email"/>
        </a:ext>
      </dgm:extLst>
    </dgm:pt>
    <dgm:pt modelId="{8013FF37-1014-4085-9FBA-C4F8922190D3}" type="pres">
      <dgm:prSet presAssocID="{2362A95B-8EAC-4F1A-9009-DFCDCC65AD31}" presName="spaceRect" presStyleCnt="0"/>
      <dgm:spPr/>
    </dgm:pt>
    <dgm:pt modelId="{94D52AF5-3BDD-47AE-A55C-2D9A43462A0B}" type="pres">
      <dgm:prSet presAssocID="{2362A95B-8EAC-4F1A-9009-DFCDCC65AD31}" presName="textRect" presStyleLbl="revTx" presStyleIdx="2" presStyleCnt="3" custScaleY="153810">
        <dgm:presLayoutVars>
          <dgm:chMax val="1"/>
          <dgm:chPref val="1"/>
        </dgm:presLayoutVars>
      </dgm:prSet>
      <dgm:spPr/>
    </dgm:pt>
  </dgm:ptLst>
  <dgm:cxnLst>
    <dgm:cxn modelId="{EE750464-02F5-4382-BD46-B219E4BF1B64}" type="presOf" srcId="{F15D5FD8-860E-424F-A30E-1937B95752ED}" destId="{01E30237-1FF7-454D-AA1F-30B05422E461}" srcOrd="0" destOrd="0" presId="urn:microsoft.com/office/officeart/2018/5/layout/IconCircleLabelList"/>
    <dgm:cxn modelId="{8E338378-E7DD-4019-BFEA-700354897F4B}" srcId="{A5ABA0DE-648C-49EA-AB97-0D3048480586}" destId="{2362A95B-8EAC-4F1A-9009-DFCDCC65AD31}" srcOrd="2" destOrd="0" parTransId="{31F4A4C5-D856-4D41-8754-C155CEC6AC25}" sibTransId="{96F16378-2C56-4BC0-8C3E-F24618998CE0}"/>
    <dgm:cxn modelId="{431AEF7C-C947-4318-8C63-09DA7B714A4F}" srcId="{A5ABA0DE-648C-49EA-AB97-0D3048480586}" destId="{CF93F7C6-7F0F-4A95-B906-EC46321DF598}" srcOrd="0" destOrd="0" parTransId="{825E70D0-5B22-45AA-BB3F-A95B0473B0AD}" sibTransId="{0541D539-7DA6-456B-A917-560E83C54FD1}"/>
    <dgm:cxn modelId="{4089EAA6-2533-4C32-988A-A131F541684F}" type="presOf" srcId="{A5ABA0DE-648C-49EA-AB97-0D3048480586}" destId="{4EABC700-FED1-4ABB-8201-776AE39B4E37}" srcOrd="0" destOrd="0" presId="urn:microsoft.com/office/officeart/2018/5/layout/IconCircleLabelList"/>
    <dgm:cxn modelId="{02AB20BB-1582-4ABF-B043-900A3469FCB6}" type="presOf" srcId="{2362A95B-8EAC-4F1A-9009-DFCDCC65AD31}" destId="{94D52AF5-3BDD-47AE-A55C-2D9A43462A0B}" srcOrd="0" destOrd="0" presId="urn:microsoft.com/office/officeart/2018/5/layout/IconCircleLabelList"/>
    <dgm:cxn modelId="{950C80CA-9F05-4B1E-B113-DA642782E0BB}" srcId="{A5ABA0DE-648C-49EA-AB97-0D3048480586}" destId="{F15D5FD8-860E-424F-A30E-1937B95752ED}" srcOrd="1" destOrd="0" parTransId="{6FA22D1D-9B8E-46EF-8657-35312DEB2439}" sibTransId="{AAE734D2-95D3-427B-9743-B2510843E689}"/>
    <dgm:cxn modelId="{C85910E8-8FE7-4C6E-B8FB-BBB3EEACE57D}" type="presOf" srcId="{CF93F7C6-7F0F-4A95-B906-EC46321DF598}" destId="{D6CCCBC8-BDDB-457E-9556-576B584A107A}" srcOrd="0" destOrd="0" presId="urn:microsoft.com/office/officeart/2018/5/layout/IconCircleLabelList"/>
    <dgm:cxn modelId="{B8849F1F-CBE3-469D-8E64-3052CA0B2F15}" type="presParOf" srcId="{4EABC700-FED1-4ABB-8201-776AE39B4E37}" destId="{4824EDCA-B720-492C-BE38-763DD3AA78FE}" srcOrd="0" destOrd="0" presId="urn:microsoft.com/office/officeart/2018/5/layout/IconCircleLabelList"/>
    <dgm:cxn modelId="{E29D62D3-A39C-447B-8E24-524A4F73AD70}" type="presParOf" srcId="{4824EDCA-B720-492C-BE38-763DD3AA78FE}" destId="{18328C50-CD47-46FE-B236-F0F5DCBD8DF6}" srcOrd="0" destOrd="0" presId="urn:microsoft.com/office/officeart/2018/5/layout/IconCircleLabelList"/>
    <dgm:cxn modelId="{EB81B81C-70DB-4B24-A0AC-C41CFB74A073}" type="presParOf" srcId="{4824EDCA-B720-492C-BE38-763DD3AA78FE}" destId="{B38DEFAB-A00A-4E38-914F-67FA462E4CE6}" srcOrd="1" destOrd="0" presId="urn:microsoft.com/office/officeart/2018/5/layout/IconCircleLabelList"/>
    <dgm:cxn modelId="{0F845587-A579-41B2-A98C-927B0A5EFA55}" type="presParOf" srcId="{4824EDCA-B720-492C-BE38-763DD3AA78FE}" destId="{3993EB5A-42B7-4EBC-9763-F94B09DE2BCB}" srcOrd="2" destOrd="0" presId="urn:microsoft.com/office/officeart/2018/5/layout/IconCircleLabelList"/>
    <dgm:cxn modelId="{4829E51A-01F5-4629-B68B-33AEEB2B25EB}" type="presParOf" srcId="{4824EDCA-B720-492C-BE38-763DD3AA78FE}" destId="{D6CCCBC8-BDDB-457E-9556-576B584A107A}" srcOrd="3" destOrd="0" presId="urn:microsoft.com/office/officeart/2018/5/layout/IconCircleLabelList"/>
    <dgm:cxn modelId="{216344F3-5AB8-4475-913D-6D093BAC9A89}" type="presParOf" srcId="{4EABC700-FED1-4ABB-8201-776AE39B4E37}" destId="{CD03310C-C6A5-4C70-B89D-9B5C1D2F2C20}" srcOrd="1" destOrd="0" presId="urn:microsoft.com/office/officeart/2018/5/layout/IconCircleLabelList"/>
    <dgm:cxn modelId="{779D2C26-A8A0-4A7B-AF70-D5024D69BD89}" type="presParOf" srcId="{4EABC700-FED1-4ABB-8201-776AE39B4E37}" destId="{48DABD55-6735-4413-8E86-F0B5BAAD4F80}" srcOrd="2" destOrd="0" presId="urn:microsoft.com/office/officeart/2018/5/layout/IconCircleLabelList"/>
    <dgm:cxn modelId="{7074CD97-7634-483F-B4C0-5129E225A0A9}" type="presParOf" srcId="{48DABD55-6735-4413-8E86-F0B5BAAD4F80}" destId="{C144FBFE-2FA8-4DCD-ACAC-AB84CDD5E275}" srcOrd="0" destOrd="0" presId="urn:microsoft.com/office/officeart/2018/5/layout/IconCircleLabelList"/>
    <dgm:cxn modelId="{0085702B-1634-42AC-9AFE-4A0365CF1A66}" type="presParOf" srcId="{48DABD55-6735-4413-8E86-F0B5BAAD4F80}" destId="{233DF6D9-F8E9-43B8-9DA3-E4717C316688}" srcOrd="1" destOrd="0" presId="urn:microsoft.com/office/officeart/2018/5/layout/IconCircleLabelList"/>
    <dgm:cxn modelId="{963918AB-9CA8-4575-8975-5D11C2328E34}" type="presParOf" srcId="{48DABD55-6735-4413-8E86-F0B5BAAD4F80}" destId="{D0DBE14B-6E48-451E-B7D3-5AC13BEE3D0E}" srcOrd="2" destOrd="0" presId="urn:microsoft.com/office/officeart/2018/5/layout/IconCircleLabelList"/>
    <dgm:cxn modelId="{91B9AC42-3573-4BFA-9C35-7D6AB8727CE4}" type="presParOf" srcId="{48DABD55-6735-4413-8E86-F0B5BAAD4F80}" destId="{01E30237-1FF7-454D-AA1F-30B05422E461}" srcOrd="3" destOrd="0" presId="urn:microsoft.com/office/officeart/2018/5/layout/IconCircleLabelList"/>
    <dgm:cxn modelId="{AE31ED9E-600D-4126-B3EA-444678A878D4}" type="presParOf" srcId="{4EABC700-FED1-4ABB-8201-776AE39B4E37}" destId="{2F87EC89-EDA4-4104-B90A-6FB98AE75085}" srcOrd="3" destOrd="0" presId="urn:microsoft.com/office/officeart/2018/5/layout/IconCircleLabelList"/>
    <dgm:cxn modelId="{79DF26B6-231A-4C22-8770-71B7FBA89907}" type="presParOf" srcId="{4EABC700-FED1-4ABB-8201-776AE39B4E37}" destId="{A864EE87-7A46-4D81-9E8C-2089D5B54647}" srcOrd="4" destOrd="0" presId="urn:microsoft.com/office/officeart/2018/5/layout/IconCircleLabelList"/>
    <dgm:cxn modelId="{BFC86CA7-3FFF-4C66-946D-DAA330E12309}" type="presParOf" srcId="{A864EE87-7A46-4D81-9E8C-2089D5B54647}" destId="{CE20DB77-F2BC-4E78-84EC-86737C978D10}" srcOrd="0" destOrd="0" presId="urn:microsoft.com/office/officeart/2018/5/layout/IconCircleLabelList"/>
    <dgm:cxn modelId="{DE957367-18DE-4573-8CF9-01C67A5DD77A}" type="presParOf" srcId="{A864EE87-7A46-4D81-9E8C-2089D5B54647}" destId="{652D99A5-10F9-433E-886B-17EF4723E7A7}" srcOrd="1" destOrd="0" presId="urn:microsoft.com/office/officeart/2018/5/layout/IconCircleLabelList"/>
    <dgm:cxn modelId="{EADA06E1-0898-4B5D-BA19-024EF8CA7CE0}" type="presParOf" srcId="{A864EE87-7A46-4D81-9E8C-2089D5B54647}" destId="{8013FF37-1014-4085-9FBA-C4F8922190D3}" srcOrd="2" destOrd="0" presId="urn:microsoft.com/office/officeart/2018/5/layout/IconCircleLabelList"/>
    <dgm:cxn modelId="{DF282C98-3B08-42D0-9495-6BCE5B1F9B99}" type="presParOf" srcId="{A864EE87-7A46-4D81-9E8C-2089D5B54647}" destId="{94D52AF5-3BDD-47AE-A55C-2D9A43462A0B}" srcOrd="3" destOrd="0" presId="urn:microsoft.com/office/officeart/2018/5/layout/IconCircleLabel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CC3A0FD-D563-4C72-B1E2-CE370D8D38B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4DA90D6-EEFD-40A0-A1FE-0E77924B13C2}">
      <dgm:prSet/>
      <dgm:spPr/>
      <dgm:t>
        <a:bodyPr/>
        <a:lstStyle/>
        <a:p>
          <a:pPr rtl="0"/>
          <a:r>
            <a:rPr lang="en-US"/>
            <a:t>If </a:t>
          </a:r>
          <a:r>
            <a:rPr lang="en-US">
              <a:latin typeface="Tw Cen MT Condensed" panose="020B0606020104020203"/>
            </a:rPr>
            <a:t>your school does not have an OSC vendor ID</a:t>
          </a:r>
          <a:r>
            <a:rPr lang="en-US"/>
            <a:t>, you will need to complete and submit a Payee Information form </a:t>
          </a:r>
          <a:r>
            <a:rPr lang="en-US">
              <a:latin typeface="Tw Cen MT Condensed" panose="020B0606020104020203"/>
            </a:rPr>
            <a:t>and substitute W-9 to obtain one </a:t>
          </a:r>
          <a:r>
            <a:rPr lang="en-US" b="1">
              <a:latin typeface="Tw Cen MT Condensed" panose="020B0606020104020203"/>
            </a:rPr>
            <a:t>before</a:t>
          </a:r>
          <a:r>
            <a:rPr lang="en-US" b="1"/>
            <a:t> applying for MSA-CAP aid.</a:t>
          </a:r>
        </a:p>
      </dgm:t>
    </dgm:pt>
    <dgm:pt modelId="{67B6EFA0-C2B1-4FAD-9C3D-3346258E66C3}" type="parTrans" cxnId="{FD5FE047-18E6-4561-8922-D2E217BFCB20}">
      <dgm:prSet/>
      <dgm:spPr/>
      <dgm:t>
        <a:bodyPr/>
        <a:lstStyle/>
        <a:p>
          <a:endParaRPr lang="en-US"/>
        </a:p>
      </dgm:t>
    </dgm:pt>
    <dgm:pt modelId="{AFAD4FB1-A975-412E-8029-666140404241}" type="sibTrans" cxnId="{FD5FE047-18E6-4561-8922-D2E217BFCB20}">
      <dgm:prSet/>
      <dgm:spPr/>
      <dgm:t>
        <a:bodyPr/>
        <a:lstStyle/>
        <a:p>
          <a:endParaRPr lang="en-US"/>
        </a:p>
      </dgm:t>
    </dgm:pt>
    <dgm:pt modelId="{BB5EC981-49D0-4F86-A198-44A29EC7E201}">
      <dgm:prSet/>
      <dgm:spPr/>
      <dgm:t>
        <a:bodyPr/>
        <a:lstStyle/>
        <a:p>
          <a:pPr rtl="0"/>
          <a:r>
            <a:rPr lang="en-US"/>
            <a:t>Office of State Comptroller (OSC) Vendor ID and Substitute W-9 forms are on the ORISS website at the link below.</a:t>
          </a:r>
          <a:endParaRPr lang="en-US" b="0">
            <a:latin typeface="Tw Cen MT Condensed" panose="020B0606020104020203"/>
          </a:endParaRPr>
        </a:p>
      </dgm:t>
    </dgm:pt>
    <dgm:pt modelId="{2640BE41-1A04-48E2-9B1E-04C97B4FA532}" type="parTrans" cxnId="{BAC37B23-ED33-4F89-BCD9-302C75DDA5F5}">
      <dgm:prSet/>
      <dgm:spPr/>
      <dgm:t>
        <a:bodyPr/>
        <a:lstStyle/>
        <a:p>
          <a:endParaRPr lang="en-US"/>
        </a:p>
      </dgm:t>
    </dgm:pt>
    <dgm:pt modelId="{A445D44A-D5AB-43F1-A74A-DFD005FD1B4E}" type="sibTrans" cxnId="{BAC37B23-ED33-4F89-BCD9-302C75DDA5F5}">
      <dgm:prSet/>
      <dgm:spPr/>
      <dgm:t>
        <a:bodyPr/>
        <a:lstStyle/>
        <a:p>
          <a:endParaRPr lang="en-US"/>
        </a:p>
      </dgm:t>
    </dgm:pt>
    <dgm:pt modelId="{163CB88E-975B-434B-8C66-514FE8431832}">
      <dgm:prSet custT="1"/>
      <dgm:spPr/>
      <dgm:t>
        <a:bodyPr/>
        <a:lstStyle/>
        <a:p>
          <a:r>
            <a:rPr lang="en-US" sz="2000" b="1">
              <a:latin typeface="Tw Cen MT Condensed" panose="020B0606020104020203"/>
            </a:rPr>
            <a:t>         </a:t>
          </a:r>
          <a:r>
            <a:rPr lang="en-US" sz="2000">
              <a:hlinkClick xmlns:r="http://schemas.openxmlformats.org/officeDocument/2006/relationships" r:id="rId1"/>
            </a:rPr>
            <a:t>https://www.nysed.gov/nonpublic-schools/osc-vendor-information-nysed-payments</a:t>
          </a:r>
          <a:endParaRPr lang="en-US" sz="2000"/>
        </a:p>
      </dgm:t>
    </dgm:pt>
    <dgm:pt modelId="{D8C16CDC-CAE8-4B98-AC55-D194CC167C28}" type="parTrans" cxnId="{917143A3-15EB-4CA2-AA16-2394026E632F}">
      <dgm:prSet/>
      <dgm:spPr/>
      <dgm:t>
        <a:bodyPr/>
        <a:lstStyle/>
        <a:p>
          <a:endParaRPr lang="en-US"/>
        </a:p>
      </dgm:t>
    </dgm:pt>
    <dgm:pt modelId="{23A215E0-B650-43C1-8406-935F83FCEA01}" type="sibTrans" cxnId="{917143A3-15EB-4CA2-AA16-2394026E632F}">
      <dgm:prSet/>
      <dgm:spPr/>
      <dgm:t>
        <a:bodyPr/>
        <a:lstStyle/>
        <a:p>
          <a:endParaRPr lang="en-US"/>
        </a:p>
      </dgm:t>
    </dgm:pt>
    <dgm:pt modelId="{955851F3-8574-40B9-8433-2C855158D045}" type="pres">
      <dgm:prSet presAssocID="{7CC3A0FD-D563-4C72-B1E2-CE370D8D38B3}" presName="linear" presStyleCnt="0">
        <dgm:presLayoutVars>
          <dgm:animLvl val="lvl"/>
          <dgm:resizeHandles val="exact"/>
        </dgm:presLayoutVars>
      </dgm:prSet>
      <dgm:spPr/>
    </dgm:pt>
    <dgm:pt modelId="{9C78D4E5-86FA-4DAB-980A-368D21D60630}" type="pres">
      <dgm:prSet presAssocID="{04DA90D6-EEFD-40A0-A1FE-0E77924B13C2}" presName="parentText" presStyleLbl="node1" presStyleIdx="0" presStyleCnt="3">
        <dgm:presLayoutVars>
          <dgm:chMax val="0"/>
          <dgm:bulletEnabled val="1"/>
        </dgm:presLayoutVars>
      </dgm:prSet>
      <dgm:spPr/>
    </dgm:pt>
    <dgm:pt modelId="{AA3CDC13-93A5-42D5-8958-0BC56C33E156}" type="pres">
      <dgm:prSet presAssocID="{AFAD4FB1-A975-412E-8029-666140404241}" presName="spacer" presStyleCnt="0"/>
      <dgm:spPr/>
    </dgm:pt>
    <dgm:pt modelId="{5C0196F6-CEF9-4AEA-A4A4-E6C7616ADED6}" type="pres">
      <dgm:prSet presAssocID="{BB5EC981-49D0-4F86-A198-44A29EC7E201}" presName="parentText" presStyleLbl="node1" presStyleIdx="1" presStyleCnt="3">
        <dgm:presLayoutVars>
          <dgm:chMax val="0"/>
          <dgm:bulletEnabled val="1"/>
        </dgm:presLayoutVars>
      </dgm:prSet>
      <dgm:spPr/>
    </dgm:pt>
    <dgm:pt modelId="{DD18FC4D-EBC0-4430-A77E-268DF4594BBB}" type="pres">
      <dgm:prSet presAssocID="{A445D44A-D5AB-43F1-A74A-DFD005FD1B4E}" presName="spacer" presStyleCnt="0"/>
      <dgm:spPr/>
    </dgm:pt>
    <dgm:pt modelId="{76EE1BC9-A820-4A8C-8D97-6B19E9BE7AFE}" type="pres">
      <dgm:prSet presAssocID="{163CB88E-975B-434B-8C66-514FE8431832}" presName="parentText" presStyleLbl="node1" presStyleIdx="2" presStyleCnt="3">
        <dgm:presLayoutVars>
          <dgm:chMax val="0"/>
          <dgm:bulletEnabled val="1"/>
        </dgm:presLayoutVars>
      </dgm:prSet>
      <dgm:spPr/>
    </dgm:pt>
  </dgm:ptLst>
  <dgm:cxnLst>
    <dgm:cxn modelId="{43B9AA20-DBA1-4C8F-8DF5-DB28CA9FF2D2}" type="presOf" srcId="{04DA90D6-EEFD-40A0-A1FE-0E77924B13C2}" destId="{9C78D4E5-86FA-4DAB-980A-368D21D60630}" srcOrd="0" destOrd="0" presId="urn:microsoft.com/office/officeart/2005/8/layout/vList2"/>
    <dgm:cxn modelId="{BAC37B23-ED33-4F89-BCD9-302C75DDA5F5}" srcId="{7CC3A0FD-D563-4C72-B1E2-CE370D8D38B3}" destId="{BB5EC981-49D0-4F86-A198-44A29EC7E201}" srcOrd="1" destOrd="0" parTransId="{2640BE41-1A04-48E2-9B1E-04C97B4FA532}" sibTransId="{A445D44A-D5AB-43F1-A74A-DFD005FD1B4E}"/>
    <dgm:cxn modelId="{D0C99245-DBA2-40AA-A225-159988D3E885}" type="presOf" srcId="{BB5EC981-49D0-4F86-A198-44A29EC7E201}" destId="{5C0196F6-CEF9-4AEA-A4A4-E6C7616ADED6}" srcOrd="0" destOrd="0" presId="urn:microsoft.com/office/officeart/2005/8/layout/vList2"/>
    <dgm:cxn modelId="{FD5FE047-18E6-4561-8922-D2E217BFCB20}" srcId="{7CC3A0FD-D563-4C72-B1E2-CE370D8D38B3}" destId="{04DA90D6-EEFD-40A0-A1FE-0E77924B13C2}" srcOrd="0" destOrd="0" parTransId="{67B6EFA0-C2B1-4FAD-9C3D-3346258E66C3}" sibTransId="{AFAD4FB1-A975-412E-8029-666140404241}"/>
    <dgm:cxn modelId="{E9E36672-610E-4B6A-9BE2-FEFE140C7EED}" type="presOf" srcId="{163CB88E-975B-434B-8C66-514FE8431832}" destId="{76EE1BC9-A820-4A8C-8D97-6B19E9BE7AFE}" srcOrd="0" destOrd="0" presId="urn:microsoft.com/office/officeart/2005/8/layout/vList2"/>
    <dgm:cxn modelId="{74ACB98A-D883-4F7D-985A-DEF4FCFB03A3}" type="presOf" srcId="{7CC3A0FD-D563-4C72-B1E2-CE370D8D38B3}" destId="{955851F3-8574-40B9-8433-2C855158D045}" srcOrd="0" destOrd="0" presId="urn:microsoft.com/office/officeart/2005/8/layout/vList2"/>
    <dgm:cxn modelId="{917143A3-15EB-4CA2-AA16-2394026E632F}" srcId="{7CC3A0FD-D563-4C72-B1E2-CE370D8D38B3}" destId="{163CB88E-975B-434B-8C66-514FE8431832}" srcOrd="2" destOrd="0" parTransId="{D8C16CDC-CAE8-4B98-AC55-D194CC167C28}" sibTransId="{23A215E0-B650-43C1-8406-935F83FCEA01}"/>
    <dgm:cxn modelId="{6C89F6CE-9670-4BC6-A69A-F19891294C2D}" type="presParOf" srcId="{955851F3-8574-40B9-8433-2C855158D045}" destId="{9C78D4E5-86FA-4DAB-980A-368D21D60630}" srcOrd="0" destOrd="0" presId="urn:microsoft.com/office/officeart/2005/8/layout/vList2"/>
    <dgm:cxn modelId="{E2642A51-5F42-419E-A661-259E96F4C506}" type="presParOf" srcId="{955851F3-8574-40B9-8433-2C855158D045}" destId="{AA3CDC13-93A5-42D5-8958-0BC56C33E156}" srcOrd="1" destOrd="0" presId="urn:microsoft.com/office/officeart/2005/8/layout/vList2"/>
    <dgm:cxn modelId="{BC757BD7-722C-40D0-9004-0314145E2995}" type="presParOf" srcId="{955851F3-8574-40B9-8433-2C855158D045}" destId="{5C0196F6-CEF9-4AEA-A4A4-E6C7616ADED6}" srcOrd="2" destOrd="0" presId="urn:microsoft.com/office/officeart/2005/8/layout/vList2"/>
    <dgm:cxn modelId="{BC306140-3E56-4299-9C9A-EF324E62AED3}" type="presParOf" srcId="{955851F3-8574-40B9-8433-2C855158D045}" destId="{DD18FC4D-EBC0-4430-A77E-268DF4594BBB}" srcOrd="3" destOrd="0" presId="urn:microsoft.com/office/officeart/2005/8/layout/vList2"/>
    <dgm:cxn modelId="{6708A217-252E-4060-B53C-D1DA33F520EF}" type="presParOf" srcId="{955851F3-8574-40B9-8433-2C855158D045}" destId="{76EE1BC9-A820-4A8C-8D97-6B19E9BE7AF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3D1A537-72C1-455B-A7F0-0D8BBBB8C2E9}" type="doc">
      <dgm:prSet loTypeId="urn:microsoft.com/office/officeart/2018/5/layout/IconCircle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81159158-9985-4187-9784-9B11D11FE10E}">
      <dgm:prSet/>
      <dgm:spPr/>
      <dgm:t>
        <a:bodyPr/>
        <a:lstStyle/>
        <a:p>
          <a:pPr>
            <a:lnSpc>
              <a:spcPct val="100000"/>
            </a:lnSpc>
            <a:defRPr cap="all"/>
          </a:pPr>
          <a:r>
            <a:rPr lang="en-US"/>
            <a:t>“Electronic Payments” are the Office of the State Comptroller’s program to maximize efficiency in making State payments to local governments, school districts, vendors, contractors, not-for-profits, payroll deduction agents and other eligible payees.  </a:t>
          </a:r>
        </a:p>
      </dgm:t>
    </dgm:pt>
    <dgm:pt modelId="{F6C84331-3459-4B94-86F7-66437561C3A9}" type="parTrans" cxnId="{BE184347-4FA4-4CC1-B80B-D50784896C2C}">
      <dgm:prSet/>
      <dgm:spPr/>
      <dgm:t>
        <a:bodyPr/>
        <a:lstStyle/>
        <a:p>
          <a:endParaRPr lang="en-US"/>
        </a:p>
      </dgm:t>
    </dgm:pt>
    <dgm:pt modelId="{253B5148-2B83-44D4-B8D1-3A0043AA0E51}" type="sibTrans" cxnId="{BE184347-4FA4-4CC1-B80B-D50784896C2C}">
      <dgm:prSet/>
      <dgm:spPr/>
      <dgm:t>
        <a:bodyPr/>
        <a:lstStyle/>
        <a:p>
          <a:endParaRPr lang="en-US"/>
        </a:p>
      </dgm:t>
    </dgm:pt>
    <dgm:pt modelId="{C807AF4B-D88A-4DAE-9FD3-CDD0CFA6E8E5}">
      <dgm:prSet/>
      <dgm:spPr/>
      <dgm:t>
        <a:bodyPr/>
        <a:lstStyle/>
        <a:p>
          <a:pPr>
            <a:lnSpc>
              <a:spcPct val="100000"/>
            </a:lnSpc>
            <a:defRPr cap="all"/>
          </a:pPr>
          <a:r>
            <a:rPr lang="en-US"/>
            <a:t>Payments will be sent to the payees from the Office of the State Comptroller (OSC) utilizing the payee’s chosen method of payment. The OSC listed Automated Clearing House (ACH) as the preferred payment method and is now requiring vendors currently enrolled in ACH to be paid utilizing the ACH payment method only. </a:t>
          </a:r>
        </a:p>
      </dgm:t>
    </dgm:pt>
    <dgm:pt modelId="{07A39170-CD64-4501-8A26-DFC70790CC6A}" type="parTrans" cxnId="{19833CF1-023B-4B6D-A18F-78414F01A72D}">
      <dgm:prSet/>
      <dgm:spPr/>
      <dgm:t>
        <a:bodyPr/>
        <a:lstStyle/>
        <a:p>
          <a:endParaRPr lang="en-US"/>
        </a:p>
      </dgm:t>
    </dgm:pt>
    <dgm:pt modelId="{5600F5C0-91D3-486E-A559-37D8AB562C02}" type="sibTrans" cxnId="{19833CF1-023B-4B6D-A18F-78414F01A72D}">
      <dgm:prSet/>
      <dgm:spPr/>
      <dgm:t>
        <a:bodyPr/>
        <a:lstStyle/>
        <a:p>
          <a:endParaRPr lang="en-US"/>
        </a:p>
      </dgm:t>
    </dgm:pt>
    <dgm:pt modelId="{E562ADE8-B5D8-481B-828F-44D23361A8A2}">
      <dgm:prSet/>
      <dgm:spPr/>
      <dgm:t>
        <a:bodyPr/>
        <a:lstStyle/>
        <a:p>
          <a:pPr>
            <a:lnSpc>
              <a:spcPct val="100000"/>
            </a:lnSpc>
            <a:defRPr cap="all"/>
          </a:pPr>
          <a:r>
            <a:rPr lang="en-US"/>
            <a:t>Vendors not enrolled in the ACH system are highly encouraged to enroll.</a:t>
          </a:r>
        </a:p>
      </dgm:t>
    </dgm:pt>
    <dgm:pt modelId="{B99B5E7E-9343-41A8-9AFC-5A7CA58DD000}" type="parTrans" cxnId="{8801CC83-925E-4568-9E62-F9C3B7877175}">
      <dgm:prSet/>
      <dgm:spPr/>
      <dgm:t>
        <a:bodyPr/>
        <a:lstStyle/>
        <a:p>
          <a:endParaRPr lang="en-US"/>
        </a:p>
      </dgm:t>
    </dgm:pt>
    <dgm:pt modelId="{2C6C829D-F78E-428C-B6F7-2179E7F1ED33}" type="sibTrans" cxnId="{8801CC83-925E-4568-9E62-F9C3B7877175}">
      <dgm:prSet/>
      <dgm:spPr/>
      <dgm:t>
        <a:bodyPr/>
        <a:lstStyle/>
        <a:p>
          <a:endParaRPr lang="en-US"/>
        </a:p>
      </dgm:t>
    </dgm:pt>
    <dgm:pt modelId="{96D6EBE9-3398-4C6C-B92E-07B0EF3EC20D}">
      <dgm:prSet/>
      <dgm:spPr/>
      <dgm:t>
        <a:bodyPr/>
        <a:lstStyle/>
        <a:p>
          <a:pPr>
            <a:lnSpc>
              <a:spcPct val="100000"/>
            </a:lnSpc>
            <a:defRPr cap="all"/>
          </a:pPr>
          <a:r>
            <a:rPr lang="en-US"/>
            <a:t>For more information about this fast and convenient way to receive your nonpublic school aid, go to </a:t>
          </a:r>
          <a:r>
            <a:rPr lang="en-US" u="sng">
              <a:hlinkClick xmlns:r="http://schemas.openxmlformats.org/officeDocument/2006/relationships" r:id="rId1"/>
            </a:rPr>
            <a:t>Office of the State Comptroller</a:t>
          </a:r>
          <a:endParaRPr lang="en-US"/>
        </a:p>
      </dgm:t>
    </dgm:pt>
    <dgm:pt modelId="{357F1E1E-64A1-406A-8E3D-AA3FF2091607}" type="parTrans" cxnId="{2FA7A29B-CA42-4248-96D9-437B4270B730}">
      <dgm:prSet/>
      <dgm:spPr/>
      <dgm:t>
        <a:bodyPr/>
        <a:lstStyle/>
        <a:p>
          <a:endParaRPr lang="en-US"/>
        </a:p>
      </dgm:t>
    </dgm:pt>
    <dgm:pt modelId="{3B4FBCEB-B776-403E-A056-35DD0AD72056}" type="sibTrans" cxnId="{2FA7A29B-CA42-4248-96D9-437B4270B730}">
      <dgm:prSet/>
      <dgm:spPr/>
      <dgm:t>
        <a:bodyPr/>
        <a:lstStyle/>
        <a:p>
          <a:endParaRPr lang="en-US"/>
        </a:p>
      </dgm:t>
    </dgm:pt>
    <dgm:pt modelId="{958EFDCB-55F9-45DB-9E7F-AF4864C70A57}" type="pres">
      <dgm:prSet presAssocID="{33D1A537-72C1-455B-A7F0-0D8BBBB8C2E9}" presName="root" presStyleCnt="0">
        <dgm:presLayoutVars>
          <dgm:dir/>
          <dgm:resizeHandles val="exact"/>
        </dgm:presLayoutVars>
      </dgm:prSet>
      <dgm:spPr/>
    </dgm:pt>
    <dgm:pt modelId="{4012DD0E-5A16-4A2F-A034-F6B77FA26844}" type="pres">
      <dgm:prSet presAssocID="{81159158-9985-4187-9784-9B11D11FE10E}" presName="compNode" presStyleCnt="0"/>
      <dgm:spPr/>
    </dgm:pt>
    <dgm:pt modelId="{86DB15F4-DFAD-43C3-8D8F-AE20931D21D7}" type="pres">
      <dgm:prSet presAssocID="{81159158-9985-4187-9784-9B11D11FE10E}" presName="iconBgRect" presStyleLbl="bgShp" presStyleIdx="0" presStyleCnt="4"/>
      <dgm:spPr/>
    </dgm:pt>
    <dgm:pt modelId="{CD87DBEC-3D53-411A-B469-0CBD4D356186}" type="pres">
      <dgm:prSet presAssocID="{81159158-9985-4187-9784-9B11D11FE10E}"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ank"/>
        </a:ext>
      </dgm:extLst>
    </dgm:pt>
    <dgm:pt modelId="{B6373A64-A147-4ADE-8940-DEBA7C5DD9A9}" type="pres">
      <dgm:prSet presAssocID="{81159158-9985-4187-9784-9B11D11FE10E}" presName="spaceRect" presStyleCnt="0"/>
      <dgm:spPr/>
    </dgm:pt>
    <dgm:pt modelId="{71E02BB3-A889-48D0-9929-C6BF8243954C}" type="pres">
      <dgm:prSet presAssocID="{81159158-9985-4187-9784-9B11D11FE10E}" presName="textRect" presStyleLbl="revTx" presStyleIdx="0" presStyleCnt="4">
        <dgm:presLayoutVars>
          <dgm:chMax val="1"/>
          <dgm:chPref val="1"/>
        </dgm:presLayoutVars>
      </dgm:prSet>
      <dgm:spPr/>
    </dgm:pt>
    <dgm:pt modelId="{AFF76087-3E5C-4BEE-A6C5-9A2ACDEE559F}" type="pres">
      <dgm:prSet presAssocID="{253B5148-2B83-44D4-B8D1-3A0043AA0E51}" presName="sibTrans" presStyleCnt="0"/>
      <dgm:spPr/>
    </dgm:pt>
    <dgm:pt modelId="{29111D4D-E6DC-4CE7-9F6D-E2DC98C5135A}" type="pres">
      <dgm:prSet presAssocID="{C807AF4B-D88A-4DAE-9FD3-CDD0CFA6E8E5}" presName="compNode" presStyleCnt="0"/>
      <dgm:spPr/>
    </dgm:pt>
    <dgm:pt modelId="{C68ED695-A610-4DDF-9C9A-1164F0639FA6}" type="pres">
      <dgm:prSet presAssocID="{C807AF4B-D88A-4DAE-9FD3-CDD0CFA6E8E5}" presName="iconBgRect" presStyleLbl="bgShp" presStyleIdx="1" presStyleCnt="4"/>
      <dgm:spPr/>
    </dgm:pt>
    <dgm:pt modelId="{7D7149C6-1B66-4165-AB08-2DE3CE7433CD}" type="pres">
      <dgm:prSet presAssocID="{C807AF4B-D88A-4DAE-9FD3-CDD0CFA6E8E5}"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ollar"/>
        </a:ext>
      </dgm:extLst>
    </dgm:pt>
    <dgm:pt modelId="{A40A4357-D60D-450B-85BA-686476FB0B08}" type="pres">
      <dgm:prSet presAssocID="{C807AF4B-D88A-4DAE-9FD3-CDD0CFA6E8E5}" presName="spaceRect" presStyleCnt="0"/>
      <dgm:spPr/>
    </dgm:pt>
    <dgm:pt modelId="{ACAEF5A2-9B71-4887-8302-1BAA0E5A4E3A}" type="pres">
      <dgm:prSet presAssocID="{C807AF4B-D88A-4DAE-9FD3-CDD0CFA6E8E5}" presName="textRect" presStyleLbl="revTx" presStyleIdx="1" presStyleCnt="4">
        <dgm:presLayoutVars>
          <dgm:chMax val="1"/>
          <dgm:chPref val="1"/>
        </dgm:presLayoutVars>
      </dgm:prSet>
      <dgm:spPr/>
    </dgm:pt>
    <dgm:pt modelId="{558C21A2-B85E-49C3-B9E4-39F50582A119}" type="pres">
      <dgm:prSet presAssocID="{5600F5C0-91D3-486E-A559-37D8AB562C02}" presName="sibTrans" presStyleCnt="0"/>
      <dgm:spPr/>
    </dgm:pt>
    <dgm:pt modelId="{F9A46E5D-86B1-49BA-8052-2F15BC307310}" type="pres">
      <dgm:prSet presAssocID="{E562ADE8-B5D8-481B-828F-44D23361A8A2}" presName="compNode" presStyleCnt="0"/>
      <dgm:spPr/>
    </dgm:pt>
    <dgm:pt modelId="{552EEF1A-BE70-4711-BCA0-97FD1A98BC94}" type="pres">
      <dgm:prSet presAssocID="{E562ADE8-B5D8-481B-828F-44D23361A8A2}" presName="iconBgRect" presStyleLbl="bgShp" presStyleIdx="2" presStyleCnt="4"/>
      <dgm:spPr/>
    </dgm:pt>
    <dgm:pt modelId="{2338A69C-6BE6-4BDC-9134-4D1CA4817D69}" type="pres">
      <dgm:prSet presAssocID="{E562ADE8-B5D8-481B-828F-44D23361A8A2}"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Hospital"/>
        </a:ext>
      </dgm:extLst>
    </dgm:pt>
    <dgm:pt modelId="{582106A4-BC50-4460-9401-4E42F28DF95F}" type="pres">
      <dgm:prSet presAssocID="{E562ADE8-B5D8-481B-828F-44D23361A8A2}" presName="spaceRect" presStyleCnt="0"/>
      <dgm:spPr/>
    </dgm:pt>
    <dgm:pt modelId="{2712BA20-625E-4185-BA71-3AAAA9ED3C78}" type="pres">
      <dgm:prSet presAssocID="{E562ADE8-B5D8-481B-828F-44D23361A8A2}" presName="textRect" presStyleLbl="revTx" presStyleIdx="2" presStyleCnt="4">
        <dgm:presLayoutVars>
          <dgm:chMax val="1"/>
          <dgm:chPref val="1"/>
        </dgm:presLayoutVars>
      </dgm:prSet>
      <dgm:spPr/>
    </dgm:pt>
    <dgm:pt modelId="{A8AFE2AC-14C5-4A67-B3D9-3B5D70C865E9}" type="pres">
      <dgm:prSet presAssocID="{2C6C829D-F78E-428C-B6F7-2179E7F1ED33}" presName="sibTrans" presStyleCnt="0"/>
      <dgm:spPr/>
    </dgm:pt>
    <dgm:pt modelId="{EFA71760-BE1C-43EE-A6D1-120FC45C7CF0}" type="pres">
      <dgm:prSet presAssocID="{96D6EBE9-3398-4C6C-B92E-07B0EF3EC20D}" presName="compNode" presStyleCnt="0"/>
      <dgm:spPr/>
    </dgm:pt>
    <dgm:pt modelId="{2070E24D-18C6-4937-B9D2-17467677669B}" type="pres">
      <dgm:prSet presAssocID="{96D6EBE9-3398-4C6C-B92E-07B0EF3EC20D}" presName="iconBgRect" presStyleLbl="bgShp" presStyleIdx="3" presStyleCnt="4"/>
      <dgm:spPr/>
    </dgm:pt>
    <dgm:pt modelId="{4127E23C-6332-4C47-BE35-58DAA9AF549C}" type="pres">
      <dgm:prSet presAssocID="{96D6EBE9-3398-4C6C-B92E-07B0EF3EC20D}"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Medical"/>
        </a:ext>
      </dgm:extLst>
    </dgm:pt>
    <dgm:pt modelId="{CE794DAD-2DFE-4AAA-9A8F-1B12DA26E66C}" type="pres">
      <dgm:prSet presAssocID="{96D6EBE9-3398-4C6C-B92E-07B0EF3EC20D}" presName="spaceRect" presStyleCnt="0"/>
      <dgm:spPr/>
    </dgm:pt>
    <dgm:pt modelId="{D83E9762-0509-48BC-9B82-A8D8B832B58D}" type="pres">
      <dgm:prSet presAssocID="{96D6EBE9-3398-4C6C-B92E-07B0EF3EC20D}" presName="textRect" presStyleLbl="revTx" presStyleIdx="3" presStyleCnt="4">
        <dgm:presLayoutVars>
          <dgm:chMax val="1"/>
          <dgm:chPref val="1"/>
        </dgm:presLayoutVars>
      </dgm:prSet>
      <dgm:spPr/>
    </dgm:pt>
  </dgm:ptLst>
  <dgm:cxnLst>
    <dgm:cxn modelId="{2C236C1E-6423-475D-8B8B-B794B4881605}" type="presOf" srcId="{E562ADE8-B5D8-481B-828F-44D23361A8A2}" destId="{2712BA20-625E-4185-BA71-3AAAA9ED3C78}" srcOrd="0" destOrd="0" presId="urn:microsoft.com/office/officeart/2018/5/layout/IconCircleLabelList"/>
    <dgm:cxn modelId="{15B3822C-3256-4F7B-93DF-B66981B65431}" type="presOf" srcId="{81159158-9985-4187-9784-9B11D11FE10E}" destId="{71E02BB3-A889-48D0-9929-C6BF8243954C}" srcOrd="0" destOrd="0" presId="urn:microsoft.com/office/officeart/2018/5/layout/IconCircleLabelList"/>
    <dgm:cxn modelId="{BE184347-4FA4-4CC1-B80B-D50784896C2C}" srcId="{33D1A537-72C1-455B-A7F0-0D8BBBB8C2E9}" destId="{81159158-9985-4187-9784-9B11D11FE10E}" srcOrd="0" destOrd="0" parTransId="{F6C84331-3459-4B94-86F7-66437561C3A9}" sibTransId="{253B5148-2B83-44D4-B8D1-3A0043AA0E51}"/>
    <dgm:cxn modelId="{8801CC83-925E-4568-9E62-F9C3B7877175}" srcId="{33D1A537-72C1-455B-A7F0-0D8BBBB8C2E9}" destId="{E562ADE8-B5D8-481B-828F-44D23361A8A2}" srcOrd="2" destOrd="0" parTransId="{B99B5E7E-9343-41A8-9AFC-5A7CA58DD000}" sibTransId="{2C6C829D-F78E-428C-B6F7-2179E7F1ED33}"/>
    <dgm:cxn modelId="{A8F4A68B-ADB9-4448-99EC-52815D6F1F4A}" type="presOf" srcId="{C807AF4B-D88A-4DAE-9FD3-CDD0CFA6E8E5}" destId="{ACAEF5A2-9B71-4887-8302-1BAA0E5A4E3A}" srcOrd="0" destOrd="0" presId="urn:microsoft.com/office/officeart/2018/5/layout/IconCircleLabelList"/>
    <dgm:cxn modelId="{E6B90F90-4D40-4708-B8DF-5E6E89A7321B}" type="presOf" srcId="{96D6EBE9-3398-4C6C-B92E-07B0EF3EC20D}" destId="{D83E9762-0509-48BC-9B82-A8D8B832B58D}" srcOrd="0" destOrd="0" presId="urn:microsoft.com/office/officeart/2018/5/layout/IconCircleLabelList"/>
    <dgm:cxn modelId="{9A484696-E15A-44C8-9B69-E3B4523B6799}" type="presOf" srcId="{33D1A537-72C1-455B-A7F0-0D8BBBB8C2E9}" destId="{958EFDCB-55F9-45DB-9E7F-AF4864C70A57}" srcOrd="0" destOrd="0" presId="urn:microsoft.com/office/officeart/2018/5/layout/IconCircleLabelList"/>
    <dgm:cxn modelId="{2FA7A29B-CA42-4248-96D9-437B4270B730}" srcId="{33D1A537-72C1-455B-A7F0-0D8BBBB8C2E9}" destId="{96D6EBE9-3398-4C6C-B92E-07B0EF3EC20D}" srcOrd="3" destOrd="0" parTransId="{357F1E1E-64A1-406A-8E3D-AA3FF2091607}" sibTransId="{3B4FBCEB-B776-403E-A056-35DD0AD72056}"/>
    <dgm:cxn modelId="{19833CF1-023B-4B6D-A18F-78414F01A72D}" srcId="{33D1A537-72C1-455B-A7F0-0D8BBBB8C2E9}" destId="{C807AF4B-D88A-4DAE-9FD3-CDD0CFA6E8E5}" srcOrd="1" destOrd="0" parTransId="{07A39170-CD64-4501-8A26-DFC70790CC6A}" sibTransId="{5600F5C0-91D3-486E-A559-37D8AB562C02}"/>
    <dgm:cxn modelId="{D5705639-3FE2-4553-B91C-55A195A04FF3}" type="presParOf" srcId="{958EFDCB-55F9-45DB-9E7F-AF4864C70A57}" destId="{4012DD0E-5A16-4A2F-A034-F6B77FA26844}" srcOrd="0" destOrd="0" presId="urn:microsoft.com/office/officeart/2018/5/layout/IconCircleLabelList"/>
    <dgm:cxn modelId="{E5064413-0E81-4EE4-B40D-6D85914D4FB0}" type="presParOf" srcId="{4012DD0E-5A16-4A2F-A034-F6B77FA26844}" destId="{86DB15F4-DFAD-43C3-8D8F-AE20931D21D7}" srcOrd="0" destOrd="0" presId="urn:microsoft.com/office/officeart/2018/5/layout/IconCircleLabelList"/>
    <dgm:cxn modelId="{33DF18DE-5E40-4327-A1A1-05E9EF1B74BA}" type="presParOf" srcId="{4012DD0E-5A16-4A2F-A034-F6B77FA26844}" destId="{CD87DBEC-3D53-411A-B469-0CBD4D356186}" srcOrd="1" destOrd="0" presId="urn:microsoft.com/office/officeart/2018/5/layout/IconCircleLabelList"/>
    <dgm:cxn modelId="{8B0A1724-FAC2-44AC-85E0-5F3BC4D3FAE2}" type="presParOf" srcId="{4012DD0E-5A16-4A2F-A034-F6B77FA26844}" destId="{B6373A64-A147-4ADE-8940-DEBA7C5DD9A9}" srcOrd="2" destOrd="0" presId="urn:microsoft.com/office/officeart/2018/5/layout/IconCircleLabelList"/>
    <dgm:cxn modelId="{D4406BFE-045A-4492-9555-FB2274FC2145}" type="presParOf" srcId="{4012DD0E-5A16-4A2F-A034-F6B77FA26844}" destId="{71E02BB3-A889-48D0-9929-C6BF8243954C}" srcOrd="3" destOrd="0" presId="urn:microsoft.com/office/officeart/2018/5/layout/IconCircleLabelList"/>
    <dgm:cxn modelId="{29AA08A3-73FC-4A8A-AD94-E1E5A7834012}" type="presParOf" srcId="{958EFDCB-55F9-45DB-9E7F-AF4864C70A57}" destId="{AFF76087-3E5C-4BEE-A6C5-9A2ACDEE559F}" srcOrd="1" destOrd="0" presId="urn:microsoft.com/office/officeart/2018/5/layout/IconCircleLabelList"/>
    <dgm:cxn modelId="{967BD246-ACDF-4164-AB9E-47C55168C364}" type="presParOf" srcId="{958EFDCB-55F9-45DB-9E7F-AF4864C70A57}" destId="{29111D4D-E6DC-4CE7-9F6D-E2DC98C5135A}" srcOrd="2" destOrd="0" presId="urn:microsoft.com/office/officeart/2018/5/layout/IconCircleLabelList"/>
    <dgm:cxn modelId="{5C701A33-19C5-4F8E-B6AF-5B5A8C70B850}" type="presParOf" srcId="{29111D4D-E6DC-4CE7-9F6D-E2DC98C5135A}" destId="{C68ED695-A610-4DDF-9C9A-1164F0639FA6}" srcOrd="0" destOrd="0" presId="urn:microsoft.com/office/officeart/2018/5/layout/IconCircleLabelList"/>
    <dgm:cxn modelId="{7807C700-B78B-4B16-AE44-D19FAB406577}" type="presParOf" srcId="{29111D4D-E6DC-4CE7-9F6D-E2DC98C5135A}" destId="{7D7149C6-1B66-4165-AB08-2DE3CE7433CD}" srcOrd="1" destOrd="0" presId="urn:microsoft.com/office/officeart/2018/5/layout/IconCircleLabelList"/>
    <dgm:cxn modelId="{57A07343-539E-423C-9B2C-03A9AEB0CBD2}" type="presParOf" srcId="{29111D4D-E6DC-4CE7-9F6D-E2DC98C5135A}" destId="{A40A4357-D60D-450B-85BA-686476FB0B08}" srcOrd="2" destOrd="0" presId="urn:microsoft.com/office/officeart/2018/5/layout/IconCircleLabelList"/>
    <dgm:cxn modelId="{B667543E-7D48-4879-A723-EDF6DD155599}" type="presParOf" srcId="{29111D4D-E6DC-4CE7-9F6D-E2DC98C5135A}" destId="{ACAEF5A2-9B71-4887-8302-1BAA0E5A4E3A}" srcOrd="3" destOrd="0" presId="urn:microsoft.com/office/officeart/2018/5/layout/IconCircleLabelList"/>
    <dgm:cxn modelId="{C9971D75-4B80-4172-BE77-5A12F52BFF71}" type="presParOf" srcId="{958EFDCB-55F9-45DB-9E7F-AF4864C70A57}" destId="{558C21A2-B85E-49C3-B9E4-39F50582A119}" srcOrd="3" destOrd="0" presId="urn:microsoft.com/office/officeart/2018/5/layout/IconCircleLabelList"/>
    <dgm:cxn modelId="{E89EE450-580A-4C80-AC2C-0A4B6C3AF1F8}" type="presParOf" srcId="{958EFDCB-55F9-45DB-9E7F-AF4864C70A57}" destId="{F9A46E5D-86B1-49BA-8052-2F15BC307310}" srcOrd="4" destOrd="0" presId="urn:microsoft.com/office/officeart/2018/5/layout/IconCircleLabelList"/>
    <dgm:cxn modelId="{1A87F1A7-8210-4DDA-9C54-CB7D3F20A795}" type="presParOf" srcId="{F9A46E5D-86B1-49BA-8052-2F15BC307310}" destId="{552EEF1A-BE70-4711-BCA0-97FD1A98BC94}" srcOrd="0" destOrd="0" presId="urn:microsoft.com/office/officeart/2018/5/layout/IconCircleLabelList"/>
    <dgm:cxn modelId="{7F3D4436-E43F-442F-B3AA-825894C82B8A}" type="presParOf" srcId="{F9A46E5D-86B1-49BA-8052-2F15BC307310}" destId="{2338A69C-6BE6-4BDC-9134-4D1CA4817D69}" srcOrd="1" destOrd="0" presId="urn:microsoft.com/office/officeart/2018/5/layout/IconCircleLabelList"/>
    <dgm:cxn modelId="{E6240F04-C4F3-489D-96DB-E05966E454DB}" type="presParOf" srcId="{F9A46E5D-86B1-49BA-8052-2F15BC307310}" destId="{582106A4-BC50-4460-9401-4E42F28DF95F}" srcOrd="2" destOrd="0" presId="urn:microsoft.com/office/officeart/2018/5/layout/IconCircleLabelList"/>
    <dgm:cxn modelId="{9409C5D7-DB07-42A7-8037-3F2D16A0FF2C}" type="presParOf" srcId="{F9A46E5D-86B1-49BA-8052-2F15BC307310}" destId="{2712BA20-625E-4185-BA71-3AAAA9ED3C78}" srcOrd="3" destOrd="0" presId="urn:microsoft.com/office/officeart/2018/5/layout/IconCircleLabelList"/>
    <dgm:cxn modelId="{D6D2AA27-0C1B-490A-BC1B-99D92102733B}" type="presParOf" srcId="{958EFDCB-55F9-45DB-9E7F-AF4864C70A57}" destId="{A8AFE2AC-14C5-4A67-B3D9-3B5D70C865E9}" srcOrd="5" destOrd="0" presId="urn:microsoft.com/office/officeart/2018/5/layout/IconCircleLabelList"/>
    <dgm:cxn modelId="{79C53B91-60DF-41A0-9340-4A375C1D702F}" type="presParOf" srcId="{958EFDCB-55F9-45DB-9E7F-AF4864C70A57}" destId="{EFA71760-BE1C-43EE-A6D1-120FC45C7CF0}" srcOrd="6" destOrd="0" presId="urn:microsoft.com/office/officeart/2018/5/layout/IconCircleLabelList"/>
    <dgm:cxn modelId="{1369995F-189F-445F-9CDD-64D1F6D28695}" type="presParOf" srcId="{EFA71760-BE1C-43EE-A6D1-120FC45C7CF0}" destId="{2070E24D-18C6-4937-B9D2-17467677669B}" srcOrd="0" destOrd="0" presId="urn:microsoft.com/office/officeart/2018/5/layout/IconCircleLabelList"/>
    <dgm:cxn modelId="{33FAEABD-A5D7-4C53-96FE-5CEDB3C7F104}" type="presParOf" srcId="{EFA71760-BE1C-43EE-A6D1-120FC45C7CF0}" destId="{4127E23C-6332-4C47-BE35-58DAA9AF549C}" srcOrd="1" destOrd="0" presId="urn:microsoft.com/office/officeart/2018/5/layout/IconCircleLabelList"/>
    <dgm:cxn modelId="{9ADC1D13-CCFE-4945-80B1-683FCC75B04C}" type="presParOf" srcId="{EFA71760-BE1C-43EE-A6D1-120FC45C7CF0}" destId="{CE794DAD-2DFE-4AAA-9A8F-1B12DA26E66C}" srcOrd="2" destOrd="0" presId="urn:microsoft.com/office/officeart/2018/5/layout/IconCircleLabelList"/>
    <dgm:cxn modelId="{8ECC4EC3-2088-49D8-A295-9900A37E21D7}" type="presParOf" srcId="{EFA71760-BE1C-43EE-A6D1-120FC45C7CF0}" destId="{D83E9762-0509-48BC-9B82-A8D8B832B58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38E41D2-A7E0-4617-AAEA-7ECA84488DC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0411879-807F-4695-9226-B4E981F87963}">
      <dgm:prSet custT="1"/>
      <dgm:spPr/>
      <dgm:t>
        <a:bodyPr/>
        <a:lstStyle/>
        <a:p>
          <a:r>
            <a:rPr lang="en-US" sz="2400"/>
            <a:t>You need to know how many employees provided the service—line 1.</a:t>
          </a:r>
        </a:p>
      </dgm:t>
    </dgm:pt>
    <dgm:pt modelId="{A11BB1CF-43B9-4BCF-A614-B7C876DA4CDE}" type="parTrans" cxnId="{F2583E69-4244-4BBB-AE3A-A789BCCAA9F8}">
      <dgm:prSet/>
      <dgm:spPr/>
      <dgm:t>
        <a:bodyPr/>
        <a:lstStyle/>
        <a:p>
          <a:endParaRPr lang="en-US"/>
        </a:p>
      </dgm:t>
    </dgm:pt>
    <dgm:pt modelId="{C094927F-4EA2-4CE6-ACB2-1390F907D7B9}" type="sibTrans" cxnId="{F2583E69-4244-4BBB-AE3A-A789BCCAA9F8}">
      <dgm:prSet/>
      <dgm:spPr/>
      <dgm:t>
        <a:bodyPr/>
        <a:lstStyle/>
        <a:p>
          <a:endParaRPr lang="en-US"/>
        </a:p>
      </dgm:t>
    </dgm:pt>
    <dgm:pt modelId="{0F71E2D7-4932-4DF5-8873-98028CA25FF8}">
      <dgm:prSet custT="1"/>
      <dgm:spPr/>
      <dgm:t>
        <a:bodyPr/>
        <a:lstStyle/>
        <a:p>
          <a:r>
            <a:rPr lang="en-US" sz="2400"/>
            <a:t>Enter the total (annual) hours the employees worked—line 2.</a:t>
          </a:r>
        </a:p>
      </dgm:t>
    </dgm:pt>
    <dgm:pt modelId="{4EB444C2-4A85-430A-8559-223E8E628133}" type="parTrans" cxnId="{CA968BE9-08EE-4ACC-B71F-70EF2632D829}">
      <dgm:prSet/>
      <dgm:spPr/>
      <dgm:t>
        <a:bodyPr/>
        <a:lstStyle/>
        <a:p>
          <a:endParaRPr lang="en-US"/>
        </a:p>
      </dgm:t>
    </dgm:pt>
    <dgm:pt modelId="{250C1DFF-874F-448E-BF8A-65751197000A}" type="sibTrans" cxnId="{CA968BE9-08EE-4ACC-B71F-70EF2632D829}">
      <dgm:prSet/>
      <dgm:spPr/>
      <dgm:t>
        <a:bodyPr/>
        <a:lstStyle/>
        <a:p>
          <a:endParaRPr lang="en-US"/>
        </a:p>
      </dgm:t>
    </dgm:pt>
    <dgm:pt modelId="{B100A981-9E75-4A15-BB5A-1433AB9298AC}">
      <dgm:prSet custT="1"/>
      <dgm:spPr/>
      <dgm:t>
        <a:bodyPr/>
        <a:lstStyle/>
        <a:p>
          <a:r>
            <a:rPr lang="en-US" sz="2400"/>
            <a:t>Enter the total (annual) salaries for the employees—line 3.</a:t>
          </a:r>
        </a:p>
      </dgm:t>
    </dgm:pt>
    <dgm:pt modelId="{99529E10-D56A-4FCC-8435-B1336E3BFC6B}" type="parTrans" cxnId="{188589C9-1903-4FC3-A5FA-AAD3DDB5E366}">
      <dgm:prSet/>
      <dgm:spPr/>
      <dgm:t>
        <a:bodyPr/>
        <a:lstStyle/>
        <a:p>
          <a:endParaRPr lang="en-US"/>
        </a:p>
      </dgm:t>
    </dgm:pt>
    <dgm:pt modelId="{00DB9A31-F082-4F86-BED6-917D810D8F66}" type="sibTrans" cxnId="{188589C9-1903-4FC3-A5FA-AAD3DDB5E366}">
      <dgm:prSet/>
      <dgm:spPr/>
      <dgm:t>
        <a:bodyPr/>
        <a:lstStyle/>
        <a:p>
          <a:endParaRPr lang="en-US"/>
        </a:p>
      </dgm:t>
    </dgm:pt>
    <dgm:pt modelId="{0B878299-406B-43B9-B322-565E87160F8A}">
      <dgm:prSet custT="1"/>
      <dgm:spPr/>
      <dgm:t>
        <a:bodyPr/>
        <a:lstStyle/>
        <a:p>
          <a:r>
            <a:rPr lang="en-US" sz="2400"/>
            <a:t>Enter the total (annual) employee benefits—line 4.</a:t>
          </a:r>
        </a:p>
      </dgm:t>
    </dgm:pt>
    <dgm:pt modelId="{8858C58F-4083-4EDD-BA37-32C5DDC24918}" type="parTrans" cxnId="{E09AA60B-19A6-45A6-A49B-E31D832F4076}">
      <dgm:prSet/>
      <dgm:spPr/>
      <dgm:t>
        <a:bodyPr/>
        <a:lstStyle/>
        <a:p>
          <a:endParaRPr lang="en-US"/>
        </a:p>
      </dgm:t>
    </dgm:pt>
    <dgm:pt modelId="{C551B4FB-3A6F-493A-BE11-C355645C3BF5}" type="sibTrans" cxnId="{E09AA60B-19A6-45A6-A49B-E31D832F4076}">
      <dgm:prSet/>
      <dgm:spPr/>
      <dgm:t>
        <a:bodyPr/>
        <a:lstStyle/>
        <a:p>
          <a:endParaRPr lang="en-US"/>
        </a:p>
      </dgm:t>
    </dgm:pt>
    <dgm:pt modelId="{E88287AF-FDAE-4C13-B03D-7A1246388433}" type="pres">
      <dgm:prSet presAssocID="{538E41D2-A7E0-4617-AAEA-7ECA84488DC3}" presName="vert0" presStyleCnt="0">
        <dgm:presLayoutVars>
          <dgm:dir/>
          <dgm:animOne val="branch"/>
          <dgm:animLvl val="lvl"/>
        </dgm:presLayoutVars>
      </dgm:prSet>
      <dgm:spPr/>
    </dgm:pt>
    <dgm:pt modelId="{FE177431-C41A-450D-9567-65837E3FA876}" type="pres">
      <dgm:prSet presAssocID="{D0411879-807F-4695-9226-B4E981F87963}" presName="thickLine" presStyleLbl="alignNode1" presStyleIdx="0" presStyleCnt="4"/>
      <dgm:spPr/>
    </dgm:pt>
    <dgm:pt modelId="{0B76BC17-9295-4E03-AA60-CBE9FAE4B043}" type="pres">
      <dgm:prSet presAssocID="{D0411879-807F-4695-9226-B4E981F87963}" presName="horz1" presStyleCnt="0"/>
      <dgm:spPr/>
    </dgm:pt>
    <dgm:pt modelId="{8E624152-CF79-4A29-8287-BC92B76E1A52}" type="pres">
      <dgm:prSet presAssocID="{D0411879-807F-4695-9226-B4E981F87963}" presName="tx1" presStyleLbl="revTx" presStyleIdx="0" presStyleCnt="4"/>
      <dgm:spPr/>
    </dgm:pt>
    <dgm:pt modelId="{42B50B9A-C5A1-4671-9043-0C0BC2A6A561}" type="pres">
      <dgm:prSet presAssocID="{D0411879-807F-4695-9226-B4E981F87963}" presName="vert1" presStyleCnt="0"/>
      <dgm:spPr/>
    </dgm:pt>
    <dgm:pt modelId="{8A0DD23C-FAEC-432F-9DCA-14EC07D8C43D}" type="pres">
      <dgm:prSet presAssocID="{0F71E2D7-4932-4DF5-8873-98028CA25FF8}" presName="thickLine" presStyleLbl="alignNode1" presStyleIdx="1" presStyleCnt="4"/>
      <dgm:spPr/>
    </dgm:pt>
    <dgm:pt modelId="{A9DA76AA-D2AC-4410-97FA-83217A19B0CB}" type="pres">
      <dgm:prSet presAssocID="{0F71E2D7-4932-4DF5-8873-98028CA25FF8}" presName="horz1" presStyleCnt="0"/>
      <dgm:spPr/>
    </dgm:pt>
    <dgm:pt modelId="{785D0323-AE7C-47DC-96F0-718E2929616A}" type="pres">
      <dgm:prSet presAssocID="{0F71E2D7-4932-4DF5-8873-98028CA25FF8}" presName="tx1" presStyleLbl="revTx" presStyleIdx="1" presStyleCnt="4"/>
      <dgm:spPr/>
    </dgm:pt>
    <dgm:pt modelId="{1AE81CF9-49B2-4C19-A6DB-8B23D32ED3EB}" type="pres">
      <dgm:prSet presAssocID="{0F71E2D7-4932-4DF5-8873-98028CA25FF8}" presName="vert1" presStyleCnt="0"/>
      <dgm:spPr/>
    </dgm:pt>
    <dgm:pt modelId="{605F65E6-DA4A-4091-9EA9-F6F7F7404C3A}" type="pres">
      <dgm:prSet presAssocID="{B100A981-9E75-4A15-BB5A-1433AB9298AC}" presName="thickLine" presStyleLbl="alignNode1" presStyleIdx="2" presStyleCnt="4"/>
      <dgm:spPr/>
    </dgm:pt>
    <dgm:pt modelId="{02B4FDC2-14D7-4FF4-96C7-1B1F242B5EB8}" type="pres">
      <dgm:prSet presAssocID="{B100A981-9E75-4A15-BB5A-1433AB9298AC}" presName="horz1" presStyleCnt="0"/>
      <dgm:spPr/>
    </dgm:pt>
    <dgm:pt modelId="{3BD0EA9A-1643-405B-8E14-6F89DC2D83E0}" type="pres">
      <dgm:prSet presAssocID="{B100A981-9E75-4A15-BB5A-1433AB9298AC}" presName="tx1" presStyleLbl="revTx" presStyleIdx="2" presStyleCnt="4"/>
      <dgm:spPr/>
    </dgm:pt>
    <dgm:pt modelId="{C954748C-0768-4DF1-A073-525A9C19347A}" type="pres">
      <dgm:prSet presAssocID="{B100A981-9E75-4A15-BB5A-1433AB9298AC}" presName="vert1" presStyleCnt="0"/>
      <dgm:spPr/>
    </dgm:pt>
    <dgm:pt modelId="{B10D389A-7FBD-46FD-9A7F-BB3051C683A9}" type="pres">
      <dgm:prSet presAssocID="{0B878299-406B-43B9-B322-565E87160F8A}" presName="thickLine" presStyleLbl="alignNode1" presStyleIdx="3" presStyleCnt="4"/>
      <dgm:spPr/>
    </dgm:pt>
    <dgm:pt modelId="{6A8AAF58-2184-4FCD-8051-08B5A005AEEB}" type="pres">
      <dgm:prSet presAssocID="{0B878299-406B-43B9-B322-565E87160F8A}" presName="horz1" presStyleCnt="0"/>
      <dgm:spPr/>
    </dgm:pt>
    <dgm:pt modelId="{2A0F82AE-5808-426E-9213-6BD97C56ADC7}" type="pres">
      <dgm:prSet presAssocID="{0B878299-406B-43B9-B322-565E87160F8A}" presName="tx1" presStyleLbl="revTx" presStyleIdx="3" presStyleCnt="4"/>
      <dgm:spPr/>
    </dgm:pt>
    <dgm:pt modelId="{6F2B8641-F1C3-4259-8C01-0F31D441F8C2}" type="pres">
      <dgm:prSet presAssocID="{0B878299-406B-43B9-B322-565E87160F8A}" presName="vert1" presStyleCnt="0"/>
      <dgm:spPr/>
    </dgm:pt>
  </dgm:ptLst>
  <dgm:cxnLst>
    <dgm:cxn modelId="{E09AA60B-19A6-45A6-A49B-E31D832F4076}" srcId="{538E41D2-A7E0-4617-AAEA-7ECA84488DC3}" destId="{0B878299-406B-43B9-B322-565E87160F8A}" srcOrd="3" destOrd="0" parTransId="{8858C58F-4083-4EDD-BA37-32C5DDC24918}" sibTransId="{C551B4FB-3A6F-493A-BE11-C355645C3BF5}"/>
    <dgm:cxn modelId="{2B238D5F-4742-4CDB-85FA-CF27E39008F4}" type="presOf" srcId="{D0411879-807F-4695-9226-B4E981F87963}" destId="{8E624152-CF79-4A29-8287-BC92B76E1A52}" srcOrd="0" destOrd="0" presId="urn:microsoft.com/office/officeart/2008/layout/LinedList"/>
    <dgm:cxn modelId="{24058C42-AD2B-4289-8970-C136AA1AC22D}" type="presOf" srcId="{B100A981-9E75-4A15-BB5A-1433AB9298AC}" destId="{3BD0EA9A-1643-405B-8E14-6F89DC2D83E0}" srcOrd="0" destOrd="0" presId="urn:microsoft.com/office/officeart/2008/layout/LinedList"/>
    <dgm:cxn modelId="{F2583E69-4244-4BBB-AE3A-A789BCCAA9F8}" srcId="{538E41D2-A7E0-4617-AAEA-7ECA84488DC3}" destId="{D0411879-807F-4695-9226-B4E981F87963}" srcOrd="0" destOrd="0" parTransId="{A11BB1CF-43B9-4BCF-A614-B7C876DA4CDE}" sibTransId="{C094927F-4EA2-4CE6-ACB2-1390F907D7B9}"/>
    <dgm:cxn modelId="{86FB6275-8072-4351-8E62-B7720BA2B4A7}" type="presOf" srcId="{0F71E2D7-4932-4DF5-8873-98028CA25FF8}" destId="{785D0323-AE7C-47DC-96F0-718E2929616A}" srcOrd="0" destOrd="0" presId="urn:microsoft.com/office/officeart/2008/layout/LinedList"/>
    <dgm:cxn modelId="{5AAE817D-C03D-4454-879C-04B0E1A519C1}" type="presOf" srcId="{0B878299-406B-43B9-B322-565E87160F8A}" destId="{2A0F82AE-5808-426E-9213-6BD97C56ADC7}" srcOrd="0" destOrd="0" presId="urn:microsoft.com/office/officeart/2008/layout/LinedList"/>
    <dgm:cxn modelId="{20EB0DB8-D0A5-41E7-9AEF-ADE875CB8650}" type="presOf" srcId="{538E41D2-A7E0-4617-AAEA-7ECA84488DC3}" destId="{E88287AF-FDAE-4C13-B03D-7A1246388433}" srcOrd="0" destOrd="0" presId="urn:microsoft.com/office/officeart/2008/layout/LinedList"/>
    <dgm:cxn modelId="{188589C9-1903-4FC3-A5FA-AAD3DDB5E366}" srcId="{538E41D2-A7E0-4617-AAEA-7ECA84488DC3}" destId="{B100A981-9E75-4A15-BB5A-1433AB9298AC}" srcOrd="2" destOrd="0" parTransId="{99529E10-D56A-4FCC-8435-B1336E3BFC6B}" sibTransId="{00DB9A31-F082-4F86-BED6-917D810D8F66}"/>
    <dgm:cxn modelId="{CA968BE9-08EE-4ACC-B71F-70EF2632D829}" srcId="{538E41D2-A7E0-4617-AAEA-7ECA84488DC3}" destId="{0F71E2D7-4932-4DF5-8873-98028CA25FF8}" srcOrd="1" destOrd="0" parTransId="{4EB444C2-4A85-430A-8559-223E8E628133}" sibTransId="{250C1DFF-874F-448E-BF8A-65751197000A}"/>
    <dgm:cxn modelId="{8FA389C2-3805-48DB-9E22-5BF72435864D}" type="presParOf" srcId="{E88287AF-FDAE-4C13-B03D-7A1246388433}" destId="{FE177431-C41A-450D-9567-65837E3FA876}" srcOrd="0" destOrd="0" presId="urn:microsoft.com/office/officeart/2008/layout/LinedList"/>
    <dgm:cxn modelId="{4656FCC3-E7A9-480B-947E-4AD9E353BE23}" type="presParOf" srcId="{E88287AF-FDAE-4C13-B03D-7A1246388433}" destId="{0B76BC17-9295-4E03-AA60-CBE9FAE4B043}" srcOrd="1" destOrd="0" presId="urn:microsoft.com/office/officeart/2008/layout/LinedList"/>
    <dgm:cxn modelId="{02540E23-B462-4F8B-8128-7E5410C94356}" type="presParOf" srcId="{0B76BC17-9295-4E03-AA60-CBE9FAE4B043}" destId="{8E624152-CF79-4A29-8287-BC92B76E1A52}" srcOrd="0" destOrd="0" presId="urn:microsoft.com/office/officeart/2008/layout/LinedList"/>
    <dgm:cxn modelId="{78B2DC40-51D2-4D43-BA07-7A3E3CE95233}" type="presParOf" srcId="{0B76BC17-9295-4E03-AA60-CBE9FAE4B043}" destId="{42B50B9A-C5A1-4671-9043-0C0BC2A6A561}" srcOrd="1" destOrd="0" presId="urn:microsoft.com/office/officeart/2008/layout/LinedList"/>
    <dgm:cxn modelId="{4A6EB987-4EE3-43C8-8C1B-8B3FD57869D3}" type="presParOf" srcId="{E88287AF-FDAE-4C13-B03D-7A1246388433}" destId="{8A0DD23C-FAEC-432F-9DCA-14EC07D8C43D}" srcOrd="2" destOrd="0" presId="urn:microsoft.com/office/officeart/2008/layout/LinedList"/>
    <dgm:cxn modelId="{C504129C-B062-4909-8F33-2282A8ED34D2}" type="presParOf" srcId="{E88287AF-FDAE-4C13-B03D-7A1246388433}" destId="{A9DA76AA-D2AC-4410-97FA-83217A19B0CB}" srcOrd="3" destOrd="0" presId="urn:microsoft.com/office/officeart/2008/layout/LinedList"/>
    <dgm:cxn modelId="{C59044AD-4E00-4400-99C9-8CEF5E01975B}" type="presParOf" srcId="{A9DA76AA-D2AC-4410-97FA-83217A19B0CB}" destId="{785D0323-AE7C-47DC-96F0-718E2929616A}" srcOrd="0" destOrd="0" presId="urn:microsoft.com/office/officeart/2008/layout/LinedList"/>
    <dgm:cxn modelId="{9E7A45C5-55F1-4D28-8447-823265C72078}" type="presParOf" srcId="{A9DA76AA-D2AC-4410-97FA-83217A19B0CB}" destId="{1AE81CF9-49B2-4C19-A6DB-8B23D32ED3EB}" srcOrd="1" destOrd="0" presId="urn:microsoft.com/office/officeart/2008/layout/LinedList"/>
    <dgm:cxn modelId="{A0092902-E789-4C5C-B4C1-A066F2A779C6}" type="presParOf" srcId="{E88287AF-FDAE-4C13-B03D-7A1246388433}" destId="{605F65E6-DA4A-4091-9EA9-F6F7F7404C3A}" srcOrd="4" destOrd="0" presId="urn:microsoft.com/office/officeart/2008/layout/LinedList"/>
    <dgm:cxn modelId="{0B6A831B-6F4A-4C9F-BDA6-213AB2727C5F}" type="presParOf" srcId="{E88287AF-FDAE-4C13-B03D-7A1246388433}" destId="{02B4FDC2-14D7-4FF4-96C7-1B1F242B5EB8}" srcOrd="5" destOrd="0" presId="urn:microsoft.com/office/officeart/2008/layout/LinedList"/>
    <dgm:cxn modelId="{58BA0B9E-35C3-4810-B346-93374D12C901}" type="presParOf" srcId="{02B4FDC2-14D7-4FF4-96C7-1B1F242B5EB8}" destId="{3BD0EA9A-1643-405B-8E14-6F89DC2D83E0}" srcOrd="0" destOrd="0" presId="urn:microsoft.com/office/officeart/2008/layout/LinedList"/>
    <dgm:cxn modelId="{5B7038C0-EC8F-4ECB-A3D4-201097BF1EF3}" type="presParOf" srcId="{02B4FDC2-14D7-4FF4-96C7-1B1F242B5EB8}" destId="{C954748C-0768-4DF1-A073-525A9C19347A}" srcOrd="1" destOrd="0" presId="urn:microsoft.com/office/officeart/2008/layout/LinedList"/>
    <dgm:cxn modelId="{2CCBD4EC-9300-4E94-A08B-8CFE342A6623}" type="presParOf" srcId="{E88287AF-FDAE-4C13-B03D-7A1246388433}" destId="{B10D389A-7FBD-46FD-9A7F-BB3051C683A9}" srcOrd="6" destOrd="0" presId="urn:microsoft.com/office/officeart/2008/layout/LinedList"/>
    <dgm:cxn modelId="{4210682A-CF70-407A-BF76-0E724D1A46EB}" type="presParOf" srcId="{E88287AF-FDAE-4C13-B03D-7A1246388433}" destId="{6A8AAF58-2184-4FCD-8051-08B5A005AEEB}" srcOrd="7" destOrd="0" presId="urn:microsoft.com/office/officeart/2008/layout/LinedList"/>
    <dgm:cxn modelId="{67AC512A-C372-4C2A-844B-B158DC4AE8C8}" type="presParOf" srcId="{6A8AAF58-2184-4FCD-8051-08B5A005AEEB}" destId="{2A0F82AE-5808-426E-9213-6BD97C56ADC7}" srcOrd="0" destOrd="0" presId="urn:microsoft.com/office/officeart/2008/layout/LinedList"/>
    <dgm:cxn modelId="{CC87DA59-9F44-4780-9335-49D2D4D0E116}" type="presParOf" srcId="{6A8AAF58-2184-4FCD-8051-08B5A005AEEB}" destId="{6F2B8641-F1C3-4259-8C01-0F31D441F8C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38E41D2-A7E0-4617-AAEA-7ECA84488DC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44C1FA1-A42B-4B50-AC76-05CD737AA0DC}">
      <dgm:prSet custT="1"/>
      <dgm:spPr/>
      <dgm:t>
        <a:bodyPr/>
        <a:lstStyle/>
        <a:p>
          <a:r>
            <a:rPr lang="en-US" sz="2400"/>
            <a:t>The system calculates the total (annual) salaries and benefits-line 5.</a:t>
          </a:r>
        </a:p>
      </dgm:t>
    </dgm:pt>
    <dgm:pt modelId="{D846C44E-E431-4D74-86A8-D307497DF686}" type="parTrans" cxnId="{EFA96FD4-6260-421B-ACB3-1609FA905488}">
      <dgm:prSet/>
      <dgm:spPr/>
      <dgm:t>
        <a:bodyPr/>
        <a:lstStyle/>
        <a:p>
          <a:endParaRPr lang="en-US"/>
        </a:p>
      </dgm:t>
    </dgm:pt>
    <dgm:pt modelId="{573B24F9-9708-4538-8FC6-9F0F93E169CB}" type="sibTrans" cxnId="{EFA96FD4-6260-421B-ACB3-1609FA905488}">
      <dgm:prSet/>
      <dgm:spPr/>
      <dgm:t>
        <a:bodyPr/>
        <a:lstStyle/>
        <a:p>
          <a:endParaRPr lang="en-US"/>
        </a:p>
      </dgm:t>
    </dgm:pt>
    <dgm:pt modelId="{F0924809-1691-4C72-B8CC-D4CDD9FCFBDA}">
      <dgm:prSet custT="1"/>
      <dgm:spPr/>
      <dgm:t>
        <a:bodyPr/>
        <a:lstStyle/>
        <a:p>
          <a:r>
            <a:rPr lang="en-US" sz="2400"/>
            <a:t>The system calculates the Average Hourly Rate-line 6.</a:t>
          </a:r>
        </a:p>
      </dgm:t>
    </dgm:pt>
    <dgm:pt modelId="{1DDFE03B-B289-4A92-B141-12BDA35DDE95}" type="parTrans" cxnId="{CA310978-DC74-44BE-AB81-D47FCDB9BA43}">
      <dgm:prSet/>
      <dgm:spPr/>
      <dgm:t>
        <a:bodyPr/>
        <a:lstStyle/>
        <a:p>
          <a:endParaRPr lang="en-US"/>
        </a:p>
      </dgm:t>
    </dgm:pt>
    <dgm:pt modelId="{CADD04E5-D607-4ADD-8E2B-CC7E57A07967}" type="sibTrans" cxnId="{CA310978-DC74-44BE-AB81-D47FCDB9BA43}">
      <dgm:prSet/>
      <dgm:spPr/>
      <dgm:t>
        <a:bodyPr/>
        <a:lstStyle/>
        <a:p>
          <a:endParaRPr lang="en-US"/>
        </a:p>
      </dgm:t>
    </dgm:pt>
    <dgm:pt modelId="{055132D6-AE38-4F55-A72C-A54A75B12AF6}">
      <dgm:prSet custT="1"/>
      <dgm:spPr/>
      <dgm:t>
        <a:bodyPr/>
        <a:lstStyle/>
        <a:p>
          <a:r>
            <a:rPr lang="en-US" sz="2400" b="1"/>
            <a:t>*Total should always be the ANNUAL total; the system pro-rates mandate totals based on ANNUAL reported totals.</a:t>
          </a:r>
          <a:endParaRPr lang="en-US" sz="2400"/>
        </a:p>
      </dgm:t>
    </dgm:pt>
    <dgm:pt modelId="{B5A0C6AD-0CD2-4981-A34D-B5951E650F56}" type="parTrans" cxnId="{DDAA57A7-AB12-4F50-B888-DF2E478D9B02}">
      <dgm:prSet/>
      <dgm:spPr/>
      <dgm:t>
        <a:bodyPr/>
        <a:lstStyle/>
        <a:p>
          <a:endParaRPr lang="en-US"/>
        </a:p>
      </dgm:t>
    </dgm:pt>
    <dgm:pt modelId="{1CB87C70-C65D-4079-BDBF-F302E17400D7}" type="sibTrans" cxnId="{DDAA57A7-AB12-4F50-B888-DF2E478D9B02}">
      <dgm:prSet/>
      <dgm:spPr/>
      <dgm:t>
        <a:bodyPr/>
        <a:lstStyle/>
        <a:p>
          <a:endParaRPr lang="en-US"/>
        </a:p>
      </dgm:t>
    </dgm:pt>
    <dgm:pt modelId="{E88287AF-FDAE-4C13-B03D-7A1246388433}" type="pres">
      <dgm:prSet presAssocID="{538E41D2-A7E0-4617-AAEA-7ECA84488DC3}" presName="vert0" presStyleCnt="0">
        <dgm:presLayoutVars>
          <dgm:dir/>
          <dgm:animOne val="branch"/>
          <dgm:animLvl val="lvl"/>
        </dgm:presLayoutVars>
      </dgm:prSet>
      <dgm:spPr/>
    </dgm:pt>
    <dgm:pt modelId="{4A9FB07A-6C6D-4CA5-8AC2-7C6A5849C0A6}" type="pres">
      <dgm:prSet presAssocID="{044C1FA1-A42B-4B50-AC76-05CD737AA0DC}" presName="thickLine" presStyleLbl="alignNode1" presStyleIdx="0" presStyleCnt="3"/>
      <dgm:spPr/>
    </dgm:pt>
    <dgm:pt modelId="{5FAA2DF0-EB19-461E-9872-5015F3A22D82}" type="pres">
      <dgm:prSet presAssocID="{044C1FA1-A42B-4B50-AC76-05CD737AA0DC}" presName="horz1" presStyleCnt="0"/>
      <dgm:spPr/>
    </dgm:pt>
    <dgm:pt modelId="{1E298ECD-AF3D-4A5C-BBC1-A740674E329C}" type="pres">
      <dgm:prSet presAssocID="{044C1FA1-A42B-4B50-AC76-05CD737AA0DC}" presName="tx1" presStyleLbl="revTx" presStyleIdx="0" presStyleCnt="3"/>
      <dgm:spPr/>
    </dgm:pt>
    <dgm:pt modelId="{EC03A7CE-B5FB-40E9-AF0B-775AC7070B9D}" type="pres">
      <dgm:prSet presAssocID="{044C1FA1-A42B-4B50-AC76-05CD737AA0DC}" presName="vert1" presStyleCnt="0"/>
      <dgm:spPr/>
    </dgm:pt>
    <dgm:pt modelId="{B9643EA2-E36E-4322-A2C3-5255A7D65BEB}" type="pres">
      <dgm:prSet presAssocID="{F0924809-1691-4C72-B8CC-D4CDD9FCFBDA}" presName="thickLine" presStyleLbl="alignNode1" presStyleIdx="1" presStyleCnt="3"/>
      <dgm:spPr/>
    </dgm:pt>
    <dgm:pt modelId="{C1C2B8A2-6BD9-4C0F-AE7C-0CAD740AE1B7}" type="pres">
      <dgm:prSet presAssocID="{F0924809-1691-4C72-B8CC-D4CDD9FCFBDA}" presName="horz1" presStyleCnt="0"/>
      <dgm:spPr/>
    </dgm:pt>
    <dgm:pt modelId="{5DCED8F2-5FA3-4F53-9E7A-5A8E8BD2D870}" type="pres">
      <dgm:prSet presAssocID="{F0924809-1691-4C72-B8CC-D4CDD9FCFBDA}" presName="tx1" presStyleLbl="revTx" presStyleIdx="1" presStyleCnt="3"/>
      <dgm:spPr/>
    </dgm:pt>
    <dgm:pt modelId="{CE392B6C-13CE-4CDD-A390-77EE0315706A}" type="pres">
      <dgm:prSet presAssocID="{F0924809-1691-4C72-B8CC-D4CDD9FCFBDA}" presName="vert1" presStyleCnt="0"/>
      <dgm:spPr/>
    </dgm:pt>
    <dgm:pt modelId="{ABC67D02-80FC-4A45-B38E-CF6A3EFCEAC9}" type="pres">
      <dgm:prSet presAssocID="{055132D6-AE38-4F55-A72C-A54A75B12AF6}" presName="thickLine" presStyleLbl="alignNode1" presStyleIdx="2" presStyleCnt="3"/>
      <dgm:spPr/>
    </dgm:pt>
    <dgm:pt modelId="{1166E4FE-6A77-4541-BCD6-7BE3D01DABFC}" type="pres">
      <dgm:prSet presAssocID="{055132D6-AE38-4F55-A72C-A54A75B12AF6}" presName="horz1" presStyleCnt="0"/>
      <dgm:spPr/>
    </dgm:pt>
    <dgm:pt modelId="{B1CF43D9-9585-4F10-B892-B9E345BB64AC}" type="pres">
      <dgm:prSet presAssocID="{055132D6-AE38-4F55-A72C-A54A75B12AF6}" presName="tx1" presStyleLbl="revTx" presStyleIdx="2" presStyleCnt="3"/>
      <dgm:spPr/>
    </dgm:pt>
    <dgm:pt modelId="{7E9810CA-2CF1-4698-9C65-8209716B34F1}" type="pres">
      <dgm:prSet presAssocID="{055132D6-AE38-4F55-A72C-A54A75B12AF6}" presName="vert1" presStyleCnt="0"/>
      <dgm:spPr/>
    </dgm:pt>
  </dgm:ptLst>
  <dgm:cxnLst>
    <dgm:cxn modelId="{C99EC024-5AF5-4FC3-B34D-820923A5C97C}" type="presOf" srcId="{055132D6-AE38-4F55-A72C-A54A75B12AF6}" destId="{B1CF43D9-9585-4F10-B892-B9E345BB64AC}" srcOrd="0" destOrd="0" presId="urn:microsoft.com/office/officeart/2008/layout/LinedList"/>
    <dgm:cxn modelId="{CA310978-DC74-44BE-AB81-D47FCDB9BA43}" srcId="{538E41D2-A7E0-4617-AAEA-7ECA84488DC3}" destId="{F0924809-1691-4C72-B8CC-D4CDD9FCFBDA}" srcOrd="1" destOrd="0" parTransId="{1DDFE03B-B289-4A92-B141-12BDA35DDE95}" sibTransId="{CADD04E5-D607-4ADD-8E2B-CC7E57A07967}"/>
    <dgm:cxn modelId="{DDAA57A7-AB12-4F50-B888-DF2E478D9B02}" srcId="{538E41D2-A7E0-4617-AAEA-7ECA84488DC3}" destId="{055132D6-AE38-4F55-A72C-A54A75B12AF6}" srcOrd="2" destOrd="0" parTransId="{B5A0C6AD-0CD2-4981-A34D-B5951E650F56}" sibTransId="{1CB87C70-C65D-4079-BDBF-F302E17400D7}"/>
    <dgm:cxn modelId="{20EB0DB8-D0A5-41E7-9AEF-ADE875CB8650}" type="presOf" srcId="{538E41D2-A7E0-4617-AAEA-7ECA84488DC3}" destId="{E88287AF-FDAE-4C13-B03D-7A1246388433}" srcOrd="0" destOrd="0" presId="urn:microsoft.com/office/officeart/2008/layout/LinedList"/>
    <dgm:cxn modelId="{EFA96FD4-6260-421B-ACB3-1609FA905488}" srcId="{538E41D2-A7E0-4617-AAEA-7ECA84488DC3}" destId="{044C1FA1-A42B-4B50-AC76-05CD737AA0DC}" srcOrd="0" destOrd="0" parTransId="{D846C44E-E431-4D74-86A8-D307497DF686}" sibTransId="{573B24F9-9708-4538-8FC6-9F0F93E169CB}"/>
    <dgm:cxn modelId="{4CE54FE4-A6E4-4C02-92E7-C9E30300EF88}" type="presOf" srcId="{044C1FA1-A42B-4B50-AC76-05CD737AA0DC}" destId="{1E298ECD-AF3D-4A5C-BBC1-A740674E329C}" srcOrd="0" destOrd="0" presId="urn:microsoft.com/office/officeart/2008/layout/LinedList"/>
    <dgm:cxn modelId="{08DD36E7-A867-4DE5-A300-4D0D704B4D36}" type="presOf" srcId="{F0924809-1691-4C72-B8CC-D4CDD9FCFBDA}" destId="{5DCED8F2-5FA3-4F53-9E7A-5A8E8BD2D870}" srcOrd="0" destOrd="0" presId="urn:microsoft.com/office/officeart/2008/layout/LinedList"/>
    <dgm:cxn modelId="{33AE44CC-C26A-4684-8D73-D3BC33338E3D}" type="presParOf" srcId="{E88287AF-FDAE-4C13-B03D-7A1246388433}" destId="{4A9FB07A-6C6D-4CA5-8AC2-7C6A5849C0A6}" srcOrd="0" destOrd="0" presId="urn:microsoft.com/office/officeart/2008/layout/LinedList"/>
    <dgm:cxn modelId="{CF2B259E-D86F-49AF-821A-8BC0DA328C09}" type="presParOf" srcId="{E88287AF-FDAE-4C13-B03D-7A1246388433}" destId="{5FAA2DF0-EB19-461E-9872-5015F3A22D82}" srcOrd="1" destOrd="0" presId="urn:microsoft.com/office/officeart/2008/layout/LinedList"/>
    <dgm:cxn modelId="{6F570001-2BDD-4709-81D1-DD64B13CE6D8}" type="presParOf" srcId="{5FAA2DF0-EB19-461E-9872-5015F3A22D82}" destId="{1E298ECD-AF3D-4A5C-BBC1-A740674E329C}" srcOrd="0" destOrd="0" presId="urn:microsoft.com/office/officeart/2008/layout/LinedList"/>
    <dgm:cxn modelId="{3927A20D-C00C-41C3-9E03-9B5059EB72F3}" type="presParOf" srcId="{5FAA2DF0-EB19-461E-9872-5015F3A22D82}" destId="{EC03A7CE-B5FB-40E9-AF0B-775AC7070B9D}" srcOrd="1" destOrd="0" presId="urn:microsoft.com/office/officeart/2008/layout/LinedList"/>
    <dgm:cxn modelId="{4B3DF562-7F9A-4970-B06F-A062FCB74041}" type="presParOf" srcId="{E88287AF-FDAE-4C13-B03D-7A1246388433}" destId="{B9643EA2-E36E-4322-A2C3-5255A7D65BEB}" srcOrd="2" destOrd="0" presId="urn:microsoft.com/office/officeart/2008/layout/LinedList"/>
    <dgm:cxn modelId="{8DB30D1F-3BBD-4809-A27F-00C521A97C11}" type="presParOf" srcId="{E88287AF-FDAE-4C13-B03D-7A1246388433}" destId="{C1C2B8A2-6BD9-4C0F-AE7C-0CAD740AE1B7}" srcOrd="3" destOrd="0" presId="urn:microsoft.com/office/officeart/2008/layout/LinedList"/>
    <dgm:cxn modelId="{8FF6624D-81C3-464E-9DEC-834CF5B5079E}" type="presParOf" srcId="{C1C2B8A2-6BD9-4C0F-AE7C-0CAD740AE1B7}" destId="{5DCED8F2-5FA3-4F53-9E7A-5A8E8BD2D870}" srcOrd="0" destOrd="0" presId="urn:microsoft.com/office/officeart/2008/layout/LinedList"/>
    <dgm:cxn modelId="{8DED13DD-4EB0-4D78-B502-D5BCD6E843CC}" type="presParOf" srcId="{C1C2B8A2-6BD9-4C0F-AE7C-0CAD740AE1B7}" destId="{CE392B6C-13CE-4CDD-A390-77EE0315706A}" srcOrd="1" destOrd="0" presId="urn:microsoft.com/office/officeart/2008/layout/LinedList"/>
    <dgm:cxn modelId="{AFFE3691-B993-4124-A69F-724537B094B2}" type="presParOf" srcId="{E88287AF-FDAE-4C13-B03D-7A1246388433}" destId="{ABC67D02-80FC-4A45-B38E-CF6A3EFCEAC9}" srcOrd="4" destOrd="0" presId="urn:microsoft.com/office/officeart/2008/layout/LinedList"/>
    <dgm:cxn modelId="{93F7315A-2B75-4990-A5F1-3852CA6EAD5C}" type="presParOf" srcId="{E88287AF-FDAE-4C13-B03D-7A1246388433}" destId="{1166E4FE-6A77-4541-BCD6-7BE3D01DABFC}" srcOrd="5" destOrd="0" presId="urn:microsoft.com/office/officeart/2008/layout/LinedList"/>
    <dgm:cxn modelId="{47FAD63B-9E6E-4043-A490-ED4C6271D188}" type="presParOf" srcId="{1166E4FE-6A77-4541-BCD6-7BE3D01DABFC}" destId="{B1CF43D9-9585-4F10-B892-B9E345BB64AC}" srcOrd="0" destOrd="0" presId="urn:microsoft.com/office/officeart/2008/layout/LinedList"/>
    <dgm:cxn modelId="{8621BABB-612E-4B18-8B69-EA3A845C154D}" type="presParOf" srcId="{1166E4FE-6A77-4541-BCD6-7BE3D01DABFC}" destId="{7E9810CA-2CF1-4698-9C65-8209716B34F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5DCF21D-F9A7-4C3A-949B-6DBC966C2388}"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8DFBD7A-A278-4592-B28C-2F94A43170AF}">
      <dgm:prSet/>
      <dgm:spPr/>
      <dgm:t>
        <a:bodyPr/>
        <a:lstStyle/>
        <a:p>
          <a:r>
            <a:rPr lang="en-US" u="sng"/>
            <a:t>Calculation of Hourly Rate</a:t>
          </a:r>
          <a:endParaRPr lang="en-US"/>
        </a:p>
      </dgm:t>
    </dgm:pt>
    <dgm:pt modelId="{930CC545-0703-42B8-B694-58C37106E972}" type="parTrans" cxnId="{6B2E9A15-74AB-4BA5-BFB4-8CA2A090BFAF}">
      <dgm:prSet/>
      <dgm:spPr/>
      <dgm:t>
        <a:bodyPr/>
        <a:lstStyle/>
        <a:p>
          <a:endParaRPr lang="en-US"/>
        </a:p>
      </dgm:t>
    </dgm:pt>
    <dgm:pt modelId="{863CB984-7946-4C9E-80A0-8C35B5897098}" type="sibTrans" cxnId="{6B2E9A15-74AB-4BA5-BFB4-8CA2A090BFAF}">
      <dgm:prSet/>
      <dgm:spPr/>
      <dgm:t>
        <a:bodyPr/>
        <a:lstStyle/>
        <a:p>
          <a:endParaRPr lang="en-US"/>
        </a:p>
      </dgm:t>
    </dgm:pt>
    <dgm:pt modelId="{D68DFF2E-5D0C-47A0-90FA-434D205E87B1}">
      <dgm:prSet/>
      <dgm:spPr/>
      <dgm:t>
        <a:bodyPr/>
        <a:lstStyle/>
        <a:p>
          <a:r>
            <a:rPr lang="en-US"/>
            <a:t>Click on the &lt;Mandate 4&gt; button.</a:t>
          </a:r>
        </a:p>
      </dgm:t>
    </dgm:pt>
    <dgm:pt modelId="{98B64A34-91B2-4DF9-8FB3-1D99EC599B72}" type="parTrans" cxnId="{502C10C3-C02D-4043-A101-E4D71005349C}">
      <dgm:prSet/>
      <dgm:spPr/>
      <dgm:t>
        <a:bodyPr/>
        <a:lstStyle/>
        <a:p>
          <a:endParaRPr lang="en-US"/>
        </a:p>
      </dgm:t>
    </dgm:pt>
    <dgm:pt modelId="{F0BD7170-982E-4C38-9C1C-349D43E19769}" type="sibTrans" cxnId="{502C10C3-C02D-4043-A101-E4D71005349C}">
      <dgm:prSet/>
      <dgm:spPr/>
      <dgm:t>
        <a:bodyPr/>
        <a:lstStyle/>
        <a:p>
          <a:endParaRPr lang="en-US"/>
        </a:p>
      </dgm:t>
    </dgm:pt>
    <dgm:pt modelId="{0727B5C7-FD80-4F07-AADE-8150386570B8}">
      <dgm:prSet/>
      <dgm:spPr/>
      <dgm:t>
        <a:bodyPr/>
        <a:lstStyle/>
        <a:p>
          <a:r>
            <a:rPr lang="en-US"/>
            <a:t>Enter data for line 1.  Use the “tab” key to move to the next data entry field. </a:t>
          </a:r>
        </a:p>
      </dgm:t>
    </dgm:pt>
    <dgm:pt modelId="{FE7D2B8B-41FA-460D-98BB-EC5803A4CDF5}" type="parTrans" cxnId="{4CA37E04-87F5-4C02-8A1A-9C2E964E4D32}">
      <dgm:prSet/>
      <dgm:spPr/>
      <dgm:t>
        <a:bodyPr/>
        <a:lstStyle/>
        <a:p>
          <a:endParaRPr lang="en-US"/>
        </a:p>
      </dgm:t>
    </dgm:pt>
    <dgm:pt modelId="{1477EA78-C3CA-4B01-A3C6-CD8DA5EF72E9}" type="sibTrans" cxnId="{4CA37E04-87F5-4C02-8A1A-9C2E964E4D32}">
      <dgm:prSet/>
      <dgm:spPr/>
      <dgm:t>
        <a:bodyPr/>
        <a:lstStyle/>
        <a:p>
          <a:endParaRPr lang="en-US"/>
        </a:p>
      </dgm:t>
    </dgm:pt>
    <dgm:pt modelId="{631D6819-6E71-4A89-BC3E-33BF5056CA93}">
      <dgm:prSet/>
      <dgm:spPr/>
      <dgm:t>
        <a:bodyPr/>
        <a:lstStyle/>
        <a:p>
          <a:r>
            <a:rPr lang="en-US"/>
            <a:t>Continue entering data for lines 2-4.  </a:t>
          </a:r>
        </a:p>
      </dgm:t>
    </dgm:pt>
    <dgm:pt modelId="{57F2A179-CFC6-4BFB-8641-B44ACD0E4BB9}" type="parTrans" cxnId="{86518FCD-3AAE-49D6-B034-40F3BD6EED79}">
      <dgm:prSet/>
      <dgm:spPr/>
      <dgm:t>
        <a:bodyPr/>
        <a:lstStyle/>
        <a:p>
          <a:endParaRPr lang="en-US"/>
        </a:p>
      </dgm:t>
    </dgm:pt>
    <dgm:pt modelId="{274FE679-9940-4A95-84E9-7E92F489E717}" type="sibTrans" cxnId="{86518FCD-3AAE-49D6-B034-40F3BD6EED79}">
      <dgm:prSet/>
      <dgm:spPr/>
      <dgm:t>
        <a:bodyPr/>
        <a:lstStyle/>
        <a:p>
          <a:endParaRPr lang="en-US"/>
        </a:p>
      </dgm:t>
    </dgm:pt>
    <dgm:pt modelId="{47D70688-E4C0-4B57-B180-985507D6B594}">
      <dgm:prSet/>
      <dgm:spPr/>
      <dgm:t>
        <a:bodyPr/>
        <a:lstStyle/>
        <a:p>
          <a:r>
            <a:rPr lang="en-US"/>
            <a:t>The system generates the information for lines 5 and 6 and completes the fields for Calculation of Expenditures.</a:t>
          </a:r>
        </a:p>
      </dgm:t>
    </dgm:pt>
    <dgm:pt modelId="{A6F287DB-C455-48D0-84D7-DD76BF4A0186}" type="parTrans" cxnId="{CB7C1020-C785-45B6-B7D6-46C1CFAE8CAD}">
      <dgm:prSet/>
      <dgm:spPr/>
      <dgm:t>
        <a:bodyPr/>
        <a:lstStyle/>
        <a:p>
          <a:endParaRPr lang="en-US"/>
        </a:p>
      </dgm:t>
    </dgm:pt>
    <dgm:pt modelId="{3F0F4DE7-C3B8-4C4E-B95D-9D9DDF570D66}" type="sibTrans" cxnId="{CB7C1020-C785-45B6-B7D6-46C1CFAE8CAD}">
      <dgm:prSet/>
      <dgm:spPr/>
      <dgm:t>
        <a:bodyPr/>
        <a:lstStyle/>
        <a:p>
          <a:endParaRPr lang="en-US"/>
        </a:p>
      </dgm:t>
    </dgm:pt>
    <dgm:pt modelId="{B0991509-F903-4B51-A66E-1D421D667617}">
      <dgm:prSet/>
      <dgm:spPr/>
      <dgm:t>
        <a:bodyPr/>
        <a:lstStyle/>
        <a:p>
          <a:r>
            <a:rPr lang="en-US" b="1"/>
            <a:t>*Documentation must be maintained for all these expenditures.*</a:t>
          </a:r>
          <a:endParaRPr lang="en-US"/>
        </a:p>
      </dgm:t>
    </dgm:pt>
    <dgm:pt modelId="{47CCCB46-73E0-40B5-89E0-6DB6EEB55B27}" type="parTrans" cxnId="{96B62630-B1A4-477A-966F-6253EB8BBA8A}">
      <dgm:prSet/>
      <dgm:spPr/>
      <dgm:t>
        <a:bodyPr/>
        <a:lstStyle/>
        <a:p>
          <a:endParaRPr lang="en-US"/>
        </a:p>
      </dgm:t>
    </dgm:pt>
    <dgm:pt modelId="{168880EB-D3CD-4D05-A2B8-658C22708152}" type="sibTrans" cxnId="{96B62630-B1A4-477A-966F-6253EB8BBA8A}">
      <dgm:prSet/>
      <dgm:spPr/>
      <dgm:t>
        <a:bodyPr/>
        <a:lstStyle/>
        <a:p>
          <a:endParaRPr lang="en-US"/>
        </a:p>
      </dgm:t>
    </dgm:pt>
    <dgm:pt modelId="{BE07F0A7-100C-441F-AD8F-3671F74162D7}" type="pres">
      <dgm:prSet presAssocID="{25DCF21D-F9A7-4C3A-949B-6DBC966C2388}" presName="vert0" presStyleCnt="0">
        <dgm:presLayoutVars>
          <dgm:dir/>
          <dgm:animOne val="branch"/>
          <dgm:animLvl val="lvl"/>
        </dgm:presLayoutVars>
      </dgm:prSet>
      <dgm:spPr/>
    </dgm:pt>
    <dgm:pt modelId="{9AA8BEA1-F703-434A-B6AB-E69C8FACC06E}" type="pres">
      <dgm:prSet presAssocID="{58DFBD7A-A278-4592-B28C-2F94A43170AF}" presName="thickLine" presStyleLbl="alignNode1" presStyleIdx="0" presStyleCnt="6"/>
      <dgm:spPr/>
    </dgm:pt>
    <dgm:pt modelId="{EA852FD0-CCE6-4C30-92A1-67162DCD9F7E}" type="pres">
      <dgm:prSet presAssocID="{58DFBD7A-A278-4592-B28C-2F94A43170AF}" presName="horz1" presStyleCnt="0"/>
      <dgm:spPr/>
    </dgm:pt>
    <dgm:pt modelId="{0DF9D2AB-4CD0-439C-A975-A4EC9A6BCE9B}" type="pres">
      <dgm:prSet presAssocID="{58DFBD7A-A278-4592-B28C-2F94A43170AF}" presName="tx1" presStyleLbl="revTx" presStyleIdx="0" presStyleCnt="6"/>
      <dgm:spPr/>
    </dgm:pt>
    <dgm:pt modelId="{EED7AA85-573D-4044-B53F-82311104853D}" type="pres">
      <dgm:prSet presAssocID="{58DFBD7A-A278-4592-B28C-2F94A43170AF}" presName="vert1" presStyleCnt="0"/>
      <dgm:spPr/>
    </dgm:pt>
    <dgm:pt modelId="{F3A5AECC-9163-4447-B2BC-58FC52569E97}" type="pres">
      <dgm:prSet presAssocID="{D68DFF2E-5D0C-47A0-90FA-434D205E87B1}" presName="thickLine" presStyleLbl="alignNode1" presStyleIdx="1" presStyleCnt="6"/>
      <dgm:spPr/>
    </dgm:pt>
    <dgm:pt modelId="{08CD40EF-B8F2-4C70-91EC-C21D40E551C8}" type="pres">
      <dgm:prSet presAssocID="{D68DFF2E-5D0C-47A0-90FA-434D205E87B1}" presName="horz1" presStyleCnt="0"/>
      <dgm:spPr/>
    </dgm:pt>
    <dgm:pt modelId="{240F82A3-04FB-4D2B-8456-4B7EC14E656A}" type="pres">
      <dgm:prSet presAssocID="{D68DFF2E-5D0C-47A0-90FA-434D205E87B1}" presName="tx1" presStyleLbl="revTx" presStyleIdx="1" presStyleCnt="6"/>
      <dgm:spPr/>
    </dgm:pt>
    <dgm:pt modelId="{9DD28CDD-1169-40F5-BB67-F6D1D658871E}" type="pres">
      <dgm:prSet presAssocID="{D68DFF2E-5D0C-47A0-90FA-434D205E87B1}" presName="vert1" presStyleCnt="0"/>
      <dgm:spPr/>
    </dgm:pt>
    <dgm:pt modelId="{ABF5D50A-B617-4815-AEA4-F1597CE40C7B}" type="pres">
      <dgm:prSet presAssocID="{0727B5C7-FD80-4F07-AADE-8150386570B8}" presName="thickLine" presStyleLbl="alignNode1" presStyleIdx="2" presStyleCnt="6"/>
      <dgm:spPr/>
    </dgm:pt>
    <dgm:pt modelId="{DE892EE4-E87E-4EE0-8B69-B4E9992DBAAB}" type="pres">
      <dgm:prSet presAssocID="{0727B5C7-FD80-4F07-AADE-8150386570B8}" presName="horz1" presStyleCnt="0"/>
      <dgm:spPr/>
    </dgm:pt>
    <dgm:pt modelId="{832F7631-7B18-4A45-9741-156AD4FFF1C0}" type="pres">
      <dgm:prSet presAssocID="{0727B5C7-FD80-4F07-AADE-8150386570B8}" presName="tx1" presStyleLbl="revTx" presStyleIdx="2" presStyleCnt="6"/>
      <dgm:spPr/>
    </dgm:pt>
    <dgm:pt modelId="{8B19EFED-EA9E-4259-A007-532407733A9B}" type="pres">
      <dgm:prSet presAssocID="{0727B5C7-FD80-4F07-AADE-8150386570B8}" presName="vert1" presStyleCnt="0"/>
      <dgm:spPr/>
    </dgm:pt>
    <dgm:pt modelId="{353C12DF-5504-4DF4-8A56-746BB794A713}" type="pres">
      <dgm:prSet presAssocID="{631D6819-6E71-4A89-BC3E-33BF5056CA93}" presName="thickLine" presStyleLbl="alignNode1" presStyleIdx="3" presStyleCnt="6"/>
      <dgm:spPr/>
    </dgm:pt>
    <dgm:pt modelId="{CF3E219A-6FA3-42C1-A312-F36E18FBC2D4}" type="pres">
      <dgm:prSet presAssocID="{631D6819-6E71-4A89-BC3E-33BF5056CA93}" presName="horz1" presStyleCnt="0"/>
      <dgm:spPr/>
    </dgm:pt>
    <dgm:pt modelId="{F2F86BF7-FA37-4BBF-9258-CDCBF86C19CE}" type="pres">
      <dgm:prSet presAssocID="{631D6819-6E71-4A89-BC3E-33BF5056CA93}" presName="tx1" presStyleLbl="revTx" presStyleIdx="3" presStyleCnt="6"/>
      <dgm:spPr/>
    </dgm:pt>
    <dgm:pt modelId="{567FB7E0-3AFF-4867-992E-3E0DC1EB7E9F}" type="pres">
      <dgm:prSet presAssocID="{631D6819-6E71-4A89-BC3E-33BF5056CA93}" presName="vert1" presStyleCnt="0"/>
      <dgm:spPr/>
    </dgm:pt>
    <dgm:pt modelId="{49A0457D-D81F-4E15-8A80-92CC5B792A5D}" type="pres">
      <dgm:prSet presAssocID="{47D70688-E4C0-4B57-B180-985507D6B594}" presName="thickLine" presStyleLbl="alignNode1" presStyleIdx="4" presStyleCnt="6"/>
      <dgm:spPr/>
    </dgm:pt>
    <dgm:pt modelId="{C4EEBA70-1375-4A0E-B3EA-287603982705}" type="pres">
      <dgm:prSet presAssocID="{47D70688-E4C0-4B57-B180-985507D6B594}" presName="horz1" presStyleCnt="0"/>
      <dgm:spPr/>
    </dgm:pt>
    <dgm:pt modelId="{653147F9-ADD4-4C03-B328-C887B645ADBD}" type="pres">
      <dgm:prSet presAssocID="{47D70688-E4C0-4B57-B180-985507D6B594}" presName="tx1" presStyleLbl="revTx" presStyleIdx="4" presStyleCnt="6"/>
      <dgm:spPr/>
    </dgm:pt>
    <dgm:pt modelId="{B3D76D82-EABC-4354-9463-F8214AFD5D94}" type="pres">
      <dgm:prSet presAssocID="{47D70688-E4C0-4B57-B180-985507D6B594}" presName="vert1" presStyleCnt="0"/>
      <dgm:spPr/>
    </dgm:pt>
    <dgm:pt modelId="{769DE9EA-4736-4C9C-A7FB-C4C98876EE40}" type="pres">
      <dgm:prSet presAssocID="{B0991509-F903-4B51-A66E-1D421D667617}" presName="thickLine" presStyleLbl="alignNode1" presStyleIdx="5" presStyleCnt="6"/>
      <dgm:spPr/>
    </dgm:pt>
    <dgm:pt modelId="{93469521-9F9C-45A9-952E-40FB88EA5631}" type="pres">
      <dgm:prSet presAssocID="{B0991509-F903-4B51-A66E-1D421D667617}" presName="horz1" presStyleCnt="0"/>
      <dgm:spPr/>
    </dgm:pt>
    <dgm:pt modelId="{BE571F31-EC94-4322-806A-4AC1958298E8}" type="pres">
      <dgm:prSet presAssocID="{B0991509-F903-4B51-A66E-1D421D667617}" presName="tx1" presStyleLbl="revTx" presStyleIdx="5" presStyleCnt="6"/>
      <dgm:spPr/>
    </dgm:pt>
    <dgm:pt modelId="{A9974B06-7741-494F-9BCF-3DBC5F95C943}" type="pres">
      <dgm:prSet presAssocID="{B0991509-F903-4B51-A66E-1D421D667617}" presName="vert1" presStyleCnt="0"/>
      <dgm:spPr/>
    </dgm:pt>
  </dgm:ptLst>
  <dgm:cxnLst>
    <dgm:cxn modelId="{4CA37E04-87F5-4C02-8A1A-9C2E964E4D32}" srcId="{25DCF21D-F9A7-4C3A-949B-6DBC966C2388}" destId="{0727B5C7-FD80-4F07-AADE-8150386570B8}" srcOrd="2" destOrd="0" parTransId="{FE7D2B8B-41FA-460D-98BB-EC5803A4CDF5}" sibTransId="{1477EA78-C3CA-4B01-A3C6-CD8DA5EF72E9}"/>
    <dgm:cxn modelId="{6B2E9A15-74AB-4BA5-BFB4-8CA2A090BFAF}" srcId="{25DCF21D-F9A7-4C3A-949B-6DBC966C2388}" destId="{58DFBD7A-A278-4592-B28C-2F94A43170AF}" srcOrd="0" destOrd="0" parTransId="{930CC545-0703-42B8-B694-58C37106E972}" sibTransId="{863CB984-7946-4C9E-80A0-8C35B5897098}"/>
    <dgm:cxn modelId="{CB7C1020-C785-45B6-B7D6-46C1CFAE8CAD}" srcId="{25DCF21D-F9A7-4C3A-949B-6DBC966C2388}" destId="{47D70688-E4C0-4B57-B180-985507D6B594}" srcOrd="4" destOrd="0" parTransId="{A6F287DB-C455-48D0-84D7-DD76BF4A0186}" sibTransId="{3F0F4DE7-C3B8-4C4E-B95D-9D9DDF570D66}"/>
    <dgm:cxn modelId="{96B62630-B1A4-477A-966F-6253EB8BBA8A}" srcId="{25DCF21D-F9A7-4C3A-949B-6DBC966C2388}" destId="{B0991509-F903-4B51-A66E-1D421D667617}" srcOrd="5" destOrd="0" parTransId="{47CCCB46-73E0-40B5-89E0-6DB6EEB55B27}" sibTransId="{168880EB-D3CD-4D05-A2B8-658C22708152}"/>
    <dgm:cxn modelId="{38A6F23D-4417-47FC-9492-D063F2375217}" type="presOf" srcId="{0727B5C7-FD80-4F07-AADE-8150386570B8}" destId="{832F7631-7B18-4A45-9741-156AD4FFF1C0}" srcOrd="0" destOrd="0" presId="urn:microsoft.com/office/officeart/2008/layout/LinedList"/>
    <dgm:cxn modelId="{57FFA45D-77A7-4B94-AF09-DD3C22C79AFB}" type="presOf" srcId="{B0991509-F903-4B51-A66E-1D421D667617}" destId="{BE571F31-EC94-4322-806A-4AC1958298E8}" srcOrd="0" destOrd="0" presId="urn:microsoft.com/office/officeart/2008/layout/LinedList"/>
    <dgm:cxn modelId="{430B8F65-1801-4F9F-B895-725CB13653B0}" type="presOf" srcId="{D68DFF2E-5D0C-47A0-90FA-434D205E87B1}" destId="{240F82A3-04FB-4D2B-8456-4B7EC14E656A}" srcOrd="0" destOrd="0" presId="urn:microsoft.com/office/officeart/2008/layout/LinedList"/>
    <dgm:cxn modelId="{F49CBFB5-458B-407E-A5B0-99FD3004915D}" type="presOf" srcId="{58DFBD7A-A278-4592-B28C-2F94A43170AF}" destId="{0DF9D2AB-4CD0-439C-A975-A4EC9A6BCE9B}" srcOrd="0" destOrd="0" presId="urn:microsoft.com/office/officeart/2008/layout/LinedList"/>
    <dgm:cxn modelId="{502C10C3-C02D-4043-A101-E4D71005349C}" srcId="{25DCF21D-F9A7-4C3A-949B-6DBC966C2388}" destId="{D68DFF2E-5D0C-47A0-90FA-434D205E87B1}" srcOrd="1" destOrd="0" parTransId="{98B64A34-91B2-4DF9-8FB3-1D99EC599B72}" sibTransId="{F0BD7170-982E-4C38-9C1C-349D43E19769}"/>
    <dgm:cxn modelId="{07531BC9-9A5E-4AEE-B9B1-480BA3D51B80}" type="presOf" srcId="{25DCF21D-F9A7-4C3A-949B-6DBC966C2388}" destId="{BE07F0A7-100C-441F-AD8F-3671F74162D7}" srcOrd="0" destOrd="0" presId="urn:microsoft.com/office/officeart/2008/layout/LinedList"/>
    <dgm:cxn modelId="{86518FCD-3AAE-49D6-B034-40F3BD6EED79}" srcId="{25DCF21D-F9A7-4C3A-949B-6DBC966C2388}" destId="{631D6819-6E71-4A89-BC3E-33BF5056CA93}" srcOrd="3" destOrd="0" parTransId="{57F2A179-CFC6-4BFB-8641-B44ACD0E4BB9}" sibTransId="{274FE679-9940-4A95-84E9-7E92F489E717}"/>
    <dgm:cxn modelId="{ED7E22DE-00AA-462B-BE57-2CA2C107E58A}" type="presOf" srcId="{631D6819-6E71-4A89-BC3E-33BF5056CA93}" destId="{F2F86BF7-FA37-4BBF-9258-CDCBF86C19CE}" srcOrd="0" destOrd="0" presId="urn:microsoft.com/office/officeart/2008/layout/LinedList"/>
    <dgm:cxn modelId="{334C7FF5-C411-44D6-9E9A-819B8C35C303}" type="presOf" srcId="{47D70688-E4C0-4B57-B180-985507D6B594}" destId="{653147F9-ADD4-4C03-B328-C887B645ADBD}" srcOrd="0" destOrd="0" presId="urn:microsoft.com/office/officeart/2008/layout/LinedList"/>
    <dgm:cxn modelId="{B1F7F1C8-4378-49C9-B3AE-98B3A6A20B3B}" type="presParOf" srcId="{BE07F0A7-100C-441F-AD8F-3671F74162D7}" destId="{9AA8BEA1-F703-434A-B6AB-E69C8FACC06E}" srcOrd="0" destOrd="0" presId="urn:microsoft.com/office/officeart/2008/layout/LinedList"/>
    <dgm:cxn modelId="{525079B3-861F-4161-9072-6EF7A57C340F}" type="presParOf" srcId="{BE07F0A7-100C-441F-AD8F-3671F74162D7}" destId="{EA852FD0-CCE6-4C30-92A1-67162DCD9F7E}" srcOrd="1" destOrd="0" presId="urn:microsoft.com/office/officeart/2008/layout/LinedList"/>
    <dgm:cxn modelId="{3CDF3620-1E6B-4212-870A-0BEF55EFAF83}" type="presParOf" srcId="{EA852FD0-CCE6-4C30-92A1-67162DCD9F7E}" destId="{0DF9D2AB-4CD0-439C-A975-A4EC9A6BCE9B}" srcOrd="0" destOrd="0" presId="urn:microsoft.com/office/officeart/2008/layout/LinedList"/>
    <dgm:cxn modelId="{86EC9BE4-3334-445B-A133-004F677212EA}" type="presParOf" srcId="{EA852FD0-CCE6-4C30-92A1-67162DCD9F7E}" destId="{EED7AA85-573D-4044-B53F-82311104853D}" srcOrd="1" destOrd="0" presId="urn:microsoft.com/office/officeart/2008/layout/LinedList"/>
    <dgm:cxn modelId="{5626D573-A282-48EF-9CAE-3D5890977A94}" type="presParOf" srcId="{BE07F0A7-100C-441F-AD8F-3671F74162D7}" destId="{F3A5AECC-9163-4447-B2BC-58FC52569E97}" srcOrd="2" destOrd="0" presId="urn:microsoft.com/office/officeart/2008/layout/LinedList"/>
    <dgm:cxn modelId="{E7FF8A55-A85B-4DE5-9D32-6C7443AC5C83}" type="presParOf" srcId="{BE07F0A7-100C-441F-AD8F-3671F74162D7}" destId="{08CD40EF-B8F2-4C70-91EC-C21D40E551C8}" srcOrd="3" destOrd="0" presId="urn:microsoft.com/office/officeart/2008/layout/LinedList"/>
    <dgm:cxn modelId="{878E1886-9A17-4420-A197-E0E845A706AF}" type="presParOf" srcId="{08CD40EF-B8F2-4C70-91EC-C21D40E551C8}" destId="{240F82A3-04FB-4D2B-8456-4B7EC14E656A}" srcOrd="0" destOrd="0" presId="urn:microsoft.com/office/officeart/2008/layout/LinedList"/>
    <dgm:cxn modelId="{46D354E3-E319-4FA7-8AF7-90AD0E14269E}" type="presParOf" srcId="{08CD40EF-B8F2-4C70-91EC-C21D40E551C8}" destId="{9DD28CDD-1169-40F5-BB67-F6D1D658871E}" srcOrd="1" destOrd="0" presId="urn:microsoft.com/office/officeart/2008/layout/LinedList"/>
    <dgm:cxn modelId="{378D8ACD-08B7-494B-BB2E-AF116EAEE253}" type="presParOf" srcId="{BE07F0A7-100C-441F-AD8F-3671F74162D7}" destId="{ABF5D50A-B617-4815-AEA4-F1597CE40C7B}" srcOrd="4" destOrd="0" presId="urn:microsoft.com/office/officeart/2008/layout/LinedList"/>
    <dgm:cxn modelId="{7DFDD612-7486-40EA-84B5-DF3EEDD78C12}" type="presParOf" srcId="{BE07F0A7-100C-441F-AD8F-3671F74162D7}" destId="{DE892EE4-E87E-4EE0-8B69-B4E9992DBAAB}" srcOrd="5" destOrd="0" presId="urn:microsoft.com/office/officeart/2008/layout/LinedList"/>
    <dgm:cxn modelId="{7689F411-E307-46CE-8607-0D77E6E07612}" type="presParOf" srcId="{DE892EE4-E87E-4EE0-8B69-B4E9992DBAAB}" destId="{832F7631-7B18-4A45-9741-156AD4FFF1C0}" srcOrd="0" destOrd="0" presId="urn:microsoft.com/office/officeart/2008/layout/LinedList"/>
    <dgm:cxn modelId="{66C1CA59-4AEB-4A23-9BB8-6A3B2D6FE6F7}" type="presParOf" srcId="{DE892EE4-E87E-4EE0-8B69-B4E9992DBAAB}" destId="{8B19EFED-EA9E-4259-A007-532407733A9B}" srcOrd="1" destOrd="0" presId="urn:microsoft.com/office/officeart/2008/layout/LinedList"/>
    <dgm:cxn modelId="{E49FF1B8-0A01-45DA-9EAD-C104BF266B80}" type="presParOf" srcId="{BE07F0A7-100C-441F-AD8F-3671F74162D7}" destId="{353C12DF-5504-4DF4-8A56-746BB794A713}" srcOrd="6" destOrd="0" presId="urn:microsoft.com/office/officeart/2008/layout/LinedList"/>
    <dgm:cxn modelId="{5EB7FB24-7D2C-4DBD-A50D-CB2F430D2C44}" type="presParOf" srcId="{BE07F0A7-100C-441F-AD8F-3671F74162D7}" destId="{CF3E219A-6FA3-42C1-A312-F36E18FBC2D4}" srcOrd="7" destOrd="0" presId="urn:microsoft.com/office/officeart/2008/layout/LinedList"/>
    <dgm:cxn modelId="{D4DEDDBF-149D-483A-B1BC-D4E2D2641E1C}" type="presParOf" srcId="{CF3E219A-6FA3-42C1-A312-F36E18FBC2D4}" destId="{F2F86BF7-FA37-4BBF-9258-CDCBF86C19CE}" srcOrd="0" destOrd="0" presId="urn:microsoft.com/office/officeart/2008/layout/LinedList"/>
    <dgm:cxn modelId="{9D47C59C-5DAF-4D82-9923-30A18FC71B60}" type="presParOf" srcId="{CF3E219A-6FA3-42C1-A312-F36E18FBC2D4}" destId="{567FB7E0-3AFF-4867-992E-3E0DC1EB7E9F}" srcOrd="1" destOrd="0" presId="urn:microsoft.com/office/officeart/2008/layout/LinedList"/>
    <dgm:cxn modelId="{7F804D22-6FFA-4801-AAC3-0E1954CBC185}" type="presParOf" srcId="{BE07F0A7-100C-441F-AD8F-3671F74162D7}" destId="{49A0457D-D81F-4E15-8A80-92CC5B792A5D}" srcOrd="8" destOrd="0" presId="urn:microsoft.com/office/officeart/2008/layout/LinedList"/>
    <dgm:cxn modelId="{4C3711BF-BA71-45CD-BA59-0EB39C598BD7}" type="presParOf" srcId="{BE07F0A7-100C-441F-AD8F-3671F74162D7}" destId="{C4EEBA70-1375-4A0E-B3EA-287603982705}" srcOrd="9" destOrd="0" presId="urn:microsoft.com/office/officeart/2008/layout/LinedList"/>
    <dgm:cxn modelId="{5149D334-CBAA-45B7-B8DF-D01C068FD0A4}" type="presParOf" srcId="{C4EEBA70-1375-4A0E-B3EA-287603982705}" destId="{653147F9-ADD4-4C03-B328-C887B645ADBD}" srcOrd="0" destOrd="0" presId="urn:microsoft.com/office/officeart/2008/layout/LinedList"/>
    <dgm:cxn modelId="{A8DE004B-D6E8-44DA-A5CD-CB4E23D316CE}" type="presParOf" srcId="{C4EEBA70-1375-4A0E-B3EA-287603982705}" destId="{B3D76D82-EABC-4354-9463-F8214AFD5D94}" srcOrd="1" destOrd="0" presId="urn:microsoft.com/office/officeart/2008/layout/LinedList"/>
    <dgm:cxn modelId="{C4ED3737-76E8-4410-B9E6-63E279C12453}" type="presParOf" srcId="{BE07F0A7-100C-441F-AD8F-3671F74162D7}" destId="{769DE9EA-4736-4C9C-A7FB-C4C98876EE40}" srcOrd="10" destOrd="0" presId="urn:microsoft.com/office/officeart/2008/layout/LinedList"/>
    <dgm:cxn modelId="{1499A47D-FF7C-4D41-8D8C-4C2E4E82162A}" type="presParOf" srcId="{BE07F0A7-100C-441F-AD8F-3671F74162D7}" destId="{93469521-9F9C-45A9-952E-40FB88EA5631}" srcOrd="11" destOrd="0" presId="urn:microsoft.com/office/officeart/2008/layout/LinedList"/>
    <dgm:cxn modelId="{FDFF0B8F-0DE1-46E2-8A80-EC3CED91F42F}" type="presParOf" srcId="{93469521-9F9C-45A9-952E-40FB88EA5631}" destId="{BE571F31-EC94-4322-806A-4AC1958298E8}" srcOrd="0" destOrd="0" presId="urn:microsoft.com/office/officeart/2008/layout/LinedList"/>
    <dgm:cxn modelId="{63F97A76-D443-4998-88AE-4EADB1C7FD8A}" type="presParOf" srcId="{93469521-9F9C-45A9-952E-40FB88EA5631}" destId="{A9974B06-7741-494F-9BCF-3DBC5F95C94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4468D2-4FDF-4848-8719-BF839E148D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8F7DDE4-6558-48B5-A8CA-088C6BE2D0AE}">
      <dgm:prSet/>
      <dgm:spPr/>
      <dgm:t>
        <a:bodyPr/>
        <a:lstStyle/>
        <a:p>
          <a:pPr rtl="0"/>
          <a:r>
            <a:rPr lang="en-US" b="1">
              <a:solidFill>
                <a:schemeClr val="tx1"/>
              </a:solidFill>
            </a:rPr>
            <a:t>Mandate 1: Pupil Attendance Report (PAR)</a:t>
          </a:r>
          <a:r>
            <a:rPr lang="en-US">
              <a:solidFill>
                <a:schemeClr val="tx1"/>
              </a:solidFill>
            </a:rPr>
            <a:t>:  </a:t>
          </a:r>
          <a:r>
            <a:rPr lang="en-US" b="0">
              <a:solidFill>
                <a:schemeClr val="tx1"/>
              </a:solidFill>
            </a:rPr>
            <a:t>Attendance must be recorded once daily, summarized periodically, and maintained on file by the school.  PAR applies to Kindergarten through 12</a:t>
          </a:r>
          <a:r>
            <a:rPr lang="en-US" b="0" baseline="30000">
              <a:solidFill>
                <a:schemeClr val="tx1"/>
              </a:solidFill>
            </a:rPr>
            <a:t>th</a:t>
          </a:r>
          <a:r>
            <a:rPr lang="en-US" b="0">
              <a:solidFill>
                <a:schemeClr val="tx1"/>
              </a:solidFill>
            </a:rPr>
            <a:t> grade students only</a:t>
          </a:r>
          <a:r>
            <a:rPr lang="en-US" b="0">
              <a:solidFill>
                <a:schemeClr val="tx1"/>
              </a:solidFill>
              <a:latin typeface="Tw Cen MT Condensed" panose="020B0606020104020203"/>
            </a:rPr>
            <a:t>. </a:t>
          </a:r>
        </a:p>
      </dgm:t>
    </dgm:pt>
    <dgm:pt modelId="{5D3C7FB6-D60E-49D4-8277-CC4979CB47B5}" type="parTrans" cxnId="{F22383C0-3059-4E74-84D9-BB8327F8F41F}">
      <dgm:prSet/>
      <dgm:spPr/>
      <dgm:t>
        <a:bodyPr/>
        <a:lstStyle/>
        <a:p>
          <a:endParaRPr lang="en-US"/>
        </a:p>
      </dgm:t>
    </dgm:pt>
    <dgm:pt modelId="{301574A6-02B6-4A9E-BA19-15CCFB1FDAAB}" type="sibTrans" cxnId="{F22383C0-3059-4E74-84D9-BB8327F8F41F}">
      <dgm:prSet/>
      <dgm:spPr/>
      <dgm:t>
        <a:bodyPr/>
        <a:lstStyle/>
        <a:p>
          <a:endParaRPr lang="en-US"/>
        </a:p>
      </dgm:t>
    </dgm:pt>
    <dgm:pt modelId="{EF96558C-352B-49D0-A5D1-A547C4ABEE73}">
      <dgm:prSet phldr="0"/>
      <dgm:spPr/>
      <dgm:t>
        <a:bodyPr/>
        <a:lstStyle/>
        <a:p>
          <a:r>
            <a:rPr lang="en-US" b="1">
              <a:solidFill>
                <a:schemeClr val="tx1"/>
              </a:solidFill>
            </a:rPr>
            <a:t>Mandate 2: Elementary and Intermediate Assessment in English Language Arts and Math (EIA)</a:t>
          </a:r>
          <a:r>
            <a:rPr lang="en-US">
              <a:solidFill>
                <a:schemeClr val="tx1"/>
              </a:solidFill>
            </a:rPr>
            <a:t>:  Grades 3 through 8 Math and English Language Arts (ELA) tests must be administered and reported to the New York State Education Department’s Office of Information and Reporting Services (IRS) through a contract with a Regional Information Center (RIC) for scanning and reporting in the Student Information Repository System (SIRS).</a:t>
          </a:r>
        </a:p>
      </dgm:t>
    </dgm:pt>
    <dgm:pt modelId="{83ADF46C-22B5-4683-8D80-729691798D31}" type="parTrans" cxnId="{19D43CB7-8BDA-432F-89E1-A26D17715DDB}">
      <dgm:prSet/>
      <dgm:spPr/>
      <dgm:t>
        <a:bodyPr/>
        <a:lstStyle/>
        <a:p>
          <a:endParaRPr lang="en-US"/>
        </a:p>
      </dgm:t>
    </dgm:pt>
    <dgm:pt modelId="{EFDDD886-2EBE-49FB-A988-ED98BCC54EB8}" type="sibTrans" cxnId="{19D43CB7-8BDA-432F-89E1-A26D17715DDB}">
      <dgm:prSet/>
      <dgm:spPr/>
      <dgm:t>
        <a:bodyPr/>
        <a:lstStyle/>
        <a:p>
          <a:endParaRPr lang="en-US"/>
        </a:p>
      </dgm:t>
    </dgm:pt>
    <dgm:pt modelId="{C3A29E3B-E9D8-44CE-A596-0634D4686C70}" type="pres">
      <dgm:prSet presAssocID="{DE4468D2-4FDF-4848-8719-BF839E148D69}" presName="linear" presStyleCnt="0">
        <dgm:presLayoutVars>
          <dgm:animLvl val="lvl"/>
          <dgm:resizeHandles val="exact"/>
        </dgm:presLayoutVars>
      </dgm:prSet>
      <dgm:spPr/>
    </dgm:pt>
    <dgm:pt modelId="{D7E26C98-0142-422B-942D-B2085FF7654F}" type="pres">
      <dgm:prSet presAssocID="{D8F7DDE4-6558-48B5-A8CA-088C6BE2D0AE}" presName="parentText" presStyleLbl="node1" presStyleIdx="0" presStyleCnt="2">
        <dgm:presLayoutVars>
          <dgm:chMax val="0"/>
          <dgm:bulletEnabled val="1"/>
        </dgm:presLayoutVars>
      </dgm:prSet>
      <dgm:spPr/>
    </dgm:pt>
    <dgm:pt modelId="{320B942F-9ED3-43EB-9881-6B5B3502993D}" type="pres">
      <dgm:prSet presAssocID="{301574A6-02B6-4A9E-BA19-15CCFB1FDAAB}" presName="spacer" presStyleCnt="0"/>
      <dgm:spPr/>
    </dgm:pt>
    <dgm:pt modelId="{A76B6C23-B083-4980-9D08-4F4136FA031E}" type="pres">
      <dgm:prSet presAssocID="{EF96558C-352B-49D0-A5D1-A547C4ABEE73}" presName="parentText" presStyleLbl="node1" presStyleIdx="1" presStyleCnt="2">
        <dgm:presLayoutVars>
          <dgm:chMax val="0"/>
          <dgm:bulletEnabled val="1"/>
        </dgm:presLayoutVars>
      </dgm:prSet>
      <dgm:spPr/>
    </dgm:pt>
  </dgm:ptLst>
  <dgm:cxnLst>
    <dgm:cxn modelId="{820DA231-1826-4BE7-8BCC-C91D3AB53C69}" type="presOf" srcId="{DE4468D2-4FDF-4848-8719-BF839E148D69}" destId="{C3A29E3B-E9D8-44CE-A596-0634D4686C70}" srcOrd="0" destOrd="0" presId="urn:microsoft.com/office/officeart/2005/8/layout/vList2"/>
    <dgm:cxn modelId="{B90C9063-728C-4721-B6E6-96D9D36E0F46}" type="presOf" srcId="{EF96558C-352B-49D0-A5D1-A547C4ABEE73}" destId="{A76B6C23-B083-4980-9D08-4F4136FA031E}" srcOrd="0" destOrd="0" presId="urn:microsoft.com/office/officeart/2005/8/layout/vList2"/>
    <dgm:cxn modelId="{481C0EA4-FFE5-4619-8772-8B1865A375E6}" type="presOf" srcId="{D8F7DDE4-6558-48B5-A8CA-088C6BE2D0AE}" destId="{D7E26C98-0142-422B-942D-B2085FF7654F}" srcOrd="0" destOrd="0" presId="urn:microsoft.com/office/officeart/2005/8/layout/vList2"/>
    <dgm:cxn modelId="{19D43CB7-8BDA-432F-89E1-A26D17715DDB}" srcId="{DE4468D2-4FDF-4848-8719-BF839E148D69}" destId="{EF96558C-352B-49D0-A5D1-A547C4ABEE73}" srcOrd="1" destOrd="0" parTransId="{83ADF46C-22B5-4683-8D80-729691798D31}" sibTransId="{EFDDD886-2EBE-49FB-A988-ED98BCC54EB8}"/>
    <dgm:cxn modelId="{F22383C0-3059-4E74-84D9-BB8327F8F41F}" srcId="{DE4468D2-4FDF-4848-8719-BF839E148D69}" destId="{D8F7DDE4-6558-48B5-A8CA-088C6BE2D0AE}" srcOrd="0" destOrd="0" parTransId="{5D3C7FB6-D60E-49D4-8277-CC4979CB47B5}" sibTransId="{301574A6-02B6-4A9E-BA19-15CCFB1FDAAB}"/>
    <dgm:cxn modelId="{609FDA2C-6EF2-47FF-AAC2-99EEA728050C}" type="presParOf" srcId="{C3A29E3B-E9D8-44CE-A596-0634D4686C70}" destId="{D7E26C98-0142-422B-942D-B2085FF7654F}" srcOrd="0" destOrd="0" presId="urn:microsoft.com/office/officeart/2005/8/layout/vList2"/>
    <dgm:cxn modelId="{3A342EE0-7B00-4166-A82D-60BB5F69D13D}" type="presParOf" srcId="{C3A29E3B-E9D8-44CE-A596-0634D4686C70}" destId="{320B942F-9ED3-43EB-9881-6B5B3502993D}" srcOrd="1" destOrd="0" presId="urn:microsoft.com/office/officeart/2005/8/layout/vList2"/>
    <dgm:cxn modelId="{8999BE73-CF0C-46D0-83C3-5FF51AB9C55A}" type="presParOf" srcId="{C3A29E3B-E9D8-44CE-A596-0634D4686C70}" destId="{A76B6C23-B083-4980-9D08-4F4136FA031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4468D2-4FDF-4848-8719-BF839E148D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2125123-6A77-42F6-AC61-E335507091F6}">
      <dgm:prSet/>
      <dgm:spPr/>
      <dgm:t>
        <a:bodyPr/>
        <a:lstStyle/>
        <a:p>
          <a:pPr algn="l" rtl="0">
            <a:lnSpc>
              <a:spcPct val="90000"/>
            </a:lnSpc>
          </a:pPr>
          <a:r>
            <a:rPr lang="en-US" sz="2300" b="1">
              <a:solidFill>
                <a:srgbClr val="2E2B21"/>
              </a:solidFill>
              <a:latin typeface="Tw Cen MT"/>
              <a:ea typeface="+mn-ea"/>
              <a:cs typeface="+mn-cs"/>
            </a:rPr>
            <a:t>Mandate 3: </a:t>
          </a:r>
          <a:r>
            <a:rPr lang="en-US" sz="2300" b="0">
              <a:solidFill>
                <a:srgbClr val="2E2B21"/>
              </a:solidFill>
              <a:latin typeface="Tw Cen MT"/>
              <a:ea typeface="+mn-ea"/>
              <a:cs typeface="+mn-cs"/>
            </a:rPr>
            <a:t>Basic Educational Data System</a:t>
          </a:r>
          <a:r>
            <a:rPr lang="en-US" sz="2300" b="0">
              <a:solidFill>
                <a:srgbClr val="2E2B21"/>
              </a:solidFill>
              <a:latin typeface="Tw Cen MT Condensed" panose="020B0606020104020203"/>
              <a:ea typeface="+mn-ea"/>
              <a:cs typeface="+mn-cs"/>
            </a:rPr>
            <a:t> </a:t>
          </a:r>
          <a:r>
            <a:rPr lang="en-US" sz="2300" b="0">
              <a:solidFill>
                <a:srgbClr val="2E2B21"/>
              </a:solidFill>
              <a:latin typeface="Tw Cen MT"/>
              <a:ea typeface="+mn-ea"/>
              <a:cs typeface="+mn-cs"/>
            </a:rPr>
            <a:t> (BEDS) </a:t>
          </a:r>
          <a:r>
            <a:rPr lang="en-US" sz="2300" b="0">
              <a:solidFill>
                <a:srgbClr val="000000"/>
              </a:solidFill>
              <a:latin typeface="Calibri"/>
              <a:ea typeface="Calibri"/>
              <a:cs typeface="Calibri"/>
            </a:rPr>
            <a:t>Reporting</a:t>
          </a:r>
          <a:r>
            <a:rPr lang="en-US" sz="2300" b="0">
              <a:solidFill>
                <a:srgbClr val="2E2B21"/>
              </a:solidFill>
              <a:latin typeface="Calibri"/>
              <a:ea typeface="Calibri"/>
              <a:cs typeface="Calibri"/>
            </a:rPr>
            <a:t> of </a:t>
          </a:r>
          <a:r>
            <a:rPr lang="en-US" sz="2300" b="0">
              <a:solidFill>
                <a:srgbClr val="2E2B21"/>
              </a:solidFill>
              <a:latin typeface="Tw Cen MT"/>
              <a:ea typeface="+mn-ea"/>
              <a:cs typeface="+mn-cs"/>
            </a:rPr>
            <a:t>Enrollment.</a:t>
          </a:r>
          <a:r>
            <a:rPr lang="en-US" sz="2300" b="0">
              <a:solidFill>
                <a:srgbClr val="2E2B21"/>
              </a:solidFill>
              <a:latin typeface="Tw Cen MT Condensed" panose="020B0606020104020203"/>
              <a:ea typeface="+mn-ea"/>
              <a:cs typeface="+mn-cs"/>
            </a:rPr>
            <a:t> </a:t>
          </a:r>
          <a:r>
            <a:rPr lang="en-US" sz="2300" b="0">
              <a:solidFill>
                <a:srgbClr val="2E2B21"/>
              </a:solidFill>
              <a:latin typeface="Tw Cen MT"/>
              <a:ea typeface="+mn-ea"/>
              <a:cs typeface="+mn-cs"/>
            </a:rPr>
            <a:t> Religious and independent schools must</a:t>
          </a:r>
          <a:r>
            <a:rPr lang="en-US" sz="2300" b="0">
              <a:solidFill>
                <a:srgbClr val="2E2B21"/>
              </a:solidFill>
              <a:latin typeface="Tw Cen MT Condensed" panose="020B0606020104020203"/>
              <a:ea typeface="+mn-ea"/>
              <a:cs typeface="+mn-cs"/>
            </a:rPr>
            <a:t> </a:t>
          </a:r>
          <a:r>
            <a:rPr lang="en-US" sz="2300" b="0">
              <a:solidFill>
                <a:srgbClr val="2E2B21"/>
              </a:solidFill>
              <a:latin typeface="Tw Cen MT"/>
              <a:ea typeface="+mn-ea"/>
              <a:cs typeface="+mn-cs"/>
            </a:rPr>
            <a:t>file annual </a:t>
          </a:r>
          <a:r>
            <a:rPr lang="en-US" sz="2300" b="0">
              <a:solidFill>
                <a:srgbClr val="000000"/>
              </a:solidFill>
              <a:latin typeface="Calibri"/>
              <a:ea typeface="Calibri"/>
              <a:cs typeface="Calibri"/>
            </a:rPr>
            <a:t>BEDS Report </a:t>
          </a:r>
          <a:r>
            <a:rPr lang="en-US" sz="2300" b="0">
              <a:solidFill>
                <a:srgbClr val="2E2B21"/>
              </a:solidFill>
              <a:latin typeface="Tw Cen MT Condensed" panose="020B0606020104020203"/>
              <a:ea typeface="+mn-ea"/>
              <a:cs typeface="+mn-cs"/>
            </a:rPr>
            <a:t>with</a:t>
          </a:r>
          <a:r>
            <a:rPr lang="en-US" sz="2300" b="0">
              <a:solidFill>
                <a:srgbClr val="2E2B21"/>
              </a:solidFill>
              <a:latin typeface="Tw Cen MT"/>
              <a:ea typeface="+mn-ea"/>
              <a:cs typeface="+mn-cs"/>
            </a:rPr>
            <a:t> NYSED by the established deadline to be eligible for MSA reimbursement. Please include only those teachers that participated in Pupil Attendance Reporting (PAR) in your claim.  Do not include Pre-K teachers.</a:t>
          </a:r>
        </a:p>
      </dgm:t>
    </dgm:pt>
    <dgm:pt modelId="{B03A3108-B636-4FC1-B30D-6F1B1730E201}" type="parTrans" cxnId="{3753D302-245F-4311-8DA4-9B0B3157096F}">
      <dgm:prSet/>
      <dgm:spPr/>
      <dgm:t>
        <a:bodyPr/>
        <a:lstStyle/>
        <a:p>
          <a:endParaRPr lang="en-US"/>
        </a:p>
      </dgm:t>
    </dgm:pt>
    <dgm:pt modelId="{97961871-06C9-44D0-941D-BBFA9A0A314C}" type="sibTrans" cxnId="{3753D302-245F-4311-8DA4-9B0B3157096F}">
      <dgm:prSet/>
      <dgm:spPr/>
      <dgm:t>
        <a:bodyPr/>
        <a:lstStyle/>
        <a:p>
          <a:endParaRPr lang="en-US"/>
        </a:p>
      </dgm:t>
    </dgm:pt>
    <dgm:pt modelId="{9E753162-7C02-424C-B3D4-90BE4B684BAC}">
      <dgm:prSet/>
      <dgm:spPr/>
      <dgm:t>
        <a:bodyPr/>
        <a:lstStyle/>
        <a:p>
          <a:pPr algn="l">
            <a:lnSpc>
              <a:spcPct val="90000"/>
            </a:lnSpc>
          </a:pPr>
          <a:r>
            <a:rPr lang="en-US" sz="2300" b="1">
              <a:solidFill>
                <a:srgbClr val="2E2B21"/>
              </a:solidFill>
              <a:latin typeface="Tw Cen MT" panose="020B0602020104020603"/>
              <a:ea typeface="+mn-ea"/>
              <a:cs typeface="+mn-cs"/>
            </a:rPr>
            <a:t>Mandate 4: Regents Examinations (RE): </a:t>
          </a:r>
          <a:r>
            <a:rPr lang="en-US" sz="2300">
              <a:solidFill>
                <a:srgbClr val="2E2B21"/>
              </a:solidFill>
              <a:latin typeface="Tw Cen MT" panose="020B0602020104020603"/>
              <a:ea typeface="+mn-ea"/>
              <a:cs typeface="+mn-cs"/>
            </a:rPr>
            <a:t>Regents exams </a:t>
          </a:r>
          <a:r>
            <a:rPr lang="en-US" sz="2300" b="1" i="1">
              <a:solidFill>
                <a:srgbClr val="2E2B21"/>
              </a:solidFill>
              <a:latin typeface="Tw Cen MT" panose="020B0602020104020603"/>
              <a:ea typeface="+mn-ea"/>
              <a:cs typeface="+mn-cs"/>
            </a:rPr>
            <a:t>must</a:t>
          </a:r>
          <a:r>
            <a:rPr lang="en-US" sz="2300">
              <a:solidFill>
                <a:srgbClr val="2E2B21"/>
              </a:solidFill>
              <a:latin typeface="Tw Cen MT" panose="020B0602020104020603"/>
              <a:ea typeface="+mn-ea"/>
              <a:cs typeface="+mn-cs"/>
            </a:rPr>
            <a:t> be administered, scored, the results interpreted, and reported in level 0 of Student Information Repository System (SIRS) and schools </a:t>
          </a:r>
          <a:r>
            <a:rPr lang="en-US" sz="2300" b="1" i="1">
              <a:solidFill>
                <a:srgbClr val="2E2B21"/>
              </a:solidFill>
              <a:latin typeface="Tw Cen MT" panose="020B0602020104020603"/>
              <a:ea typeface="+mn-ea"/>
              <a:cs typeface="+mn-cs"/>
            </a:rPr>
            <a:t>must</a:t>
          </a:r>
          <a:r>
            <a:rPr lang="en-US" sz="2300">
              <a:solidFill>
                <a:srgbClr val="2E2B21"/>
              </a:solidFill>
              <a:latin typeface="Tw Cen MT" panose="020B0602020104020603"/>
              <a:ea typeface="+mn-ea"/>
              <a:cs typeface="+mn-cs"/>
            </a:rPr>
            <a:t> contract for data collection, scanning, and reporting services with a RIC or outside provider to be eligible for MSA reimbursement.</a:t>
          </a:r>
        </a:p>
      </dgm:t>
    </dgm:pt>
    <dgm:pt modelId="{A5E84E85-00DA-4173-842F-FB925C86B0B4}" type="parTrans" cxnId="{C931BE94-B17B-48CC-9714-B69C77D2563B}">
      <dgm:prSet/>
      <dgm:spPr/>
      <dgm:t>
        <a:bodyPr/>
        <a:lstStyle/>
        <a:p>
          <a:endParaRPr lang="en-US"/>
        </a:p>
      </dgm:t>
    </dgm:pt>
    <dgm:pt modelId="{68701EF1-CE39-4FDE-A3F8-4E70FD6A9D92}" type="sibTrans" cxnId="{C931BE94-B17B-48CC-9714-B69C77D2563B}">
      <dgm:prSet/>
      <dgm:spPr/>
      <dgm:t>
        <a:bodyPr/>
        <a:lstStyle/>
        <a:p>
          <a:endParaRPr lang="en-US"/>
        </a:p>
      </dgm:t>
    </dgm:pt>
    <dgm:pt modelId="{C3A29E3B-E9D8-44CE-A596-0634D4686C70}" type="pres">
      <dgm:prSet presAssocID="{DE4468D2-4FDF-4848-8719-BF839E148D69}" presName="linear" presStyleCnt="0">
        <dgm:presLayoutVars>
          <dgm:animLvl val="lvl"/>
          <dgm:resizeHandles val="exact"/>
        </dgm:presLayoutVars>
      </dgm:prSet>
      <dgm:spPr/>
    </dgm:pt>
    <dgm:pt modelId="{ACA78692-2F36-4586-A280-06CBDCFC7B0E}" type="pres">
      <dgm:prSet presAssocID="{82125123-6A77-42F6-AC61-E335507091F6}" presName="parentText" presStyleLbl="node1" presStyleIdx="0" presStyleCnt="2">
        <dgm:presLayoutVars>
          <dgm:chMax val="0"/>
          <dgm:bulletEnabled val="1"/>
        </dgm:presLayoutVars>
      </dgm:prSet>
      <dgm:spPr/>
    </dgm:pt>
    <dgm:pt modelId="{7C9183BE-7FB9-4038-92F7-60670F93CF9D}" type="pres">
      <dgm:prSet presAssocID="{97961871-06C9-44D0-941D-BBFA9A0A314C}" presName="spacer" presStyleCnt="0"/>
      <dgm:spPr/>
    </dgm:pt>
    <dgm:pt modelId="{63E13CE9-E6F0-49AE-B1E2-AF5666CB4704}" type="pres">
      <dgm:prSet presAssocID="{9E753162-7C02-424C-B3D4-90BE4B684BAC}" presName="parentText" presStyleLbl="node1" presStyleIdx="1" presStyleCnt="2">
        <dgm:presLayoutVars>
          <dgm:chMax val="0"/>
          <dgm:bulletEnabled val="1"/>
        </dgm:presLayoutVars>
      </dgm:prSet>
      <dgm:spPr/>
    </dgm:pt>
  </dgm:ptLst>
  <dgm:cxnLst>
    <dgm:cxn modelId="{3753D302-245F-4311-8DA4-9B0B3157096F}" srcId="{DE4468D2-4FDF-4848-8719-BF839E148D69}" destId="{82125123-6A77-42F6-AC61-E335507091F6}" srcOrd="0" destOrd="0" parTransId="{B03A3108-B636-4FC1-B30D-6F1B1730E201}" sibTransId="{97961871-06C9-44D0-941D-BBFA9A0A314C}"/>
    <dgm:cxn modelId="{B82BB01E-1631-41C3-B543-F94E2B81BF0F}" type="presOf" srcId="{82125123-6A77-42F6-AC61-E335507091F6}" destId="{ACA78692-2F36-4586-A280-06CBDCFC7B0E}" srcOrd="0" destOrd="0" presId="urn:microsoft.com/office/officeart/2005/8/layout/vList2"/>
    <dgm:cxn modelId="{820DA231-1826-4BE7-8BCC-C91D3AB53C69}" type="presOf" srcId="{DE4468D2-4FDF-4848-8719-BF839E148D69}" destId="{C3A29E3B-E9D8-44CE-A596-0634D4686C70}" srcOrd="0" destOrd="0" presId="urn:microsoft.com/office/officeart/2005/8/layout/vList2"/>
    <dgm:cxn modelId="{C931BE94-B17B-48CC-9714-B69C77D2563B}" srcId="{DE4468D2-4FDF-4848-8719-BF839E148D69}" destId="{9E753162-7C02-424C-B3D4-90BE4B684BAC}" srcOrd="1" destOrd="0" parTransId="{A5E84E85-00DA-4173-842F-FB925C86B0B4}" sibTransId="{68701EF1-CE39-4FDE-A3F8-4E70FD6A9D92}"/>
    <dgm:cxn modelId="{CCCDB2BE-D58F-44E4-BB26-4AB0ED911CC1}" type="presOf" srcId="{9E753162-7C02-424C-B3D4-90BE4B684BAC}" destId="{63E13CE9-E6F0-49AE-B1E2-AF5666CB4704}" srcOrd="0" destOrd="0" presId="urn:microsoft.com/office/officeart/2005/8/layout/vList2"/>
    <dgm:cxn modelId="{D1F1B529-8776-4EC7-86C8-8A27ECAA6BB6}" type="presParOf" srcId="{C3A29E3B-E9D8-44CE-A596-0634D4686C70}" destId="{ACA78692-2F36-4586-A280-06CBDCFC7B0E}" srcOrd="0" destOrd="0" presId="urn:microsoft.com/office/officeart/2005/8/layout/vList2"/>
    <dgm:cxn modelId="{3C1AB85A-E29C-4CEB-AEE3-8DE3DEB2801D}" type="presParOf" srcId="{C3A29E3B-E9D8-44CE-A596-0634D4686C70}" destId="{7C9183BE-7FB9-4038-92F7-60670F93CF9D}" srcOrd="1" destOrd="0" presId="urn:microsoft.com/office/officeart/2005/8/layout/vList2"/>
    <dgm:cxn modelId="{8C389EC8-8410-4523-AA6D-966DE58BC70E}" type="presParOf" srcId="{C3A29E3B-E9D8-44CE-A596-0634D4686C70}" destId="{63E13CE9-E6F0-49AE-B1E2-AF5666CB470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4468D2-4FDF-4848-8719-BF839E148D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8F7DDE4-6558-48B5-A8CA-088C6BE2D0AE}">
      <dgm:prSet/>
      <dgm:spPr/>
      <dgm:t>
        <a:bodyPr/>
        <a:lstStyle/>
        <a:p>
          <a:pPr rtl="0"/>
          <a:r>
            <a:rPr lang="en-US" b="1">
              <a:solidFill>
                <a:schemeClr val="tx1"/>
              </a:solidFill>
              <a:latin typeface="Tw Cen MT" panose="020B0602020104020603" pitchFamily="34" charset="0"/>
              <a:ea typeface="Times New Roman" panose="02020603050405020304" pitchFamily="18" charset="0"/>
              <a:cs typeface="Times New Roman"/>
            </a:rPr>
            <a:t>Mandate 6: Calculator Expense (CE)</a:t>
          </a:r>
          <a:r>
            <a:rPr lang="en-US">
              <a:solidFill>
                <a:schemeClr val="tx1"/>
              </a:solidFill>
              <a:latin typeface="Tw Cen MT" panose="020B0602020104020603" pitchFamily="34" charset="0"/>
              <a:ea typeface="Times New Roman" panose="02020603050405020304" pitchFamily="18" charset="0"/>
              <a:cs typeface="Times New Roman"/>
            </a:rPr>
            <a:t>: Costs of four function or scientific calculators  will be reimbursed at the flat rate of $15 per calculator. Reimbursement for the costs of graphing calculators will be at the flat rate of $110 per calculator. Pupils administered an Algebra I, Algebra   II, or Geometry Regents Exam must be provided the use of a graphing calculator without symbol manipulation. </a:t>
          </a:r>
          <a:endParaRPr lang="en-US">
            <a:solidFill>
              <a:schemeClr val="tx1"/>
            </a:solidFill>
            <a:latin typeface="Tw Cen MT" panose="020B0602020104020603" pitchFamily="34" charset="0"/>
            <a:cs typeface="Times New Roman"/>
          </a:endParaRPr>
        </a:p>
      </dgm:t>
    </dgm:pt>
    <dgm:pt modelId="{5D3C7FB6-D60E-49D4-8277-CC4979CB47B5}" type="parTrans" cxnId="{F22383C0-3059-4E74-84D9-BB8327F8F41F}">
      <dgm:prSet/>
      <dgm:spPr/>
      <dgm:t>
        <a:bodyPr/>
        <a:lstStyle/>
        <a:p>
          <a:endParaRPr lang="en-US"/>
        </a:p>
      </dgm:t>
    </dgm:pt>
    <dgm:pt modelId="{301574A6-02B6-4A9E-BA19-15CCFB1FDAAB}" type="sibTrans" cxnId="{F22383C0-3059-4E74-84D9-BB8327F8F41F}">
      <dgm:prSet/>
      <dgm:spPr/>
      <dgm:t>
        <a:bodyPr/>
        <a:lstStyle/>
        <a:p>
          <a:endParaRPr lang="en-US"/>
        </a:p>
      </dgm:t>
    </dgm:pt>
    <dgm:pt modelId="{B7F743A4-97C4-4C75-8171-8CD9A865A60B}">
      <dgm:prSet/>
      <dgm:spPr/>
      <dgm:t>
        <a:bodyPr/>
        <a:lstStyle/>
        <a:p>
          <a:r>
            <a:rPr lang="en-US" b="1">
              <a:solidFill>
                <a:schemeClr val="tx1"/>
              </a:solidFill>
              <a:latin typeface="Tw Cen MT" panose="020B0602020104020603" pitchFamily="34" charset="0"/>
              <a:ea typeface="Times New Roman" panose="02020603050405020304" pitchFamily="18" charset="0"/>
              <a:cs typeface="Times New Roman"/>
            </a:rPr>
            <a:t>Mandate 7: Registration of High School (RHS)</a:t>
          </a:r>
          <a:r>
            <a:rPr lang="en-US">
              <a:solidFill>
                <a:schemeClr val="tx1"/>
              </a:solidFill>
              <a:latin typeface="Tw Cen MT" panose="020B0602020104020603" pitchFamily="34" charset="0"/>
              <a:ea typeface="Times New Roman" panose="02020603050405020304" pitchFamily="18" charset="0"/>
              <a:cs typeface="Times New Roman"/>
            </a:rPr>
            <a:t>.  </a:t>
          </a:r>
          <a:r>
            <a:rPr lang="en-US" b="1">
              <a:solidFill>
                <a:schemeClr val="tx1"/>
              </a:solidFill>
              <a:latin typeface="Tw Cen MT" panose="020B0602020104020603" pitchFamily="34" charset="0"/>
              <a:ea typeface="Times New Roman" panose="02020603050405020304" pitchFamily="18" charset="0"/>
              <a:cs typeface="Times New Roman"/>
            </a:rPr>
            <a:t>(ONLY APPLICABLE ONCE): </a:t>
          </a:r>
          <a:r>
            <a:rPr lang="en-US">
              <a:solidFill>
                <a:schemeClr val="tx1"/>
              </a:solidFill>
              <a:latin typeface="Tw Cen MT" panose="020B0602020104020603" pitchFamily="34" charset="0"/>
              <a:ea typeface="Times New Roman" panose="02020603050405020304" pitchFamily="18" charset="0"/>
              <a:cs typeface="Times New Roman"/>
            </a:rPr>
            <a:t>The high school registration program involves the submission of an Application for </a:t>
          </a:r>
          <a:r>
            <a:rPr lang="en-US">
              <a:solidFill>
                <a:schemeClr val="tx1"/>
              </a:solidFill>
              <a:latin typeface="Tw Cen MT" panose="020B0602020104020603" pitchFamily="34" charset="0"/>
              <a:cs typeface="Times New Roman"/>
            </a:rPr>
            <a:t>Religious and independent </a:t>
          </a:r>
          <a:r>
            <a:rPr lang="en-US">
              <a:solidFill>
                <a:schemeClr val="tx1"/>
              </a:solidFill>
              <a:latin typeface="Tw Cen MT" panose="020B0602020104020603" pitchFamily="34" charset="0"/>
              <a:ea typeface="Times New Roman" panose="02020603050405020304" pitchFamily="18" charset="0"/>
              <a:cs typeface="Times New Roman"/>
            </a:rPr>
            <a:t>Secondary School Registration, review of data concerning student achievement, and a visit from the r</a:t>
          </a:r>
          <a:r>
            <a:rPr lang="en-US">
              <a:solidFill>
                <a:schemeClr val="tx1"/>
              </a:solidFill>
              <a:latin typeface="Tw Cen MT" panose="020B0602020104020603" pitchFamily="34" charset="0"/>
              <a:cs typeface="Times New Roman"/>
            </a:rPr>
            <a:t>eligious and independent schools.</a:t>
          </a:r>
        </a:p>
      </dgm:t>
    </dgm:pt>
    <dgm:pt modelId="{37082E19-E91F-4556-8E7A-EFAFA4949B69}" type="parTrans" cxnId="{F876EA1D-4536-4B31-A430-7C9E54AC687F}">
      <dgm:prSet/>
      <dgm:spPr/>
      <dgm:t>
        <a:bodyPr/>
        <a:lstStyle/>
        <a:p>
          <a:endParaRPr lang="en-US"/>
        </a:p>
      </dgm:t>
    </dgm:pt>
    <dgm:pt modelId="{75207990-D147-424C-984B-6DB0E97EB4D1}" type="sibTrans" cxnId="{F876EA1D-4536-4B31-A430-7C9E54AC687F}">
      <dgm:prSet/>
      <dgm:spPr/>
      <dgm:t>
        <a:bodyPr/>
        <a:lstStyle/>
        <a:p>
          <a:endParaRPr lang="en-US"/>
        </a:p>
      </dgm:t>
    </dgm:pt>
    <dgm:pt modelId="{C3A29E3B-E9D8-44CE-A596-0634D4686C70}" type="pres">
      <dgm:prSet presAssocID="{DE4468D2-4FDF-4848-8719-BF839E148D69}" presName="linear" presStyleCnt="0">
        <dgm:presLayoutVars>
          <dgm:animLvl val="lvl"/>
          <dgm:resizeHandles val="exact"/>
        </dgm:presLayoutVars>
      </dgm:prSet>
      <dgm:spPr/>
    </dgm:pt>
    <dgm:pt modelId="{D7E26C98-0142-422B-942D-B2085FF7654F}" type="pres">
      <dgm:prSet presAssocID="{D8F7DDE4-6558-48B5-A8CA-088C6BE2D0AE}" presName="parentText" presStyleLbl="node1" presStyleIdx="0" presStyleCnt="2">
        <dgm:presLayoutVars>
          <dgm:chMax val="0"/>
          <dgm:bulletEnabled val="1"/>
        </dgm:presLayoutVars>
      </dgm:prSet>
      <dgm:spPr/>
    </dgm:pt>
    <dgm:pt modelId="{320B942F-9ED3-43EB-9881-6B5B3502993D}" type="pres">
      <dgm:prSet presAssocID="{301574A6-02B6-4A9E-BA19-15CCFB1FDAAB}" presName="spacer" presStyleCnt="0"/>
      <dgm:spPr/>
    </dgm:pt>
    <dgm:pt modelId="{A2DD4BB1-45FD-43BF-A20B-4F22E52EFB6C}" type="pres">
      <dgm:prSet presAssocID="{B7F743A4-97C4-4C75-8171-8CD9A865A60B}" presName="parentText" presStyleLbl="node1" presStyleIdx="1" presStyleCnt="2">
        <dgm:presLayoutVars>
          <dgm:chMax val="0"/>
          <dgm:bulletEnabled val="1"/>
        </dgm:presLayoutVars>
      </dgm:prSet>
      <dgm:spPr/>
    </dgm:pt>
  </dgm:ptLst>
  <dgm:cxnLst>
    <dgm:cxn modelId="{F876EA1D-4536-4B31-A430-7C9E54AC687F}" srcId="{DE4468D2-4FDF-4848-8719-BF839E148D69}" destId="{B7F743A4-97C4-4C75-8171-8CD9A865A60B}" srcOrd="1" destOrd="0" parTransId="{37082E19-E91F-4556-8E7A-EFAFA4949B69}" sibTransId="{75207990-D147-424C-984B-6DB0E97EB4D1}"/>
    <dgm:cxn modelId="{820DA231-1826-4BE7-8BCC-C91D3AB53C69}" type="presOf" srcId="{DE4468D2-4FDF-4848-8719-BF839E148D69}" destId="{C3A29E3B-E9D8-44CE-A596-0634D4686C70}" srcOrd="0" destOrd="0" presId="urn:microsoft.com/office/officeart/2005/8/layout/vList2"/>
    <dgm:cxn modelId="{3E26C473-C1BF-49A9-8DB4-4C9FA11ED612}" type="presOf" srcId="{D8F7DDE4-6558-48B5-A8CA-088C6BE2D0AE}" destId="{D7E26C98-0142-422B-942D-B2085FF7654F}" srcOrd="0" destOrd="0" presId="urn:microsoft.com/office/officeart/2005/8/layout/vList2"/>
    <dgm:cxn modelId="{89C05588-3744-4CBF-A4CD-9B18BD308395}" type="presOf" srcId="{B7F743A4-97C4-4C75-8171-8CD9A865A60B}" destId="{A2DD4BB1-45FD-43BF-A20B-4F22E52EFB6C}" srcOrd="0" destOrd="0" presId="urn:microsoft.com/office/officeart/2005/8/layout/vList2"/>
    <dgm:cxn modelId="{F22383C0-3059-4E74-84D9-BB8327F8F41F}" srcId="{DE4468D2-4FDF-4848-8719-BF839E148D69}" destId="{D8F7DDE4-6558-48B5-A8CA-088C6BE2D0AE}" srcOrd="0" destOrd="0" parTransId="{5D3C7FB6-D60E-49D4-8277-CC4979CB47B5}" sibTransId="{301574A6-02B6-4A9E-BA19-15CCFB1FDAAB}"/>
    <dgm:cxn modelId="{10530305-EED1-4768-804D-F23AC2626174}" type="presParOf" srcId="{C3A29E3B-E9D8-44CE-A596-0634D4686C70}" destId="{D7E26C98-0142-422B-942D-B2085FF7654F}" srcOrd="0" destOrd="0" presId="urn:microsoft.com/office/officeart/2005/8/layout/vList2"/>
    <dgm:cxn modelId="{3E40517B-8B54-4227-8607-7EBBE3C2BA93}" type="presParOf" srcId="{C3A29E3B-E9D8-44CE-A596-0634D4686C70}" destId="{320B942F-9ED3-43EB-9881-6B5B3502993D}" srcOrd="1" destOrd="0" presId="urn:microsoft.com/office/officeart/2005/8/layout/vList2"/>
    <dgm:cxn modelId="{C3E97EB3-0C48-4160-A784-6D8EA606FC4A}" type="presParOf" srcId="{C3A29E3B-E9D8-44CE-A596-0634D4686C70}" destId="{A2DD4BB1-45FD-43BF-A20B-4F22E52EFB6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4468D2-4FDF-4848-8719-BF839E148D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2125123-6A77-42F6-AC61-E335507091F6}">
      <dgm:prSet/>
      <dgm:spPr/>
      <dgm:t>
        <a:bodyPr/>
        <a:lstStyle/>
        <a:p>
          <a:r>
            <a:rPr lang="en-US" b="1">
              <a:solidFill>
                <a:schemeClr val="tx1"/>
              </a:solidFill>
              <a:latin typeface="Tw Cen MT" panose="020B0602020104020603" pitchFamily="34" charset="0"/>
            </a:rPr>
            <a:t>Mandate 8: </a:t>
          </a:r>
          <a:r>
            <a:rPr lang="en-US" b="1">
              <a:solidFill>
                <a:schemeClr val="tx1"/>
              </a:solidFill>
              <a:latin typeface="Tw Cen MT" panose="020B0602020104020603" pitchFamily="34" charset="0"/>
              <a:ea typeface="Times New Roman" panose="02020603050405020304" pitchFamily="18" charset="0"/>
              <a:cs typeface="Times New Roman"/>
            </a:rPr>
            <a:t>State School Immunization Program (SSIP)</a:t>
          </a:r>
          <a:r>
            <a:rPr lang="en-US">
              <a:solidFill>
                <a:schemeClr val="tx1"/>
              </a:solidFill>
              <a:latin typeface="Tw Cen MT" panose="020B0602020104020603" pitchFamily="34" charset="0"/>
              <a:ea typeface="Times New Roman" panose="02020603050405020304" pitchFamily="18" charset="0"/>
              <a:cs typeface="Times New Roman"/>
            </a:rPr>
            <a:t>: Only applicable to New York City, Rochester, and Buffalo). Complete and return the New York State Annual School Immunization Survey Summary Form by the required deadline. New York City schools </a:t>
          </a:r>
          <a:r>
            <a:rPr lang="en-US" b="1" i="1">
              <a:solidFill>
                <a:schemeClr val="tx1"/>
              </a:solidFill>
              <a:latin typeface="Tw Cen MT" panose="020B0602020104020603" pitchFamily="34" charset="0"/>
              <a:ea typeface="Times New Roman" panose="02020603050405020304" pitchFamily="18" charset="0"/>
              <a:cs typeface="Times New Roman"/>
            </a:rPr>
            <a:t>must</a:t>
          </a:r>
          <a:r>
            <a:rPr lang="en-US">
              <a:solidFill>
                <a:schemeClr val="tx1"/>
              </a:solidFill>
              <a:latin typeface="Tw Cen MT" panose="020B0602020104020603" pitchFamily="34" charset="0"/>
              <a:ea typeface="Times New Roman" panose="02020603050405020304" pitchFamily="18" charset="0"/>
              <a:cs typeface="Times New Roman"/>
            </a:rPr>
            <a:t> send the form to the NYC Health Department &amp; Mental Hygiene Immunization Program; all other eligible schools </a:t>
          </a:r>
          <a:r>
            <a:rPr lang="en-US" b="1" i="1">
              <a:solidFill>
                <a:schemeClr val="tx1"/>
              </a:solidFill>
              <a:latin typeface="Tw Cen MT" panose="020B0602020104020603" pitchFamily="34" charset="0"/>
              <a:ea typeface="Times New Roman" panose="02020603050405020304" pitchFamily="18" charset="0"/>
              <a:cs typeface="Times New Roman"/>
            </a:rPr>
            <a:t>must</a:t>
          </a:r>
          <a:r>
            <a:rPr lang="en-US">
              <a:solidFill>
                <a:schemeClr val="tx1"/>
              </a:solidFill>
              <a:latin typeface="Tw Cen MT" panose="020B0602020104020603" pitchFamily="34" charset="0"/>
              <a:ea typeface="Times New Roman" panose="02020603050405020304" pitchFamily="18" charset="0"/>
              <a:cs typeface="Times New Roman"/>
            </a:rPr>
            <a:t> send the form to the NYS Department of Health Immunization Program.</a:t>
          </a:r>
          <a:endParaRPr lang="en-US">
            <a:solidFill>
              <a:schemeClr val="tx1"/>
            </a:solidFill>
            <a:latin typeface="Tw Cen MT" panose="020B0602020104020603" pitchFamily="34" charset="0"/>
            <a:cs typeface="Times New Roman"/>
          </a:endParaRPr>
        </a:p>
      </dgm:t>
    </dgm:pt>
    <dgm:pt modelId="{B03A3108-B636-4FC1-B30D-6F1B1730E201}" type="parTrans" cxnId="{3753D302-245F-4311-8DA4-9B0B3157096F}">
      <dgm:prSet/>
      <dgm:spPr/>
      <dgm:t>
        <a:bodyPr/>
        <a:lstStyle/>
        <a:p>
          <a:endParaRPr lang="en-US"/>
        </a:p>
      </dgm:t>
    </dgm:pt>
    <dgm:pt modelId="{97961871-06C9-44D0-941D-BBFA9A0A314C}" type="sibTrans" cxnId="{3753D302-245F-4311-8DA4-9B0B3157096F}">
      <dgm:prSet/>
      <dgm:spPr/>
      <dgm:t>
        <a:bodyPr/>
        <a:lstStyle/>
        <a:p>
          <a:endParaRPr lang="en-US"/>
        </a:p>
      </dgm:t>
    </dgm:pt>
    <dgm:pt modelId="{9E753162-7C02-424C-B3D4-90BE4B684BAC}">
      <dgm:prSet/>
      <dgm:spPr/>
      <dgm:t>
        <a:bodyPr/>
        <a:lstStyle/>
        <a:p>
          <a:pPr rtl="0"/>
          <a:r>
            <a:rPr lang="en-US" b="1">
              <a:solidFill>
                <a:schemeClr val="tx1"/>
              </a:solidFill>
              <a:latin typeface="Tw Cen MT" panose="020B0602020104020603" pitchFamily="34" charset="0"/>
            </a:rPr>
            <a:t>Mandate 9: </a:t>
          </a:r>
          <a:r>
            <a:rPr lang="en-US" b="1">
              <a:solidFill>
                <a:schemeClr val="tx1"/>
              </a:solidFill>
              <a:latin typeface="Tw Cen MT" panose="020B0602020104020603" pitchFamily="34" charset="0"/>
              <a:ea typeface="Times New Roman" panose="02020603050405020304" pitchFamily="18" charset="0"/>
              <a:cs typeface="Times New Roman"/>
            </a:rPr>
            <a:t>Documentation of Integration of Required Instruction in 7</a:t>
          </a:r>
          <a:r>
            <a:rPr lang="en-US" b="1" baseline="30000">
              <a:solidFill>
                <a:schemeClr val="tx1"/>
              </a:solidFill>
              <a:latin typeface="Tw Cen MT" panose="020B0602020104020603" pitchFamily="34" charset="0"/>
              <a:ea typeface="Times New Roman" panose="02020603050405020304" pitchFamily="18" charset="0"/>
              <a:cs typeface="Times New Roman"/>
            </a:rPr>
            <a:t>th</a:t>
          </a:r>
          <a:r>
            <a:rPr lang="en-US" b="1">
              <a:solidFill>
                <a:schemeClr val="tx1"/>
              </a:solidFill>
              <a:latin typeface="Tw Cen MT" panose="020B0602020104020603" pitchFamily="34" charset="0"/>
              <a:ea typeface="Times New Roman" panose="02020603050405020304" pitchFamily="18" charset="0"/>
              <a:cs typeface="Times New Roman"/>
            </a:rPr>
            <a:t> and 8</a:t>
          </a:r>
          <a:r>
            <a:rPr lang="en-US" b="1" baseline="30000">
              <a:solidFill>
                <a:schemeClr val="tx1"/>
              </a:solidFill>
              <a:latin typeface="Tw Cen MT" panose="020B0602020104020603" pitchFamily="34" charset="0"/>
              <a:ea typeface="Times New Roman" panose="02020603050405020304" pitchFamily="18" charset="0"/>
              <a:cs typeface="Times New Roman"/>
            </a:rPr>
            <a:t>th</a:t>
          </a:r>
          <a:r>
            <a:rPr lang="en-US" b="1">
              <a:solidFill>
                <a:schemeClr val="tx1"/>
              </a:solidFill>
              <a:latin typeface="Tw Cen MT" panose="020B0602020104020603" pitchFamily="34" charset="0"/>
              <a:ea typeface="Times New Roman" panose="02020603050405020304" pitchFamily="18" charset="0"/>
              <a:cs typeface="Times New Roman"/>
            </a:rPr>
            <a:t> Grade (DIRI)</a:t>
          </a:r>
          <a:r>
            <a:rPr lang="en-US">
              <a:solidFill>
                <a:schemeClr val="tx1"/>
              </a:solidFill>
              <a:latin typeface="Tw Cen MT" panose="020B0602020104020603" pitchFamily="34" charset="0"/>
              <a:ea typeface="Times New Roman" panose="02020603050405020304" pitchFamily="18" charset="0"/>
              <a:cs typeface="Times New Roman"/>
            </a:rPr>
            <a:t>:  The requirements for technology education, home and career skills, and library and information skills may be met by the integration of the State Learning Standards of such subjects into other courses in accordance with the criteria found in Section 100.4(2) of the Commissioner’s Regulations</a:t>
          </a:r>
          <a:r>
            <a:rPr lang="en-US">
              <a:solidFill>
                <a:schemeClr val="tx1"/>
              </a:solidFill>
              <a:latin typeface="Tw Cen MT Condensed"/>
              <a:ea typeface="Times New Roman" panose="02020603050405020304" pitchFamily="18" charset="0"/>
              <a:cs typeface="Times New Roman"/>
            </a:rPr>
            <a:t>.</a:t>
          </a:r>
          <a:endParaRPr lang="en-US">
            <a:solidFill>
              <a:schemeClr val="tx1"/>
            </a:solidFill>
            <a:latin typeface="Tw Cen MT Condensed"/>
            <a:cs typeface="Times New Roman"/>
          </a:endParaRPr>
        </a:p>
      </dgm:t>
    </dgm:pt>
    <dgm:pt modelId="{A5E84E85-00DA-4173-842F-FB925C86B0B4}" type="parTrans" cxnId="{C931BE94-B17B-48CC-9714-B69C77D2563B}">
      <dgm:prSet/>
      <dgm:spPr/>
      <dgm:t>
        <a:bodyPr/>
        <a:lstStyle/>
        <a:p>
          <a:endParaRPr lang="en-US"/>
        </a:p>
      </dgm:t>
    </dgm:pt>
    <dgm:pt modelId="{68701EF1-CE39-4FDE-A3F8-4E70FD6A9D92}" type="sibTrans" cxnId="{C931BE94-B17B-48CC-9714-B69C77D2563B}">
      <dgm:prSet/>
      <dgm:spPr/>
      <dgm:t>
        <a:bodyPr/>
        <a:lstStyle/>
        <a:p>
          <a:endParaRPr lang="en-US"/>
        </a:p>
      </dgm:t>
    </dgm:pt>
    <dgm:pt modelId="{C3A29E3B-E9D8-44CE-A596-0634D4686C70}" type="pres">
      <dgm:prSet presAssocID="{DE4468D2-4FDF-4848-8719-BF839E148D69}" presName="linear" presStyleCnt="0">
        <dgm:presLayoutVars>
          <dgm:animLvl val="lvl"/>
          <dgm:resizeHandles val="exact"/>
        </dgm:presLayoutVars>
      </dgm:prSet>
      <dgm:spPr/>
    </dgm:pt>
    <dgm:pt modelId="{ACA78692-2F36-4586-A280-06CBDCFC7B0E}" type="pres">
      <dgm:prSet presAssocID="{82125123-6A77-42F6-AC61-E335507091F6}" presName="parentText" presStyleLbl="node1" presStyleIdx="0" presStyleCnt="2">
        <dgm:presLayoutVars>
          <dgm:chMax val="0"/>
          <dgm:bulletEnabled val="1"/>
        </dgm:presLayoutVars>
      </dgm:prSet>
      <dgm:spPr/>
    </dgm:pt>
    <dgm:pt modelId="{7C9183BE-7FB9-4038-92F7-60670F93CF9D}" type="pres">
      <dgm:prSet presAssocID="{97961871-06C9-44D0-941D-BBFA9A0A314C}" presName="spacer" presStyleCnt="0"/>
      <dgm:spPr/>
    </dgm:pt>
    <dgm:pt modelId="{63E13CE9-E6F0-49AE-B1E2-AF5666CB4704}" type="pres">
      <dgm:prSet presAssocID="{9E753162-7C02-424C-B3D4-90BE4B684BAC}" presName="parentText" presStyleLbl="node1" presStyleIdx="1" presStyleCnt="2">
        <dgm:presLayoutVars>
          <dgm:chMax val="0"/>
          <dgm:bulletEnabled val="1"/>
        </dgm:presLayoutVars>
      </dgm:prSet>
      <dgm:spPr/>
    </dgm:pt>
  </dgm:ptLst>
  <dgm:cxnLst>
    <dgm:cxn modelId="{3753D302-245F-4311-8DA4-9B0B3157096F}" srcId="{DE4468D2-4FDF-4848-8719-BF839E148D69}" destId="{82125123-6A77-42F6-AC61-E335507091F6}" srcOrd="0" destOrd="0" parTransId="{B03A3108-B636-4FC1-B30D-6F1B1730E201}" sibTransId="{97961871-06C9-44D0-941D-BBFA9A0A314C}"/>
    <dgm:cxn modelId="{820DA231-1826-4BE7-8BCC-C91D3AB53C69}" type="presOf" srcId="{DE4468D2-4FDF-4848-8719-BF839E148D69}" destId="{C3A29E3B-E9D8-44CE-A596-0634D4686C70}" srcOrd="0" destOrd="0" presId="urn:microsoft.com/office/officeart/2005/8/layout/vList2"/>
    <dgm:cxn modelId="{DC637A32-5CB4-4D1C-A3B0-38194739BAC8}" type="presOf" srcId="{82125123-6A77-42F6-AC61-E335507091F6}" destId="{ACA78692-2F36-4586-A280-06CBDCFC7B0E}" srcOrd="0" destOrd="0" presId="urn:microsoft.com/office/officeart/2005/8/layout/vList2"/>
    <dgm:cxn modelId="{C931BE94-B17B-48CC-9714-B69C77D2563B}" srcId="{DE4468D2-4FDF-4848-8719-BF839E148D69}" destId="{9E753162-7C02-424C-B3D4-90BE4B684BAC}" srcOrd="1" destOrd="0" parTransId="{A5E84E85-00DA-4173-842F-FB925C86B0B4}" sibTransId="{68701EF1-CE39-4FDE-A3F8-4E70FD6A9D92}"/>
    <dgm:cxn modelId="{4A11D8D2-56CC-4009-A730-8D9EE855F285}" type="presOf" srcId="{9E753162-7C02-424C-B3D4-90BE4B684BAC}" destId="{63E13CE9-E6F0-49AE-B1E2-AF5666CB4704}" srcOrd="0" destOrd="0" presId="urn:microsoft.com/office/officeart/2005/8/layout/vList2"/>
    <dgm:cxn modelId="{48822207-7C80-4071-99B8-1C55C331ADC1}" type="presParOf" srcId="{C3A29E3B-E9D8-44CE-A596-0634D4686C70}" destId="{ACA78692-2F36-4586-A280-06CBDCFC7B0E}" srcOrd="0" destOrd="0" presId="urn:microsoft.com/office/officeart/2005/8/layout/vList2"/>
    <dgm:cxn modelId="{525C4604-C51C-47FD-BCEA-46C5C979F8CB}" type="presParOf" srcId="{C3A29E3B-E9D8-44CE-A596-0634D4686C70}" destId="{7C9183BE-7FB9-4038-92F7-60670F93CF9D}" srcOrd="1" destOrd="0" presId="urn:microsoft.com/office/officeart/2005/8/layout/vList2"/>
    <dgm:cxn modelId="{57F3A6C2-1F62-4E08-B706-E73916CB9982}" type="presParOf" srcId="{C3A29E3B-E9D8-44CE-A596-0634D4686C70}" destId="{63E13CE9-E6F0-49AE-B1E2-AF5666CB470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4468D2-4FDF-4848-8719-BF839E148D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8F7DDE4-6558-48B5-A8CA-088C6BE2D0AE}">
      <dgm:prSet/>
      <dgm:spPr/>
      <dgm:t>
        <a:bodyPr/>
        <a:lstStyle/>
        <a:p>
          <a:pPr rtl="0"/>
          <a:r>
            <a:rPr lang="en-US" b="1">
              <a:solidFill>
                <a:schemeClr val="tx1"/>
              </a:solidFill>
            </a:rPr>
            <a:t>Mandate 10: Graduation </a:t>
          </a:r>
          <a:r>
            <a:rPr lang="en-US" b="1">
              <a:solidFill>
                <a:schemeClr val="tx1"/>
              </a:solidFill>
              <a:latin typeface="Tw Cen MT Condensed" panose="020B0606020104020203"/>
            </a:rPr>
            <a:t>Reporting</a:t>
          </a:r>
          <a:r>
            <a:rPr lang="en-US" b="1">
              <a:solidFill>
                <a:schemeClr val="tx1"/>
              </a:solidFill>
            </a:rPr>
            <a:t> for Non-public Schools (HSGR) </a:t>
          </a:r>
          <a:r>
            <a:rPr lang="en-US" b="1" i="0">
              <a:solidFill>
                <a:schemeClr val="tx1"/>
              </a:solidFill>
              <a:latin typeface="Tw Cen MT Condensed" panose="020B0606020104020203"/>
            </a:rPr>
            <a:t>(</a:t>
          </a:r>
          <a:r>
            <a:rPr lang="en-US" b="0" i="1">
              <a:solidFill>
                <a:schemeClr val="tx1"/>
              </a:solidFill>
            </a:rPr>
            <a:t>grade 12 only</a:t>
          </a:r>
          <a:r>
            <a:rPr lang="en-US" b="1">
              <a:solidFill>
                <a:schemeClr val="tx1"/>
              </a:solidFill>
              <a:latin typeface="Tw Cen MT Condensed" panose="020B0606020104020203"/>
            </a:rPr>
            <a:t>):</a:t>
          </a:r>
          <a:r>
            <a:rPr lang="en-US" b="1">
              <a:solidFill>
                <a:schemeClr val="tx1"/>
              </a:solidFill>
            </a:rPr>
            <a:t> </a:t>
          </a:r>
          <a:r>
            <a:rPr lang="en-US" sz="1800">
              <a:solidFill>
                <a:schemeClr val="tx1"/>
              </a:solidFill>
            </a:rPr>
            <a:t>Religious and independent schools eligible to award a local or Regents diploma, Career Development &amp; Occupational Studies (CDOS) Commencement Credential, or Skills &amp; Achievement Commencement Credential must work with a RIC or third-party scoring center to report their 12th-grade graduates through the New York State Education Department’s (NYSED) Student Information Repository System (SIRS). </a:t>
          </a:r>
        </a:p>
      </dgm:t>
    </dgm:pt>
    <dgm:pt modelId="{5D3C7FB6-D60E-49D4-8277-CC4979CB47B5}" type="parTrans" cxnId="{F22383C0-3059-4E74-84D9-BB8327F8F41F}">
      <dgm:prSet/>
      <dgm:spPr/>
      <dgm:t>
        <a:bodyPr/>
        <a:lstStyle/>
        <a:p>
          <a:endParaRPr lang="en-US"/>
        </a:p>
      </dgm:t>
    </dgm:pt>
    <dgm:pt modelId="{301574A6-02B6-4A9E-BA19-15CCFB1FDAAB}" type="sibTrans" cxnId="{F22383C0-3059-4E74-84D9-BB8327F8F41F}">
      <dgm:prSet/>
      <dgm:spPr/>
      <dgm:t>
        <a:bodyPr/>
        <a:lstStyle/>
        <a:p>
          <a:endParaRPr lang="en-US"/>
        </a:p>
      </dgm:t>
    </dgm:pt>
    <dgm:pt modelId="{B7F743A4-97C4-4C75-8171-8CD9A865A60B}">
      <dgm:prSet/>
      <dgm:spPr/>
      <dgm:t>
        <a:bodyPr/>
        <a:lstStyle/>
        <a:p>
          <a:pPr rtl="0"/>
          <a:r>
            <a:rPr lang="en-US" b="1">
              <a:solidFill>
                <a:schemeClr val="tx1"/>
              </a:solidFill>
            </a:rPr>
            <a:t>Mandate 11: Grade Five Science Test (GFST)</a:t>
          </a:r>
          <a:r>
            <a:rPr lang="en-US">
              <a:solidFill>
                <a:schemeClr val="tx1"/>
              </a:solidFill>
            </a:rPr>
            <a:t>: Grade Five Elementary-Level Science </a:t>
          </a:r>
          <a:r>
            <a:rPr lang="en-US">
              <a:solidFill>
                <a:schemeClr val="tx1"/>
              </a:solidFill>
              <a:latin typeface="Tw Cen MT Condensed" panose="020B0606020104020203"/>
            </a:rPr>
            <a:t>Tests</a:t>
          </a:r>
          <a:r>
            <a:rPr lang="en-US">
              <a:solidFill>
                <a:schemeClr val="tx1"/>
              </a:solidFill>
            </a:rPr>
            <a:t> </a:t>
          </a:r>
          <a:r>
            <a:rPr lang="en-US">
              <a:solidFill>
                <a:schemeClr val="tx1"/>
              </a:solidFill>
              <a:latin typeface="Tw Cen MT Condensed" panose="020B0606020104020203"/>
            </a:rPr>
            <a:t>(formerly administered in Grade four). Exams</a:t>
          </a:r>
          <a:r>
            <a:rPr lang="en-US">
              <a:solidFill>
                <a:schemeClr val="tx1"/>
              </a:solidFill>
            </a:rPr>
            <a:t> must be</a:t>
          </a:r>
          <a:r>
            <a:rPr lang="en-US">
              <a:solidFill>
                <a:schemeClr val="tx1"/>
              </a:solidFill>
              <a:latin typeface="Tw Cen MT Condensed" panose="020B0606020104020203"/>
            </a:rPr>
            <a:t> </a:t>
          </a:r>
          <a:r>
            <a:rPr lang="en-US">
              <a:solidFill>
                <a:schemeClr val="tx1"/>
              </a:solidFill>
            </a:rPr>
            <a:t>reported to NYSED’s Student Information Repository System</a:t>
          </a:r>
          <a:r>
            <a:rPr lang="en-US">
              <a:solidFill>
                <a:schemeClr val="tx1"/>
              </a:solidFill>
              <a:latin typeface="Tw Cen MT Condensed" panose="020B0606020104020203"/>
            </a:rPr>
            <a:t> (</a:t>
          </a:r>
          <a:r>
            <a:rPr lang="en-US">
              <a:solidFill>
                <a:schemeClr val="tx1"/>
              </a:solidFill>
            </a:rPr>
            <a:t>SIRS) through a contract with a Regional Information Center (RIC) for scanning and reporting.</a:t>
          </a:r>
          <a:r>
            <a:rPr lang="en-US">
              <a:solidFill>
                <a:schemeClr val="tx1"/>
              </a:solidFill>
              <a:latin typeface="Tw Cen MT Condensed" panose="020B0606020104020203"/>
            </a:rPr>
            <a:t>  </a:t>
          </a:r>
        </a:p>
        <a:p>
          <a:pPr rtl="0"/>
          <a:endParaRPr lang="en-US">
            <a:solidFill>
              <a:schemeClr val="tx1"/>
            </a:solidFill>
            <a:latin typeface="Tw Cen MT Condensed" panose="020B0606020104020203"/>
          </a:endParaRPr>
        </a:p>
        <a:p>
          <a:pPr rtl="0"/>
          <a:r>
            <a:rPr lang="en-US">
              <a:solidFill>
                <a:schemeClr val="tx1"/>
              </a:solidFill>
              <a:latin typeface="Tw Cen MT Condensed" panose="020B0606020104020203"/>
            </a:rPr>
            <a:t>REMINDER: Only </a:t>
          </a:r>
          <a:r>
            <a:rPr lang="en-US" b="1">
              <a:solidFill>
                <a:schemeClr val="tx1"/>
              </a:solidFill>
              <a:latin typeface="Tw Cen MT Condensed" panose="020B0606020104020203"/>
            </a:rPr>
            <a:t>administered</a:t>
          </a:r>
          <a:r>
            <a:rPr lang="en-US">
              <a:solidFill>
                <a:schemeClr val="tx1"/>
              </a:solidFill>
              <a:latin typeface="Tw Cen MT Condensed" panose="020B0606020104020203"/>
            </a:rPr>
            <a:t> exams are eligible to claim. Documentation will be requested for exams claimed in excess of the # reported on-file.</a:t>
          </a:r>
        </a:p>
      </dgm:t>
    </dgm:pt>
    <dgm:pt modelId="{37082E19-E91F-4556-8E7A-EFAFA4949B69}" type="parTrans" cxnId="{F876EA1D-4536-4B31-A430-7C9E54AC687F}">
      <dgm:prSet/>
      <dgm:spPr/>
      <dgm:t>
        <a:bodyPr/>
        <a:lstStyle/>
        <a:p>
          <a:endParaRPr lang="en-US"/>
        </a:p>
      </dgm:t>
    </dgm:pt>
    <dgm:pt modelId="{75207990-D147-424C-984B-6DB0E97EB4D1}" type="sibTrans" cxnId="{F876EA1D-4536-4B31-A430-7C9E54AC687F}">
      <dgm:prSet/>
      <dgm:spPr/>
      <dgm:t>
        <a:bodyPr/>
        <a:lstStyle/>
        <a:p>
          <a:endParaRPr lang="en-US"/>
        </a:p>
      </dgm:t>
    </dgm:pt>
    <dgm:pt modelId="{C3A29E3B-E9D8-44CE-A596-0634D4686C70}" type="pres">
      <dgm:prSet presAssocID="{DE4468D2-4FDF-4848-8719-BF839E148D69}" presName="linear" presStyleCnt="0">
        <dgm:presLayoutVars>
          <dgm:animLvl val="lvl"/>
          <dgm:resizeHandles val="exact"/>
        </dgm:presLayoutVars>
      </dgm:prSet>
      <dgm:spPr/>
    </dgm:pt>
    <dgm:pt modelId="{D7E26C98-0142-422B-942D-B2085FF7654F}" type="pres">
      <dgm:prSet presAssocID="{D8F7DDE4-6558-48B5-A8CA-088C6BE2D0AE}" presName="parentText" presStyleLbl="node1" presStyleIdx="0" presStyleCnt="2">
        <dgm:presLayoutVars>
          <dgm:chMax val="0"/>
          <dgm:bulletEnabled val="1"/>
        </dgm:presLayoutVars>
      </dgm:prSet>
      <dgm:spPr/>
    </dgm:pt>
    <dgm:pt modelId="{320B942F-9ED3-43EB-9881-6B5B3502993D}" type="pres">
      <dgm:prSet presAssocID="{301574A6-02B6-4A9E-BA19-15CCFB1FDAAB}" presName="spacer" presStyleCnt="0"/>
      <dgm:spPr/>
    </dgm:pt>
    <dgm:pt modelId="{A2DD4BB1-45FD-43BF-A20B-4F22E52EFB6C}" type="pres">
      <dgm:prSet presAssocID="{B7F743A4-97C4-4C75-8171-8CD9A865A60B}" presName="parentText" presStyleLbl="node1" presStyleIdx="1" presStyleCnt="2">
        <dgm:presLayoutVars>
          <dgm:chMax val="0"/>
          <dgm:bulletEnabled val="1"/>
        </dgm:presLayoutVars>
      </dgm:prSet>
      <dgm:spPr/>
    </dgm:pt>
  </dgm:ptLst>
  <dgm:cxnLst>
    <dgm:cxn modelId="{F876EA1D-4536-4B31-A430-7C9E54AC687F}" srcId="{DE4468D2-4FDF-4848-8719-BF839E148D69}" destId="{B7F743A4-97C4-4C75-8171-8CD9A865A60B}" srcOrd="1" destOrd="0" parTransId="{37082E19-E91F-4556-8E7A-EFAFA4949B69}" sibTransId="{75207990-D147-424C-984B-6DB0E97EB4D1}"/>
    <dgm:cxn modelId="{03590823-B4FF-4A35-A362-744E8244A6D7}" type="presOf" srcId="{D8F7DDE4-6558-48B5-A8CA-088C6BE2D0AE}" destId="{D7E26C98-0142-422B-942D-B2085FF7654F}" srcOrd="0" destOrd="0" presId="urn:microsoft.com/office/officeart/2005/8/layout/vList2"/>
    <dgm:cxn modelId="{820DA231-1826-4BE7-8BCC-C91D3AB53C69}" type="presOf" srcId="{DE4468D2-4FDF-4848-8719-BF839E148D69}" destId="{C3A29E3B-E9D8-44CE-A596-0634D4686C70}" srcOrd="0" destOrd="0" presId="urn:microsoft.com/office/officeart/2005/8/layout/vList2"/>
    <dgm:cxn modelId="{36DF8A57-51A4-4830-936A-00F09AAA5B5F}" type="presOf" srcId="{B7F743A4-97C4-4C75-8171-8CD9A865A60B}" destId="{A2DD4BB1-45FD-43BF-A20B-4F22E52EFB6C}" srcOrd="0" destOrd="0" presId="urn:microsoft.com/office/officeart/2005/8/layout/vList2"/>
    <dgm:cxn modelId="{F22383C0-3059-4E74-84D9-BB8327F8F41F}" srcId="{DE4468D2-4FDF-4848-8719-BF839E148D69}" destId="{D8F7DDE4-6558-48B5-A8CA-088C6BE2D0AE}" srcOrd="0" destOrd="0" parTransId="{5D3C7FB6-D60E-49D4-8277-CC4979CB47B5}" sibTransId="{301574A6-02B6-4A9E-BA19-15CCFB1FDAAB}"/>
    <dgm:cxn modelId="{E754EA6F-6DF8-45FA-ACB0-390CA4A2FE91}" type="presParOf" srcId="{C3A29E3B-E9D8-44CE-A596-0634D4686C70}" destId="{D7E26C98-0142-422B-942D-B2085FF7654F}" srcOrd="0" destOrd="0" presId="urn:microsoft.com/office/officeart/2005/8/layout/vList2"/>
    <dgm:cxn modelId="{0B32B0D4-1A3B-4295-9156-DA2259F2EE33}" type="presParOf" srcId="{C3A29E3B-E9D8-44CE-A596-0634D4686C70}" destId="{320B942F-9ED3-43EB-9881-6B5B3502993D}" srcOrd="1" destOrd="0" presId="urn:microsoft.com/office/officeart/2005/8/layout/vList2"/>
    <dgm:cxn modelId="{47154855-1F76-4FBC-B36E-55A459FA237B}" type="presParOf" srcId="{C3A29E3B-E9D8-44CE-A596-0634D4686C70}" destId="{A2DD4BB1-45FD-43BF-A20B-4F22E52EFB6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4468D2-4FDF-4848-8719-BF839E148D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2125123-6A77-42F6-AC61-E335507091F6}">
      <dgm:prSet/>
      <dgm:spPr/>
      <dgm:t>
        <a:bodyPr/>
        <a:lstStyle/>
        <a:p>
          <a:r>
            <a:rPr lang="en-US" b="1">
              <a:solidFill>
                <a:schemeClr val="tx1"/>
              </a:solidFill>
            </a:rPr>
            <a:t>Mandate 12: Expenditure for Travel Costs to Examination Storage Sites (TSS)</a:t>
          </a:r>
          <a:r>
            <a:rPr lang="en-US">
              <a:solidFill>
                <a:schemeClr val="tx1"/>
              </a:solidFill>
            </a:rPr>
            <a:t>:Pick up for secure examinations being stored at a neutral site. (</a:t>
          </a:r>
          <a:r>
            <a:rPr lang="en-US" b="1">
              <a:solidFill>
                <a:schemeClr val="tx1"/>
              </a:solidFill>
            </a:rPr>
            <a:t>Note: </a:t>
          </a:r>
          <a:r>
            <a:rPr lang="en-US">
              <a:solidFill>
                <a:schemeClr val="tx1"/>
              </a:solidFill>
            </a:rPr>
            <a:t>All examinations included in the mandates are secure examinations.)</a:t>
          </a:r>
        </a:p>
      </dgm:t>
    </dgm:pt>
    <dgm:pt modelId="{B03A3108-B636-4FC1-B30D-6F1B1730E201}" type="parTrans" cxnId="{3753D302-245F-4311-8DA4-9B0B3157096F}">
      <dgm:prSet/>
      <dgm:spPr/>
      <dgm:t>
        <a:bodyPr/>
        <a:lstStyle/>
        <a:p>
          <a:endParaRPr lang="en-US"/>
        </a:p>
      </dgm:t>
    </dgm:pt>
    <dgm:pt modelId="{97961871-06C9-44D0-941D-BBFA9A0A314C}" type="sibTrans" cxnId="{3753D302-245F-4311-8DA4-9B0B3157096F}">
      <dgm:prSet/>
      <dgm:spPr/>
      <dgm:t>
        <a:bodyPr/>
        <a:lstStyle/>
        <a:p>
          <a:endParaRPr lang="en-US"/>
        </a:p>
      </dgm:t>
    </dgm:pt>
    <dgm:pt modelId="{9E753162-7C02-424C-B3D4-90BE4B684BAC}">
      <dgm:prSet/>
      <dgm:spPr/>
      <dgm:t>
        <a:bodyPr/>
        <a:lstStyle/>
        <a:p>
          <a:r>
            <a:rPr lang="en-US" b="1">
              <a:solidFill>
                <a:schemeClr val="tx1"/>
              </a:solidFill>
            </a:rPr>
            <a:t>Mandate 13: New York State Scholarships for Academic Excellence Application (SAE): </a:t>
          </a:r>
          <a:r>
            <a:rPr lang="en-US">
              <a:solidFill>
                <a:schemeClr val="tx1"/>
              </a:solidFill>
            </a:rPr>
            <a:t>Scholarships for Academic Excellence opportunities must be published and made available to all students each school year. SAE Submissions will only be accepted through the </a:t>
          </a:r>
          <a:r>
            <a:rPr lang="en-US">
              <a:hlinkClick xmlns:r="http://schemas.openxmlformats.org/officeDocument/2006/relationships" r:id="rId1"/>
            </a:rPr>
            <a:t>NYSED Business Portal</a:t>
          </a:r>
          <a:r>
            <a:rPr lang="en-US">
              <a:solidFill>
                <a:schemeClr val="tx1"/>
              </a:solidFill>
            </a:rPr>
            <a:t> beginning in 2025; documentation will be requested for this mandate if no electronic applications are on file for your school.</a:t>
          </a:r>
        </a:p>
      </dgm:t>
    </dgm:pt>
    <dgm:pt modelId="{A5E84E85-00DA-4173-842F-FB925C86B0B4}" type="parTrans" cxnId="{C931BE94-B17B-48CC-9714-B69C77D2563B}">
      <dgm:prSet/>
      <dgm:spPr/>
      <dgm:t>
        <a:bodyPr/>
        <a:lstStyle/>
        <a:p>
          <a:endParaRPr lang="en-US"/>
        </a:p>
      </dgm:t>
    </dgm:pt>
    <dgm:pt modelId="{68701EF1-CE39-4FDE-A3F8-4E70FD6A9D92}" type="sibTrans" cxnId="{C931BE94-B17B-48CC-9714-B69C77D2563B}">
      <dgm:prSet/>
      <dgm:spPr/>
      <dgm:t>
        <a:bodyPr/>
        <a:lstStyle/>
        <a:p>
          <a:endParaRPr lang="en-US"/>
        </a:p>
      </dgm:t>
    </dgm:pt>
    <dgm:pt modelId="{C3A29E3B-E9D8-44CE-A596-0634D4686C70}" type="pres">
      <dgm:prSet presAssocID="{DE4468D2-4FDF-4848-8719-BF839E148D69}" presName="linear" presStyleCnt="0">
        <dgm:presLayoutVars>
          <dgm:animLvl val="lvl"/>
          <dgm:resizeHandles val="exact"/>
        </dgm:presLayoutVars>
      </dgm:prSet>
      <dgm:spPr/>
    </dgm:pt>
    <dgm:pt modelId="{ACA78692-2F36-4586-A280-06CBDCFC7B0E}" type="pres">
      <dgm:prSet presAssocID="{82125123-6A77-42F6-AC61-E335507091F6}" presName="parentText" presStyleLbl="node1" presStyleIdx="0" presStyleCnt="2">
        <dgm:presLayoutVars>
          <dgm:chMax val="0"/>
          <dgm:bulletEnabled val="1"/>
        </dgm:presLayoutVars>
      </dgm:prSet>
      <dgm:spPr/>
    </dgm:pt>
    <dgm:pt modelId="{7C9183BE-7FB9-4038-92F7-60670F93CF9D}" type="pres">
      <dgm:prSet presAssocID="{97961871-06C9-44D0-941D-BBFA9A0A314C}" presName="spacer" presStyleCnt="0"/>
      <dgm:spPr/>
    </dgm:pt>
    <dgm:pt modelId="{63E13CE9-E6F0-49AE-B1E2-AF5666CB4704}" type="pres">
      <dgm:prSet presAssocID="{9E753162-7C02-424C-B3D4-90BE4B684BAC}" presName="parentText" presStyleLbl="node1" presStyleIdx="1" presStyleCnt="2" custScaleY="112900">
        <dgm:presLayoutVars>
          <dgm:chMax val="0"/>
          <dgm:bulletEnabled val="1"/>
        </dgm:presLayoutVars>
      </dgm:prSet>
      <dgm:spPr/>
    </dgm:pt>
  </dgm:ptLst>
  <dgm:cxnLst>
    <dgm:cxn modelId="{3753D302-245F-4311-8DA4-9B0B3157096F}" srcId="{DE4468D2-4FDF-4848-8719-BF839E148D69}" destId="{82125123-6A77-42F6-AC61-E335507091F6}" srcOrd="0" destOrd="0" parTransId="{B03A3108-B636-4FC1-B30D-6F1B1730E201}" sibTransId="{97961871-06C9-44D0-941D-BBFA9A0A314C}"/>
    <dgm:cxn modelId="{820DA231-1826-4BE7-8BCC-C91D3AB53C69}" type="presOf" srcId="{DE4468D2-4FDF-4848-8719-BF839E148D69}" destId="{C3A29E3B-E9D8-44CE-A596-0634D4686C70}" srcOrd="0" destOrd="0" presId="urn:microsoft.com/office/officeart/2005/8/layout/vList2"/>
    <dgm:cxn modelId="{FB14D559-C491-497D-8E28-09A98B935974}" type="presOf" srcId="{9E753162-7C02-424C-B3D4-90BE4B684BAC}" destId="{63E13CE9-E6F0-49AE-B1E2-AF5666CB4704}" srcOrd="0" destOrd="0" presId="urn:microsoft.com/office/officeart/2005/8/layout/vList2"/>
    <dgm:cxn modelId="{C931BE94-B17B-48CC-9714-B69C77D2563B}" srcId="{DE4468D2-4FDF-4848-8719-BF839E148D69}" destId="{9E753162-7C02-424C-B3D4-90BE4B684BAC}" srcOrd="1" destOrd="0" parTransId="{A5E84E85-00DA-4173-842F-FB925C86B0B4}" sibTransId="{68701EF1-CE39-4FDE-A3F8-4E70FD6A9D92}"/>
    <dgm:cxn modelId="{624CC9AE-EFE1-48AA-BB28-3A6D9D3F1C3E}" type="presOf" srcId="{82125123-6A77-42F6-AC61-E335507091F6}" destId="{ACA78692-2F36-4586-A280-06CBDCFC7B0E}" srcOrd="0" destOrd="0" presId="urn:microsoft.com/office/officeart/2005/8/layout/vList2"/>
    <dgm:cxn modelId="{E1EC203A-3A15-4C34-92D6-17F442B8FAAC}" type="presParOf" srcId="{C3A29E3B-E9D8-44CE-A596-0634D4686C70}" destId="{ACA78692-2F36-4586-A280-06CBDCFC7B0E}" srcOrd="0" destOrd="0" presId="urn:microsoft.com/office/officeart/2005/8/layout/vList2"/>
    <dgm:cxn modelId="{5B1F89BA-7919-493A-867C-329BADE2CFE0}" type="presParOf" srcId="{C3A29E3B-E9D8-44CE-A596-0634D4686C70}" destId="{7C9183BE-7FB9-4038-92F7-60670F93CF9D}" srcOrd="1" destOrd="0" presId="urn:microsoft.com/office/officeart/2005/8/layout/vList2"/>
    <dgm:cxn modelId="{B0747C58-7656-4DDC-90CF-83CC632F98EE}" type="presParOf" srcId="{C3A29E3B-E9D8-44CE-A596-0634D4686C70}" destId="{63E13CE9-E6F0-49AE-B1E2-AF5666CB470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F1FC4E-6B2B-4975-95F8-55E939F8152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E1D31BB-48B1-475C-9BDF-9DD6713346C5}">
      <dgm:prSet/>
      <dgm:spPr/>
      <dgm:t>
        <a:bodyPr/>
        <a:lstStyle/>
        <a:p>
          <a:r>
            <a:rPr lang="en-US" b="1">
              <a:solidFill>
                <a:schemeClr val="tx1"/>
              </a:solidFill>
            </a:rPr>
            <a:t>Mandate 14: Grade Eight Science Test (GEST):</a:t>
          </a:r>
          <a:r>
            <a:rPr lang="en-US">
              <a:solidFill>
                <a:schemeClr val="tx1"/>
              </a:solidFill>
            </a:rPr>
            <a:t> Grade Eight Science Test </a:t>
          </a:r>
          <a:r>
            <a:rPr lang="en-US" b="1" i="1">
              <a:solidFill>
                <a:schemeClr val="tx1"/>
              </a:solidFill>
            </a:rPr>
            <a:t>must</a:t>
          </a:r>
          <a:r>
            <a:rPr lang="en-US">
              <a:solidFill>
                <a:schemeClr val="tx1"/>
              </a:solidFill>
            </a:rPr>
            <a:t> be administered and reported to the Student Information Repository System (SIRS) through a contract with a Regional Information Center (RIC) for scanning and reporting.</a:t>
          </a:r>
        </a:p>
      </dgm:t>
    </dgm:pt>
    <dgm:pt modelId="{AF22F935-0FEA-477D-A4D4-2CC17D0E2378}" type="parTrans" cxnId="{3FB8E0AB-9F2D-41C5-8421-68688F833CE0}">
      <dgm:prSet/>
      <dgm:spPr/>
      <dgm:t>
        <a:bodyPr/>
        <a:lstStyle/>
        <a:p>
          <a:endParaRPr lang="en-US"/>
        </a:p>
      </dgm:t>
    </dgm:pt>
    <dgm:pt modelId="{B83D7F3F-466A-425F-8DC6-794A718073F8}" type="sibTrans" cxnId="{3FB8E0AB-9F2D-41C5-8421-68688F833CE0}">
      <dgm:prSet/>
      <dgm:spPr/>
      <dgm:t>
        <a:bodyPr/>
        <a:lstStyle/>
        <a:p>
          <a:endParaRPr lang="en-US"/>
        </a:p>
      </dgm:t>
    </dgm:pt>
    <dgm:pt modelId="{B723A684-EF4B-4E46-B9D0-45FCFF14B86A}">
      <dgm:prSet/>
      <dgm:spPr/>
      <dgm:t>
        <a:bodyPr/>
        <a:lstStyle/>
        <a:p>
          <a:r>
            <a:rPr lang="en-US" b="1">
              <a:solidFill>
                <a:schemeClr val="tx1"/>
              </a:solidFill>
            </a:rPr>
            <a:t>Mandate 17: Pesticide Neighbor Notification (PNN): </a:t>
          </a:r>
          <a:r>
            <a:rPr lang="en-US">
              <a:solidFill>
                <a:schemeClr val="tx1"/>
              </a:solidFill>
            </a:rPr>
            <a:t>School Pesticide Neighbor Notification Law requires all non-public schools to notify parents and interested parties prior to pesticide applications in instructional and administrative buildings and grounds, as well as playgrounds and athletic fields. </a:t>
          </a:r>
        </a:p>
      </dgm:t>
    </dgm:pt>
    <dgm:pt modelId="{8155844E-C682-41D7-A75F-EE3FCC7C5869}" type="parTrans" cxnId="{9DE6748C-76AF-4EB3-9294-21B8E95F29E0}">
      <dgm:prSet/>
      <dgm:spPr/>
      <dgm:t>
        <a:bodyPr/>
        <a:lstStyle/>
        <a:p>
          <a:endParaRPr lang="en-US"/>
        </a:p>
      </dgm:t>
    </dgm:pt>
    <dgm:pt modelId="{C902A9B2-B2B0-47C4-936C-7AEA7E8AA414}" type="sibTrans" cxnId="{9DE6748C-76AF-4EB3-9294-21B8E95F29E0}">
      <dgm:prSet/>
      <dgm:spPr/>
      <dgm:t>
        <a:bodyPr/>
        <a:lstStyle/>
        <a:p>
          <a:endParaRPr lang="en-US"/>
        </a:p>
      </dgm:t>
    </dgm:pt>
    <dgm:pt modelId="{6037B5EE-1D6B-4996-BE98-C8CCE240D9A4}" type="pres">
      <dgm:prSet presAssocID="{BCF1FC4E-6B2B-4975-95F8-55E939F8152B}" presName="linear" presStyleCnt="0">
        <dgm:presLayoutVars>
          <dgm:animLvl val="lvl"/>
          <dgm:resizeHandles val="exact"/>
        </dgm:presLayoutVars>
      </dgm:prSet>
      <dgm:spPr/>
    </dgm:pt>
    <dgm:pt modelId="{9AF7679E-E399-4375-B4FE-48985F3EA207}" type="pres">
      <dgm:prSet presAssocID="{4E1D31BB-48B1-475C-9BDF-9DD6713346C5}" presName="parentText" presStyleLbl="node1" presStyleIdx="0" presStyleCnt="2" custScaleY="126789">
        <dgm:presLayoutVars>
          <dgm:chMax val="0"/>
          <dgm:bulletEnabled val="1"/>
        </dgm:presLayoutVars>
      </dgm:prSet>
      <dgm:spPr/>
    </dgm:pt>
    <dgm:pt modelId="{001127CF-239E-4A43-ACB4-CD6B75D4AF95}" type="pres">
      <dgm:prSet presAssocID="{B83D7F3F-466A-425F-8DC6-794A718073F8}" presName="spacer" presStyleCnt="0"/>
      <dgm:spPr/>
    </dgm:pt>
    <dgm:pt modelId="{1B94DBAA-8472-423F-938E-056CCF8DAF2B}" type="pres">
      <dgm:prSet presAssocID="{B723A684-EF4B-4E46-B9D0-45FCFF14B86A}" presName="parentText" presStyleLbl="node1" presStyleIdx="1" presStyleCnt="2" custScaleY="118062">
        <dgm:presLayoutVars>
          <dgm:chMax val="0"/>
          <dgm:bulletEnabled val="1"/>
        </dgm:presLayoutVars>
      </dgm:prSet>
      <dgm:spPr/>
    </dgm:pt>
  </dgm:ptLst>
  <dgm:cxnLst>
    <dgm:cxn modelId="{9A649B20-3DD6-4C8F-8F9D-9EEFD009FEBD}" type="presOf" srcId="{4E1D31BB-48B1-475C-9BDF-9DD6713346C5}" destId="{9AF7679E-E399-4375-B4FE-48985F3EA207}" srcOrd="0" destOrd="0" presId="urn:microsoft.com/office/officeart/2005/8/layout/vList2"/>
    <dgm:cxn modelId="{9DE6748C-76AF-4EB3-9294-21B8E95F29E0}" srcId="{BCF1FC4E-6B2B-4975-95F8-55E939F8152B}" destId="{B723A684-EF4B-4E46-B9D0-45FCFF14B86A}" srcOrd="1" destOrd="0" parTransId="{8155844E-C682-41D7-A75F-EE3FCC7C5869}" sibTransId="{C902A9B2-B2B0-47C4-936C-7AEA7E8AA414}"/>
    <dgm:cxn modelId="{6B90EF99-8CA2-41A4-AF80-FDC2D735ABF2}" type="presOf" srcId="{BCF1FC4E-6B2B-4975-95F8-55E939F8152B}" destId="{6037B5EE-1D6B-4996-BE98-C8CCE240D9A4}" srcOrd="0" destOrd="0" presId="urn:microsoft.com/office/officeart/2005/8/layout/vList2"/>
    <dgm:cxn modelId="{3FB8E0AB-9F2D-41C5-8421-68688F833CE0}" srcId="{BCF1FC4E-6B2B-4975-95F8-55E939F8152B}" destId="{4E1D31BB-48B1-475C-9BDF-9DD6713346C5}" srcOrd="0" destOrd="0" parTransId="{AF22F935-0FEA-477D-A4D4-2CC17D0E2378}" sibTransId="{B83D7F3F-466A-425F-8DC6-794A718073F8}"/>
    <dgm:cxn modelId="{2553CBC4-B0DE-452D-9574-10102359D53E}" type="presOf" srcId="{B723A684-EF4B-4E46-B9D0-45FCFF14B86A}" destId="{1B94DBAA-8472-423F-938E-056CCF8DAF2B}" srcOrd="0" destOrd="0" presId="urn:microsoft.com/office/officeart/2005/8/layout/vList2"/>
    <dgm:cxn modelId="{AAC44016-DC4F-43BE-86A9-1E8311D6C6CE}" type="presParOf" srcId="{6037B5EE-1D6B-4996-BE98-C8CCE240D9A4}" destId="{9AF7679E-E399-4375-B4FE-48985F3EA207}" srcOrd="0" destOrd="0" presId="urn:microsoft.com/office/officeart/2005/8/layout/vList2"/>
    <dgm:cxn modelId="{9752D132-81E3-44F3-91C7-E5A608EA4E38}" type="presParOf" srcId="{6037B5EE-1D6B-4996-BE98-C8CCE240D9A4}" destId="{001127CF-239E-4A43-ACB4-CD6B75D4AF95}" srcOrd="1" destOrd="0" presId="urn:microsoft.com/office/officeart/2005/8/layout/vList2"/>
    <dgm:cxn modelId="{70BAEC9F-9A00-4782-85BF-E980F396D9E6}" type="presParOf" srcId="{6037B5EE-1D6B-4996-BE98-C8CCE240D9A4}" destId="{1B94DBAA-8472-423F-938E-056CCF8DAF2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CF1FC4E-6B2B-4975-95F8-55E939F8152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E1D31BB-48B1-475C-9BDF-9DD6713346C5}">
      <dgm:prSet custT="1"/>
      <dgm:spPr/>
      <dgm:t>
        <a:bodyPr/>
        <a:lstStyle/>
        <a:p>
          <a:r>
            <a:rPr lang="en-US" sz="1400" b="1">
              <a:solidFill>
                <a:schemeClr val="tx1"/>
              </a:solidFill>
            </a:rPr>
            <a:t>Mandate 18: New York State English as a Second Language Achievement Test (NYSESLAT):</a:t>
          </a:r>
          <a:r>
            <a:rPr lang="en-US" sz="1400">
              <a:solidFill>
                <a:schemeClr val="tx1"/>
              </a:solidFill>
            </a:rPr>
            <a:t>   The NYSESLAT is designed specifically for limited English proficient (LEP) students to determine proficiency in the English language. NYSESLAT test</a:t>
          </a:r>
          <a:r>
            <a:rPr lang="en-US" sz="1400" b="1">
              <a:solidFill>
                <a:schemeClr val="tx1"/>
              </a:solidFill>
            </a:rPr>
            <a:t> </a:t>
          </a:r>
          <a:r>
            <a:rPr lang="en-US" sz="1400" b="1" i="1">
              <a:solidFill>
                <a:schemeClr val="tx1"/>
              </a:solidFill>
            </a:rPr>
            <a:t>must</a:t>
          </a:r>
          <a:r>
            <a:rPr lang="en-US" sz="1400">
              <a:solidFill>
                <a:schemeClr val="tx1"/>
              </a:solidFill>
            </a:rPr>
            <a:t> be administered according to the rules, regulations and guidelines issued by the New York State Education Department.  Student answer sheets must be sent to the RIC or large city scoring Center for scoring by the required deadline</a:t>
          </a:r>
          <a:r>
            <a:rPr lang="en-US" sz="1400">
              <a:solidFill>
                <a:schemeClr val="tx1"/>
              </a:solidFill>
              <a:latin typeface="Tw Cen MT Condensed" panose="020B0606020104020203"/>
            </a:rPr>
            <a:t>. An ELL exam change is scheduled for 2027.</a:t>
          </a:r>
          <a:endParaRPr lang="en-US" sz="1400">
            <a:solidFill>
              <a:schemeClr val="tx1"/>
            </a:solidFill>
          </a:endParaRPr>
        </a:p>
      </dgm:t>
    </dgm:pt>
    <dgm:pt modelId="{AF22F935-0FEA-477D-A4D4-2CC17D0E2378}" type="parTrans" cxnId="{3FB8E0AB-9F2D-41C5-8421-68688F833CE0}">
      <dgm:prSet/>
      <dgm:spPr/>
      <dgm:t>
        <a:bodyPr/>
        <a:lstStyle/>
        <a:p>
          <a:endParaRPr lang="en-US"/>
        </a:p>
      </dgm:t>
    </dgm:pt>
    <dgm:pt modelId="{B83D7F3F-466A-425F-8DC6-794A718073F8}" type="sibTrans" cxnId="{3FB8E0AB-9F2D-41C5-8421-68688F833CE0}">
      <dgm:prSet/>
      <dgm:spPr/>
      <dgm:t>
        <a:bodyPr/>
        <a:lstStyle/>
        <a:p>
          <a:endParaRPr lang="en-US"/>
        </a:p>
      </dgm:t>
    </dgm:pt>
    <dgm:pt modelId="{E9B5E30B-F119-43DA-8427-2AC60DADEEE1}">
      <dgm:prSet custT="1"/>
      <dgm:spPr/>
      <dgm:t>
        <a:bodyPr/>
        <a:lstStyle/>
        <a:p>
          <a:pPr rtl="0"/>
          <a:r>
            <a:rPr lang="en-US" sz="1400" b="1">
              <a:solidFill>
                <a:schemeClr val="tx1"/>
              </a:solidFill>
            </a:rPr>
            <a:t>Mandate 19: RIC and Scoring Center:</a:t>
          </a:r>
          <a:endParaRPr lang="en-US" sz="1400">
            <a:solidFill>
              <a:schemeClr val="tx1"/>
            </a:solidFill>
          </a:endParaRPr>
        </a:p>
        <a:p>
          <a:pPr rtl="0"/>
          <a:r>
            <a:rPr lang="en-US" sz="1400">
              <a:solidFill>
                <a:schemeClr val="tx1"/>
              </a:solidFill>
            </a:rPr>
            <a:t>All NYSED exams, including Elementary &amp; Intermediate exams for Grades 3-8, Science exams, NYSESLAT, and Regent’s exams require scanning, scoring and reporting of data through a contract with an outside vendor or the local Regional Information Center (RIC). A receipt for expenses may be requested.</a:t>
          </a:r>
        </a:p>
        <a:p>
          <a:pPr rtl="0"/>
          <a:endParaRPr lang="en-US" sz="1400">
            <a:solidFill>
              <a:schemeClr val="tx1"/>
            </a:solidFill>
          </a:endParaRPr>
        </a:p>
        <a:p>
          <a:pPr rtl="0"/>
          <a:r>
            <a:rPr lang="en-US" sz="1400">
              <a:solidFill>
                <a:schemeClr val="tx1"/>
              </a:solidFill>
            </a:rPr>
            <a:t>(Note:  If your tests are graded by a </a:t>
          </a:r>
          <a:r>
            <a:rPr lang="en-US" sz="1400">
              <a:solidFill>
                <a:schemeClr val="tx1"/>
              </a:solidFill>
              <a:latin typeface="Tw Cen MT Condensed" panose="020B0606020104020203"/>
            </a:rPr>
            <a:t> </a:t>
          </a:r>
          <a:r>
            <a:rPr lang="en-US" sz="1400">
              <a:solidFill>
                <a:schemeClr val="tx1"/>
              </a:solidFill>
            </a:rPr>
            <a:t>Scoring Center, no printing costs may be claimed.) </a:t>
          </a:r>
        </a:p>
      </dgm:t>
    </dgm:pt>
    <dgm:pt modelId="{6E646BF3-72BE-48DF-A20D-D8BE43DB190F}" type="parTrans" cxnId="{BDD0F60B-E5B6-407C-B27C-BFB230AC08BA}">
      <dgm:prSet/>
      <dgm:spPr/>
      <dgm:t>
        <a:bodyPr/>
        <a:lstStyle/>
        <a:p>
          <a:endParaRPr lang="en-US"/>
        </a:p>
      </dgm:t>
    </dgm:pt>
    <dgm:pt modelId="{FDE889BD-D36B-40BC-97C2-946E3C38D06C}" type="sibTrans" cxnId="{BDD0F60B-E5B6-407C-B27C-BFB230AC08BA}">
      <dgm:prSet/>
      <dgm:spPr/>
      <dgm:t>
        <a:bodyPr/>
        <a:lstStyle/>
        <a:p>
          <a:endParaRPr lang="en-US"/>
        </a:p>
      </dgm:t>
    </dgm:pt>
    <dgm:pt modelId="{6C9DA057-DAAC-4D3D-B641-DA78AD29723C}">
      <dgm:prSet custT="1"/>
      <dgm:spPr/>
      <dgm:t>
        <a:bodyPr/>
        <a:lstStyle/>
        <a:p>
          <a:pPr algn="l"/>
          <a:r>
            <a:rPr lang="en-US" sz="1200">
              <a:solidFill>
                <a:schemeClr val="tx1"/>
              </a:solidFill>
            </a:rPr>
            <a:t>NYSITELL </a:t>
          </a:r>
          <a:r>
            <a:rPr lang="en-US" sz="1200" b="1">
              <a:solidFill>
                <a:schemeClr val="tx1"/>
              </a:solidFill>
            </a:rPr>
            <a:t>New York State Identification Test for English Language Learners (NYSITELL): </a:t>
          </a:r>
          <a:r>
            <a:rPr lang="en-US" sz="1200">
              <a:solidFill>
                <a:schemeClr val="tx1"/>
              </a:solidFill>
            </a:rPr>
            <a:t>Assess the English Language proficiency of new entrants whose home language is a language other than English. NYSITELL </a:t>
          </a:r>
          <a:r>
            <a:rPr lang="en-US" sz="1200" b="1" i="1">
              <a:solidFill>
                <a:schemeClr val="tx1"/>
              </a:solidFill>
            </a:rPr>
            <a:t>must </a:t>
          </a:r>
          <a:r>
            <a:rPr lang="en-US" sz="1200">
              <a:solidFill>
                <a:schemeClr val="tx1"/>
              </a:solidFill>
            </a:rPr>
            <a:t>be administered in accordance with the rules, regulations and guidelines issued by the New York State Education Department.  Student answer sheets must be sent to the RIC or large city Scoring Center for scoring and reporting to the Department.</a:t>
          </a:r>
        </a:p>
      </dgm:t>
    </dgm:pt>
    <dgm:pt modelId="{DA7AFB44-FA27-473E-A4C8-D7F8980E2C7A}" type="sibTrans" cxnId="{F12994F1-0426-4E1C-9F65-9714152E343D}">
      <dgm:prSet/>
      <dgm:spPr/>
      <dgm:t>
        <a:bodyPr/>
        <a:lstStyle/>
        <a:p>
          <a:endParaRPr lang="en-US"/>
        </a:p>
      </dgm:t>
    </dgm:pt>
    <dgm:pt modelId="{EE19C126-A435-40D1-87D6-D5BACF75D754}" type="parTrans" cxnId="{F12994F1-0426-4E1C-9F65-9714152E343D}">
      <dgm:prSet/>
      <dgm:spPr/>
      <dgm:t>
        <a:bodyPr/>
        <a:lstStyle/>
        <a:p>
          <a:endParaRPr lang="en-US"/>
        </a:p>
      </dgm:t>
    </dgm:pt>
    <dgm:pt modelId="{6037B5EE-1D6B-4996-BE98-C8CCE240D9A4}" type="pres">
      <dgm:prSet presAssocID="{BCF1FC4E-6B2B-4975-95F8-55E939F8152B}" presName="linear" presStyleCnt="0">
        <dgm:presLayoutVars>
          <dgm:animLvl val="lvl"/>
          <dgm:resizeHandles val="exact"/>
        </dgm:presLayoutVars>
      </dgm:prSet>
      <dgm:spPr/>
    </dgm:pt>
    <dgm:pt modelId="{9AF7679E-E399-4375-B4FE-48985F3EA207}" type="pres">
      <dgm:prSet presAssocID="{4E1D31BB-48B1-475C-9BDF-9DD6713346C5}" presName="parentText" presStyleLbl="node1" presStyleIdx="0" presStyleCnt="3" custScaleY="169642" custLinFactY="-64759" custLinFactNeighborX="530" custLinFactNeighborY="-100000">
        <dgm:presLayoutVars>
          <dgm:chMax val="0"/>
          <dgm:bulletEnabled val="1"/>
        </dgm:presLayoutVars>
      </dgm:prSet>
      <dgm:spPr/>
    </dgm:pt>
    <dgm:pt modelId="{001127CF-239E-4A43-ACB4-CD6B75D4AF95}" type="pres">
      <dgm:prSet presAssocID="{B83D7F3F-466A-425F-8DC6-794A718073F8}" presName="spacer" presStyleCnt="0"/>
      <dgm:spPr/>
    </dgm:pt>
    <dgm:pt modelId="{8FE07C28-9847-40CE-AF3C-7EE51E84806A}" type="pres">
      <dgm:prSet presAssocID="{6C9DA057-DAAC-4D3D-B641-DA78AD29723C}" presName="parentText" presStyleLbl="node1" presStyleIdx="1" presStyleCnt="3" custLinFactY="-59278" custLinFactNeighborY="-100000">
        <dgm:presLayoutVars>
          <dgm:chMax val="0"/>
          <dgm:bulletEnabled val="1"/>
        </dgm:presLayoutVars>
      </dgm:prSet>
      <dgm:spPr/>
    </dgm:pt>
    <dgm:pt modelId="{0E9A9B28-C08C-4E9A-8156-BE83BDD851F7}" type="pres">
      <dgm:prSet presAssocID="{DA7AFB44-FA27-473E-A4C8-D7F8980E2C7A}" presName="spacer" presStyleCnt="0"/>
      <dgm:spPr/>
    </dgm:pt>
    <dgm:pt modelId="{D4EAC9F0-3333-432E-A1F8-A754C16873A5}" type="pres">
      <dgm:prSet presAssocID="{E9B5E30B-F119-43DA-8427-2AC60DADEEE1}" presName="parentText" presStyleLbl="node1" presStyleIdx="2" presStyleCnt="3" custScaleY="133624" custLinFactY="-48982" custLinFactNeighborX="-736" custLinFactNeighborY="-100000">
        <dgm:presLayoutVars>
          <dgm:chMax val="0"/>
          <dgm:bulletEnabled val="1"/>
        </dgm:presLayoutVars>
      </dgm:prSet>
      <dgm:spPr/>
    </dgm:pt>
  </dgm:ptLst>
  <dgm:cxnLst>
    <dgm:cxn modelId="{BDD0F60B-E5B6-407C-B27C-BFB230AC08BA}" srcId="{BCF1FC4E-6B2B-4975-95F8-55E939F8152B}" destId="{E9B5E30B-F119-43DA-8427-2AC60DADEEE1}" srcOrd="2" destOrd="0" parTransId="{6E646BF3-72BE-48DF-A20D-D8BE43DB190F}" sibTransId="{FDE889BD-D36B-40BC-97C2-946E3C38D06C}"/>
    <dgm:cxn modelId="{9A649B20-3DD6-4C8F-8F9D-9EEFD009FEBD}" type="presOf" srcId="{4E1D31BB-48B1-475C-9BDF-9DD6713346C5}" destId="{9AF7679E-E399-4375-B4FE-48985F3EA207}" srcOrd="0" destOrd="0" presId="urn:microsoft.com/office/officeart/2005/8/layout/vList2"/>
    <dgm:cxn modelId="{F9F7888E-675D-4B7A-B473-0B0A99C24A1A}" type="presOf" srcId="{E9B5E30B-F119-43DA-8427-2AC60DADEEE1}" destId="{D4EAC9F0-3333-432E-A1F8-A754C16873A5}" srcOrd="0" destOrd="0" presId="urn:microsoft.com/office/officeart/2005/8/layout/vList2"/>
    <dgm:cxn modelId="{FD60CB91-41B5-4B15-A756-5A85F9BEA174}" type="presOf" srcId="{6C9DA057-DAAC-4D3D-B641-DA78AD29723C}" destId="{8FE07C28-9847-40CE-AF3C-7EE51E84806A}" srcOrd="0" destOrd="0" presId="urn:microsoft.com/office/officeart/2005/8/layout/vList2"/>
    <dgm:cxn modelId="{6B90EF99-8CA2-41A4-AF80-FDC2D735ABF2}" type="presOf" srcId="{BCF1FC4E-6B2B-4975-95F8-55E939F8152B}" destId="{6037B5EE-1D6B-4996-BE98-C8CCE240D9A4}" srcOrd="0" destOrd="0" presId="urn:microsoft.com/office/officeart/2005/8/layout/vList2"/>
    <dgm:cxn modelId="{3FB8E0AB-9F2D-41C5-8421-68688F833CE0}" srcId="{BCF1FC4E-6B2B-4975-95F8-55E939F8152B}" destId="{4E1D31BB-48B1-475C-9BDF-9DD6713346C5}" srcOrd="0" destOrd="0" parTransId="{AF22F935-0FEA-477D-A4D4-2CC17D0E2378}" sibTransId="{B83D7F3F-466A-425F-8DC6-794A718073F8}"/>
    <dgm:cxn modelId="{F12994F1-0426-4E1C-9F65-9714152E343D}" srcId="{BCF1FC4E-6B2B-4975-95F8-55E939F8152B}" destId="{6C9DA057-DAAC-4D3D-B641-DA78AD29723C}" srcOrd="1" destOrd="0" parTransId="{EE19C126-A435-40D1-87D6-D5BACF75D754}" sibTransId="{DA7AFB44-FA27-473E-A4C8-D7F8980E2C7A}"/>
    <dgm:cxn modelId="{AAC44016-DC4F-43BE-86A9-1E8311D6C6CE}" type="presParOf" srcId="{6037B5EE-1D6B-4996-BE98-C8CCE240D9A4}" destId="{9AF7679E-E399-4375-B4FE-48985F3EA207}" srcOrd="0" destOrd="0" presId="urn:microsoft.com/office/officeart/2005/8/layout/vList2"/>
    <dgm:cxn modelId="{9752D132-81E3-44F3-91C7-E5A608EA4E38}" type="presParOf" srcId="{6037B5EE-1D6B-4996-BE98-C8CCE240D9A4}" destId="{001127CF-239E-4A43-ACB4-CD6B75D4AF95}" srcOrd="1" destOrd="0" presId="urn:microsoft.com/office/officeart/2005/8/layout/vList2"/>
    <dgm:cxn modelId="{DDB7282D-A6B6-4D2C-B9CC-DCFF82943AE3}" type="presParOf" srcId="{6037B5EE-1D6B-4996-BE98-C8CCE240D9A4}" destId="{8FE07C28-9847-40CE-AF3C-7EE51E84806A}" srcOrd="2" destOrd="0" presId="urn:microsoft.com/office/officeart/2005/8/layout/vList2"/>
    <dgm:cxn modelId="{3EDE2EF0-056A-417C-84F4-B04496C7F1DD}" type="presParOf" srcId="{6037B5EE-1D6B-4996-BE98-C8CCE240D9A4}" destId="{0E9A9B28-C08C-4E9A-8156-BE83BDD851F7}" srcOrd="3" destOrd="0" presId="urn:microsoft.com/office/officeart/2005/8/layout/vList2"/>
    <dgm:cxn modelId="{192B9EAE-5621-4D09-BC70-8A95D98311CF}" type="presParOf" srcId="{6037B5EE-1D6B-4996-BE98-C8CCE240D9A4}" destId="{D4EAC9F0-3333-432E-A1F8-A754C16873A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3E030-C956-4B30-8030-68A9B59FB905}">
      <dsp:nvSpPr>
        <dsp:cNvPr id="0" name=""/>
        <dsp:cNvSpPr/>
      </dsp:nvSpPr>
      <dsp:spPr>
        <a:xfrm>
          <a:off x="41704" y="0"/>
          <a:ext cx="2284305" cy="137058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a:t>What’s </a:t>
          </a:r>
          <a:r>
            <a:rPr lang="en-US" sz="2300" b="1" kern="1200">
              <a:latin typeface="Tw Cen MT Condensed" panose="020B0606020104020203"/>
            </a:rPr>
            <a:t>New- </a:t>
          </a:r>
          <a:r>
            <a:rPr lang="en-US" sz="2300" b="1" kern="1200">
              <a:solidFill>
                <a:schemeClr val="accent2">
                  <a:lumMod val="20000"/>
                  <a:lumOff val="80000"/>
                </a:schemeClr>
              </a:solidFill>
              <a:latin typeface="Tw Cen MT Condensed" panose="020B0606020104020203"/>
            </a:rPr>
            <a:t>slide 4</a:t>
          </a:r>
          <a:endParaRPr lang="en-US" sz="2300" b="0" kern="1200">
            <a:solidFill>
              <a:schemeClr val="accent2">
                <a:lumMod val="20000"/>
                <a:lumOff val="80000"/>
              </a:schemeClr>
            </a:solidFill>
            <a:latin typeface="Tw Cen MT Condensed" panose="020B0606020104020203"/>
          </a:endParaRPr>
        </a:p>
      </dsp:txBody>
      <dsp:txXfrm>
        <a:off x="41704" y="0"/>
        <a:ext cx="2284305" cy="1370583"/>
      </dsp:txXfrm>
    </dsp:sp>
    <dsp:sp modelId="{BA5F89C7-EF49-4705-913A-F88A3B7CE6D5}">
      <dsp:nvSpPr>
        <dsp:cNvPr id="0" name=""/>
        <dsp:cNvSpPr/>
      </dsp:nvSpPr>
      <dsp:spPr>
        <a:xfrm>
          <a:off x="2749908" y="2245"/>
          <a:ext cx="2284305" cy="137058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a:t>MSA-CAP Overview &amp; Summary of </a:t>
          </a:r>
          <a:r>
            <a:rPr lang="en-US" sz="2300" b="1" kern="1200">
              <a:latin typeface="Tw Cen MT Condensed" panose="020B0606020104020203"/>
            </a:rPr>
            <a:t>Mandates- </a:t>
          </a:r>
          <a:r>
            <a:rPr lang="en-US" sz="2300" b="1" kern="1200">
              <a:solidFill>
                <a:schemeClr val="accent3">
                  <a:lumMod val="76000"/>
                </a:schemeClr>
              </a:solidFill>
              <a:latin typeface="Tw Cen MT Condensed" panose="020B0606020104020203"/>
            </a:rPr>
            <a:t>slide 7</a:t>
          </a:r>
          <a:endParaRPr lang="en-US" sz="2300" kern="1200">
            <a:solidFill>
              <a:schemeClr val="accent3">
                <a:lumMod val="76000"/>
              </a:schemeClr>
            </a:solidFill>
          </a:endParaRPr>
        </a:p>
      </dsp:txBody>
      <dsp:txXfrm>
        <a:off x="2749908" y="2245"/>
        <a:ext cx="2284305" cy="1370583"/>
      </dsp:txXfrm>
    </dsp:sp>
    <dsp:sp modelId="{E3F8253D-0F56-4509-90E9-40586F79E8E8}">
      <dsp:nvSpPr>
        <dsp:cNvPr id="0" name=""/>
        <dsp:cNvSpPr/>
      </dsp:nvSpPr>
      <dsp:spPr>
        <a:xfrm>
          <a:off x="5262644" y="2245"/>
          <a:ext cx="2284305" cy="1370583"/>
        </a:xfrm>
        <a:prstGeom prst="rect">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a:t>Comprehensive Attendance Policy (CAP</a:t>
          </a:r>
          <a:r>
            <a:rPr lang="en-US" sz="2300" b="1" kern="1200">
              <a:latin typeface="Tw Cen MT Condensed" panose="020B0606020104020203"/>
            </a:rPr>
            <a:t>)-</a:t>
          </a:r>
          <a:r>
            <a:rPr lang="en-US" sz="2300" b="1" kern="1200">
              <a:solidFill>
                <a:schemeClr val="bg1">
                  <a:lumMod val="49000"/>
                </a:schemeClr>
              </a:solidFill>
              <a:latin typeface="Tw Cen MT Condensed" panose="020B0606020104020203"/>
            </a:rPr>
            <a:t>slide 17</a:t>
          </a:r>
          <a:endParaRPr lang="en-US" sz="2300" kern="1200">
            <a:solidFill>
              <a:schemeClr val="bg1">
                <a:lumMod val="49000"/>
              </a:schemeClr>
            </a:solidFill>
          </a:endParaRPr>
        </a:p>
      </dsp:txBody>
      <dsp:txXfrm>
        <a:off x="5262644" y="2245"/>
        <a:ext cx="2284305" cy="1370583"/>
      </dsp:txXfrm>
    </dsp:sp>
    <dsp:sp modelId="{EAC3265A-0E96-4D8E-938E-9613E66BD37B}">
      <dsp:nvSpPr>
        <dsp:cNvPr id="0" name=""/>
        <dsp:cNvSpPr/>
      </dsp:nvSpPr>
      <dsp:spPr>
        <a:xfrm>
          <a:off x="237172" y="1601259"/>
          <a:ext cx="2284305" cy="137058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a:t>MSA-CAP General </a:t>
          </a:r>
          <a:r>
            <a:rPr lang="en-US" sz="2300" b="1" kern="1200">
              <a:latin typeface="Tw Cen MT Condensed" panose="020B0606020104020203"/>
            </a:rPr>
            <a:t>Information- </a:t>
          </a:r>
          <a:r>
            <a:rPr lang="en-US" sz="2300" b="1" kern="1200">
              <a:solidFill>
                <a:schemeClr val="accent5">
                  <a:lumMod val="76000"/>
                </a:schemeClr>
              </a:solidFill>
              <a:latin typeface="Tw Cen MT Condensed" panose="020B0606020104020203"/>
            </a:rPr>
            <a:t>slide 21</a:t>
          </a:r>
          <a:endParaRPr lang="en-US" sz="2300" kern="1200">
            <a:solidFill>
              <a:schemeClr val="accent5">
                <a:lumMod val="76000"/>
              </a:schemeClr>
            </a:solidFill>
          </a:endParaRPr>
        </a:p>
      </dsp:txBody>
      <dsp:txXfrm>
        <a:off x="237172" y="1601259"/>
        <a:ext cx="2284305" cy="1370583"/>
      </dsp:txXfrm>
    </dsp:sp>
    <dsp:sp modelId="{6F50EE4F-CBEB-403C-80AA-A6DC260E1447}">
      <dsp:nvSpPr>
        <dsp:cNvPr id="0" name=""/>
        <dsp:cNvSpPr/>
      </dsp:nvSpPr>
      <dsp:spPr>
        <a:xfrm>
          <a:off x="2749908" y="1601259"/>
          <a:ext cx="2284305" cy="137058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a:latin typeface="Tw Cen MT Condensed" panose="020B0606020104020203"/>
            </a:rPr>
            <a:t>Entering a claim/Using the MSA-CAP portal- </a:t>
          </a:r>
          <a:r>
            <a:rPr lang="en-US" sz="2300" b="1" kern="1200">
              <a:solidFill>
                <a:schemeClr val="accent2">
                  <a:lumMod val="49000"/>
                </a:schemeClr>
              </a:solidFill>
              <a:latin typeface="Tw Cen MT Condensed" panose="020B0606020104020203"/>
            </a:rPr>
            <a:t>slide 31</a:t>
          </a:r>
          <a:endParaRPr lang="en-US" sz="2300" kern="1200">
            <a:solidFill>
              <a:schemeClr val="accent2">
                <a:lumMod val="49000"/>
              </a:schemeClr>
            </a:solidFill>
          </a:endParaRPr>
        </a:p>
      </dsp:txBody>
      <dsp:txXfrm>
        <a:off x="2749908" y="1601259"/>
        <a:ext cx="2284305" cy="1370583"/>
      </dsp:txXfrm>
    </dsp:sp>
    <dsp:sp modelId="{D658D0BD-C13E-44C1-B238-3659D5800E73}">
      <dsp:nvSpPr>
        <dsp:cNvPr id="0" name=""/>
        <dsp:cNvSpPr/>
      </dsp:nvSpPr>
      <dsp:spPr>
        <a:xfrm>
          <a:off x="5262644" y="1601259"/>
          <a:ext cx="2284305" cy="137058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a:latin typeface="Tw Cen MT Condensed" panose="020B0606020104020203"/>
            </a:rPr>
            <a:t>Recordkeeping- </a:t>
          </a:r>
          <a:r>
            <a:rPr lang="en-US" sz="2300" b="1" kern="1200">
              <a:solidFill>
                <a:schemeClr val="accent3">
                  <a:lumMod val="76000"/>
                </a:schemeClr>
              </a:solidFill>
              <a:latin typeface="Tw Cen MT Condensed" panose="020B0606020104020203"/>
            </a:rPr>
            <a:t>slide 93</a:t>
          </a:r>
          <a:endParaRPr lang="en-US" sz="2300" kern="1200">
            <a:solidFill>
              <a:schemeClr val="accent3">
                <a:lumMod val="76000"/>
              </a:schemeClr>
            </a:solidFill>
          </a:endParaRPr>
        </a:p>
      </dsp:txBody>
      <dsp:txXfrm>
        <a:off x="5262644" y="1601259"/>
        <a:ext cx="2284305" cy="1370583"/>
      </dsp:txXfrm>
    </dsp:sp>
    <dsp:sp modelId="{B8AE73D6-42ED-41CF-832F-DD43039332B7}">
      <dsp:nvSpPr>
        <dsp:cNvPr id="0" name=""/>
        <dsp:cNvSpPr/>
      </dsp:nvSpPr>
      <dsp:spPr>
        <a:xfrm>
          <a:off x="2749908" y="3200273"/>
          <a:ext cx="2284305" cy="137058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a:t>Save/Print Claim as </a:t>
          </a:r>
          <a:r>
            <a:rPr lang="en-US" sz="2300" b="1" kern="1200">
              <a:latin typeface="Tw Cen MT Condensed" panose="020B0606020104020203"/>
            </a:rPr>
            <a:t>PDF-</a:t>
          </a:r>
          <a:r>
            <a:rPr lang="en-US" sz="2300" b="1" kern="1200">
              <a:solidFill>
                <a:schemeClr val="accent4">
                  <a:lumMod val="76000"/>
                </a:schemeClr>
              </a:solidFill>
              <a:latin typeface="Tw Cen MT Condensed" panose="020B0606020104020203"/>
            </a:rPr>
            <a:t>slide 97</a:t>
          </a:r>
          <a:endParaRPr lang="en-US" sz="2300" kern="1200">
            <a:solidFill>
              <a:schemeClr val="accent4">
                <a:lumMod val="76000"/>
              </a:schemeClr>
            </a:solidFill>
          </a:endParaRPr>
        </a:p>
      </dsp:txBody>
      <dsp:txXfrm>
        <a:off x="2749908" y="3200273"/>
        <a:ext cx="2284305" cy="13705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46129-4BAA-4701-80A9-92097B6F09F8}">
      <dsp:nvSpPr>
        <dsp:cNvPr id="0" name=""/>
        <dsp:cNvSpPr/>
      </dsp:nvSpPr>
      <dsp:spPr>
        <a:xfrm>
          <a:off x="0" y="0"/>
          <a:ext cx="8837612" cy="1764895"/>
        </a:xfrm>
        <a:prstGeom prst="roundRect">
          <a:avLst>
            <a:gd name="adj" fmla="val 10000"/>
          </a:avLst>
        </a:prstGeom>
        <a:solidFill>
          <a:schemeClr val="accent4"/>
        </a:solidFill>
        <a:ln>
          <a:solidFill>
            <a:schemeClr val="accent2">
              <a:lumMod val="40000"/>
              <a:lumOff val="60000"/>
            </a:schemeClr>
          </a:solidFill>
        </a:ln>
        <a:effectLst/>
      </dsp:spPr>
      <dsp:style>
        <a:lnRef idx="0">
          <a:scrgbClr r="0" g="0" b="0"/>
        </a:lnRef>
        <a:fillRef idx="1">
          <a:scrgbClr r="0" g="0" b="0"/>
        </a:fillRef>
        <a:effectRef idx="0">
          <a:scrgbClr r="0" g="0" b="0"/>
        </a:effectRef>
        <a:fontRef idx="minor"/>
      </dsp:style>
    </dsp:sp>
    <dsp:sp modelId="{18F9CD90-4187-48A7-8F5B-B97ECAA99216}">
      <dsp:nvSpPr>
        <dsp:cNvPr id="0" name=""/>
        <dsp:cNvSpPr/>
      </dsp:nvSpPr>
      <dsp:spPr>
        <a:xfrm>
          <a:off x="23510" y="409149"/>
          <a:ext cx="970692" cy="970692"/>
        </a:xfrm>
        <a:prstGeom prst="rect">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3F714D-78D0-4FE2-9B82-9046EC04F08D}">
      <dsp:nvSpPr>
        <dsp:cNvPr id="0" name=""/>
        <dsp:cNvSpPr/>
      </dsp:nvSpPr>
      <dsp:spPr>
        <a:xfrm>
          <a:off x="623035" y="0"/>
          <a:ext cx="6795170" cy="1764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785" tIns="186785" rIns="186785" bIns="186785" numCol="1" spcCol="1270" anchor="ctr" anchorCtr="0">
          <a:noAutofit/>
        </a:bodyPr>
        <a:lstStyle/>
        <a:p>
          <a:pPr marL="0" lvl="0" indent="0" algn="l" defTabSz="977900">
            <a:lnSpc>
              <a:spcPct val="100000"/>
            </a:lnSpc>
            <a:spcBef>
              <a:spcPct val="0"/>
            </a:spcBef>
            <a:spcAft>
              <a:spcPct val="35000"/>
            </a:spcAft>
            <a:buNone/>
          </a:pPr>
          <a:r>
            <a:rPr lang="en-US" sz="2200" kern="1200"/>
            <a:t>The CAP reimbursement amount is generated using the average hourly rates reported for staff in Mandate 1 Pupil Attendance Reporting (PAR) and the enrollment reported for a given school year.</a:t>
          </a:r>
        </a:p>
      </dsp:txBody>
      <dsp:txXfrm>
        <a:off x="623035" y="0"/>
        <a:ext cx="6795170" cy="1764895"/>
      </dsp:txXfrm>
    </dsp:sp>
    <dsp:sp modelId="{F6F470E7-80DA-4468-BBA2-479630A8BE77}">
      <dsp:nvSpPr>
        <dsp:cNvPr id="0" name=""/>
        <dsp:cNvSpPr/>
      </dsp:nvSpPr>
      <dsp:spPr>
        <a:xfrm>
          <a:off x="-34111" y="2067250"/>
          <a:ext cx="8837612" cy="4380135"/>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25357ADD-B305-407F-B8BF-D064C4E89408}">
      <dsp:nvSpPr>
        <dsp:cNvPr id="0" name=""/>
        <dsp:cNvSpPr/>
      </dsp:nvSpPr>
      <dsp:spPr>
        <a:xfrm>
          <a:off x="1062064" y="4593501"/>
          <a:ext cx="1660544" cy="12563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E02233-842F-446E-A620-74E33C6BFA49}">
      <dsp:nvSpPr>
        <dsp:cNvPr id="0" name=""/>
        <dsp:cNvSpPr/>
      </dsp:nvSpPr>
      <dsp:spPr>
        <a:xfrm>
          <a:off x="159027" y="2209173"/>
          <a:ext cx="7863892" cy="521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11" tIns="101611" rIns="101611" bIns="101611" numCol="1" spcCol="1270" anchor="ctr" anchorCtr="0">
          <a:noAutofit/>
        </a:bodyPr>
        <a:lstStyle/>
        <a:p>
          <a:pPr marL="0" lvl="0" indent="0" algn="l" defTabSz="977900">
            <a:lnSpc>
              <a:spcPct val="100000"/>
            </a:lnSpc>
            <a:spcBef>
              <a:spcPct val="0"/>
            </a:spcBef>
            <a:spcAft>
              <a:spcPct val="35000"/>
            </a:spcAft>
            <a:buNone/>
          </a:pPr>
          <a:r>
            <a:rPr lang="en-US" sz="2200" kern="1200"/>
            <a:t>The formula used to calculate CAP reimbursement is as follows:</a:t>
          </a:r>
        </a:p>
      </dsp:txBody>
      <dsp:txXfrm>
        <a:off x="159027" y="2209173"/>
        <a:ext cx="7863892" cy="521280"/>
      </dsp:txXfrm>
    </dsp:sp>
    <dsp:sp modelId="{B561A6B7-F890-475F-B967-F9D5E6308B7B}">
      <dsp:nvSpPr>
        <dsp:cNvPr id="0" name=""/>
        <dsp:cNvSpPr/>
      </dsp:nvSpPr>
      <dsp:spPr>
        <a:xfrm>
          <a:off x="3946561" y="2450612"/>
          <a:ext cx="4867701" cy="3994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785" tIns="186785" rIns="186785" bIns="186785" numCol="1" spcCol="1270" anchor="ctr" anchorCtr="0">
          <a:noAutofit/>
        </a:bodyPr>
        <a:lstStyle/>
        <a:p>
          <a:pPr marL="0" lvl="0" indent="0" algn="l" defTabSz="711200">
            <a:lnSpc>
              <a:spcPct val="100000"/>
            </a:lnSpc>
            <a:spcBef>
              <a:spcPct val="0"/>
            </a:spcBef>
            <a:spcAft>
              <a:spcPct val="35000"/>
            </a:spcAft>
            <a:buNone/>
          </a:pPr>
          <a:r>
            <a:rPr lang="en-US" sz="1600" kern="1200"/>
            <a:t>Teachers K-6 expenses = ([Teachers hourly salaries] x [K-6 enrollment]) x (0.17)</a:t>
          </a:r>
        </a:p>
        <a:p>
          <a:pPr marL="0" lvl="0" indent="0" algn="l" defTabSz="711200">
            <a:lnSpc>
              <a:spcPct val="100000"/>
            </a:lnSpc>
            <a:spcBef>
              <a:spcPct val="0"/>
            </a:spcBef>
            <a:spcAft>
              <a:spcPct val="35000"/>
            </a:spcAft>
            <a:buNone/>
          </a:pPr>
          <a:r>
            <a:rPr lang="en-US" sz="1600" kern="1200"/>
            <a:t>Administrative K-6 expenses = ([Administrative hourly salaries] x [K-6 enrollment]) x (.125)</a:t>
          </a:r>
        </a:p>
        <a:p>
          <a:pPr marL="0" lvl="0" indent="0" algn="l" defTabSz="711200">
            <a:lnSpc>
              <a:spcPct val="100000"/>
            </a:lnSpc>
            <a:spcBef>
              <a:spcPct val="0"/>
            </a:spcBef>
            <a:spcAft>
              <a:spcPct val="35000"/>
            </a:spcAft>
            <a:buNone/>
          </a:pPr>
          <a:r>
            <a:rPr lang="en-US" sz="1600" kern="1200"/>
            <a:t>Support staff K-6 expenses = ([Support staff hourly salaries] x [K-6 enrollment]) x (.125)</a:t>
          </a:r>
        </a:p>
        <a:p>
          <a:pPr marL="0" lvl="0" indent="0" algn="l" defTabSz="711200">
            <a:lnSpc>
              <a:spcPct val="100000"/>
            </a:lnSpc>
            <a:spcBef>
              <a:spcPct val="0"/>
            </a:spcBef>
            <a:spcAft>
              <a:spcPct val="35000"/>
            </a:spcAft>
            <a:buNone/>
          </a:pPr>
          <a:r>
            <a:rPr lang="en-US" sz="1600" kern="1200"/>
            <a:t>Teachers 7-12 expenses = ([Teachers hourly salaries] x [7-12 enrollment]) x (4.13)</a:t>
          </a:r>
        </a:p>
        <a:p>
          <a:pPr marL="0" lvl="0" indent="0" algn="l" defTabSz="711200">
            <a:lnSpc>
              <a:spcPct val="100000"/>
            </a:lnSpc>
            <a:spcBef>
              <a:spcPct val="0"/>
            </a:spcBef>
            <a:spcAft>
              <a:spcPct val="35000"/>
            </a:spcAft>
            <a:buNone/>
          </a:pPr>
          <a:r>
            <a:rPr lang="en-US" sz="1600" kern="1200"/>
            <a:t>Administrative 7-12 expenses = ([Administrative hourly salaries] x [7-12 enrollment]) x (.35)</a:t>
          </a:r>
        </a:p>
        <a:p>
          <a:pPr marL="0" lvl="0" indent="0" algn="l" defTabSz="711200">
            <a:lnSpc>
              <a:spcPct val="100000"/>
            </a:lnSpc>
            <a:spcBef>
              <a:spcPct val="0"/>
            </a:spcBef>
            <a:spcAft>
              <a:spcPct val="35000"/>
            </a:spcAft>
            <a:buNone/>
          </a:pPr>
          <a:r>
            <a:rPr lang="en-US" sz="1600" kern="1200"/>
            <a:t>Support staff 7-12 expenses = ([Support staff hourly salaries] x [7-12 enrollment]) x (.50)</a:t>
          </a:r>
        </a:p>
      </dsp:txBody>
      <dsp:txXfrm>
        <a:off x="3946561" y="2450612"/>
        <a:ext cx="4867701" cy="399452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28C50-CD47-46FE-B236-F0F5DCBD8DF6}">
      <dsp:nvSpPr>
        <dsp:cNvPr id="0" name=""/>
        <dsp:cNvSpPr/>
      </dsp:nvSpPr>
      <dsp:spPr>
        <a:xfrm>
          <a:off x="524642" y="562111"/>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8DEFAB-A00A-4E38-914F-67FA462E4CE6}">
      <dsp:nvSpPr>
        <dsp:cNvPr id="0" name=""/>
        <dsp:cNvSpPr/>
      </dsp:nvSpPr>
      <dsp:spPr>
        <a:xfrm>
          <a:off x="824455" y="861923"/>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CCCBC8-BDDB-457E-9556-576B584A107A}">
      <dsp:nvSpPr>
        <dsp:cNvPr id="0" name=""/>
        <dsp:cNvSpPr/>
      </dsp:nvSpPr>
      <dsp:spPr>
        <a:xfrm>
          <a:off x="74924" y="2156566"/>
          <a:ext cx="2306250" cy="1399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Per state law, the </a:t>
          </a:r>
          <a:r>
            <a:rPr lang="en-US" sz="1400" kern="1200">
              <a:latin typeface="Tw Cen MT Condensed" panose="020B0606020104020203"/>
            </a:rPr>
            <a:t>24-25</a:t>
          </a:r>
          <a:r>
            <a:rPr lang="en-US" sz="1400" kern="1200"/>
            <a:t> claims must be received by </a:t>
          </a:r>
          <a:r>
            <a:rPr lang="en-US" sz="1400" b="1" kern="1200"/>
            <a:t>April 1, </a:t>
          </a:r>
          <a:r>
            <a:rPr lang="en-US" sz="1400" b="1" kern="1200">
              <a:latin typeface="Tw Cen MT Condensed" panose="020B0606020104020203"/>
            </a:rPr>
            <a:t>2026</a:t>
          </a:r>
          <a:r>
            <a:rPr lang="en-US" sz="1400" b="1" kern="1200"/>
            <a:t>. </a:t>
          </a:r>
          <a:r>
            <a:rPr lang="en-US" sz="1400" b="1" kern="1200">
              <a:latin typeface="Tw Cen MT Condensed" panose="020B0606020104020203"/>
            </a:rPr>
            <a:t>                                          </a:t>
          </a:r>
          <a:r>
            <a:rPr lang="en-US" sz="1400" kern="1200"/>
            <a:t>No Amendments will be accepted after May 31, </a:t>
          </a:r>
          <a:r>
            <a:rPr lang="en-US" sz="1400" kern="1200">
              <a:latin typeface="Tw Cen MT Condensed" panose="020B0606020104020203"/>
            </a:rPr>
            <a:t>2026</a:t>
          </a:r>
          <a:r>
            <a:rPr lang="en-US" sz="1400" kern="1200"/>
            <a:t>.</a:t>
          </a:r>
          <a:endParaRPr lang="en-US" sz="1400" kern="1200">
            <a:latin typeface="Tw Cen MT Condensed" panose="020B0606020104020203"/>
          </a:endParaRPr>
        </a:p>
      </dsp:txBody>
      <dsp:txXfrm>
        <a:off x="74924" y="2156566"/>
        <a:ext cx="2306250" cy="1399890"/>
      </dsp:txXfrm>
    </dsp:sp>
    <dsp:sp modelId="{C144FBFE-2FA8-4DCD-ACAC-AB84CDD5E275}">
      <dsp:nvSpPr>
        <dsp:cNvPr id="0" name=""/>
        <dsp:cNvSpPr/>
      </dsp:nvSpPr>
      <dsp:spPr>
        <a:xfrm>
          <a:off x="3511847" y="687383"/>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DF6D9-F8E9-43B8-9DA3-E4717C316688}">
      <dsp:nvSpPr>
        <dsp:cNvPr id="0" name=""/>
        <dsp:cNvSpPr/>
      </dsp:nvSpPr>
      <dsp:spPr>
        <a:xfrm>
          <a:off x="3811660" y="987196"/>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E30237-1FF7-454D-AA1F-30B05422E461}">
      <dsp:nvSpPr>
        <dsp:cNvPr id="0" name=""/>
        <dsp:cNvSpPr/>
      </dsp:nvSpPr>
      <dsp:spPr>
        <a:xfrm>
          <a:off x="2805108" y="2332113"/>
          <a:ext cx="2860972" cy="898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An e-mail message will be sent to school administrators when the MSA-CAP online system is ready to enter claims</a:t>
          </a:r>
          <a:r>
            <a:rPr lang="en-US" sz="1400" b="1" kern="1200"/>
            <a:t>.</a:t>
          </a:r>
          <a:r>
            <a:rPr lang="en-US" sz="1400" b="1" kern="1200">
              <a:latin typeface="Tw Cen MT Condensed" panose="020B0606020104020203"/>
            </a:rPr>
            <a:t>  </a:t>
          </a:r>
          <a:r>
            <a:rPr lang="en-US" sz="1400" b="0" kern="1200"/>
            <a:t>Please make sure all contacts for your school are up to date in SEDREF</a:t>
          </a:r>
          <a:endParaRPr lang="en-US" sz="1400" b="0" kern="1200">
            <a:latin typeface="Tw Cen MT Condensed" panose="020B0606020104020203"/>
          </a:endParaRPr>
        </a:p>
      </dsp:txBody>
      <dsp:txXfrm>
        <a:off x="2805108" y="2332113"/>
        <a:ext cx="2860972" cy="898800"/>
      </dsp:txXfrm>
    </dsp:sp>
    <dsp:sp modelId="{CE20DB77-F2BC-4E78-84EC-86737C978D10}">
      <dsp:nvSpPr>
        <dsp:cNvPr id="0" name=""/>
        <dsp:cNvSpPr/>
      </dsp:nvSpPr>
      <dsp:spPr>
        <a:xfrm>
          <a:off x="6499052" y="566472"/>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2D99A5-10F9-433E-886B-17EF4723E7A7}">
      <dsp:nvSpPr>
        <dsp:cNvPr id="0" name=""/>
        <dsp:cNvSpPr/>
      </dsp:nvSpPr>
      <dsp:spPr>
        <a:xfrm>
          <a:off x="6798865" y="866285"/>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D52AF5-3BDD-47AE-A55C-2D9A43462A0B}">
      <dsp:nvSpPr>
        <dsp:cNvPr id="0" name=""/>
        <dsp:cNvSpPr/>
      </dsp:nvSpPr>
      <dsp:spPr>
        <a:xfrm>
          <a:off x="6049333" y="2169650"/>
          <a:ext cx="2306250" cy="1382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Email </a:t>
          </a:r>
          <a:r>
            <a:rPr lang="en-US" sz="1400" kern="1200">
              <a:hlinkClick xmlns:r="http://schemas.openxmlformats.org/officeDocument/2006/relationships" r:id="rId7"/>
            </a:rPr>
            <a:t>datasupport@nysed.gov</a:t>
          </a:r>
          <a:r>
            <a:rPr lang="en-US" sz="1400" kern="1200"/>
            <a:t> to update SEDREF contacts</a:t>
          </a:r>
        </a:p>
      </dsp:txBody>
      <dsp:txXfrm>
        <a:off x="6049333" y="2169650"/>
        <a:ext cx="2306250" cy="13824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8D4E5-86FA-4DAB-980A-368D21D60630}">
      <dsp:nvSpPr>
        <dsp:cNvPr id="0" name=""/>
        <dsp:cNvSpPr/>
      </dsp:nvSpPr>
      <dsp:spPr>
        <a:xfrm>
          <a:off x="0" y="98458"/>
          <a:ext cx="4867322" cy="20685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t>If </a:t>
          </a:r>
          <a:r>
            <a:rPr lang="en-US" sz="2600" kern="1200">
              <a:latin typeface="Tw Cen MT Condensed" panose="020B0606020104020203"/>
            </a:rPr>
            <a:t>your school does not have an OSC vendor ID</a:t>
          </a:r>
          <a:r>
            <a:rPr lang="en-US" sz="2600" kern="1200"/>
            <a:t>, you will need to complete and submit a Payee Information form </a:t>
          </a:r>
          <a:r>
            <a:rPr lang="en-US" sz="2600" kern="1200">
              <a:latin typeface="Tw Cen MT Condensed" panose="020B0606020104020203"/>
            </a:rPr>
            <a:t>and substitute W-9 to obtain one </a:t>
          </a:r>
          <a:r>
            <a:rPr lang="en-US" sz="2600" b="1" kern="1200">
              <a:latin typeface="Tw Cen MT Condensed" panose="020B0606020104020203"/>
            </a:rPr>
            <a:t>before</a:t>
          </a:r>
          <a:r>
            <a:rPr lang="en-US" sz="2600" b="1" kern="1200"/>
            <a:t> applying for MSA-CAP aid.</a:t>
          </a:r>
        </a:p>
      </dsp:txBody>
      <dsp:txXfrm>
        <a:off x="100979" y="199437"/>
        <a:ext cx="4665364" cy="1866602"/>
      </dsp:txXfrm>
    </dsp:sp>
    <dsp:sp modelId="{5C0196F6-CEF9-4AEA-A4A4-E6C7616ADED6}">
      <dsp:nvSpPr>
        <dsp:cNvPr id="0" name=""/>
        <dsp:cNvSpPr/>
      </dsp:nvSpPr>
      <dsp:spPr>
        <a:xfrm>
          <a:off x="0" y="2241898"/>
          <a:ext cx="4867322" cy="2068560"/>
        </a:xfrm>
        <a:prstGeom prst="roundRect">
          <a:avLst/>
        </a:prstGeom>
        <a:solidFill>
          <a:schemeClr val="accent2">
            <a:hueOff val="-3670562"/>
            <a:satOff val="16196"/>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t>Office of State Comptroller (OSC) Vendor ID and Substitute W-9 forms are on the ORISS website at the link below.</a:t>
          </a:r>
          <a:endParaRPr lang="en-US" sz="2600" b="0" kern="1200">
            <a:latin typeface="Tw Cen MT Condensed" panose="020B0606020104020203"/>
          </a:endParaRPr>
        </a:p>
      </dsp:txBody>
      <dsp:txXfrm>
        <a:off x="100979" y="2342877"/>
        <a:ext cx="4665364" cy="1866602"/>
      </dsp:txXfrm>
    </dsp:sp>
    <dsp:sp modelId="{76EE1BC9-A820-4A8C-8D97-6B19E9BE7AFE}">
      <dsp:nvSpPr>
        <dsp:cNvPr id="0" name=""/>
        <dsp:cNvSpPr/>
      </dsp:nvSpPr>
      <dsp:spPr>
        <a:xfrm>
          <a:off x="0" y="4385338"/>
          <a:ext cx="4867322" cy="2068560"/>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Tw Cen MT Condensed" panose="020B0606020104020203"/>
            </a:rPr>
            <a:t>         </a:t>
          </a:r>
          <a:r>
            <a:rPr lang="en-US" sz="2000" kern="1200">
              <a:hlinkClick xmlns:r="http://schemas.openxmlformats.org/officeDocument/2006/relationships" r:id="rId1"/>
            </a:rPr>
            <a:t>https://www.nysed.gov/nonpublic-schools/osc-vendor-information-nysed-payments</a:t>
          </a:r>
          <a:endParaRPr lang="en-US" sz="2000" kern="1200"/>
        </a:p>
      </dsp:txBody>
      <dsp:txXfrm>
        <a:off x="100979" y="4486317"/>
        <a:ext cx="4665364" cy="18666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B15F4-DFAD-43C3-8D8F-AE20931D21D7}">
      <dsp:nvSpPr>
        <dsp:cNvPr id="0" name=""/>
        <dsp:cNvSpPr/>
      </dsp:nvSpPr>
      <dsp:spPr>
        <a:xfrm>
          <a:off x="379378" y="485527"/>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87DBEC-3D53-411A-B469-0CBD4D356186}">
      <dsp:nvSpPr>
        <dsp:cNvPr id="0" name=""/>
        <dsp:cNvSpPr/>
      </dsp:nvSpPr>
      <dsp:spPr>
        <a:xfrm>
          <a:off x="613378" y="719527"/>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E02BB3-A889-48D0-9929-C6BF8243954C}">
      <dsp:nvSpPr>
        <dsp:cNvPr id="0" name=""/>
        <dsp:cNvSpPr/>
      </dsp:nvSpPr>
      <dsp:spPr>
        <a:xfrm>
          <a:off x="28378" y="1925527"/>
          <a:ext cx="1800000" cy="21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“Electronic Payments” are the Office of the State Comptroller’s program to maximize efficiency in making State payments to local governments, school districts, vendors, contractors, not-for-profits, payroll deduction agents and other eligible payees.  </a:t>
          </a:r>
        </a:p>
      </dsp:txBody>
      <dsp:txXfrm>
        <a:off x="28378" y="1925527"/>
        <a:ext cx="1800000" cy="2137500"/>
      </dsp:txXfrm>
    </dsp:sp>
    <dsp:sp modelId="{C68ED695-A610-4DDF-9C9A-1164F0639FA6}">
      <dsp:nvSpPr>
        <dsp:cNvPr id="0" name=""/>
        <dsp:cNvSpPr/>
      </dsp:nvSpPr>
      <dsp:spPr>
        <a:xfrm>
          <a:off x="2494379" y="485527"/>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7149C6-1B66-4165-AB08-2DE3CE7433CD}">
      <dsp:nvSpPr>
        <dsp:cNvPr id="0" name=""/>
        <dsp:cNvSpPr/>
      </dsp:nvSpPr>
      <dsp:spPr>
        <a:xfrm>
          <a:off x="2728379" y="719527"/>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AEF5A2-9B71-4887-8302-1BAA0E5A4E3A}">
      <dsp:nvSpPr>
        <dsp:cNvPr id="0" name=""/>
        <dsp:cNvSpPr/>
      </dsp:nvSpPr>
      <dsp:spPr>
        <a:xfrm>
          <a:off x="2143379" y="1925527"/>
          <a:ext cx="1800000" cy="21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Payments will be sent to the payees from the Office of the State Comptroller (OSC) utilizing the payee’s chosen method of payment. The OSC listed Automated Clearing House (ACH) as the preferred payment method and is now requiring vendors currently enrolled in ACH to be paid utilizing the ACH payment method only. </a:t>
          </a:r>
        </a:p>
      </dsp:txBody>
      <dsp:txXfrm>
        <a:off x="2143379" y="1925527"/>
        <a:ext cx="1800000" cy="2137500"/>
      </dsp:txXfrm>
    </dsp:sp>
    <dsp:sp modelId="{552EEF1A-BE70-4711-BCA0-97FD1A98BC94}">
      <dsp:nvSpPr>
        <dsp:cNvPr id="0" name=""/>
        <dsp:cNvSpPr/>
      </dsp:nvSpPr>
      <dsp:spPr>
        <a:xfrm>
          <a:off x="4609379" y="485527"/>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8A69C-6BE6-4BDC-9134-4D1CA4817D69}">
      <dsp:nvSpPr>
        <dsp:cNvPr id="0" name=""/>
        <dsp:cNvSpPr/>
      </dsp:nvSpPr>
      <dsp:spPr>
        <a:xfrm>
          <a:off x="4843379" y="719527"/>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12BA20-625E-4185-BA71-3AAAA9ED3C78}">
      <dsp:nvSpPr>
        <dsp:cNvPr id="0" name=""/>
        <dsp:cNvSpPr/>
      </dsp:nvSpPr>
      <dsp:spPr>
        <a:xfrm>
          <a:off x="4258379" y="1925527"/>
          <a:ext cx="1800000" cy="21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Vendors not enrolled in the ACH system are highly encouraged to enroll.</a:t>
          </a:r>
        </a:p>
      </dsp:txBody>
      <dsp:txXfrm>
        <a:off x="4258379" y="1925527"/>
        <a:ext cx="1800000" cy="2137500"/>
      </dsp:txXfrm>
    </dsp:sp>
    <dsp:sp modelId="{2070E24D-18C6-4937-B9D2-17467677669B}">
      <dsp:nvSpPr>
        <dsp:cNvPr id="0" name=""/>
        <dsp:cNvSpPr/>
      </dsp:nvSpPr>
      <dsp:spPr>
        <a:xfrm>
          <a:off x="6724379" y="485527"/>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27E23C-6332-4C47-BE35-58DAA9AF549C}">
      <dsp:nvSpPr>
        <dsp:cNvPr id="0" name=""/>
        <dsp:cNvSpPr/>
      </dsp:nvSpPr>
      <dsp:spPr>
        <a:xfrm>
          <a:off x="6958379" y="719527"/>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3E9762-0509-48BC-9B82-A8D8B832B58D}">
      <dsp:nvSpPr>
        <dsp:cNvPr id="0" name=""/>
        <dsp:cNvSpPr/>
      </dsp:nvSpPr>
      <dsp:spPr>
        <a:xfrm>
          <a:off x="6373379" y="1925527"/>
          <a:ext cx="1800000" cy="21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For more information about this fast and convenient way to receive your nonpublic school aid, go to </a:t>
          </a:r>
          <a:r>
            <a:rPr lang="en-US" sz="1100" u="sng" kern="1200">
              <a:hlinkClick xmlns:r="http://schemas.openxmlformats.org/officeDocument/2006/relationships" r:id="rId9"/>
            </a:rPr>
            <a:t>Office of the State Comptroller</a:t>
          </a:r>
          <a:endParaRPr lang="en-US" sz="1100" kern="1200"/>
        </a:p>
      </dsp:txBody>
      <dsp:txXfrm>
        <a:off x="6373379" y="1925527"/>
        <a:ext cx="1800000" cy="21375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77431-C41A-450D-9567-65837E3FA876}">
      <dsp:nvSpPr>
        <dsp:cNvPr id="0" name=""/>
        <dsp:cNvSpPr/>
      </dsp:nvSpPr>
      <dsp:spPr>
        <a:xfrm>
          <a:off x="0" y="0"/>
          <a:ext cx="49530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624152-CF79-4A29-8287-BC92B76E1A52}">
      <dsp:nvSpPr>
        <dsp:cNvPr id="0" name=""/>
        <dsp:cNvSpPr/>
      </dsp:nvSpPr>
      <dsp:spPr>
        <a:xfrm>
          <a:off x="0" y="0"/>
          <a:ext cx="4953000" cy="154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You need to know how many employees provided the service—line 1.</a:t>
          </a:r>
        </a:p>
      </dsp:txBody>
      <dsp:txXfrm>
        <a:off x="0" y="0"/>
        <a:ext cx="4953000" cy="1541476"/>
      </dsp:txXfrm>
    </dsp:sp>
    <dsp:sp modelId="{8A0DD23C-FAEC-432F-9DCA-14EC07D8C43D}">
      <dsp:nvSpPr>
        <dsp:cNvPr id="0" name=""/>
        <dsp:cNvSpPr/>
      </dsp:nvSpPr>
      <dsp:spPr>
        <a:xfrm>
          <a:off x="0" y="1541475"/>
          <a:ext cx="4953000" cy="0"/>
        </a:xfrm>
        <a:prstGeom prst="line">
          <a:avLst/>
        </a:prstGeom>
        <a:solidFill>
          <a:schemeClr val="accent2">
            <a:hueOff val="-2447042"/>
            <a:satOff val="10798"/>
            <a:lumOff val="-1830"/>
            <a:alphaOff val="0"/>
          </a:schemeClr>
        </a:solidFill>
        <a:ln w="15875" cap="flat" cmpd="sng" algn="ctr">
          <a:solidFill>
            <a:schemeClr val="accent2">
              <a:hueOff val="-2447042"/>
              <a:satOff val="10798"/>
              <a:lumOff val="-18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5D0323-AE7C-47DC-96F0-718E2929616A}">
      <dsp:nvSpPr>
        <dsp:cNvPr id="0" name=""/>
        <dsp:cNvSpPr/>
      </dsp:nvSpPr>
      <dsp:spPr>
        <a:xfrm>
          <a:off x="0" y="1541476"/>
          <a:ext cx="4953000" cy="154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Enter the total (annual) hours the employees worked—line 2.</a:t>
          </a:r>
        </a:p>
      </dsp:txBody>
      <dsp:txXfrm>
        <a:off x="0" y="1541476"/>
        <a:ext cx="4953000" cy="1541476"/>
      </dsp:txXfrm>
    </dsp:sp>
    <dsp:sp modelId="{605F65E6-DA4A-4091-9EA9-F6F7F7404C3A}">
      <dsp:nvSpPr>
        <dsp:cNvPr id="0" name=""/>
        <dsp:cNvSpPr/>
      </dsp:nvSpPr>
      <dsp:spPr>
        <a:xfrm>
          <a:off x="0" y="3082951"/>
          <a:ext cx="4953000" cy="0"/>
        </a:xfrm>
        <a:prstGeom prst="line">
          <a:avLst/>
        </a:prstGeom>
        <a:solidFill>
          <a:schemeClr val="accent2">
            <a:hueOff val="-4894083"/>
            <a:satOff val="21595"/>
            <a:lumOff val="-3660"/>
            <a:alphaOff val="0"/>
          </a:schemeClr>
        </a:solidFill>
        <a:ln w="15875" cap="flat" cmpd="sng" algn="ctr">
          <a:solidFill>
            <a:schemeClr val="accent2">
              <a:hueOff val="-4894083"/>
              <a:satOff val="21595"/>
              <a:lumOff val="-366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D0EA9A-1643-405B-8E14-6F89DC2D83E0}">
      <dsp:nvSpPr>
        <dsp:cNvPr id="0" name=""/>
        <dsp:cNvSpPr/>
      </dsp:nvSpPr>
      <dsp:spPr>
        <a:xfrm>
          <a:off x="0" y="3082952"/>
          <a:ext cx="4953000" cy="154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Enter the total (annual) salaries for the employees—line 3.</a:t>
          </a:r>
        </a:p>
      </dsp:txBody>
      <dsp:txXfrm>
        <a:off x="0" y="3082952"/>
        <a:ext cx="4953000" cy="1541476"/>
      </dsp:txXfrm>
    </dsp:sp>
    <dsp:sp modelId="{B10D389A-7FBD-46FD-9A7F-BB3051C683A9}">
      <dsp:nvSpPr>
        <dsp:cNvPr id="0" name=""/>
        <dsp:cNvSpPr/>
      </dsp:nvSpPr>
      <dsp:spPr>
        <a:xfrm>
          <a:off x="0" y="4624428"/>
          <a:ext cx="4953000" cy="0"/>
        </a:xfrm>
        <a:prstGeom prst="line">
          <a:avLst/>
        </a:prstGeom>
        <a:solidFill>
          <a:schemeClr val="accent2">
            <a:hueOff val="-7341125"/>
            <a:satOff val="32393"/>
            <a:lumOff val="-5490"/>
            <a:alphaOff val="0"/>
          </a:schemeClr>
        </a:solidFill>
        <a:ln w="15875" cap="flat" cmpd="sng" algn="ctr">
          <a:solidFill>
            <a:schemeClr val="accent2">
              <a:hueOff val="-7341125"/>
              <a:satOff val="32393"/>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0F82AE-5808-426E-9213-6BD97C56ADC7}">
      <dsp:nvSpPr>
        <dsp:cNvPr id="0" name=""/>
        <dsp:cNvSpPr/>
      </dsp:nvSpPr>
      <dsp:spPr>
        <a:xfrm>
          <a:off x="0" y="4624428"/>
          <a:ext cx="4953000" cy="154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Enter the total (annual) employee benefits—line 4.</a:t>
          </a:r>
        </a:p>
      </dsp:txBody>
      <dsp:txXfrm>
        <a:off x="0" y="4624428"/>
        <a:ext cx="4953000" cy="154147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FB07A-6C6D-4CA5-8AC2-7C6A5849C0A6}">
      <dsp:nvSpPr>
        <dsp:cNvPr id="0" name=""/>
        <dsp:cNvSpPr/>
      </dsp:nvSpPr>
      <dsp:spPr>
        <a:xfrm>
          <a:off x="0" y="3010"/>
          <a:ext cx="49530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298ECD-AF3D-4A5C-BBC1-A740674E329C}">
      <dsp:nvSpPr>
        <dsp:cNvPr id="0" name=""/>
        <dsp:cNvSpPr/>
      </dsp:nvSpPr>
      <dsp:spPr>
        <a:xfrm>
          <a:off x="0" y="3010"/>
          <a:ext cx="4953000" cy="205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 system calculates the total (annual) salaries and benefits-line 5.</a:t>
          </a:r>
        </a:p>
      </dsp:txBody>
      <dsp:txXfrm>
        <a:off x="0" y="3010"/>
        <a:ext cx="4953000" cy="2053294"/>
      </dsp:txXfrm>
    </dsp:sp>
    <dsp:sp modelId="{B9643EA2-E36E-4322-A2C3-5255A7D65BEB}">
      <dsp:nvSpPr>
        <dsp:cNvPr id="0" name=""/>
        <dsp:cNvSpPr/>
      </dsp:nvSpPr>
      <dsp:spPr>
        <a:xfrm>
          <a:off x="0" y="2056304"/>
          <a:ext cx="4953000" cy="0"/>
        </a:xfrm>
        <a:prstGeom prst="line">
          <a:avLst/>
        </a:prstGeom>
        <a:solidFill>
          <a:schemeClr val="accent2">
            <a:hueOff val="-3670562"/>
            <a:satOff val="16196"/>
            <a:lumOff val="-2745"/>
            <a:alphaOff val="0"/>
          </a:schemeClr>
        </a:solidFill>
        <a:ln w="15875" cap="flat" cmpd="sng" algn="ctr">
          <a:solidFill>
            <a:schemeClr val="accent2">
              <a:hueOff val="-3670562"/>
              <a:satOff val="16196"/>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CED8F2-5FA3-4F53-9E7A-5A8E8BD2D870}">
      <dsp:nvSpPr>
        <dsp:cNvPr id="0" name=""/>
        <dsp:cNvSpPr/>
      </dsp:nvSpPr>
      <dsp:spPr>
        <a:xfrm>
          <a:off x="0" y="2056304"/>
          <a:ext cx="4953000" cy="205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 system calculates the Average Hourly Rate-line 6.</a:t>
          </a:r>
        </a:p>
      </dsp:txBody>
      <dsp:txXfrm>
        <a:off x="0" y="2056304"/>
        <a:ext cx="4953000" cy="2053294"/>
      </dsp:txXfrm>
    </dsp:sp>
    <dsp:sp modelId="{ABC67D02-80FC-4A45-B38E-CF6A3EFCEAC9}">
      <dsp:nvSpPr>
        <dsp:cNvPr id="0" name=""/>
        <dsp:cNvSpPr/>
      </dsp:nvSpPr>
      <dsp:spPr>
        <a:xfrm>
          <a:off x="0" y="4109599"/>
          <a:ext cx="4953000" cy="0"/>
        </a:xfrm>
        <a:prstGeom prst="line">
          <a:avLst/>
        </a:prstGeom>
        <a:solidFill>
          <a:schemeClr val="accent2">
            <a:hueOff val="-7341125"/>
            <a:satOff val="32393"/>
            <a:lumOff val="-5490"/>
            <a:alphaOff val="0"/>
          </a:schemeClr>
        </a:solidFill>
        <a:ln w="15875" cap="flat" cmpd="sng" algn="ctr">
          <a:solidFill>
            <a:schemeClr val="accent2">
              <a:hueOff val="-7341125"/>
              <a:satOff val="32393"/>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CF43D9-9585-4F10-B892-B9E345BB64AC}">
      <dsp:nvSpPr>
        <dsp:cNvPr id="0" name=""/>
        <dsp:cNvSpPr/>
      </dsp:nvSpPr>
      <dsp:spPr>
        <a:xfrm>
          <a:off x="0" y="4109599"/>
          <a:ext cx="4953000" cy="2053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*Total should always be the ANNUAL total; the system pro-rates mandate totals based on ANNUAL reported totals.</a:t>
          </a:r>
          <a:endParaRPr lang="en-US" sz="2400" kern="1200"/>
        </a:p>
      </dsp:txBody>
      <dsp:txXfrm>
        <a:off x="0" y="4109599"/>
        <a:ext cx="4953000" cy="205329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8BEA1-F703-434A-B6AB-E69C8FACC06E}">
      <dsp:nvSpPr>
        <dsp:cNvPr id="0" name=""/>
        <dsp:cNvSpPr/>
      </dsp:nvSpPr>
      <dsp:spPr>
        <a:xfrm>
          <a:off x="0" y="2720"/>
          <a:ext cx="51435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F9D2AB-4CD0-439C-A975-A4EC9A6BCE9B}">
      <dsp:nvSpPr>
        <dsp:cNvPr id="0" name=""/>
        <dsp:cNvSpPr/>
      </dsp:nvSpPr>
      <dsp:spPr>
        <a:xfrm>
          <a:off x="0" y="2720"/>
          <a:ext cx="5143500" cy="92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a:t>Calculation of Hourly Rate</a:t>
          </a:r>
          <a:endParaRPr lang="en-US" sz="2000" kern="1200"/>
        </a:p>
      </dsp:txBody>
      <dsp:txXfrm>
        <a:off x="0" y="2720"/>
        <a:ext cx="5143500" cy="927604"/>
      </dsp:txXfrm>
    </dsp:sp>
    <dsp:sp modelId="{F3A5AECC-9163-4447-B2BC-58FC52569E97}">
      <dsp:nvSpPr>
        <dsp:cNvPr id="0" name=""/>
        <dsp:cNvSpPr/>
      </dsp:nvSpPr>
      <dsp:spPr>
        <a:xfrm>
          <a:off x="0" y="930324"/>
          <a:ext cx="5143500" cy="0"/>
        </a:xfrm>
        <a:prstGeom prst="line">
          <a:avLst/>
        </a:prstGeom>
        <a:solidFill>
          <a:schemeClr val="accent2">
            <a:hueOff val="-1468225"/>
            <a:satOff val="6479"/>
            <a:lumOff val="-1098"/>
            <a:alphaOff val="0"/>
          </a:schemeClr>
        </a:solidFill>
        <a:ln w="15875" cap="flat" cmpd="sng" algn="ctr">
          <a:solidFill>
            <a:schemeClr val="accent2">
              <a:hueOff val="-1468225"/>
              <a:satOff val="6479"/>
              <a:lumOff val="-1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0F82A3-04FB-4D2B-8456-4B7EC14E656A}">
      <dsp:nvSpPr>
        <dsp:cNvPr id="0" name=""/>
        <dsp:cNvSpPr/>
      </dsp:nvSpPr>
      <dsp:spPr>
        <a:xfrm>
          <a:off x="0" y="930324"/>
          <a:ext cx="5143500" cy="92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Click on the &lt;Mandate 4&gt; button.</a:t>
          </a:r>
        </a:p>
      </dsp:txBody>
      <dsp:txXfrm>
        <a:off x="0" y="930324"/>
        <a:ext cx="5143500" cy="927604"/>
      </dsp:txXfrm>
    </dsp:sp>
    <dsp:sp modelId="{ABF5D50A-B617-4815-AEA4-F1597CE40C7B}">
      <dsp:nvSpPr>
        <dsp:cNvPr id="0" name=""/>
        <dsp:cNvSpPr/>
      </dsp:nvSpPr>
      <dsp:spPr>
        <a:xfrm>
          <a:off x="0" y="1857928"/>
          <a:ext cx="5143500" cy="0"/>
        </a:xfrm>
        <a:prstGeom prst="line">
          <a:avLst/>
        </a:prstGeom>
        <a:solidFill>
          <a:schemeClr val="accent2">
            <a:hueOff val="-2936450"/>
            <a:satOff val="12957"/>
            <a:lumOff val="-2196"/>
            <a:alphaOff val="0"/>
          </a:schemeClr>
        </a:solidFill>
        <a:ln w="15875" cap="flat" cmpd="sng" algn="ctr">
          <a:solidFill>
            <a:schemeClr val="accent2">
              <a:hueOff val="-2936450"/>
              <a:satOff val="12957"/>
              <a:lumOff val="-2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F7631-7B18-4A45-9741-156AD4FFF1C0}">
      <dsp:nvSpPr>
        <dsp:cNvPr id="0" name=""/>
        <dsp:cNvSpPr/>
      </dsp:nvSpPr>
      <dsp:spPr>
        <a:xfrm>
          <a:off x="0" y="1857928"/>
          <a:ext cx="5143500" cy="92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Enter data for line 1.  Use the “tab” key to move to the next data entry field. </a:t>
          </a:r>
        </a:p>
      </dsp:txBody>
      <dsp:txXfrm>
        <a:off x="0" y="1857928"/>
        <a:ext cx="5143500" cy="927604"/>
      </dsp:txXfrm>
    </dsp:sp>
    <dsp:sp modelId="{353C12DF-5504-4DF4-8A56-746BB794A713}">
      <dsp:nvSpPr>
        <dsp:cNvPr id="0" name=""/>
        <dsp:cNvSpPr/>
      </dsp:nvSpPr>
      <dsp:spPr>
        <a:xfrm>
          <a:off x="0" y="2785533"/>
          <a:ext cx="5143500" cy="0"/>
        </a:xfrm>
        <a:prstGeom prst="line">
          <a:avLst/>
        </a:prstGeom>
        <a:solidFill>
          <a:schemeClr val="accent2">
            <a:hueOff val="-4404675"/>
            <a:satOff val="19436"/>
            <a:lumOff val="-3294"/>
            <a:alphaOff val="0"/>
          </a:schemeClr>
        </a:solidFill>
        <a:ln w="15875" cap="flat" cmpd="sng" algn="ctr">
          <a:solidFill>
            <a:schemeClr val="accent2">
              <a:hueOff val="-4404675"/>
              <a:satOff val="19436"/>
              <a:lumOff val="-3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F86BF7-FA37-4BBF-9258-CDCBF86C19CE}">
      <dsp:nvSpPr>
        <dsp:cNvPr id="0" name=""/>
        <dsp:cNvSpPr/>
      </dsp:nvSpPr>
      <dsp:spPr>
        <a:xfrm>
          <a:off x="0" y="2785533"/>
          <a:ext cx="5143500" cy="92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Continue entering data for lines 2-4.  </a:t>
          </a:r>
        </a:p>
      </dsp:txBody>
      <dsp:txXfrm>
        <a:off x="0" y="2785533"/>
        <a:ext cx="5143500" cy="927604"/>
      </dsp:txXfrm>
    </dsp:sp>
    <dsp:sp modelId="{49A0457D-D81F-4E15-8A80-92CC5B792A5D}">
      <dsp:nvSpPr>
        <dsp:cNvPr id="0" name=""/>
        <dsp:cNvSpPr/>
      </dsp:nvSpPr>
      <dsp:spPr>
        <a:xfrm>
          <a:off x="0" y="3713137"/>
          <a:ext cx="5143500" cy="0"/>
        </a:xfrm>
        <a:prstGeom prst="line">
          <a:avLst/>
        </a:prstGeom>
        <a:solidFill>
          <a:schemeClr val="accent2">
            <a:hueOff val="-5872900"/>
            <a:satOff val="25914"/>
            <a:lumOff val="-4392"/>
            <a:alphaOff val="0"/>
          </a:schemeClr>
        </a:solidFill>
        <a:ln w="15875" cap="flat" cmpd="sng" algn="ctr">
          <a:solidFill>
            <a:schemeClr val="accent2">
              <a:hueOff val="-5872900"/>
              <a:satOff val="25914"/>
              <a:lumOff val="-4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3147F9-ADD4-4C03-B328-C887B645ADBD}">
      <dsp:nvSpPr>
        <dsp:cNvPr id="0" name=""/>
        <dsp:cNvSpPr/>
      </dsp:nvSpPr>
      <dsp:spPr>
        <a:xfrm>
          <a:off x="0" y="3713137"/>
          <a:ext cx="5143500" cy="92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The system generates the information for lines 5 and 6 and completes the fields for Calculation of Expenditures.</a:t>
          </a:r>
        </a:p>
      </dsp:txBody>
      <dsp:txXfrm>
        <a:off x="0" y="3713137"/>
        <a:ext cx="5143500" cy="927604"/>
      </dsp:txXfrm>
    </dsp:sp>
    <dsp:sp modelId="{769DE9EA-4736-4C9C-A7FB-C4C98876EE40}">
      <dsp:nvSpPr>
        <dsp:cNvPr id="0" name=""/>
        <dsp:cNvSpPr/>
      </dsp:nvSpPr>
      <dsp:spPr>
        <a:xfrm>
          <a:off x="0" y="4640741"/>
          <a:ext cx="5143500" cy="0"/>
        </a:xfrm>
        <a:prstGeom prst="line">
          <a:avLst/>
        </a:prstGeom>
        <a:solidFill>
          <a:schemeClr val="accent2">
            <a:hueOff val="-7341125"/>
            <a:satOff val="32393"/>
            <a:lumOff val="-5490"/>
            <a:alphaOff val="0"/>
          </a:schemeClr>
        </a:solidFill>
        <a:ln w="15875" cap="flat" cmpd="sng" algn="ctr">
          <a:solidFill>
            <a:schemeClr val="accent2">
              <a:hueOff val="-7341125"/>
              <a:satOff val="32393"/>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571F31-EC94-4322-806A-4AC1958298E8}">
      <dsp:nvSpPr>
        <dsp:cNvPr id="0" name=""/>
        <dsp:cNvSpPr/>
      </dsp:nvSpPr>
      <dsp:spPr>
        <a:xfrm>
          <a:off x="0" y="4640741"/>
          <a:ext cx="5143500" cy="92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*Documentation must be maintained for all these expenditures.*</a:t>
          </a:r>
          <a:endParaRPr lang="en-US" sz="2000" kern="1200"/>
        </a:p>
      </dsp:txBody>
      <dsp:txXfrm>
        <a:off x="0" y="4640741"/>
        <a:ext cx="5143500" cy="9276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26C98-0142-422B-942D-B2085FF7654F}">
      <dsp:nvSpPr>
        <dsp:cNvPr id="0" name=""/>
        <dsp:cNvSpPr/>
      </dsp:nvSpPr>
      <dsp:spPr>
        <a:xfrm>
          <a:off x="0" y="20093"/>
          <a:ext cx="5273943" cy="3378374"/>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1" kern="1200">
              <a:solidFill>
                <a:schemeClr val="tx1"/>
              </a:solidFill>
            </a:rPr>
            <a:t>Mandate 1: Pupil Attendance Report (PAR)</a:t>
          </a:r>
          <a:r>
            <a:rPr lang="en-US" sz="2100" kern="1200">
              <a:solidFill>
                <a:schemeClr val="tx1"/>
              </a:solidFill>
            </a:rPr>
            <a:t>:  </a:t>
          </a:r>
          <a:r>
            <a:rPr lang="en-US" sz="2100" b="0" kern="1200">
              <a:solidFill>
                <a:schemeClr val="tx1"/>
              </a:solidFill>
            </a:rPr>
            <a:t>Attendance must be recorded once daily, summarized periodically, and maintained on file by the school.  PAR applies to Kindergarten through 12</a:t>
          </a:r>
          <a:r>
            <a:rPr lang="en-US" sz="2100" b="0" kern="1200" baseline="30000">
              <a:solidFill>
                <a:schemeClr val="tx1"/>
              </a:solidFill>
            </a:rPr>
            <a:t>th</a:t>
          </a:r>
          <a:r>
            <a:rPr lang="en-US" sz="2100" b="0" kern="1200">
              <a:solidFill>
                <a:schemeClr val="tx1"/>
              </a:solidFill>
            </a:rPr>
            <a:t> grade students only</a:t>
          </a:r>
          <a:r>
            <a:rPr lang="en-US" sz="2100" b="0" kern="1200">
              <a:solidFill>
                <a:schemeClr val="tx1"/>
              </a:solidFill>
              <a:latin typeface="Tw Cen MT Condensed" panose="020B0606020104020203"/>
            </a:rPr>
            <a:t>. </a:t>
          </a:r>
        </a:p>
      </dsp:txBody>
      <dsp:txXfrm>
        <a:off x="164919" y="185012"/>
        <a:ext cx="4944105" cy="3048536"/>
      </dsp:txXfrm>
    </dsp:sp>
    <dsp:sp modelId="{A76B6C23-B083-4980-9D08-4F4136FA031E}">
      <dsp:nvSpPr>
        <dsp:cNvPr id="0" name=""/>
        <dsp:cNvSpPr/>
      </dsp:nvSpPr>
      <dsp:spPr>
        <a:xfrm>
          <a:off x="0" y="3458948"/>
          <a:ext cx="5273943" cy="3378374"/>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solidFill>
                <a:schemeClr val="tx1"/>
              </a:solidFill>
            </a:rPr>
            <a:t>Mandate 2: Elementary and Intermediate Assessment in English Language Arts and Math (EIA)</a:t>
          </a:r>
          <a:r>
            <a:rPr lang="en-US" sz="2100" kern="1200">
              <a:solidFill>
                <a:schemeClr val="tx1"/>
              </a:solidFill>
            </a:rPr>
            <a:t>:  Grades 3 through 8 Math and English Language Arts (ELA) tests must be administered and reported to the New York State Education Department’s Office of Information and Reporting Services (IRS) through a contract with a Regional Information Center (RIC) for scanning and reporting in the Student Information Repository System (SIRS).</a:t>
          </a:r>
        </a:p>
      </dsp:txBody>
      <dsp:txXfrm>
        <a:off x="164919" y="3623867"/>
        <a:ext cx="4944105" cy="3048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78692-2F36-4586-A280-06CBDCFC7B0E}">
      <dsp:nvSpPr>
        <dsp:cNvPr id="0" name=""/>
        <dsp:cNvSpPr/>
      </dsp:nvSpPr>
      <dsp:spPr>
        <a:xfrm>
          <a:off x="0" y="2153"/>
          <a:ext cx="5227203" cy="33976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a:solidFill>
                <a:srgbClr val="2E2B21"/>
              </a:solidFill>
              <a:latin typeface="Tw Cen MT"/>
              <a:ea typeface="+mn-ea"/>
              <a:cs typeface="+mn-cs"/>
            </a:rPr>
            <a:t>Mandate 3: </a:t>
          </a:r>
          <a:r>
            <a:rPr lang="en-US" sz="2200" b="0" kern="1200">
              <a:solidFill>
                <a:srgbClr val="2E2B21"/>
              </a:solidFill>
              <a:latin typeface="Tw Cen MT"/>
              <a:ea typeface="+mn-ea"/>
              <a:cs typeface="+mn-cs"/>
            </a:rPr>
            <a:t>Basic Educational Data System</a:t>
          </a:r>
          <a:r>
            <a:rPr lang="en-US" sz="2200" b="0" kern="1200">
              <a:solidFill>
                <a:srgbClr val="2E2B21"/>
              </a:solidFill>
              <a:latin typeface="Tw Cen MT Condensed" panose="020B0606020104020203"/>
              <a:ea typeface="+mn-ea"/>
              <a:cs typeface="+mn-cs"/>
            </a:rPr>
            <a:t> </a:t>
          </a:r>
          <a:r>
            <a:rPr lang="en-US" sz="2200" b="0" kern="1200">
              <a:solidFill>
                <a:srgbClr val="2E2B21"/>
              </a:solidFill>
              <a:latin typeface="Tw Cen MT"/>
              <a:ea typeface="+mn-ea"/>
              <a:cs typeface="+mn-cs"/>
            </a:rPr>
            <a:t> (BEDS) </a:t>
          </a:r>
          <a:r>
            <a:rPr lang="en-US" sz="2200" b="0" kern="1200">
              <a:solidFill>
                <a:srgbClr val="000000"/>
              </a:solidFill>
              <a:latin typeface="Calibri"/>
              <a:ea typeface="Calibri"/>
              <a:cs typeface="Calibri"/>
            </a:rPr>
            <a:t>Reporting</a:t>
          </a:r>
          <a:r>
            <a:rPr lang="en-US" sz="2200" b="0" kern="1200">
              <a:solidFill>
                <a:srgbClr val="2E2B21"/>
              </a:solidFill>
              <a:latin typeface="Calibri"/>
              <a:ea typeface="Calibri"/>
              <a:cs typeface="Calibri"/>
            </a:rPr>
            <a:t> of </a:t>
          </a:r>
          <a:r>
            <a:rPr lang="en-US" sz="2200" b="0" kern="1200">
              <a:solidFill>
                <a:srgbClr val="2E2B21"/>
              </a:solidFill>
              <a:latin typeface="Tw Cen MT"/>
              <a:ea typeface="+mn-ea"/>
              <a:cs typeface="+mn-cs"/>
            </a:rPr>
            <a:t>Enrollment.</a:t>
          </a:r>
          <a:r>
            <a:rPr lang="en-US" sz="2200" b="0" kern="1200">
              <a:solidFill>
                <a:srgbClr val="2E2B21"/>
              </a:solidFill>
              <a:latin typeface="Tw Cen MT Condensed" panose="020B0606020104020203"/>
              <a:ea typeface="+mn-ea"/>
              <a:cs typeface="+mn-cs"/>
            </a:rPr>
            <a:t> </a:t>
          </a:r>
          <a:r>
            <a:rPr lang="en-US" sz="2200" b="0" kern="1200">
              <a:solidFill>
                <a:srgbClr val="2E2B21"/>
              </a:solidFill>
              <a:latin typeface="Tw Cen MT"/>
              <a:ea typeface="+mn-ea"/>
              <a:cs typeface="+mn-cs"/>
            </a:rPr>
            <a:t> Religious and independent schools must</a:t>
          </a:r>
          <a:r>
            <a:rPr lang="en-US" sz="2200" b="0" kern="1200">
              <a:solidFill>
                <a:srgbClr val="2E2B21"/>
              </a:solidFill>
              <a:latin typeface="Tw Cen MT Condensed" panose="020B0606020104020203"/>
              <a:ea typeface="+mn-ea"/>
              <a:cs typeface="+mn-cs"/>
            </a:rPr>
            <a:t> </a:t>
          </a:r>
          <a:r>
            <a:rPr lang="en-US" sz="2200" b="0" kern="1200">
              <a:solidFill>
                <a:srgbClr val="2E2B21"/>
              </a:solidFill>
              <a:latin typeface="Tw Cen MT"/>
              <a:ea typeface="+mn-ea"/>
              <a:cs typeface="+mn-cs"/>
            </a:rPr>
            <a:t>file annual </a:t>
          </a:r>
          <a:r>
            <a:rPr lang="en-US" sz="2200" b="0" kern="1200">
              <a:solidFill>
                <a:srgbClr val="000000"/>
              </a:solidFill>
              <a:latin typeface="Calibri"/>
              <a:ea typeface="Calibri"/>
              <a:cs typeface="Calibri"/>
            </a:rPr>
            <a:t>BEDS Report </a:t>
          </a:r>
          <a:r>
            <a:rPr lang="en-US" sz="2200" b="0" kern="1200">
              <a:solidFill>
                <a:srgbClr val="2E2B21"/>
              </a:solidFill>
              <a:latin typeface="Tw Cen MT Condensed" panose="020B0606020104020203"/>
              <a:ea typeface="+mn-ea"/>
              <a:cs typeface="+mn-cs"/>
            </a:rPr>
            <a:t>with</a:t>
          </a:r>
          <a:r>
            <a:rPr lang="en-US" sz="2200" b="0" kern="1200">
              <a:solidFill>
                <a:srgbClr val="2E2B21"/>
              </a:solidFill>
              <a:latin typeface="Tw Cen MT"/>
              <a:ea typeface="+mn-ea"/>
              <a:cs typeface="+mn-cs"/>
            </a:rPr>
            <a:t> NYSED by the established deadline to be eligible for MSA reimbursement. Please include only those teachers that participated in Pupil Attendance Reporting (PAR) in your claim.  Do not include Pre-K teachers.</a:t>
          </a:r>
        </a:p>
      </dsp:txBody>
      <dsp:txXfrm>
        <a:off x="165861" y="168014"/>
        <a:ext cx="4895481" cy="3065958"/>
      </dsp:txXfrm>
    </dsp:sp>
    <dsp:sp modelId="{63E13CE9-E6F0-49AE-B1E2-AF5666CB4704}">
      <dsp:nvSpPr>
        <dsp:cNvPr id="0" name=""/>
        <dsp:cNvSpPr/>
      </dsp:nvSpPr>
      <dsp:spPr>
        <a:xfrm>
          <a:off x="0" y="3463193"/>
          <a:ext cx="5227203" cy="3397680"/>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solidFill>
                <a:srgbClr val="2E2B21"/>
              </a:solidFill>
              <a:latin typeface="Tw Cen MT" panose="020B0602020104020603"/>
              <a:ea typeface="+mn-ea"/>
              <a:cs typeface="+mn-cs"/>
            </a:rPr>
            <a:t>Mandate 4: Regents Examinations (RE): </a:t>
          </a:r>
          <a:r>
            <a:rPr lang="en-US" sz="2200" kern="1200">
              <a:solidFill>
                <a:srgbClr val="2E2B21"/>
              </a:solidFill>
              <a:latin typeface="Tw Cen MT" panose="020B0602020104020603"/>
              <a:ea typeface="+mn-ea"/>
              <a:cs typeface="+mn-cs"/>
            </a:rPr>
            <a:t>Regents exams </a:t>
          </a:r>
          <a:r>
            <a:rPr lang="en-US" sz="2200" b="1" i="1" kern="1200">
              <a:solidFill>
                <a:srgbClr val="2E2B21"/>
              </a:solidFill>
              <a:latin typeface="Tw Cen MT" panose="020B0602020104020603"/>
              <a:ea typeface="+mn-ea"/>
              <a:cs typeface="+mn-cs"/>
            </a:rPr>
            <a:t>must</a:t>
          </a:r>
          <a:r>
            <a:rPr lang="en-US" sz="2200" kern="1200">
              <a:solidFill>
                <a:srgbClr val="2E2B21"/>
              </a:solidFill>
              <a:latin typeface="Tw Cen MT" panose="020B0602020104020603"/>
              <a:ea typeface="+mn-ea"/>
              <a:cs typeface="+mn-cs"/>
            </a:rPr>
            <a:t> be administered, scored, the results interpreted, and reported in level 0 of Student Information Repository System (SIRS) and schools </a:t>
          </a:r>
          <a:r>
            <a:rPr lang="en-US" sz="2200" b="1" i="1" kern="1200">
              <a:solidFill>
                <a:srgbClr val="2E2B21"/>
              </a:solidFill>
              <a:latin typeface="Tw Cen MT" panose="020B0602020104020603"/>
              <a:ea typeface="+mn-ea"/>
              <a:cs typeface="+mn-cs"/>
            </a:rPr>
            <a:t>must</a:t>
          </a:r>
          <a:r>
            <a:rPr lang="en-US" sz="2200" kern="1200">
              <a:solidFill>
                <a:srgbClr val="2E2B21"/>
              </a:solidFill>
              <a:latin typeface="Tw Cen MT" panose="020B0602020104020603"/>
              <a:ea typeface="+mn-ea"/>
              <a:cs typeface="+mn-cs"/>
            </a:rPr>
            <a:t> contract for data collection, scanning, and reporting services with a RIC or outside provider to be eligible for MSA reimbursement.</a:t>
          </a:r>
        </a:p>
      </dsp:txBody>
      <dsp:txXfrm>
        <a:off x="165861" y="3629054"/>
        <a:ext cx="4895481" cy="3065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26C98-0142-422B-942D-B2085FF7654F}">
      <dsp:nvSpPr>
        <dsp:cNvPr id="0" name=""/>
        <dsp:cNvSpPr/>
      </dsp:nvSpPr>
      <dsp:spPr>
        <a:xfrm>
          <a:off x="0" y="224826"/>
          <a:ext cx="5874566" cy="30677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kern="1200">
              <a:solidFill>
                <a:schemeClr val="tx1"/>
              </a:solidFill>
              <a:latin typeface="Tw Cen MT" panose="020B0602020104020603" pitchFamily="34" charset="0"/>
              <a:ea typeface="Times New Roman" panose="02020603050405020304" pitchFamily="18" charset="0"/>
              <a:cs typeface="Times New Roman"/>
            </a:rPr>
            <a:t>Mandate 6: Calculator Expense (CE)</a:t>
          </a:r>
          <a:r>
            <a:rPr lang="en-US" sz="2300" kern="1200">
              <a:solidFill>
                <a:schemeClr val="tx1"/>
              </a:solidFill>
              <a:latin typeface="Tw Cen MT" panose="020B0602020104020603" pitchFamily="34" charset="0"/>
              <a:ea typeface="Times New Roman" panose="02020603050405020304" pitchFamily="18" charset="0"/>
              <a:cs typeface="Times New Roman"/>
            </a:rPr>
            <a:t>: Costs of four function or scientific calculators  will be reimbursed at the flat rate of $15 per calculator. Reimbursement for the costs of graphing calculators will be at the flat rate of $110 per calculator. Pupils administered an Algebra I, Algebra   II, or Geometry Regents Exam must be provided the use of a graphing calculator without symbol manipulation. </a:t>
          </a:r>
          <a:endParaRPr lang="en-US" sz="2300" kern="1200">
            <a:solidFill>
              <a:schemeClr val="tx1"/>
            </a:solidFill>
            <a:latin typeface="Tw Cen MT" panose="020B0602020104020603" pitchFamily="34" charset="0"/>
            <a:cs typeface="Times New Roman"/>
          </a:endParaRPr>
        </a:p>
      </dsp:txBody>
      <dsp:txXfrm>
        <a:off x="149755" y="374581"/>
        <a:ext cx="5575056" cy="2768230"/>
      </dsp:txXfrm>
    </dsp:sp>
    <dsp:sp modelId="{A2DD4BB1-45FD-43BF-A20B-4F22E52EFB6C}">
      <dsp:nvSpPr>
        <dsp:cNvPr id="0" name=""/>
        <dsp:cNvSpPr/>
      </dsp:nvSpPr>
      <dsp:spPr>
        <a:xfrm>
          <a:off x="0" y="3358806"/>
          <a:ext cx="5874566" cy="3067740"/>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solidFill>
                <a:schemeClr val="tx1"/>
              </a:solidFill>
              <a:latin typeface="Tw Cen MT" panose="020B0602020104020603" pitchFamily="34" charset="0"/>
              <a:ea typeface="Times New Roman" panose="02020603050405020304" pitchFamily="18" charset="0"/>
              <a:cs typeface="Times New Roman"/>
            </a:rPr>
            <a:t>Mandate 7: Registration of High School (RHS)</a:t>
          </a:r>
          <a:r>
            <a:rPr lang="en-US" sz="2300" kern="1200">
              <a:solidFill>
                <a:schemeClr val="tx1"/>
              </a:solidFill>
              <a:latin typeface="Tw Cen MT" panose="020B0602020104020603" pitchFamily="34" charset="0"/>
              <a:ea typeface="Times New Roman" panose="02020603050405020304" pitchFamily="18" charset="0"/>
              <a:cs typeface="Times New Roman"/>
            </a:rPr>
            <a:t>.  </a:t>
          </a:r>
          <a:r>
            <a:rPr lang="en-US" sz="2300" b="1" kern="1200">
              <a:solidFill>
                <a:schemeClr val="tx1"/>
              </a:solidFill>
              <a:latin typeface="Tw Cen MT" panose="020B0602020104020603" pitchFamily="34" charset="0"/>
              <a:ea typeface="Times New Roman" panose="02020603050405020304" pitchFamily="18" charset="0"/>
              <a:cs typeface="Times New Roman"/>
            </a:rPr>
            <a:t>(ONLY APPLICABLE ONCE): </a:t>
          </a:r>
          <a:r>
            <a:rPr lang="en-US" sz="2300" kern="1200">
              <a:solidFill>
                <a:schemeClr val="tx1"/>
              </a:solidFill>
              <a:latin typeface="Tw Cen MT" panose="020B0602020104020603" pitchFamily="34" charset="0"/>
              <a:ea typeface="Times New Roman" panose="02020603050405020304" pitchFamily="18" charset="0"/>
              <a:cs typeface="Times New Roman"/>
            </a:rPr>
            <a:t>The high school registration program involves the submission of an Application for </a:t>
          </a:r>
          <a:r>
            <a:rPr lang="en-US" sz="2300" kern="1200">
              <a:solidFill>
                <a:schemeClr val="tx1"/>
              </a:solidFill>
              <a:latin typeface="Tw Cen MT" panose="020B0602020104020603" pitchFamily="34" charset="0"/>
              <a:cs typeface="Times New Roman"/>
            </a:rPr>
            <a:t>Religious and independent </a:t>
          </a:r>
          <a:r>
            <a:rPr lang="en-US" sz="2300" kern="1200">
              <a:solidFill>
                <a:schemeClr val="tx1"/>
              </a:solidFill>
              <a:latin typeface="Tw Cen MT" panose="020B0602020104020603" pitchFamily="34" charset="0"/>
              <a:ea typeface="Times New Roman" panose="02020603050405020304" pitchFamily="18" charset="0"/>
              <a:cs typeface="Times New Roman"/>
            </a:rPr>
            <a:t>Secondary School Registration, review of data concerning student achievement, and a visit from the r</a:t>
          </a:r>
          <a:r>
            <a:rPr lang="en-US" sz="2300" kern="1200">
              <a:solidFill>
                <a:schemeClr val="tx1"/>
              </a:solidFill>
              <a:latin typeface="Tw Cen MT" panose="020B0602020104020603" pitchFamily="34" charset="0"/>
              <a:cs typeface="Times New Roman"/>
            </a:rPr>
            <a:t>eligious and independent schools.</a:t>
          </a:r>
        </a:p>
      </dsp:txBody>
      <dsp:txXfrm>
        <a:off x="149755" y="3508561"/>
        <a:ext cx="5575056" cy="27682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78692-2F36-4586-A280-06CBDCFC7B0E}">
      <dsp:nvSpPr>
        <dsp:cNvPr id="0" name=""/>
        <dsp:cNvSpPr/>
      </dsp:nvSpPr>
      <dsp:spPr>
        <a:xfrm>
          <a:off x="0" y="409563"/>
          <a:ext cx="5351260" cy="29484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latin typeface="Tw Cen MT" panose="020B0602020104020603" pitchFamily="34" charset="0"/>
            </a:rPr>
            <a:t>Mandate 8: </a:t>
          </a:r>
          <a:r>
            <a:rPr lang="en-US" sz="2000" b="1" kern="1200">
              <a:solidFill>
                <a:schemeClr val="tx1"/>
              </a:solidFill>
              <a:latin typeface="Tw Cen MT" panose="020B0602020104020603" pitchFamily="34" charset="0"/>
              <a:ea typeface="Times New Roman" panose="02020603050405020304" pitchFamily="18" charset="0"/>
              <a:cs typeface="Times New Roman"/>
            </a:rPr>
            <a:t>State School Immunization Program (SSIP)</a:t>
          </a:r>
          <a:r>
            <a:rPr lang="en-US" sz="2000" kern="1200">
              <a:solidFill>
                <a:schemeClr val="tx1"/>
              </a:solidFill>
              <a:latin typeface="Tw Cen MT" panose="020B0602020104020603" pitchFamily="34" charset="0"/>
              <a:ea typeface="Times New Roman" panose="02020603050405020304" pitchFamily="18" charset="0"/>
              <a:cs typeface="Times New Roman"/>
            </a:rPr>
            <a:t>: Only applicable to New York City, Rochester, and Buffalo). Complete and return the New York State Annual School Immunization Survey Summary Form by the required deadline. New York City schools </a:t>
          </a:r>
          <a:r>
            <a:rPr lang="en-US" sz="2000" b="1" i="1" kern="1200">
              <a:solidFill>
                <a:schemeClr val="tx1"/>
              </a:solidFill>
              <a:latin typeface="Tw Cen MT" panose="020B0602020104020603" pitchFamily="34" charset="0"/>
              <a:ea typeface="Times New Roman" panose="02020603050405020304" pitchFamily="18" charset="0"/>
              <a:cs typeface="Times New Roman"/>
            </a:rPr>
            <a:t>must</a:t>
          </a:r>
          <a:r>
            <a:rPr lang="en-US" sz="2000" kern="1200">
              <a:solidFill>
                <a:schemeClr val="tx1"/>
              </a:solidFill>
              <a:latin typeface="Tw Cen MT" panose="020B0602020104020603" pitchFamily="34" charset="0"/>
              <a:ea typeface="Times New Roman" panose="02020603050405020304" pitchFamily="18" charset="0"/>
              <a:cs typeface="Times New Roman"/>
            </a:rPr>
            <a:t> send the form to the NYC Health Department &amp; Mental Hygiene Immunization Program; all other eligible schools </a:t>
          </a:r>
          <a:r>
            <a:rPr lang="en-US" sz="2000" b="1" i="1" kern="1200">
              <a:solidFill>
                <a:schemeClr val="tx1"/>
              </a:solidFill>
              <a:latin typeface="Tw Cen MT" panose="020B0602020104020603" pitchFamily="34" charset="0"/>
              <a:ea typeface="Times New Roman" panose="02020603050405020304" pitchFamily="18" charset="0"/>
              <a:cs typeface="Times New Roman"/>
            </a:rPr>
            <a:t>must</a:t>
          </a:r>
          <a:r>
            <a:rPr lang="en-US" sz="2000" kern="1200">
              <a:solidFill>
                <a:schemeClr val="tx1"/>
              </a:solidFill>
              <a:latin typeface="Tw Cen MT" panose="020B0602020104020603" pitchFamily="34" charset="0"/>
              <a:ea typeface="Times New Roman" panose="02020603050405020304" pitchFamily="18" charset="0"/>
              <a:cs typeface="Times New Roman"/>
            </a:rPr>
            <a:t> send the form to the NYS Department of Health Immunization Program.</a:t>
          </a:r>
          <a:endParaRPr lang="en-US" sz="2000" kern="1200">
            <a:solidFill>
              <a:schemeClr val="tx1"/>
            </a:solidFill>
            <a:latin typeface="Tw Cen MT" panose="020B0602020104020603" pitchFamily="34" charset="0"/>
            <a:cs typeface="Times New Roman"/>
          </a:endParaRPr>
        </a:p>
      </dsp:txBody>
      <dsp:txXfrm>
        <a:off x="143929" y="553492"/>
        <a:ext cx="5063402" cy="2660542"/>
      </dsp:txXfrm>
    </dsp:sp>
    <dsp:sp modelId="{63E13CE9-E6F0-49AE-B1E2-AF5666CB4704}">
      <dsp:nvSpPr>
        <dsp:cNvPr id="0" name=""/>
        <dsp:cNvSpPr/>
      </dsp:nvSpPr>
      <dsp:spPr>
        <a:xfrm>
          <a:off x="0" y="3415563"/>
          <a:ext cx="5351260" cy="2948400"/>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chemeClr val="tx1"/>
              </a:solidFill>
              <a:latin typeface="Tw Cen MT" panose="020B0602020104020603" pitchFamily="34" charset="0"/>
            </a:rPr>
            <a:t>Mandate 9: </a:t>
          </a:r>
          <a:r>
            <a:rPr lang="en-US" sz="2000" b="1" kern="1200">
              <a:solidFill>
                <a:schemeClr val="tx1"/>
              </a:solidFill>
              <a:latin typeface="Tw Cen MT" panose="020B0602020104020603" pitchFamily="34" charset="0"/>
              <a:ea typeface="Times New Roman" panose="02020603050405020304" pitchFamily="18" charset="0"/>
              <a:cs typeface="Times New Roman"/>
            </a:rPr>
            <a:t>Documentation of Integration of Required Instruction in 7</a:t>
          </a:r>
          <a:r>
            <a:rPr lang="en-US" sz="2000" b="1" kern="1200" baseline="30000">
              <a:solidFill>
                <a:schemeClr val="tx1"/>
              </a:solidFill>
              <a:latin typeface="Tw Cen MT" panose="020B0602020104020603" pitchFamily="34" charset="0"/>
              <a:ea typeface="Times New Roman" panose="02020603050405020304" pitchFamily="18" charset="0"/>
              <a:cs typeface="Times New Roman"/>
            </a:rPr>
            <a:t>th</a:t>
          </a:r>
          <a:r>
            <a:rPr lang="en-US" sz="2000" b="1" kern="1200">
              <a:solidFill>
                <a:schemeClr val="tx1"/>
              </a:solidFill>
              <a:latin typeface="Tw Cen MT" panose="020B0602020104020603" pitchFamily="34" charset="0"/>
              <a:ea typeface="Times New Roman" panose="02020603050405020304" pitchFamily="18" charset="0"/>
              <a:cs typeface="Times New Roman"/>
            </a:rPr>
            <a:t> and 8</a:t>
          </a:r>
          <a:r>
            <a:rPr lang="en-US" sz="2000" b="1" kern="1200" baseline="30000">
              <a:solidFill>
                <a:schemeClr val="tx1"/>
              </a:solidFill>
              <a:latin typeface="Tw Cen MT" panose="020B0602020104020603" pitchFamily="34" charset="0"/>
              <a:ea typeface="Times New Roman" panose="02020603050405020304" pitchFamily="18" charset="0"/>
              <a:cs typeface="Times New Roman"/>
            </a:rPr>
            <a:t>th</a:t>
          </a:r>
          <a:r>
            <a:rPr lang="en-US" sz="2000" b="1" kern="1200">
              <a:solidFill>
                <a:schemeClr val="tx1"/>
              </a:solidFill>
              <a:latin typeface="Tw Cen MT" panose="020B0602020104020603" pitchFamily="34" charset="0"/>
              <a:ea typeface="Times New Roman" panose="02020603050405020304" pitchFamily="18" charset="0"/>
              <a:cs typeface="Times New Roman"/>
            </a:rPr>
            <a:t> Grade (DIRI)</a:t>
          </a:r>
          <a:r>
            <a:rPr lang="en-US" sz="2000" kern="1200">
              <a:solidFill>
                <a:schemeClr val="tx1"/>
              </a:solidFill>
              <a:latin typeface="Tw Cen MT" panose="020B0602020104020603" pitchFamily="34" charset="0"/>
              <a:ea typeface="Times New Roman" panose="02020603050405020304" pitchFamily="18" charset="0"/>
              <a:cs typeface="Times New Roman"/>
            </a:rPr>
            <a:t>:  The requirements for technology education, home and career skills, and library and information skills may be met by the integration of the State Learning Standards of such subjects into other courses in accordance with the criteria found in Section 100.4(2) of the Commissioner’s Regulations</a:t>
          </a:r>
          <a:r>
            <a:rPr lang="en-US" sz="2000" kern="1200">
              <a:solidFill>
                <a:schemeClr val="tx1"/>
              </a:solidFill>
              <a:latin typeface="Tw Cen MT Condensed"/>
              <a:ea typeface="Times New Roman" panose="02020603050405020304" pitchFamily="18" charset="0"/>
              <a:cs typeface="Times New Roman"/>
            </a:rPr>
            <a:t>.</a:t>
          </a:r>
          <a:endParaRPr lang="en-US" sz="2000" kern="1200">
            <a:solidFill>
              <a:schemeClr val="tx1"/>
            </a:solidFill>
            <a:latin typeface="Tw Cen MT Condensed"/>
            <a:cs typeface="Times New Roman"/>
          </a:endParaRPr>
        </a:p>
      </dsp:txBody>
      <dsp:txXfrm>
        <a:off x="143929" y="3559492"/>
        <a:ext cx="5063402" cy="2660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26C98-0142-422B-942D-B2085FF7654F}">
      <dsp:nvSpPr>
        <dsp:cNvPr id="0" name=""/>
        <dsp:cNvSpPr/>
      </dsp:nvSpPr>
      <dsp:spPr>
        <a:xfrm>
          <a:off x="0" y="290395"/>
          <a:ext cx="5496189" cy="31122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1" kern="1200">
              <a:solidFill>
                <a:schemeClr val="tx1"/>
              </a:solidFill>
            </a:rPr>
            <a:t>Mandate 10: Graduation </a:t>
          </a:r>
          <a:r>
            <a:rPr lang="en-US" sz="1900" b="1" kern="1200">
              <a:solidFill>
                <a:schemeClr val="tx1"/>
              </a:solidFill>
              <a:latin typeface="Tw Cen MT Condensed" panose="020B0606020104020203"/>
            </a:rPr>
            <a:t>Reporting</a:t>
          </a:r>
          <a:r>
            <a:rPr lang="en-US" sz="1900" b="1" kern="1200">
              <a:solidFill>
                <a:schemeClr val="tx1"/>
              </a:solidFill>
            </a:rPr>
            <a:t> for Non-public Schools (HSGR) </a:t>
          </a:r>
          <a:r>
            <a:rPr lang="en-US" sz="1900" b="1" i="0" kern="1200">
              <a:solidFill>
                <a:schemeClr val="tx1"/>
              </a:solidFill>
              <a:latin typeface="Tw Cen MT Condensed" panose="020B0606020104020203"/>
            </a:rPr>
            <a:t>(</a:t>
          </a:r>
          <a:r>
            <a:rPr lang="en-US" sz="1900" b="0" i="1" kern="1200">
              <a:solidFill>
                <a:schemeClr val="tx1"/>
              </a:solidFill>
            </a:rPr>
            <a:t>grade 12 only</a:t>
          </a:r>
          <a:r>
            <a:rPr lang="en-US" sz="1900" b="1" kern="1200">
              <a:solidFill>
                <a:schemeClr val="tx1"/>
              </a:solidFill>
              <a:latin typeface="Tw Cen MT Condensed" panose="020B0606020104020203"/>
            </a:rPr>
            <a:t>):</a:t>
          </a:r>
          <a:r>
            <a:rPr lang="en-US" sz="1900" b="1" kern="1200">
              <a:solidFill>
                <a:schemeClr val="tx1"/>
              </a:solidFill>
            </a:rPr>
            <a:t> </a:t>
          </a:r>
          <a:r>
            <a:rPr lang="en-US" sz="1900" kern="1200">
              <a:solidFill>
                <a:schemeClr val="tx1"/>
              </a:solidFill>
            </a:rPr>
            <a:t>Religious and independent schools eligible to award a local or Regents diploma, Career Development &amp; Occupational Studies (CDOS) Commencement Credential, or Skills &amp; Achievement Commencement Credential must work with a RIC or third-party scoring center to report their 12th-grade graduates through the New York State Education Department’s (NYSED) Student Information Repository System (SIRS). </a:t>
          </a:r>
        </a:p>
      </dsp:txBody>
      <dsp:txXfrm>
        <a:off x="151925" y="442320"/>
        <a:ext cx="5192339" cy="2808350"/>
      </dsp:txXfrm>
    </dsp:sp>
    <dsp:sp modelId="{A2DD4BB1-45FD-43BF-A20B-4F22E52EFB6C}">
      <dsp:nvSpPr>
        <dsp:cNvPr id="0" name=""/>
        <dsp:cNvSpPr/>
      </dsp:nvSpPr>
      <dsp:spPr>
        <a:xfrm>
          <a:off x="0" y="3457316"/>
          <a:ext cx="5496189" cy="3112200"/>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1" kern="1200">
              <a:solidFill>
                <a:schemeClr val="tx1"/>
              </a:solidFill>
            </a:rPr>
            <a:t>Mandate 11: Grade Five Science Test (GFST)</a:t>
          </a:r>
          <a:r>
            <a:rPr lang="en-US" sz="1900" kern="1200">
              <a:solidFill>
                <a:schemeClr val="tx1"/>
              </a:solidFill>
            </a:rPr>
            <a:t>: Grade Five Elementary-Level Science </a:t>
          </a:r>
          <a:r>
            <a:rPr lang="en-US" sz="1900" kern="1200">
              <a:solidFill>
                <a:schemeClr val="tx1"/>
              </a:solidFill>
              <a:latin typeface="Tw Cen MT Condensed" panose="020B0606020104020203"/>
            </a:rPr>
            <a:t>Tests</a:t>
          </a:r>
          <a:r>
            <a:rPr lang="en-US" sz="1900" kern="1200">
              <a:solidFill>
                <a:schemeClr val="tx1"/>
              </a:solidFill>
            </a:rPr>
            <a:t> </a:t>
          </a:r>
          <a:r>
            <a:rPr lang="en-US" sz="1900" kern="1200">
              <a:solidFill>
                <a:schemeClr val="tx1"/>
              </a:solidFill>
              <a:latin typeface="Tw Cen MT Condensed" panose="020B0606020104020203"/>
            </a:rPr>
            <a:t>(formerly administered in Grade four). Exams</a:t>
          </a:r>
          <a:r>
            <a:rPr lang="en-US" sz="1900" kern="1200">
              <a:solidFill>
                <a:schemeClr val="tx1"/>
              </a:solidFill>
            </a:rPr>
            <a:t> must be</a:t>
          </a:r>
          <a:r>
            <a:rPr lang="en-US" sz="1900" kern="1200">
              <a:solidFill>
                <a:schemeClr val="tx1"/>
              </a:solidFill>
              <a:latin typeface="Tw Cen MT Condensed" panose="020B0606020104020203"/>
            </a:rPr>
            <a:t> </a:t>
          </a:r>
          <a:r>
            <a:rPr lang="en-US" sz="1900" kern="1200">
              <a:solidFill>
                <a:schemeClr val="tx1"/>
              </a:solidFill>
            </a:rPr>
            <a:t>reported to NYSED’s Student Information Repository System</a:t>
          </a:r>
          <a:r>
            <a:rPr lang="en-US" sz="1900" kern="1200">
              <a:solidFill>
                <a:schemeClr val="tx1"/>
              </a:solidFill>
              <a:latin typeface="Tw Cen MT Condensed" panose="020B0606020104020203"/>
            </a:rPr>
            <a:t> (</a:t>
          </a:r>
          <a:r>
            <a:rPr lang="en-US" sz="1900" kern="1200">
              <a:solidFill>
                <a:schemeClr val="tx1"/>
              </a:solidFill>
            </a:rPr>
            <a:t>SIRS) through a contract with a Regional Information Center (RIC) for scanning and reporting.</a:t>
          </a:r>
          <a:r>
            <a:rPr lang="en-US" sz="1900" kern="1200">
              <a:solidFill>
                <a:schemeClr val="tx1"/>
              </a:solidFill>
              <a:latin typeface="Tw Cen MT Condensed" panose="020B0606020104020203"/>
            </a:rPr>
            <a:t>  </a:t>
          </a:r>
        </a:p>
        <a:p>
          <a:pPr marL="0" lvl="0" indent="0" algn="l" defTabSz="844550" rtl="0">
            <a:lnSpc>
              <a:spcPct val="90000"/>
            </a:lnSpc>
            <a:spcBef>
              <a:spcPct val="0"/>
            </a:spcBef>
            <a:spcAft>
              <a:spcPct val="35000"/>
            </a:spcAft>
            <a:buNone/>
          </a:pPr>
          <a:endParaRPr lang="en-US" sz="1900" kern="1200">
            <a:solidFill>
              <a:schemeClr val="tx1"/>
            </a:solidFill>
            <a:latin typeface="Tw Cen MT Condensed" panose="020B0606020104020203"/>
          </a:endParaRPr>
        </a:p>
        <a:p>
          <a:pPr marL="0" lvl="0" indent="0" algn="l" defTabSz="844550" rtl="0">
            <a:lnSpc>
              <a:spcPct val="90000"/>
            </a:lnSpc>
            <a:spcBef>
              <a:spcPct val="0"/>
            </a:spcBef>
            <a:spcAft>
              <a:spcPct val="35000"/>
            </a:spcAft>
            <a:buNone/>
          </a:pPr>
          <a:r>
            <a:rPr lang="en-US" sz="1900" kern="1200">
              <a:solidFill>
                <a:schemeClr val="tx1"/>
              </a:solidFill>
              <a:latin typeface="Tw Cen MT Condensed" panose="020B0606020104020203"/>
            </a:rPr>
            <a:t>REMINDER: Only </a:t>
          </a:r>
          <a:r>
            <a:rPr lang="en-US" sz="1900" b="1" kern="1200">
              <a:solidFill>
                <a:schemeClr val="tx1"/>
              </a:solidFill>
              <a:latin typeface="Tw Cen MT Condensed" panose="020B0606020104020203"/>
            </a:rPr>
            <a:t>administered</a:t>
          </a:r>
          <a:r>
            <a:rPr lang="en-US" sz="1900" kern="1200">
              <a:solidFill>
                <a:schemeClr val="tx1"/>
              </a:solidFill>
              <a:latin typeface="Tw Cen MT Condensed" panose="020B0606020104020203"/>
            </a:rPr>
            <a:t> exams are eligible to claim. Documentation will be requested for exams claimed in excess of the # reported on-file.</a:t>
          </a:r>
        </a:p>
      </dsp:txBody>
      <dsp:txXfrm>
        <a:off x="151925" y="3609241"/>
        <a:ext cx="5192339" cy="28083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78692-2F36-4586-A280-06CBDCFC7B0E}">
      <dsp:nvSpPr>
        <dsp:cNvPr id="0" name=""/>
        <dsp:cNvSpPr/>
      </dsp:nvSpPr>
      <dsp:spPr>
        <a:xfrm>
          <a:off x="0" y="206747"/>
          <a:ext cx="5124450" cy="293377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rPr>
            <a:t>Mandate 12: Expenditure for Travel Costs to Examination Storage Sites (TSS)</a:t>
          </a:r>
          <a:r>
            <a:rPr lang="en-US" sz="2000" kern="1200">
              <a:solidFill>
                <a:schemeClr val="tx1"/>
              </a:solidFill>
            </a:rPr>
            <a:t>:Pick up for secure examinations being stored at a neutral site. (</a:t>
          </a:r>
          <a:r>
            <a:rPr lang="en-US" sz="2000" b="1" kern="1200">
              <a:solidFill>
                <a:schemeClr val="tx1"/>
              </a:solidFill>
            </a:rPr>
            <a:t>Note: </a:t>
          </a:r>
          <a:r>
            <a:rPr lang="en-US" sz="2000" kern="1200">
              <a:solidFill>
                <a:schemeClr val="tx1"/>
              </a:solidFill>
            </a:rPr>
            <a:t>All examinations included in the mandates are secure examinations.)</a:t>
          </a:r>
        </a:p>
      </dsp:txBody>
      <dsp:txXfrm>
        <a:off x="143215" y="349962"/>
        <a:ext cx="4838020" cy="2647345"/>
      </dsp:txXfrm>
    </dsp:sp>
    <dsp:sp modelId="{63E13CE9-E6F0-49AE-B1E2-AF5666CB4704}">
      <dsp:nvSpPr>
        <dsp:cNvPr id="0" name=""/>
        <dsp:cNvSpPr/>
      </dsp:nvSpPr>
      <dsp:spPr>
        <a:xfrm>
          <a:off x="0" y="3198122"/>
          <a:ext cx="5124450" cy="3312231"/>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tx1"/>
              </a:solidFill>
            </a:rPr>
            <a:t>Mandate 13: New York State Scholarships for Academic Excellence Application (SAE): </a:t>
          </a:r>
          <a:r>
            <a:rPr lang="en-US" sz="2000" kern="1200">
              <a:solidFill>
                <a:schemeClr val="tx1"/>
              </a:solidFill>
            </a:rPr>
            <a:t>Scholarships for Academic Excellence opportunities must be published and made available to all students each school year. SAE Submissions will only be accepted through the </a:t>
          </a:r>
          <a:r>
            <a:rPr lang="en-US" sz="2000" kern="1200">
              <a:hlinkClick xmlns:r="http://schemas.openxmlformats.org/officeDocument/2006/relationships" r:id="rId1"/>
            </a:rPr>
            <a:t>NYSED Business Portal</a:t>
          </a:r>
          <a:r>
            <a:rPr lang="en-US" sz="2000" kern="1200">
              <a:solidFill>
                <a:schemeClr val="tx1"/>
              </a:solidFill>
            </a:rPr>
            <a:t> beginning in 2025; documentation will be requested for this mandate if no electronic applications are on file for your school.</a:t>
          </a:r>
        </a:p>
      </dsp:txBody>
      <dsp:txXfrm>
        <a:off x="161690" y="3359812"/>
        <a:ext cx="4801070" cy="29888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7679E-E399-4375-B4FE-48985F3EA207}">
      <dsp:nvSpPr>
        <dsp:cNvPr id="0" name=""/>
        <dsp:cNvSpPr/>
      </dsp:nvSpPr>
      <dsp:spPr>
        <a:xfrm>
          <a:off x="0" y="457"/>
          <a:ext cx="5334000" cy="3341058"/>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solidFill>
                <a:schemeClr val="tx1"/>
              </a:solidFill>
            </a:rPr>
            <a:t>Mandate 14: Grade Eight Science Test (GEST):</a:t>
          </a:r>
          <a:r>
            <a:rPr lang="en-US" sz="2200" kern="1200">
              <a:solidFill>
                <a:schemeClr val="tx1"/>
              </a:solidFill>
            </a:rPr>
            <a:t> Grade Eight Science Test </a:t>
          </a:r>
          <a:r>
            <a:rPr lang="en-US" sz="2200" b="1" i="1" kern="1200">
              <a:solidFill>
                <a:schemeClr val="tx1"/>
              </a:solidFill>
            </a:rPr>
            <a:t>must</a:t>
          </a:r>
          <a:r>
            <a:rPr lang="en-US" sz="2200" kern="1200">
              <a:solidFill>
                <a:schemeClr val="tx1"/>
              </a:solidFill>
            </a:rPr>
            <a:t> be administered and reported to the Student Information Repository System (SIRS) through a contract with a Regional Information Center (RIC) for scanning and reporting.</a:t>
          </a:r>
        </a:p>
      </dsp:txBody>
      <dsp:txXfrm>
        <a:off x="163097" y="163554"/>
        <a:ext cx="5007806" cy="3014864"/>
      </dsp:txXfrm>
    </dsp:sp>
    <dsp:sp modelId="{1B94DBAA-8472-423F-938E-056CCF8DAF2B}">
      <dsp:nvSpPr>
        <dsp:cNvPr id="0" name=""/>
        <dsp:cNvSpPr/>
      </dsp:nvSpPr>
      <dsp:spPr>
        <a:xfrm>
          <a:off x="0" y="3404876"/>
          <a:ext cx="5334000" cy="3111090"/>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solidFill>
                <a:schemeClr val="tx1"/>
              </a:solidFill>
            </a:rPr>
            <a:t>Mandate 17: Pesticide Neighbor Notification (PNN): </a:t>
          </a:r>
          <a:r>
            <a:rPr lang="en-US" sz="2200" kern="1200">
              <a:solidFill>
                <a:schemeClr val="tx1"/>
              </a:solidFill>
            </a:rPr>
            <a:t>School Pesticide Neighbor Notification Law requires all non-public schools to notify parents and interested parties prior to pesticide applications in instructional and administrative buildings and grounds, as well as playgrounds and athletic fields. </a:t>
          </a:r>
        </a:p>
      </dsp:txBody>
      <dsp:txXfrm>
        <a:off x="151871" y="3556747"/>
        <a:ext cx="5030258" cy="28073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7679E-E399-4375-B4FE-48985F3EA207}">
      <dsp:nvSpPr>
        <dsp:cNvPr id="0" name=""/>
        <dsp:cNvSpPr/>
      </dsp:nvSpPr>
      <dsp:spPr>
        <a:xfrm>
          <a:off x="0" y="25206"/>
          <a:ext cx="5535608" cy="205120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solidFill>
                <a:schemeClr val="tx1"/>
              </a:solidFill>
            </a:rPr>
            <a:t>Mandate 18: New York State English as a Second Language Achievement Test (NYSESLAT):</a:t>
          </a:r>
          <a:r>
            <a:rPr lang="en-US" sz="1400" kern="1200">
              <a:solidFill>
                <a:schemeClr val="tx1"/>
              </a:solidFill>
            </a:rPr>
            <a:t>   The NYSESLAT is designed specifically for limited English proficient (LEP) students to determine proficiency in the English language. NYSESLAT test</a:t>
          </a:r>
          <a:r>
            <a:rPr lang="en-US" sz="1400" b="1" kern="1200">
              <a:solidFill>
                <a:schemeClr val="tx1"/>
              </a:solidFill>
            </a:rPr>
            <a:t> </a:t>
          </a:r>
          <a:r>
            <a:rPr lang="en-US" sz="1400" b="1" i="1" kern="1200">
              <a:solidFill>
                <a:schemeClr val="tx1"/>
              </a:solidFill>
            </a:rPr>
            <a:t>must</a:t>
          </a:r>
          <a:r>
            <a:rPr lang="en-US" sz="1400" kern="1200">
              <a:solidFill>
                <a:schemeClr val="tx1"/>
              </a:solidFill>
            </a:rPr>
            <a:t> be administered according to the rules, regulations and guidelines issued by the New York State Education Department.  Student answer sheets must be sent to the RIC or large city scoring Center for scoring by the required deadline</a:t>
          </a:r>
          <a:r>
            <a:rPr lang="en-US" sz="1400" kern="1200">
              <a:solidFill>
                <a:schemeClr val="tx1"/>
              </a:solidFill>
              <a:latin typeface="Tw Cen MT Condensed" panose="020B0606020104020203"/>
            </a:rPr>
            <a:t>. An ELL exam change is scheduled for 2027.</a:t>
          </a:r>
          <a:endParaRPr lang="en-US" sz="1400" kern="1200">
            <a:solidFill>
              <a:schemeClr val="tx1"/>
            </a:solidFill>
          </a:endParaRPr>
        </a:p>
      </dsp:txBody>
      <dsp:txXfrm>
        <a:off x="100131" y="125337"/>
        <a:ext cx="5335346" cy="1850941"/>
      </dsp:txXfrm>
    </dsp:sp>
    <dsp:sp modelId="{8FE07C28-9847-40CE-AF3C-7EE51E84806A}">
      <dsp:nvSpPr>
        <dsp:cNvPr id="0" name=""/>
        <dsp:cNvSpPr/>
      </dsp:nvSpPr>
      <dsp:spPr>
        <a:xfrm>
          <a:off x="0" y="2156492"/>
          <a:ext cx="5535608" cy="1209136"/>
        </a:xfrm>
        <a:prstGeom prst="roundRect">
          <a:avLst/>
        </a:prstGeom>
        <a:solidFill>
          <a:schemeClr val="accent2">
            <a:hueOff val="-3670562"/>
            <a:satOff val="16196"/>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tx1"/>
              </a:solidFill>
            </a:rPr>
            <a:t>NYSITELL </a:t>
          </a:r>
          <a:r>
            <a:rPr lang="en-US" sz="1200" b="1" kern="1200">
              <a:solidFill>
                <a:schemeClr val="tx1"/>
              </a:solidFill>
            </a:rPr>
            <a:t>New York State Identification Test for English Language Learners (NYSITELL): </a:t>
          </a:r>
          <a:r>
            <a:rPr lang="en-US" sz="1200" kern="1200">
              <a:solidFill>
                <a:schemeClr val="tx1"/>
              </a:solidFill>
            </a:rPr>
            <a:t>Assess the English Language proficiency of new entrants whose home language is a language other than English. NYSITELL </a:t>
          </a:r>
          <a:r>
            <a:rPr lang="en-US" sz="1200" b="1" i="1" kern="1200">
              <a:solidFill>
                <a:schemeClr val="tx1"/>
              </a:solidFill>
            </a:rPr>
            <a:t>must </a:t>
          </a:r>
          <a:r>
            <a:rPr lang="en-US" sz="1200" kern="1200">
              <a:solidFill>
                <a:schemeClr val="tx1"/>
              </a:solidFill>
            </a:rPr>
            <a:t>be administered in accordance with the rules, regulations and guidelines issued by the New York State Education Department.  Student answer sheets must be sent to the RIC or large city Scoring Center for scoring and reporting to the Department.</a:t>
          </a:r>
        </a:p>
      </dsp:txBody>
      <dsp:txXfrm>
        <a:off x="59025" y="2215517"/>
        <a:ext cx="5417558" cy="1091086"/>
      </dsp:txXfrm>
    </dsp:sp>
    <dsp:sp modelId="{D4EAC9F0-3333-432E-A1F8-A754C16873A5}">
      <dsp:nvSpPr>
        <dsp:cNvPr id="0" name=""/>
        <dsp:cNvSpPr/>
      </dsp:nvSpPr>
      <dsp:spPr>
        <a:xfrm>
          <a:off x="0" y="3503931"/>
          <a:ext cx="5535608" cy="1615696"/>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tx1"/>
              </a:solidFill>
            </a:rPr>
            <a:t>Mandate 19: RIC and Scoring Center:</a:t>
          </a:r>
          <a:endParaRPr lang="en-US" sz="1400" kern="1200">
            <a:solidFill>
              <a:schemeClr val="tx1"/>
            </a:solidFill>
          </a:endParaRPr>
        </a:p>
        <a:p>
          <a:pPr marL="0" lvl="0" indent="0" algn="l" defTabSz="622300" rtl="0">
            <a:lnSpc>
              <a:spcPct val="90000"/>
            </a:lnSpc>
            <a:spcBef>
              <a:spcPct val="0"/>
            </a:spcBef>
            <a:spcAft>
              <a:spcPct val="35000"/>
            </a:spcAft>
            <a:buNone/>
          </a:pPr>
          <a:r>
            <a:rPr lang="en-US" sz="1400" kern="1200">
              <a:solidFill>
                <a:schemeClr val="tx1"/>
              </a:solidFill>
            </a:rPr>
            <a:t>All NYSED exams, including Elementary &amp; Intermediate exams for Grades 3-8, Science exams, NYSESLAT, and Regent’s exams require scanning, scoring and reporting of data through a contract with an outside vendor or the local Regional Information Center (RIC). A receipt for expenses may be requested.</a:t>
          </a:r>
        </a:p>
        <a:p>
          <a:pPr marL="0" lvl="0" indent="0" algn="l" defTabSz="622300" rtl="0">
            <a:lnSpc>
              <a:spcPct val="90000"/>
            </a:lnSpc>
            <a:spcBef>
              <a:spcPct val="0"/>
            </a:spcBef>
            <a:spcAft>
              <a:spcPct val="35000"/>
            </a:spcAft>
            <a:buNone/>
          </a:pPr>
          <a:endParaRPr lang="en-US" sz="1400" kern="1200">
            <a:solidFill>
              <a:schemeClr val="tx1"/>
            </a:solidFill>
          </a:endParaRPr>
        </a:p>
        <a:p>
          <a:pPr marL="0" lvl="0" indent="0" algn="l" defTabSz="622300" rtl="0">
            <a:lnSpc>
              <a:spcPct val="90000"/>
            </a:lnSpc>
            <a:spcBef>
              <a:spcPct val="0"/>
            </a:spcBef>
            <a:spcAft>
              <a:spcPct val="35000"/>
            </a:spcAft>
            <a:buNone/>
          </a:pPr>
          <a:r>
            <a:rPr lang="en-US" sz="1400" kern="1200">
              <a:solidFill>
                <a:schemeClr val="tx1"/>
              </a:solidFill>
            </a:rPr>
            <a:t>(Note:  If your tests are graded by a </a:t>
          </a:r>
          <a:r>
            <a:rPr lang="en-US" sz="1400" kern="1200">
              <a:solidFill>
                <a:schemeClr val="tx1"/>
              </a:solidFill>
              <a:latin typeface="Tw Cen MT Condensed" panose="020B0606020104020203"/>
            </a:rPr>
            <a:t> </a:t>
          </a:r>
          <a:r>
            <a:rPr lang="en-US" sz="1400" kern="1200">
              <a:solidFill>
                <a:schemeClr val="tx1"/>
              </a:solidFill>
            </a:rPr>
            <a:t>Scoring Center, no printing costs may be claimed.) </a:t>
          </a:r>
        </a:p>
      </dsp:txBody>
      <dsp:txXfrm>
        <a:off x="78872" y="3582803"/>
        <a:ext cx="5377864" cy="145795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754" name="Rectangle 2">
            <a:extLst>
              <a:ext uri="{FF2B5EF4-FFF2-40B4-BE49-F238E27FC236}">
                <a16:creationId xmlns:a16="http://schemas.microsoft.com/office/drawing/2014/main" id="{801969A2-FA00-E21A-A71B-684D52BEE1E8}"/>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3177" tIns="46589" rIns="93177" bIns="46589" numCol="1" anchor="t" anchorCtr="0" compatLnSpc="1">
            <a:prstTxWarp prst="textNoShape">
              <a:avLst/>
            </a:prstTxWarp>
          </a:bodyPr>
          <a:lstStyle>
            <a:lvl1pPr defTabSz="931863" eaLnBrk="1" hangingPunct="1">
              <a:defRPr>
                <a:latin typeface="Arial" panose="020B0604020202020204" pitchFamily="34" charset="0"/>
              </a:defRPr>
            </a:lvl1pPr>
          </a:lstStyle>
          <a:p>
            <a:pPr>
              <a:defRPr/>
            </a:pPr>
            <a:endParaRPr lang="en-US" altLang="en-US"/>
          </a:p>
        </p:txBody>
      </p:sp>
      <p:sp>
        <p:nvSpPr>
          <p:cNvPr id="330755" name="Rectangle 3">
            <a:extLst>
              <a:ext uri="{FF2B5EF4-FFF2-40B4-BE49-F238E27FC236}">
                <a16:creationId xmlns:a16="http://schemas.microsoft.com/office/drawing/2014/main" id="{E3143B13-22A9-69C2-C0B9-B21AE4987A35}"/>
              </a:ext>
            </a:extLst>
          </p:cNvPr>
          <p:cNvSpPr>
            <a:spLocks noGrp="1" noChangeArrowheads="1"/>
          </p:cNvSpPr>
          <p:nvPr>
            <p:ph type="dt" sz="quarter" idx="1"/>
          </p:nvPr>
        </p:nvSpPr>
        <p:spPr bwMode="auto">
          <a:xfrm>
            <a:off x="3970338" y="0"/>
            <a:ext cx="3038475" cy="465138"/>
          </a:xfrm>
          <a:prstGeom prst="rect">
            <a:avLst/>
          </a:prstGeom>
          <a:noFill/>
          <a:ln>
            <a:noFill/>
          </a:ln>
          <a:effectLst/>
        </p:spPr>
        <p:txBody>
          <a:bodyPr vert="horz" wrap="square" lIns="93177" tIns="46589" rIns="93177" bIns="46589" numCol="1" anchor="t" anchorCtr="0" compatLnSpc="1">
            <a:prstTxWarp prst="textNoShape">
              <a:avLst/>
            </a:prstTxWarp>
          </a:bodyPr>
          <a:lstStyle>
            <a:lvl1pPr algn="r" defTabSz="931863" eaLnBrk="1" hangingPunct="1">
              <a:defRPr>
                <a:latin typeface="Arial" panose="020B0604020202020204" pitchFamily="34" charset="0"/>
              </a:defRPr>
            </a:lvl1pPr>
          </a:lstStyle>
          <a:p>
            <a:pPr>
              <a:defRPr/>
            </a:pPr>
            <a:endParaRPr lang="en-US" altLang="en-US"/>
          </a:p>
        </p:txBody>
      </p:sp>
      <p:sp>
        <p:nvSpPr>
          <p:cNvPr id="330756" name="Rectangle 4">
            <a:extLst>
              <a:ext uri="{FF2B5EF4-FFF2-40B4-BE49-F238E27FC236}">
                <a16:creationId xmlns:a16="http://schemas.microsoft.com/office/drawing/2014/main" id="{51946F10-A136-85E1-4CE4-A1FB838ECE43}"/>
              </a:ext>
            </a:extLst>
          </p:cNvPr>
          <p:cNvSpPr>
            <a:spLocks noGrp="1" noChangeArrowheads="1"/>
          </p:cNvSpPr>
          <p:nvPr>
            <p:ph type="ftr" sz="quarter" idx="2"/>
          </p:nvPr>
        </p:nvSpPr>
        <p:spPr bwMode="auto">
          <a:xfrm>
            <a:off x="0" y="8829675"/>
            <a:ext cx="3038475" cy="465138"/>
          </a:xfrm>
          <a:prstGeom prst="rect">
            <a:avLst/>
          </a:prstGeom>
          <a:noFill/>
          <a:ln>
            <a:noFill/>
          </a:ln>
          <a:effectLst/>
        </p:spPr>
        <p:txBody>
          <a:bodyPr vert="horz" wrap="square" lIns="93177" tIns="46589" rIns="93177" bIns="46589" numCol="1" anchor="b" anchorCtr="0" compatLnSpc="1">
            <a:prstTxWarp prst="textNoShape">
              <a:avLst/>
            </a:prstTxWarp>
          </a:bodyPr>
          <a:lstStyle>
            <a:lvl1pPr defTabSz="931863" eaLnBrk="1" hangingPunct="1">
              <a:defRPr>
                <a:latin typeface="Arial" panose="020B0604020202020204" pitchFamily="34" charset="0"/>
              </a:defRPr>
            </a:lvl1pPr>
          </a:lstStyle>
          <a:p>
            <a:pPr>
              <a:defRPr/>
            </a:pPr>
            <a:endParaRPr lang="en-US" altLang="en-US"/>
          </a:p>
        </p:txBody>
      </p:sp>
      <p:sp>
        <p:nvSpPr>
          <p:cNvPr id="330757" name="Rectangle 5">
            <a:extLst>
              <a:ext uri="{FF2B5EF4-FFF2-40B4-BE49-F238E27FC236}">
                <a16:creationId xmlns:a16="http://schemas.microsoft.com/office/drawing/2014/main" id="{0A278464-C4A6-67EB-20E1-C5E8B86B0730}"/>
              </a:ext>
            </a:extLst>
          </p:cNvPr>
          <p:cNvSpPr>
            <a:spLocks noGrp="1" noChangeArrowheads="1"/>
          </p:cNvSpPr>
          <p:nvPr>
            <p:ph type="sldNum" sz="quarter" idx="3"/>
          </p:nvPr>
        </p:nvSpPr>
        <p:spPr bwMode="auto">
          <a:xfrm>
            <a:off x="3970338" y="8829675"/>
            <a:ext cx="3038475" cy="465138"/>
          </a:xfrm>
          <a:prstGeom prst="rect">
            <a:avLst/>
          </a:prstGeom>
          <a:noFill/>
          <a:ln>
            <a:noFill/>
          </a:ln>
          <a:effectLst/>
        </p:spPr>
        <p:txBody>
          <a:bodyPr vert="horz" wrap="square" lIns="93177" tIns="46589" rIns="93177" bIns="46589" numCol="1" anchor="b" anchorCtr="0" compatLnSpc="1">
            <a:prstTxWarp prst="textNoShape">
              <a:avLst/>
            </a:prstTxWarp>
          </a:bodyPr>
          <a:lstStyle>
            <a:lvl1pPr algn="r" defTabSz="931863" eaLnBrk="1" hangingPunct="1">
              <a:defRPr/>
            </a:lvl1pPr>
          </a:lstStyle>
          <a:p>
            <a:pPr>
              <a:defRPr/>
            </a:pPr>
            <a:fld id="{4B9BFA1E-4CF0-4298-BBCE-FF3506EACFE9}"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1-17T15:38:24.286"/>
    </inkml:context>
    <inkml:brush xml:id="br0">
      <inkml:brushProperty name="width" value="0.1" units="cm"/>
      <inkml:brushProperty name="height" value="0.1" units="cm"/>
      <inkml:brushProperty name="color" value="#66CC00"/>
    </inkml:brush>
  </inkml:definitions>
  <inkml:trace contextRef="#ctx0" brushRef="#br0">14896 15875 16383 0 0,'0'-4'0'0'0,"9"-7"0"0"0,8-1 0 0 0,4 2 0 0 0,5 2 0 0 0,1 3 0 0 0,1 2 0 0 0,0 1 0 0 0,1 2 0 0 0,-2 0 0 0 0,0 0 0 0 0,0 1 0 0 0,0-1 0 0 0,-1 5 0 0 0,1 1 0 0 0,-1 0 0 0 0,1-1 0 0 0,-1-2 0 0 0,0-1 0 0 0,-4 4 0 0 0,-1 0 0 0 0,0 4 0 0 0,5 1 0 0 0,3-3 0 0 0,6-1 0 0 0,1-3 0 0 0,3-2 0 0 0,0-1 0 0 0,-2 0 0 0 0,-3-2 0 0 0,-3 1 0 0 0,-2-1 0 0 0,-2 1 0 0 0,-9 0 0 0 0,-18-5 0 0 0,-17-1 0 0 0,-10 0 0 0 0,-14 2 0 0 0,-10 0 0 0 0,-9 2 0 0 0,-7-3 0 0 0,-7-2 0 0 0,-4-7 0 0 0,3-3 0 0 0,4 3 0 0 0,6-2 0 0 0,5 3 0 0 0,8 3 0 0 0,3 3 0 0 0,7 3 0 0 0,14 3 0 0 0,17 0 0 0 0,14 6 0 0 0,11 1 0 0 0,9 1 0 0 0,8-2 0 0 0,-1 3 0 0 0,0 1 0 0 0,-2-2 0 0 0,0-2 0 0 0,3 2 0 0 0,2 1 0 0 0,-1 3 0 0 0,-1 0 0 0 0,-2-2 0 0 0,4-3 0 0 0,0-2 0 0 0,0 3 0 0 0,-7 4 0 0 0,-11 5 0 0 0,-14 0 0 0 0,-10-3 0 0 0,-9 1 0 0 0,-6-2 0 0 0,-3 2 0 0 0,-2-2 0 0 0,0-3 0 0 0,0-3 0 0 0,1-2 0 0 0,0-3 0 0 0,1 0 0 0 0,0-1 0 0 0,1-1 0 0 0,-1 1 0 0 0,1-1 0 0 0,0-4 0 0 0,-1-1 0 0 0,1-4 0 0 0,-1-6 0 0 0,1 1 0 0 0,0-1 0 0 0,4-4 0 0 0,6-2 0 0 0,10 3 0 0 0,11 4 0 0 0,8 5 0 0 0,8 4 0 0 0,4 3 0 0 0,2 2 0 0 0,1 2 0 0 0,1-1 0 0 0,-1-8 0 0 0,0-3 0 0 0,-1 0 0 0 0,0 3 0 0 0,0 1 0 0 0,0 4 0 0 0,-1 0 0 0 0,0 3 0 0 0,1-1 0 0 0,-1 2 0 0 0,1-1 0 0 0,-1 1 0 0 0,0-1 0 0 0,1 0 0 0 0,-1 1 0 0 0,1-1 0 0 0,-1 0 0 0 0,1 0 0 0 0,-1 0 0 0 0,5 0 0 0 0,2 0 0 0 0,3 0 0 0 0,1 0 0 0 0,-1 0 0 0 0,-3 0 0 0 0,-2 0 0 0 0,-3 0 0 0 0,-9 0 0 0 0,-9 4 0 0 0,-10 2 0 0 0,-14 4 0 0 0,-10 5 0 0 0,-9 5 0 0 0,-4-2 0 0 0,-8-3 0 0 0,-11-5 0 0 0,-1-3 0 0 0,2-4 0 0 0,4-2 0 0 0,8 4 0 0 0,5 5 0 0 0,6 0 0 0 0,3 0 0 0 0,2-3 0 0 0,6-7 0 0 0,2-3 0 0 0,-5-1 0 0 0,-8-5 0 0 0,-2-5 0 0 0,-4-4 0 0 0,3-5 0 0 0,13-2 0 0 0,15-1 0 0 0,12 3 0 0 0,11 6 0 0 0,6 6 0 0 0,5 5 0 0 0,2 3 0 0 0,-5-3 0 0 0,-1 1 0 0 0,0 0 0 0 0,1 2 0 0 0,-5-4 0 0 0,0 0 0 0 0,1 1 0 0 0,2 1 0 0 0,1 2 0 0 0,1 1 0 0 0,2 1 0 0 0,0 1 0 0 0,0 0 0 0 0,1 0 0 0 0,0 1 0 0 0,0-1 0 0 0,-1 0 0 0 0,1 0 0 0 0,0 0 0 0 0,-1 0 0 0 0,5 0 0 0 0,1 0 0 0 0,5 0 0 0 0,0 0 0 0 0,-1 0 0 0 0,-8 5 0 0 0,-3 5 0 0 0,-6 6 0 0 0,-7 5 0 0 0,-5 3 0 0 0,-3 2 0 0 0,-3 2 0 0 0,-2-1 0 0 0,0 1 0 0 0,0-1 0 0 0,-5-4 0 0 0,-5-7 0 0 0,-6-10 0 0 0,-4-6 0 0 0,-3-8 0 0 0,-2-6 0 0 0,3-7 0 0 0,-3-3 0 0 0,-2 2 0 0 0,0 5 0 0 0,-1 6 0 0 0,1 4 0 0 0,-4 3 0 0 0,-1 3 0 0 0,0 6 0 0 0,2 1 0 0 0,1 1 0 0 0,2-1 0 0 0,0-2 0 0 0,1-2 0 0 0,1 0 0 0 0,-5 3 0 0 0,-5 1 0 0 0,-2-1 0 0 0,1 0 0 0 0,3-2 0 0 0,2-2 0 0 0,3 0 0 0 0,1 0 0 0 0,1-1 0 0 0,1-1 0 0 0,0 1 0 0 0,0 0 0 0 0,0 0 0 0 0,0 0 0 0 0,-1-1 0 0 0,1 1 0 0 0,9 0 0 0 0,11 0 0 0 0,12 0 0 0 0,9 0 0 0 0,7 0 0 0 0,4 0 0 0 0,1 0 0 0 0,2 0 0 0 0,0 0 0 0 0,-1 0 0 0 0,0 0 0 0 0,4 0 0 0 0,1 0 0 0 0,4 0 0 0 0,0 0 0 0 0,3 5 0 0 0,-1 1 0 0 0,-3 0 0 0 0,-2-2 0 0 0,-4 0 0 0 0,4 2 0 0 0,-1 1 0 0 0,-1 4 0 0 0,-1-1 0 0 0,-2-1 0 0 0,-1-2 0 0 0,-1-3 0 0 0,-1-2 0 0 0,1-1 0 0 0,-1-1 0 0 0,0 0 0 0 0,-9-1 0 0 0,-16 1 0 0 0,-13-1 0 0 0,-4 6 0 0 0,-5 0 0 0 0,-2 1 0 0 0,-2-1 0 0 0,-2-2 0 0 0,0-1 0 0 0,0 3 0 0 0,-1 2 0 0 0,1-1 0 0 0,0-2 0 0 0,1-1 0 0 0,-1-1 0 0 0,1-1 0 0 0,-1-1 0 0 0,1 0 0 0 0,-1 0 0 0 0,1-1 0 0 0,-1 1 0 0 0,1-5 0 0 0,0-1 0 0 0,-1-8 0 0 0,1-3 0 0 0,-1-7 0 0 0,1 1 0 0 0,4 0 0 0 0,1-2 0 0 0,1 1 0 0 0,-2-2 0 0 0,3 0 0 0 0,5 0 0 0 0,5-1 0 0 0,4 1 0 0 0,2-1 0 0 0,-2 0 0 0 0,0 1 0 0 0,-5 4 0 0 0,1 1 0 0 0,-4 1 0 0 0,1-2 0 0 0,-2-1 0 0 0,1-2 0 0 0,8 4 0 0 0,8 6 0 0 0,14 9 0 0 0,12 6 0 0 0,6 3 0 0 0,2 6 0 0 0,-2 0 0 0 0,-1 5 0 0 0,-3-2 0 0 0,-2-1 0 0 0,-1-4 0 0 0,-1-2 0 0 0,-1-3 0 0 0,1-1 0 0 0,-1 4 0 0 0,0 0 0 0 0,0 0 0 0 0,0-1 0 0 0,0-1 0 0 0,1-1 0 0 0,-1-1 0 0 0,1-1 0 0 0,-1 0 0 0 0,1 0 0 0 0,-1 0 0 0 0,1-1 0 0 0,-1 1 0 0 0,1 0 0 0 0,-1 0 0 0 0,0 9 0 0 0,1 3 0 0 0,-1-1 0 0 0,1-2 0 0 0,-1-2 0 0 0,1-3 0 0 0,-1-2 0 0 0,1-1 0 0 0,-10-1 0 0 0,-20 0 0 0 0,-24-1 0 0 0,-12 1 0 0 0,-12-1 0 0 0,-2 1 0 0 0,3 0 0 0 0,5 0 0 0 0,7 0 0 0 0,5 0 0 0 0,3 0 0 0 0,3 0 0 0 0,1 0 0 0 0,0 0 0 0 0,1 0 0 0 0,0 0 0 0 0,-1 0 0 0 0,0 0 0 0 0,0 0 0 0 0,0 0 0 0 0,-1 0 0 0 0,1 0 0 0 0,-1 0 0 0 0,1 0 0 0 0,-1 0 0 0 0,1 0 0 0 0,-1 4 0 0 0,1 2 0 0 0,-1 0 0 0 0,1-1 0 0 0,-1-2 0 0 0,1 3 0 0 0,4-3 0 0 0,6-7 0 0 0,6-12 0 0 0,9-4 0 0 0,4-2 0 0 0,7 3 0 0 0,6 4 0 0 0,4 4 0 0 0,4 10 0 0 0,2 8 0 0 0,-3 8 0 0 0,-6 11 0 0 0,-10 5 0 0 0,-10-3 0 0 0,-11-6 0 0 0,-5-11 0 0 0,-1-12 0 0 0,-2-15 0 0 0,4-9 0 0 0,5-5 0 0 0,4-2 0 0 0,4 0 0 0 0,2 1 0 0 0,7 6 0 0 0,7 3 0 0 0,6 4 0 0 0,5 6 0 0 0,3 5 0 0 0,2 4 0 0 0,0 2 0 0 0,1 1 0 0 0,0 1 0 0 0,-1 0 0 0 0,0 0 0 0 0,0 0 0 0 0,0-1 0 0 0,-1 1 0 0 0,1-1 0 0 0,-1 4 0 0 0,1 2 0 0 0,-1 0 0 0 0,0-1 0 0 0,1-2 0 0 0,-1-1 0 0 0,1-1 0 0 0,-1-1 0 0 0,1 0 0 0 0,-1 5 0 0 0,1 0 0 0 0,-1 1 0 0 0,1-2 0 0 0,3 4 0 0 0,3 0 0 0 0,-1-2 0 0 0,-1-1 0 0 0,-1-1 0 0 0,3-2 0 0 0,0-2 0 0 0,0 1 0 0 0,-6 3 0 0 0,-8 6 0 0 0,-7 6 0 0 0,-6 4 0 0 0,-3 4 0 0 0,-3 2 0 0 0,-5 1 0 0 0,-3 1 0 0 0,1-1 0 0 0,1 1 0 0 0,2-1 0 0 0,2 0 0 0 0,-4 0 0 0 0,-5-5 0 0 0,-6-6 0 0 0,-3-6 0 0 0,-4-4 0 0 0,-2-4 0 0 0,-5-2 0 0 0,-2 0 0 0 0,-5-2 0 0 0,0 1 0 0 0,2 0 0 0 0,2 1 0 0 0,3-1 0 0 0,2 1 0 0 0,-3 0 0 0 0,-1 0 0 0 0,1 0 0 0 0,2 0 0 0 0,1 0 0 0 0,1 0 0 0 0,0 0 0 0 0,2-5 0 0 0,-1-5 0 0 0,6-6 0 0 0,0 0 0 0 0,5-3 0 0 0,1-5 0 0 0,-3 0 0 0 0,-1-1 0 0 0,-3 6 0 0 0,2-5 0 0 0,1 3 0 0 0,3 0 0 0 0,-5 3 0 0 0,2 6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1-17T15:38:24.287"/>
    </inkml:context>
    <inkml:brush xml:id="br0">
      <inkml:brushProperty name="width" value="0.1" units="cm"/>
      <inkml:brushProperty name="height" value="0.1" units="cm"/>
      <inkml:brushProperty name="color" value="#66CC00"/>
    </inkml:brush>
  </inkml:definitions>
  <inkml:trace contextRef="#ctx0" brushRef="#br0">14764 15505 16383 0 0,'0'4'0'0'0,"0"7"0"0"0,0 5 0 0 0,0 5 0 0 0,0 3 0 0 0,0 6 0 0 0,4-1 0 0 0,2-2 0 0 0,0 0 0 0 0,3-6 0 0 0,0-1 0 0 0,-1 0 0 0 0,-2 2 0 0 0,-3 1 0 0 0,4-3 0 0 0,4-6 0 0 0,6 1 0 0 0,3-4 0 0 0,-1 2 0 0 0,1-2 0 0 0,1-2 0 0 0,2-3 0 0 0,1-3 0 0 0,1-1 0 0 0,1-2 0 0 0,1 0 0 0 0,0-1 0 0 0,4 1 0 0 0,2-1 0 0 0,-1 1 0 0 0,-1 0 0 0 0,-1-1 0 0 0,-1 1 0 0 0,-2 0 0 0 0,5 0 0 0 0,0 0 0 0 0,5 0 0 0 0,-1 0 0 0 0,4 0 0 0 0,-1 0 0 0 0,2 0 0 0 0,-2 0 0 0 0,-2 0 0 0 0,-4 0 0 0 0,-3 0 0 0 0,-1 0 0 0 0,-2 0 0 0 0,-1 0 0 0 0,-4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1-17T15:38:24.288"/>
    </inkml:context>
    <inkml:brush xml:id="br0">
      <inkml:brushProperty name="width" value="0.1" units="cm"/>
      <inkml:brushProperty name="height" value="0.1" units="cm"/>
      <inkml:brushProperty name="color" value="#66CC00"/>
    </inkml:brush>
  </inkml:definitions>
  <inkml:trace contextRef="#ctx0" brushRef="#br0">14896 15425 16383 0 0,'5'0'0'0'0,"5"0"0"0"0,6 0 0 0 0,5 0 0 0 0,3 0 0 0 0,2 0 0 0 0,1 5 0 0 0,1 1 0 0 0,0-1 0 0 0,-1 0 0 0 0,0-2 0 0 0,0-1 0 0 0,0-1 0 0 0,-1 0 0 0 0,-4 3 0 0 0,-1 2 0 0 0,4 0 0 0 0,3-2 0 0 0,5-1 0 0 0,-2 3 0 0 0,-3 1 0 0 0,-1-1 0 0 0,-1-1 0 0 0,0-2 0 0 0,0-1 0 0 0,0-1 0 0 0,-5-1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1-17T15:38:24.289"/>
    </inkml:context>
    <inkml:brush xml:id="br0">
      <inkml:brushProperty name="width" value="0.1" units="cm"/>
      <inkml:brushProperty name="height" value="0.1" units="cm"/>
      <inkml:brushProperty name="color" value="#66CC00"/>
    </inkml:brush>
  </inkml:definitions>
  <inkml:trace contextRef="#ctx0" brushRef="#br0">15769 15637 16383 0 0,'5'0'0'0'0,"5"0"0"0"0,2-5 0 0 0,-2-5 0 0 0,-2-11 0 0 0,2-1 0 0 0,-1-2 0 0 0,-2-5 0 0 0,-2-3 0 0 0,-6 4 0 0 0,-8 8 0 0 0,-11 6 0 0 0,-7 6 0 0 0,-3 4 0 0 0,-1 3 0 0 0,0 2 0 0 0,1 4 0 0 0,1 3 0 0 0,1-1 0 0 0,1-2 0 0 0,0-1 0 0 0,1-2 0 0 0,-1 0 0 0 0,1-2 0 0 0,-5 5 0 0 0,-1 0 0 0 0,0 1 0 0 0,1-2 0 0 0,-3 4 0 0 0,-1-1 0 0 0,2 0 0 0 0,-3-2 0 0 0,0-2 0 0 0,7-1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1-17T15:38:24.290"/>
    </inkml:context>
    <inkml:brush xml:id="br0">
      <inkml:brushProperty name="width" value="0.1" units="cm"/>
      <inkml:brushProperty name="height" value="0.1" units="cm"/>
      <inkml:brushProperty name="color" value="#66CC00"/>
    </inkml:brush>
  </inkml:definitions>
  <inkml:trace contextRef="#ctx0" brushRef="#br0">14711 15452 16383 0 0,'4'0'0'0'0,"7"0"0"0"0,5 0 0 0 0,5 0 0 0 0,3 0 0 0 0,6 0 0 0 0,4-5 0 0 0,-1-1 0 0 0,-1 0 0 0 0,-1 2 0 0 0,-2 1 0 0 0,-1 1 0 0 0,-1 0 0 0 0,0 2 0 0 0,-1 0 0 0 0,5 0 0 0 0,1 1 0 0 0,0-1 0 0 0,-1 0 0 0 0,-2 0 0 0 0,0 0 0 0 0,-2 0 0 0 0,-4-4 0 0 0,-3-2 0 0 0,1 0 0 0 0,5 1 0 0 0,3 2 0 0 0,1 1 0 0 0,-1 1 0 0 0,1 1 0 0 0,-2 0 0 0 0,0 0 0 0 0,-1 0 0 0 0,-5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95A21E8-CE85-15D9-BADD-2F9CA2C650F5}"/>
              </a:ext>
            </a:extLst>
          </p:cNvPr>
          <p:cNvSpPr>
            <a:spLocks noGrp="1" noChangeArrowheads="1"/>
          </p:cNvSpPr>
          <p:nvPr>
            <p:ph type="hdr" sz="quarter"/>
          </p:nvPr>
        </p:nvSpPr>
        <p:spPr bwMode="auto">
          <a:xfrm>
            <a:off x="0" y="0"/>
            <a:ext cx="3038475" cy="465138"/>
          </a:xfrm>
          <a:prstGeom prst="rect">
            <a:avLst/>
          </a:prstGeom>
          <a:noFill/>
          <a:ln>
            <a:noFill/>
          </a:ln>
          <a:effectLst/>
        </p:spPr>
        <p:txBody>
          <a:bodyPr vert="horz" wrap="square" lIns="93177" tIns="46589" rIns="93177" bIns="46589" numCol="1" anchor="t" anchorCtr="0" compatLnSpc="1">
            <a:prstTxWarp prst="textNoShape">
              <a:avLst/>
            </a:prstTxWarp>
          </a:bodyPr>
          <a:lstStyle>
            <a:lvl1pPr defTabSz="931863" eaLnBrk="1" hangingPunct="1">
              <a:defRPr>
                <a:latin typeface="Arial" panose="020B0604020202020204" pitchFamily="34" charset="0"/>
              </a:defRPr>
            </a:lvl1pPr>
          </a:lstStyle>
          <a:p>
            <a:pPr>
              <a:defRPr/>
            </a:pPr>
            <a:endParaRPr lang="en-US" altLang="en-US"/>
          </a:p>
        </p:txBody>
      </p:sp>
      <p:sp>
        <p:nvSpPr>
          <p:cNvPr id="14339" name="Rectangle 3">
            <a:extLst>
              <a:ext uri="{FF2B5EF4-FFF2-40B4-BE49-F238E27FC236}">
                <a16:creationId xmlns:a16="http://schemas.microsoft.com/office/drawing/2014/main" id="{5D2F127A-B737-9DC0-BD15-2F545AD2B724}"/>
              </a:ext>
            </a:extLst>
          </p:cNvPr>
          <p:cNvSpPr>
            <a:spLocks noGrp="1" noChangeArrowheads="1"/>
          </p:cNvSpPr>
          <p:nvPr>
            <p:ph type="dt" idx="1"/>
          </p:nvPr>
        </p:nvSpPr>
        <p:spPr bwMode="auto">
          <a:xfrm>
            <a:off x="3970338" y="0"/>
            <a:ext cx="3038475" cy="465138"/>
          </a:xfrm>
          <a:prstGeom prst="rect">
            <a:avLst/>
          </a:prstGeom>
          <a:noFill/>
          <a:ln>
            <a:noFill/>
          </a:ln>
          <a:effectLst/>
        </p:spPr>
        <p:txBody>
          <a:bodyPr vert="horz" wrap="square" lIns="93177" tIns="46589" rIns="93177" bIns="46589" numCol="1" anchor="t" anchorCtr="0" compatLnSpc="1">
            <a:prstTxWarp prst="textNoShape">
              <a:avLst/>
            </a:prstTxWarp>
          </a:bodyPr>
          <a:lstStyle>
            <a:lvl1pPr algn="r" defTabSz="931863" eaLnBrk="1" hangingPunct="1">
              <a:defRPr>
                <a:latin typeface="Arial" panose="020B0604020202020204" pitchFamily="34" charset="0"/>
              </a:defRPr>
            </a:lvl1pPr>
          </a:lstStyle>
          <a:p>
            <a:pPr>
              <a:defRPr/>
            </a:pPr>
            <a:endParaRPr lang="en-US" altLang="en-US"/>
          </a:p>
        </p:txBody>
      </p:sp>
      <p:sp>
        <p:nvSpPr>
          <p:cNvPr id="14340" name="Rectangle 4">
            <a:extLst>
              <a:ext uri="{FF2B5EF4-FFF2-40B4-BE49-F238E27FC236}">
                <a16:creationId xmlns:a16="http://schemas.microsoft.com/office/drawing/2014/main" id="{E123293C-04D6-3FF8-D078-8DF67C8C69ED}"/>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a:extLst>
              <a:ext uri="{FF2B5EF4-FFF2-40B4-BE49-F238E27FC236}">
                <a16:creationId xmlns:a16="http://schemas.microsoft.com/office/drawing/2014/main" id="{D76A96AE-1420-9E35-24C0-4FF401A6ADF9}"/>
              </a:ext>
            </a:extLst>
          </p:cNvPr>
          <p:cNvSpPr>
            <a:spLocks noGrp="1" noChangeArrowheads="1"/>
          </p:cNvSpPr>
          <p:nvPr>
            <p:ph type="body" sz="quarter" idx="3"/>
          </p:nvPr>
        </p:nvSpPr>
        <p:spPr bwMode="auto">
          <a:xfrm>
            <a:off x="701675" y="4416425"/>
            <a:ext cx="5607050" cy="4183063"/>
          </a:xfrm>
          <a:prstGeom prst="rect">
            <a:avLst/>
          </a:prstGeom>
          <a:noFill/>
          <a:ln>
            <a:noFill/>
          </a:ln>
          <a:effectLst/>
        </p:spPr>
        <p:txBody>
          <a:bodyPr vert="horz" wrap="square" lIns="93177" tIns="46589" rIns="93177" bIns="4658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4342" name="Rectangle 6">
            <a:extLst>
              <a:ext uri="{FF2B5EF4-FFF2-40B4-BE49-F238E27FC236}">
                <a16:creationId xmlns:a16="http://schemas.microsoft.com/office/drawing/2014/main" id="{BBDC8507-BAF4-001D-4CFC-B5BD594F6558}"/>
              </a:ext>
            </a:extLst>
          </p:cNvPr>
          <p:cNvSpPr>
            <a:spLocks noGrp="1" noChangeArrowheads="1"/>
          </p:cNvSpPr>
          <p:nvPr>
            <p:ph type="ftr" sz="quarter" idx="4"/>
          </p:nvPr>
        </p:nvSpPr>
        <p:spPr bwMode="auto">
          <a:xfrm>
            <a:off x="0" y="8829675"/>
            <a:ext cx="3038475" cy="465138"/>
          </a:xfrm>
          <a:prstGeom prst="rect">
            <a:avLst/>
          </a:prstGeom>
          <a:noFill/>
          <a:ln>
            <a:noFill/>
          </a:ln>
          <a:effectLst/>
        </p:spPr>
        <p:txBody>
          <a:bodyPr vert="horz" wrap="square" lIns="93177" tIns="46589" rIns="93177" bIns="46589" numCol="1" anchor="b" anchorCtr="0" compatLnSpc="1">
            <a:prstTxWarp prst="textNoShape">
              <a:avLst/>
            </a:prstTxWarp>
          </a:bodyPr>
          <a:lstStyle>
            <a:lvl1pPr defTabSz="931863" eaLnBrk="1" hangingPunct="1">
              <a:defRPr>
                <a:latin typeface="Arial" panose="020B0604020202020204" pitchFamily="34" charset="0"/>
              </a:defRPr>
            </a:lvl1pPr>
          </a:lstStyle>
          <a:p>
            <a:pPr>
              <a:defRPr/>
            </a:pPr>
            <a:endParaRPr lang="en-US" altLang="en-US"/>
          </a:p>
        </p:txBody>
      </p:sp>
      <p:sp>
        <p:nvSpPr>
          <p:cNvPr id="14343" name="Rectangle 7">
            <a:extLst>
              <a:ext uri="{FF2B5EF4-FFF2-40B4-BE49-F238E27FC236}">
                <a16:creationId xmlns:a16="http://schemas.microsoft.com/office/drawing/2014/main" id="{D568608D-0CCF-0CC7-613D-BEABFF04B95D}"/>
              </a:ext>
            </a:extLst>
          </p:cNvPr>
          <p:cNvSpPr>
            <a:spLocks noGrp="1" noChangeArrowheads="1"/>
          </p:cNvSpPr>
          <p:nvPr>
            <p:ph type="sldNum" sz="quarter" idx="5"/>
          </p:nvPr>
        </p:nvSpPr>
        <p:spPr bwMode="auto">
          <a:xfrm>
            <a:off x="3970338" y="8829675"/>
            <a:ext cx="3038475" cy="465138"/>
          </a:xfrm>
          <a:prstGeom prst="rect">
            <a:avLst/>
          </a:prstGeom>
          <a:noFill/>
          <a:ln>
            <a:noFill/>
          </a:ln>
          <a:effectLst/>
        </p:spPr>
        <p:txBody>
          <a:bodyPr vert="horz" wrap="square" lIns="93177" tIns="46589" rIns="93177" bIns="46589" numCol="1" anchor="b" anchorCtr="0" compatLnSpc="1">
            <a:prstTxWarp prst="textNoShape">
              <a:avLst/>
            </a:prstTxWarp>
          </a:bodyPr>
          <a:lstStyle>
            <a:lvl1pPr algn="r" defTabSz="931863" eaLnBrk="1" hangingPunct="1">
              <a:defRPr/>
            </a:lvl1pPr>
          </a:lstStyle>
          <a:p>
            <a:pPr>
              <a:defRPr/>
            </a:pPr>
            <a:fld id="{F4A46FBE-99F5-409F-934A-4114149E788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A46FBE-99F5-409F-934A-4114149E7889}" type="slidenum">
              <a:rPr lang="en-US" altLang="en-US" smtClean="0"/>
              <a:pPr>
                <a:defRPr/>
              </a:pPr>
              <a:t>6</a:t>
            </a:fld>
            <a:endParaRPr lang="en-US" altLang="en-US"/>
          </a:p>
        </p:txBody>
      </p:sp>
    </p:spTree>
    <p:extLst>
      <p:ext uri="{BB962C8B-B14F-4D97-AF65-F5344CB8AC3E}">
        <p14:creationId xmlns:p14="http://schemas.microsoft.com/office/powerpoint/2010/main" val="778605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32A3740C-39EA-4E7A-0CA2-FDE7DC24A197}"/>
              </a:ext>
            </a:extLst>
          </p:cNvPr>
          <p:cNvSpPr>
            <a:spLocks noGrp="1" noRot="1" noChangeAspect="1" noChangeArrowheads="1" noTextEdit="1"/>
          </p:cNvSpPr>
          <p:nvPr>
            <p:ph type="sldImg"/>
          </p:nvPr>
        </p:nvSpPr>
        <p:spPr>
          <a:ln/>
        </p:spPr>
      </p:sp>
      <p:sp>
        <p:nvSpPr>
          <p:cNvPr id="100355" name="Notes Placeholder 2">
            <a:extLst>
              <a:ext uri="{FF2B5EF4-FFF2-40B4-BE49-F238E27FC236}">
                <a16:creationId xmlns:a16="http://schemas.microsoft.com/office/drawing/2014/main" id="{6373B0D6-03DA-9FF1-86E8-39D25407BAB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0356" name="Slide Number Placeholder 3">
            <a:extLst>
              <a:ext uri="{FF2B5EF4-FFF2-40B4-BE49-F238E27FC236}">
                <a16:creationId xmlns:a16="http://schemas.microsoft.com/office/drawing/2014/main" id="{46D617E7-1DC2-37E8-2312-F0492CE83B0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3BF61562-00B9-440B-B331-01F3B5790795}" type="slidenum">
              <a:rPr lang="en-US" altLang="en-US" smtClean="0"/>
              <a:pPr/>
              <a:t>76</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70EC16D1-CB5B-B646-6CB2-3BBC6BA44AE3}"/>
              </a:ext>
            </a:extLst>
          </p:cNvPr>
          <p:cNvSpPr>
            <a:spLocks noGrp="1" noRot="1" noChangeAspect="1" noChangeArrowheads="1" noTextEdit="1"/>
          </p:cNvSpPr>
          <p:nvPr>
            <p:ph type="sldImg"/>
          </p:nvPr>
        </p:nvSpPr>
        <p:spPr>
          <a:ln/>
        </p:spPr>
      </p:sp>
      <p:sp>
        <p:nvSpPr>
          <p:cNvPr id="103427" name="Notes Placeholder 2">
            <a:extLst>
              <a:ext uri="{FF2B5EF4-FFF2-40B4-BE49-F238E27FC236}">
                <a16:creationId xmlns:a16="http://schemas.microsoft.com/office/drawing/2014/main" id="{5AEA0485-795B-51A7-8A81-2D587A3832B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3428" name="Slide Number Placeholder 3">
            <a:extLst>
              <a:ext uri="{FF2B5EF4-FFF2-40B4-BE49-F238E27FC236}">
                <a16:creationId xmlns:a16="http://schemas.microsoft.com/office/drawing/2014/main" id="{C02DA327-52A0-D386-5B69-5788238CD4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C01F5747-2609-4723-9490-E170F31E7E9E}" type="slidenum">
              <a:rPr lang="en-US" altLang="en-US" smtClean="0"/>
              <a:pPr/>
              <a:t>78</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D77BCC70-DFCF-D07F-A6D1-CEDCD067379E}"/>
              </a:ext>
            </a:extLst>
          </p:cNvPr>
          <p:cNvSpPr>
            <a:spLocks noGrp="1" noRot="1" noChangeAspect="1" noChangeArrowheads="1" noTextEdit="1"/>
          </p:cNvSpPr>
          <p:nvPr>
            <p:ph type="sldImg"/>
          </p:nvPr>
        </p:nvSpPr>
        <p:spPr>
          <a:ln/>
        </p:spPr>
      </p:sp>
      <p:sp>
        <p:nvSpPr>
          <p:cNvPr id="108547" name="Notes Placeholder 2">
            <a:extLst>
              <a:ext uri="{FF2B5EF4-FFF2-40B4-BE49-F238E27FC236}">
                <a16:creationId xmlns:a16="http://schemas.microsoft.com/office/drawing/2014/main" id="{44604FBD-44D5-4F51-589B-CE42814549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a:extLst>
              <a:ext uri="{FF2B5EF4-FFF2-40B4-BE49-F238E27FC236}">
                <a16:creationId xmlns:a16="http://schemas.microsoft.com/office/drawing/2014/main" id="{BA7B24BC-9C87-ADAC-B1DA-FFC2FB64B0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155D356F-9825-4FA9-8E51-27A79AC24C8F}" type="slidenum">
              <a:rPr lang="en-US" altLang="en-US" smtClean="0"/>
              <a:pPr/>
              <a:t>82</a:t>
            </a:fld>
            <a:endParaRPr lang="en-US" altLang="en-US"/>
          </a:p>
        </p:txBody>
      </p:sp>
    </p:spTree>
    <p:extLst>
      <p:ext uri="{BB962C8B-B14F-4D97-AF65-F5344CB8AC3E}">
        <p14:creationId xmlns:p14="http://schemas.microsoft.com/office/powerpoint/2010/main" val="3354447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D77BCC70-DFCF-D07F-A6D1-CEDCD067379E}"/>
              </a:ext>
            </a:extLst>
          </p:cNvPr>
          <p:cNvSpPr>
            <a:spLocks noGrp="1" noRot="1" noChangeAspect="1" noChangeArrowheads="1" noTextEdit="1"/>
          </p:cNvSpPr>
          <p:nvPr>
            <p:ph type="sldImg"/>
          </p:nvPr>
        </p:nvSpPr>
        <p:spPr>
          <a:ln/>
        </p:spPr>
      </p:sp>
      <p:sp>
        <p:nvSpPr>
          <p:cNvPr id="108547" name="Notes Placeholder 2">
            <a:extLst>
              <a:ext uri="{FF2B5EF4-FFF2-40B4-BE49-F238E27FC236}">
                <a16:creationId xmlns:a16="http://schemas.microsoft.com/office/drawing/2014/main" id="{44604FBD-44D5-4F51-589B-CE42814549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a:extLst>
              <a:ext uri="{FF2B5EF4-FFF2-40B4-BE49-F238E27FC236}">
                <a16:creationId xmlns:a16="http://schemas.microsoft.com/office/drawing/2014/main" id="{BA7B24BC-9C87-ADAC-B1DA-FFC2FB64B0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155D356F-9825-4FA9-8E51-27A79AC24C8F}" type="slidenum">
              <a:rPr lang="en-US" altLang="en-US" smtClean="0"/>
              <a:pPr/>
              <a:t>83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C43F0E4B-BAA9-8BA7-70FE-2F533941E99E}"/>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675B7094-210E-A947-8A5E-A00022B191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5716" name="Slide Number Placeholder 3">
            <a:extLst>
              <a:ext uri="{FF2B5EF4-FFF2-40B4-BE49-F238E27FC236}">
                <a16:creationId xmlns:a16="http://schemas.microsoft.com/office/drawing/2014/main" id="{5E4B0F9B-D408-7C7D-5B23-CD21C918AE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C80C5393-9871-4967-A9A4-D95E3D0BFD70}" type="slidenum">
              <a:rPr lang="en-US" altLang="en-US" smtClean="0"/>
              <a:pPr/>
              <a:t>89</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FAD7507A-2D04-3AD6-117C-B6F4D67CDBD4}"/>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94C4D686-D605-8D57-258E-2465E1FA4B1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7764" name="Slide Number Placeholder 3">
            <a:extLst>
              <a:ext uri="{FF2B5EF4-FFF2-40B4-BE49-F238E27FC236}">
                <a16:creationId xmlns:a16="http://schemas.microsoft.com/office/drawing/2014/main" id="{FAF10099-7BA3-99DD-4B92-118C320713C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F506D731-F0FC-4B16-A157-1E7BB50A3CFE}" type="slidenum">
              <a:rPr lang="en-US" altLang="en-US" smtClean="0"/>
              <a:pPr/>
              <a:t>90</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C4B5CCAB-278B-1DD2-FA67-D9C4AD98DCF7}"/>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8986F766-522B-E09B-ABC3-4648269509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9812" name="Slide Number Placeholder 3">
            <a:extLst>
              <a:ext uri="{FF2B5EF4-FFF2-40B4-BE49-F238E27FC236}">
                <a16:creationId xmlns:a16="http://schemas.microsoft.com/office/drawing/2014/main" id="{DBD2C670-CC4C-1E29-1FFE-16C83F0EC4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AC8885A2-96F0-4430-AAA2-93BDDB763FDF}" type="slidenum">
              <a:rPr lang="en-US" altLang="en-US" smtClean="0"/>
              <a:pPr/>
              <a:t>91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A46FBE-99F5-409F-934A-4114149E7889}" type="slidenum">
              <a:rPr lang="en-US" altLang="en-US" smtClean="0"/>
              <a:pPr>
                <a:defRPr/>
              </a:pPr>
              <a:t>14</a:t>
            </a:fld>
            <a:endParaRPr lang="en-US" altLang="en-US"/>
          </a:p>
        </p:txBody>
      </p:sp>
    </p:spTree>
    <p:extLst>
      <p:ext uri="{BB962C8B-B14F-4D97-AF65-F5344CB8AC3E}">
        <p14:creationId xmlns:p14="http://schemas.microsoft.com/office/powerpoint/2010/main" val="287302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A46FBE-99F5-409F-934A-4114149E7889}" type="slidenum">
              <a:rPr lang="en-US" altLang="en-US" smtClean="0"/>
              <a:pPr>
                <a:defRPr/>
              </a:pPr>
              <a:t>15</a:t>
            </a:fld>
            <a:endParaRPr lang="en-US" altLang="en-US"/>
          </a:p>
        </p:txBody>
      </p:sp>
    </p:spTree>
    <p:extLst>
      <p:ext uri="{BB962C8B-B14F-4D97-AF65-F5344CB8AC3E}">
        <p14:creationId xmlns:p14="http://schemas.microsoft.com/office/powerpoint/2010/main" val="2048965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A46FBE-99F5-409F-934A-4114149E7889}" type="slidenum">
              <a:rPr lang="en-US" altLang="en-US" smtClean="0"/>
              <a:pPr>
                <a:defRPr/>
              </a:pPr>
              <a:t>22</a:t>
            </a:fld>
            <a:endParaRPr lang="en-US" altLang="en-US"/>
          </a:p>
        </p:txBody>
      </p:sp>
    </p:spTree>
    <p:extLst>
      <p:ext uri="{BB962C8B-B14F-4D97-AF65-F5344CB8AC3E}">
        <p14:creationId xmlns:p14="http://schemas.microsoft.com/office/powerpoint/2010/main" val="1724684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4532AEA1-E345-D976-B520-4CC6600F6E2A}"/>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3A67E4D8-2587-3AA9-7FCE-6F55497802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6564" name="Slide Number Placeholder 3">
            <a:extLst>
              <a:ext uri="{FF2B5EF4-FFF2-40B4-BE49-F238E27FC236}">
                <a16:creationId xmlns:a16="http://schemas.microsoft.com/office/drawing/2014/main" id="{98884D0F-D734-F5B8-25F2-6CCA47D7C3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11CC45D0-2229-47B7-8DE3-43C12CAF01A3}" type="slidenum">
              <a:rPr lang="en-US" altLang="en-US" smtClean="0">
                <a:solidFill>
                  <a:srgbClr val="000000"/>
                </a:solidFill>
              </a:rPr>
              <a:pPr/>
              <a:t>46</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72A26286-FB0A-C9EA-2466-64C6500153F1}"/>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C0E5B81C-B7D0-E3CD-B82B-ED1F2DF6C0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9636" name="Slide Number Placeholder 3">
            <a:extLst>
              <a:ext uri="{FF2B5EF4-FFF2-40B4-BE49-F238E27FC236}">
                <a16:creationId xmlns:a16="http://schemas.microsoft.com/office/drawing/2014/main" id="{BF63D73A-C8B1-3CF1-1E2E-498791901A5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67BDED3C-106A-4BA8-9091-2D4F12758E45}" type="slidenum">
              <a:rPr lang="en-US" altLang="en-US" smtClean="0">
                <a:solidFill>
                  <a:srgbClr val="000000"/>
                </a:solidFill>
              </a:rPr>
              <a:pPr/>
              <a:t>49</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72A26286-FB0A-C9EA-2466-64C6500153F1}"/>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C0E5B81C-B7D0-E3CD-B82B-ED1F2DF6C0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9636" name="Slide Number Placeholder 3">
            <a:extLst>
              <a:ext uri="{FF2B5EF4-FFF2-40B4-BE49-F238E27FC236}">
                <a16:creationId xmlns:a16="http://schemas.microsoft.com/office/drawing/2014/main" id="{BF63D73A-C8B1-3CF1-1E2E-498791901A5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67BDED3C-106A-4BA8-9091-2D4F12758E45}" type="slidenum">
              <a:rPr lang="en-US" altLang="en-US" smtClean="0">
                <a:solidFill>
                  <a:srgbClr val="000000"/>
                </a:solidFill>
              </a:rPr>
              <a:pPr/>
              <a:t>50</a:t>
            </a:fld>
            <a:endParaRPr lang="en-US" altLang="en-US">
              <a:solidFill>
                <a:srgbClr val="000000"/>
              </a:solidFill>
            </a:endParaRPr>
          </a:p>
        </p:txBody>
      </p:sp>
    </p:spTree>
    <p:extLst>
      <p:ext uri="{BB962C8B-B14F-4D97-AF65-F5344CB8AC3E}">
        <p14:creationId xmlns:p14="http://schemas.microsoft.com/office/powerpoint/2010/main" val="3043894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48490E19-13DB-4BAC-D005-3BAE84C4D956}"/>
              </a:ext>
            </a:extLst>
          </p:cNvPr>
          <p:cNvSpPr>
            <a:spLocks noGrp="1" noRot="1" noChangeAspect="1" noChangeArrowheads="1" noTextEdit="1"/>
          </p:cNvSpPr>
          <p:nvPr>
            <p:ph type="sldImg"/>
          </p:nvPr>
        </p:nvSpPr>
        <p:spPr>
          <a:ln/>
        </p:spPr>
      </p:sp>
      <p:sp>
        <p:nvSpPr>
          <p:cNvPr id="93187" name="Notes Placeholder 2">
            <a:extLst>
              <a:ext uri="{FF2B5EF4-FFF2-40B4-BE49-F238E27FC236}">
                <a16:creationId xmlns:a16="http://schemas.microsoft.com/office/drawing/2014/main" id="{0A015058-7710-CEC6-A72E-A33F515A64F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3188" name="Slide Number Placeholder 3">
            <a:extLst>
              <a:ext uri="{FF2B5EF4-FFF2-40B4-BE49-F238E27FC236}">
                <a16:creationId xmlns:a16="http://schemas.microsoft.com/office/drawing/2014/main" id="{EABC41FA-E0E5-00B0-36DA-5CC5C6BD480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44BA2D39-DD04-487C-9747-9D994BA2E5D5}" type="slidenum">
              <a:rPr lang="en-US" altLang="en-US" smtClean="0"/>
              <a:pPr/>
              <a:t>71</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FFB223EF-64CD-F5DB-14F7-1BCABDF65E4A}"/>
              </a:ext>
            </a:extLst>
          </p:cNvPr>
          <p:cNvSpPr>
            <a:spLocks noGrp="1" noRot="1" noChangeAspect="1" noChangeArrowheads="1" noTextEdit="1"/>
          </p:cNvSpPr>
          <p:nvPr>
            <p:ph type="sldImg"/>
          </p:nvPr>
        </p:nvSpPr>
        <p:spPr>
          <a:ln/>
        </p:spPr>
      </p:sp>
      <p:sp>
        <p:nvSpPr>
          <p:cNvPr id="97283" name="Notes Placeholder 2">
            <a:extLst>
              <a:ext uri="{FF2B5EF4-FFF2-40B4-BE49-F238E27FC236}">
                <a16:creationId xmlns:a16="http://schemas.microsoft.com/office/drawing/2014/main" id="{E3AD7C77-99A1-1AF2-3ACF-633FC57AB3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7284" name="Slide Number Placeholder 3">
            <a:extLst>
              <a:ext uri="{FF2B5EF4-FFF2-40B4-BE49-F238E27FC236}">
                <a16:creationId xmlns:a16="http://schemas.microsoft.com/office/drawing/2014/main" id="{DBE5A39E-A26D-23B2-E1A8-6CE4020FF4A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0049958A-AC28-4B0C-A08F-AEE53FD52DAB}" type="slidenum">
              <a:rPr lang="en-US" altLang="en-US" smtClean="0"/>
              <a:pPr/>
              <a:t>74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685800" y="2130425"/>
            <a:ext cx="7772400" cy="1470025"/>
          </a:xfrm>
        </p:spPr>
        <p:txBody>
          <a:bodyPr/>
          <a:lstStyle>
            <a:lvl1pPr>
              <a:defRPr/>
            </a:lvl1pPr>
          </a:lstStyle>
          <a:p>
            <a:pPr lvl="0"/>
            <a:r>
              <a:rPr lang="en-US" altLang="en-US" noProof="0"/>
              <a:t>Click to edit Master title style</a:t>
            </a:r>
          </a:p>
        </p:txBody>
      </p:sp>
      <p:sp>
        <p:nvSpPr>
          <p:cNvPr id="440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5BFB095B-6E93-6477-65E9-DCCD8716DA27}"/>
              </a:ext>
            </a:extLst>
          </p:cNvPr>
          <p:cNvSpPr>
            <a:spLocks noGrp="1" noChangeArrowheads="1"/>
          </p:cNvSpPr>
          <p:nvPr>
            <p:ph type="dt" sz="half" idx="10"/>
          </p:nvPr>
        </p:nvSpPr>
        <p:spPr>
          <a:xfrm>
            <a:off x="457200" y="6245225"/>
            <a:ext cx="2133600" cy="476250"/>
          </a:xfrm>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15A9EF1-C06D-46CB-F5E8-9FEEBFED9DC7}"/>
              </a:ext>
            </a:extLst>
          </p:cNvPr>
          <p:cNvSpPr>
            <a:spLocks noGrp="1" noChangeArrowheads="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71389C9-6A9A-08B7-729E-4A3B0DD0BAB2}"/>
              </a:ext>
            </a:extLst>
          </p:cNvPr>
          <p:cNvSpPr>
            <a:spLocks noGrp="1" noChangeArrowheads="1"/>
          </p:cNvSpPr>
          <p:nvPr>
            <p:ph type="sldNum" sz="quarter" idx="12"/>
          </p:nvPr>
        </p:nvSpPr>
        <p:spPr>
          <a:xfrm>
            <a:off x="6553200" y="6245225"/>
            <a:ext cx="2133600" cy="476250"/>
          </a:xfrm>
        </p:spPr>
        <p:txBody>
          <a:bodyPr/>
          <a:lstStyle>
            <a:lvl1pPr>
              <a:defRPr/>
            </a:lvl1pPr>
          </a:lstStyle>
          <a:p>
            <a:pPr>
              <a:defRPr/>
            </a:pPr>
            <a:fld id="{EAB7C7B0-EBEE-4410-8631-1DC54E6FD33D}" type="slidenum">
              <a:rPr lang="en-US" altLang="en-US"/>
              <a:pPr>
                <a:defRPr/>
              </a:pPr>
              <a:t>‹#›</a:t>
            </a:fld>
            <a:endParaRPr lang="en-US" altLang="en-US"/>
          </a:p>
        </p:txBody>
      </p:sp>
    </p:spTree>
    <p:extLst>
      <p:ext uri="{BB962C8B-B14F-4D97-AF65-F5344CB8AC3E}">
        <p14:creationId xmlns:p14="http://schemas.microsoft.com/office/powerpoint/2010/main" val="54431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0CE6B9-3BEE-C0FC-174F-963392C7FC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D618D27-9D8B-5CDE-1E39-F715B833B0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3BFE3F1-A088-C1D2-DD18-450857D328C3}"/>
              </a:ext>
            </a:extLst>
          </p:cNvPr>
          <p:cNvSpPr>
            <a:spLocks noGrp="1" noChangeArrowheads="1"/>
          </p:cNvSpPr>
          <p:nvPr>
            <p:ph type="sldNum" sz="quarter" idx="12"/>
          </p:nvPr>
        </p:nvSpPr>
        <p:spPr>
          <a:ln/>
        </p:spPr>
        <p:txBody>
          <a:bodyPr/>
          <a:lstStyle>
            <a:lvl1pPr>
              <a:defRPr/>
            </a:lvl1pPr>
          </a:lstStyle>
          <a:p>
            <a:pPr>
              <a:defRPr/>
            </a:pPr>
            <a:fld id="{3DB1EBFD-2912-448B-823C-EF4E3BFC3063}" type="slidenum">
              <a:rPr lang="en-US" altLang="en-US"/>
              <a:pPr>
                <a:defRPr/>
              </a:pPr>
              <a:t>‹#›</a:t>
            </a:fld>
            <a:endParaRPr lang="en-US" altLang="en-US"/>
          </a:p>
        </p:txBody>
      </p:sp>
    </p:spTree>
    <p:extLst>
      <p:ext uri="{BB962C8B-B14F-4D97-AF65-F5344CB8AC3E}">
        <p14:creationId xmlns:p14="http://schemas.microsoft.com/office/powerpoint/2010/main" val="310687274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274638"/>
            <a:ext cx="18097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274638"/>
            <a:ext cx="52768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8DB59B-57E6-F306-6A39-67329F72E8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94E9886-8BB5-5C94-E2D8-553AF49C22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A27DA45-A3F6-64B1-4967-B5BF5539A08B}"/>
              </a:ext>
            </a:extLst>
          </p:cNvPr>
          <p:cNvSpPr>
            <a:spLocks noGrp="1" noChangeArrowheads="1"/>
          </p:cNvSpPr>
          <p:nvPr>
            <p:ph type="sldNum" sz="quarter" idx="12"/>
          </p:nvPr>
        </p:nvSpPr>
        <p:spPr>
          <a:ln/>
        </p:spPr>
        <p:txBody>
          <a:bodyPr/>
          <a:lstStyle>
            <a:lvl1pPr>
              <a:defRPr/>
            </a:lvl1pPr>
          </a:lstStyle>
          <a:p>
            <a:pPr>
              <a:defRPr/>
            </a:pPr>
            <a:fld id="{CA096CF2-97FC-451C-B887-11D1D64206C5}" type="slidenum">
              <a:rPr lang="en-US" altLang="en-US"/>
              <a:pPr>
                <a:defRPr/>
              </a:pPr>
              <a:t>‹#›</a:t>
            </a:fld>
            <a:endParaRPr lang="en-US" altLang="en-US"/>
          </a:p>
        </p:txBody>
      </p:sp>
    </p:spTree>
    <p:extLst>
      <p:ext uri="{BB962C8B-B14F-4D97-AF65-F5344CB8AC3E}">
        <p14:creationId xmlns:p14="http://schemas.microsoft.com/office/powerpoint/2010/main" val="168458647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5A383A54-CDB3-5C08-4A3C-BEE99CFE0B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F6313A7-2245-C6AD-5EBD-9DD253E3C5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889C8E3-B11F-7956-A048-970D2507EA80}"/>
              </a:ext>
            </a:extLst>
          </p:cNvPr>
          <p:cNvSpPr>
            <a:spLocks noGrp="1" noChangeArrowheads="1"/>
          </p:cNvSpPr>
          <p:nvPr>
            <p:ph type="sldNum" sz="quarter" idx="12"/>
          </p:nvPr>
        </p:nvSpPr>
        <p:spPr>
          <a:ln/>
        </p:spPr>
        <p:txBody>
          <a:bodyPr/>
          <a:lstStyle>
            <a:lvl1pPr>
              <a:defRPr/>
            </a:lvl1pPr>
          </a:lstStyle>
          <a:p>
            <a:pPr>
              <a:defRPr/>
            </a:pPr>
            <a:fld id="{D463A6F5-EEF2-4FAB-8268-6212FD5B8CCC}" type="slidenum">
              <a:rPr lang="en-US" altLang="en-US"/>
              <a:pPr>
                <a:defRPr/>
              </a:pPr>
              <a:t>‹#›</a:t>
            </a:fld>
            <a:endParaRPr lang="en-US" altLang="en-US"/>
          </a:p>
        </p:txBody>
      </p:sp>
    </p:spTree>
    <p:extLst>
      <p:ext uri="{BB962C8B-B14F-4D97-AF65-F5344CB8AC3E}">
        <p14:creationId xmlns:p14="http://schemas.microsoft.com/office/powerpoint/2010/main" val="3910341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149140-62A9-917E-2579-D65A809E66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5D32FE1-5D80-B345-7B19-890931BD92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2EACC4E-9F9D-EB79-5F24-04929DDB2537}"/>
              </a:ext>
            </a:extLst>
          </p:cNvPr>
          <p:cNvSpPr>
            <a:spLocks noGrp="1" noChangeArrowheads="1"/>
          </p:cNvSpPr>
          <p:nvPr>
            <p:ph type="sldNum" sz="quarter" idx="12"/>
          </p:nvPr>
        </p:nvSpPr>
        <p:spPr>
          <a:ln/>
        </p:spPr>
        <p:txBody>
          <a:bodyPr/>
          <a:lstStyle>
            <a:lvl1pPr>
              <a:defRPr/>
            </a:lvl1pPr>
          </a:lstStyle>
          <a:p>
            <a:pPr>
              <a:defRPr/>
            </a:pPr>
            <a:fld id="{1D790AC8-CEDB-44BF-9E2E-8A907ACC7C38}" type="slidenum">
              <a:rPr lang="en-US" altLang="en-US"/>
              <a:pPr>
                <a:defRPr/>
              </a:pPr>
              <a:t>‹#›</a:t>
            </a:fld>
            <a:endParaRPr lang="en-US" altLang="en-US"/>
          </a:p>
        </p:txBody>
      </p:sp>
    </p:spTree>
    <p:extLst>
      <p:ext uri="{BB962C8B-B14F-4D97-AF65-F5344CB8AC3E}">
        <p14:creationId xmlns:p14="http://schemas.microsoft.com/office/powerpoint/2010/main" val="3033669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039832D-0E10-F68B-D4A4-CE5781800F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9FD45B8-8D44-EA1E-5771-9E72E0F712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34D39AA-9059-9636-33CA-632F1B94894B}"/>
              </a:ext>
            </a:extLst>
          </p:cNvPr>
          <p:cNvSpPr>
            <a:spLocks noGrp="1" noChangeArrowheads="1"/>
          </p:cNvSpPr>
          <p:nvPr>
            <p:ph type="sldNum" sz="quarter" idx="12"/>
          </p:nvPr>
        </p:nvSpPr>
        <p:spPr>
          <a:ln/>
        </p:spPr>
        <p:txBody>
          <a:bodyPr/>
          <a:lstStyle>
            <a:lvl1pPr>
              <a:defRPr/>
            </a:lvl1pPr>
          </a:lstStyle>
          <a:p>
            <a:pPr>
              <a:defRPr/>
            </a:pPr>
            <a:fld id="{3D4D91E4-9C4C-4CDB-8B55-8D0CDAE495AF}" type="slidenum">
              <a:rPr lang="en-US" altLang="en-US"/>
              <a:pPr>
                <a:defRPr/>
              </a:pPr>
              <a:t>‹#›</a:t>
            </a:fld>
            <a:endParaRPr lang="en-US" altLang="en-US"/>
          </a:p>
        </p:txBody>
      </p:sp>
    </p:spTree>
    <p:extLst>
      <p:ext uri="{BB962C8B-B14F-4D97-AF65-F5344CB8AC3E}">
        <p14:creationId xmlns:p14="http://schemas.microsoft.com/office/powerpoint/2010/main" val="3003325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30FF3EC-42C4-162F-4C9D-D9B765296DB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3E65E2D-D7A5-AEEB-6992-BD62393790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8B2DBC7-BBF9-1B97-66A9-87DA8D51DD55}"/>
              </a:ext>
            </a:extLst>
          </p:cNvPr>
          <p:cNvSpPr>
            <a:spLocks noGrp="1" noChangeArrowheads="1"/>
          </p:cNvSpPr>
          <p:nvPr>
            <p:ph type="sldNum" sz="quarter" idx="12"/>
          </p:nvPr>
        </p:nvSpPr>
        <p:spPr>
          <a:ln/>
        </p:spPr>
        <p:txBody>
          <a:bodyPr/>
          <a:lstStyle>
            <a:lvl1pPr>
              <a:defRPr/>
            </a:lvl1pPr>
          </a:lstStyle>
          <a:p>
            <a:pPr>
              <a:defRPr/>
            </a:pPr>
            <a:fld id="{D02B5917-6FBE-45BC-9E79-B16851AACD64}" type="slidenum">
              <a:rPr lang="en-US" altLang="en-US"/>
              <a:pPr>
                <a:defRPr/>
              </a:pPr>
              <a:t>‹#›</a:t>
            </a:fld>
            <a:endParaRPr lang="en-US" altLang="en-US"/>
          </a:p>
        </p:txBody>
      </p:sp>
    </p:spTree>
    <p:extLst>
      <p:ext uri="{BB962C8B-B14F-4D97-AF65-F5344CB8AC3E}">
        <p14:creationId xmlns:p14="http://schemas.microsoft.com/office/powerpoint/2010/main" val="4008081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A7FB979-2B24-DEB5-029E-AAD309F7BC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5DA42A5-80A5-E160-9E22-A6C63EBCC8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8B5532B-3218-4F9B-0111-CE50127A67CF}"/>
              </a:ext>
            </a:extLst>
          </p:cNvPr>
          <p:cNvSpPr>
            <a:spLocks noGrp="1" noChangeArrowheads="1"/>
          </p:cNvSpPr>
          <p:nvPr>
            <p:ph type="sldNum" sz="quarter" idx="12"/>
          </p:nvPr>
        </p:nvSpPr>
        <p:spPr>
          <a:ln/>
        </p:spPr>
        <p:txBody>
          <a:bodyPr/>
          <a:lstStyle>
            <a:lvl1pPr>
              <a:defRPr/>
            </a:lvl1pPr>
          </a:lstStyle>
          <a:p>
            <a:pPr>
              <a:defRPr/>
            </a:pPr>
            <a:fld id="{0E616129-24F8-4ADD-AFE8-EB96C875A2E6}" type="slidenum">
              <a:rPr lang="en-US" altLang="en-US"/>
              <a:pPr>
                <a:defRPr/>
              </a:pPr>
              <a:t>‹#›</a:t>
            </a:fld>
            <a:endParaRPr lang="en-US" altLang="en-US"/>
          </a:p>
        </p:txBody>
      </p:sp>
    </p:spTree>
    <p:extLst>
      <p:ext uri="{BB962C8B-B14F-4D97-AF65-F5344CB8AC3E}">
        <p14:creationId xmlns:p14="http://schemas.microsoft.com/office/powerpoint/2010/main" val="2579627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F839A8D-57F6-06FB-4267-7C39A243FA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DA59523-1820-6A0E-82EB-18E42CEEF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A5E2C2D-F11F-9F9B-EF6E-E42383770FCC}"/>
              </a:ext>
            </a:extLst>
          </p:cNvPr>
          <p:cNvSpPr>
            <a:spLocks noGrp="1" noChangeArrowheads="1"/>
          </p:cNvSpPr>
          <p:nvPr>
            <p:ph type="sldNum" sz="quarter" idx="12"/>
          </p:nvPr>
        </p:nvSpPr>
        <p:spPr>
          <a:ln/>
        </p:spPr>
        <p:txBody>
          <a:bodyPr/>
          <a:lstStyle>
            <a:lvl1pPr>
              <a:defRPr/>
            </a:lvl1pPr>
          </a:lstStyle>
          <a:p>
            <a:pPr>
              <a:defRPr/>
            </a:pPr>
            <a:fld id="{ACB99000-64FF-4364-8233-A894F9C68EB4}" type="slidenum">
              <a:rPr lang="en-US" altLang="en-US"/>
              <a:pPr>
                <a:defRPr/>
              </a:pPr>
              <a:t>‹#›</a:t>
            </a:fld>
            <a:endParaRPr lang="en-US" altLang="en-US"/>
          </a:p>
        </p:txBody>
      </p:sp>
    </p:spTree>
    <p:extLst>
      <p:ext uri="{BB962C8B-B14F-4D97-AF65-F5344CB8AC3E}">
        <p14:creationId xmlns:p14="http://schemas.microsoft.com/office/powerpoint/2010/main" val="3879885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77CCF37-5A59-E585-A3DD-E406A3A3DF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65358BD-53DC-80D8-14E1-85ED91A695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DF7D235-E64A-D0AB-A238-5B6F5D024D69}"/>
              </a:ext>
            </a:extLst>
          </p:cNvPr>
          <p:cNvSpPr>
            <a:spLocks noGrp="1" noChangeArrowheads="1"/>
          </p:cNvSpPr>
          <p:nvPr>
            <p:ph type="sldNum" sz="quarter" idx="12"/>
          </p:nvPr>
        </p:nvSpPr>
        <p:spPr>
          <a:ln/>
        </p:spPr>
        <p:txBody>
          <a:bodyPr/>
          <a:lstStyle>
            <a:lvl1pPr>
              <a:defRPr/>
            </a:lvl1pPr>
          </a:lstStyle>
          <a:p>
            <a:pPr>
              <a:defRPr/>
            </a:pPr>
            <a:fld id="{C10AC6FA-A628-4427-9F47-04F9A4D9D7BE}" type="slidenum">
              <a:rPr lang="en-US" altLang="en-US"/>
              <a:pPr>
                <a:defRPr/>
              </a:pPr>
              <a:t>‹#›</a:t>
            </a:fld>
            <a:endParaRPr lang="en-US" altLang="en-US"/>
          </a:p>
        </p:txBody>
      </p:sp>
    </p:spTree>
    <p:extLst>
      <p:ext uri="{BB962C8B-B14F-4D97-AF65-F5344CB8AC3E}">
        <p14:creationId xmlns:p14="http://schemas.microsoft.com/office/powerpoint/2010/main" val="3333447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83B6BBB-393D-DE7F-D58B-72A5702BE3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F3A66E2-C46D-7E24-C42C-8DFCD7D55E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D0D5A8B-C473-6C87-401D-8BA594ADD113}"/>
              </a:ext>
            </a:extLst>
          </p:cNvPr>
          <p:cNvSpPr>
            <a:spLocks noGrp="1" noChangeArrowheads="1"/>
          </p:cNvSpPr>
          <p:nvPr>
            <p:ph type="sldNum" sz="quarter" idx="12"/>
          </p:nvPr>
        </p:nvSpPr>
        <p:spPr>
          <a:ln/>
        </p:spPr>
        <p:txBody>
          <a:bodyPr/>
          <a:lstStyle>
            <a:lvl1pPr>
              <a:defRPr/>
            </a:lvl1pPr>
          </a:lstStyle>
          <a:p>
            <a:pPr>
              <a:defRPr/>
            </a:pPr>
            <a:fld id="{20148802-5ABC-4E0B-AA72-5CBBBFFB8AA6}" type="slidenum">
              <a:rPr lang="en-US" altLang="en-US"/>
              <a:pPr>
                <a:defRPr/>
              </a:pPr>
              <a:t>‹#›</a:t>
            </a:fld>
            <a:endParaRPr lang="en-US" altLang="en-US"/>
          </a:p>
        </p:txBody>
      </p:sp>
    </p:spTree>
    <p:extLst>
      <p:ext uri="{BB962C8B-B14F-4D97-AF65-F5344CB8AC3E}">
        <p14:creationId xmlns:p14="http://schemas.microsoft.com/office/powerpoint/2010/main" val="293300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3FCB55-E3FF-F312-1214-0D110E68FF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A100894-BF86-3D08-9F49-BEBA3E16E6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3F66866-17FF-8C45-7F47-F09B2049ECCE}"/>
              </a:ext>
            </a:extLst>
          </p:cNvPr>
          <p:cNvSpPr>
            <a:spLocks noGrp="1" noChangeArrowheads="1"/>
          </p:cNvSpPr>
          <p:nvPr>
            <p:ph type="sldNum" sz="quarter" idx="12"/>
          </p:nvPr>
        </p:nvSpPr>
        <p:spPr>
          <a:ln/>
        </p:spPr>
        <p:txBody>
          <a:bodyPr/>
          <a:lstStyle>
            <a:lvl1pPr>
              <a:defRPr/>
            </a:lvl1pPr>
          </a:lstStyle>
          <a:p>
            <a:pPr>
              <a:defRPr/>
            </a:pPr>
            <a:fld id="{351403E3-0B10-4062-B3EC-6D9D8FC843AE}" type="slidenum">
              <a:rPr lang="en-US" altLang="en-US"/>
              <a:pPr>
                <a:defRPr/>
              </a:pPr>
              <a:t>‹#›</a:t>
            </a:fld>
            <a:endParaRPr lang="en-US" altLang="en-US"/>
          </a:p>
        </p:txBody>
      </p:sp>
    </p:spTree>
    <p:extLst>
      <p:ext uri="{BB962C8B-B14F-4D97-AF65-F5344CB8AC3E}">
        <p14:creationId xmlns:p14="http://schemas.microsoft.com/office/powerpoint/2010/main" val="75508344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E555684-E382-1D58-9795-24F7841A70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C78EDA6-CFD2-2BB3-19E7-6613770AAC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FB59311-ED36-0D90-C7B8-F5C5A0890BAA}"/>
              </a:ext>
            </a:extLst>
          </p:cNvPr>
          <p:cNvSpPr>
            <a:spLocks noGrp="1" noChangeArrowheads="1"/>
          </p:cNvSpPr>
          <p:nvPr>
            <p:ph type="sldNum" sz="quarter" idx="12"/>
          </p:nvPr>
        </p:nvSpPr>
        <p:spPr>
          <a:ln/>
        </p:spPr>
        <p:txBody>
          <a:bodyPr/>
          <a:lstStyle>
            <a:lvl1pPr>
              <a:defRPr/>
            </a:lvl1pPr>
          </a:lstStyle>
          <a:p>
            <a:pPr>
              <a:defRPr/>
            </a:pPr>
            <a:fld id="{9BE4F67E-B2CB-4C06-A421-02B7F677B150}" type="slidenum">
              <a:rPr lang="en-US" altLang="en-US"/>
              <a:pPr>
                <a:defRPr/>
              </a:pPr>
              <a:t>‹#›</a:t>
            </a:fld>
            <a:endParaRPr lang="en-US" altLang="en-US"/>
          </a:p>
        </p:txBody>
      </p:sp>
    </p:spTree>
    <p:extLst>
      <p:ext uri="{BB962C8B-B14F-4D97-AF65-F5344CB8AC3E}">
        <p14:creationId xmlns:p14="http://schemas.microsoft.com/office/powerpoint/2010/main" val="1448235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335A98-1E4B-044A-50D8-14CFAF67DE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1E171A8-84B3-C0D6-BEC4-278AD9DA83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EF2E176-71AA-3A05-6915-22205175614C}"/>
              </a:ext>
            </a:extLst>
          </p:cNvPr>
          <p:cNvSpPr>
            <a:spLocks noGrp="1" noChangeArrowheads="1"/>
          </p:cNvSpPr>
          <p:nvPr>
            <p:ph type="sldNum" sz="quarter" idx="12"/>
          </p:nvPr>
        </p:nvSpPr>
        <p:spPr>
          <a:ln/>
        </p:spPr>
        <p:txBody>
          <a:bodyPr/>
          <a:lstStyle>
            <a:lvl1pPr>
              <a:defRPr/>
            </a:lvl1pPr>
          </a:lstStyle>
          <a:p>
            <a:pPr>
              <a:defRPr/>
            </a:pPr>
            <a:fld id="{48C23A31-20EC-4293-A25B-6FECD122B87D}" type="slidenum">
              <a:rPr lang="en-US" altLang="en-US"/>
              <a:pPr>
                <a:defRPr/>
              </a:pPr>
              <a:t>‹#›</a:t>
            </a:fld>
            <a:endParaRPr lang="en-US" altLang="en-US"/>
          </a:p>
        </p:txBody>
      </p:sp>
    </p:spTree>
    <p:extLst>
      <p:ext uri="{BB962C8B-B14F-4D97-AF65-F5344CB8AC3E}">
        <p14:creationId xmlns:p14="http://schemas.microsoft.com/office/powerpoint/2010/main" val="1759479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F0DF52-6D20-5740-555D-2E5F934148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8BF0691-80FC-81C3-6605-6638B5E9B5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1425010-E28D-BEBE-AE8D-A0DD0DFFAFF9}"/>
              </a:ext>
            </a:extLst>
          </p:cNvPr>
          <p:cNvSpPr>
            <a:spLocks noGrp="1" noChangeArrowheads="1"/>
          </p:cNvSpPr>
          <p:nvPr>
            <p:ph type="sldNum" sz="quarter" idx="12"/>
          </p:nvPr>
        </p:nvSpPr>
        <p:spPr>
          <a:ln/>
        </p:spPr>
        <p:txBody>
          <a:bodyPr/>
          <a:lstStyle>
            <a:lvl1pPr>
              <a:defRPr/>
            </a:lvl1pPr>
          </a:lstStyle>
          <a:p>
            <a:pPr>
              <a:defRPr/>
            </a:pPr>
            <a:fld id="{099B413B-EED2-40A6-9292-D663AB3EA101}" type="slidenum">
              <a:rPr lang="en-US" altLang="en-US"/>
              <a:pPr>
                <a:defRPr/>
              </a:pPr>
              <a:t>‹#›</a:t>
            </a:fld>
            <a:endParaRPr lang="en-US" altLang="en-US"/>
          </a:p>
        </p:txBody>
      </p:sp>
    </p:spTree>
    <p:extLst>
      <p:ext uri="{BB962C8B-B14F-4D97-AF65-F5344CB8AC3E}">
        <p14:creationId xmlns:p14="http://schemas.microsoft.com/office/powerpoint/2010/main" val="2540345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C8FFD76-C04B-612B-AA8A-F2F28A5995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6420AF1-C4A9-713A-1082-DE8E531C1A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FDA7232-D39B-C29E-0043-AC6AD2890C90}"/>
              </a:ext>
            </a:extLst>
          </p:cNvPr>
          <p:cNvSpPr>
            <a:spLocks noGrp="1" noChangeArrowheads="1"/>
          </p:cNvSpPr>
          <p:nvPr>
            <p:ph type="sldNum" sz="quarter" idx="12"/>
          </p:nvPr>
        </p:nvSpPr>
        <p:spPr>
          <a:ln/>
        </p:spPr>
        <p:txBody>
          <a:bodyPr/>
          <a:lstStyle>
            <a:lvl1pPr>
              <a:defRPr/>
            </a:lvl1pPr>
          </a:lstStyle>
          <a:p>
            <a:pPr>
              <a:defRPr/>
            </a:pPr>
            <a:fld id="{6D6AEBB7-22D0-4E7F-AF17-2E874E9244E4}" type="slidenum">
              <a:rPr lang="en-US" altLang="en-US"/>
              <a:pPr>
                <a:defRPr/>
              </a:pPr>
              <a:t>‹#›</a:t>
            </a:fld>
            <a:endParaRPr lang="en-US" altLang="en-US"/>
          </a:p>
        </p:txBody>
      </p:sp>
    </p:spTree>
    <p:extLst>
      <p:ext uri="{BB962C8B-B14F-4D97-AF65-F5344CB8AC3E}">
        <p14:creationId xmlns:p14="http://schemas.microsoft.com/office/powerpoint/2010/main" val="3014191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F9A168-B0C7-7E77-F440-B04D082B47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B2BA607-9612-8F2E-3273-4515DB2104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3493A40-28FA-F8CC-F56B-E82D619D6F0F}"/>
              </a:ext>
            </a:extLst>
          </p:cNvPr>
          <p:cNvSpPr>
            <a:spLocks noGrp="1" noChangeArrowheads="1"/>
          </p:cNvSpPr>
          <p:nvPr>
            <p:ph type="sldNum" sz="quarter" idx="12"/>
          </p:nvPr>
        </p:nvSpPr>
        <p:spPr>
          <a:ln/>
        </p:spPr>
        <p:txBody>
          <a:bodyPr/>
          <a:lstStyle>
            <a:lvl1pPr>
              <a:defRPr/>
            </a:lvl1pPr>
          </a:lstStyle>
          <a:p>
            <a:pPr>
              <a:defRPr/>
            </a:pPr>
            <a:fld id="{90C00A92-9F63-4846-8788-F61B2C625510}" type="slidenum">
              <a:rPr lang="en-US" altLang="en-US"/>
              <a:pPr>
                <a:defRPr/>
              </a:pPr>
              <a:t>‹#›</a:t>
            </a:fld>
            <a:endParaRPr lang="en-US" altLang="en-US"/>
          </a:p>
        </p:txBody>
      </p:sp>
    </p:spTree>
    <p:extLst>
      <p:ext uri="{BB962C8B-B14F-4D97-AF65-F5344CB8AC3E}">
        <p14:creationId xmlns:p14="http://schemas.microsoft.com/office/powerpoint/2010/main" val="2333519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BC314EF6-DE16-2ECF-0096-95378980AB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70E7696-C1F2-4059-D24A-F1F4EC66E4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6ECFB8E-A1F9-51CA-7587-4F64192468F2}"/>
              </a:ext>
            </a:extLst>
          </p:cNvPr>
          <p:cNvSpPr>
            <a:spLocks noGrp="1" noChangeArrowheads="1"/>
          </p:cNvSpPr>
          <p:nvPr>
            <p:ph type="sldNum" sz="quarter" idx="12"/>
          </p:nvPr>
        </p:nvSpPr>
        <p:spPr>
          <a:ln/>
        </p:spPr>
        <p:txBody>
          <a:bodyPr/>
          <a:lstStyle>
            <a:lvl1pPr>
              <a:defRPr/>
            </a:lvl1pPr>
          </a:lstStyle>
          <a:p>
            <a:pPr>
              <a:defRPr/>
            </a:pPr>
            <a:fld id="{3D1196EB-6C0A-4717-8977-947C4BE66C5E}" type="slidenum">
              <a:rPr lang="en-US" altLang="en-US"/>
              <a:pPr>
                <a:defRPr/>
              </a:pPr>
              <a:t>‹#›</a:t>
            </a:fld>
            <a:endParaRPr lang="en-US" altLang="en-US"/>
          </a:p>
        </p:txBody>
      </p:sp>
    </p:spTree>
    <p:extLst>
      <p:ext uri="{BB962C8B-B14F-4D97-AF65-F5344CB8AC3E}">
        <p14:creationId xmlns:p14="http://schemas.microsoft.com/office/powerpoint/2010/main" val="3588658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0134CE4-EFA0-95FA-BC17-B4548291F2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CD1E042-BF4B-C886-48D3-2A04094BF5B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F7FEFA3-B4B2-00DB-135A-4CA7446B700A}"/>
              </a:ext>
            </a:extLst>
          </p:cNvPr>
          <p:cNvSpPr>
            <a:spLocks noGrp="1" noChangeArrowheads="1"/>
          </p:cNvSpPr>
          <p:nvPr>
            <p:ph type="sldNum" sz="quarter" idx="12"/>
          </p:nvPr>
        </p:nvSpPr>
        <p:spPr>
          <a:ln/>
        </p:spPr>
        <p:txBody>
          <a:bodyPr/>
          <a:lstStyle>
            <a:lvl1pPr>
              <a:defRPr/>
            </a:lvl1pPr>
          </a:lstStyle>
          <a:p>
            <a:pPr>
              <a:defRPr/>
            </a:pPr>
            <a:fld id="{72CAEDCF-AC9B-4A3C-A300-020DD9FA5ACC}" type="slidenum">
              <a:rPr lang="en-US" altLang="en-US"/>
              <a:pPr>
                <a:defRPr/>
              </a:pPr>
              <a:t>‹#›</a:t>
            </a:fld>
            <a:endParaRPr lang="en-US" altLang="en-US"/>
          </a:p>
        </p:txBody>
      </p:sp>
    </p:spTree>
    <p:extLst>
      <p:ext uri="{BB962C8B-B14F-4D97-AF65-F5344CB8AC3E}">
        <p14:creationId xmlns:p14="http://schemas.microsoft.com/office/powerpoint/2010/main" val="1798513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D8865CD-DDCF-E6AA-E912-7FCE3DCA35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58250867-FA29-6E49-1FDF-C1E82A7626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917AF0B-A979-5A44-AED8-D1AE1E318312}"/>
              </a:ext>
            </a:extLst>
          </p:cNvPr>
          <p:cNvSpPr>
            <a:spLocks noGrp="1" noChangeArrowheads="1"/>
          </p:cNvSpPr>
          <p:nvPr>
            <p:ph type="sldNum" sz="quarter" idx="12"/>
          </p:nvPr>
        </p:nvSpPr>
        <p:spPr>
          <a:ln/>
        </p:spPr>
        <p:txBody>
          <a:bodyPr/>
          <a:lstStyle>
            <a:lvl1pPr>
              <a:defRPr/>
            </a:lvl1pPr>
          </a:lstStyle>
          <a:p>
            <a:pPr>
              <a:defRPr/>
            </a:pPr>
            <a:fld id="{1794B580-75A3-44D7-9E92-7460447A4F29}" type="slidenum">
              <a:rPr lang="en-US" altLang="en-US"/>
              <a:pPr>
                <a:defRPr/>
              </a:pPr>
              <a:t>‹#›</a:t>
            </a:fld>
            <a:endParaRPr lang="en-US" altLang="en-US"/>
          </a:p>
        </p:txBody>
      </p:sp>
    </p:spTree>
    <p:extLst>
      <p:ext uri="{BB962C8B-B14F-4D97-AF65-F5344CB8AC3E}">
        <p14:creationId xmlns:p14="http://schemas.microsoft.com/office/powerpoint/2010/main" val="379353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A5DA22-20C1-9864-1D4A-F9CEBBC8C3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5CE181A-A54D-BA16-4074-CC75123D88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7840714-DDE0-F6C1-D0A8-E3DD392C6359}"/>
              </a:ext>
            </a:extLst>
          </p:cNvPr>
          <p:cNvSpPr>
            <a:spLocks noGrp="1" noChangeArrowheads="1"/>
          </p:cNvSpPr>
          <p:nvPr>
            <p:ph type="sldNum" sz="quarter" idx="12"/>
          </p:nvPr>
        </p:nvSpPr>
        <p:spPr>
          <a:ln/>
        </p:spPr>
        <p:txBody>
          <a:bodyPr/>
          <a:lstStyle>
            <a:lvl1pPr>
              <a:defRPr/>
            </a:lvl1pPr>
          </a:lstStyle>
          <a:p>
            <a:pPr>
              <a:defRPr/>
            </a:pPr>
            <a:fld id="{7F5D7777-6760-4520-A0BD-EE850C6812F8}" type="slidenum">
              <a:rPr lang="en-US" altLang="en-US"/>
              <a:pPr>
                <a:defRPr/>
              </a:pPr>
              <a:t>‹#›</a:t>
            </a:fld>
            <a:endParaRPr lang="en-US" altLang="en-US"/>
          </a:p>
        </p:txBody>
      </p:sp>
    </p:spTree>
    <p:extLst>
      <p:ext uri="{BB962C8B-B14F-4D97-AF65-F5344CB8AC3E}">
        <p14:creationId xmlns:p14="http://schemas.microsoft.com/office/powerpoint/2010/main" val="266492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CFEA47C-C0CA-2661-0260-24A7BC5988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E2728589-1067-3896-428E-D01A89ECDB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B7CACCE-3403-D9C1-E7E1-71635D8F19BC}"/>
              </a:ext>
            </a:extLst>
          </p:cNvPr>
          <p:cNvSpPr>
            <a:spLocks noGrp="1" noChangeArrowheads="1"/>
          </p:cNvSpPr>
          <p:nvPr>
            <p:ph type="sldNum" sz="quarter" idx="12"/>
          </p:nvPr>
        </p:nvSpPr>
        <p:spPr>
          <a:ln/>
        </p:spPr>
        <p:txBody>
          <a:bodyPr/>
          <a:lstStyle>
            <a:lvl1pPr>
              <a:defRPr/>
            </a:lvl1pPr>
          </a:lstStyle>
          <a:p>
            <a:pPr>
              <a:defRPr/>
            </a:pPr>
            <a:fld id="{6661C1CD-86A0-43AB-AB28-947752C8E28C}" type="slidenum">
              <a:rPr lang="en-US" altLang="en-US"/>
              <a:pPr>
                <a:defRPr/>
              </a:pPr>
              <a:t>‹#›</a:t>
            </a:fld>
            <a:endParaRPr lang="en-US" altLang="en-US"/>
          </a:p>
        </p:txBody>
      </p:sp>
    </p:spTree>
    <p:extLst>
      <p:ext uri="{BB962C8B-B14F-4D97-AF65-F5344CB8AC3E}">
        <p14:creationId xmlns:p14="http://schemas.microsoft.com/office/powerpoint/2010/main" val="3151762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AB55FC2-7173-0697-2A01-6DDB0D9E10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16A68D6-BF2B-31A2-B052-0D083F7AA6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2572FDC-B61E-E3CF-D102-1D8A122F77AF}"/>
              </a:ext>
            </a:extLst>
          </p:cNvPr>
          <p:cNvSpPr>
            <a:spLocks noGrp="1" noChangeArrowheads="1"/>
          </p:cNvSpPr>
          <p:nvPr>
            <p:ph type="sldNum" sz="quarter" idx="12"/>
          </p:nvPr>
        </p:nvSpPr>
        <p:spPr>
          <a:ln/>
        </p:spPr>
        <p:txBody>
          <a:bodyPr/>
          <a:lstStyle>
            <a:lvl1pPr>
              <a:defRPr/>
            </a:lvl1pPr>
          </a:lstStyle>
          <a:p>
            <a:pPr>
              <a:defRPr/>
            </a:pPr>
            <a:fld id="{FCDD5EA8-745D-460D-8D27-ACD02CCD743C}" type="slidenum">
              <a:rPr lang="en-US" altLang="en-US"/>
              <a:pPr>
                <a:defRPr/>
              </a:pPr>
              <a:t>‹#›</a:t>
            </a:fld>
            <a:endParaRPr lang="en-US" altLang="en-US"/>
          </a:p>
        </p:txBody>
      </p:sp>
    </p:spTree>
    <p:extLst>
      <p:ext uri="{BB962C8B-B14F-4D97-AF65-F5344CB8AC3E}">
        <p14:creationId xmlns:p14="http://schemas.microsoft.com/office/powerpoint/2010/main" val="2339251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3281ABB-A573-B024-5640-E1C21B5F34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E091A7A-42EE-3E04-957C-55DAFD9E30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26DAE60-5BDA-3C94-48B1-649078714952}"/>
              </a:ext>
            </a:extLst>
          </p:cNvPr>
          <p:cNvSpPr>
            <a:spLocks noGrp="1" noChangeArrowheads="1"/>
          </p:cNvSpPr>
          <p:nvPr>
            <p:ph type="sldNum" sz="quarter" idx="12"/>
          </p:nvPr>
        </p:nvSpPr>
        <p:spPr>
          <a:ln/>
        </p:spPr>
        <p:txBody>
          <a:bodyPr/>
          <a:lstStyle>
            <a:lvl1pPr>
              <a:defRPr/>
            </a:lvl1pPr>
          </a:lstStyle>
          <a:p>
            <a:pPr>
              <a:defRPr/>
            </a:pPr>
            <a:fld id="{EA70FACC-4446-44CA-9DBF-2281EA5AD524}" type="slidenum">
              <a:rPr lang="en-US" altLang="en-US"/>
              <a:pPr>
                <a:defRPr/>
              </a:pPr>
              <a:t>‹#›</a:t>
            </a:fld>
            <a:endParaRPr lang="en-US" altLang="en-US"/>
          </a:p>
        </p:txBody>
      </p:sp>
    </p:spTree>
    <p:extLst>
      <p:ext uri="{BB962C8B-B14F-4D97-AF65-F5344CB8AC3E}">
        <p14:creationId xmlns:p14="http://schemas.microsoft.com/office/powerpoint/2010/main" val="1176235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BAC4667-EAEF-7AD9-AB9E-B556FCDA40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C300C25-3CB4-A621-8817-BB68561AAD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C736034-CB12-7AFF-506A-6F2F16D906F7}"/>
              </a:ext>
            </a:extLst>
          </p:cNvPr>
          <p:cNvSpPr>
            <a:spLocks noGrp="1" noChangeArrowheads="1"/>
          </p:cNvSpPr>
          <p:nvPr>
            <p:ph type="sldNum" sz="quarter" idx="12"/>
          </p:nvPr>
        </p:nvSpPr>
        <p:spPr>
          <a:ln/>
        </p:spPr>
        <p:txBody>
          <a:bodyPr/>
          <a:lstStyle>
            <a:lvl1pPr>
              <a:defRPr/>
            </a:lvl1pPr>
          </a:lstStyle>
          <a:p>
            <a:pPr>
              <a:defRPr/>
            </a:pPr>
            <a:fld id="{45ADDB37-AAC7-48FF-AA1C-01349B3AA77A}" type="slidenum">
              <a:rPr lang="en-US" altLang="en-US"/>
              <a:pPr>
                <a:defRPr/>
              </a:pPr>
              <a:t>‹#›</a:t>
            </a:fld>
            <a:endParaRPr lang="en-US" altLang="en-US"/>
          </a:p>
        </p:txBody>
      </p:sp>
    </p:spTree>
    <p:extLst>
      <p:ext uri="{BB962C8B-B14F-4D97-AF65-F5344CB8AC3E}">
        <p14:creationId xmlns:p14="http://schemas.microsoft.com/office/powerpoint/2010/main" val="1625068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E6350F-12B5-8B8F-B616-F948EAD4875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B629E42-4C9A-ADF3-7CA3-FC5CB20099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49B7E27-9EDC-915F-CDA4-D9D316097559}"/>
              </a:ext>
            </a:extLst>
          </p:cNvPr>
          <p:cNvSpPr>
            <a:spLocks noGrp="1" noChangeArrowheads="1"/>
          </p:cNvSpPr>
          <p:nvPr>
            <p:ph type="sldNum" sz="quarter" idx="12"/>
          </p:nvPr>
        </p:nvSpPr>
        <p:spPr>
          <a:ln/>
        </p:spPr>
        <p:txBody>
          <a:bodyPr/>
          <a:lstStyle>
            <a:lvl1pPr>
              <a:defRPr/>
            </a:lvl1pPr>
          </a:lstStyle>
          <a:p>
            <a:pPr>
              <a:defRPr/>
            </a:pPr>
            <a:fld id="{17A2B562-862C-4C97-8974-324EA03025B4}" type="slidenum">
              <a:rPr lang="en-US" altLang="en-US"/>
              <a:pPr>
                <a:defRPr/>
              </a:pPr>
              <a:t>‹#›</a:t>
            </a:fld>
            <a:endParaRPr lang="en-US" altLang="en-US"/>
          </a:p>
        </p:txBody>
      </p:sp>
    </p:spTree>
    <p:extLst>
      <p:ext uri="{BB962C8B-B14F-4D97-AF65-F5344CB8AC3E}">
        <p14:creationId xmlns:p14="http://schemas.microsoft.com/office/powerpoint/2010/main" val="764313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B55BFC-F808-404A-9B73-B0EBD4B9BB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29D23CF-6543-94A4-3751-BC86B3C841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6A31C5E-B3E8-1C8D-B4BB-398E8E321A23}"/>
              </a:ext>
            </a:extLst>
          </p:cNvPr>
          <p:cNvSpPr>
            <a:spLocks noGrp="1" noChangeArrowheads="1"/>
          </p:cNvSpPr>
          <p:nvPr>
            <p:ph type="sldNum" sz="quarter" idx="12"/>
          </p:nvPr>
        </p:nvSpPr>
        <p:spPr>
          <a:ln/>
        </p:spPr>
        <p:txBody>
          <a:bodyPr/>
          <a:lstStyle>
            <a:lvl1pPr>
              <a:defRPr/>
            </a:lvl1pPr>
          </a:lstStyle>
          <a:p>
            <a:pPr>
              <a:defRPr/>
            </a:pPr>
            <a:fld id="{E4AF1BDC-1DF8-4C1B-B5B2-1726446306E0}" type="slidenum">
              <a:rPr lang="en-US" altLang="en-US"/>
              <a:pPr>
                <a:defRPr/>
              </a:pPr>
              <a:t>‹#›</a:t>
            </a:fld>
            <a:endParaRPr lang="en-US" altLang="en-US"/>
          </a:p>
        </p:txBody>
      </p:sp>
    </p:spTree>
    <p:extLst>
      <p:ext uri="{BB962C8B-B14F-4D97-AF65-F5344CB8AC3E}">
        <p14:creationId xmlns:p14="http://schemas.microsoft.com/office/powerpoint/2010/main" val="2424150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F17C4BAB-792E-C1EA-CAB6-17C8E58263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47F761B-D353-5D45-0787-9107D8FD4D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19EF0CD-AC85-E0FE-A149-06889CE48967}"/>
              </a:ext>
            </a:extLst>
          </p:cNvPr>
          <p:cNvSpPr>
            <a:spLocks noGrp="1" noChangeArrowheads="1"/>
          </p:cNvSpPr>
          <p:nvPr>
            <p:ph type="sldNum" sz="quarter" idx="12"/>
          </p:nvPr>
        </p:nvSpPr>
        <p:spPr>
          <a:ln/>
        </p:spPr>
        <p:txBody>
          <a:bodyPr/>
          <a:lstStyle>
            <a:lvl1pPr>
              <a:defRPr/>
            </a:lvl1pPr>
          </a:lstStyle>
          <a:p>
            <a:pPr>
              <a:defRPr/>
            </a:pPr>
            <a:fld id="{51D1A96A-17E7-4BDB-BD40-E8B6962D6DCB}" type="slidenum">
              <a:rPr lang="en-US" altLang="en-US"/>
              <a:pPr>
                <a:defRPr/>
              </a:pPr>
              <a:t>‹#›</a:t>
            </a:fld>
            <a:endParaRPr lang="en-US" altLang="en-US"/>
          </a:p>
        </p:txBody>
      </p:sp>
    </p:spTree>
    <p:extLst>
      <p:ext uri="{BB962C8B-B14F-4D97-AF65-F5344CB8AC3E}">
        <p14:creationId xmlns:p14="http://schemas.microsoft.com/office/powerpoint/2010/main" val="3894344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7C2904-F2A5-E2D9-77CB-E2A64E5E3BA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F8B2245-9A3C-695F-0A2B-06314ED9D8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1E13785-ED80-2CE4-41B4-D1E73A10B486}"/>
              </a:ext>
            </a:extLst>
          </p:cNvPr>
          <p:cNvSpPr>
            <a:spLocks noGrp="1" noChangeArrowheads="1"/>
          </p:cNvSpPr>
          <p:nvPr>
            <p:ph type="sldNum" sz="quarter" idx="12"/>
          </p:nvPr>
        </p:nvSpPr>
        <p:spPr>
          <a:ln/>
        </p:spPr>
        <p:txBody>
          <a:bodyPr/>
          <a:lstStyle>
            <a:lvl1pPr>
              <a:defRPr/>
            </a:lvl1pPr>
          </a:lstStyle>
          <a:p>
            <a:pPr>
              <a:defRPr/>
            </a:pPr>
            <a:fld id="{64B1F37C-D4D0-45BD-9200-36754DCE4838}" type="slidenum">
              <a:rPr lang="en-US" altLang="en-US"/>
              <a:pPr>
                <a:defRPr/>
              </a:pPr>
              <a:t>‹#›</a:t>
            </a:fld>
            <a:endParaRPr lang="en-US" altLang="en-US"/>
          </a:p>
        </p:txBody>
      </p:sp>
    </p:spTree>
    <p:extLst>
      <p:ext uri="{BB962C8B-B14F-4D97-AF65-F5344CB8AC3E}">
        <p14:creationId xmlns:p14="http://schemas.microsoft.com/office/powerpoint/2010/main" val="2615367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C72B77E-8E97-8CC5-5D4A-E62F6FFA2F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1E5A948-7D95-D91E-1610-C6FCCCC977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8B8B150-F014-DA01-5C51-5C16173ED604}"/>
              </a:ext>
            </a:extLst>
          </p:cNvPr>
          <p:cNvSpPr>
            <a:spLocks noGrp="1" noChangeArrowheads="1"/>
          </p:cNvSpPr>
          <p:nvPr>
            <p:ph type="sldNum" sz="quarter" idx="12"/>
          </p:nvPr>
        </p:nvSpPr>
        <p:spPr>
          <a:ln/>
        </p:spPr>
        <p:txBody>
          <a:bodyPr/>
          <a:lstStyle>
            <a:lvl1pPr>
              <a:defRPr/>
            </a:lvl1pPr>
          </a:lstStyle>
          <a:p>
            <a:pPr>
              <a:defRPr/>
            </a:pPr>
            <a:fld id="{9B9647FE-EAEF-4009-B8A9-2D652F140D76}" type="slidenum">
              <a:rPr lang="en-US" altLang="en-US"/>
              <a:pPr>
                <a:defRPr/>
              </a:pPr>
              <a:t>‹#›</a:t>
            </a:fld>
            <a:endParaRPr lang="en-US" altLang="en-US"/>
          </a:p>
        </p:txBody>
      </p:sp>
    </p:spTree>
    <p:extLst>
      <p:ext uri="{BB962C8B-B14F-4D97-AF65-F5344CB8AC3E}">
        <p14:creationId xmlns:p14="http://schemas.microsoft.com/office/powerpoint/2010/main" val="611962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7FD8BE-62F9-600F-4C2B-3B3EE684C3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9062227-BF4D-5BE8-475E-D9F87260C5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A7879C-F755-0E1F-5731-20BB3185D8A0}"/>
              </a:ext>
            </a:extLst>
          </p:cNvPr>
          <p:cNvSpPr>
            <a:spLocks noGrp="1" noChangeArrowheads="1"/>
          </p:cNvSpPr>
          <p:nvPr>
            <p:ph type="sldNum" sz="quarter" idx="12"/>
          </p:nvPr>
        </p:nvSpPr>
        <p:spPr>
          <a:ln/>
        </p:spPr>
        <p:txBody>
          <a:bodyPr/>
          <a:lstStyle>
            <a:lvl1pPr>
              <a:defRPr/>
            </a:lvl1pPr>
          </a:lstStyle>
          <a:p>
            <a:pPr>
              <a:defRPr/>
            </a:pPr>
            <a:fld id="{F37F880F-FC28-4968-8548-BAC4066C812D}" type="slidenum">
              <a:rPr lang="en-US" altLang="en-US"/>
              <a:pPr>
                <a:defRPr/>
              </a:pPr>
              <a:t>‹#›</a:t>
            </a:fld>
            <a:endParaRPr lang="en-US" altLang="en-US"/>
          </a:p>
        </p:txBody>
      </p:sp>
    </p:spTree>
    <p:extLst>
      <p:ext uri="{BB962C8B-B14F-4D97-AF65-F5344CB8AC3E}">
        <p14:creationId xmlns:p14="http://schemas.microsoft.com/office/powerpoint/2010/main" val="4065628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8ADD5BE-5D25-22AC-4D02-286759F4AA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D4E6521-D466-7BD2-EF0B-D1C6E585C5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9F3CF4E-ABC1-B9B8-0C9F-F3B9B79920CF}"/>
              </a:ext>
            </a:extLst>
          </p:cNvPr>
          <p:cNvSpPr>
            <a:spLocks noGrp="1" noChangeArrowheads="1"/>
          </p:cNvSpPr>
          <p:nvPr>
            <p:ph type="sldNum" sz="quarter" idx="12"/>
          </p:nvPr>
        </p:nvSpPr>
        <p:spPr>
          <a:ln/>
        </p:spPr>
        <p:txBody>
          <a:bodyPr/>
          <a:lstStyle>
            <a:lvl1pPr>
              <a:defRPr/>
            </a:lvl1pPr>
          </a:lstStyle>
          <a:p>
            <a:pPr>
              <a:defRPr/>
            </a:pPr>
            <a:fld id="{B3D89CC7-D035-49DD-AB35-2325DDC3A7FD}" type="slidenum">
              <a:rPr lang="en-US" altLang="en-US"/>
              <a:pPr>
                <a:defRPr/>
              </a:pPr>
              <a:t>‹#›</a:t>
            </a:fld>
            <a:endParaRPr lang="en-US" altLang="en-US"/>
          </a:p>
        </p:txBody>
      </p:sp>
    </p:spTree>
    <p:extLst>
      <p:ext uri="{BB962C8B-B14F-4D97-AF65-F5344CB8AC3E}">
        <p14:creationId xmlns:p14="http://schemas.microsoft.com/office/powerpoint/2010/main" val="2753015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0A18348-14B0-8DA9-EEC3-747AC108CF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5B51ECA-CB05-BE47-21F3-4457494312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144A68C-7836-2F3D-3E7F-6ED9E83F1577}"/>
              </a:ext>
            </a:extLst>
          </p:cNvPr>
          <p:cNvSpPr>
            <a:spLocks noGrp="1" noChangeArrowheads="1"/>
          </p:cNvSpPr>
          <p:nvPr>
            <p:ph type="sldNum" sz="quarter" idx="12"/>
          </p:nvPr>
        </p:nvSpPr>
        <p:spPr>
          <a:ln/>
        </p:spPr>
        <p:txBody>
          <a:bodyPr/>
          <a:lstStyle>
            <a:lvl1pPr>
              <a:defRPr/>
            </a:lvl1pPr>
          </a:lstStyle>
          <a:p>
            <a:pPr>
              <a:defRPr/>
            </a:pPr>
            <a:fld id="{312DB0CC-2D5F-4B1D-8DC4-38D7F9B2582E}" type="slidenum">
              <a:rPr lang="en-US" altLang="en-US"/>
              <a:pPr>
                <a:defRPr/>
              </a:pPr>
              <a:t>‹#›</a:t>
            </a:fld>
            <a:endParaRPr lang="en-US" altLang="en-US"/>
          </a:p>
        </p:txBody>
      </p:sp>
    </p:spTree>
    <p:extLst>
      <p:ext uri="{BB962C8B-B14F-4D97-AF65-F5344CB8AC3E}">
        <p14:creationId xmlns:p14="http://schemas.microsoft.com/office/powerpoint/2010/main" val="1804672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1600200"/>
            <a:ext cx="3543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1600200"/>
            <a:ext cx="3543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F1E91E-5753-FF9C-DBBE-280B3202FD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4BE8949-9862-2999-B5C8-EB7FD10E09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4BF044E-AD87-13D3-29C1-A9E716AD48CF}"/>
              </a:ext>
            </a:extLst>
          </p:cNvPr>
          <p:cNvSpPr>
            <a:spLocks noGrp="1" noChangeArrowheads="1"/>
          </p:cNvSpPr>
          <p:nvPr>
            <p:ph type="sldNum" sz="quarter" idx="12"/>
          </p:nvPr>
        </p:nvSpPr>
        <p:spPr>
          <a:ln/>
        </p:spPr>
        <p:txBody>
          <a:bodyPr/>
          <a:lstStyle>
            <a:lvl1pPr>
              <a:defRPr/>
            </a:lvl1pPr>
          </a:lstStyle>
          <a:p>
            <a:pPr>
              <a:defRPr/>
            </a:pPr>
            <a:fld id="{FF0EE66B-A6D6-406C-9575-6F5CF29C0759}" type="slidenum">
              <a:rPr lang="en-US" altLang="en-US"/>
              <a:pPr>
                <a:defRPr/>
              </a:pPr>
              <a:t>‹#›</a:t>
            </a:fld>
            <a:endParaRPr lang="en-US" altLang="en-US"/>
          </a:p>
        </p:txBody>
      </p:sp>
    </p:spTree>
    <p:extLst>
      <p:ext uri="{BB962C8B-B14F-4D97-AF65-F5344CB8AC3E}">
        <p14:creationId xmlns:p14="http://schemas.microsoft.com/office/powerpoint/2010/main" val="66293192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070547F-8462-14CC-A2F8-6113BACF63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E6A0B4B-277F-5D57-951B-1CF5F8C258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55F3A14-A445-4633-6C7D-D40EBF14C9A6}"/>
              </a:ext>
            </a:extLst>
          </p:cNvPr>
          <p:cNvSpPr>
            <a:spLocks noGrp="1" noChangeArrowheads="1"/>
          </p:cNvSpPr>
          <p:nvPr>
            <p:ph type="sldNum" sz="quarter" idx="12"/>
          </p:nvPr>
        </p:nvSpPr>
        <p:spPr>
          <a:ln/>
        </p:spPr>
        <p:txBody>
          <a:bodyPr/>
          <a:lstStyle>
            <a:lvl1pPr>
              <a:defRPr/>
            </a:lvl1pPr>
          </a:lstStyle>
          <a:p>
            <a:pPr>
              <a:defRPr/>
            </a:pPr>
            <a:fld id="{38B36E31-A301-4BEE-B92E-B32AB0B1B32F}" type="slidenum">
              <a:rPr lang="en-US" altLang="en-US"/>
              <a:pPr>
                <a:defRPr/>
              </a:pPr>
              <a:t>‹#›</a:t>
            </a:fld>
            <a:endParaRPr lang="en-US" altLang="en-US"/>
          </a:p>
        </p:txBody>
      </p:sp>
    </p:spTree>
    <p:extLst>
      <p:ext uri="{BB962C8B-B14F-4D97-AF65-F5344CB8AC3E}">
        <p14:creationId xmlns:p14="http://schemas.microsoft.com/office/powerpoint/2010/main" val="4042674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BA7FD8A9-084C-7901-E184-60AEE1ECBB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63E1DF7-82B7-8BDF-7097-9BBF47ADB4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4D0A716-5E13-A413-4399-F680EC7D30CE}"/>
              </a:ext>
            </a:extLst>
          </p:cNvPr>
          <p:cNvSpPr>
            <a:spLocks noGrp="1" noChangeArrowheads="1"/>
          </p:cNvSpPr>
          <p:nvPr>
            <p:ph type="sldNum" sz="quarter" idx="12"/>
          </p:nvPr>
        </p:nvSpPr>
        <p:spPr>
          <a:ln/>
        </p:spPr>
        <p:txBody>
          <a:bodyPr/>
          <a:lstStyle>
            <a:lvl1pPr>
              <a:defRPr/>
            </a:lvl1pPr>
          </a:lstStyle>
          <a:p>
            <a:pPr>
              <a:defRPr/>
            </a:pPr>
            <a:fld id="{736CB431-78E1-4047-9AFA-F9F3415823C6}" type="slidenum">
              <a:rPr lang="en-US" altLang="en-US"/>
              <a:pPr>
                <a:defRPr/>
              </a:pPr>
              <a:t>‹#›</a:t>
            </a:fld>
            <a:endParaRPr lang="en-US" altLang="en-US"/>
          </a:p>
        </p:txBody>
      </p:sp>
    </p:spTree>
    <p:extLst>
      <p:ext uri="{BB962C8B-B14F-4D97-AF65-F5344CB8AC3E}">
        <p14:creationId xmlns:p14="http://schemas.microsoft.com/office/powerpoint/2010/main" val="22330764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2A1E3E6-84A8-27C8-22CA-C3839BB99A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6FDCEB6-27A4-73E5-56D3-8BB7D246BA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327B090-FAC2-A9B2-2DFA-F87248D99B10}"/>
              </a:ext>
            </a:extLst>
          </p:cNvPr>
          <p:cNvSpPr>
            <a:spLocks noGrp="1" noChangeArrowheads="1"/>
          </p:cNvSpPr>
          <p:nvPr>
            <p:ph type="sldNum" sz="quarter" idx="12"/>
          </p:nvPr>
        </p:nvSpPr>
        <p:spPr>
          <a:ln/>
        </p:spPr>
        <p:txBody>
          <a:bodyPr/>
          <a:lstStyle>
            <a:lvl1pPr>
              <a:defRPr/>
            </a:lvl1pPr>
          </a:lstStyle>
          <a:p>
            <a:pPr>
              <a:defRPr/>
            </a:pPr>
            <a:fld id="{6283A27A-21AA-4538-8905-06EE398E8D16}" type="slidenum">
              <a:rPr lang="en-US" altLang="en-US"/>
              <a:pPr>
                <a:defRPr/>
              </a:pPr>
              <a:t>‹#›</a:t>
            </a:fld>
            <a:endParaRPr lang="en-US" altLang="en-US"/>
          </a:p>
        </p:txBody>
      </p:sp>
    </p:spTree>
    <p:extLst>
      <p:ext uri="{BB962C8B-B14F-4D97-AF65-F5344CB8AC3E}">
        <p14:creationId xmlns:p14="http://schemas.microsoft.com/office/powerpoint/2010/main" val="28446155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7A7A7D-8605-1423-8F14-38DF8981AC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6C1D4EE-5007-A087-318B-F8BD8E7F73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997F498-9A09-F630-313E-4D31B31C42DB}"/>
              </a:ext>
            </a:extLst>
          </p:cNvPr>
          <p:cNvSpPr>
            <a:spLocks noGrp="1" noChangeArrowheads="1"/>
          </p:cNvSpPr>
          <p:nvPr>
            <p:ph type="sldNum" sz="quarter" idx="12"/>
          </p:nvPr>
        </p:nvSpPr>
        <p:spPr>
          <a:ln/>
        </p:spPr>
        <p:txBody>
          <a:bodyPr/>
          <a:lstStyle>
            <a:lvl1pPr>
              <a:defRPr/>
            </a:lvl1pPr>
          </a:lstStyle>
          <a:p>
            <a:pPr>
              <a:defRPr/>
            </a:pPr>
            <a:fld id="{8A8ECF4F-0EB1-4BB4-AFDA-326ED8588F7D}" type="slidenum">
              <a:rPr lang="en-US" altLang="en-US"/>
              <a:pPr>
                <a:defRPr/>
              </a:pPr>
              <a:t>‹#›</a:t>
            </a:fld>
            <a:endParaRPr lang="en-US" altLang="en-US"/>
          </a:p>
        </p:txBody>
      </p:sp>
    </p:spTree>
    <p:extLst>
      <p:ext uri="{BB962C8B-B14F-4D97-AF65-F5344CB8AC3E}">
        <p14:creationId xmlns:p14="http://schemas.microsoft.com/office/powerpoint/2010/main" val="2204649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65B066-3CFC-C2D7-36F4-91B1A74054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F24EFA6-2C4F-ED6B-0B85-ED52967F9D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3CCFA40-C685-5E47-FBBD-4FEAF0343011}"/>
              </a:ext>
            </a:extLst>
          </p:cNvPr>
          <p:cNvSpPr>
            <a:spLocks noGrp="1" noChangeArrowheads="1"/>
          </p:cNvSpPr>
          <p:nvPr>
            <p:ph type="sldNum" sz="quarter" idx="12"/>
          </p:nvPr>
        </p:nvSpPr>
        <p:spPr>
          <a:ln/>
        </p:spPr>
        <p:txBody>
          <a:bodyPr/>
          <a:lstStyle>
            <a:lvl1pPr>
              <a:defRPr/>
            </a:lvl1pPr>
          </a:lstStyle>
          <a:p>
            <a:pPr>
              <a:defRPr/>
            </a:pPr>
            <a:fld id="{430CE0DE-44E2-4447-8719-B1E6C85A1694}" type="slidenum">
              <a:rPr lang="en-US" altLang="en-US"/>
              <a:pPr>
                <a:defRPr/>
              </a:pPr>
              <a:t>‹#›</a:t>
            </a:fld>
            <a:endParaRPr lang="en-US" altLang="en-US"/>
          </a:p>
        </p:txBody>
      </p:sp>
    </p:spTree>
    <p:extLst>
      <p:ext uri="{BB962C8B-B14F-4D97-AF65-F5344CB8AC3E}">
        <p14:creationId xmlns:p14="http://schemas.microsoft.com/office/powerpoint/2010/main" val="22329090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4ED9D90E-CA40-F46C-5A10-0D824ED3C2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017F47A-A390-2A09-E938-4CB176770F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8107A57-2697-AF65-4F99-516F7C137C51}"/>
              </a:ext>
            </a:extLst>
          </p:cNvPr>
          <p:cNvSpPr>
            <a:spLocks noGrp="1" noChangeArrowheads="1"/>
          </p:cNvSpPr>
          <p:nvPr>
            <p:ph type="sldNum" sz="quarter" idx="12"/>
          </p:nvPr>
        </p:nvSpPr>
        <p:spPr>
          <a:ln/>
        </p:spPr>
        <p:txBody>
          <a:bodyPr/>
          <a:lstStyle>
            <a:lvl1pPr>
              <a:defRPr/>
            </a:lvl1pPr>
          </a:lstStyle>
          <a:p>
            <a:pPr>
              <a:defRPr/>
            </a:pPr>
            <a:fld id="{F897F712-505F-43D9-A2ED-AB9E172CFF07}" type="slidenum">
              <a:rPr lang="en-US" altLang="en-US"/>
              <a:pPr>
                <a:defRPr/>
              </a:pPr>
              <a:t>‹#›</a:t>
            </a:fld>
            <a:endParaRPr lang="en-US" altLang="en-US"/>
          </a:p>
        </p:txBody>
      </p:sp>
    </p:spTree>
    <p:extLst>
      <p:ext uri="{BB962C8B-B14F-4D97-AF65-F5344CB8AC3E}">
        <p14:creationId xmlns:p14="http://schemas.microsoft.com/office/powerpoint/2010/main" val="4004365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8560E3-ABA3-6471-234E-700B4FAC63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FC957F1-D04C-380D-C00C-67D65AC9E9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BD1FDED-6912-8AF7-3F9B-04F9DC78488A}"/>
              </a:ext>
            </a:extLst>
          </p:cNvPr>
          <p:cNvSpPr>
            <a:spLocks noGrp="1" noChangeArrowheads="1"/>
          </p:cNvSpPr>
          <p:nvPr>
            <p:ph type="sldNum" sz="quarter" idx="12"/>
          </p:nvPr>
        </p:nvSpPr>
        <p:spPr>
          <a:ln/>
        </p:spPr>
        <p:txBody>
          <a:bodyPr/>
          <a:lstStyle>
            <a:lvl1pPr>
              <a:defRPr/>
            </a:lvl1pPr>
          </a:lstStyle>
          <a:p>
            <a:pPr>
              <a:defRPr/>
            </a:pPr>
            <a:fld id="{7A4BF1D5-E729-4F82-A2BC-9D0C898FF01C}" type="slidenum">
              <a:rPr lang="en-US" altLang="en-US"/>
              <a:pPr>
                <a:defRPr/>
              </a:pPr>
              <a:t>‹#›</a:t>
            </a:fld>
            <a:endParaRPr lang="en-US" altLang="en-US"/>
          </a:p>
        </p:txBody>
      </p:sp>
    </p:spTree>
    <p:extLst>
      <p:ext uri="{BB962C8B-B14F-4D97-AF65-F5344CB8AC3E}">
        <p14:creationId xmlns:p14="http://schemas.microsoft.com/office/powerpoint/2010/main" val="5804567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4E96BDD-B6DB-9D6F-EA26-D31092FE59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F3414A0-FDF9-793F-0DB6-2EFCF73B94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2ECFFC1-DA77-6913-0459-68B64868D5D5}"/>
              </a:ext>
            </a:extLst>
          </p:cNvPr>
          <p:cNvSpPr>
            <a:spLocks noGrp="1" noChangeArrowheads="1"/>
          </p:cNvSpPr>
          <p:nvPr>
            <p:ph type="sldNum" sz="quarter" idx="12"/>
          </p:nvPr>
        </p:nvSpPr>
        <p:spPr>
          <a:ln/>
        </p:spPr>
        <p:txBody>
          <a:bodyPr/>
          <a:lstStyle>
            <a:lvl1pPr>
              <a:defRPr/>
            </a:lvl1pPr>
          </a:lstStyle>
          <a:p>
            <a:pPr>
              <a:defRPr/>
            </a:pPr>
            <a:fld id="{3C745CDA-2A6E-406F-9AE8-90910BD5ADC9}" type="slidenum">
              <a:rPr lang="en-US" altLang="en-US"/>
              <a:pPr>
                <a:defRPr/>
              </a:pPr>
              <a:t>‹#›</a:t>
            </a:fld>
            <a:endParaRPr lang="en-US" altLang="en-US"/>
          </a:p>
        </p:txBody>
      </p:sp>
    </p:spTree>
    <p:extLst>
      <p:ext uri="{BB962C8B-B14F-4D97-AF65-F5344CB8AC3E}">
        <p14:creationId xmlns:p14="http://schemas.microsoft.com/office/powerpoint/2010/main" val="1369237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B85D9EA-1637-A40B-1AB1-63C444780F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F3E580B-E369-2FA3-BDCE-C19FAB1158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A29647B-6B34-51C9-7336-46DAC17EDF83}"/>
              </a:ext>
            </a:extLst>
          </p:cNvPr>
          <p:cNvSpPr>
            <a:spLocks noGrp="1" noChangeArrowheads="1"/>
          </p:cNvSpPr>
          <p:nvPr>
            <p:ph type="sldNum" sz="quarter" idx="12"/>
          </p:nvPr>
        </p:nvSpPr>
        <p:spPr>
          <a:ln/>
        </p:spPr>
        <p:txBody>
          <a:bodyPr/>
          <a:lstStyle>
            <a:lvl1pPr>
              <a:defRPr/>
            </a:lvl1pPr>
          </a:lstStyle>
          <a:p>
            <a:pPr>
              <a:defRPr/>
            </a:pPr>
            <a:fld id="{6DADB675-BAB5-4413-9F2E-5214B99C90A7}" type="slidenum">
              <a:rPr lang="en-US" altLang="en-US"/>
              <a:pPr>
                <a:defRPr/>
              </a:pPr>
              <a:t>‹#›</a:t>
            </a:fld>
            <a:endParaRPr lang="en-US" altLang="en-US"/>
          </a:p>
        </p:txBody>
      </p:sp>
    </p:spTree>
    <p:extLst>
      <p:ext uri="{BB962C8B-B14F-4D97-AF65-F5344CB8AC3E}">
        <p14:creationId xmlns:p14="http://schemas.microsoft.com/office/powerpoint/2010/main" val="14153369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3C131CD-7165-C742-2E4A-54F23551E4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292FC49-31BD-9FD6-88EE-C20DC4D92E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EB5F912-CC16-EF17-349A-BE2C0B4B01A8}"/>
              </a:ext>
            </a:extLst>
          </p:cNvPr>
          <p:cNvSpPr>
            <a:spLocks noGrp="1" noChangeArrowheads="1"/>
          </p:cNvSpPr>
          <p:nvPr>
            <p:ph type="sldNum" sz="quarter" idx="12"/>
          </p:nvPr>
        </p:nvSpPr>
        <p:spPr>
          <a:ln/>
        </p:spPr>
        <p:txBody>
          <a:bodyPr/>
          <a:lstStyle>
            <a:lvl1pPr>
              <a:defRPr/>
            </a:lvl1pPr>
          </a:lstStyle>
          <a:p>
            <a:pPr>
              <a:defRPr/>
            </a:pPr>
            <a:fld id="{D77B84D4-7930-451C-ACE4-F93AADD27778}" type="slidenum">
              <a:rPr lang="en-US" altLang="en-US"/>
              <a:pPr>
                <a:defRPr/>
              </a:pPr>
              <a:t>‹#›</a:t>
            </a:fld>
            <a:endParaRPr lang="en-US" altLang="en-US"/>
          </a:p>
        </p:txBody>
      </p:sp>
    </p:spTree>
    <p:extLst>
      <p:ext uri="{BB962C8B-B14F-4D97-AF65-F5344CB8AC3E}">
        <p14:creationId xmlns:p14="http://schemas.microsoft.com/office/powerpoint/2010/main" val="209731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639F398-E7C0-76B3-0A52-7849BEFA1E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7023D3AC-7167-15FD-EB5B-A13E98FA74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C8609E7-DEDD-571B-C306-90C0F2229523}"/>
              </a:ext>
            </a:extLst>
          </p:cNvPr>
          <p:cNvSpPr>
            <a:spLocks noGrp="1" noChangeArrowheads="1"/>
          </p:cNvSpPr>
          <p:nvPr>
            <p:ph type="sldNum" sz="quarter" idx="12"/>
          </p:nvPr>
        </p:nvSpPr>
        <p:spPr>
          <a:ln/>
        </p:spPr>
        <p:txBody>
          <a:bodyPr/>
          <a:lstStyle>
            <a:lvl1pPr>
              <a:defRPr/>
            </a:lvl1pPr>
          </a:lstStyle>
          <a:p>
            <a:pPr>
              <a:defRPr/>
            </a:pPr>
            <a:fld id="{FCB02220-B64B-4056-979B-C15A8071187D}" type="slidenum">
              <a:rPr lang="en-US" altLang="en-US"/>
              <a:pPr>
                <a:defRPr/>
              </a:pPr>
              <a:t>‹#›</a:t>
            </a:fld>
            <a:endParaRPr lang="en-US" altLang="en-US"/>
          </a:p>
        </p:txBody>
      </p:sp>
    </p:spTree>
    <p:extLst>
      <p:ext uri="{BB962C8B-B14F-4D97-AF65-F5344CB8AC3E}">
        <p14:creationId xmlns:p14="http://schemas.microsoft.com/office/powerpoint/2010/main" val="335626296"/>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BE3C5E-EF36-775C-C297-794D720580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1333BFF-A66E-9E13-E76C-CCED77BB07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B2EC879-AE92-AC1F-2E6A-C01770A39EE9}"/>
              </a:ext>
            </a:extLst>
          </p:cNvPr>
          <p:cNvSpPr>
            <a:spLocks noGrp="1" noChangeArrowheads="1"/>
          </p:cNvSpPr>
          <p:nvPr>
            <p:ph type="sldNum" sz="quarter" idx="12"/>
          </p:nvPr>
        </p:nvSpPr>
        <p:spPr>
          <a:ln/>
        </p:spPr>
        <p:txBody>
          <a:bodyPr/>
          <a:lstStyle>
            <a:lvl1pPr>
              <a:defRPr/>
            </a:lvl1pPr>
          </a:lstStyle>
          <a:p>
            <a:pPr>
              <a:defRPr/>
            </a:pPr>
            <a:fld id="{E4011E79-ADAA-4CEA-9FF6-59D831CE1497}" type="slidenum">
              <a:rPr lang="en-US" altLang="en-US"/>
              <a:pPr>
                <a:defRPr/>
              </a:pPr>
              <a:t>‹#›</a:t>
            </a:fld>
            <a:endParaRPr lang="en-US" altLang="en-US"/>
          </a:p>
        </p:txBody>
      </p:sp>
    </p:spTree>
    <p:extLst>
      <p:ext uri="{BB962C8B-B14F-4D97-AF65-F5344CB8AC3E}">
        <p14:creationId xmlns:p14="http://schemas.microsoft.com/office/powerpoint/2010/main" val="7677866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A67751-5088-9EE1-6F40-8F7336E8F7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FE503BFC-13A8-C33B-87C4-09A2D1C3A9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5BBFAD9-4939-2C2B-50EC-E445F4C7BC6C}"/>
              </a:ext>
            </a:extLst>
          </p:cNvPr>
          <p:cNvSpPr>
            <a:spLocks noGrp="1" noChangeArrowheads="1"/>
          </p:cNvSpPr>
          <p:nvPr>
            <p:ph type="sldNum" sz="quarter" idx="12"/>
          </p:nvPr>
        </p:nvSpPr>
        <p:spPr>
          <a:ln/>
        </p:spPr>
        <p:txBody>
          <a:bodyPr/>
          <a:lstStyle>
            <a:lvl1pPr>
              <a:defRPr/>
            </a:lvl1pPr>
          </a:lstStyle>
          <a:p>
            <a:pPr>
              <a:defRPr/>
            </a:pPr>
            <a:fld id="{2EA3AD66-933D-4D8D-AFB3-7DEF0A10EFB5}" type="slidenum">
              <a:rPr lang="en-US" altLang="en-US"/>
              <a:pPr>
                <a:defRPr/>
              </a:pPr>
              <a:t>‹#›</a:t>
            </a:fld>
            <a:endParaRPr lang="en-US" altLang="en-US"/>
          </a:p>
        </p:txBody>
      </p:sp>
    </p:spTree>
    <p:extLst>
      <p:ext uri="{BB962C8B-B14F-4D97-AF65-F5344CB8AC3E}">
        <p14:creationId xmlns:p14="http://schemas.microsoft.com/office/powerpoint/2010/main" val="28935706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63FA8F4-0F35-2BF6-64CE-3FAE21A70C6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C3BB760-A868-C3D5-77B7-39015B6828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56C0265-E240-447B-2C24-78C2060A1112}"/>
              </a:ext>
            </a:extLst>
          </p:cNvPr>
          <p:cNvSpPr>
            <a:spLocks noGrp="1" noChangeArrowheads="1"/>
          </p:cNvSpPr>
          <p:nvPr>
            <p:ph type="sldNum" sz="quarter" idx="12"/>
          </p:nvPr>
        </p:nvSpPr>
        <p:spPr>
          <a:ln/>
        </p:spPr>
        <p:txBody>
          <a:bodyPr/>
          <a:lstStyle>
            <a:lvl1pPr>
              <a:defRPr/>
            </a:lvl1pPr>
          </a:lstStyle>
          <a:p>
            <a:pPr>
              <a:defRPr/>
            </a:pPr>
            <a:fld id="{EC7EA19D-E6C4-428E-8D29-0595813E6E99}" type="slidenum">
              <a:rPr lang="en-US" altLang="en-US"/>
              <a:pPr>
                <a:defRPr/>
              </a:pPr>
              <a:t>‹#›</a:t>
            </a:fld>
            <a:endParaRPr lang="en-US" altLang="en-US"/>
          </a:p>
        </p:txBody>
      </p:sp>
    </p:spTree>
    <p:extLst>
      <p:ext uri="{BB962C8B-B14F-4D97-AF65-F5344CB8AC3E}">
        <p14:creationId xmlns:p14="http://schemas.microsoft.com/office/powerpoint/2010/main" val="852011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BD9501F-2DB3-1DFF-87AB-0B3F3B1B55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2261CF9-DE2F-F77B-C6D6-2D1F5F16BA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35AAEBB-5BF3-7230-728E-ECC7160A1A8E}"/>
              </a:ext>
            </a:extLst>
          </p:cNvPr>
          <p:cNvSpPr>
            <a:spLocks noGrp="1" noChangeArrowheads="1"/>
          </p:cNvSpPr>
          <p:nvPr>
            <p:ph type="sldNum" sz="quarter" idx="12"/>
          </p:nvPr>
        </p:nvSpPr>
        <p:spPr>
          <a:ln/>
        </p:spPr>
        <p:txBody>
          <a:bodyPr/>
          <a:lstStyle>
            <a:lvl1pPr>
              <a:defRPr/>
            </a:lvl1pPr>
          </a:lstStyle>
          <a:p>
            <a:pPr>
              <a:defRPr/>
            </a:pPr>
            <a:fld id="{55C27CDA-2238-4E56-A1E7-45B613398A2D}" type="slidenum">
              <a:rPr lang="en-US" altLang="en-US"/>
              <a:pPr>
                <a:defRPr/>
              </a:pPr>
              <a:t>‹#›</a:t>
            </a:fld>
            <a:endParaRPr lang="en-US" altLang="en-US"/>
          </a:p>
        </p:txBody>
      </p:sp>
    </p:spTree>
    <p:extLst>
      <p:ext uri="{BB962C8B-B14F-4D97-AF65-F5344CB8AC3E}">
        <p14:creationId xmlns:p14="http://schemas.microsoft.com/office/powerpoint/2010/main" val="14153593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CAC37A-00F4-E8A9-D17F-FF43C2275B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342281A-6386-62F3-1417-D47C0E9BF0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6469138-DC58-E1F1-6652-B5E65D4B237B}"/>
              </a:ext>
            </a:extLst>
          </p:cNvPr>
          <p:cNvSpPr>
            <a:spLocks noGrp="1" noChangeArrowheads="1"/>
          </p:cNvSpPr>
          <p:nvPr>
            <p:ph type="sldNum" sz="quarter" idx="12"/>
          </p:nvPr>
        </p:nvSpPr>
        <p:spPr>
          <a:ln/>
        </p:spPr>
        <p:txBody>
          <a:bodyPr/>
          <a:lstStyle>
            <a:lvl1pPr>
              <a:defRPr/>
            </a:lvl1pPr>
          </a:lstStyle>
          <a:p>
            <a:pPr>
              <a:defRPr/>
            </a:pPr>
            <a:fld id="{6C4A1988-C8B7-4AA8-A6B1-56B708005B3D}" type="slidenum">
              <a:rPr lang="en-US" altLang="en-US"/>
              <a:pPr>
                <a:defRPr/>
              </a:pPr>
              <a:t>‹#›</a:t>
            </a:fld>
            <a:endParaRPr lang="en-US" altLang="en-US"/>
          </a:p>
        </p:txBody>
      </p:sp>
    </p:spTree>
    <p:extLst>
      <p:ext uri="{BB962C8B-B14F-4D97-AF65-F5344CB8AC3E}">
        <p14:creationId xmlns:p14="http://schemas.microsoft.com/office/powerpoint/2010/main" val="390571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7728FD-B5F0-0495-84B7-0CB04AB97EB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D402BF6-F56E-8518-0A46-984FFFB267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D2DCF77-E2C0-662A-4F91-CE68E7C68764}"/>
              </a:ext>
            </a:extLst>
          </p:cNvPr>
          <p:cNvSpPr>
            <a:spLocks noGrp="1" noChangeArrowheads="1"/>
          </p:cNvSpPr>
          <p:nvPr>
            <p:ph type="sldNum" sz="quarter" idx="12"/>
          </p:nvPr>
        </p:nvSpPr>
        <p:spPr>
          <a:ln/>
        </p:spPr>
        <p:txBody>
          <a:bodyPr/>
          <a:lstStyle>
            <a:lvl1pPr>
              <a:defRPr/>
            </a:lvl1pPr>
          </a:lstStyle>
          <a:p>
            <a:pPr>
              <a:defRPr/>
            </a:pPr>
            <a:fld id="{6464D8FA-E384-49E2-A0C4-BAD1A3203DF9}" type="slidenum">
              <a:rPr lang="en-US" altLang="en-US"/>
              <a:pPr>
                <a:defRPr/>
              </a:pPr>
              <a:t>‹#›</a:t>
            </a:fld>
            <a:endParaRPr lang="en-US" altLang="en-US"/>
          </a:p>
        </p:txBody>
      </p:sp>
    </p:spTree>
    <p:extLst>
      <p:ext uri="{BB962C8B-B14F-4D97-AF65-F5344CB8AC3E}">
        <p14:creationId xmlns:p14="http://schemas.microsoft.com/office/powerpoint/2010/main" val="32111950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7DFE461E-3AAE-6BB8-1EA0-401527B408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8243728-1004-4E05-4358-D52C6B79C4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03FEAE5-CF53-61B8-EA89-D5B82DCEBF05}"/>
              </a:ext>
            </a:extLst>
          </p:cNvPr>
          <p:cNvSpPr>
            <a:spLocks noGrp="1" noChangeArrowheads="1"/>
          </p:cNvSpPr>
          <p:nvPr>
            <p:ph type="sldNum" sz="quarter" idx="12"/>
          </p:nvPr>
        </p:nvSpPr>
        <p:spPr>
          <a:ln/>
        </p:spPr>
        <p:txBody>
          <a:bodyPr/>
          <a:lstStyle>
            <a:lvl1pPr>
              <a:defRPr/>
            </a:lvl1pPr>
          </a:lstStyle>
          <a:p>
            <a:pPr>
              <a:defRPr/>
            </a:pPr>
            <a:fld id="{FAADD192-2556-4503-A113-C80EBE248FF0}" type="slidenum">
              <a:rPr lang="en-US" altLang="en-US"/>
              <a:pPr>
                <a:defRPr/>
              </a:pPr>
              <a:t>‹#›</a:t>
            </a:fld>
            <a:endParaRPr lang="en-US" altLang="en-US"/>
          </a:p>
        </p:txBody>
      </p:sp>
    </p:spTree>
    <p:extLst>
      <p:ext uri="{BB962C8B-B14F-4D97-AF65-F5344CB8AC3E}">
        <p14:creationId xmlns:p14="http://schemas.microsoft.com/office/powerpoint/2010/main" val="5925942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0B9B9A-54C2-FCB8-C73B-4720CD1D49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E71068B-D950-4795-FB72-C7AA5415BD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14B4AF0-8CFC-AA5D-4C35-F25A42056CB8}"/>
              </a:ext>
            </a:extLst>
          </p:cNvPr>
          <p:cNvSpPr>
            <a:spLocks noGrp="1" noChangeArrowheads="1"/>
          </p:cNvSpPr>
          <p:nvPr>
            <p:ph type="sldNum" sz="quarter" idx="12"/>
          </p:nvPr>
        </p:nvSpPr>
        <p:spPr>
          <a:ln/>
        </p:spPr>
        <p:txBody>
          <a:bodyPr/>
          <a:lstStyle>
            <a:lvl1pPr>
              <a:defRPr/>
            </a:lvl1pPr>
          </a:lstStyle>
          <a:p>
            <a:pPr>
              <a:defRPr/>
            </a:pPr>
            <a:fld id="{D6C9D323-E6EE-4240-BD75-243FFA4E034B}" type="slidenum">
              <a:rPr lang="en-US" altLang="en-US"/>
              <a:pPr>
                <a:defRPr/>
              </a:pPr>
              <a:t>‹#›</a:t>
            </a:fld>
            <a:endParaRPr lang="en-US" altLang="en-US"/>
          </a:p>
        </p:txBody>
      </p:sp>
    </p:spTree>
    <p:extLst>
      <p:ext uri="{BB962C8B-B14F-4D97-AF65-F5344CB8AC3E}">
        <p14:creationId xmlns:p14="http://schemas.microsoft.com/office/powerpoint/2010/main" val="675491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700FC113-8324-55D0-CF54-8D69DCCCB9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3F02550-3AFA-BA87-9472-17FC726F30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55EA9F1-DD40-F961-3B97-D20B542FB12B}"/>
              </a:ext>
            </a:extLst>
          </p:cNvPr>
          <p:cNvSpPr>
            <a:spLocks noGrp="1" noChangeArrowheads="1"/>
          </p:cNvSpPr>
          <p:nvPr>
            <p:ph type="sldNum" sz="quarter" idx="12"/>
          </p:nvPr>
        </p:nvSpPr>
        <p:spPr>
          <a:ln/>
        </p:spPr>
        <p:txBody>
          <a:bodyPr/>
          <a:lstStyle>
            <a:lvl1pPr>
              <a:defRPr/>
            </a:lvl1pPr>
          </a:lstStyle>
          <a:p>
            <a:pPr>
              <a:defRPr/>
            </a:pPr>
            <a:fld id="{1517292B-F779-49FC-B666-C037838D012C}" type="slidenum">
              <a:rPr lang="en-US" altLang="en-US"/>
              <a:pPr>
                <a:defRPr/>
              </a:pPr>
              <a:t>‹#›</a:t>
            </a:fld>
            <a:endParaRPr lang="en-US" altLang="en-US"/>
          </a:p>
        </p:txBody>
      </p:sp>
    </p:spTree>
    <p:extLst>
      <p:ext uri="{BB962C8B-B14F-4D97-AF65-F5344CB8AC3E}">
        <p14:creationId xmlns:p14="http://schemas.microsoft.com/office/powerpoint/2010/main" val="3347277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5BAF33F-0BFE-A1C5-BDD1-B1A21017FE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956CAC-A2AB-880F-2AFA-7C890C1946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0BF0E31-6757-0E13-3B9C-8CFD28A57BA5}"/>
              </a:ext>
            </a:extLst>
          </p:cNvPr>
          <p:cNvSpPr>
            <a:spLocks noGrp="1" noChangeArrowheads="1"/>
          </p:cNvSpPr>
          <p:nvPr>
            <p:ph type="sldNum" sz="quarter" idx="12"/>
          </p:nvPr>
        </p:nvSpPr>
        <p:spPr>
          <a:ln/>
        </p:spPr>
        <p:txBody>
          <a:bodyPr/>
          <a:lstStyle>
            <a:lvl1pPr>
              <a:defRPr/>
            </a:lvl1pPr>
          </a:lstStyle>
          <a:p>
            <a:pPr>
              <a:defRPr/>
            </a:pPr>
            <a:fld id="{5B10E76E-1A5E-4C12-A525-8F30AF610437}" type="slidenum">
              <a:rPr lang="en-US" altLang="en-US"/>
              <a:pPr>
                <a:defRPr/>
              </a:pPr>
              <a:t>‹#›</a:t>
            </a:fld>
            <a:endParaRPr lang="en-US" altLang="en-US"/>
          </a:p>
        </p:txBody>
      </p:sp>
    </p:spTree>
    <p:extLst>
      <p:ext uri="{BB962C8B-B14F-4D97-AF65-F5344CB8AC3E}">
        <p14:creationId xmlns:p14="http://schemas.microsoft.com/office/powerpoint/2010/main" val="3784299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67E9D70-B453-C12C-215D-13D166DF1A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F7CC2A3-2967-48CA-3C82-262D3E6A1A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AEFFDAF-EC3A-8B1D-E4BF-0162C9C65739}"/>
              </a:ext>
            </a:extLst>
          </p:cNvPr>
          <p:cNvSpPr>
            <a:spLocks noGrp="1" noChangeArrowheads="1"/>
          </p:cNvSpPr>
          <p:nvPr>
            <p:ph type="sldNum" sz="quarter" idx="12"/>
          </p:nvPr>
        </p:nvSpPr>
        <p:spPr>
          <a:ln/>
        </p:spPr>
        <p:txBody>
          <a:bodyPr/>
          <a:lstStyle>
            <a:lvl1pPr>
              <a:defRPr/>
            </a:lvl1pPr>
          </a:lstStyle>
          <a:p>
            <a:pPr>
              <a:defRPr/>
            </a:pPr>
            <a:fld id="{88D10EE5-35B3-4792-A008-11A38FF47D35}" type="slidenum">
              <a:rPr lang="en-US" altLang="en-US"/>
              <a:pPr>
                <a:defRPr/>
              </a:pPr>
              <a:t>‹#›</a:t>
            </a:fld>
            <a:endParaRPr lang="en-US" altLang="en-US"/>
          </a:p>
        </p:txBody>
      </p:sp>
    </p:spTree>
    <p:extLst>
      <p:ext uri="{BB962C8B-B14F-4D97-AF65-F5344CB8AC3E}">
        <p14:creationId xmlns:p14="http://schemas.microsoft.com/office/powerpoint/2010/main" val="1093571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87CB60-AEC9-0BF4-D00E-3FFCE16A057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7C1DF2D-DE70-260B-691C-4541C44C44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139A302-A01D-26DC-3444-C72CD6EFAF89}"/>
              </a:ext>
            </a:extLst>
          </p:cNvPr>
          <p:cNvSpPr>
            <a:spLocks noGrp="1" noChangeArrowheads="1"/>
          </p:cNvSpPr>
          <p:nvPr>
            <p:ph type="sldNum" sz="quarter" idx="12"/>
          </p:nvPr>
        </p:nvSpPr>
        <p:spPr>
          <a:ln/>
        </p:spPr>
        <p:txBody>
          <a:bodyPr/>
          <a:lstStyle>
            <a:lvl1pPr>
              <a:defRPr/>
            </a:lvl1pPr>
          </a:lstStyle>
          <a:p>
            <a:pPr>
              <a:defRPr/>
            </a:pPr>
            <a:fld id="{B5233908-ADA7-45A5-9019-C504A2BD118B}" type="slidenum">
              <a:rPr lang="en-US" altLang="en-US"/>
              <a:pPr>
                <a:defRPr/>
              </a:pPr>
              <a:t>‹#›</a:t>
            </a:fld>
            <a:endParaRPr lang="en-US" altLang="en-US"/>
          </a:p>
        </p:txBody>
      </p:sp>
    </p:spTree>
    <p:extLst>
      <p:ext uri="{BB962C8B-B14F-4D97-AF65-F5344CB8AC3E}">
        <p14:creationId xmlns:p14="http://schemas.microsoft.com/office/powerpoint/2010/main" val="2966459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2183D43-99F7-1BB7-3B4C-7A41F61FB8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1092BCA-9CCA-B720-548A-1A7FFDFC18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6795A3F-E9AC-D742-F0DD-F77718C68050}"/>
              </a:ext>
            </a:extLst>
          </p:cNvPr>
          <p:cNvSpPr>
            <a:spLocks noGrp="1" noChangeArrowheads="1"/>
          </p:cNvSpPr>
          <p:nvPr>
            <p:ph type="sldNum" sz="quarter" idx="12"/>
          </p:nvPr>
        </p:nvSpPr>
        <p:spPr>
          <a:ln/>
        </p:spPr>
        <p:txBody>
          <a:bodyPr/>
          <a:lstStyle>
            <a:lvl1pPr>
              <a:defRPr/>
            </a:lvl1pPr>
          </a:lstStyle>
          <a:p>
            <a:pPr>
              <a:defRPr/>
            </a:pPr>
            <a:fld id="{BC874AB0-3C25-4749-80A7-3CE6EE8538A2}" type="slidenum">
              <a:rPr lang="en-US" altLang="en-US"/>
              <a:pPr>
                <a:defRPr/>
              </a:pPr>
              <a:t>‹#›</a:t>
            </a:fld>
            <a:endParaRPr lang="en-US" altLang="en-US"/>
          </a:p>
        </p:txBody>
      </p:sp>
    </p:spTree>
    <p:extLst>
      <p:ext uri="{BB962C8B-B14F-4D97-AF65-F5344CB8AC3E}">
        <p14:creationId xmlns:p14="http://schemas.microsoft.com/office/powerpoint/2010/main" val="32322016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09E39C1-2D7E-3764-00A9-69EA19CDBB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DE6AF5A-0EF5-23B7-37F3-1631BE81FF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B610C39-88C1-2E3F-4F75-636D1BC17903}"/>
              </a:ext>
            </a:extLst>
          </p:cNvPr>
          <p:cNvSpPr>
            <a:spLocks noGrp="1" noChangeArrowheads="1"/>
          </p:cNvSpPr>
          <p:nvPr>
            <p:ph type="sldNum" sz="quarter" idx="12"/>
          </p:nvPr>
        </p:nvSpPr>
        <p:spPr>
          <a:ln/>
        </p:spPr>
        <p:txBody>
          <a:bodyPr/>
          <a:lstStyle>
            <a:lvl1pPr>
              <a:defRPr/>
            </a:lvl1pPr>
          </a:lstStyle>
          <a:p>
            <a:pPr>
              <a:defRPr/>
            </a:pPr>
            <a:fld id="{32E16552-1B77-4527-BFD1-75D503B06EDA}" type="slidenum">
              <a:rPr lang="en-US" altLang="en-US"/>
              <a:pPr>
                <a:defRPr/>
              </a:pPr>
              <a:t>‹#›</a:t>
            </a:fld>
            <a:endParaRPr lang="en-US" altLang="en-US"/>
          </a:p>
        </p:txBody>
      </p:sp>
    </p:spTree>
    <p:extLst>
      <p:ext uri="{BB962C8B-B14F-4D97-AF65-F5344CB8AC3E}">
        <p14:creationId xmlns:p14="http://schemas.microsoft.com/office/powerpoint/2010/main" val="20017759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07D8B08-1B83-5E3B-FB61-44D1FA0320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F280FA4-93A1-56D8-5CFF-6680845E0B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CB027D2-4ED3-2337-DE70-6A9E44CDE53D}"/>
              </a:ext>
            </a:extLst>
          </p:cNvPr>
          <p:cNvSpPr>
            <a:spLocks noGrp="1" noChangeArrowheads="1"/>
          </p:cNvSpPr>
          <p:nvPr>
            <p:ph type="sldNum" sz="quarter" idx="12"/>
          </p:nvPr>
        </p:nvSpPr>
        <p:spPr>
          <a:ln/>
        </p:spPr>
        <p:txBody>
          <a:bodyPr/>
          <a:lstStyle>
            <a:lvl1pPr>
              <a:defRPr/>
            </a:lvl1pPr>
          </a:lstStyle>
          <a:p>
            <a:pPr>
              <a:defRPr/>
            </a:pPr>
            <a:fld id="{34F26387-59B6-4155-B450-E98F044FE368}" type="slidenum">
              <a:rPr lang="en-US" altLang="en-US"/>
              <a:pPr>
                <a:defRPr/>
              </a:pPr>
              <a:t>‹#›</a:t>
            </a:fld>
            <a:endParaRPr lang="en-US" altLang="en-US"/>
          </a:p>
        </p:txBody>
      </p:sp>
    </p:spTree>
    <p:extLst>
      <p:ext uri="{BB962C8B-B14F-4D97-AF65-F5344CB8AC3E}">
        <p14:creationId xmlns:p14="http://schemas.microsoft.com/office/powerpoint/2010/main" val="2782168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BB6C767-7DAA-33D6-4CCD-C3C13914EC3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B66E171-EED4-125B-8510-F4370637F4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ABD27F3-28F7-CB37-AF70-FD1378BFABC5}"/>
              </a:ext>
            </a:extLst>
          </p:cNvPr>
          <p:cNvSpPr>
            <a:spLocks noGrp="1" noChangeArrowheads="1"/>
          </p:cNvSpPr>
          <p:nvPr>
            <p:ph type="sldNum" sz="quarter" idx="12"/>
          </p:nvPr>
        </p:nvSpPr>
        <p:spPr>
          <a:ln/>
        </p:spPr>
        <p:txBody>
          <a:bodyPr/>
          <a:lstStyle>
            <a:lvl1pPr>
              <a:defRPr/>
            </a:lvl1pPr>
          </a:lstStyle>
          <a:p>
            <a:pPr>
              <a:defRPr/>
            </a:pPr>
            <a:fld id="{A590CF15-F7E5-4076-9C7C-4C2BBD7212F5}" type="slidenum">
              <a:rPr lang="en-US" altLang="en-US"/>
              <a:pPr>
                <a:defRPr/>
              </a:pPr>
              <a:t>‹#›</a:t>
            </a:fld>
            <a:endParaRPr lang="en-US" altLang="en-US"/>
          </a:p>
        </p:txBody>
      </p:sp>
    </p:spTree>
    <p:extLst>
      <p:ext uri="{BB962C8B-B14F-4D97-AF65-F5344CB8AC3E}">
        <p14:creationId xmlns:p14="http://schemas.microsoft.com/office/powerpoint/2010/main" val="3425102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8488D3-2E22-F78A-3EF8-0042953A30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5DC4D7F-CE43-BC62-D5FB-0E3C13A277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48820C8-575F-17B6-DEB5-E2D341335DC3}"/>
              </a:ext>
            </a:extLst>
          </p:cNvPr>
          <p:cNvSpPr>
            <a:spLocks noGrp="1" noChangeArrowheads="1"/>
          </p:cNvSpPr>
          <p:nvPr>
            <p:ph type="sldNum" sz="quarter" idx="12"/>
          </p:nvPr>
        </p:nvSpPr>
        <p:spPr>
          <a:ln/>
        </p:spPr>
        <p:txBody>
          <a:bodyPr/>
          <a:lstStyle>
            <a:lvl1pPr>
              <a:defRPr/>
            </a:lvl1pPr>
          </a:lstStyle>
          <a:p>
            <a:pPr>
              <a:defRPr/>
            </a:pPr>
            <a:fld id="{F0CCA521-A5E3-464C-8B14-96237D7A627A}" type="slidenum">
              <a:rPr lang="en-US" altLang="en-US"/>
              <a:pPr>
                <a:defRPr/>
              </a:pPr>
              <a:t>‹#›</a:t>
            </a:fld>
            <a:endParaRPr lang="en-US" altLang="en-US"/>
          </a:p>
        </p:txBody>
      </p:sp>
    </p:spTree>
    <p:extLst>
      <p:ext uri="{BB962C8B-B14F-4D97-AF65-F5344CB8AC3E}">
        <p14:creationId xmlns:p14="http://schemas.microsoft.com/office/powerpoint/2010/main" val="32135679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FCFCAA-B2DC-D363-5DBB-172C0743A2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8918656-EE26-1F5D-86FD-41330903B7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BF6C2AB-6901-0206-650B-2CA1F4827802}"/>
              </a:ext>
            </a:extLst>
          </p:cNvPr>
          <p:cNvSpPr>
            <a:spLocks noGrp="1" noChangeArrowheads="1"/>
          </p:cNvSpPr>
          <p:nvPr>
            <p:ph type="sldNum" sz="quarter" idx="12"/>
          </p:nvPr>
        </p:nvSpPr>
        <p:spPr>
          <a:ln/>
        </p:spPr>
        <p:txBody>
          <a:bodyPr/>
          <a:lstStyle>
            <a:lvl1pPr>
              <a:defRPr/>
            </a:lvl1pPr>
          </a:lstStyle>
          <a:p>
            <a:pPr>
              <a:defRPr/>
            </a:pPr>
            <a:fld id="{3BCD8D8E-27F0-4438-91EE-F0C0ED8446A8}" type="slidenum">
              <a:rPr lang="en-US" altLang="en-US"/>
              <a:pPr>
                <a:defRPr/>
              </a:pPr>
              <a:t>‹#›</a:t>
            </a:fld>
            <a:endParaRPr lang="en-US" altLang="en-US"/>
          </a:p>
        </p:txBody>
      </p:sp>
    </p:spTree>
    <p:extLst>
      <p:ext uri="{BB962C8B-B14F-4D97-AF65-F5344CB8AC3E}">
        <p14:creationId xmlns:p14="http://schemas.microsoft.com/office/powerpoint/2010/main" val="37327031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2F83A3F-A321-CC4F-72D6-BAB226E204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BC2FB78-F1DA-672D-F1B4-DEAF480E36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75038AB-ED7D-DB96-8ADF-22397B7442EE}"/>
              </a:ext>
            </a:extLst>
          </p:cNvPr>
          <p:cNvSpPr>
            <a:spLocks noGrp="1" noChangeArrowheads="1"/>
          </p:cNvSpPr>
          <p:nvPr>
            <p:ph type="sldNum" sz="quarter" idx="12"/>
          </p:nvPr>
        </p:nvSpPr>
        <p:spPr>
          <a:ln/>
        </p:spPr>
        <p:txBody>
          <a:bodyPr/>
          <a:lstStyle>
            <a:lvl1pPr>
              <a:defRPr/>
            </a:lvl1pPr>
          </a:lstStyle>
          <a:p>
            <a:pPr>
              <a:defRPr/>
            </a:pPr>
            <a:fld id="{FD759293-506A-4293-A503-D28243A4806D}" type="slidenum">
              <a:rPr lang="en-US" altLang="en-US"/>
              <a:pPr>
                <a:defRPr/>
              </a:pPr>
              <a:t>‹#›</a:t>
            </a:fld>
            <a:endParaRPr lang="en-US" altLang="en-US"/>
          </a:p>
        </p:txBody>
      </p:sp>
    </p:spTree>
    <p:extLst>
      <p:ext uri="{BB962C8B-B14F-4D97-AF65-F5344CB8AC3E}">
        <p14:creationId xmlns:p14="http://schemas.microsoft.com/office/powerpoint/2010/main" val="31364336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F8A439-E53F-F3A1-CA28-EF2BFD2339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621BD97-9DA8-4727-88D1-4BA8CC01CE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DA08354-E611-5FFA-3C3A-2FFD4E013E1A}"/>
              </a:ext>
            </a:extLst>
          </p:cNvPr>
          <p:cNvSpPr>
            <a:spLocks noGrp="1" noChangeArrowheads="1"/>
          </p:cNvSpPr>
          <p:nvPr>
            <p:ph type="sldNum" sz="quarter" idx="12"/>
          </p:nvPr>
        </p:nvSpPr>
        <p:spPr>
          <a:ln/>
        </p:spPr>
        <p:txBody>
          <a:bodyPr/>
          <a:lstStyle>
            <a:lvl1pPr>
              <a:defRPr/>
            </a:lvl1pPr>
          </a:lstStyle>
          <a:p>
            <a:pPr>
              <a:defRPr/>
            </a:pPr>
            <a:fld id="{48F6A79E-D7B2-4868-9DF5-D4C5B81DFD47}" type="slidenum">
              <a:rPr lang="en-US" altLang="en-US"/>
              <a:pPr>
                <a:defRPr/>
              </a:pPr>
              <a:t>‹#›</a:t>
            </a:fld>
            <a:endParaRPr lang="en-US" altLang="en-US"/>
          </a:p>
        </p:txBody>
      </p:sp>
    </p:spTree>
    <p:extLst>
      <p:ext uri="{BB962C8B-B14F-4D97-AF65-F5344CB8AC3E}">
        <p14:creationId xmlns:p14="http://schemas.microsoft.com/office/powerpoint/2010/main" val="2638817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35DCC1E5-5957-AB0D-B329-1B49385916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D9FDD14-1436-E7F2-7EDA-C07753B5D6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A247E5A-1586-87C2-9BC4-740E0A1A1F45}"/>
              </a:ext>
            </a:extLst>
          </p:cNvPr>
          <p:cNvSpPr>
            <a:spLocks noGrp="1" noChangeArrowheads="1"/>
          </p:cNvSpPr>
          <p:nvPr>
            <p:ph type="sldNum" sz="quarter" idx="12"/>
          </p:nvPr>
        </p:nvSpPr>
        <p:spPr>
          <a:ln/>
        </p:spPr>
        <p:txBody>
          <a:bodyPr/>
          <a:lstStyle>
            <a:lvl1pPr>
              <a:defRPr/>
            </a:lvl1pPr>
          </a:lstStyle>
          <a:p>
            <a:pPr>
              <a:defRPr/>
            </a:pPr>
            <a:fld id="{0BBEF5ED-47E5-4714-86DC-7919BA3E0B47}" type="slidenum">
              <a:rPr lang="en-US" altLang="en-US"/>
              <a:pPr>
                <a:defRPr/>
              </a:pPr>
              <a:t>‹#›</a:t>
            </a:fld>
            <a:endParaRPr lang="en-US" altLang="en-US"/>
          </a:p>
        </p:txBody>
      </p:sp>
    </p:spTree>
    <p:extLst>
      <p:ext uri="{BB962C8B-B14F-4D97-AF65-F5344CB8AC3E}">
        <p14:creationId xmlns:p14="http://schemas.microsoft.com/office/powerpoint/2010/main" val="102010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703BC7-9FF0-4EA5-229C-74762518A7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6BCA68A-8F48-A366-9620-9333DB79976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FEFEE00-D63E-48A7-8401-F5BB558FABB9}"/>
              </a:ext>
            </a:extLst>
          </p:cNvPr>
          <p:cNvSpPr>
            <a:spLocks noGrp="1" noChangeArrowheads="1"/>
          </p:cNvSpPr>
          <p:nvPr>
            <p:ph type="sldNum" sz="quarter" idx="12"/>
          </p:nvPr>
        </p:nvSpPr>
        <p:spPr>
          <a:ln/>
        </p:spPr>
        <p:txBody>
          <a:bodyPr/>
          <a:lstStyle>
            <a:lvl1pPr>
              <a:defRPr/>
            </a:lvl1pPr>
          </a:lstStyle>
          <a:p>
            <a:pPr>
              <a:defRPr/>
            </a:pPr>
            <a:fld id="{79CEA935-5078-4E0D-9E02-1FDAD55777D7}" type="slidenum">
              <a:rPr lang="en-US" altLang="en-US"/>
              <a:pPr>
                <a:defRPr/>
              </a:pPr>
              <a:t>‹#›</a:t>
            </a:fld>
            <a:endParaRPr lang="en-US" altLang="en-US"/>
          </a:p>
        </p:txBody>
      </p:sp>
    </p:spTree>
    <p:extLst>
      <p:ext uri="{BB962C8B-B14F-4D97-AF65-F5344CB8AC3E}">
        <p14:creationId xmlns:p14="http://schemas.microsoft.com/office/powerpoint/2010/main" val="3253009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21ADCA-8C62-34EA-1EF7-397D6D121E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EA1684F-6C10-099C-982B-C6BB0725383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69D26B4-A252-3C3C-2269-43D7A5A0D456}"/>
              </a:ext>
            </a:extLst>
          </p:cNvPr>
          <p:cNvSpPr>
            <a:spLocks noGrp="1" noChangeArrowheads="1"/>
          </p:cNvSpPr>
          <p:nvPr>
            <p:ph type="sldNum" sz="quarter" idx="12"/>
          </p:nvPr>
        </p:nvSpPr>
        <p:spPr>
          <a:ln/>
        </p:spPr>
        <p:txBody>
          <a:bodyPr/>
          <a:lstStyle>
            <a:lvl1pPr>
              <a:defRPr/>
            </a:lvl1pPr>
          </a:lstStyle>
          <a:p>
            <a:pPr>
              <a:defRPr/>
            </a:pPr>
            <a:fld id="{8D3E6368-3FE5-4395-A046-E239CAB3650E}" type="slidenum">
              <a:rPr lang="en-US" altLang="en-US"/>
              <a:pPr>
                <a:defRPr/>
              </a:pPr>
              <a:t>‹#›</a:t>
            </a:fld>
            <a:endParaRPr lang="en-US" altLang="en-US"/>
          </a:p>
        </p:txBody>
      </p:sp>
    </p:spTree>
    <p:extLst>
      <p:ext uri="{BB962C8B-B14F-4D97-AF65-F5344CB8AC3E}">
        <p14:creationId xmlns:p14="http://schemas.microsoft.com/office/powerpoint/2010/main" val="25049122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419B61-756C-1EBC-59CD-F1E1572C20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2FC34FD-23C0-64EB-3A92-334978D2A9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905F136-8753-DA2D-59F3-C94610E2291D}"/>
              </a:ext>
            </a:extLst>
          </p:cNvPr>
          <p:cNvSpPr>
            <a:spLocks noGrp="1" noChangeArrowheads="1"/>
          </p:cNvSpPr>
          <p:nvPr>
            <p:ph type="sldNum" sz="quarter" idx="12"/>
          </p:nvPr>
        </p:nvSpPr>
        <p:spPr>
          <a:ln/>
        </p:spPr>
        <p:txBody>
          <a:bodyPr/>
          <a:lstStyle>
            <a:lvl1pPr>
              <a:defRPr/>
            </a:lvl1pPr>
          </a:lstStyle>
          <a:p>
            <a:pPr>
              <a:defRPr/>
            </a:pPr>
            <a:fld id="{6CB3B39A-8E01-41A8-A51A-AC09F0080567}" type="slidenum">
              <a:rPr lang="en-US" altLang="en-US"/>
              <a:pPr>
                <a:defRPr/>
              </a:pPr>
              <a:t>‹#›</a:t>
            </a:fld>
            <a:endParaRPr lang="en-US" altLang="en-US"/>
          </a:p>
        </p:txBody>
      </p:sp>
    </p:spTree>
    <p:extLst>
      <p:ext uri="{BB962C8B-B14F-4D97-AF65-F5344CB8AC3E}">
        <p14:creationId xmlns:p14="http://schemas.microsoft.com/office/powerpoint/2010/main" val="9533411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4285BB-0914-9F96-C328-A33D326CF1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28E3B2E-EA93-2D55-C8D9-C3454C42AEA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981CC1F8-3BFB-C2B7-934C-934752889669}"/>
              </a:ext>
            </a:extLst>
          </p:cNvPr>
          <p:cNvSpPr>
            <a:spLocks noGrp="1" noChangeArrowheads="1"/>
          </p:cNvSpPr>
          <p:nvPr>
            <p:ph type="sldNum" sz="quarter" idx="12"/>
          </p:nvPr>
        </p:nvSpPr>
        <p:spPr>
          <a:ln/>
        </p:spPr>
        <p:txBody>
          <a:bodyPr/>
          <a:lstStyle>
            <a:lvl1pPr>
              <a:defRPr/>
            </a:lvl1pPr>
          </a:lstStyle>
          <a:p>
            <a:pPr>
              <a:defRPr/>
            </a:pPr>
            <a:fld id="{CA9BEAB0-E7D1-47B5-9D6E-76CD62D705AF}" type="slidenum">
              <a:rPr lang="en-US" altLang="en-US"/>
              <a:pPr>
                <a:defRPr/>
              </a:pPr>
              <a:t>‹#›</a:t>
            </a:fld>
            <a:endParaRPr lang="en-US" altLang="en-US"/>
          </a:p>
        </p:txBody>
      </p:sp>
    </p:spTree>
    <p:extLst>
      <p:ext uri="{BB962C8B-B14F-4D97-AF65-F5344CB8AC3E}">
        <p14:creationId xmlns:p14="http://schemas.microsoft.com/office/powerpoint/2010/main" val="3326463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CE8109-71CA-6392-5428-DDBF49072C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B2750EE-54A6-175C-0B1A-F5F07CDD34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7367CA2-43F8-B74C-B911-EEECAD7D9ABA}"/>
              </a:ext>
            </a:extLst>
          </p:cNvPr>
          <p:cNvSpPr>
            <a:spLocks noGrp="1" noChangeArrowheads="1"/>
          </p:cNvSpPr>
          <p:nvPr>
            <p:ph type="sldNum" sz="quarter" idx="12"/>
          </p:nvPr>
        </p:nvSpPr>
        <p:spPr>
          <a:ln/>
        </p:spPr>
        <p:txBody>
          <a:bodyPr/>
          <a:lstStyle>
            <a:lvl1pPr>
              <a:defRPr/>
            </a:lvl1pPr>
          </a:lstStyle>
          <a:p>
            <a:pPr>
              <a:defRPr/>
            </a:pPr>
            <a:fld id="{3AEAD134-3274-401F-96CC-D79A1C986677}" type="slidenum">
              <a:rPr lang="en-US" altLang="en-US"/>
              <a:pPr>
                <a:defRPr/>
              </a:pPr>
              <a:t>‹#›</a:t>
            </a:fld>
            <a:endParaRPr lang="en-US" altLang="en-US"/>
          </a:p>
        </p:txBody>
      </p:sp>
    </p:spTree>
    <p:extLst>
      <p:ext uri="{BB962C8B-B14F-4D97-AF65-F5344CB8AC3E}">
        <p14:creationId xmlns:p14="http://schemas.microsoft.com/office/powerpoint/2010/main" val="40999477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90E6C71-BF4A-1627-1693-6005CB0B20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276FA2B-44A8-96D1-059E-87CA85269F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7B9B0C0-9F0F-02DE-A96F-BFEC5C3D30BA}"/>
              </a:ext>
            </a:extLst>
          </p:cNvPr>
          <p:cNvSpPr>
            <a:spLocks noGrp="1" noChangeArrowheads="1"/>
          </p:cNvSpPr>
          <p:nvPr>
            <p:ph type="sldNum" sz="quarter" idx="12"/>
          </p:nvPr>
        </p:nvSpPr>
        <p:spPr>
          <a:ln/>
        </p:spPr>
        <p:txBody>
          <a:bodyPr/>
          <a:lstStyle>
            <a:lvl1pPr>
              <a:defRPr/>
            </a:lvl1pPr>
          </a:lstStyle>
          <a:p>
            <a:pPr>
              <a:defRPr/>
            </a:pPr>
            <a:fld id="{72B215BC-DBEC-4519-8A3F-C5DCC37DB53F}" type="slidenum">
              <a:rPr lang="en-US" altLang="en-US"/>
              <a:pPr>
                <a:defRPr/>
              </a:pPr>
              <a:t>‹#›</a:t>
            </a:fld>
            <a:endParaRPr lang="en-US" altLang="en-US"/>
          </a:p>
        </p:txBody>
      </p:sp>
    </p:spTree>
    <p:extLst>
      <p:ext uri="{BB962C8B-B14F-4D97-AF65-F5344CB8AC3E}">
        <p14:creationId xmlns:p14="http://schemas.microsoft.com/office/powerpoint/2010/main" val="4980351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2587C46-EA39-0E49-C0B7-562727B3A4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D1A7089-B5DD-B5E9-0C36-C96592E05C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E6D498F-E312-A331-A2E2-10AE01189D87}"/>
              </a:ext>
            </a:extLst>
          </p:cNvPr>
          <p:cNvSpPr>
            <a:spLocks noGrp="1" noChangeArrowheads="1"/>
          </p:cNvSpPr>
          <p:nvPr>
            <p:ph type="sldNum" sz="quarter" idx="12"/>
          </p:nvPr>
        </p:nvSpPr>
        <p:spPr>
          <a:ln/>
        </p:spPr>
        <p:txBody>
          <a:bodyPr/>
          <a:lstStyle>
            <a:lvl1pPr>
              <a:defRPr/>
            </a:lvl1pPr>
          </a:lstStyle>
          <a:p>
            <a:pPr>
              <a:defRPr/>
            </a:pPr>
            <a:fld id="{07EFF2BB-8E4C-4061-BAF9-FC25909B0F31}" type="slidenum">
              <a:rPr lang="en-US" altLang="en-US"/>
              <a:pPr>
                <a:defRPr/>
              </a:pPr>
              <a:t>‹#›</a:t>
            </a:fld>
            <a:endParaRPr lang="en-US" altLang="en-US"/>
          </a:p>
        </p:txBody>
      </p:sp>
    </p:spTree>
    <p:extLst>
      <p:ext uri="{BB962C8B-B14F-4D97-AF65-F5344CB8AC3E}">
        <p14:creationId xmlns:p14="http://schemas.microsoft.com/office/powerpoint/2010/main" val="16529933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B2C879-709C-21EC-6A3A-DBE186B347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9EAEB4A-B0B5-093D-FA09-670D92A373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7A2DDD7-3DC8-BE44-46BF-C35844F2A65F}"/>
              </a:ext>
            </a:extLst>
          </p:cNvPr>
          <p:cNvSpPr>
            <a:spLocks noGrp="1" noChangeArrowheads="1"/>
          </p:cNvSpPr>
          <p:nvPr>
            <p:ph type="sldNum" sz="quarter" idx="12"/>
          </p:nvPr>
        </p:nvSpPr>
        <p:spPr>
          <a:ln/>
        </p:spPr>
        <p:txBody>
          <a:bodyPr/>
          <a:lstStyle>
            <a:lvl1pPr>
              <a:defRPr/>
            </a:lvl1pPr>
          </a:lstStyle>
          <a:p>
            <a:pPr>
              <a:defRPr/>
            </a:pPr>
            <a:fld id="{3F048089-DEF9-4C58-A192-9FB9B76AD2FC}" type="slidenum">
              <a:rPr lang="en-US" altLang="en-US"/>
              <a:pPr>
                <a:defRPr/>
              </a:pPr>
              <a:t>‹#›</a:t>
            </a:fld>
            <a:endParaRPr lang="en-US" altLang="en-US"/>
          </a:p>
        </p:txBody>
      </p:sp>
    </p:spTree>
    <p:extLst>
      <p:ext uri="{BB962C8B-B14F-4D97-AF65-F5344CB8AC3E}">
        <p14:creationId xmlns:p14="http://schemas.microsoft.com/office/powerpoint/2010/main" val="40437442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42635B-C3BA-24CF-6403-0EE688AA50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09E8314-D1C4-6F95-0F74-564318BE36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110339D-603B-C9A8-AED3-596DB8CE0C7F}"/>
              </a:ext>
            </a:extLst>
          </p:cNvPr>
          <p:cNvSpPr>
            <a:spLocks noGrp="1" noChangeArrowheads="1"/>
          </p:cNvSpPr>
          <p:nvPr>
            <p:ph type="sldNum" sz="quarter" idx="12"/>
          </p:nvPr>
        </p:nvSpPr>
        <p:spPr>
          <a:ln/>
        </p:spPr>
        <p:txBody>
          <a:bodyPr/>
          <a:lstStyle>
            <a:lvl1pPr>
              <a:defRPr/>
            </a:lvl1pPr>
          </a:lstStyle>
          <a:p>
            <a:pPr>
              <a:defRPr/>
            </a:pPr>
            <a:fld id="{E3E5E287-D149-43AC-89E5-C856811A1D59}" type="slidenum">
              <a:rPr lang="en-US" altLang="en-US"/>
              <a:pPr>
                <a:defRPr/>
              </a:pPr>
              <a:t>‹#›</a:t>
            </a:fld>
            <a:endParaRPr lang="en-US" altLang="en-US"/>
          </a:p>
        </p:txBody>
      </p:sp>
    </p:spTree>
    <p:extLst>
      <p:ext uri="{BB962C8B-B14F-4D97-AF65-F5344CB8AC3E}">
        <p14:creationId xmlns:p14="http://schemas.microsoft.com/office/powerpoint/2010/main" val="39046514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50AE1B4-3978-434E-B5F9-14E1CA5C5F5D}" type="slidenum">
              <a:rPr lang="en-US" altLang="en-US" smtClean="0"/>
              <a:pPr>
                <a:defRPr/>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7160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7A482AC-3BD8-4BB9-B4BD-58C07684D1C7}" type="slidenum">
              <a:rPr lang="en-US" altLang="en-US" smtClean="0"/>
              <a:pPr>
                <a:defRPr/>
              </a:pPr>
              <a:t>‹#›</a:t>
            </a:fld>
            <a:endParaRPr lang="en-US" altLang="en-US"/>
          </a:p>
        </p:txBody>
      </p:sp>
    </p:spTree>
    <p:extLst>
      <p:ext uri="{BB962C8B-B14F-4D97-AF65-F5344CB8AC3E}">
        <p14:creationId xmlns:p14="http://schemas.microsoft.com/office/powerpoint/2010/main" val="254868924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5DB2841-DE03-98CD-4397-BEAA3F0223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EDB2062-85AC-FE59-6E5B-96F50831F2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374C61A-2EDE-E9F5-EA68-6AC9760143F3}"/>
              </a:ext>
            </a:extLst>
          </p:cNvPr>
          <p:cNvSpPr>
            <a:spLocks noGrp="1" noChangeArrowheads="1"/>
          </p:cNvSpPr>
          <p:nvPr>
            <p:ph type="sldNum" sz="quarter" idx="12"/>
          </p:nvPr>
        </p:nvSpPr>
        <p:spPr>
          <a:ln/>
        </p:spPr>
        <p:txBody>
          <a:bodyPr/>
          <a:lstStyle>
            <a:lvl1pPr>
              <a:defRPr/>
            </a:lvl1pPr>
          </a:lstStyle>
          <a:p>
            <a:pPr>
              <a:defRPr/>
            </a:pPr>
            <a:fld id="{8E93BE8A-CE45-4E90-A556-9801611F299C}" type="slidenum">
              <a:rPr lang="en-US" altLang="en-US"/>
              <a:pPr>
                <a:defRPr/>
              </a:pPr>
              <a:t>‹#›</a:t>
            </a:fld>
            <a:endParaRPr lang="en-US" altLang="en-US"/>
          </a:p>
        </p:txBody>
      </p:sp>
    </p:spTree>
    <p:extLst>
      <p:ext uri="{BB962C8B-B14F-4D97-AF65-F5344CB8AC3E}">
        <p14:creationId xmlns:p14="http://schemas.microsoft.com/office/powerpoint/2010/main" val="71852484"/>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2B56776-1544-42C5-A1FE-AEBBC5C8DF6A}" type="slidenum">
              <a:rPr lang="en-US" altLang="en-US" smtClean="0"/>
              <a:pPr>
                <a:defRPr/>
              </a:pPr>
              <a:t>‹#›</a:t>
            </a:fld>
            <a:endParaRPr lang="en-US" altLang="en-US"/>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7973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478C9AA-886A-4F78-AA0C-15F7EDE65A04}" type="slidenum">
              <a:rPr lang="en-US" altLang="en-US" smtClean="0"/>
              <a:pPr>
                <a:defRPr/>
              </a:pPr>
              <a:t>‹#›</a:t>
            </a:fld>
            <a:endParaRPr lang="en-US" altLang="en-US"/>
          </a:p>
        </p:txBody>
      </p:sp>
    </p:spTree>
    <p:extLst>
      <p:ext uri="{BB962C8B-B14F-4D97-AF65-F5344CB8AC3E}">
        <p14:creationId xmlns:p14="http://schemas.microsoft.com/office/powerpoint/2010/main" val="4050439432"/>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9640190A-DFB5-4180-A077-10C1835B1B2E}" type="slidenum">
              <a:rPr lang="en-US" altLang="en-US" smtClean="0"/>
              <a:pPr>
                <a:defRPr/>
              </a:pPr>
              <a:t>‹#›</a:t>
            </a:fld>
            <a:endParaRPr lang="en-US" altLang="en-US"/>
          </a:p>
        </p:txBody>
      </p:sp>
    </p:spTree>
    <p:extLst>
      <p:ext uri="{BB962C8B-B14F-4D97-AF65-F5344CB8AC3E}">
        <p14:creationId xmlns:p14="http://schemas.microsoft.com/office/powerpoint/2010/main" val="1683362207"/>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60CE3167-7013-4B64-A1FF-C4471DB09630}" type="slidenum">
              <a:rPr lang="en-US" altLang="en-US" smtClean="0"/>
              <a:pPr>
                <a:defRPr/>
              </a:pPr>
              <a:t>‹#›</a:t>
            </a:fld>
            <a:endParaRPr lang="en-US" altLang="en-US"/>
          </a:p>
        </p:txBody>
      </p:sp>
    </p:spTree>
    <p:extLst>
      <p:ext uri="{BB962C8B-B14F-4D97-AF65-F5344CB8AC3E}">
        <p14:creationId xmlns:p14="http://schemas.microsoft.com/office/powerpoint/2010/main" val="6872128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57850669-BC0D-4D80-8F35-053D64CFF430}" type="slidenum">
              <a:rPr lang="en-US" altLang="en-US" smtClean="0"/>
              <a:pPr>
                <a:defRPr/>
              </a:pPr>
              <a:t>‹#›</a:t>
            </a:fld>
            <a:endParaRPr lang="en-US" altLang="en-US"/>
          </a:p>
        </p:txBody>
      </p:sp>
    </p:spTree>
    <p:extLst>
      <p:ext uri="{BB962C8B-B14F-4D97-AF65-F5344CB8AC3E}">
        <p14:creationId xmlns:p14="http://schemas.microsoft.com/office/powerpoint/2010/main" val="24087438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39D2B53-DCA6-4DE3-8217-0710D92BCFDA}" type="slidenum">
              <a:rPr lang="en-US" altLang="en-US" smtClean="0"/>
              <a:pPr>
                <a:defRPr/>
              </a:pPr>
              <a:t>‹#›</a:t>
            </a:fld>
            <a:endParaRPr lang="en-US" altLang="en-US"/>
          </a:p>
        </p:txBody>
      </p:sp>
    </p:spTree>
    <p:extLst>
      <p:ext uri="{BB962C8B-B14F-4D97-AF65-F5344CB8AC3E}">
        <p14:creationId xmlns:p14="http://schemas.microsoft.com/office/powerpoint/2010/main" val="1718041868"/>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A5E0FE3D-4A04-46D1-A906-683DCE8ACD43}" type="slidenum">
              <a:rPr lang="en-US" altLang="en-US" smtClean="0"/>
              <a:pPr>
                <a:defRPr/>
              </a:pPr>
              <a:t>‹#›</a:t>
            </a:fld>
            <a:endParaRPr lang="en-US" altLang="en-US"/>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386626"/>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2255834-6023-4206-B314-20CA41299B11}" type="slidenum">
              <a:rPr lang="en-US" altLang="en-US" smtClean="0"/>
              <a:pPr>
                <a:defRPr/>
              </a:pPr>
              <a:t>‹#›</a:t>
            </a:fld>
            <a:endParaRPr lang="en-US" altLang="en-US"/>
          </a:p>
        </p:txBody>
      </p:sp>
    </p:spTree>
    <p:extLst>
      <p:ext uri="{BB962C8B-B14F-4D97-AF65-F5344CB8AC3E}">
        <p14:creationId xmlns:p14="http://schemas.microsoft.com/office/powerpoint/2010/main" val="1705332930"/>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F9B14CE-8022-4C97-94F3-EC8E6BCD39F8}" type="slidenum">
              <a:rPr lang="en-US" altLang="en-US" smtClean="0"/>
              <a:pPr>
                <a:defRPr/>
              </a:pPr>
              <a:t>‹#›</a:t>
            </a:fld>
            <a:endParaRPr lang="en-US" altLang="en-US"/>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26229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50141EB-31A1-CA06-883C-D18829793F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604495E-2761-9FD3-4DC8-2FB6056561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CFB542D-6E19-C7BC-52E6-AF72B48F920C}"/>
              </a:ext>
            </a:extLst>
          </p:cNvPr>
          <p:cNvSpPr>
            <a:spLocks noGrp="1" noChangeArrowheads="1"/>
          </p:cNvSpPr>
          <p:nvPr>
            <p:ph type="sldNum" sz="quarter" idx="12"/>
          </p:nvPr>
        </p:nvSpPr>
        <p:spPr>
          <a:ln/>
        </p:spPr>
        <p:txBody>
          <a:bodyPr/>
          <a:lstStyle>
            <a:lvl1pPr>
              <a:defRPr/>
            </a:lvl1pPr>
          </a:lstStyle>
          <a:p>
            <a:pPr>
              <a:defRPr/>
            </a:pPr>
            <a:fld id="{4DE89C5A-FDDF-47F7-8B9C-5E8F739FD2F7}" type="slidenum">
              <a:rPr lang="en-US" altLang="en-US"/>
              <a:pPr>
                <a:defRPr/>
              </a:pPr>
              <a:t>‹#›</a:t>
            </a:fld>
            <a:endParaRPr lang="en-US" altLang="en-US"/>
          </a:p>
        </p:txBody>
      </p:sp>
    </p:spTree>
    <p:extLst>
      <p:ext uri="{BB962C8B-B14F-4D97-AF65-F5344CB8AC3E}">
        <p14:creationId xmlns:p14="http://schemas.microsoft.com/office/powerpoint/2010/main" val="130632515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9410599-9926-4DFA-B288-2F1AA6C02FEF}"/>
              </a:ext>
            </a:extLst>
          </p:cNvPr>
          <p:cNvSpPr>
            <a:spLocks noGrp="1" noChangeArrowheads="1"/>
          </p:cNvSpPr>
          <p:nvPr>
            <p:ph type="title"/>
          </p:nvPr>
        </p:nvSpPr>
        <p:spPr bwMode="auto">
          <a:xfrm>
            <a:off x="1447800" y="274638"/>
            <a:ext cx="723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5FBC3EE-56B2-9F92-C7E8-78C51BC848BF}"/>
              </a:ext>
            </a:extLst>
          </p:cNvPr>
          <p:cNvSpPr>
            <a:spLocks noGrp="1" noChangeArrowheads="1"/>
          </p:cNvSpPr>
          <p:nvPr>
            <p:ph type="body" idx="1"/>
          </p:nvPr>
        </p:nvSpPr>
        <p:spPr bwMode="auto">
          <a:xfrm>
            <a:off x="1447800" y="1600200"/>
            <a:ext cx="7239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676" name="Rectangle 4">
            <a:extLst>
              <a:ext uri="{FF2B5EF4-FFF2-40B4-BE49-F238E27FC236}">
                <a16:creationId xmlns:a16="http://schemas.microsoft.com/office/drawing/2014/main" id="{3C10CE11-D826-F46C-7754-7854C704E418}"/>
              </a:ext>
            </a:extLst>
          </p:cNvPr>
          <p:cNvSpPr>
            <a:spLocks noGrp="1" noChangeArrowheads="1"/>
          </p:cNvSpPr>
          <p:nvPr>
            <p:ph type="dt" sz="half" idx="2"/>
          </p:nvPr>
        </p:nvSpPr>
        <p:spPr bwMode="auto">
          <a:xfrm>
            <a:off x="1447800" y="6248400"/>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28677" name="Rectangle 5">
            <a:extLst>
              <a:ext uri="{FF2B5EF4-FFF2-40B4-BE49-F238E27FC236}">
                <a16:creationId xmlns:a16="http://schemas.microsoft.com/office/drawing/2014/main" id="{B10E1E0A-F2AD-101D-989C-66AEB6909B45}"/>
              </a:ext>
            </a:extLst>
          </p:cNvPr>
          <p:cNvSpPr>
            <a:spLocks noGrp="1" noChangeArrowheads="1"/>
          </p:cNvSpPr>
          <p:nvPr>
            <p:ph type="ftr" sz="quarter" idx="3"/>
          </p:nvPr>
        </p:nvSpPr>
        <p:spPr bwMode="auto">
          <a:xfrm>
            <a:off x="4267200" y="6248400"/>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28678" name="Rectangle 6">
            <a:extLst>
              <a:ext uri="{FF2B5EF4-FFF2-40B4-BE49-F238E27FC236}">
                <a16:creationId xmlns:a16="http://schemas.microsoft.com/office/drawing/2014/main" id="{27CDD468-51A5-DBC1-64E7-FC02183AF310}"/>
              </a:ext>
            </a:extLst>
          </p:cNvPr>
          <p:cNvSpPr>
            <a:spLocks noGrp="1" noChangeArrowheads="1"/>
          </p:cNvSpPr>
          <p:nvPr>
            <p:ph type="sldNum" sz="quarter" idx="4"/>
          </p:nvPr>
        </p:nvSpPr>
        <p:spPr bwMode="auto">
          <a:xfrm>
            <a:off x="7086600" y="6245225"/>
            <a:ext cx="16002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582DE2E3-7434-4C99-9D93-707147A219C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173" r:id="rId1"/>
    <p:sldLayoutId id="2147489084" r:id="rId2"/>
    <p:sldLayoutId id="2147489085" r:id="rId3"/>
    <p:sldLayoutId id="2147489086" r:id="rId4"/>
    <p:sldLayoutId id="2147489087" r:id="rId5"/>
    <p:sldLayoutId id="2147489088" r:id="rId6"/>
    <p:sldLayoutId id="2147489089" r:id="rId7"/>
    <p:sldLayoutId id="2147489090" r:id="rId8"/>
    <p:sldLayoutId id="2147489091" r:id="rId9"/>
    <p:sldLayoutId id="2147489092" r:id="rId10"/>
    <p:sldLayoutId id="2147489093" r:id="rId11"/>
  </p:sldLayoutIdLst>
  <p:hf hdr="0" ftr="0" dt="0"/>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Black" panose="020B0A04020102020204" pitchFamily="34" charset="0"/>
        </a:defRPr>
      </a:lvl2pPr>
      <a:lvl3pPr algn="ctr" rtl="0" eaLnBrk="0" fontAlgn="base" hangingPunct="0">
        <a:spcBef>
          <a:spcPct val="0"/>
        </a:spcBef>
        <a:spcAft>
          <a:spcPct val="0"/>
        </a:spcAft>
        <a:defRPr sz="4000">
          <a:solidFill>
            <a:schemeClr val="tx2"/>
          </a:solidFill>
          <a:latin typeface="Arial Black" panose="020B0A04020102020204" pitchFamily="34" charset="0"/>
        </a:defRPr>
      </a:lvl3pPr>
      <a:lvl4pPr algn="ctr" rtl="0" eaLnBrk="0" fontAlgn="base" hangingPunct="0">
        <a:spcBef>
          <a:spcPct val="0"/>
        </a:spcBef>
        <a:spcAft>
          <a:spcPct val="0"/>
        </a:spcAft>
        <a:defRPr sz="4000">
          <a:solidFill>
            <a:schemeClr val="tx2"/>
          </a:solidFill>
          <a:latin typeface="Arial Black" panose="020B0A04020102020204" pitchFamily="34" charset="0"/>
        </a:defRPr>
      </a:lvl4pPr>
      <a:lvl5pPr algn="ctr" rtl="0" eaLnBrk="0" fontAlgn="base" hangingPunct="0">
        <a:spcBef>
          <a:spcPct val="0"/>
        </a:spcBef>
        <a:spcAft>
          <a:spcPct val="0"/>
        </a:spcAft>
        <a:defRPr sz="4000">
          <a:solidFill>
            <a:schemeClr val="tx2"/>
          </a:solidFill>
          <a:latin typeface="Arial Black" panose="020B0A04020102020204" pitchFamily="34" charset="0"/>
        </a:defRPr>
      </a:lvl5pPr>
      <a:lvl6pPr marL="457200" algn="ctr" rtl="0" eaLnBrk="1" fontAlgn="base" hangingPunct="1">
        <a:spcBef>
          <a:spcPct val="0"/>
        </a:spcBef>
        <a:spcAft>
          <a:spcPct val="0"/>
        </a:spcAft>
        <a:defRPr sz="4000">
          <a:solidFill>
            <a:schemeClr val="tx2"/>
          </a:solidFill>
          <a:latin typeface="Arial Black" panose="020B0A04020102020204" pitchFamily="34" charset="0"/>
        </a:defRPr>
      </a:lvl6pPr>
      <a:lvl7pPr marL="914400" algn="ctr" rtl="0" eaLnBrk="1" fontAlgn="base" hangingPunct="1">
        <a:spcBef>
          <a:spcPct val="0"/>
        </a:spcBef>
        <a:spcAft>
          <a:spcPct val="0"/>
        </a:spcAft>
        <a:defRPr sz="4000">
          <a:solidFill>
            <a:schemeClr val="tx2"/>
          </a:solidFill>
          <a:latin typeface="Arial Black" panose="020B0A04020102020204" pitchFamily="34" charset="0"/>
        </a:defRPr>
      </a:lvl7pPr>
      <a:lvl8pPr marL="1371600" algn="ctr" rtl="0" eaLnBrk="1" fontAlgn="base" hangingPunct="1">
        <a:spcBef>
          <a:spcPct val="0"/>
        </a:spcBef>
        <a:spcAft>
          <a:spcPct val="0"/>
        </a:spcAft>
        <a:defRPr sz="4000">
          <a:solidFill>
            <a:schemeClr val="tx2"/>
          </a:solidFill>
          <a:latin typeface="Arial Black" panose="020B0A04020102020204" pitchFamily="34" charset="0"/>
        </a:defRPr>
      </a:lvl8pPr>
      <a:lvl9pPr marL="1828800" algn="ctr" rtl="0" eaLnBrk="1" fontAlgn="base" hangingPunct="1">
        <a:spcBef>
          <a:spcPct val="0"/>
        </a:spcBef>
        <a:spcAft>
          <a:spcPct val="0"/>
        </a:spcAft>
        <a:defRPr sz="4000">
          <a:solidFill>
            <a:schemeClr val="tx2"/>
          </a:solidFill>
          <a:latin typeface="Arial Black" panose="020B0A040201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2A30B5-4E27-8607-6295-E1D52BC833F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197F093B-2FB3-8425-B142-B3B971134C1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88" name="Rectangle 4">
            <a:extLst>
              <a:ext uri="{FF2B5EF4-FFF2-40B4-BE49-F238E27FC236}">
                <a16:creationId xmlns:a16="http://schemas.microsoft.com/office/drawing/2014/main" id="{B9437F29-07A5-59FB-94E1-ACB6CE5F5374}"/>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41989" name="Rectangle 5">
            <a:extLst>
              <a:ext uri="{FF2B5EF4-FFF2-40B4-BE49-F238E27FC236}">
                <a16:creationId xmlns:a16="http://schemas.microsoft.com/office/drawing/2014/main" id="{9B18AD22-0B8A-BA07-0119-15F820575F1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41990" name="Rectangle 6">
            <a:extLst>
              <a:ext uri="{FF2B5EF4-FFF2-40B4-BE49-F238E27FC236}">
                <a16:creationId xmlns:a16="http://schemas.microsoft.com/office/drawing/2014/main" id="{F6A1EFE5-9D93-84E8-795C-2E25FB0D5FB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16909B9D-2101-41F7-84B6-E5A2233680F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094" r:id="rId1"/>
    <p:sldLayoutId id="2147489095" r:id="rId2"/>
    <p:sldLayoutId id="2147489096" r:id="rId3"/>
    <p:sldLayoutId id="2147489097" r:id="rId4"/>
    <p:sldLayoutId id="2147489098" r:id="rId5"/>
    <p:sldLayoutId id="2147489099" r:id="rId6"/>
    <p:sldLayoutId id="2147489100" r:id="rId7"/>
    <p:sldLayoutId id="2147489101" r:id="rId8"/>
    <p:sldLayoutId id="2147489102" r:id="rId9"/>
    <p:sldLayoutId id="2147489103" r:id="rId10"/>
    <p:sldLayoutId id="214748910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852D8FA-6BEC-504D-5D5B-A5371FEB6E5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4010EC85-37B0-257B-77DF-30D4085BF5A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88" name="Rectangle 4">
            <a:extLst>
              <a:ext uri="{FF2B5EF4-FFF2-40B4-BE49-F238E27FC236}">
                <a16:creationId xmlns:a16="http://schemas.microsoft.com/office/drawing/2014/main" id="{C4AC221C-C0BE-FC53-E90D-0CAC1DC9C374}"/>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41989" name="Rectangle 5">
            <a:extLst>
              <a:ext uri="{FF2B5EF4-FFF2-40B4-BE49-F238E27FC236}">
                <a16:creationId xmlns:a16="http://schemas.microsoft.com/office/drawing/2014/main" id="{A15BC538-AF78-E25E-99E9-FA81CBACE6B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41990" name="Rectangle 6">
            <a:extLst>
              <a:ext uri="{FF2B5EF4-FFF2-40B4-BE49-F238E27FC236}">
                <a16:creationId xmlns:a16="http://schemas.microsoft.com/office/drawing/2014/main" id="{BDF6EC77-C980-745D-6F99-1770D06A6AF1}"/>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CD074373-6037-4B36-9852-6A020D3FB77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105" r:id="rId1"/>
    <p:sldLayoutId id="2147489106" r:id="rId2"/>
    <p:sldLayoutId id="2147489107" r:id="rId3"/>
    <p:sldLayoutId id="2147489108" r:id="rId4"/>
    <p:sldLayoutId id="2147489109" r:id="rId5"/>
    <p:sldLayoutId id="2147489110" r:id="rId6"/>
    <p:sldLayoutId id="2147489111" r:id="rId7"/>
    <p:sldLayoutId id="2147489112" r:id="rId8"/>
    <p:sldLayoutId id="2147489113" r:id="rId9"/>
    <p:sldLayoutId id="2147489114" r:id="rId10"/>
    <p:sldLayoutId id="214748911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C72E0C8-EF43-9C13-478F-321B80BD0E3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64B0430F-6A89-D532-E25C-9F363A9DAA3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88" name="Rectangle 4">
            <a:extLst>
              <a:ext uri="{FF2B5EF4-FFF2-40B4-BE49-F238E27FC236}">
                <a16:creationId xmlns:a16="http://schemas.microsoft.com/office/drawing/2014/main" id="{0DE4823B-BFCB-C3F1-D02B-ED8C05E1AE6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41989" name="Rectangle 5">
            <a:extLst>
              <a:ext uri="{FF2B5EF4-FFF2-40B4-BE49-F238E27FC236}">
                <a16:creationId xmlns:a16="http://schemas.microsoft.com/office/drawing/2014/main" id="{629684D5-D00D-72FD-61D4-BFDCBAC64CD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41990" name="Rectangle 6">
            <a:extLst>
              <a:ext uri="{FF2B5EF4-FFF2-40B4-BE49-F238E27FC236}">
                <a16:creationId xmlns:a16="http://schemas.microsoft.com/office/drawing/2014/main" id="{02CC3457-B273-45B7-609A-2280C59A924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6D88E4B4-6BC7-41D6-8094-39E2CA36539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116" r:id="rId1"/>
    <p:sldLayoutId id="2147489117" r:id="rId2"/>
    <p:sldLayoutId id="2147489118" r:id="rId3"/>
    <p:sldLayoutId id="2147489119" r:id="rId4"/>
    <p:sldLayoutId id="2147489120" r:id="rId5"/>
    <p:sldLayoutId id="2147489121" r:id="rId6"/>
    <p:sldLayoutId id="2147489122" r:id="rId7"/>
    <p:sldLayoutId id="2147489123" r:id="rId8"/>
    <p:sldLayoutId id="2147489124" r:id="rId9"/>
    <p:sldLayoutId id="2147489125" r:id="rId10"/>
    <p:sldLayoutId id="214748912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A494FED-045A-98B9-1C02-05CE02BFAE3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F24840BF-D6CD-5D0E-79F3-38C1BBCC6DE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88" name="Rectangle 4">
            <a:extLst>
              <a:ext uri="{FF2B5EF4-FFF2-40B4-BE49-F238E27FC236}">
                <a16:creationId xmlns:a16="http://schemas.microsoft.com/office/drawing/2014/main" id="{24623B67-F2B9-3399-724A-67FED6322C1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41989" name="Rectangle 5">
            <a:extLst>
              <a:ext uri="{FF2B5EF4-FFF2-40B4-BE49-F238E27FC236}">
                <a16:creationId xmlns:a16="http://schemas.microsoft.com/office/drawing/2014/main" id="{D760F1AB-48AF-AB58-AFC5-CE6FD6ECB54C}"/>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41990" name="Rectangle 6">
            <a:extLst>
              <a:ext uri="{FF2B5EF4-FFF2-40B4-BE49-F238E27FC236}">
                <a16:creationId xmlns:a16="http://schemas.microsoft.com/office/drawing/2014/main" id="{7798012A-B8D2-E185-1CD9-CA0E2283C17D}"/>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8F6D99DB-AAA6-42E0-83BC-80F56C349CF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127" r:id="rId1"/>
    <p:sldLayoutId id="2147489128" r:id="rId2"/>
    <p:sldLayoutId id="2147489129" r:id="rId3"/>
    <p:sldLayoutId id="2147489130" r:id="rId4"/>
    <p:sldLayoutId id="2147489131" r:id="rId5"/>
    <p:sldLayoutId id="2147489132" r:id="rId6"/>
    <p:sldLayoutId id="2147489133" r:id="rId7"/>
    <p:sldLayoutId id="2147489134" r:id="rId8"/>
    <p:sldLayoutId id="2147489135" r:id="rId9"/>
    <p:sldLayoutId id="2147489136" r:id="rId10"/>
    <p:sldLayoutId id="214748913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CA6EB48-EA0D-CA7C-3942-7EF474E0277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49A14B7C-EE8D-5214-A934-C4C07B0DDD77}"/>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88" name="Rectangle 4">
            <a:extLst>
              <a:ext uri="{FF2B5EF4-FFF2-40B4-BE49-F238E27FC236}">
                <a16:creationId xmlns:a16="http://schemas.microsoft.com/office/drawing/2014/main" id="{EDF3A2B8-6A9D-E2FB-9458-86E045A997B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41989" name="Rectangle 5">
            <a:extLst>
              <a:ext uri="{FF2B5EF4-FFF2-40B4-BE49-F238E27FC236}">
                <a16:creationId xmlns:a16="http://schemas.microsoft.com/office/drawing/2014/main" id="{08BB7BB3-5117-8294-8640-42AF9E7C4B0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41990" name="Rectangle 6">
            <a:extLst>
              <a:ext uri="{FF2B5EF4-FFF2-40B4-BE49-F238E27FC236}">
                <a16:creationId xmlns:a16="http://schemas.microsoft.com/office/drawing/2014/main" id="{EC468A78-FF56-3C64-36C5-FA8BC393256F}"/>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37E31EDD-C401-4A45-82F4-4218FD8225B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138" r:id="rId1"/>
    <p:sldLayoutId id="2147489139" r:id="rId2"/>
    <p:sldLayoutId id="2147489140" r:id="rId3"/>
    <p:sldLayoutId id="2147489141" r:id="rId4"/>
    <p:sldLayoutId id="2147489142" r:id="rId5"/>
    <p:sldLayoutId id="2147489143" r:id="rId6"/>
    <p:sldLayoutId id="2147489144" r:id="rId7"/>
    <p:sldLayoutId id="2147489145" r:id="rId8"/>
    <p:sldLayoutId id="2147489146" r:id="rId9"/>
    <p:sldLayoutId id="2147489147" r:id="rId10"/>
    <p:sldLayoutId id="214748914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7BC236B-37A0-CB97-560C-FFB8B94B7C3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5BAF5E24-8CC6-1A9D-630A-F020EBA5325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988" name="Rectangle 4">
            <a:extLst>
              <a:ext uri="{FF2B5EF4-FFF2-40B4-BE49-F238E27FC236}">
                <a16:creationId xmlns:a16="http://schemas.microsoft.com/office/drawing/2014/main" id="{961FEA9D-744B-24D0-E8C9-D1E4B881650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41989" name="Rectangle 5">
            <a:extLst>
              <a:ext uri="{FF2B5EF4-FFF2-40B4-BE49-F238E27FC236}">
                <a16:creationId xmlns:a16="http://schemas.microsoft.com/office/drawing/2014/main" id="{E5816C0A-14F7-264B-4C6C-1228619163F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41990" name="Rectangle 6">
            <a:extLst>
              <a:ext uri="{FF2B5EF4-FFF2-40B4-BE49-F238E27FC236}">
                <a16:creationId xmlns:a16="http://schemas.microsoft.com/office/drawing/2014/main" id="{B504677D-246A-B7AB-114C-2FF5105A25F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3B6DEB7C-F6CE-4248-9DFC-F9368CFB13E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149" r:id="rId1"/>
    <p:sldLayoutId id="2147489150" r:id="rId2"/>
    <p:sldLayoutId id="2147489151" r:id="rId3"/>
    <p:sldLayoutId id="2147489152" r:id="rId4"/>
    <p:sldLayoutId id="2147489153" r:id="rId5"/>
    <p:sldLayoutId id="2147489154" r:id="rId6"/>
    <p:sldLayoutId id="2147489155" r:id="rId7"/>
    <p:sldLayoutId id="2147489156" r:id="rId8"/>
    <p:sldLayoutId id="2147489157" r:id="rId9"/>
    <p:sldLayoutId id="2147489158" r:id="rId10"/>
    <p:sldLayoutId id="21474891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a:defRPr/>
            </a:pPr>
            <a:endParaRPr lang="en-US" alt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pPr>
              <a:defRPr/>
            </a:pPr>
            <a:endParaRPr lang="en-US" alt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a:defRPr/>
            </a:pPr>
            <a:fld id="{582DE2E3-7434-4C99-9D93-707147A219C0}" type="slidenum">
              <a:rPr lang="en-US" altLang="en-US" smtClean="0"/>
              <a:pPr>
                <a:defRPr/>
              </a:pPr>
              <a:t>‹#›</a:t>
            </a:fld>
            <a:endParaRPr lang="en-US" altLang="en-US"/>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372007"/>
      </p:ext>
    </p:extLst>
  </p:cSld>
  <p:clrMap bg1="lt1" tx1="dk1" bg2="lt2" tx2="dk2" accent1="accent1" accent2="accent2" accent3="accent3" accent4="accent4" accent5="accent5" accent6="accent6" hlink="hlink" folHlink="folHlink"/>
  <p:sldLayoutIdLst>
    <p:sldLayoutId id="2147489215" r:id="rId1"/>
    <p:sldLayoutId id="2147489216" r:id="rId2"/>
    <p:sldLayoutId id="2147489217" r:id="rId3"/>
    <p:sldLayoutId id="2147489218" r:id="rId4"/>
    <p:sldLayoutId id="2147489219" r:id="rId5"/>
    <p:sldLayoutId id="2147489220" r:id="rId6"/>
    <p:sldLayoutId id="2147489221" r:id="rId7"/>
    <p:sldLayoutId id="2147489222" r:id="rId8"/>
    <p:sldLayoutId id="2147489223" r:id="rId9"/>
    <p:sldLayoutId id="2147489224" r:id="rId10"/>
    <p:sldLayoutId id="2147489225" r:id="rId11"/>
  </p:sldLayoutIdLst>
  <p:hf hdr="0" ft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4.xml"/></Relationships>
</file>

<file path=ppt/slides/_rels/slide10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4.xml"/></Relationships>
</file>

<file path=ppt/slides/_rels/slide10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9.xml"/></Relationships>
</file>

<file path=ppt/slides/_rels/slide10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9.xml"/></Relationships>
</file>

<file path=ppt/slides/_rels/slide10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mailto:msa-cap-oriss@nysed.gov" TargetMode="External"/><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7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7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2" Type="http://schemas.openxmlformats.org/officeDocument/2006/relationships/hyperlink" Target="http://www.nysed.gov/nonpublic-schools/mandated-services-aidcomprehensive-attendance-policy-msa-cap" TargetMode="Externa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xml"/><Relationship Id="rId1" Type="http://schemas.openxmlformats.org/officeDocument/2006/relationships/slideLayout" Target="../slideLayouts/slideLayout7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8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2" Type="http://schemas.openxmlformats.org/officeDocument/2006/relationships/hyperlink" Target="mailto:msa-cap-oriss@nysed.gov" TargetMode="Externa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customXml" Target="../ink/ink5.xml"/><Relationship Id="rId2" Type="http://schemas.openxmlformats.org/officeDocument/2006/relationships/hyperlink" Target="http://portal.nysed.gov/" TargetMode="External"/><Relationship Id="rId1" Type="http://schemas.openxmlformats.org/officeDocument/2006/relationships/slideLayout" Target="../slideLayouts/slideLayout79.xml"/><Relationship Id="rId6" Type="http://schemas.openxmlformats.org/officeDocument/2006/relationships/customXml" Target="../ink/ink2.xml"/><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33.png"/><Relationship Id="rId1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8/10/relationships/comments" Target="../comments/modernComment_1B5_0.xml"/><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8/10/relationships/comments" Target="../comments/modernComment_17A_0.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9.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84.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9.xml"/><Relationship Id="rId4" Type="http://schemas.openxmlformats.org/officeDocument/2006/relationships/hyperlink" Target="mailto:emscurric@nysed.go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9.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9.xml"/><Relationship Id="rId5" Type="http://schemas.openxmlformats.org/officeDocument/2006/relationships/image" Target="../media/image8.png"/><Relationship Id="rId4" Type="http://schemas.openxmlformats.org/officeDocument/2006/relationships/image" Target="../media/image10.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microsoft.com/office/2018/10/relationships/comments" Target="../comments/modernComment_1E7_0.xml"/><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8" Type="http://schemas.openxmlformats.org/officeDocument/2006/relationships/hyperlink" Target="https://portal.nysed.gov/abp/" TargetMode="External"/><Relationship Id="rId3" Type="http://schemas.openxmlformats.org/officeDocument/2006/relationships/hyperlink" Target="https://www.nysed.gov/postsecondary-services/scholarships-academic-excellence-sae" TargetMode="External"/><Relationship Id="rId7" Type="http://schemas.openxmlformats.org/officeDocument/2006/relationships/hyperlink" Target="mailto:scholar@nysed.gov?subject=SAE%20Application%20" TargetMode="External"/><Relationship Id="rId2" Type="http://schemas.openxmlformats.org/officeDocument/2006/relationships/hyperlink" Target="https://portal.nysed.gov/abp" TargetMode="External"/><Relationship Id="rId1" Type="http://schemas.openxmlformats.org/officeDocument/2006/relationships/slideLayout" Target="../slideLayouts/slideLayout84.xml"/><Relationship Id="rId6" Type="http://schemas.openxmlformats.org/officeDocument/2006/relationships/hyperlink" Target="https://www.nysed.gov/sites/default/files/sae_2025_bulletin_final.pdf" TargetMode="External"/><Relationship Id="rId5" Type="http://schemas.openxmlformats.org/officeDocument/2006/relationships/hyperlink" Target="https://www.nysed.gov/sites/default/files/2025_sae_faq_final.pdf" TargetMode="External"/><Relationship Id="rId10" Type="http://schemas.openxmlformats.org/officeDocument/2006/relationships/image" Target="../media/image8.png"/><Relationship Id="rId4" Type="http://schemas.openxmlformats.org/officeDocument/2006/relationships/hyperlink" Target="https://www.nysed.gov/sites/default/files/sae_2025_cover_letter_final.pdf" TargetMode="External"/><Relationship Id="rId9"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9.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microsoft.com/office/2018/10/relationships/comments" Target="../comments/modernComment_1D9_0.xml"/><Relationship Id="rId1" Type="http://schemas.openxmlformats.org/officeDocument/2006/relationships/slideLayout" Target="../slideLayouts/slideLayout79.xml"/><Relationship Id="rId4" Type="http://schemas.openxmlformats.org/officeDocument/2006/relationships/image" Target="../media/image6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hyperlink" Target="https://nam12.safelinks.protection.outlook.com/?url=https%3A%2F%2Fexplore.wisc.edu%2Fwida-new-york&amp;data=05%7C02%7CNicole.Madlin%40nysed.gov%7C66b32d6ae9654638b00308de07eb1f66%7C15ef16e84ce04fc392e26a7a6c8e765e%7C0%7C0%7C638956903920774090%7CUnknown%7CTWFpbGZsb3d8eyJFbXB0eU1hcGkiOnRydWUsIlYiOiIwLjAuMDAwMCIsIlAiOiJXaW4zMiIsIkFOIjoiTWFpbCIsIldUIjoyfQ%3D%3D%7C0%7C%7C%7C&amp;sdata=10ujQl9B4W9TzBBCuhX3JaiKlNw3%2FI3MQsGwxSW0UiI%3D&amp;reserved=0" TargetMode="External"/><Relationship Id="rId2" Type="http://schemas.openxmlformats.org/officeDocument/2006/relationships/hyperlink" Target="https://nam12.safelinks.protection.outlook.com/?url=https%3A%2F%2Fwida.wisc.edu%2F&amp;data=05%7C02%7CNicole.Madlin%40nysed.gov%7C66b32d6ae9654638b00308de07eb1f66%7C15ef16e84ce04fc392e26a7a6c8e765e%7C0%7C0%7C638956903920746925%7CUnknown%7CTWFpbGZsb3d8eyJFbXB0eU1hcGkiOnRydWUsIlYiOiIwLjAuMDAwMCIsIlAiOiJXaW4zMiIsIkFOIjoiTWFpbCIsIldUIjoyfQ%3D%3D%7C0%7C%7C%7C&amp;sdata=STmXHxmKLdopb0RJBuGi%2FgZqi%2FcLTblTiP4%2F1l%2F2rlc%3D&amp;reserved=0" TargetMode="External"/><Relationship Id="rId1" Type="http://schemas.openxmlformats.org/officeDocument/2006/relationships/slideLayout" Target="../slideLayouts/slideLayout81.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9.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9.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9.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9.xml"/></Relationships>
</file>

<file path=ppt/slides/_rels/slide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4.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84.xml"/></Relationships>
</file>

<file path=ppt/slides/_rels/slide92.xml.rels><?xml version="1.0" encoding="UTF-8" standalone="yes"?>
<Relationships xmlns="http://schemas.openxmlformats.org/package/2006/relationships"><Relationship Id="rId3" Type="http://schemas.openxmlformats.org/officeDocument/2006/relationships/hyperlink" Target="https://portal.nysed.gov/pls/sedrefpublic/SED.sed_inst_qry_vw$.startup" TargetMode="External"/><Relationship Id="rId2" Type="http://schemas.openxmlformats.org/officeDocument/2006/relationships/hyperlink" Target="mailto:datasupport@nysed.gov" TargetMode="External"/><Relationship Id="rId1" Type="http://schemas.openxmlformats.org/officeDocument/2006/relationships/slideLayout" Target="../slideLayouts/slideLayout79.xml"/><Relationship Id="rId4" Type="http://schemas.openxmlformats.org/officeDocument/2006/relationships/hyperlink" Target="http://portal.nysed.gov/"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4.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9.xml"/></Relationships>
</file>

<file path=ppt/slides/_rels/slide95.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9.xml"/></Relationships>
</file>

<file path=ppt/slides/_rels/slide96.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9.xml"/></Relationships>
</file>

<file path=ppt/slides/_rels/slide97.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9.xml"/></Relationships>
</file>

<file path=ppt/slides/_rels/slide98.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D986861-B492-5F2E-4F90-B4DB2E08BC09}"/>
              </a:ext>
            </a:extLst>
          </p:cNvPr>
          <p:cNvSpPr>
            <a:spLocks noGrp="1"/>
          </p:cNvSpPr>
          <p:nvPr>
            <p:ph type="ctrTitle"/>
          </p:nvPr>
        </p:nvSpPr>
        <p:spPr>
          <a:xfrm>
            <a:off x="418584" y="176981"/>
            <a:ext cx="8300803" cy="3844337"/>
          </a:xfrm>
          <a:ln w="28575">
            <a:solidFill>
              <a:schemeClr val="bg1"/>
            </a:solidFill>
          </a:ln>
        </p:spPr>
        <p:txBody>
          <a:bodyPr vert="horz" lIns="91440" tIns="45720" rIns="91440" bIns="45720" rtlCol="0" anchor="ctr">
            <a:normAutofit fontScale="90000"/>
          </a:bodyPr>
          <a:lstStyle/>
          <a:p>
            <a:pPr algn="ctr" defTabSz="914400"/>
            <a:r>
              <a:rPr lang="en-US" sz="5000" kern="1200" cap="all" spc="100" baseline="0">
                <a:solidFill>
                  <a:schemeClr val="bg1"/>
                </a:solidFill>
                <a:latin typeface="+mj-lt"/>
                <a:ea typeface="+mj-ea"/>
                <a:cs typeface="+mj-cs"/>
              </a:rPr>
              <a:t>Mandated Services Aid (MSA)/Comprehensive Attendance Policy (CAP)</a:t>
            </a:r>
            <a:br>
              <a:rPr lang="en-US" sz="5000" kern="1200" cap="all" spc="100" baseline="0">
                <a:solidFill>
                  <a:schemeClr val="bg1"/>
                </a:solidFill>
                <a:latin typeface="+mj-lt"/>
                <a:ea typeface="+mj-ea"/>
                <a:cs typeface="+mj-cs"/>
              </a:rPr>
            </a:br>
            <a:br>
              <a:rPr lang="en-US" sz="5000" kern="1200" cap="all" spc="100" baseline="0">
                <a:solidFill>
                  <a:schemeClr val="bg1"/>
                </a:solidFill>
                <a:latin typeface="+mj-lt"/>
                <a:ea typeface="+mj-ea"/>
                <a:cs typeface="+mj-cs"/>
              </a:rPr>
            </a:br>
            <a:r>
              <a:rPr lang="en-US" sz="5000" kern="1200" cap="all" spc="100" baseline="0">
                <a:solidFill>
                  <a:schemeClr val="bg1"/>
                </a:solidFill>
                <a:latin typeface="+mj-lt"/>
                <a:ea typeface="+mj-ea"/>
                <a:cs typeface="+mj-cs"/>
              </a:rPr>
              <a:t> Online System </a:t>
            </a:r>
            <a:br>
              <a:rPr lang="en-US" sz="5000" spc="100"/>
            </a:br>
            <a:r>
              <a:rPr lang="en-US" sz="5000" kern="1200" cap="all" spc="100" baseline="0">
                <a:solidFill>
                  <a:schemeClr val="bg1"/>
                </a:solidFill>
                <a:latin typeface="+mj-lt"/>
                <a:ea typeface="+mj-ea"/>
                <a:cs typeface="+mj-cs"/>
              </a:rPr>
              <a:t>User Guide </a:t>
            </a:r>
            <a:br>
              <a:rPr lang="en-US" sz="5000" spc="100"/>
            </a:br>
            <a:r>
              <a:rPr lang="en-US" sz="5000" spc="100">
                <a:solidFill>
                  <a:schemeClr val="bg1"/>
                </a:solidFill>
              </a:rPr>
              <a:t>2024-2025</a:t>
            </a:r>
            <a:endParaRPr lang="en-US">
              <a:ea typeface="+mj-ea"/>
              <a:cs typeface="+mj-cs"/>
            </a:endParaRPr>
          </a:p>
        </p:txBody>
      </p:sp>
      <p:pic>
        <p:nvPicPr>
          <p:cNvPr id="9" name="Picture 8" descr="Logo for NY state education department">
            <a:extLst>
              <a:ext uri="{FF2B5EF4-FFF2-40B4-BE49-F238E27FC236}">
                <a16:creationId xmlns:a16="http://schemas.microsoft.com/office/drawing/2014/main" id="{95C2243B-839C-9B7F-B828-C421F1C38DD9}"/>
              </a:ext>
            </a:extLst>
          </p:cNvPr>
          <p:cNvPicPr>
            <a:picLocks noChangeAspect="1"/>
          </p:cNvPicPr>
          <p:nvPr/>
        </p:nvPicPr>
        <p:blipFill>
          <a:blip r:embed="rId2"/>
          <a:stretch>
            <a:fillRect/>
          </a:stretch>
        </p:blipFill>
        <p:spPr>
          <a:xfrm>
            <a:off x="6838956" y="4997082"/>
            <a:ext cx="1880431" cy="1445048"/>
          </a:xfrm>
          <a:prstGeom prst="rect">
            <a:avLst/>
          </a:prstGeom>
        </p:spPr>
      </p:pic>
      <p:sp>
        <p:nvSpPr>
          <p:cNvPr id="3" name="Content Placeholder 2">
            <a:extLst>
              <a:ext uri="{FF2B5EF4-FFF2-40B4-BE49-F238E27FC236}">
                <a16:creationId xmlns:a16="http://schemas.microsoft.com/office/drawing/2014/main" id="{DD2146D1-DF9A-97D5-D477-F5D85CECE1D1}"/>
              </a:ext>
            </a:extLst>
          </p:cNvPr>
          <p:cNvSpPr>
            <a:spLocks noGrp="1"/>
          </p:cNvSpPr>
          <p:nvPr>
            <p:ph type="subTitle" idx="1"/>
          </p:nvPr>
        </p:nvSpPr>
        <p:spPr>
          <a:xfrm>
            <a:off x="164123" y="5202982"/>
            <a:ext cx="6588369" cy="1239148"/>
          </a:xfrm>
          <a:solidFill>
            <a:schemeClr val="bg1"/>
          </a:solidFill>
        </p:spPr>
        <p:txBody>
          <a:bodyPr vert="horz" lIns="45720" tIns="45720" rIns="45720" bIns="45720" rtlCol="0" anchor="ctr">
            <a:noAutofit/>
          </a:bodyPr>
          <a:lstStyle/>
          <a:p>
            <a:pPr defTabSz="914400">
              <a:lnSpc>
                <a:spcPct val="90000"/>
              </a:lnSpc>
              <a:spcBef>
                <a:spcPts val="0"/>
              </a:spcBef>
              <a:spcAft>
                <a:spcPts val="0"/>
              </a:spcAft>
              <a:buChar char="•"/>
            </a:pPr>
            <a:endParaRPr lang="en-US" sz="2400">
              <a:solidFill>
                <a:schemeClr val="tx1"/>
              </a:solidFill>
            </a:endParaRPr>
          </a:p>
          <a:p>
            <a:pPr defTabSz="914400">
              <a:lnSpc>
                <a:spcPct val="90000"/>
              </a:lnSpc>
              <a:spcBef>
                <a:spcPts val="0"/>
              </a:spcBef>
              <a:spcAft>
                <a:spcPts val="0"/>
              </a:spcAft>
            </a:pPr>
            <a:endParaRPr lang="en-US" sz="2400">
              <a:solidFill>
                <a:schemeClr val="tx1"/>
              </a:solidFill>
            </a:endParaRPr>
          </a:p>
          <a:p>
            <a:pPr defTabSz="914400">
              <a:lnSpc>
                <a:spcPct val="90000"/>
              </a:lnSpc>
              <a:spcBef>
                <a:spcPts val="0"/>
              </a:spcBef>
              <a:spcAft>
                <a:spcPts val="0"/>
              </a:spcAft>
            </a:pPr>
            <a:r>
              <a:rPr lang="en-US" sz="2400">
                <a:solidFill>
                  <a:schemeClr val="tx1"/>
                </a:solidFill>
              </a:rPr>
              <a:t>Office of Religious and Independent School Support (ORISS) </a:t>
            </a:r>
          </a:p>
          <a:p>
            <a:pPr defTabSz="914400">
              <a:lnSpc>
                <a:spcPct val="90000"/>
              </a:lnSpc>
            </a:pPr>
            <a:endParaRPr lang="en-US">
              <a:solidFill>
                <a:schemeClr val="tx1"/>
              </a:solidFill>
            </a:endParaRPr>
          </a:p>
        </p:txBody>
      </p:sp>
    </p:spTree>
    <p:extLst>
      <p:ext uri="{BB962C8B-B14F-4D97-AF65-F5344CB8AC3E}">
        <p14:creationId xmlns:p14="http://schemas.microsoft.com/office/powerpoint/2010/main" val="3434377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0" name="Rectangle 3072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2F2FEB1C-3022-BBBB-6866-3E47E50E3D5C}"/>
              </a:ext>
            </a:extLst>
          </p:cNvPr>
          <p:cNvSpPr>
            <a:spLocks noGrp="1" noChangeArrowheads="1"/>
          </p:cNvSpPr>
          <p:nvPr>
            <p:ph type="title"/>
          </p:nvPr>
        </p:nvSpPr>
        <p:spPr>
          <a:xfrm>
            <a:off x="292608" y="672496"/>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 </a:t>
            </a:r>
            <a:br>
              <a:rPr lang="en-US" altLang="en-US" sz="3100" b="1">
                <a:ln>
                  <a:noFill/>
                </a:ln>
                <a:latin typeface="Calibri" panose="020F0502020204030204" pitchFamily="34" charset="0"/>
                <a:cs typeface="Calibri" panose="020F0502020204030204" pitchFamily="34" charset="0"/>
              </a:rPr>
            </a:br>
            <a:br>
              <a:rPr lang="en-US" altLang="en-US" sz="3100" b="1" u="sng">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0726" name="Rectangle 3">
            <a:extLst>
              <a:ext uri="{FF2B5EF4-FFF2-40B4-BE49-F238E27FC236}">
                <a16:creationId xmlns:a16="http://schemas.microsoft.com/office/drawing/2014/main" id="{92512500-EC52-31A9-F6BC-60EB4D6FAE17}"/>
              </a:ext>
            </a:extLst>
          </p:cNvPr>
          <p:cNvGraphicFramePr>
            <a:graphicFrameLocks noGrp="1"/>
          </p:cNvGraphicFramePr>
          <p:nvPr>
            <p:ph idx="1"/>
            <p:extLst>
              <p:ext uri="{D42A27DB-BD31-4B8C-83A1-F6EECF244321}">
                <p14:modId xmlns:p14="http://schemas.microsoft.com/office/powerpoint/2010/main" val="2353891766"/>
              </p:ext>
            </p:extLst>
          </p:nvPr>
        </p:nvGraphicFramePr>
        <p:xfrm>
          <a:off x="3678103" y="3145"/>
          <a:ext cx="5273943" cy="6857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2506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23E38F8D-4B5F-5734-C652-64FEA8FC5FFD}"/>
              </a:ext>
            </a:extLst>
          </p:cNvPr>
          <p:cNvSpPr>
            <a:spLocks noGrp="1" noChangeArrowheads="1"/>
          </p:cNvSpPr>
          <p:nvPr>
            <p:ph type="title" idx="4294967295"/>
          </p:nvPr>
        </p:nvSpPr>
        <p:spPr>
          <a:xfrm>
            <a:off x="700087" y="600267"/>
            <a:ext cx="8008937" cy="1143000"/>
          </a:xfrm>
        </p:spPr>
        <p:txBody>
          <a:bodyPr>
            <a:normAutofit fontScale="90000"/>
          </a:bodyPr>
          <a:lstStyle/>
          <a:p>
            <a:pPr>
              <a:buClr>
                <a:srgbClr val="0070C0"/>
              </a:buClr>
            </a:pPr>
            <a:r>
              <a:rPr lang="en-US" altLang="en-US" sz="3200">
                <a:ln>
                  <a:noFill/>
                </a:ln>
                <a:latin typeface="Calibri"/>
                <a:ea typeface="Calibri"/>
                <a:cs typeface="Calibri"/>
              </a:rPr>
              <a:t>Select </a:t>
            </a:r>
            <a:r>
              <a:rPr lang="en-US" altLang="en-US" sz="3200">
                <a:latin typeface="Calibri"/>
                <a:ea typeface="Calibri"/>
                <a:cs typeface="Calibri"/>
              </a:rPr>
              <a:t>the MSA-</a:t>
            </a:r>
            <a:r>
              <a:rPr lang="en-US" altLang="en-US" sz="3200">
                <a:ln>
                  <a:noFill/>
                </a:ln>
                <a:latin typeface="Calibri"/>
                <a:ea typeface="Calibri"/>
                <a:cs typeface="Calibri"/>
              </a:rPr>
              <a:t>CAP Summary of Expenditures </a:t>
            </a:r>
            <a:r>
              <a:rPr lang="en-US" altLang="en-US" sz="3200">
                <a:latin typeface="Calibri"/>
                <a:ea typeface="Calibri"/>
                <a:cs typeface="Calibri"/>
              </a:rPr>
              <a:t>button to expand and open the other mandates/</a:t>
            </a:r>
            <a:endParaRPr lang="en-US" altLang="en-US" sz="2000">
              <a:ln>
                <a:noFill/>
              </a:ln>
              <a:latin typeface="Calibri"/>
              <a:ea typeface="Calibri"/>
              <a:cs typeface="Calibri"/>
            </a:endParaRPr>
          </a:p>
        </p:txBody>
      </p:sp>
      <p:cxnSp>
        <p:nvCxnSpPr>
          <p:cNvPr id="5" name="Straight Arrow Connector 4" descr="arrow pointing to Summary button">
            <a:extLst>
              <a:ext uri="{FF2B5EF4-FFF2-40B4-BE49-F238E27FC236}">
                <a16:creationId xmlns:a16="http://schemas.microsoft.com/office/drawing/2014/main" id="{D01C8D97-1D53-77A8-037D-81823C4CFD35}"/>
              </a:ext>
            </a:extLst>
          </p:cNvPr>
          <p:cNvCxnSpPr>
            <a:cxnSpLocks/>
          </p:cNvCxnSpPr>
          <p:nvPr/>
        </p:nvCxnSpPr>
        <p:spPr>
          <a:xfrm>
            <a:off x="5004744" y="3450771"/>
            <a:ext cx="813295" cy="1319256"/>
          </a:xfrm>
          <a:prstGeom prst="straightConnector1">
            <a:avLst/>
          </a:prstGeom>
          <a:ln w="38100">
            <a:solidFill>
              <a:srgbClr val="4472C4"/>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cxnSp>
      <p:pic>
        <p:nvPicPr>
          <p:cNvPr id="3" name="Picture 2">
            <a:extLst>
              <a:ext uri="{FF2B5EF4-FFF2-40B4-BE49-F238E27FC236}">
                <a16:creationId xmlns:a16="http://schemas.microsoft.com/office/drawing/2014/main" id="{94E0FD89-4B19-E5B4-8198-E300272DD9C6}"/>
              </a:ext>
            </a:extLst>
          </p:cNvPr>
          <p:cNvPicPr>
            <a:picLocks noChangeAspect="1"/>
          </p:cNvPicPr>
          <p:nvPr/>
        </p:nvPicPr>
        <p:blipFill>
          <a:blip r:embed="rId2"/>
          <a:stretch>
            <a:fillRect/>
          </a:stretch>
        </p:blipFill>
        <p:spPr>
          <a:xfrm>
            <a:off x="0" y="2684029"/>
            <a:ext cx="9144000" cy="2612572"/>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546EA434-EF5D-A60A-E67A-5BBD1EF893AA}"/>
              </a:ext>
            </a:extLst>
          </p:cNvPr>
          <p:cNvSpPr>
            <a:spLocks noGrp="1" noChangeArrowheads="1"/>
          </p:cNvSpPr>
          <p:nvPr>
            <p:ph type="title" idx="4294967295"/>
          </p:nvPr>
        </p:nvSpPr>
        <p:spPr>
          <a:xfrm>
            <a:off x="973931" y="391319"/>
            <a:ext cx="8008937" cy="1143000"/>
          </a:xfrm>
        </p:spPr>
        <p:txBody>
          <a:bodyPr>
            <a:normAutofit fontScale="90000"/>
          </a:bodyPr>
          <a:lstStyle/>
          <a:p>
            <a:pPr algn="l" eaLnBrk="1" hangingPunct="1">
              <a:buClr>
                <a:srgbClr val="0070C0"/>
              </a:buClr>
            </a:pPr>
            <a:r>
              <a:rPr lang="en-US" altLang="en-US" sz="3200">
                <a:ln>
                  <a:noFill/>
                </a:ln>
                <a:latin typeface="Calibri" panose="020F0502020204030204" pitchFamily="34" charset="0"/>
                <a:cs typeface="Calibri" panose="020F0502020204030204" pitchFamily="34" charset="0"/>
              </a:rPr>
              <a:t>Select each mandate to expand  and view detailed explanation of each mandate</a:t>
            </a:r>
            <a:r>
              <a:rPr lang="en-US" altLang="en-US" sz="2000">
                <a:ln>
                  <a:noFill/>
                </a:ln>
                <a:latin typeface="Calibri" panose="020F0502020204030204" pitchFamily="34" charset="0"/>
                <a:cs typeface="Calibri" panose="020F0502020204030204" pitchFamily="34" charset="0"/>
              </a:rPr>
              <a:t>.</a:t>
            </a:r>
            <a:endParaRPr lang="en-US"/>
          </a:p>
        </p:txBody>
      </p:sp>
      <p:pic>
        <p:nvPicPr>
          <p:cNvPr id="132100" name="Picture 4" descr="screen showing closed buttons for mandates">
            <a:extLst>
              <a:ext uri="{FF2B5EF4-FFF2-40B4-BE49-F238E27FC236}">
                <a16:creationId xmlns:a16="http://schemas.microsoft.com/office/drawing/2014/main" id="{0412BC51-24E7-3B13-F7C4-EC218CEC6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836" y="1712024"/>
            <a:ext cx="7874000"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5" descr="arrows">
            <a:extLst>
              <a:ext uri="{FF2B5EF4-FFF2-40B4-BE49-F238E27FC236}">
                <a16:creationId xmlns:a16="http://schemas.microsoft.com/office/drawing/2014/main" id="{3FFFFAF0-7E94-638B-41FC-A1341C64D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80" y="1309179"/>
            <a:ext cx="660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9">
            <a:extLst>
              <a:ext uri="{FF2B5EF4-FFF2-40B4-BE49-F238E27FC236}">
                <a16:creationId xmlns:a16="http://schemas.microsoft.com/office/drawing/2014/main" id="{A73AB9B7-7456-D527-EB95-1FE7E5CC39B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9" y="2021513"/>
            <a:ext cx="660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9" name="Rectangle 133128">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3131" name="Straight Connector 133130">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3133" name="Rectangle 133132">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5" name="Rectangle 133134">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22" name="Rectangle 2">
            <a:extLst>
              <a:ext uri="{FF2B5EF4-FFF2-40B4-BE49-F238E27FC236}">
                <a16:creationId xmlns:a16="http://schemas.microsoft.com/office/drawing/2014/main" id="{EAC1BA0B-CC66-55EB-9DEF-EBFB6F0C3885}"/>
              </a:ext>
            </a:extLst>
          </p:cNvPr>
          <p:cNvSpPr>
            <a:spLocks noGrp="1" noChangeArrowheads="1"/>
          </p:cNvSpPr>
          <p:nvPr>
            <p:ph type="title"/>
          </p:nvPr>
        </p:nvSpPr>
        <p:spPr>
          <a:xfrm>
            <a:off x="237790" y="4945892"/>
            <a:ext cx="5829300" cy="1463040"/>
          </a:xfrm>
        </p:spPr>
        <p:txBody>
          <a:bodyPr vert="horz" lIns="91440" tIns="45720" rIns="91440" bIns="45720" rtlCol="0" anchor="ctr">
            <a:normAutofit/>
          </a:bodyPr>
          <a:lstStyle/>
          <a:p>
            <a:pPr marL="457200" indent="-457200" algn="r" defTabSz="914400">
              <a:buClr>
                <a:srgbClr val="0070C0"/>
              </a:buClr>
            </a:pPr>
            <a:r>
              <a:rPr lang="en-US" altLang="en-US" sz="5000" spc="200">
                <a:ln>
                  <a:noFill/>
                </a:ln>
                <a:solidFill>
                  <a:srgbClr val="FFFFFF"/>
                </a:solidFill>
              </a:rPr>
              <a:t>Sample of expanded mandate</a:t>
            </a:r>
          </a:p>
        </p:txBody>
      </p:sp>
      <p:pic>
        <p:nvPicPr>
          <p:cNvPr id="133124" name="Picture 3" descr="Mandate 1 screen expanded">
            <a:extLst>
              <a:ext uri="{FF2B5EF4-FFF2-40B4-BE49-F238E27FC236}">
                <a16:creationId xmlns:a16="http://schemas.microsoft.com/office/drawing/2014/main" id="{7B5C56F9-AA40-124A-5F6C-456841339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90"/>
          <a:stretch>
            <a:fillRect/>
          </a:stretch>
        </p:blipFill>
        <p:spPr bwMode="auto">
          <a:xfrm>
            <a:off x="1031197" y="278130"/>
            <a:ext cx="7096302" cy="40208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137" name="Straight Connector 133136">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53" name="Rectangle 134152">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4155" name="Straight Connector 134154">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4157" name="Rectangle 134156">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59" name="Rectangle 134158">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Rectangle 2">
            <a:extLst>
              <a:ext uri="{FF2B5EF4-FFF2-40B4-BE49-F238E27FC236}">
                <a16:creationId xmlns:a16="http://schemas.microsoft.com/office/drawing/2014/main" id="{0B7BC69D-52CD-B3DC-A042-7F07A9239DF2}"/>
              </a:ext>
            </a:extLst>
          </p:cNvPr>
          <p:cNvSpPr>
            <a:spLocks noGrp="1" noChangeArrowheads="1"/>
          </p:cNvSpPr>
          <p:nvPr>
            <p:ph type="title"/>
          </p:nvPr>
        </p:nvSpPr>
        <p:spPr>
          <a:xfrm>
            <a:off x="-195502" y="5446992"/>
            <a:ext cx="6764910" cy="914401"/>
          </a:xfrm>
        </p:spPr>
        <p:txBody>
          <a:bodyPr vert="horz" lIns="91440" tIns="45720" rIns="91440" bIns="45720" rtlCol="0" anchor="ctr">
            <a:normAutofit fontScale="90000"/>
          </a:bodyPr>
          <a:lstStyle/>
          <a:p>
            <a:pPr marL="457200" indent="-457200" defTabSz="914400" fontAlgn="auto">
              <a:spcAft>
                <a:spcPts val="0"/>
              </a:spcAft>
              <a:buClr>
                <a:srgbClr val="0070C0"/>
              </a:buClr>
              <a:defRPr/>
            </a:pPr>
            <a:r>
              <a:rPr lang="en-US" altLang="en-US" sz="2800" spc="200">
                <a:ln>
                  <a:noFill/>
                </a:ln>
                <a:solidFill>
                  <a:srgbClr val="FFFFFF"/>
                </a:solidFill>
                <a:latin typeface="Calibri" panose="020F0502020204030204" pitchFamily="34" charset="0"/>
                <a:cs typeface="Calibri" panose="020F0502020204030204" pitchFamily="34" charset="0"/>
              </a:rPr>
              <a:t>     Select print feature and print or save document as PDF and print. You may need to decrease the document size to  ensure the entire claim is visible on their screen before printing</a:t>
            </a:r>
            <a:r>
              <a:rPr lang="en-US" altLang="en-US" sz="2800" spc="200">
                <a:ln>
                  <a:noFill/>
                </a:ln>
                <a:solidFill>
                  <a:srgbClr val="FFFFFF"/>
                </a:solidFill>
              </a:rPr>
              <a:t>.</a:t>
            </a:r>
            <a:br>
              <a:rPr lang="en-US" altLang="en-US" sz="3100" spc="200">
                <a:ln>
                  <a:noFill/>
                </a:ln>
                <a:solidFill>
                  <a:srgbClr val="FFFFFF"/>
                </a:solidFill>
              </a:rPr>
            </a:br>
            <a:endParaRPr lang="en-US" altLang="en-US" sz="3100" b="1" spc="200">
              <a:ln>
                <a:noFill/>
              </a:ln>
              <a:solidFill>
                <a:srgbClr val="FFFFFF"/>
              </a:solidFill>
            </a:endParaRPr>
          </a:p>
        </p:txBody>
      </p:sp>
      <p:pic>
        <p:nvPicPr>
          <p:cNvPr id="134148" name="Picture 2" descr="print screen ">
            <a:extLst>
              <a:ext uri="{FF2B5EF4-FFF2-40B4-BE49-F238E27FC236}">
                <a16:creationId xmlns:a16="http://schemas.microsoft.com/office/drawing/2014/main" id="{3CE52E17-39DF-0A1A-2E6C-A6A74BFF4E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0528" y="87712"/>
            <a:ext cx="6641710" cy="4396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4161" name="Straight Connector 134160">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3188" name="Rectangle 133187">
            <a:extLst>
              <a:ext uri="{FF2B5EF4-FFF2-40B4-BE49-F238E27FC236}">
                <a16:creationId xmlns:a16="http://schemas.microsoft.com/office/drawing/2014/main" id="{6F7FAA46-F63C-45FE-B4F0-A7E677E9F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3189" name="Straight Connector 133188">
            <a:extLst>
              <a:ext uri="{FF2B5EF4-FFF2-40B4-BE49-F238E27FC236}">
                <a16:creationId xmlns:a16="http://schemas.microsoft.com/office/drawing/2014/main" id="{DA9B7795-7E78-4F68-B6FE-6ECC916562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3122" name="Rectangle 2">
            <a:extLst>
              <a:ext uri="{FF2B5EF4-FFF2-40B4-BE49-F238E27FC236}">
                <a16:creationId xmlns:a16="http://schemas.microsoft.com/office/drawing/2014/main" id="{EAC1BA0B-CC66-55EB-9DEF-EBFB6F0C3885}"/>
              </a:ext>
            </a:extLst>
          </p:cNvPr>
          <p:cNvSpPr>
            <a:spLocks noGrp="1" noChangeArrowheads="1"/>
          </p:cNvSpPr>
          <p:nvPr>
            <p:ph type="title"/>
          </p:nvPr>
        </p:nvSpPr>
        <p:spPr>
          <a:xfrm>
            <a:off x="225669" y="4989786"/>
            <a:ext cx="7886700" cy="1539968"/>
          </a:xfrm>
          <a:solidFill>
            <a:schemeClr val="bg1"/>
          </a:solidFill>
        </p:spPr>
        <p:txBody>
          <a:bodyPr vert="horz" lIns="91440" tIns="45720" rIns="91440" bIns="45720" rtlCol="0" anchor="ctr">
            <a:normAutofit/>
          </a:bodyPr>
          <a:lstStyle/>
          <a:p>
            <a:pPr marL="457200" indent="-457200" algn="r" defTabSz="914400">
              <a:buClr>
                <a:srgbClr val="0070C0"/>
              </a:buClr>
            </a:pPr>
            <a:r>
              <a:rPr lang="en-US" altLang="en-US" sz="3100" spc="200"/>
              <a:t>For additional assistance with </a:t>
            </a:r>
            <a:r>
              <a:rPr lang="en-US" altLang="en-US" sz="3100" spc="200" err="1"/>
              <a:t>msa-cap</a:t>
            </a:r>
            <a:r>
              <a:rPr lang="en-US" altLang="en-US" sz="3100" spc="200"/>
              <a:t> </a:t>
            </a:r>
            <a:br>
              <a:rPr lang="en-US" altLang="en-US" sz="3100" spc="200"/>
            </a:br>
            <a:r>
              <a:rPr lang="en-US" altLang="en-US" sz="3100" spc="200"/>
              <a:t> email: </a:t>
            </a:r>
            <a:r>
              <a:rPr lang="en-US" altLang="en-US" sz="3100" spc="200" err="1">
                <a:hlinkClick r:id="rId2"/>
              </a:rPr>
              <a:t>msa-cap-oriss@nysed.gov</a:t>
            </a:r>
            <a:r>
              <a:rPr lang="en-US" altLang="en-US" sz="3100" spc="200"/>
              <a:t> </a:t>
            </a:r>
            <a:endParaRPr lang="en-US" sz="3100" spc="200"/>
          </a:p>
        </p:txBody>
      </p:sp>
      <p:pic>
        <p:nvPicPr>
          <p:cNvPr id="133168" name="Picture 133167" descr="Hand holding piece of white puzzle on blue background">
            <a:extLst>
              <a:ext uri="{FF2B5EF4-FFF2-40B4-BE49-F238E27FC236}">
                <a16:creationId xmlns:a16="http://schemas.microsoft.com/office/drawing/2014/main" id="{96C74B18-065D-5E48-E024-EE738E52B75D}"/>
              </a:ext>
            </a:extLst>
          </p:cNvPr>
          <p:cNvPicPr>
            <a:picLocks noChangeAspect="1"/>
          </p:cNvPicPr>
          <p:nvPr/>
        </p:nvPicPr>
        <p:blipFill>
          <a:blip r:embed="rId3">
            <a:extLst>
              <a:ext uri="{28A0092B-C50C-407E-A947-70E740481C1C}">
                <a14:useLocalDpi xmlns:a14="http://schemas.microsoft.com/office/drawing/2010/main" val="0"/>
              </a:ext>
            </a:extLst>
          </a:blip>
          <a:srcRect t="12207" b="12887"/>
          <a:stretch/>
        </p:blipFill>
        <p:spPr>
          <a:xfrm>
            <a:off x="346249" y="328246"/>
            <a:ext cx="8664586" cy="4332293"/>
          </a:xfrm>
          <a:prstGeom prst="rect">
            <a:avLst/>
          </a:prstGeom>
        </p:spPr>
      </p:pic>
    </p:spTree>
    <p:extLst>
      <p:ext uri="{BB962C8B-B14F-4D97-AF65-F5344CB8AC3E}">
        <p14:creationId xmlns:p14="http://schemas.microsoft.com/office/powerpoint/2010/main" val="405235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33122"/>
                                        </p:tgtEl>
                                        <p:attrNameLst>
                                          <p:attrName>style.visibility</p:attrName>
                                        </p:attrNameLst>
                                      </p:cBhvr>
                                      <p:to>
                                        <p:strVal val="visible"/>
                                      </p:to>
                                    </p:set>
                                    <p:animEffect transition="in" filter="fade">
                                      <p:cBhvr>
                                        <p:cTn id="7" dur="700"/>
                                        <p:tgtEl>
                                          <p:spTgt spid="133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0" name="Rectangle 3072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2F2FEB1C-3022-BBBB-6866-3E47E50E3D5C}"/>
              </a:ext>
            </a:extLst>
          </p:cNvPr>
          <p:cNvSpPr>
            <a:spLocks noGrp="1" noChangeArrowheads="1"/>
          </p:cNvSpPr>
          <p:nvPr>
            <p:ph type="title"/>
          </p:nvPr>
        </p:nvSpPr>
        <p:spPr>
          <a:xfrm>
            <a:off x="271948" y="713317"/>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 </a:t>
            </a:r>
            <a:br>
              <a:rPr lang="en-US" altLang="en-US" sz="3100" b="1">
                <a:ln>
                  <a:noFill/>
                </a:ln>
                <a:latin typeface="Calibri" panose="020F0502020204030204" pitchFamily="34" charset="0"/>
                <a:cs typeface="Calibri" panose="020F0502020204030204" pitchFamily="34" charset="0"/>
              </a:rPr>
            </a:br>
            <a:br>
              <a:rPr lang="en-US" altLang="en-US" sz="3100" b="1" u="sng">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0726" name="Rectangle 3">
            <a:extLst>
              <a:ext uri="{FF2B5EF4-FFF2-40B4-BE49-F238E27FC236}">
                <a16:creationId xmlns:a16="http://schemas.microsoft.com/office/drawing/2014/main" id="{92512500-EC52-31A9-F6BC-60EB4D6FAE17}"/>
              </a:ext>
            </a:extLst>
          </p:cNvPr>
          <p:cNvGraphicFramePr>
            <a:graphicFrameLocks noGrp="1"/>
          </p:cNvGraphicFramePr>
          <p:nvPr>
            <p:ph idx="1"/>
            <p:extLst>
              <p:ext uri="{D42A27DB-BD31-4B8C-83A1-F6EECF244321}">
                <p14:modId xmlns:p14="http://schemas.microsoft.com/office/powerpoint/2010/main" val="555940417"/>
              </p:ext>
            </p:extLst>
          </p:nvPr>
        </p:nvGraphicFramePr>
        <p:xfrm>
          <a:off x="3646317" y="-2465"/>
          <a:ext cx="5227203" cy="6863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8758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0" name="Rectangle 3072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2F2FEB1C-3022-BBBB-6866-3E47E50E3D5C}"/>
              </a:ext>
            </a:extLst>
          </p:cNvPr>
          <p:cNvSpPr>
            <a:spLocks noGrp="1" noChangeArrowheads="1"/>
          </p:cNvSpPr>
          <p:nvPr>
            <p:ph type="title"/>
          </p:nvPr>
        </p:nvSpPr>
        <p:spPr>
          <a:xfrm>
            <a:off x="482601" y="643467"/>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 </a:t>
            </a:r>
            <a:br>
              <a:rPr lang="en-US" altLang="en-US" sz="3100" b="1">
                <a:ln>
                  <a:noFill/>
                </a:ln>
                <a:latin typeface="Calibri" panose="020F0502020204030204" pitchFamily="34" charset="0"/>
                <a:cs typeface="Calibri" panose="020F0502020204030204" pitchFamily="34" charset="0"/>
              </a:rPr>
            </a:br>
            <a:br>
              <a:rPr lang="en-US" altLang="en-US" sz="3100" b="1" u="sng">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0726" name="Rectangle 3">
            <a:extLst>
              <a:ext uri="{FF2B5EF4-FFF2-40B4-BE49-F238E27FC236}">
                <a16:creationId xmlns:a16="http://schemas.microsoft.com/office/drawing/2014/main" id="{92512500-EC52-31A9-F6BC-60EB4D6FAE17}"/>
              </a:ext>
            </a:extLst>
          </p:cNvPr>
          <p:cNvGraphicFramePr>
            <a:graphicFrameLocks noGrp="1"/>
          </p:cNvGraphicFramePr>
          <p:nvPr>
            <p:ph idx="1"/>
            <p:extLst>
              <p:ext uri="{D42A27DB-BD31-4B8C-83A1-F6EECF244321}">
                <p14:modId xmlns:p14="http://schemas.microsoft.com/office/powerpoint/2010/main" val="1331852142"/>
              </p:ext>
            </p:extLst>
          </p:nvPr>
        </p:nvGraphicFramePr>
        <p:xfrm>
          <a:off x="3596714" y="-581"/>
          <a:ext cx="5874567" cy="6651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6579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0" name="Rectangle 3072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2F2FEB1C-3022-BBBB-6866-3E47E50E3D5C}"/>
              </a:ext>
            </a:extLst>
          </p:cNvPr>
          <p:cNvSpPr>
            <a:spLocks noGrp="1" noChangeArrowheads="1"/>
          </p:cNvSpPr>
          <p:nvPr>
            <p:ph type="title"/>
          </p:nvPr>
        </p:nvSpPr>
        <p:spPr>
          <a:xfrm>
            <a:off x="482601" y="643467"/>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 </a:t>
            </a:r>
            <a:br>
              <a:rPr lang="en-US" altLang="en-US" sz="3100" b="1">
                <a:ln>
                  <a:noFill/>
                </a:ln>
                <a:latin typeface="Calibri" panose="020F0502020204030204" pitchFamily="34" charset="0"/>
                <a:cs typeface="Calibri" panose="020F0502020204030204" pitchFamily="34" charset="0"/>
              </a:rPr>
            </a:br>
            <a:br>
              <a:rPr lang="en-US" altLang="en-US" sz="3100" b="1" u="sng">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0726" name="Rectangle 3">
            <a:extLst>
              <a:ext uri="{FF2B5EF4-FFF2-40B4-BE49-F238E27FC236}">
                <a16:creationId xmlns:a16="http://schemas.microsoft.com/office/drawing/2014/main" id="{92512500-EC52-31A9-F6BC-60EB4D6FAE17}"/>
              </a:ext>
            </a:extLst>
          </p:cNvPr>
          <p:cNvGraphicFramePr>
            <a:graphicFrameLocks noGrp="1"/>
          </p:cNvGraphicFramePr>
          <p:nvPr>
            <p:ph idx="1"/>
            <p:extLst>
              <p:ext uri="{D42A27DB-BD31-4B8C-83A1-F6EECF244321}">
                <p14:modId xmlns:p14="http://schemas.microsoft.com/office/powerpoint/2010/main" val="3174931274"/>
              </p:ext>
            </p:extLst>
          </p:nvPr>
        </p:nvGraphicFramePr>
        <p:xfrm>
          <a:off x="3640340" y="-581"/>
          <a:ext cx="5351260" cy="6773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1699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0" name="Rectangle 3072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2F2FEB1C-3022-BBBB-6866-3E47E50E3D5C}"/>
              </a:ext>
            </a:extLst>
          </p:cNvPr>
          <p:cNvSpPr>
            <a:spLocks noGrp="1" noChangeArrowheads="1"/>
          </p:cNvSpPr>
          <p:nvPr>
            <p:ph type="title"/>
          </p:nvPr>
        </p:nvSpPr>
        <p:spPr>
          <a:xfrm>
            <a:off x="199797" y="585655"/>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 </a:t>
            </a:r>
            <a:br>
              <a:rPr lang="en-US" altLang="en-US" sz="3100" b="1">
                <a:ln>
                  <a:noFill/>
                </a:ln>
                <a:solidFill>
                  <a:schemeClr val="bg1"/>
                </a:solidFill>
                <a:latin typeface="Calibri" panose="020F0502020204030204" pitchFamily="34" charset="0"/>
                <a:cs typeface="Calibri" panose="020F0502020204030204" pitchFamily="34" charset="0"/>
              </a:rPr>
            </a:br>
            <a:br>
              <a:rPr lang="en-US" altLang="en-US" sz="3100" b="1" u="sng">
                <a:ln>
                  <a:noFill/>
                </a:ln>
                <a:solidFill>
                  <a:schemeClr val="tx1"/>
                </a:solidFill>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0726" name="Rectangle 3">
            <a:extLst>
              <a:ext uri="{FF2B5EF4-FFF2-40B4-BE49-F238E27FC236}">
                <a16:creationId xmlns:a16="http://schemas.microsoft.com/office/drawing/2014/main" id="{92512500-EC52-31A9-F6BC-60EB4D6FAE17}"/>
              </a:ext>
            </a:extLst>
          </p:cNvPr>
          <p:cNvGraphicFramePr>
            <a:graphicFrameLocks noGrp="1"/>
          </p:cNvGraphicFramePr>
          <p:nvPr>
            <p:ph idx="1"/>
            <p:extLst>
              <p:ext uri="{D42A27DB-BD31-4B8C-83A1-F6EECF244321}">
                <p14:modId xmlns:p14="http://schemas.microsoft.com/office/powerpoint/2010/main" val="3844157350"/>
              </p:ext>
            </p:extLst>
          </p:nvPr>
        </p:nvGraphicFramePr>
        <p:xfrm>
          <a:off x="3648784" y="-4451"/>
          <a:ext cx="5496189" cy="685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4812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0" name="Rectangle 3072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2F2FEB1C-3022-BBBB-6866-3E47E50E3D5C}"/>
              </a:ext>
            </a:extLst>
          </p:cNvPr>
          <p:cNvSpPr>
            <a:spLocks noGrp="1" noChangeArrowheads="1"/>
          </p:cNvSpPr>
          <p:nvPr>
            <p:ph type="title"/>
          </p:nvPr>
        </p:nvSpPr>
        <p:spPr>
          <a:xfrm>
            <a:off x="482601" y="643467"/>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 </a:t>
            </a:r>
            <a:br>
              <a:rPr lang="en-US" altLang="en-US" sz="3100" b="1">
                <a:ln>
                  <a:noFill/>
                </a:ln>
                <a:solidFill>
                  <a:schemeClr val="bg1"/>
                </a:solidFill>
                <a:latin typeface="Calibri" panose="020F0502020204030204" pitchFamily="34" charset="0"/>
                <a:cs typeface="Calibri" panose="020F0502020204030204" pitchFamily="34" charset="0"/>
              </a:rPr>
            </a:br>
            <a:br>
              <a:rPr lang="en-US" altLang="en-US" sz="3100" b="1" u="sng">
                <a:ln>
                  <a:noFill/>
                </a:ln>
                <a:solidFill>
                  <a:schemeClr val="tx1"/>
                </a:solidFill>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0726" name="Rectangle 3">
            <a:extLst>
              <a:ext uri="{FF2B5EF4-FFF2-40B4-BE49-F238E27FC236}">
                <a16:creationId xmlns:a16="http://schemas.microsoft.com/office/drawing/2014/main" id="{92512500-EC52-31A9-F6BC-60EB4D6FAE17}"/>
              </a:ext>
            </a:extLst>
          </p:cNvPr>
          <p:cNvGraphicFramePr>
            <a:graphicFrameLocks noGrp="1"/>
          </p:cNvGraphicFramePr>
          <p:nvPr>
            <p:ph idx="1"/>
            <p:extLst>
              <p:ext uri="{D42A27DB-BD31-4B8C-83A1-F6EECF244321}">
                <p14:modId xmlns:p14="http://schemas.microsoft.com/office/powerpoint/2010/main" val="2009341550"/>
              </p:ext>
            </p:extLst>
          </p:nvPr>
        </p:nvGraphicFramePr>
        <p:xfrm>
          <a:off x="3733800" y="-451"/>
          <a:ext cx="5124450" cy="6717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9175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4" name="Rectangle 31753">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F9E58302-1FAF-3124-19BE-BA91A5197E97}"/>
              </a:ext>
            </a:extLst>
          </p:cNvPr>
          <p:cNvSpPr>
            <a:spLocks noGrp="1" noChangeArrowheads="1"/>
          </p:cNvSpPr>
          <p:nvPr>
            <p:ph type="title"/>
          </p:nvPr>
        </p:nvSpPr>
        <p:spPr>
          <a:xfrm>
            <a:off x="482601" y="643467"/>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a:t>
            </a:r>
            <a:br>
              <a:rPr lang="en-US" altLang="en-US" sz="3100" b="1">
                <a:ln>
                  <a:noFill/>
                </a:ln>
                <a:solidFill>
                  <a:schemeClr val="bg1"/>
                </a:solidFill>
                <a:latin typeface="Calibri" panose="020F0502020204030204" pitchFamily="34" charset="0"/>
                <a:cs typeface="Calibri" panose="020F0502020204030204" pitchFamily="34" charset="0"/>
              </a:rPr>
            </a:br>
            <a:br>
              <a:rPr lang="en-US" altLang="en-US" sz="3100" b="1">
                <a:ln>
                  <a:noFill/>
                </a:ln>
                <a:latin typeface="Calibri" panose="020F0502020204030204" pitchFamily="34" charset="0"/>
                <a:cs typeface="Calibri" panose="020F0502020204030204" pitchFamily="34" charset="0"/>
              </a:rPr>
            </a:br>
            <a:r>
              <a:rPr lang="en-US" altLang="en-US" sz="3100" b="1">
                <a:ln>
                  <a:noFill/>
                </a:ln>
                <a:solidFill>
                  <a:srgbClr val="FFFFFF"/>
                </a:solidFill>
                <a:latin typeface="Calibri"/>
                <a:ea typeface="Calibri"/>
                <a:cs typeface="Calibri"/>
              </a:rPr>
              <a:t> </a:t>
            </a:r>
            <a:br>
              <a:rPr lang="en-US" altLang="en-US" sz="3100" b="1" u="sng">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cs typeface="Calibri" panose="020F0502020204030204" pitchFamily="34" charset="0"/>
            </a:endParaRPr>
          </a:p>
        </p:txBody>
      </p:sp>
      <p:sp>
        <p:nvSpPr>
          <p:cNvPr id="31748" name="Slide Number Placeholder 1">
            <a:extLst>
              <a:ext uri="{FF2B5EF4-FFF2-40B4-BE49-F238E27FC236}">
                <a16:creationId xmlns:a16="http://schemas.microsoft.com/office/drawing/2014/main" id="{7BEE72A4-BC8C-C879-CCB7-2A81272E9B02}"/>
              </a:ext>
            </a:extLst>
          </p:cNvPr>
          <p:cNvSpPr>
            <a:spLocks noGrp="1" noChangeArrowheads="1"/>
          </p:cNvSpPr>
          <p:nvPr>
            <p:ph type="sldNum" sz="quarter" idx="12"/>
          </p:nvPr>
        </p:nvSpPr>
        <p:spPr bwMode="auto">
          <a:xfrm>
            <a:off x="8128000" y="6470704"/>
            <a:ext cx="730250"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fld id="{E15C1AC5-A12C-4DAA-AEFC-35A763D8CB16}" type="slidenum">
              <a:rPr lang="en-US" altLang="en-US" smtClean="0">
                <a:latin typeface="Tahoma" panose="020B0604030504040204" pitchFamily="34" charset="0"/>
              </a:rPr>
              <a:pPr>
                <a:spcAft>
                  <a:spcPts val="600"/>
                </a:spcAft>
              </a:pPr>
              <a:t>16</a:t>
            </a:fld>
            <a:endParaRPr lang="en-US" altLang="en-US">
              <a:latin typeface="Tahoma" panose="020B0604030504040204" pitchFamily="34" charset="0"/>
            </a:endParaRPr>
          </a:p>
        </p:txBody>
      </p:sp>
      <p:graphicFrame>
        <p:nvGraphicFramePr>
          <p:cNvPr id="31750" name="Rectangle 3">
            <a:extLst>
              <a:ext uri="{FF2B5EF4-FFF2-40B4-BE49-F238E27FC236}">
                <a16:creationId xmlns:a16="http://schemas.microsoft.com/office/drawing/2014/main" id="{75A02196-9FF5-E077-AA5E-BC323E223C48}"/>
              </a:ext>
            </a:extLst>
          </p:cNvPr>
          <p:cNvGraphicFramePr>
            <a:graphicFrameLocks noGrp="1"/>
          </p:cNvGraphicFramePr>
          <p:nvPr>
            <p:ph idx="1"/>
            <p:extLst>
              <p:ext uri="{D42A27DB-BD31-4B8C-83A1-F6EECF244321}">
                <p14:modId xmlns:p14="http://schemas.microsoft.com/office/powerpoint/2010/main" val="963037663"/>
              </p:ext>
            </p:extLst>
          </p:nvPr>
        </p:nvGraphicFramePr>
        <p:xfrm>
          <a:off x="3581400" y="112976"/>
          <a:ext cx="5334000" cy="65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4" name="Rectangle 31753">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F9E58302-1FAF-3124-19BE-BA91A5197E97}"/>
              </a:ext>
            </a:extLst>
          </p:cNvPr>
          <p:cNvSpPr>
            <a:spLocks noGrp="1" noChangeArrowheads="1"/>
          </p:cNvSpPr>
          <p:nvPr>
            <p:ph type="title"/>
          </p:nvPr>
        </p:nvSpPr>
        <p:spPr>
          <a:xfrm>
            <a:off x="482601" y="643467"/>
            <a:ext cx="2561709" cy="5571066"/>
          </a:xfrm>
          <a:solidFill>
            <a:schemeClr val="accent3"/>
          </a:solidFill>
        </p:spPr>
        <p:txBody>
          <a:bodyPr>
            <a:normAutofit/>
          </a:bodyPr>
          <a:lstStyle/>
          <a:p>
            <a:pPr algn="ctr" eaLnBrk="1" hangingPunct="1"/>
            <a:r>
              <a:rPr lang="en-US" altLang="en-US" sz="3100" b="1">
                <a:ln>
                  <a:noFill/>
                </a:ln>
                <a:solidFill>
                  <a:schemeClr val="bg1"/>
                </a:solidFill>
                <a:latin typeface="Calibri"/>
                <a:ea typeface="Calibri"/>
                <a:cs typeface="Calibri"/>
              </a:rPr>
              <a:t>SUMMARY OF MANDATES</a:t>
            </a:r>
            <a:br>
              <a:rPr lang="en-US" altLang="en-US" sz="3100" b="1">
                <a:ln>
                  <a:noFill/>
                </a:ln>
                <a:solidFill>
                  <a:schemeClr val="bg1"/>
                </a:solidFill>
                <a:latin typeface="Calibri" panose="020F0502020204030204" pitchFamily="34" charset="0"/>
                <a:cs typeface="Calibri" panose="020F0502020204030204" pitchFamily="34" charset="0"/>
              </a:rPr>
            </a:br>
            <a:br>
              <a:rPr lang="en-US" altLang="en-US" sz="3100" b="1">
                <a:ln>
                  <a:noFill/>
                </a:ln>
                <a:latin typeface="Calibri" panose="020F0502020204030204" pitchFamily="34" charset="0"/>
                <a:cs typeface="Calibri" panose="020F0502020204030204" pitchFamily="34" charset="0"/>
              </a:rPr>
            </a:br>
            <a:r>
              <a:rPr lang="en-US" altLang="en-US" sz="3100" b="1">
                <a:ln>
                  <a:noFill/>
                </a:ln>
                <a:solidFill>
                  <a:srgbClr val="FFFFFF"/>
                </a:solidFill>
                <a:latin typeface="Calibri"/>
                <a:ea typeface="Calibri"/>
                <a:cs typeface="Calibri"/>
              </a:rPr>
              <a:t> </a:t>
            </a:r>
            <a:br>
              <a:rPr lang="en-US" altLang="en-US" sz="3100" b="1" u="sng">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1750" name="Rectangle 3">
            <a:extLst>
              <a:ext uri="{FF2B5EF4-FFF2-40B4-BE49-F238E27FC236}">
                <a16:creationId xmlns:a16="http://schemas.microsoft.com/office/drawing/2014/main" id="{75A02196-9FF5-E077-AA5E-BC323E223C48}"/>
              </a:ext>
            </a:extLst>
          </p:cNvPr>
          <p:cNvGraphicFramePr>
            <a:graphicFrameLocks noGrp="1"/>
          </p:cNvGraphicFramePr>
          <p:nvPr>
            <p:ph idx="1"/>
            <p:extLst>
              <p:ext uri="{D42A27DB-BD31-4B8C-83A1-F6EECF244321}">
                <p14:modId xmlns:p14="http://schemas.microsoft.com/office/powerpoint/2010/main" val="1209687926"/>
              </p:ext>
            </p:extLst>
          </p:nvPr>
        </p:nvGraphicFramePr>
        <p:xfrm>
          <a:off x="3526911" y="63374"/>
          <a:ext cx="5535608" cy="6547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8076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6882" name="Rectangle 36881">
            <a:extLst>
              <a:ext uri="{FF2B5EF4-FFF2-40B4-BE49-F238E27FC236}">
                <a16:creationId xmlns:a16="http://schemas.microsoft.com/office/drawing/2014/main" id="{31E7C082-5B81-400A-A1DE-7CA9F26ED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6883" name="Straight Connector 36882">
            <a:extLst>
              <a:ext uri="{FF2B5EF4-FFF2-40B4-BE49-F238E27FC236}">
                <a16:creationId xmlns:a16="http://schemas.microsoft.com/office/drawing/2014/main" id="{08D54232-CDE1-4B53-B430-AB82206F6B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36884" name="Rectangle 36883">
            <a:extLst>
              <a:ext uri="{FF2B5EF4-FFF2-40B4-BE49-F238E27FC236}">
                <a16:creationId xmlns:a16="http://schemas.microsoft.com/office/drawing/2014/main" id="{4C0648FB-4388-443C-8D4E-4A9FF0336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85" name="Rectangle 36884">
            <a:extLst>
              <a:ext uri="{FF2B5EF4-FFF2-40B4-BE49-F238E27FC236}">
                <a16:creationId xmlns:a16="http://schemas.microsoft.com/office/drawing/2014/main" id="{4A8D762E-DA8D-419A-BA44-68B93D3D9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6867" name="Title 1">
            <a:extLst>
              <a:ext uri="{FF2B5EF4-FFF2-40B4-BE49-F238E27FC236}">
                <a16:creationId xmlns:a16="http://schemas.microsoft.com/office/drawing/2014/main" id="{FC94ED01-CC6F-266F-B793-2F4252F91A47}"/>
              </a:ext>
            </a:extLst>
          </p:cNvPr>
          <p:cNvSpPr>
            <a:spLocks noGrp="1" noChangeArrowheads="1"/>
          </p:cNvSpPr>
          <p:nvPr>
            <p:ph type="title" idx="4294967295"/>
          </p:nvPr>
        </p:nvSpPr>
        <p:spPr>
          <a:xfrm>
            <a:off x="468923" y="808893"/>
            <a:ext cx="8206154" cy="3763108"/>
          </a:xfrm>
          <a:solidFill>
            <a:schemeClr val="accent4"/>
          </a:solidFill>
        </p:spPr>
        <p:txBody>
          <a:bodyPr vert="horz" lIns="91440" tIns="45720" rIns="91440" bIns="45720" rtlCol="0" anchor="b">
            <a:normAutofit/>
          </a:bodyPr>
          <a:lstStyle/>
          <a:p>
            <a:pPr algn="ctr" defTabSz="914400" fontAlgn="auto">
              <a:spcAft>
                <a:spcPts val="0"/>
              </a:spcAft>
              <a:buClr>
                <a:srgbClr val="C00000"/>
              </a:buClr>
              <a:defRPr/>
            </a:pPr>
            <a:r>
              <a:rPr lang="en-US" altLang="en-US" sz="5700" b="1" i="1" u="sng" spc="200">
                <a:ln>
                  <a:noFill/>
                </a:ln>
                <a:solidFill>
                  <a:srgbClr val="FFFFFF"/>
                </a:solidFill>
              </a:rPr>
              <a:t>Comprehensive Attendance Policy (CAP)</a:t>
            </a:r>
            <a:br>
              <a:rPr lang="en-US" altLang="en-US" sz="5700" spc="200">
                <a:ln>
                  <a:noFill/>
                </a:ln>
                <a:solidFill>
                  <a:srgbClr val="FFFFFF"/>
                </a:solidFill>
              </a:rPr>
            </a:br>
            <a:endParaRPr lang="en-US" altLang="en-US" sz="5700" spc="200">
              <a:ln>
                <a:noFill/>
              </a:ln>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01" name="Rectangle 33800">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3" name="Rectangle 33802">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4" name="Rectangle 2">
            <a:extLst>
              <a:ext uri="{FF2B5EF4-FFF2-40B4-BE49-F238E27FC236}">
                <a16:creationId xmlns:a16="http://schemas.microsoft.com/office/drawing/2014/main" id="{0B5C5C82-10A9-1A7E-9C13-ACF193B67480}"/>
              </a:ext>
            </a:extLst>
          </p:cNvPr>
          <p:cNvSpPr>
            <a:spLocks noGrp="1" noChangeArrowheads="1"/>
          </p:cNvSpPr>
          <p:nvPr>
            <p:ph type="title"/>
          </p:nvPr>
        </p:nvSpPr>
        <p:spPr>
          <a:xfrm>
            <a:off x="76200" y="804333"/>
            <a:ext cx="3352799" cy="5249334"/>
          </a:xfrm>
          <a:solidFill>
            <a:schemeClr val="accent4"/>
          </a:solidFill>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Comprehensive Attendance Policy (CAP)</a:t>
            </a:r>
            <a:endParaRPr lang="en-US"/>
          </a:p>
        </p:txBody>
      </p:sp>
      <p:sp>
        <p:nvSpPr>
          <p:cNvPr id="20483" name="Rectangle 3">
            <a:extLst>
              <a:ext uri="{FF2B5EF4-FFF2-40B4-BE49-F238E27FC236}">
                <a16:creationId xmlns:a16="http://schemas.microsoft.com/office/drawing/2014/main" id="{0B8D1EDC-8138-A0E4-74A8-B64E594C6FEF}"/>
              </a:ext>
            </a:extLst>
          </p:cNvPr>
          <p:cNvSpPr>
            <a:spLocks noGrp="1" noChangeArrowheads="1"/>
          </p:cNvSpPr>
          <p:nvPr>
            <p:ph idx="1"/>
          </p:nvPr>
        </p:nvSpPr>
        <p:spPr>
          <a:xfrm>
            <a:off x="3489511" y="604308"/>
            <a:ext cx="5439052" cy="5858934"/>
          </a:xfrm>
        </p:spPr>
        <p:txBody>
          <a:bodyPr rtlCol="0" anchor="ctr">
            <a:normAutofit/>
          </a:bodyPr>
          <a:lstStyle/>
          <a:p>
            <a:pPr eaLnBrk="1" fontAlgn="auto" hangingPunct="1">
              <a:buClr>
                <a:schemeClr val="accent1">
                  <a:lumMod val="75000"/>
                </a:schemeClr>
              </a:buClr>
              <a:buFont typeface="Courier New" panose="05000000000000000000" pitchFamily="2" charset="2"/>
              <a:buChar char="o"/>
              <a:defRPr/>
            </a:pPr>
            <a:r>
              <a:rPr lang="en-US">
                <a:latin typeface="Calibri"/>
                <a:ea typeface="Calibri"/>
                <a:cs typeface="Calibri"/>
              </a:rPr>
              <a:t>CAP was promulgated by the Board of Regents for all schools in June 2002.  The attendance policy must encompass the nine points outlined in Commissioner’s Regulations 104.(</a:t>
            </a:r>
            <a:r>
              <a:rPr lang="en-US" err="1">
                <a:latin typeface="Calibri"/>
                <a:ea typeface="Calibri"/>
                <a:cs typeface="Calibri"/>
              </a:rPr>
              <a:t>i</a:t>
            </a:r>
            <a:r>
              <a:rPr lang="en-US">
                <a:latin typeface="Calibri"/>
                <a:ea typeface="Calibri"/>
                <a:cs typeface="Calibri"/>
              </a:rPr>
              <a:t>),  All religious and independent schools must have such a policy on file and may be asked to produce the policy during a site visit or claim review.  </a:t>
            </a:r>
          </a:p>
          <a:p>
            <a:pPr eaLnBrk="1" fontAlgn="auto" hangingPunct="1">
              <a:buClr>
                <a:schemeClr val="accent1">
                  <a:lumMod val="75000"/>
                </a:schemeClr>
              </a:buClr>
              <a:buFont typeface="Courier New" panose="05000000000000000000" pitchFamily="2" charset="2"/>
              <a:buChar char="o"/>
              <a:defRPr/>
            </a:pPr>
            <a:r>
              <a:rPr lang="en-US" altLang="en-US">
                <a:latin typeface="Calibri" panose="020F0502020204030204" pitchFamily="34" charset="0"/>
                <a:cs typeface="Calibri" panose="020F0502020204030204" pitchFamily="34" charset="0"/>
              </a:rPr>
              <a:t>The purpose of the policy shall be to ensure the maintenance of an adequate record verifying the attendance of all children at instruction in accordance with Education Law sections 3205 and 3210 and establish a mechanism by which the patterns of pupil absence can be examined to develop effective intervention strategies to improve school attendance.</a:t>
            </a:r>
            <a:endParaRPr lang="en-US" altLang="en-US">
              <a:latin typeface="Calibri" panose="020F0502020204030204" pitchFamily="34" charset="0"/>
              <a:ea typeface="Calibri" panose="020F0502020204030204" pitchFamily="34" charset="0"/>
              <a:cs typeface="Calibri" panose="020F0502020204030204" pitchFamily="34" charset="0"/>
            </a:endParaRPr>
          </a:p>
          <a:p>
            <a:pPr eaLnBrk="1" fontAlgn="auto" hangingPunct="1">
              <a:buClr>
                <a:schemeClr val="accent1">
                  <a:lumMod val="75000"/>
                </a:schemeClr>
              </a:buClr>
              <a:buFont typeface="Courier New" panose="05000000000000000000" pitchFamily="2" charset="2"/>
              <a:buChar char="o"/>
              <a:defRPr/>
            </a:pPr>
            <a:endParaRPr lang="en-US" b="1">
              <a:latin typeface="Calibri" panose="020F0502020204030204" pitchFamily="34" charset="0"/>
              <a:ea typeface="Calibri" panose="020F0502020204030204" pitchFamily="34" charset="0"/>
              <a:cs typeface="Calibri" panose="020F0502020204030204" pitchFamily="34" charset="0"/>
            </a:endParaRPr>
          </a:p>
          <a:p>
            <a:pPr eaLnBrk="1" fontAlgn="auto" hangingPunct="1">
              <a:buClr>
                <a:schemeClr val="accent1">
                  <a:lumMod val="75000"/>
                </a:schemeClr>
              </a:buClr>
              <a:buFont typeface="Courier New"/>
              <a:buChar char="o"/>
              <a:defRPr/>
            </a:pPr>
            <a:endParaRPr lang="en-US" altLang="en-US"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7C9BDAD9-2BD5-35BF-943E-B3FE413B1967}"/>
              </a:ext>
            </a:extLst>
          </p:cNvPr>
          <p:cNvSpPr>
            <a:spLocks noGrp="1" noChangeArrowheads="1"/>
          </p:cNvSpPr>
          <p:nvPr>
            <p:ph idx="4294967295"/>
          </p:nvPr>
        </p:nvSpPr>
        <p:spPr>
          <a:xfrm>
            <a:off x="246185" y="411041"/>
            <a:ext cx="8240713" cy="5521325"/>
          </a:xfrm>
          <a:solidFill>
            <a:schemeClr val="bg1"/>
          </a:solidFill>
        </p:spPr>
        <p:txBody>
          <a:bodyPr vert="horz" lIns="45720" tIns="45720" rIns="45720" bIns="45720" rtlCol="0" anchor="t">
            <a:normAutofit/>
          </a:bodyPr>
          <a:lstStyle/>
          <a:p>
            <a:pPr marL="0" indent="0" algn="ctr" eaLnBrk="1" fontAlgn="auto" hangingPunct="1">
              <a:lnSpc>
                <a:spcPct val="90000"/>
              </a:lnSpc>
              <a:spcAft>
                <a:spcPts val="0"/>
              </a:spcAft>
              <a:buClr>
                <a:schemeClr val="accent1">
                  <a:lumMod val="75000"/>
                </a:schemeClr>
              </a:buClr>
              <a:buFont typeface="Arial"/>
              <a:buNone/>
              <a:defRPr/>
            </a:pPr>
            <a:r>
              <a:rPr lang="en-US" altLang="en-US" sz="2800" b="1">
                <a:solidFill>
                  <a:schemeClr val="tx1">
                    <a:lumMod val="75000"/>
                    <a:lumOff val="25000"/>
                  </a:schemeClr>
                </a:solidFill>
                <a:latin typeface="Calibri"/>
                <a:ea typeface="Calibri"/>
                <a:cs typeface="Calibri"/>
              </a:rPr>
              <a:t>School Year 2024-25</a:t>
            </a:r>
            <a:endParaRPr lang="en-US" altLang="en-US" sz="2800" b="1">
              <a:solidFill>
                <a:schemeClr val="tx1">
                  <a:lumMod val="75000"/>
                  <a:lumOff val="25000"/>
                </a:schemeClr>
              </a:solidFill>
              <a:latin typeface="Calibri" panose="020F0502020204030204" pitchFamily="34" charset="0"/>
              <a:cs typeface="Calibri" panose="020F0502020204030204" pitchFamily="34" charset="0"/>
            </a:endParaRPr>
          </a:p>
          <a:p>
            <a:pPr algn="just">
              <a:spcAft>
                <a:spcPts val="0"/>
              </a:spcAft>
              <a:buClr>
                <a:schemeClr val="accent1">
                  <a:lumMod val="75000"/>
                </a:schemeClr>
              </a:buClr>
              <a:buFont typeface="Tw Cen MT" panose="05000000000000000000" pitchFamily="2" charset="2"/>
              <a:buChar char=" "/>
              <a:defRPr/>
            </a:pPr>
            <a:r>
              <a:rPr lang="en-US" altLang="en-US" sz="2800">
                <a:solidFill>
                  <a:schemeClr val="tx1">
                    <a:lumMod val="75000"/>
                    <a:lumOff val="25000"/>
                  </a:schemeClr>
                </a:solidFill>
                <a:latin typeface="Calibri"/>
                <a:ea typeface="Calibri"/>
                <a:cs typeface="Calibri"/>
              </a:rPr>
              <a:t>The MSA-CAP Guidance documents highlighting the MSA-CAP process are available on the Office of Religious and Independent School Support (ORISS) Forms and Guidance Documents web page</a:t>
            </a:r>
          </a:p>
          <a:p>
            <a:pPr algn="just">
              <a:spcAft>
                <a:spcPts val="0"/>
              </a:spcAft>
              <a:buClr>
                <a:schemeClr val="accent1">
                  <a:lumMod val="75000"/>
                </a:schemeClr>
              </a:buClr>
              <a:buFont typeface="Tw Cen MT" panose="05000000000000000000" pitchFamily="2" charset="2"/>
              <a:buChar char=" "/>
              <a:defRPr/>
            </a:pPr>
            <a:endParaRPr lang="en-US" altLang="en-US" sz="2800">
              <a:solidFill>
                <a:schemeClr val="tx1">
                  <a:lumMod val="75000"/>
                  <a:lumOff val="25000"/>
                </a:schemeClr>
              </a:solidFill>
              <a:latin typeface="Calibri"/>
              <a:ea typeface="Calibri"/>
              <a:cs typeface="Calibri"/>
            </a:endParaRPr>
          </a:p>
          <a:p>
            <a:pPr>
              <a:spcAft>
                <a:spcPts val="0"/>
              </a:spcAft>
              <a:buClr>
                <a:srgbClr val="858157"/>
              </a:buClr>
              <a:buFont typeface="Tw Cen MT" panose="05000000000000000000" pitchFamily="2" charset="2"/>
              <a:buChar char=" "/>
              <a:defRPr/>
            </a:pPr>
            <a:r>
              <a:rPr lang="en-US" sz="3200">
                <a:solidFill>
                  <a:schemeClr val="accent2">
                    <a:lumMod val="76000"/>
                  </a:schemeClr>
                </a:solidFill>
                <a:ea typeface="+mn-lt"/>
                <a:cs typeface="+mn-lt"/>
                <a:hlinkClick r:id="rId2">
                  <a:extLst>
                    <a:ext uri="{A12FA001-AC4F-418D-AE19-62706E023703}">
                      <ahyp:hlinkClr xmlns:ahyp="http://schemas.microsoft.com/office/drawing/2018/hyperlinkcolor" val="tx"/>
                    </a:ext>
                  </a:extLst>
                </a:hlinkClick>
              </a:rPr>
              <a:t>www.nysed.gov/nonpublic-schools/mandated-services-aidcomprehensive-attendance-policy-msa-cap</a:t>
            </a:r>
            <a:endParaRPr lang="en-US">
              <a:solidFill>
                <a:schemeClr val="accent2">
                  <a:lumMod val="76000"/>
                </a:schemeClr>
              </a:solidFill>
            </a:endParaRPr>
          </a:p>
          <a:p>
            <a:pPr marL="0" indent="0" eaLnBrk="1" fontAlgn="auto" hangingPunct="1">
              <a:lnSpc>
                <a:spcPct val="90000"/>
              </a:lnSpc>
              <a:spcAft>
                <a:spcPts val="0"/>
              </a:spcAft>
              <a:buClr>
                <a:schemeClr val="accent1">
                  <a:lumMod val="75000"/>
                </a:schemeClr>
              </a:buClr>
              <a:buFont typeface="Arial" panose="020B0604020202020204" pitchFamily="34" charset="0"/>
              <a:buNone/>
              <a:defRPr/>
            </a:pPr>
            <a:endParaRPr lang="en-US">
              <a:solidFill>
                <a:schemeClr val="tx1">
                  <a:lumMod val="75000"/>
                  <a:lumOff val="25000"/>
                </a:schemeClr>
              </a:solidFill>
              <a:highlight>
                <a:srgbClr val="FFFF00"/>
              </a:highlight>
            </a:endParaRPr>
          </a:p>
          <a:p>
            <a:pPr eaLnBrk="1" fontAlgn="auto" hangingPunct="1">
              <a:lnSpc>
                <a:spcPct val="90000"/>
              </a:lnSpc>
              <a:spcAft>
                <a:spcPts val="0"/>
              </a:spcAft>
              <a:buClr>
                <a:schemeClr val="accent1">
                  <a:lumMod val="75000"/>
                </a:schemeClr>
              </a:buClr>
              <a:buFont typeface="Wingdings" panose="05000000000000000000" pitchFamily="2" charset="2"/>
              <a:buChar char="v"/>
              <a:defRPr/>
            </a:pPr>
            <a:endParaRPr lang="en-US">
              <a:solidFill>
                <a:schemeClr val="tx1">
                  <a:lumMod val="75000"/>
                  <a:lumOff val="25000"/>
                </a:schemeClr>
              </a:solidFill>
              <a:highlight>
                <a:srgbClr val="FFFF00"/>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49" name="Rectangle 35848">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51" name="Rectangle 35850">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Rectangle 2">
            <a:extLst>
              <a:ext uri="{FF2B5EF4-FFF2-40B4-BE49-F238E27FC236}">
                <a16:creationId xmlns:a16="http://schemas.microsoft.com/office/drawing/2014/main" id="{BF0B0B40-89EB-118D-C037-EA5324BB41DE}"/>
              </a:ext>
            </a:extLst>
          </p:cNvPr>
          <p:cNvSpPr>
            <a:spLocks noGrp="1" noChangeArrowheads="1"/>
          </p:cNvSpPr>
          <p:nvPr>
            <p:ph type="title"/>
          </p:nvPr>
        </p:nvSpPr>
        <p:spPr>
          <a:xfrm>
            <a:off x="282113" y="804333"/>
            <a:ext cx="2918288" cy="5249334"/>
          </a:xfrm>
          <a:solidFill>
            <a:schemeClr val="accent4"/>
          </a:solidFill>
        </p:spPr>
        <p:txBody>
          <a:bodyPr>
            <a:normAutofit/>
          </a:bodyPr>
          <a:lstStyle/>
          <a:p>
            <a:pPr algn="ctr"/>
            <a:r>
              <a:rPr lang="en-US" altLang="en-US" sz="3100" b="1">
                <a:ln>
                  <a:noFill/>
                </a:ln>
                <a:solidFill>
                  <a:srgbClr val="FFFFFF"/>
                </a:solidFill>
                <a:latin typeface="Calibri"/>
                <a:ea typeface="Calibri"/>
                <a:cs typeface="Calibri"/>
              </a:rPr>
              <a:t>Nine elements to be included in </a:t>
            </a:r>
            <a:br>
              <a:rPr lang="en-US" altLang="en-US" sz="3100" b="1">
                <a:ln>
                  <a:noFill/>
                </a:ln>
                <a:solidFill>
                  <a:srgbClr val="FFFFFF"/>
                </a:solidFill>
                <a:latin typeface="Calibri"/>
                <a:ea typeface="Calibri"/>
                <a:cs typeface="Calibri"/>
              </a:rPr>
            </a:br>
            <a:r>
              <a:rPr lang="en-US" altLang="en-US" sz="3100" b="1">
                <a:ln>
                  <a:noFill/>
                </a:ln>
                <a:solidFill>
                  <a:srgbClr val="FFFFFF"/>
                </a:solidFill>
                <a:latin typeface="Calibri"/>
                <a:ea typeface="Calibri"/>
                <a:cs typeface="Calibri"/>
              </a:rPr>
              <a:t>CAP</a:t>
            </a:r>
            <a:endParaRPr lang="en-US"/>
          </a:p>
        </p:txBody>
      </p:sp>
      <p:sp>
        <p:nvSpPr>
          <p:cNvPr id="21507" name="Rectangle 3">
            <a:extLst>
              <a:ext uri="{FF2B5EF4-FFF2-40B4-BE49-F238E27FC236}">
                <a16:creationId xmlns:a16="http://schemas.microsoft.com/office/drawing/2014/main" id="{BC015BC2-142C-A89B-3282-181C40F2662C}"/>
              </a:ext>
            </a:extLst>
          </p:cNvPr>
          <p:cNvSpPr>
            <a:spLocks noGrp="1" noChangeArrowheads="1"/>
          </p:cNvSpPr>
          <p:nvPr>
            <p:ph idx="1"/>
          </p:nvPr>
        </p:nvSpPr>
        <p:spPr>
          <a:xfrm>
            <a:off x="3718111" y="385233"/>
            <a:ext cx="5143777" cy="6011334"/>
          </a:xfrm>
        </p:spPr>
        <p:txBody>
          <a:bodyPr rtlCol="0" anchor="ctr">
            <a:normAutofit lnSpcReduction="10000"/>
          </a:bodyPr>
          <a:lstStyle/>
          <a:p>
            <a:pPr marL="0" indent="0" eaLnBrk="1" fontAlgn="auto" hangingPunct="1">
              <a:buClr>
                <a:schemeClr val="accent1">
                  <a:lumMod val="75000"/>
                </a:schemeClr>
              </a:buClr>
              <a:buFont typeface="Wingdings" panose="05000000000000000000" pitchFamily="2" charset="2"/>
              <a:buNone/>
              <a:defRPr/>
            </a:pPr>
            <a:r>
              <a:rPr lang="en-US" altLang="en-US" sz="1900">
                <a:latin typeface="Calibri"/>
                <a:ea typeface="Calibri"/>
                <a:cs typeface="Calibri"/>
              </a:rPr>
              <a:t>1. A statement of the objectives to be accomplished;</a:t>
            </a:r>
          </a:p>
          <a:p>
            <a:pPr marL="0" indent="0" eaLnBrk="1" fontAlgn="auto" hangingPunct="1">
              <a:buClr>
                <a:schemeClr val="accent1">
                  <a:lumMod val="75000"/>
                </a:schemeClr>
              </a:buClr>
              <a:buFont typeface="Wingdings" panose="05000000000000000000" pitchFamily="2" charset="2"/>
              <a:buNone/>
              <a:defRPr/>
            </a:pPr>
            <a:r>
              <a:rPr lang="en-US" altLang="en-US" sz="1900">
                <a:latin typeface="Calibri"/>
                <a:ea typeface="Calibri"/>
                <a:cs typeface="Calibri"/>
              </a:rPr>
              <a:t>2.  A description of the specific strategies to accomplish each objective;</a:t>
            </a:r>
          </a:p>
          <a:p>
            <a:pPr marL="0" indent="0" eaLnBrk="1" fontAlgn="auto" hangingPunct="1">
              <a:buClr>
                <a:schemeClr val="accent1">
                  <a:lumMod val="75000"/>
                </a:schemeClr>
              </a:buClr>
              <a:buFont typeface="Wingdings" panose="05000000000000000000" pitchFamily="2" charset="2"/>
              <a:buNone/>
              <a:defRPr/>
            </a:pPr>
            <a:r>
              <a:rPr lang="en-US" altLang="en-US" sz="1900">
                <a:latin typeface="Calibri"/>
                <a:ea typeface="Calibri"/>
                <a:cs typeface="Calibri"/>
              </a:rPr>
              <a:t>3.  A determination of which pupil absences, tardiness and early departures will be excused, and which will not be excused and an illustrative list of excused and unexcused pupil absences and tardiness;</a:t>
            </a:r>
          </a:p>
          <a:p>
            <a:pPr marL="0" indent="0" eaLnBrk="1" fontAlgn="auto" hangingPunct="1">
              <a:buClr>
                <a:schemeClr val="accent1">
                  <a:lumMod val="75000"/>
                </a:schemeClr>
              </a:buClr>
              <a:buFont typeface="Wingdings" panose="05000000000000000000" pitchFamily="2" charset="2"/>
              <a:buNone/>
              <a:defRPr/>
            </a:pPr>
            <a:r>
              <a:rPr lang="en-US" altLang="en-US" sz="1900">
                <a:latin typeface="Calibri"/>
                <a:ea typeface="Calibri"/>
                <a:cs typeface="Calibri"/>
              </a:rPr>
              <a:t>4. A description of the coding system used to identify the reason for a pupil’s absence, tardiness or early departure recorded in the register of attendance; </a:t>
            </a:r>
          </a:p>
          <a:p>
            <a:pPr marL="0" indent="0" eaLnBrk="1" fontAlgn="auto" hangingPunct="1">
              <a:buClr>
                <a:schemeClr val="accent1">
                  <a:lumMod val="75000"/>
                </a:schemeClr>
              </a:buClr>
              <a:buFont typeface="Wingdings" panose="05000000000000000000" pitchFamily="2" charset="2"/>
              <a:buNone/>
              <a:defRPr/>
            </a:pPr>
            <a:r>
              <a:rPr lang="en-US" altLang="en-US" sz="1900">
                <a:latin typeface="Calibri"/>
                <a:ea typeface="Calibri"/>
                <a:cs typeface="Calibri"/>
              </a:rPr>
              <a:t>5. A description of the school’s policy regarding pupil attendance and a pupil’s ability to receive course credit;</a:t>
            </a:r>
          </a:p>
          <a:p>
            <a:pPr marL="0" indent="0" eaLnBrk="1" fontAlgn="auto" hangingPunct="1">
              <a:buClr>
                <a:schemeClr val="accent1">
                  <a:lumMod val="75000"/>
                </a:schemeClr>
              </a:buClr>
              <a:buFont typeface="Wingdings" panose="05000000000000000000" pitchFamily="2" charset="2"/>
              <a:buNone/>
              <a:defRPr/>
            </a:pPr>
            <a:r>
              <a:rPr lang="en-US" altLang="en-US" sz="1900">
                <a:latin typeface="Calibri"/>
                <a:ea typeface="Calibri"/>
                <a:cs typeface="Calibri"/>
              </a:rPr>
              <a:t>6. A description of the incentives to be employed to encourage pupil attendance and any disciplinary sanctions to be used to discourage unexcused pupil absences, tardiness and early departures; </a:t>
            </a:r>
          </a:p>
          <a:p>
            <a:pPr eaLnBrk="1" fontAlgn="auto" hangingPunct="1">
              <a:buClr>
                <a:schemeClr val="accent1">
                  <a:lumMod val="75000"/>
                </a:schemeClr>
              </a:buClr>
              <a:buFont typeface="Arial"/>
              <a:buChar char="•"/>
              <a:defRPr/>
            </a:pPr>
            <a:endParaRPr lang="en-US" altLang="en-US" sz="1900"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49" name="Rectangle 35848">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51" name="Rectangle 35850">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Rectangle 2">
            <a:extLst>
              <a:ext uri="{FF2B5EF4-FFF2-40B4-BE49-F238E27FC236}">
                <a16:creationId xmlns:a16="http://schemas.microsoft.com/office/drawing/2014/main" id="{BF0B0B40-89EB-118D-C037-EA5324BB41DE}"/>
              </a:ext>
            </a:extLst>
          </p:cNvPr>
          <p:cNvSpPr>
            <a:spLocks noGrp="1" noChangeArrowheads="1"/>
          </p:cNvSpPr>
          <p:nvPr>
            <p:ph type="title"/>
          </p:nvPr>
        </p:nvSpPr>
        <p:spPr>
          <a:xfrm>
            <a:off x="282113" y="804333"/>
            <a:ext cx="2918288" cy="5249334"/>
          </a:xfrm>
          <a:solidFill>
            <a:schemeClr val="accent4"/>
          </a:solidFill>
        </p:spPr>
        <p:txBody>
          <a:bodyPr>
            <a:normAutofit/>
          </a:bodyPr>
          <a:lstStyle/>
          <a:p>
            <a:pPr algn="ctr"/>
            <a:r>
              <a:rPr lang="en-US" altLang="en-US" sz="3100" b="1">
                <a:ln>
                  <a:noFill/>
                </a:ln>
                <a:solidFill>
                  <a:srgbClr val="FFFFFF"/>
                </a:solidFill>
                <a:latin typeface="Calibri"/>
                <a:ea typeface="Calibri"/>
                <a:cs typeface="Calibri"/>
              </a:rPr>
              <a:t>CAP </a:t>
            </a:r>
            <a:r>
              <a:rPr lang="en-US" altLang="en-US" sz="3100" b="1">
                <a:solidFill>
                  <a:srgbClr val="FFFFFF"/>
                </a:solidFill>
                <a:latin typeface="Calibri"/>
                <a:ea typeface="Calibri"/>
                <a:cs typeface="Calibri"/>
              </a:rPr>
              <a:t>elements </a:t>
            </a:r>
            <a:r>
              <a:rPr lang="en-US" altLang="en-US" sz="3100" b="1">
                <a:ln>
                  <a:noFill/>
                </a:ln>
                <a:solidFill>
                  <a:srgbClr val="FFFFFF"/>
                </a:solidFill>
                <a:latin typeface="Calibri"/>
                <a:ea typeface="Calibri"/>
                <a:cs typeface="Calibri"/>
              </a:rPr>
              <a:t>(continued)</a:t>
            </a:r>
          </a:p>
        </p:txBody>
      </p:sp>
      <p:sp>
        <p:nvSpPr>
          <p:cNvPr id="21507" name="Rectangle 3">
            <a:extLst>
              <a:ext uri="{FF2B5EF4-FFF2-40B4-BE49-F238E27FC236}">
                <a16:creationId xmlns:a16="http://schemas.microsoft.com/office/drawing/2014/main" id="{BC015BC2-142C-A89B-3282-181C40F2662C}"/>
              </a:ext>
            </a:extLst>
          </p:cNvPr>
          <p:cNvSpPr>
            <a:spLocks noGrp="1" noChangeArrowheads="1"/>
          </p:cNvSpPr>
          <p:nvPr>
            <p:ph idx="1"/>
          </p:nvPr>
        </p:nvSpPr>
        <p:spPr>
          <a:xfrm>
            <a:off x="3718111" y="385233"/>
            <a:ext cx="5143777" cy="6011334"/>
          </a:xfrm>
        </p:spPr>
        <p:txBody>
          <a:bodyPr rtlCol="0" anchor="ctr">
            <a:normAutofit/>
          </a:bodyPr>
          <a:lstStyle/>
          <a:p>
            <a:pPr marL="0" indent="0" eaLnBrk="1" fontAlgn="auto" hangingPunct="1">
              <a:buClr>
                <a:schemeClr val="accent1">
                  <a:lumMod val="75000"/>
                </a:schemeClr>
              </a:buClr>
              <a:buFont typeface="Wingdings" panose="05000000000000000000" pitchFamily="2" charset="2"/>
              <a:buNone/>
              <a:defRPr/>
            </a:pPr>
            <a:r>
              <a:rPr lang="en-US" altLang="en-US" sz="1900">
                <a:latin typeface="Calibri"/>
                <a:ea typeface="Calibri"/>
                <a:cs typeface="Calibri"/>
              </a:rPr>
              <a:t>7.  </a:t>
            </a:r>
            <a:r>
              <a:rPr lang="en-US" altLang="en-US">
                <a:latin typeface="Calibri"/>
                <a:ea typeface="Calibri"/>
                <a:cs typeface="Calibri"/>
              </a:rPr>
              <a:t>A description of the notice to be provided to the parents of a pupil who is absent, tardy or leaves school early without an acceptable excuse;</a:t>
            </a:r>
          </a:p>
          <a:p>
            <a:pPr marL="0" indent="0" eaLnBrk="1" fontAlgn="auto" hangingPunct="1">
              <a:buClr>
                <a:schemeClr val="accent1">
                  <a:lumMod val="75000"/>
                </a:schemeClr>
              </a:buClr>
              <a:buFont typeface="Wingdings" panose="05000000000000000000" pitchFamily="2" charset="2"/>
              <a:buNone/>
              <a:defRPr/>
            </a:pPr>
            <a:r>
              <a:rPr lang="en-US" altLang="en-US">
                <a:latin typeface="Calibri"/>
                <a:ea typeface="Calibri"/>
                <a:cs typeface="Calibri"/>
              </a:rPr>
              <a:t>8. A description of the process to develop specific intervention strategies to be employed by teachers and other school employees to address identified patterns of unexcused pupil absence, tardiness or early departure; </a:t>
            </a:r>
          </a:p>
          <a:p>
            <a:pPr marL="0" indent="0" eaLnBrk="1" fontAlgn="auto" hangingPunct="1">
              <a:buClr>
                <a:schemeClr val="accent1">
                  <a:lumMod val="75000"/>
                </a:schemeClr>
              </a:buClr>
              <a:buFont typeface="Wingdings" panose="05000000000000000000" pitchFamily="2" charset="2"/>
              <a:buNone/>
              <a:defRPr/>
            </a:pPr>
            <a:r>
              <a:rPr lang="en-US" altLang="en-US">
                <a:latin typeface="Calibri"/>
                <a:ea typeface="Calibri"/>
                <a:cs typeface="Calibri"/>
              </a:rPr>
              <a:t>9.  Identification of the person(s) designated in each school building who will be responsible for reviewing pupil attendance records and initiating appropriate action to address unexcused pupil absence, tardiness and early departure consistent with the comprehensive attendance policy. </a:t>
            </a:r>
          </a:p>
          <a:p>
            <a:pPr eaLnBrk="1" fontAlgn="auto" hangingPunct="1">
              <a:buClr>
                <a:schemeClr val="accent1">
                  <a:lumMod val="75000"/>
                </a:schemeClr>
              </a:buClr>
              <a:buFont typeface="Arial"/>
              <a:buChar char="•"/>
              <a:defRPr/>
            </a:pPr>
            <a:endParaRPr lang="en-US" altLang="en-US" sz="1900" b="1"/>
          </a:p>
        </p:txBody>
      </p:sp>
    </p:spTree>
    <p:extLst>
      <p:ext uri="{BB962C8B-B14F-4D97-AF65-F5344CB8AC3E}">
        <p14:creationId xmlns:p14="http://schemas.microsoft.com/office/powerpoint/2010/main" val="1940695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70" name="Rectangle 3">
            <a:extLst>
              <a:ext uri="{FF2B5EF4-FFF2-40B4-BE49-F238E27FC236}">
                <a16:creationId xmlns:a16="http://schemas.microsoft.com/office/drawing/2014/main" id="{1D736839-B30C-CEB8-F0D5-93B6026A019B}"/>
              </a:ext>
            </a:extLst>
          </p:cNvPr>
          <p:cNvGraphicFramePr>
            <a:graphicFrameLocks noGrp="1"/>
          </p:cNvGraphicFramePr>
          <p:nvPr>
            <p:ph idx="1"/>
            <p:extLst>
              <p:ext uri="{D42A27DB-BD31-4B8C-83A1-F6EECF244321}">
                <p14:modId xmlns:p14="http://schemas.microsoft.com/office/powerpoint/2010/main" val="1516593461"/>
              </p:ext>
            </p:extLst>
          </p:nvPr>
        </p:nvGraphicFramePr>
        <p:xfrm>
          <a:off x="187313" y="114300"/>
          <a:ext cx="8837612" cy="6610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893" name="Rectangle: Rounded Corners 36892">
            <a:extLst>
              <a:ext uri="{FF2B5EF4-FFF2-40B4-BE49-F238E27FC236}">
                <a16:creationId xmlns:a16="http://schemas.microsoft.com/office/drawing/2014/main" id="{40FC121E-0595-C071-CA75-12FFD245071A}"/>
              </a:ext>
            </a:extLst>
          </p:cNvPr>
          <p:cNvSpPr/>
          <p:nvPr/>
        </p:nvSpPr>
        <p:spPr>
          <a:xfrm>
            <a:off x="500319" y="3570297"/>
            <a:ext cx="3476625" cy="4953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CALCULATING CAP</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7896" name="Rectangle 37895">
            <a:extLst>
              <a:ext uri="{FF2B5EF4-FFF2-40B4-BE49-F238E27FC236}">
                <a16:creationId xmlns:a16="http://schemas.microsoft.com/office/drawing/2014/main" id="{31E7C082-5B81-400A-A1DE-7CA9F26ED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7898" name="Straight Connector 37897">
            <a:extLst>
              <a:ext uri="{FF2B5EF4-FFF2-40B4-BE49-F238E27FC236}">
                <a16:creationId xmlns:a16="http://schemas.microsoft.com/office/drawing/2014/main" id="{08D54232-CDE1-4B53-B430-AB82206F6B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37900" name="Rectangle 37899">
            <a:extLst>
              <a:ext uri="{FF2B5EF4-FFF2-40B4-BE49-F238E27FC236}">
                <a16:creationId xmlns:a16="http://schemas.microsoft.com/office/drawing/2014/main" id="{4C0648FB-4388-443C-8D4E-4A9FF0336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02" name="Rectangle 37901">
            <a:extLst>
              <a:ext uri="{FF2B5EF4-FFF2-40B4-BE49-F238E27FC236}">
                <a16:creationId xmlns:a16="http://schemas.microsoft.com/office/drawing/2014/main" id="{4A8D762E-DA8D-419A-BA44-68B93D3D9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890" name="Title 1">
            <a:extLst>
              <a:ext uri="{FF2B5EF4-FFF2-40B4-BE49-F238E27FC236}">
                <a16:creationId xmlns:a16="http://schemas.microsoft.com/office/drawing/2014/main" id="{BA4A70BB-4B7D-38BE-1644-489E264AF45E}"/>
              </a:ext>
            </a:extLst>
          </p:cNvPr>
          <p:cNvSpPr>
            <a:spLocks noGrp="1" noChangeArrowheads="1"/>
          </p:cNvSpPr>
          <p:nvPr>
            <p:ph type="title" idx="4294967295"/>
          </p:nvPr>
        </p:nvSpPr>
        <p:spPr>
          <a:xfrm>
            <a:off x="965199" y="977048"/>
            <a:ext cx="7213600" cy="2960980"/>
          </a:xfrm>
        </p:spPr>
        <p:txBody>
          <a:bodyPr vert="horz" lIns="91440" tIns="45720" rIns="91440" bIns="45720" rtlCol="0" anchor="b">
            <a:normAutofit/>
          </a:bodyPr>
          <a:lstStyle/>
          <a:p>
            <a:pPr algn="ctr" defTabSz="914400">
              <a:buClr>
                <a:srgbClr val="C00000"/>
              </a:buClr>
            </a:pPr>
            <a:r>
              <a:rPr lang="en-US" altLang="en-US" sz="5700" b="1" i="1" u="sng" spc="200">
                <a:ln>
                  <a:noFill/>
                </a:ln>
                <a:solidFill>
                  <a:srgbClr val="FFFFFF"/>
                </a:solidFill>
              </a:rPr>
              <a:t>MSA-CAP General Information</a:t>
            </a:r>
            <a:br>
              <a:rPr lang="en-US" altLang="en-US" sz="5700" spc="200">
                <a:ln>
                  <a:noFill/>
                </a:ln>
                <a:solidFill>
                  <a:srgbClr val="FFFFFF"/>
                </a:solidFill>
              </a:rPr>
            </a:br>
            <a:endParaRPr lang="en-US" altLang="en-US" sz="5700" spc="200">
              <a:ln>
                <a:noFill/>
              </a:ln>
              <a:solidFill>
                <a:srgbClr val="FFFFFF"/>
              </a:solidFill>
            </a:endParaRPr>
          </a:p>
        </p:txBody>
      </p:sp>
      <p:sp>
        <p:nvSpPr>
          <p:cNvPr id="37891" name="Slide Number Placeholder 1">
            <a:extLst>
              <a:ext uri="{FF2B5EF4-FFF2-40B4-BE49-F238E27FC236}">
                <a16:creationId xmlns:a16="http://schemas.microsoft.com/office/drawing/2014/main" id="{FB79F57A-91F5-92C1-B6FD-03760CB7B86D}"/>
              </a:ext>
            </a:extLst>
          </p:cNvPr>
          <p:cNvSpPr>
            <a:spLocks noGrp="1" noChangeArrowheads="1"/>
          </p:cNvSpPr>
          <p:nvPr>
            <p:ph type="sldNum" sz="quarter" idx="12"/>
          </p:nvPr>
        </p:nvSpPr>
        <p:spPr bwMode="auto">
          <a:xfrm>
            <a:off x="8128000" y="6470704"/>
            <a:ext cx="730250"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defTabSz="457200" eaLnBrk="1" hangingPunct="1">
              <a:spcBef>
                <a:spcPct val="0"/>
              </a:spcBef>
              <a:buClrTx/>
              <a:buSzTx/>
              <a:buFontTx/>
              <a:buNone/>
            </a:pPr>
            <a:fld id="{E909BBCC-0C04-498A-98FA-B368A2143B65}" type="slidenum">
              <a:rPr lang="en-US" altLang="en-US" sz="1000" smtClean="0">
                <a:solidFill>
                  <a:schemeClr val="tx1">
                    <a:lumMod val="90000"/>
                    <a:lumOff val="10000"/>
                  </a:schemeClr>
                </a:solidFill>
                <a:latin typeface="+mj-lt"/>
              </a:rPr>
              <a:pPr defTabSz="457200" eaLnBrk="1" hangingPunct="1">
                <a:spcBef>
                  <a:spcPct val="0"/>
                </a:spcBef>
                <a:buClrTx/>
                <a:buSzTx/>
                <a:buFontTx/>
                <a:buNone/>
              </a:pPr>
              <a:t>23</a:t>
            </a:fld>
            <a:endParaRPr lang="en-US" altLang="en-US" sz="1000">
              <a:solidFill>
                <a:schemeClr val="tx1">
                  <a:lumMod val="90000"/>
                  <a:lumOff val="10000"/>
                </a:schemeClr>
              </a:solidFill>
              <a:latin typeface="+mj-lt"/>
            </a:endParaRPr>
          </a:p>
        </p:txBody>
      </p:sp>
    </p:spTree>
    <p:extLst>
      <p:ext uri="{BB962C8B-B14F-4D97-AF65-F5344CB8AC3E}">
        <p14:creationId xmlns:p14="http://schemas.microsoft.com/office/powerpoint/2010/main" val="2644520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0DB2E9B-9955-5937-DDD3-4B186B63D351}"/>
              </a:ext>
            </a:extLst>
          </p:cNvPr>
          <p:cNvSpPr>
            <a:spLocks noGrp="1" noChangeArrowheads="1"/>
          </p:cNvSpPr>
          <p:nvPr>
            <p:ph type="title" idx="4294967295"/>
          </p:nvPr>
        </p:nvSpPr>
        <p:spPr>
          <a:xfrm>
            <a:off x="269863" y="397009"/>
            <a:ext cx="8605837" cy="1498600"/>
          </a:xfrm>
        </p:spPr>
        <p:txBody>
          <a:bodyPr>
            <a:normAutofit/>
          </a:bodyPr>
          <a:lstStyle/>
          <a:p>
            <a:pPr algn="ctr" eaLnBrk="1" hangingPunct="1"/>
            <a:r>
              <a:rPr lang="en-US" altLang="en-US" sz="3600" b="1">
                <a:ln>
                  <a:noFill/>
                </a:ln>
                <a:latin typeface="Calibri"/>
                <a:ea typeface="Calibri"/>
                <a:cs typeface="Calibri"/>
              </a:rPr>
              <a:t>School Year </a:t>
            </a:r>
            <a:r>
              <a:rPr lang="en-US" altLang="en-US" sz="3600" b="1">
                <a:latin typeface="Calibri"/>
                <a:ea typeface="Calibri"/>
                <a:cs typeface="Calibri"/>
              </a:rPr>
              <a:t>2024-2025</a:t>
            </a:r>
            <a:br>
              <a:rPr lang="en-US" altLang="en-US" sz="3600" b="1">
                <a:ln>
                  <a:noFill/>
                </a:ln>
                <a:latin typeface="Calibri" panose="020F0502020204030204" pitchFamily="34" charset="0"/>
                <a:cs typeface="Calibri" panose="020F0502020204030204" pitchFamily="34" charset="0"/>
              </a:rPr>
            </a:br>
            <a:r>
              <a:rPr lang="en-US" altLang="en-US" sz="3600" b="1">
                <a:ln>
                  <a:noFill/>
                </a:ln>
                <a:latin typeface="Calibri"/>
                <a:ea typeface="Calibri"/>
                <a:cs typeface="Calibri"/>
              </a:rPr>
              <a:t>MSA-CAP Claims</a:t>
            </a:r>
            <a:endParaRPr lang="en-US"/>
          </a:p>
        </p:txBody>
      </p:sp>
      <p:graphicFrame>
        <p:nvGraphicFramePr>
          <p:cNvPr id="38918" name="Rectangle 3">
            <a:extLst>
              <a:ext uri="{FF2B5EF4-FFF2-40B4-BE49-F238E27FC236}">
                <a16:creationId xmlns:a16="http://schemas.microsoft.com/office/drawing/2014/main" id="{91DF1DFA-D6CB-1F51-F626-6DE2086D02DE}"/>
              </a:ext>
            </a:extLst>
          </p:cNvPr>
          <p:cNvGraphicFramePr>
            <a:graphicFrameLocks noGrp="1"/>
          </p:cNvGraphicFramePr>
          <p:nvPr>
            <p:ph idx="4294967295"/>
            <p:extLst>
              <p:ext uri="{D42A27DB-BD31-4B8C-83A1-F6EECF244321}">
                <p14:modId xmlns:p14="http://schemas.microsoft.com/office/powerpoint/2010/main" val="563306586"/>
              </p:ext>
            </p:extLst>
          </p:nvPr>
        </p:nvGraphicFramePr>
        <p:xfrm>
          <a:off x="272869" y="1798044"/>
          <a:ext cx="8430508" cy="4118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48" name="Rectangle 44047">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Rectangle 2">
            <a:extLst>
              <a:ext uri="{FF2B5EF4-FFF2-40B4-BE49-F238E27FC236}">
                <a16:creationId xmlns:a16="http://schemas.microsoft.com/office/drawing/2014/main" id="{D395BEBB-A65E-B69F-6395-205FEBF3886F}"/>
              </a:ext>
            </a:extLst>
          </p:cNvPr>
          <p:cNvSpPr>
            <a:spLocks noGrp="1" noChangeArrowheads="1"/>
          </p:cNvSpPr>
          <p:nvPr>
            <p:ph type="title"/>
          </p:nvPr>
        </p:nvSpPr>
        <p:spPr>
          <a:xfrm>
            <a:off x="76201" y="643467"/>
            <a:ext cx="3124200" cy="5571066"/>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Payee Information</a:t>
            </a:r>
            <a:endParaRPr lang="en-US"/>
          </a:p>
        </p:txBody>
      </p:sp>
      <p:graphicFrame>
        <p:nvGraphicFramePr>
          <p:cNvPr id="44049" name="Rectangle 3">
            <a:extLst>
              <a:ext uri="{FF2B5EF4-FFF2-40B4-BE49-F238E27FC236}">
                <a16:creationId xmlns:a16="http://schemas.microsoft.com/office/drawing/2014/main" id="{AD4DDEBC-D186-7D7B-6042-49E15353AF40}"/>
              </a:ext>
            </a:extLst>
          </p:cNvPr>
          <p:cNvGraphicFramePr>
            <a:graphicFrameLocks noGrp="1"/>
          </p:cNvGraphicFramePr>
          <p:nvPr>
            <p:ph idx="1"/>
            <p:extLst>
              <p:ext uri="{D42A27DB-BD31-4B8C-83A1-F6EECF244321}">
                <p14:modId xmlns:p14="http://schemas.microsoft.com/office/powerpoint/2010/main" val="1561497983"/>
              </p:ext>
            </p:extLst>
          </p:nvPr>
        </p:nvGraphicFramePr>
        <p:xfrm>
          <a:off x="3867004" y="154183"/>
          <a:ext cx="4867322" cy="6552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E9CE5F3-FDD8-5237-F6B0-00CC1129A30D}"/>
              </a:ext>
            </a:extLst>
          </p:cNvPr>
          <p:cNvSpPr>
            <a:spLocks noGrp="1" noChangeArrowheads="1"/>
          </p:cNvSpPr>
          <p:nvPr>
            <p:ph type="title" idx="4294967295"/>
          </p:nvPr>
        </p:nvSpPr>
        <p:spPr>
          <a:xfrm>
            <a:off x="933450" y="508061"/>
            <a:ext cx="7289800" cy="1053977"/>
          </a:xfrm>
          <a:solidFill>
            <a:schemeClr val="accent2"/>
          </a:solidFill>
        </p:spPr>
        <p:txBody>
          <a:bodyPr>
            <a:normAutofit/>
          </a:bodyPr>
          <a:lstStyle/>
          <a:p>
            <a:pPr algn="ctr" eaLnBrk="1" hangingPunct="1"/>
            <a:r>
              <a:rPr lang="en-US" altLang="en-US" b="1">
                <a:ln>
                  <a:noFill/>
                </a:ln>
              </a:rPr>
              <a:t>Electronic Payments</a:t>
            </a:r>
          </a:p>
        </p:txBody>
      </p:sp>
      <p:graphicFrame>
        <p:nvGraphicFramePr>
          <p:cNvPr id="43014" name="Rectangle 3">
            <a:extLst>
              <a:ext uri="{FF2B5EF4-FFF2-40B4-BE49-F238E27FC236}">
                <a16:creationId xmlns:a16="http://schemas.microsoft.com/office/drawing/2014/main" id="{A581C7D3-C9CA-EB81-0AAE-841A4518E0C1}"/>
              </a:ext>
            </a:extLst>
          </p:cNvPr>
          <p:cNvGraphicFramePr>
            <a:graphicFrameLocks noGrp="1"/>
          </p:cNvGraphicFramePr>
          <p:nvPr>
            <p:ph idx="4294967295"/>
            <p:extLst>
              <p:ext uri="{D42A27DB-BD31-4B8C-83A1-F6EECF244321}">
                <p14:modId xmlns:p14="http://schemas.microsoft.com/office/powerpoint/2010/main" val="2647176632"/>
              </p:ext>
            </p:extLst>
          </p:nvPr>
        </p:nvGraphicFramePr>
        <p:xfrm>
          <a:off x="476250" y="1800225"/>
          <a:ext cx="8201758" cy="4548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4" name="Rectangle 50183">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6" name="Rectangle 50185">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Rectangle 2">
            <a:extLst>
              <a:ext uri="{FF2B5EF4-FFF2-40B4-BE49-F238E27FC236}">
                <a16:creationId xmlns:a16="http://schemas.microsoft.com/office/drawing/2014/main" id="{BEBDD3D7-AABB-E1A9-5E32-A7ACFEB4E42E}"/>
              </a:ext>
            </a:extLst>
          </p:cNvPr>
          <p:cNvSpPr>
            <a:spLocks noGrp="1" noChangeArrowheads="1"/>
          </p:cNvSpPr>
          <p:nvPr>
            <p:ph type="title"/>
          </p:nvPr>
        </p:nvSpPr>
        <p:spPr>
          <a:xfrm>
            <a:off x="285441" y="804333"/>
            <a:ext cx="3057834" cy="5249334"/>
          </a:xfrm>
        </p:spPr>
        <p:txBody>
          <a:bodyPr>
            <a:normAutofit/>
          </a:bodyPr>
          <a:lstStyle/>
          <a:p>
            <a:pPr algn="ctr"/>
            <a:r>
              <a:rPr lang="en-US" altLang="en-US" sz="3100" b="1">
                <a:ln>
                  <a:noFill/>
                </a:ln>
                <a:solidFill>
                  <a:srgbClr val="FFFFFF"/>
                </a:solidFill>
                <a:latin typeface="Calibri"/>
                <a:ea typeface="Calibri"/>
                <a:cs typeface="Calibri"/>
              </a:rPr>
              <a:t>MSA-CAP Online System </a:t>
            </a:r>
            <a:r>
              <a:rPr lang="en-US" altLang="en-US" sz="3100" b="1">
                <a:solidFill>
                  <a:srgbClr val="FFFFFF"/>
                </a:solidFill>
                <a:latin typeface="Calibri"/>
                <a:ea typeface="Calibri"/>
                <a:cs typeface="Calibri"/>
              </a:rPr>
              <a:t>Data</a:t>
            </a:r>
            <a:r>
              <a:rPr lang="en-US" altLang="en-US" sz="3100" b="1">
                <a:ln>
                  <a:noFill/>
                </a:ln>
                <a:solidFill>
                  <a:srgbClr val="FFFFFF"/>
                </a:solidFill>
                <a:latin typeface="Calibri"/>
                <a:ea typeface="Calibri"/>
                <a:cs typeface="Calibri"/>
              </a:rPr>
              <a:t> </a:t>
            </a:r>
            <a:r>
              <a:rPr lang="en-US" altLang="en-US" sz="3100" b="1">
                <a:solidFill>
                  <a:srgbClr val="FFFFFF"/>
                </a:solidFill>
                <a:latin typeface="Calibri"/>
                <a:ea typeface="Calibri"/>
                <a:cs typeface="Calibri"/>
              </a:rPr>
              <a:t>entry </a:t>
            </a:r>
            <a:r>
              <a:rPr lang="en-US" altLang="en-US" sz="3100" b="1">
                <a:ln>
                  <a:noFill/>
                </a:ln>
                <a:solidFill>
                  <a:srgbClr val="FFFFFF"/>
                </a:solidFill>
                <a:latin typeface="Calibri"/>
                <a:ea typeface="Calibri"/>
                <a:cs typeface="Calibri"/>
              </a:rPr>
              <a:t>details</a:t>
            </a:r>
            <a:endParaRPr lang="en-US">
              <a:latin typeface="Calibri"/>
              <a:ea typeface="Calibri"/>
              <a:cs typeface="Calibri"/>
            </a:endParaRPr>
          </a:p>
        </p:txBody>
      </p:sp>
      <p:sp>
        <p:nvSpPr>
          <p:cNvPr id="50187" name="Rectangle 3">
            <a:extLst>
              <a:ext uri="{FF2B5EF4-FFF2-40B4-BE49-F238E27FC236}">
                <a16:creationId xmlns:a16="http://schemas.microsoft.com/office/drawing/2014/main" id="{0F9B37EE-C829-861C-6104-C9F5F15886AF}"/>
              </a:ext>
            </a:extLst>
          </p:cNvPr>
          <p:cNvSpPr>
            <a:spLocks noGrp="1" noChangeArrowheads="1"/>
          </p:cNvSpPr>
          <p:nvPr>
            <p:ph idx="1"/>
          </p:nvPr>
        </p:nvSpPr>
        <p:spPr>
          <a:xfrm>
            <a:off x="3886669" y="654151"/>
            <a:ext cx="4972327" cy="5249334"/>
          </a:xfrm>
        </p:spPr>
        <p:txBody>
          <a:bodyPr vert="horz" lIns="45720" tIns="45720" rIns="45720" bIns="45720" rtlCol="0" anchor="ctr">
            <a:noAutofit/>
          </a:bodyPr>
          <a:lstStyle/>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The MSA-CAP Online System will be auto-populated in your claim with the pre-reported data that has been submitted to the Office of Information Reporting Services (IRS).</a:t>
            </a:r>
            <a:endParaRPr lang="en-US"/>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If the data showing is incorrect, the user has the option of entering different data; If the tolerance level is exceeded, the claim will be set to a “hold” or “post review” status. The claim can still be submitted and will then await review by ORISS staff. Please prepare to upload data to the file requests triggered in red at the bottom of your claim.</a:t>
            </a:r>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Prior to submitting the claim, please double-check that you have entered the correct data and that you have the supporting documentation. Many schools have had to refund money because of entry errors and lack of documentation. </a:t>
            </a:r>
            <a:r>
              <a:rPr lang="en-US" altLang="en-US" sz="1600" u="sng">
                <a:latin typeface="Calibri"/>
                <a:ea typeface="Calibri"/>
                <a:cs typeface="Calibri"/>
              </a:rPr>
              <a:t>Please review data carefully before submitting your claim.</a:t>
            </a:r>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The buttons for mandates 7, High School Registration, and 8, SSIP, will be disabled for some schools.  You will not be able to enter claim data for that mandate. If a school has been previously reimbursed for mandate 7, it cannot receive reimbursement again.  For SSIP (mandate 8), a school must be in New York City, Rochester or Buffalo to qualify for reimbursement.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137" name="Rectangle 48136">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9" name="Rectangle 48138">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0" name="Rectangle 2">
            <a:extLst>
              <a:ext uri="{FF2B5EF4-FFF2-40B4-BE49-F238E27FC236}">
                <a16:creationId xmlns:a16="http://schemas.microsoft.com/office/drawing/2014/main" id="{BE1331C4-67E5-9835-7667-4C6428E60B77}"/>
              </a:ext>
            </a:extLst>
          </p:cNvPr>
          <p:cNvSpPr>
            <a:spLocks noGrp="1" noChangeArrowheads="1"/>
          </p:cNvSpPr>
          <p:nvPr>
            <p:ph type="title"/>
          </p:nvPr>
        </p:nvSpPr>
        <p:spPr>
          <a:xfrm>
            <a:off x="285751" y="813858"/>
            <a:ext cx="3086100" cy="5239809"/>
          </a:xfrm>
        </p:spPr>
        <p:txBody>
          <a:bodyPr>
            <a:normAutofit/>
          </a:bodyPr>
          <a:lstStyle/>
          <a:p>
            <a:pPr algn="ctr"/>
            <a:r>
              <a:rPr lang="en-US" altLang="en-US" sz="3100" b="1">
                <a:ln>
                  <a:noFill/>
                </a:ln>
                <a:solidFill>
                  <a:srgbClr val="FFFFFF"/>
                </a:solidFill>
                <a:latin typeface="Calibri"/>
                <a:ea typeface="Calibri"/>
                <a:cs typeface="Calibri"/>
              </a:rPr>
              <a:t>MSA-CAP Online System</a:t>
            </a:r>
            <a:r>
              <a:rPr lang="en-US" altLang="en-US" sz="3100" b="1">
                <a:solidFill>
                  <a:srgbClr val="FFFFFF"/>
                </a:solidFill>
                <a:latin typeface="Calibri"/>
                <a:ea typeface="Calibri"/>
                <a:cs typeface="Calibri"/>
              </a:rPr>
              <a:t> details </a:t>
            </a:r>
            <a:r>
              <a:rPr lang="en-US" altLang="en-US" sz="3100" b="1">
                <a:ln>
                  <a:noFill/>
                </a:ln>
                <a:solidFill>
                  <a:srgbClr val="FFFFFF"/>
                </a:solidFill>
                <a:latin typeface="Calibri"/>
                <a:ea typeface="Calibri"/>
                <a:cs typeface="Calibri"/>
              </a:rPr>
              <a:t>(continued)</a:t>
            </a:r>
            <a:endParaRPr lang="en-US"/>
          </a:p>
        </p:txBody>
      </p:sp>
      <p:sp>
        <p:nvSpPr>
          <p:cNvPr id="34819" name="Rectangle 3">
            <a:extLst>
              <a:ext uri="{FF2B5EF4-FFF2-40B4-BE49-F238E27FC236}">
                <a16:creationId xmlns:a16="http://schemas.microsoft.com/office/drawing/2014/main" id="{E9F4601C-686D-84F4-6FE9-C08496218300}"/>
              </a:ext>
            </a:extLst>
          </p:cNvPr>
          <p:cNvSpPr>
            <a:spLocks noGrp="1" noChangeArrowheads="1"/>
          </p:cNvSpPr>
          <p:nvPr>
            <p:ph idx="1"/>
          </p:nvPr>
        </p:nvSpPr>
        <p:spPr>
          <a:xfrm>
            <a:off x="3810032" y="809625"/>
            <a:ext cx="5048527" cy="5662196"/>
          </a:xfrm>
        </p:spPr>
        <p:txBody>
          <a:bodyPr vert="horz" lIns="45720" tIns="45720" rIns="45720" bIns="45720" rtlCol="0" anchor="ctr">
            <a:noAutofit/>
          </a:bodyPr>
          <a:lstStyle/>
          <a:p>
            <a:pPr>
              <a:buClr>
                <a:schemeClr val="accent1">
                  <a:lumMod val="75000"/>
                </a:schemeClr>
              </a:buClr>
              <a:buFont typeface="Arial" panose="05000000000000000000" pitchFamily="2" charset="2"/>
              <a:buChar char="•"/>
              <a:defRPr/>
            </a:pPr>
            <a:r>
              <a:rPr lang="en-US" altLang="en-US" sz="1600">
                <a:latin typeface="Calibri"/>
                <a:ea typeface="Calibri"/>
                <a:cs typeface="Calibri"/>
              </a:rPr>
              <a:t>Claims can be amended after the payment is made and claim is “closed” before the deadline on May 31, 2026.</a:t>
            </a:r>
            <a:endParaRPr lang="en-US"/>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Do not use commas when entering salaries and benefits</a:t>
            </a:r>
            <a:br>
              <a:rPr lang="en-US" altLang="en-US" sz="1600">
                <a:latin typeface="Calibri" panose="020F0502020204030204" pitchFamily="34" charset="0"/>
                <a:cs typeface="Calibri" panose="020F0502020204030204" pitchFamily="34" charset="0"/>
              </a:rPr>
            </a:br>
            <a:r>
              <a:rPr lang="en-US" altLang="en-US" sz="1600">
                <a:latin typeface="Calibri"/>
                <a:ea typeface="Calibri"/>
                <a:cs typeface="Calibri"/>
              </a:rPr>
              <a:t>(do not use any special characters).</a:t>
            </a:r>
            <a:endParaRPr lang="en-US" altLang="en-US" sz="1600">
              <a:latin typeface="Calibri" panose="020F0502020204030204" pitchFamily="34" charset="0"/>
              <a:ea typeface="Calibri"/>
              <a:cs typeface="Calibri" panose="020F0502020204030204" pitchFamily="34" charset="0"/>
            </a:endParaRPr>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You must select “standard workday” or “actual hours are varied” for PAR for the mandate to calculate. If “standard workday” is selected, you must enter the # of hours in the workday.</a:t>
            </a:r>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Please click on the &lt;Save Form&gt;button after completing entry for each mandate. There is no limit on the number of times you can save; your claim will not be final until “Submitted”.</a:t>
            </a:r>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Explanations are required for significant annual increases in </a:t>
            </a:r>
            <a:r>
              <a:rPr lang="en-US" sz="1600">
                <a:solidFill>
                  <a:srgbClr val="000000"/>
                </a:solidFill>
                <a:effectLst/>
                <a:latin typeface="Calibri"/>
                <a:ea typeface="Calibri"/>
                <a:cs typeface="Calibri"/>
              </a:rPr>
              <a:t>total and average hourly compensation, staffing levels, hours worked, and  enrollment. The system will request an explanation and provide a white box in your claim.</a:t>
            </a:r>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You must report items to Student Information Repository System (SIRS)  for applicable mandates to be eligible for reimbursement.</a:t>
            </a:r>
          </a:p>
          <a:p>
            <a:pPr eaLnBrk="1" fontAlgn="auto" hangingPunct="1">
              <a:buClr>
                <a:schemeClr val="accent1">
                  <a:lumMod val="75000"/>
                </a:schemeClr>
              </a:buClr>
              <a:buFont typeface="Arial" panose="05000000000000000000" pitchFamily="2" charset="2"/>
              <a:buChar char="•"/>
              <a:defRPr/>
            </a:pPr>
            <a:r>
              <a:rPr lang="en-US" sz="1600">
                <a:latin typeface="Calibri"/>
                <a:ea typeface="Calibri"/>
                <a:cs typeface="Calibri"/>
              </a:rPr>
              <a:t>Schools with claims on hold should upload all documents directly to the MSA system file request, which will appear in red at the bottom of the claim.</a:t>
            </a:r>
            <a:endParaRPr lang="en-US" altLang="en-US" sz="1600">
              <a:latin typeface="Calibri"/>
              <a:ea typeface="Calibri"/>
              <a:cs typeface="Calibri"/>
            </a:endParaRPr>
          </a:p>
          <a:p>
            <a:pPr eaLnBrk="1" fontAlgn="auto" hangingPunct="1">
              <a:buClr>
                <a:schemeClr val="accent1">
                  <a:lumMod val="75000"/>
                </a:schemeClr>
              </a:buClr>
              <a:buFont typeface="Arial"/>
              <a:buChar char="•"/>
              <a:defRPr/>
            </a:pPr>
            <a:endParaRPr lang="en-US" altLang="en-US" sz="1300" b="1"/>
          </a:p>
          <a:p>
            <a:pPr eaLnBrk="1" fontAlgn="auto" hangingPunct="1">
              <a:buClr>
                <a:schemeClr val="accent1">
                  <a:lumMod val="75000"/>
                </a:schemeClr>
              </a:buClr>
              <a:buFont typeface="Arial"/>
              <a:buChar char="•"/>
              <a:defRPr/>
            </a:pPr>
            <a:endParaRPr lang="en-US" altLang="en-US" sz="13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73" name="Rectangle 49172">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Rectangle 2">
            <a:extLst>
              <a:ext uri="{FF2B5EF4-FFF2-40B4-BE49-F238E27FC236}">
                <a16:creationId xmlns:a16="http://schemas.microsoft.com/office/drawing/2014/main" id="{A68E8B17-D9E8-4D03-F825-5932FAB6D195}"/>
              </a:ext>
            </a:extLst>
          </p:cNvPr>
          <p:cNvSpPr>
            <a:spLocks noGrp="1" noChangeArrowheads="1"/>
          </p:cNvSpPr>
          <p:nvPr>
            <p:ph type="title"/>
          </p:nvPr>
        </p:nvSpPr>
        <p:spPr>
          <a:xfrm>
            <a:off x="232529" y="640080"/>
            <a:ext cx="2572391" cy="5613236"/>
          </a:xfrm>
        </p:spPr>
        <p:txBody>
          <a:bodyPr anchor="ctr">
            <a:normAutofit/>
          </a:bodyPr>
          <a:lstStyle/>
          <a:p>
            <a:pPr eaLnBrk="1" hangingPunct="1"/>
            <a:r>
              <a:rPr lang="en-US" altLang="en-US" b="1">
                <a:ln>
                  <a:noFill/>
                </a:ln>
                <a:solidFill>
                  <a:srgbClr val="FFFFFF"/>
                </a:solidFill>
                <a:latin typeface="Calibri" panose="020F0502020204030204" pitchFamily="34" charset="0"/>
                <a:cs typeface="Calibri" panose="020F0502020204030204" pitchFamily="34" charset="0"/>
              </a:rPr>
              <a:t>MSA-CAP Online System - Statuses</a:t>
            </a:r>
          </a:p>
        </p:txBody>
      </p:sp>
      <p:sp>
        <p:nvSpPr>
          <p:cNvPr id="24579" name="Rectangle 3">
            <a:extLst>
              <a:ext uri="{FF2B5EF4-FFF2-40B4-BE49-F238E27FC236}">
                <a16:creationId xmlns:a16="http://schemas.microsoft.com/office/drawing/2014/main" id="{29339BA3-DBAC-B995-C8B5-20722CE8EEE1}"/>
              </a:ext>
            </a:extLst>
          </p:cNvPr>
          <p:cNvSpPr>
            <a:spLocks noGrp="1" noChangeArrowheads="1"/>
          </p:cNvSpPr>
          <p:nvPr>
            <p:ph idx="1"/>
          </p:nvPr>
        </p:nvSpPr>
        <p:spPr>
          <a:xfrm>
            <a:off x="3481731" y="1140413"/>
            <a:ext cx="5379104" cy="4569109"/>
          </a:xfrm>
        </p:spPr>
        <p:txBody>
          <a:bodyPr vert="horz" lIns="45720" tIns="45720" rIns="45720" bIns="45720" rtlCol="0" anchor="t">
            <a:normAutofit/>
          </a:bodyPr>
          <a:lstStyle/>
          <a:p>
            <a:pPr eaLnBrk="1" fontAlgn="auto" hangingPunct="1">
              <a:buClr>
                <a:schemeClr val="accent1">
                  <a:lumMod val="75000"/>
                </a:schemeClr>
              </a:buClr>
              <a:buFont typeface="Arial" panose="05000000000000000000" pitchFamily="2" charset="2"/>
              <a:buChar char="•"/>
              <a:defRPr/>
            </a:pPr>
            <a:r>
              <a:rPr lang="en-US" altLang="en-US" sz="1600" b="1">
                <a:latin typeface="Calibri"/>
                <a:ea typeface="Calibri"/>
                <a:cs typeface="Calibri"/>
              </a:rPr>
              <a:t>Auto Approved</a:t>
            </a:r>
            <a:endParaRPr lang="en-US" sz="1600"/>
          </a:p>
          <a:p>
            <a:pPr eaLnBrk="1" fontAlgn="auto" hangingPunct="1">
              <a:buClr>
                <a:schemeClr val="accent1">
                  <a:lumMod val="75000"/>
                </a:schemeClr>
              </a:buClr>
              <a:buFont typeface="Arial" panose="05000000000000000000" pitchFamily="2" charset="2"/>
              <a:buChar char="•"/>
              <a:defRPr/>
            </a:pPr>
            <a:r>
              <a:rPr lang="en-US" altLang="en-US" sz="1600" b="1">
                <a:latin typeface="Calibri"/>
                <a:ea typeface="Calibri"/>
                <a:cs typeface="Calibri"/>
              </a:rPr>
              <a:t>Hold </a:t>
            </a:r>
            <a:r>
              <a:rPr lang="en-US" altLang="en-US" sz="1600">
                <a:latin typeface="Calibri"/>
                <a:ea typeface="Calibri"/>
                <a:cs typeface="Calibri"/>
              </a:rPr>
              <a:t>– Program Reviewer may request further clarification or  documentation  before approval is granted.</a:t>
            </a:r>
          </a:p>
          <a:p>
            <a:pPr eaLnBrk="1" fontAlgn="auto" hangingPunct="1">
              <a:buClr>
                <a:schemeClr val="accent1">
                  <a:lumMod val="75000"/>
                </a:schemeClr>
              </a:buClr>
              <a:buFont typeface="Arial" panose="05000000000000000000" pitchFamily="2" charset="2"/>
              <a:buChar char="•"/>
              <a:defRPr/>
            </a:pPr>
            <a:r>
              <a:rPr lang="en-US" altLang="en-US" sz="1600" b="1">
                <a:latin typeface="Calibri"/>
                <a:ea typeface="Calibri"/>
                <a:cs typeface="Calibri"/>
              </a:rPr>
              <a:t>Withdrawn</a:t>
            </a:r>
            <a:r>
              <a:rPr lang="en-US" altLang="en-US" sz="1600">
                <a:latin typeface="Calibri"/>
                <a:ea typeface="Calibri"/>
                <a:cs typeface="Calibri"/>
              </a:rPr>
              <a:t>-Claims inactive in the MSA-CAP for 6 months will be withdrawn with the option to do an amendment.</a:t>
            </a:r>
          </a:p>
          <a:p>
            <a:pPr eaLnBrk="1" fontAlgn="auto" hangingPunct="1">
              <a:buClr>
                <a:schemeClr val="accent1">
                  <a:lumMod val="75000"/>
                </a:schemeClr>
              </a:buClr>
              <a:buFont typeface="Arial" panose="05000000000000000000" pitchFamily="2" charset="2"/>
              <a:buChar char="•"/>
              <a:defRPr/>
            </a:pPr>
            <a:r>
              <a:rPr lang="en-US" altLang="en-US" sz="1600" b="1">
                <a:latin typeface="Calibri"/>
                <a:ea typeface="Calibri"/>
                <a:cs typeface="Calibri"/>
              </a:rPr>
              <a:t>Post Review Pending/Post Review</a:t>
            </a:r>
            <a:r>
              <a:rPr lang="en-US" altLang="en-US" sz="1600">
                <a:latin typeface="Calibri"/>
                <a:ea typeface="Calibri"/>
                <a:cs typeface="Calibri"/>
              </a:rPr>
              <a:t>- Claims have been paid but remain on hold for review. Program Reviewer may request further clarification or  documentation  before approval is granted.</a:t>
            </a:r>
          </a:p>
          <a:p>
            <a:pPr eaLnBrk="1" fontAlgn="auto" hangingPunct="1">
              <a:buClr>
                <a:schemeClr val="accent1">
                  <a:lumMod val="75000"/>
                </a:schemeClr>
              </a:buClr>
              <a:buFont typeface="Arial" panose="05000000000000000000" pitchFamily="2" charset="2"/>
              <a:buChar char="•"/>
              <a:defRPr/>
            </a:pPr>
            <a:r>
              <a:rPr lang="en-US" altLang="en-US" sz="1600" b="1">
                <a:latin typeface="Calibri"/>
                <a:ea typeface="Calibri"/>
                <a:cs typeface="Calibri"/>
              </a:rPr>
              <a:t>Approved</a:t>
            </a:r>
            <a:r>
              <a:rPr lang="en-US" altLang="en-US" sz="1600">
                <a:latin typeface="Calibri"/>
                <a:ea typeface="Calibri"/>
                <a:cs typeface="Calibri"/>
              </a:rPr>
              <a:t>-Payment has been/ will be issued in 7-10 business days.</a:t>
            </a:r>
          </a:p>
          <a:p>
            <a:pPr eaLnBrk="1" fontAlgn="auto" hangingPunct="1">
              <a:buClr>
                <a:schemeClr val="accent1">
                  <a:lumMod val="75000"/>
                </a:schemeClr>
              </a:buClr>
              <a:buFont typeface="Arial" panose="05000000000000000000" pitchFamily="2" charset="2"/>
              <a:buChar char="•"/>
              <a:defRPr/>
            </a:pPr>
            <a:r>
              <a:rPr lang="en-US" altLang="en-US" sz="1600" b="1">
                <a:latin typeface="Calibri"/>
                <a:ea typeface="Calibri"/>
                <a:cs typeface="Calibri"/>
              </a:rPr>
              <a:t>Overpayment-</a:t>
            </a:r>
            <a:r>
              <a:rPr lang="en-US" sz="1600">
                <a:latin typeface="Calibri"/>
                <a:ea typeface="Calibri"/>
                <a:cs typeface="Calibri"/>
              </a:rPr>
              <a:t> ALL subsequent Mandated Services Aid or Comprehensive Attendance Policy  payments will be held until the overpayment has been remitted.</a:t>
            </a:r>
            <a:endParaRPr lang="en-US" altLang="en-US" sz="1600">
              <a:latin typeface="Calibri"/>
              <a:ea typeface="Calibri"/>
              <a:cs typeface="Calibri"/>
            </a:endParaRPr>
          </a:p>
          <a:p>
            <a:pPr eaLnBrk="1" fontAlgn="auto" hangingPunct="1">
              <a:buClr>
                <a:schemeClr val="accent1">
                  <a:lumMod val="75000"/>
                </a:schemeClr>
              </a:buClr>
              <a:buFont typeface="Arial" panose="05000000000000000000" pitchFamily="2" charset="2"/>
              <a:buChar char="•"/>
              <a:defRPr/>
            </a:pPr>
            <a:r>
              <a:rPr lang="en-US" altLang="en-US" sz="1600" b="1">
                <a:latin typeface="Calibri"/>
                <a:ea typeface="Calibri"/>
                <a:cs typeface="Calibri"/>
              </a:rPr>
              <a:t>Paid/Closed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F8A5397-6026-ECD7-30C2-1A80E1307567}"/>
              </a:ext>
            </a:extLst>
          </p:cNvPr>
          <p:cNvSpPr>
            <a:spLocks noGrp="1" noChangeArrowheads="1"/>
          </p:cNvSpPr>
          <p:nvPr>
            <p:ph type="title" idx="4294967295"/>
          </p:nvPr>
        </p:nvSpPr>
        <p:spPr>
          <a:xfrm>
            <a:off x="855221" y="329098"/>
            <a:ext cx="7289800" cy="1498600"/>
          </a:xfrm>
        </p:spPr>
        <p:txBody>
          <a:bodyPr>
            <a:normAutofit/>
          </a:bodyPr>
          <a:lstStyle/>
          <a:p>
            <a:pPr eaLnBrk="1" hangingPunct="1"/>
            <a:r>
              <a:rPr lang="en-US" altLang="en-US" b="1">
                <a:ln>
                  <a:noFill/>
                </a:ln>
                <a:latin typeface="Calibri" panose="020F0502020204030204" pitchFamily="34" charset="0"/>
                <a:cs typeface="Calibri" panose="020F0502020204030204" pitchFamily="34" charset="0"/>
              </a:rPr>
              <a:t>Presentation Overview</a:t>
            </a:r>
          </a:p>
        </p:txBody>
      </p:sp>
      <p:graphicFrame>
        <p:nvGraphicFramePr>
          <p:cNvPr id="18438" name="Rectangle 3">
            <a:extLst>
              <a:ext uri="{FF2B5EF4-FFF2-40B4-BE49-F238E27FC236}">
                <a16:creationId xmlns:a16="http://schemas.microsoft.com/office/drawing/2014/main" id="{0E2DEE3F-DE6A-0364-1037-C055BE600F4A}"/>
              </a:ext>
            </a:extLst>
          </p:cNvPr>
          <p:cNvGraphicFramePr>
            <a:graphicFrameLocks noGrp="1"/>
          </p:cNvGraphicFramePr>
          <p:nvPr>
            <p:ph idx="4294967295"/>
            <p:extLst>
              <p:ext uri="{D42A27DB-BD31-4B8C-83A1-F6EECF244321}">
                <p14:modId xmlns:p14="http://schemas.microsoft.com/office/powerpoint/2010/main" val="4142278857"/>
              </p:ext>
            </p:extLst>
          </p:nvPr>
        </p:nvGraphicFramePr>
        <p:xfrm>
          <a:off x="574432" y="1593238"/>
          <a:ext cx="7784122" cy="4573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5" name="Rectangle 5018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7" name="Rectangle 5018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8" name="Rectangle 2">
            <a:extLst>
              <a:ext uri="{FF2B5EF4-FFF2-40B4-BE49-F238E27FC236}">
                <a16:creationId xmlns:a16="http://schemas.microsoft.com/office/drawing/2014/main" id="{2FC5F244-C268-B304-08FD-2A80B2A7CFDE}"/>
              </a:ext>
            </a:extLst>
          </p:cNvPr>
          <p:cNvSpPr>
            <a:spLocks noGrp="1" noChangeArrowheads="1"/>
          </p:cNvSpPr>
          <p:nvPr>
            <p:ph type="title"/>
          </p:nvPr>
        </p:nvSpPr>
        <p:spPr>
          <a:xfrm>
            <a:off x="296057" y="804333"/>
            <a:ext cx="2904343" cy="5249334"/>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Examples of Approved Claim Explanations</a:t>
            </a:r>
            <a:endParaRPr lang="en-US" sz="3100"/>
          </a:p>
        </p:txBody>
      </p:sp>
      <p:sp>
        <p:nvSpPr>
          <p:cNvPr id="14" name="Content Placeholder 13">
            <a:extLst>
              <a:ext uri="{FF2B5EF4-FFF2-40B4-BE49-F238E27FC236}">
                <a16:creationId xmlns:a16="http://schemas.microsoft.com/office/drawing/2014/main" id="{FAE9FE06-122C-1FA9-A35F-5B9BEDA77E3C}"/>
              </a:ext>
            </a:extLst>
          </p:cNvPr>
          <p:cNvSpPr>
            <a:spLocks noGrp="1"/>
          </p:cNvSpPr>
          <p:nvPr>
            <p:ph idx="1"/>
          </p:nvPr>
        </p:nvSpPr>
        <p:spPr>
          <a:xfrm>
            <a:off x="3832411" y="804333"/>
            <a:ext cx="5011735" cy="5249334"/>
          </a:xfrm>
        </p:spPr>
        <p:txBody>
          <a:bodyPr vert="horz" lIns="45720" tIns="45720" rIns="45720" bIns="45720" rtlCol="0" anchor="ctr">
            <a:noAutofit/>
          </a:bodyPr>
          <a:lstStyle/>
          <a:p>
            <a:pPr marL="0" indent="0" algn="ctr">
              <a:lnSpc>
                <a:spcPct val="100000"/>
              </a:lnSpc>
              <a:spcBef>
                <a:spcPts val="0"/>
              </a:spcBef>
              <a:spcAft>
                <a:spcPts val="0"/>
              </a:spcAft>
              <a:buNone/>
            </a:pPr>
            <a:r>
              <a:rPr lang="en-US" b="1">
                <a:solidFill>
                  <a:srgbClr val="444444"/>
                </a:solidFill>
                <a:latin typeface="Calibri"/>
                <a:ea typeface="Calibri"/>
                <a:cs typeface="Calibri"/>
              </a:rPr>
              <a:t>Be clear, concise and specific in explanations. For example:</a:t>
            </a:r>
            <a:endParaRPr lang="en-US"/>
          </a:p>
          <a:p>
            <a:pPr marL="0" indent="0" algn="ctr">
              <a:lnSpc>
                <a:spcPct val="100000"/>
              </a:lnSpc>
              <a:spcBef>
                <a:spcPts val="0"/>
              </a:spcBef>
              <a:spcAft>
                <a:spcPts val="0"/>
              </a:spcAft>
              <a:buNone/>
            </a:pPr>
            <a:endParaRPr lang="en-US" b="1">
              <a:solidFill>
                <a:srgbClr val="444444"/>
              </a:solidFill>
              <a:latin typeface="Calibri"/>
              <a:ea typeface="Calibri"/>
              <a:cs typeface="Calibri"/>
            </a:endParaRPr>
          </a:p>
          <a:p>
            <a:pPr marL="264795" lvl="1" indent="-136525">
              <a:lnSpc>
                <a:spcPct val="100000"/>
              </a:lnSpc>
              <a:spcBef>
                <a:spcPts val="0"/>
              </a:spcBef>
              <a:spcAft>
                <a:spcPts val="0"/>
              </a:spcAft>
              <a:buFont typeface="Arial" panose="020B0602020104020603" pitchFamily="34" charset="0"/>
              <a:buChar char="•"/>
            </a:pPr>
            <a:r>
              <a:rPr lang="en-US">
                <a:solidFill>
                  <a:srgbClr val="444444"/>
                </a:solidFill>
                <a:latin typeface="Calibri"/>
                <a:ea typeface="Calibri"/>
                <a:cs typeface="Calibri"/>
              </a:rPr>
              <a:t>There was a small increase of $1.22 over last year’s teachers’ average hourly wage, which significantly increases the reimbursement due to the 5,000 teacher parameter hours for PAR.</a:t>
            </a:r>
          </a:p>
          <a:p>
            <a:pPr marL="264795" lvl="1" indent="-136525">
              <a:lnSpc>
                <a:spcPct val="100000"/>
              </a:lnSpc>
              <a:spcBef>
                <a:spcPts val="0"/>
              </a:spcBef>
              <a:spcAft>
                <a:spcPts val="0"/>
              </a:spcAft>
              <a:buFont typeface="Arial" pitchFamily="18" charset="2"/>
              <a:buChar char="•"/>
            </a:pPr>
            <a:endParaRPr lang="en-US">
              <a:solidFill>
                <a:srgbClr val="444444"/>
              </a:solidFill>
              <a:latin typeface="Calibri"/>
              <a:ea typeface="Calibri"/>
              <a:cs typeface="Calibri"/>
            </a:endParaRPr>
          </a:p>
          <a:p>
            <a:pPr marL="264795" lvl="1" indent="-136525">
              <a:lnSpc>
                <a:spcPct val="100000"/>
              </a:lnSpc>
              <a:spcBef>
                <a:spcPts val="0"/>
              </a:spcBef>
              <a:spcAft>
                <a:spcPts val="0"/>
              </a:spcAft>
              <a:buFont typeface="Arial" panose="020B0602020104020603" pitchFamily="34" charset="0"/>
              <a:buChar char="•"/>
            </a:pPr>
            <a:r>
              <a:rPr lang="en-US">
                <a:solidFill>
                  <a:srgbClr val="444444"/>
                </a:solidFill>
                <a:latin typeface="Calibri"/>
                <a:ea typeface="Calibri"/>
                <a:cs typeface="Calibri"/>
              </a:rPr>
              <a:t>A nearby school closed so we picked up 25 students and had to add a new grade 4 class increasing our enrollment. Added two teachers; one for the 4</a:t>
            </a:r>
            <a:r>
              <a:rPr lang="en-US" baseline="30000">
                <a:solidFill>
                  <a:srgbClr val="444444"/>
                </a:solidFill>
                <a:latin typeface="Calibri"/>
                <a:ea typeface="Calibri"/>
                <a:cs typeface="Calibri"/>
              </a:rPr>
              <a:t>th</a:t>
            </a:r>
            <a:r>
              <a:rPr lang="en-US">
                <a:solidFill>
                  <a:srgbClr val="444444"/>
                </a:solidFill>
                <a:latin typeface="Calibri"/>
                <a:ea typeface="Calibri"/>
                <a:cs typeface="Calibri"/>
              </a:rPr>
              <a:t> grade class and ½ day kindergarten.</a:t>
            </a:r>
          </a:p>
          <a:p>
            <a:pPr marL="128270" lvl="1" indent="0">
              <a:lnSpc>
                <a:spcPct val="100000"/>
              </a:lnSpc>
              <a:spcBef>
                <a:spcPts val="0"/>
              </a:spcBef>
              <a:spcAft>
                <a:spcPts val="0"/>
              </a:spcAft>
              <a:buNone/>
            </a:pPr>
            <a:endParaRPr lang="en-US">
              <a:solidFill>
                <a:srgbClr val="444444"/>
              </a:solidFill>
              <a:latin typeface="Calibri"/>
              <a:ea typeface="Calibri"/>
              <a:cs typeface="Calibri"/>
            </a:endParaRPr>
          </a:p>
          <a:p>
            <a:pPr marL="264795" lvl="1" indent="-136525">
              <a:lnSpc>
                <a:spcPct val="100000"/>
              </a:lnSpc>
              <a:spcBef>
                <a:spcPts val="0"/>
              </a:spcBef>
              <a:spcAft>
                <a:spcPts val="0"/>
              </a:spcAft>
              <a:buFont typeface="Arial" panose="020B0602020104020603" pitchFamily="34" charset="0"/>
              <a:buChar char="•"/>
            </a:pPr>
            <a:r>
              <a:rPr lang="en-US">
                <a:solidFill>
                  <a:srgbClr val="444444"/>
                </a:solidFill>
                <a:latin typeface="Calibri"/>
                <a:ea typeface="Calibri"/>
                <a:cs typeface="Calibri"/>
              </a:rPr>
              <a:t>We began offering more Regents exams which meant we had to add more proctors which increased the average hourly rate $8.00. It also increased the total combined hours for the exams.</a:t>
            </a:r>
          </a:p>
          <a:p>
            <a:pPr marL="128270" lvl="1" indent="0">
              <a:lnSpc>
                <a:spcPct val="100000"/>
              </a:lnSpc>
              <a:spcBef>
                <a:spcPts val="0"/>
              </a:spcBef>
              <a:spcAft>
                <a:spcPts val="0"/>
              </a:spcAft>
              <a:buNone/>
            </a:pPr>
            <a:endParaRPr lang="en-US">
              <a:solidFill>
                <a:srgbClr val="444444"/>
              </a:solidFill>
              <a:latin typeface="Calibri"/>
              <a:ea typeface="Calibri"/>
              <a:cs typeface="Calibri"/>
            </a:endParaRPr>
          </a:p>
          <a:p>
            <a:pPr marL="264795" lvl="1" indent="-136525">
              <a:lnSpc>
                <a:spcPct val="100000"/>
              </a:lnSpc>
              <a:spcBef>
                <a:spcPts val="0"/>
              </a:spcBef>
              <a:spcAft>
                <a:spcPts val="0"/>
              </a:spcAft>
              <a:buFont typeface="Arial" panose="020B0602020104020603" pitchFamily="34" charset="0"/>
              <a:buChar char="•"/>
            </a:pPr>
            <a:r>
              <a:rPr lang="en-US">
                <a:solidFill>
                  <a:srgbClr val="444444"/>
                </a:solidFill>
                <a:latin typeface="Calibri"/>
                <a:ea typeface="Calibri"/>
                <a:cs typeface="Calibri"/>
              </a:rPr>
              <a:t>Our administrator retired. We had to increase the salary to find a qualified replacement.</a:t>
            </a:r>
          </a:p>
          <a:p>
            <a:endParaRPr lang="en-US"/>
          </a:p>
        </p:txBody>
      </p:sp>
    </p:spTree>
    <p:extLst>
      <p:ext uri="{BB962C8B-B14F-4D97-AF65-F5344CB8AC3E}">
        <p14:creationId xmlns:p14="http://schemas.microsoft.com/office/powerpoint/2010/main" val="2322906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23" name="Rectangle 51222">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5" name="Rectangle 51224">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a:extLst>
              <a:ext uri="{FF2B5EF4-FFF2-40B4-BE49-F238E27FC236}">
                <a16:creationId xmlns:a16="http://schemas.microsoft.com/office/drawing/2014/main" id="{273534A5-4DE7-6213-198A-555F12D53CDA}"/>
              </a:ext>
            </a:extLst>
          </p:cNvPr>
          <p:cNvSpPr>
            <a:spLocks noGrp="1" noChangeArrowheads="1"/>
          </p:cNvSpPr>
          <p:nvPr>
            <p:ph type="title"/>
          </p:nvPr>
        </p:nvSpPr>
        <p:spPr>
          <a:xfrm>
            <a:off x="723591" y="804333"/>
            <a:ext cx="2476809" cy="5249334"/>
          </a:xfrm>
        </p:spPr>
        <p:txBody>
          <a:bodyPr>
            <a:normAutofit/>
          </a:bodyPr>
          <a:lstStyle/>
          <a:p>
            <a:pPr algn="r" eaLnBrk="1" hangingPunct="1"/>
            <a:r>
              <a:rPr lang="en-US" altLang="en-US" sz="3700" b="1">
                <a:ln>
                  <a:noFill/>
                </a:ln>
                <a:solidFill>
                  <a:srgbClr val="FFFFFF"/>
                </a:solidFill>
                <a:latin typeface="Calibri" panose="020F0502020204030204" pitchFamily="34" charset="0"/>
                <a:cs typeface="Calibri" panose="020F0502020204030204" pitchFamily="34" charset="0"/>
              </a:rPr>
              <a:t>Common MSA-CAP Mistakes</a:t>
            </a:r>
            <a:endParaRPr lang="en-US" sz="3700">
              <a:solidFill>
                <a:srgbClr val="FFFFFF"/>
              </a:solidFill>
            </a:endParaRPr>
          </a:p>
        </p:txBody>
      </p:sp>
      <p:sp>
        <p:nvSpPr>
          <p:cNvPr id="26627" name="Rectangle 3">
            <a:extLst>
              <a:ext uri="{FF2B5EF4-FFF2-40B4-BE49-F238E27FC236}">
                <a16:creationId xmlns:a16="http://schemas.microsoft.com/office/drawing/2014/main" id="{E4CB8784-53DC-402C-2405-12515E61C00D}"/>
              </a:ext>
            </a:extLst>
          </p:cNvPr>
          <p:cNvSpPr>
            <a:spLocks noGrp="1" noChangeArrowheads="1"/>
          </p:cNvSpPr>
          <p:nvPr>
            <p:ph idx="1"/>
          </p:nvPr>
        </p:nvSpPr>
        <p:spPr>
          <a:xfrm>
            <a:off x="3890020" y="561315"/>
            <a:ext cx="4854682" cy="4485201"/>
          </a:xfrm>
        </p:spPr>
        <p:txBody>
          <a:bodyPr vert="horz" lIns="45720" tIns="45720" rIns="45720" bIns="45720" rtlCol="0" anchor="ctr">
            <a:normAutofit/>
          </a:bodyPr>
          <a:lstStyle/>
          <a:p>
            <a:pPr>
              <a:buClr>
                <a:schemeClr val="accent1">
                  <a:lumMod val="75000"/>
                </a:schemeClr>
              </a:buClr>
              <a:buFont typeface="Arial" panose="05000000000000000000" pitchFamily="2" charset="2"/>
              <a:buChar char="•"/>
              <a:defRPr/>
            </a:pPr>
            <a:r>
              <a:rPr lang="en-US" altLang="en-US" sz="1600">
                <a:latin typeface="Calibri"/>
                <a:ea typeface="Calibri"/>
                <a:cs typeface="Calibri"/>
              </a:rPr>
              <a:t>Not multiplying the number of days in the work year or the number of hours in the workday to arrive at the total hours of work for all assigned tasks (line 2 in the calculation of the hourly rate) if you have full time staff.</a:t>
            </a:r>
            <a:endParaRPr lang="en-US"/>
          </a:p>
          <a:p>
            <a:pPr>
              <a:buClr>
                <a:srgbClr val="858157"/>
              </a:buClr>
              <a:buFont typeface="Arial" panose="05000000000000000000" pitchFamily="2" charset="2"/>
              <a:buChar char="•"/>
              <a:defRPr/>
            </a:pPr>
            <a:r>
              <a:rPr lang="en-US" altLang="en-US" sz="1600">
                <a:latin typeface="Calibri"/>
                <a:ea typeface="Calibri"/>
                <a:cs typeface="Calibri"/>
              </a:rPr>
              <a:t>Using salaries for staff that did not perform the services for the mandate.</a:t>
            </a:r>
            <a:endParaRPr lang="en-US"/>
          </a:p>
          <a:p>
            <a:pPr>
              <a:buClr>
                <a:schemeClr val="accent1">
                  <a:lumMod val="75000"/>
                </a:schemeClr>
              </a:buClr>
              <a:buFont typeface="Arial" panose="05000000000000000000" pitchFamily="2" charset="2"/>
              <a:buChar char="•"/>
              <a:defRPr/>
            </a:pPr>
            <a:r>
              <a:rPr lang="en-US" altLang="en-US" sz="1600">
                <a:latin typeface="Calibri"/>
                <a:ea typeface="Calibri"/>
                <a:cs typeface="Calibri"/>
              </a:rPr>
              <a:t>Including stipends in the staff salaries or parsonage in fringe benefits.</a:t>
            </a:r>
          </a:p>
          <a:p>
            <a:pPr>
              <a:buClr>
                <a:srgbClr val="858157"/>
              </a:buClr>
              <a:buFont typeface="Arial" panose="05000000000000000000" pitchFamily="2" charset="2"/>
              <a:buChar char="•"/>
              <a:defRPr/>
            </a:pPr>
            <a:r>
              <a:rPr lang="en-US" altLang="en-US" sz="1600">
                <a:latin typeface="Calibri"/>
                <a:ea typeface="Calibri"/>
                <a:cs typeface="Calibri"/>
              </a:rPr>
              <a:t>Including pre-school students in the BEDS enrollment.</a:t>
            </a:r>
            <a:endParaRPr lang="en-US"/>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Using different # of  teachers for PAR and BEDS</a:t>
            </a:r>
          </a:p>
          <a:p>
            <a:pPr eaLnBrk="1" fontAlgn="auto" hangingPunct="1">
              <a:buClr>
                <a:schemeClr val="accent1">
                  <a:lumMod val="75000"/>
                </a:schemeClr>
              </a:buClr>
              <a:buFont typeface="Arial" panose="020B0602020104020603" pitchFamily="34" charset="0"/>
              <a:buChar char="•"/>
              <a:defRPr/>
            </a:pPr>
            <a:r>
              <a:rPr lang="en-US" altLang="en-US" sz="1600">
                <a:latin typeface="Calibri"/>
                <a:ea typeface="Calibri"/>
                <a:cs typeface="Calibri"/>
              </a:rPr>
              <a:t>Not entering an explanation for increases when triggered</a:t>
            </a:r>
          </a:p>
          <a:p>
            <a:pPr>
              <a:buClr>
                <a:srgbClr val="858157"/>
              </a:buClr>
              <a:buFont typeface="Arial" panose="020B0602020104020603" pitchFamily="34" charset="0"/>
              <a:buChar char="•"/>
              <a:defRPr/>
            </a:pPr>
            <a:r>
              <a:rPr lang="en-US" altLang="en-US" sz="1600">
                <a:latin typeface="Calibri"/>
                <a:ea typeface="Calibri"/>
                <a:cs typeface="Calibri"/>
              </a:rPr>
              <a:t>Forgetting to certify before submitting your claim</a:t>
            </a:r>
          </a:p>
          <a:p>
            <a:pPr>
              <a:buClr>
                <a:srgbClr val="858157"/>
              </a:buClr>
              <a:buFont typeface="Arial" panose="020B0602020104020603" pitchFamily="34" charset="0"/>
              <a:buChar char="•"/>
              <a:defRPr/>
            </a:pPr>
            <a:r>
              <a:rPr lang="en-US" altLang="en-US" sz="1600">
                <a:latin typeface="Calibri"/>
                <a:ea typeface="Calibri"/>
                <a:cs typeface="Calibri"/>
              </a:rPr>
              <a:t>Uploading multiple documents to the one data request</a:t>
            </a:r>
          </a:p>
          <a:p>
            <a:pPr>
              <a:buClr>
                <a:schemeClr val="accent1">
                  <a:lumMod val="75000"/>
                </a:schemeClr>
              </a:buClr>
              <a:buFont typeface="Arial" panose="020B0602020104020603" pitchFamily="34" charset="0"/>
              <a:buChar char="•"/>
              <a:defRPr/>
            </a:pPr>
            <a:endParaRPr lang="en-US" altLang="en-US" sz="19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09" name="Rectangle 51208">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11" name="Rectangle 51210">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a:extLst>
              <a:ext uri="{FF2B5EF4-FFF2-40B4-BE49-F238E27FC236}">
                <a16:creationId xmlns:a16="http://schemas.microsoft.com/office/drawing/2014/main" id="{273534A5-4DE7-6213-198A-555F12D53CDA}"/>
              </a:ext>
            </a:extLst>
          </p:cNvPr>
          <p:cNvSpPr>
            <a:spLocks noGrp="1" noChangeArrowheads="1"/>
          </p:cNvSpPr>
          <p:nvPr>
            <p:ph type="title"/>
          </p:nvPr>
        </p:nvSpPr>
        <p:spPr>
          <a:xfrm>
            <a:off x="201109" y="804333"/>
            <a:ext cx="2926139" cy="5249334"/>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Common MSA-CAP Mistakes</a:t>
            </a:r>
            <a:br>
              <a:rPr lang="en-US" altLang="en-US" sz="3100" b="1">
                <a:ln>
                  <a:noFill/>
                </a:ln>
                <a:solidFill>
                  <a:srgbClr val="FFFFFF"/>
                </a:solidFill>
                <a:latin typeface="Calibri" panose="020F0502020204030204" pitchFamily="34" charset="0"/>
                <a:cs typeface="Calibri" panose="020F0502020204030204" pitchFamily="34" charset="0"/>
              </a:rPr>
            </a:br>
            <a:r>
              <a:rPr lang="en-US" altLang="en-US" sz="3100" b="1">
                <a:ln>
                  <a:noFill/>
                </a:ln>
                <a:solidFill>
                  <a:srgbClr val="FFFFFF"/>
                </a:solidFill>
                <a:latin typeface="Calibri"/>
                <a:ea typeface="Calibri"/>
                <a:cs typeface="Calibri"/>
              </a:rPr>
              <a:t>(continued)</a:t>
            </a: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26627" name="Rectangle 3">
            <a:extLst>
              <a:ext uri="{FF2B5EF4-FFF2-40B4-BE49-F238E27FC236}">
                <a16:creationId xmlns:a16="http://schemas.microsoft.com/office/drawing/2014/main" id="{E4CB8784-53DC-402C-2405-12515E61C00D}"/>
              </a:ext>
            </a:extLst>
          </p:cNvPr>
          <p:cNvSpPr>
            <a:spLocks noGrp="1" noChangeArrowheads="1"/>
          </p:cNvSpPr>
          <p:nvPr>
            <p:ph idx="1"/>
          </p:nvPr>
        </p:nvSpPr>
        <p:spPr>
          <a:xfrm>
            <a:off x="3698899" y="629959"/>
            <a:ext cx="5209091" cy="5249334"/>
          </a:xfrm>
        </p:spPr>
        <p:txBody>
          <a:bodyPr rtlCol="0" anchor="ctr">
            <a:normAutofit/>
          </a:bodyPr>
          <a:lstStyle/>
          <a:p>
            <a:pPr eaLnBrk="1" fontAlgn="auto" hangingPunct="1">
              <a:buClr>
                <a:schemeClr val="accent1">
                  <a:lumMod val="75000"/>
                </a:schemeClr>
              </a:buClr>
              <a:buFont typeface="Arial" panose="020B0602020104020603" pitchFamily="34" charset="0"/>
              <a:buChar char="•"/>
              <a:defRPr/>
            </a:pPr>
            <a:endParaRPr lang="en-US" altLang="en-US" sz="1800">
              <a:latin typeface="Calibri" panose="020F0502020204030204" pitchFamily="34" charset="0"/>
              <a:ea typeface="Calibri"/>
              <a:cs typeface="Calibri" panose="020F0502020204030204" pitchFamily="34" charset="0"/>
            </a:endParaRPr>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Not including Regents Exams for August, January and June in the Secondary Examination Report.</a:t>
            </a:r>
          </a:p>
          <a:p>
            <a:pPr>
              <a:buClr>
                <a:srgbClr val="858157"/>
              </a:buClr>
              <a:buFont typeface="Arial" panose="05000000000000000000" pitchFamily="2" charset="2"/>
              <a:buChar char="•"/>
              <a:defRPr/>
            </a:pPr>
            <a:r>
              <a:rPr lang="en-US" altLang="en-US" sz="1600">
                <a:latin typeface="Calibri"/>
                <a:ea typeface="Calibri"/>
                <a:cs typeface="Calibri"/>
              </a:rPr>
              <a:t>Not reporting data as directed in the guidelines.</a:t>
            </a:r>
          </a:p>
          <a:p>
            <a:pPr>
              <a:buClr>
                <a:schemeClr val="accent1">
                  <a:lumMod val="75000"/>
                </a:schemeClr>
              </a:buClr>
              <a:buFont typeface="Arial" panose="05000000000000000000" pitchFamily="2" charset="2"/>
              <a:buChar char="•"/>
              <a:defRPr/>
            </a:pPr>
            <a:r>
              <a:rPr lang="en-US" altLang="en-US" sz="1600">
                <a:latin typeface="Calibri"/>
                <a:ea typeface="Calibri"/>
                <a:cs typeface="Calibri"/>
              </a:rPr>
              <a:t>Using W-2’s for staff gross salaries; claim should be by </a:t>
            </a:r>
            <a:r>
              <a:rPr lang="en-US" altLang="en-US" sz="1600" b="1">
                <a:latin typeface="Calibri"/>
                <a:ea typeface="Calibri"/>
                <a:cs typeface="Calibri"/>
              </a:rPr>
              <a:t>school year</a:t>
            </a:r>
            <a:r>
              <a:rPr lang="en-US" altLang="en-US" sz="1600">
                <a:latin typeface="Calibri"/>
                <a:ea typeface="Calibri"/>
                <a:cs typeface="Calibri"/>
              </a:rPr>
              <a:t>, not calendar year, and requires payroll company documents and/or signed contracts.</a:t>
            </a:r>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Not paying attention to exam data discrepancies.</a:t>
            </a:r>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Not having documentation to support the claim.</a:t>
            </a:r>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Entering the same data as the year prior instead of preparing correct claim year information</a:t>
            </a:r>
          </a:p>
          <a:p>
            <a:pPr>
              <a:buClr>
                <a:srgbClr val="858157"/>
              </a:buClr>
              <a:buFont typeface="Arial" panose="05000000000000000000" pitchFamily="2" charset="2"/>
              <a:buChar char="•"/>
              <a:defRPr/>
            </a:pPr>
            <a:r>
              <a:rPr lang="en-US" altLang="en-US" sz="1600">
                <a:latin typeface="Calibri"/>
                <a:ea typeface="Calibri"/>
                <a:cs typeface="Calibri"/>
              </a:rPr>
              <a:t>Entering data for the current school year or different year than the claim year</a:t>
            </a:r>
          </a:p>
          <a:p>
            <a:pPr>
              <a:buClr>
                <a:srgbClr val="858157"/>
              </a:buClr>
              <a:buFont typeface="Arial" panose="05000000000000000000" pitchFamily="2" charset="2"/>
              <a:buChar char="•"/>
              <a:defRPr/>
            </a:pPr>
            <a:r>
              <a:rPr lang="en-US" altLang="en-US" sz="1600">
                <a:latin typeface="Calibri"/>
                <a:ea typeface="Calibri"/>
                <a:cs typeface="Calibri"/>
              </a:rPr>
              <a:t>Providing receipts for a different year than the services claimed.</a:t>
            </a:r>
            <a:endParaRPr lang="en-US"/>
          </a:p>
          <a:p>
            <a:pPr eaLnBrk="1" fontAlgn="auto" hangingPunct="1">
              <a:buClr>
                <a:schemeClr val="accent1">
                  <a:lumMod val="75000"/>
                </a:schemeClr>
              </a:buClr>
              <a:buFont typeface="Arial"/>
              <a:buChar char="•"/>
              <a:defRPr/>
            </a:pPr>
            <a:endParaRPr lang="en-US" altLang="en-US" sz="1100" b="1"/>
          </a:p>
          <a:p>
            <a:pPr>
              <a:buClr>
                <a:schemeClr val="accent1">
                  <a:lumMod val="75000"/>
                </a:schemeClr>
              </a:buClr>
              <a:buNone/>
              <a:defRPr/>
            </a:pPr>
            <a:endParaRPr lang="en-US" altLang="en-US" sz="1100" b="1"/>
          </a:p>
        </p:txBody>
      </p:sp>
      <p:sp>
        <p:nvSpPr>
          <p:cNvPr id="51204" name="Slide Number Placeholder 1">
            <a:extLst>
              <a:ext uri="{FF2B5EF4-FFF2-40B4-BE49-F238E27FC236}">
                <a16:creationId xmlns:a16="http://schemas.microsoft.com/office/drawing/2014/main" id="{74DB2D84-11C2-AD7D-80BA-B27AF6CE9353}"/>
              </a:ext>
            </a:extLst>
          </p:cNvPr>
          <p:cNvSpPr>
            <a:spLocks noGrp="1" noChangeArrowheads="1"/>
          </p:cNvSpPr>
          <p:nvPr>
            <p:ph type="sldNum" sz="quarter" idx="12"/>
          </p:nvPr>
        </p:nvSpPr>
        <p:spPr bwMode="auto">
          <a:xfrm>
            <a:off x="8128000" y="6470704"/>
            <a:ext cx="730250"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a:lnSpc>
                <a:spcPct val="90000"/>
              </a:lnSpc>
              <a:spcBef>
                <a:spcPct val="0"/>
              </a:spcBef>
              <a:buClrTx/>
              <a:buSzTx/>
              <a:buFontTx/>
              <a:buNone/>
            </a:pPr>
            <a:fld id="{B177B58E-492A-4D39-B27E-50E76DC4A6E2}" type="slidenum">
              <a:rPr lang="en-US" altLang="en-US" sz="1300" smtClean="0">
                <a:latin typeface="Tahoma" panose="020B0604030504040204" pitchFamily="34" charset="0"/>
              </a:rPr>
              <a:pPr>
                <a:lnSpc>
                  <a:spcPct val="90000"/>
                </a:lnSpc>
                <a:spcBef>
                  <a:spcPct val="0"/>
                </a:spcBef>
                <a:buClrTx/>
                <a:buSzTx/>
                <a:buFontTx/>
                <a:buNone/>
              </a:pPr>
              <a:t>32</a:t>
            </a:fld>
            <a:endParaRPr lang="en-US" altLang="en-US" sz="1300">
              <a:latin typeface="Tahoma" panose="020B0604030504040204" pitchFamily="34" charset="0"/>
            </a:endParaRPr>
          </a:p>
        </p:txBody>
      </p:sp>
    </p:spTree>
    <p:extLst>
      <p:ext uri="{BB962C8B-B14F-4D97-AF65-F5344CB8AC3E}">
        <p14:creationId xmlns:p14="http://schemas.microsoft.com/office/powerpoint/2010/main" val="1691230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45" name="Rectangle 52244">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52247" name="Straight Connector 52246">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249" name="Rectangle 52248">
            <a:extLst>
              <a:ext uri="{FF2B5EF4-FFF2-40B4-BE49-F238E27FC236}">
                <a16:creationId xmlns:a16="http://schemas.microsoft.com/office/drawing/2014/main" id="{55F40173-F096-49CC-A730-A2DF1F04E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51" name="Rectangle 52250">
            <a:extLst>
              <a:ext uri="{FF2B5EF4-FFF2-40B4-BE49-F238E27FC236}">
                <a16:creationId xmlns:a16="http://schemas.microsoft.com/office/drawing/2014/main" id="{806CEF0B-5733-482C-9868-4C57AF79D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6" name="Title 1">
            <a:extLst>
              <a:ext uri="{FF2B5EF4-FFF2-40B4-BE49-F238E27FC236}">
                <a16:creationId xmlns:a16="http://schemas.microsoft.com/office/drawing/2014/main" id="{BA1A348F-14BD-A2C3-1E77-7D0B3F6F546B}"/>
              </a:ext>
            </a:extLst>
          </p:cNvPr>
          <p:cNvSpPr>
            <a:spLocks noGrp="1" noChangeArrowheads="1"/>
          </p:cNvSpPr>
          <p:nvPr>
            <p:ph type="title" idx="4294967295"/>
          </p:nvPr>
        </p:nvSpPr>
        <p:spPr>
          <a:xfrm>
            <a:off x="475707" y="640080"/>
            <a:ext cx="3156492" cy="3034857"/>
          </a:xfrm>
        </p:spPr>
        <p:txBody>
          <a:bodyPr vert="horz" lIns="91440" tIns="45720" rIns="91440" bIns="45720" rtlCol="0" anchor="b">
            <a:normAutofit/>
          </a:bodyPr>
          <a:lstStyle/>
          <a:p>
            <a:pPr algn="r" defTabSz="914400">
              <a:buClr>
                <a:srgbClr val="C00000"/>
              </a:buClr>
            </a:pPr>
            <a:r>
              <a:rPr lang="en-US" altLang="en-US" sz="3800" b="1" spc="200">
                <a:ln>
                  <a:noFill/>
                </a:ln>
                <a:solidFill>
                  <a:srgbClr val="FFFFFF"/>
                </a:solidFill>
              </a:rPr>
              <a:t>Using  the MSA-CAP Online System</a:t>
            </a:r>
            <a:br>
              <a:rPr lang="en-US" altLang="en-US" sz="3800" spc="200">
                <a:ln>
                  <a:noFill/>
                </a:ln>
                <a:solidFill>
                  <a:srgbClr val="FFFFFF"/>
                </a:solidFill>
              </a:rPr>
            </a:br>
            <a:endParaRPr lang="en-US" altLang="en-US" sz="3800" spc="200">
              <a:ln>
                <a:noFill/>
              </a:ln>
              <a:solidFill>
                <a:srgbClr val="FFFFFF"/>
              </a:solidFill>
            </a:endParaRPr>
          </a:p>
        </p:txBody>
      </p:sp>
      <p:cxnSp>
        <p:nvCxnSpPr>
          <p:cNvPr id="52253" name="Straight Connector 52252">
            <a:extLst>
              <a:ext uri="{FF2B5EF4-FFF2-40B4-BE49-F238E27FC236}">
                <a16:creationId xmlns:a16="http://schemas.microsoft.com/office/drawing/2014/main" id="{FC5D3B4D-9BAC-482B-A34B-01BB35CB53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3765314"/>
            <a:ext cx="2948940" cy="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2242" name="Graphic 52241" descr="Computer">
            <a:extLst>
              <a:ext uri="{FF2B5EF4-FFF2-40B4-BE49-F238E27FC236}">
                <a16:creationId xmlns:a16="http://schemas.microsoft.com/office/drawing/2014/main" id="{FD791171-1FA4-2FF5-AEB9-2BB3207244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0" y="1382187"/>
            <a:ext cx="4094602" cy="409460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7" name="Rectangle 53256">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9" name="Rectangle 53258">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BD77D9CD-33EB-6CE4-DA8C-559D79D4F7A3}"/>
              </a:ext>
            </a:extLst>
          </p:cNvPr>
          <p:cNvSpPr>
            <a:spLocks noGrp="1" noChangeArrowheads="1"/>
          </p:cNvSpPr>
          <p:nvPr>
            <p:ph type="title"/>
          </p:nvPr>
        </p:nvSpPr>
        <p:spPr>
          <a:xfrm>
            <a:off x="-2698" y="799092"/>
            <a:ext cx="3276600" cy="3886878"/>
          </a:xfrm>
        </p:spPr>
        <p:txBody>
          <a:bodyPr>
            <a:normAutofit/>
          </a:bodyPr>
          <a:lstStyle/>
          <a:p>
            <a:pPr algn="ctr"/>
            <a:r>
              <a:rPr lang="en-US" altLang="en-US" sz="3100" b="1">
                <a:solidFill>
                  <a:srgbClr val="FFFFFF"/>
                </a:solidFill>
                <a:latin typeface="Calibri"/>
                <a:ea typeface="Calibri"/>
                <a:cs typeface="Calibri"/>
              </a:rPr>
              <a:t>MSA-CAP</a:t>
            </a:r>
            <a:br>
              <a:rPr lang="en-US" altLang="en-US" sz="3100" b="1">
                <a:solidFill>
                  <a:srgbClr val="FFFFFF"/>
                </a:solidFill>
                <a:latin typeface="Calibri"/>
                <a:ea typeface="Calibri"/>
                <a:cs typeface="Calibri"/>
              </a:rPr>
            </a:br>
            <a:br>
              <a:rPr lang="en-US" altLang="en-US" sz="3100" b="1">
                <a:latin typeface="Calibri"/>
                <a:ea typeface="Calibri"/>
                <a:cs typeface="Calibri"/>
              </a:rPr>
            </a:br>
            <a:r>
              <a:rPr lang="en-US" altLang="en-US" sz="3100" b="1">
                <a:ln>
                  <a:noFill/>
                </a:ln>
                <a:solidFill>
                  <a:srgbClr val="FFFFFF"/>
                </a:solidFill>
                <a:latin typeface="Calibri"/>
                <a:ea typeface="Calibri"/>
                <a:cs typeface="Calibri"/>
              </a:rPr>
              <a:t>Getting Started</a:t>
            </a:r>
            <a:br>
              <a:rPr lang="en-US" altLang="en-US" sz="3100" b="1">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28675" name="Rectangle 3">
            <a:extLst>
              <a:ext uri="{FF2B5EF4-FFF2-40B4-BE49-F238E27FC236}">
                <a16:creationId xmlns:a16="http://schemas.microsoft.com/office/drawing/2014/main" id="{673DE2E0-8BE7-4391-D48E-B6918D338F29}"/>
              </a:ext>
            </a:extLst>
          </p:cNvPr>
          <p:cNvSpPr>
            <a:spLocks noGrp="1" noChangeArrowheads="1"/>
          </p:cNvSpPr>
          <p:nvPr>
            <p:ph idx="1"/>
          </p:nvPr>
        </p:nvSpPr>
        <p:spPr>
          <a:xfrm>
            <a:off x="3886232" y="609600"/>
            <a:ext cx="4610377" cy="5249334"/>
          </a:xfrm>
        </p:spPr>
        <p:txBody>
          <a:bodyPr rtlCol="0" anchor="ctr">
            <a:normAutofit/>
          </a:bodyPr>
          <a:lstStyle/>
          <a:p>
            <a:pPr marL="0" indent="0" eaLnBrk="1" fontAlgn="auto" hangingPunct="1">
              <a:buClr>
                <a:schemeClr val="accent1">
                  <a:lumMod val="75000"/>
                </a:schemeClr>
              </a:buClr>
              <a:buFont typeface="Wingdings" panose="05000000000000000000" pitchFamily="2" charset="2"/>
              <a:buNone/>
              <a:defRPr/>
            </a:pPr>
            <a:endParaRPr lang="en-US" altLang="en-US" b="1" u="sng">
              <a:latin typeface="Calibri" panose="020F0502020204030204" pitchFamily="34" charset="0"/>
              <a:cs typeface="Calibri" panose="020F0502020204030204" pitchFamily="34" charset="0"/>
            </a:endParaRPr>
          </a:p>
          <a:p>
            <a:pPr>
              <a:buClr>
                <a:schemeClr val="accent1">
                  <a:lumMod val="75000"/>
                </a:schemeClr>
              </a:buClr>
              <a:buFont typeface="Arial" panose="05000000000000000000" pitchFamily="2" charset="2"/>
              <a:buChar char="•"/>
              <a:defRPr/>
            </a:pPr>
            <a:r>
              <a:rPr lang="en-US" altLang="en-US">
                <a:latin typeface="Calibri"/>
                <a:ea typeface="Calibri"/>
                <a:cs typeface="Calibri"/>
              </a:rPr>
              <a:t>Please review all of the updated Guidance Documents before completing this year’s application in the MSA-CAP portal.  </a:t>
            </a:r>
          </a:p>
          <a:p>
            <a:pPr>
              <a:buClr>
                <a:schemeClr val="accent1">
                  <a:lumMod val="75000"/>
                </a:schemeClr>
              </a:buClr>
              <a:buFont typeface="Arial" panose="05000000000000000000" pitchFamily="2" charset="2"/>
              <a:buChar char="•"/>
              <a:defRPr/>
            </a:pPr>
            <a:r>
              <a:rPr lang="en-US" altLang="en-US">
                <a:latin typeface="Calibri"/>
                <a:ea typeface="Calibri"/>
                <a:cs typeface="Calibri"/>
              </a:rPr>
              <a:t>In addition to other information, the Guidelines describe requirements for each mandate, such as record-keeping, and provide important information about calculating hourly rates and expenditures.</a:t>
            </a:r>
          </a:p>
          <a:p>
            <a:pPr>
              <a:buClr>
                <a:srgbClr val="858157"/>
              </a:buClr>
              <a:buFont typeface="Arial" panose="020B0602020104020603" pitchFamily="34" charset="0"/>
              <a:buChar char="•"/>
              <a:defRPr/>
            </a:pPr>
            <a:endParaRPr lang="en-US" altLang="en-US">
              <a:latin typeface="Calibri"/>
              <a:ea typeface="Calibri"/>
              <a:cs typeface="Calibri"/>
            </a:endParaRPr>
          </a:p>
          <a:p>
            <a:pPr eaLnBrk="1" fontAlgn="auto" hangingPunct="1">
              <a:buClr>
                <a:schemeClr val="accent1">
                  <a:lumMod val="75000"/>
                </a:schemeClr>
              </a:buClr>
              <a:buFont typeface="Arial" panose="05000000000000000000" pitchFamily="2" charset="2"/>
              <a:buChar char="•"/>
              <a:defRPr/>
            </a:pPr>
            <a:r>
              <a:rPr lang="en-US" altLang="en-US">
                <a:latin typeface="Calibri"/>
                <a:ea typeface="Calibri"/>
                <a:cs typeface="Calibri"/>
              </a:rPr>
              <a:t>Call or email the ORISS office if you have questions; we are here to help!</a:t>
            </a:r>
          </a:p>
          <a:p>
            <a:pPr marL="0" indent="0">
              <a:buNone/>
              <a:defRPr/>
            </a:pPr>
            <a:r>
              <a:rPr lang="en-US">
                <a:latin typeface="Calibri"/>
                <a:ea typeface="Calibri"/>
                <a:cs typeface="Calibri"/>
              </a:rPr>
              <a:t>  </a:t>
            </a:r>
            <a:r>
              <a:rPr lang="en-US">
                <a:latin typeface="Calibri"/>
                <a:ea typeface="Calibri"/>
                <a:cs typeface="Calibri"/>
                <a:hlinkClick r:id="rId2"/>
              </a:rPr>
              <a:t>msa-cap-oriss@nysed.gov</a:t>
            </a:r>
          </a:p>
          <a:p>
            <a:pPr marL="0" indent="0">
              <a:buNone/>
              <a:defRPr/>
            </a:pPr>
            <a:r>
              <a:rPr lang="en-US">
                <a:latin typeface="Calibri"/>
                <a:ea typeface="Calibri"/>
                <a:cs typeface="Calibri"/>
              </a:rPr>
              <a:t>          518-474-3936 </a:t>
            </a:r>
          </a:p>
          <a:p>
            <a:pPr marL="0" indent="0" eaLnBrk="1" fontAlgn="auto" hangingPunct="1">
              <a:buClr>
                <a:schemeClr val="accent1">
                  <a:lumMod val="75000"/>
                </a:schemeClr>
              </a:buClr>
              <a:buNone/>
              <a:defRPr/>
            </a:pPr>
            <a:endParaRPr lang="en-US" altLang="en-US">
              <a:latin typeface="Calibri" panose="020F0502020204030204" pitchFamily="34" charset="0"/>
              <a:ea typeface="Calibri" panose="020F0502020204030204" pitchFamily="34" charset="0"/>
              <a:cs typeface="Calibri" panose="020F0502020204030204" pitchFamily="34" charset="0"/>
            </a:endParaRPr>
          </a:p>
          <a:p>
            <a:pPr>
              <a:buClr>
                <a:schemeClr val="accent1">
                  <a:lumMod val="75000"/>
                </a:schemeClr>
              </a:buClr>
              <a:buFont typeface="Arial"/>
              <a:buChar char="•"/>
              <a:defRPr/>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7" name="Rectangle 53256">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9" name="Rectangle 53258">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BD77D9CD-33EB-6CE4-DA8C-559D79D4F7A3}"/>
              </a:ext>
            </a:extLst>
          </p:cNvPr>
          <p:cNvSpPr>
            <a:spLocks noGrp="1" noChangeArrowheads="1"/>
          </p:cNvSpPr>
          <p:nvPr>
            <p:ph type="title"/>
          </p:nvPr>
        </p:nvSpPr>
        <p:spPr>
          <a:xfrm>
            <a:off x="107030" y="241308"/>
            <a:ext cx="3276600" cy="5249334"/>
          </a:xfrm>
        </p:spPr>
        <p:txBody>
          <a:bodyPr>
            <a:normAutofit/>
          </a:bodyPr>
          <a:lstStyle/>
          <a:p>
            <a:pPr algn="ctr"/>
            <a:r>
              <a:rPr lang="en-US" altLang="en-US" sz="3100" b="1">
                <a:solidFill>
                  <a:schemeClr val="bg1"/>
                </a:solidFill>
                <a:latin typeface="Calibri"/>
                <a:ea typeface="Calibri"/>
                <a:cs typeface="Calibri"/>
              </a:rPr>
              <a:t>Prior to Completing the MSA-CAP Online claim</a:t>
            </a:r>
            <a:br>
              <a:rPr lang="en-US" altLang="en-US" sz="3100" b="1">
                <a:ln>
                  <a:noFill/>
                </a:ln>
                <a:latin typeface="Calibri" panose="020F0502020204030204" pitchFamily="34" charset="0"/>
                <a:cs typeface="Calibri" panose="020F0502020204030204" pitchFamily="34" charset="0"/>
              </a:rPr>
            </a:br>
            <a:endParaRPr lang="en-US" altLang="en-US" sz="3100" b="1">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28675" name="Rectangle 3">
            <a:extLst>
              <a:ext uri="{FF2B5EF4-FFF2-40B4-BE49-F238E27FC236}">
                <a16:creationId xmlns:a16="http://schemas.microsoft.com/office/drawing/2014/main" id="{673DE2E0-8BE7-4391-D48E-B6918D338F29}"/>
              </a:ext>
            </a:extLst>
          </p:cNvPr>
          <p:cNvSpPr>
            <a:spLocks noGrp="1" noChangeArrowheads="1"/>
          </p:cNvSpPr>
          <p:nvPr>
            <p:ph idx="1"/>
          </p:nvPr>
        </p:nvSpPr>
        <p:spPr>
          <a:xfrm>
            <a:off x="3751386" y="241308"/>
            <a:ext cx="5106864" cy="5873262"/>
          </a:xfrm>
        </p:spPr>
        <p:txBody>
          <a:bodyPr rtlCol="0" anchor="ctr">
            <a:normAutofit/>
          </a:bodyPr>
          <a:lstStyle/>
          <a:p>
            <a:pPr marL="0" indent="0" eaLnBrk="1" fontAlgn="auto" hangingPunct="1">
              <a:buClr>
                <a:schemeClr val="accent1">
                  <a:lumMod val="75000"/>
                </a:schemeClr>
              </a:buClr>
              <a:buFont typeface="Wingdings" panose="05000000000000000000" pitchFamily="2" charset="2"/>
              <a:buNone/>
              <a:defRPr/>
            </a:pPr>
            <a:endParaRPr lang="en-US" altLang="en-US" b="1" u="sng">
              <a:latin typeface="Calibri" panose="020F0502020204030204" pitchFamily="34" charset="0"/>
              <a:cs typeface="Calibri" panose="020F0502020204030204" pitchFamily="34" charset="0"/>
            </a:endParaRPr>
          </a:p>
          <a:p>
            <a:pPr>
              <a:buFont typeface="Arial" panose="020B0602020104020603" pitchFamily="34" charset="0"/>
              <a:buChar char="•"/>
            </a:pPr>
            <a:r>
              <a:rPr lang="en-US" sz="2000">
                <a:latin typeface="Calibri"/>
                <a:ea typeface="Calibri"/>
                <a:cs typeface="Calibri"/>
              </a:rPr>
              <a:t>Assemble testing records, BEDS</a:t>
            </a:r>
            <a:r>
              <a:rPr lang="en-US">
                <a:latin typeface="Calibri"/>
                <a:ea typeface="Calibri"/>
                <a:cs typeface="Calibri"/>
              </a:rPr>
              <a:t> Enrollment</a:t>
            </a:r>
            <a:r>
              <a:rPr lang="en-US" sz="2000">
                <a:latin typeface="Calibri"/>
                <a:ea typeface="Calibri"/>
                <a:cs typeface="Calibri"/>
              </a:rPr>
              <a:t>, attendance, </a:t>
            </a:r>
            <a:r>
              <a:rPr lang="en-US">
                <a:latin typeface="Calibri"/>
                <a:ea typeface="Calibri"/>
                <a:cs typeface="Calibri"/>
              </a:rPr>
              <a:t>exam invoices</a:t>
            </a:r>
            <a:r>
              <a:rPr lang="en-US" sz="2000">
                <a:latin typeface="Calibri"/>
                <a:ea typeface="Calibri"/>
                <a:cs typeface="Calibri"/>
              </a:rPr>
              <a:t>, calculator receipts, RIC/BOCES data and any other documentation</a:t>
            </a:r>
            <a:r>
              <a:rPr lang="en-US">
                <a:latin typeface="Calibri"/>
                <a:ea typeface="Calibri"/>
                <a:cs typeface="Calibri"/>
              </a:rPr>
              <a:t> for mandates your school will be claiming</a:t>
            </a:r>
            <a:r>
              <a:rPr lang="en-US" sz="2000">
                <a:latin typeface="Calibri"/>
                <a:ea typeface="Calibri"/>
                <a:cs typeface="Calibri"/>
              </a:rPr>
              <a:t>.</a:t>
            </a:r>
          </a:p>
          <a:p>
            <a:pPr lvl="0">
              <a:buFont typeface="Arial" panose="020B0602020104020603" pitchFamily="34" charset="0"/>
              <a:buChar char="•"/>
            </a:pPr>
            <a:endParaRPr lang="en-US" sz="2000">
              <a:latin typeface="Calibri" panose="020F0502020204030204" pitchFamily="34" charset="0"/>
              <a:ea typeface="Calibri" panose="020F0502020204030204" pitchFamily="34" charset="0"/>
              <a:cs typeface="Calibri" panose="020F0502020204030204" pitchFamily="34" charset="0"/>
            </a:endParaRPr>
          </a:p>
          <a:p>
            <a:pPr>
              <a:buFont typeface="Arial" panose="020B0602020104020603" pitchFamily="34" charset="0"/>
              <a:buChar char="•"/>
            </a:pPr>
            <a:r>
              <a:rPr lang="en-US" sz="2000">
                <a:latin typeface="Calibri"/>
                <a:ea typeface="Calibri"/>
                <a:cs typeface="Calibri"/>
              </a:rPr>
              <a:t>Gather employee records from your payroll company showing the payroll company name or logo for all staff claimed or signed staff contracts if payroll is completed in-house. Prepare a summary document to correlate which staff are claimed for each individual mandate</a:t>
            </a:r>
            <a:r>
              <a:rPr lang="en-US">
                <a:latin typeface="Calibri"/>
                <a:ea typeface="Calibri"/>
                <a:cs typeface="Calibri"/>
              </a:rPr>
              <a:t> and show fringe benefit breakdowns and totals.</a:t>
            </a:r>
            <a:endParaRPr lang="en-US" sz="2000">
              <a:latin typeface="Calibri" panose="020F0502020204030204" pitchFamily="34" charset="0"/>
              <a:ea typeface="Calibri" panose="020F0502020204030204" pitchFamily="34" charset="0"/>
              <a:cs typeface="Calibri" panose="020F0502020204030204" pitchFamily="34" charset="0"/>
            </a:endParaRPr>
          </a:p>
          <a:p>
            <a:pPr lvl="0">
              <a:buFont typeface="Arial" panose="020B0602020104020603" pitchFamily="34" charset="0"/>
              <a:buChar char="•"/>
            </a:pPr>
            <a:endParaRPr lang="en-US" sz="2000">
              <a:latin typeface="Calibri" panose="020F0502020204030204" pitchFamily="34" charset="0"/>
              <a:ea typeface="Calibri" panose="020F0502020204030204" pitchFamily="34" charset="0"/>
              <a:cs typeface="Calibri" panose="020F0502020204030204" pitchFamily="34" charset="0"/>
            </a:endParaRPr>
          </a:p>
          <a:p>
            <a:pPr>
              <a:buFont typeface="Arial" panose="020B0602020104020603" pitchFamily="34" charset="0"/>
              <a:buChar char="•"/>
            </a:pPr>
            <a:r>
              <a:rPr lang="en-US">
                <a:latin typeface="Calibri"/>
                <a:ea typeface="Calibri"/>
                <a:cs typeface="Calibri"/>
              </a:rPr>
              <a:t>Gather staff contracts for the staff claimed if a payroll company is not used by your school.</a:t>
            </a:r>
          </a:p>
          <a:p>
            <a:pPr marL="0" indent="0">
              <a:buClr>
                <a:srgbClr val="9CBEBD"/>
              </a:buClr>
              <a:buNone/>
              <a:defRPr/>
            </a:pPr>
            <a:endParaRPr lang="en-US">
              <a:latin typeface="Calibri" panose="020F0502020204030204" pitchFamily="34" charset="0"/>
              <a:ea typeface="Calibri" panose="020F0502020204030204" pitchFamily="34" charset="0"/>
              <a:cs typeface="Calibri" panose="020F0502020204030204" pitchFamily="34" charset="0"/>
            </a:endParaRPr>
          </a:p>
          <a:p>
            <a:pPr marL="0" indent="0">
              <a:buClr>
                <a:schemeClr val="accent1">
                  <a:lumMod val="75000"/>
                </a:schemeClr>
              </a:buClr>
              <a:buNone/>
              <a:defRPr/>
            </a:pPr>
            <a:endParaRPr lang="en-US" altLang="en-US">
              <a:latin typeface="Calibri" panose="020F0502020204030204" pitchFamily="34" charset="0"/>
              <a:ea typeface="Calibri" panose="020F0502020204030204" pitchFamily="34" charset="0"/>
              <a:cs typeface="Calibri" panose="020F0502020204030204" pitchFamily="34" charset="0"/>
            </a:endParaRPr>
          </a:p>
          <a:p>
            <a:pPr>
              <a:buClr>
                <a:schemeClr val="accent1">
                  <a:lumMod val="75000"/>
                </a:schemeClr>
              </a:buClr>
              <a:buFont typeface="Arial"/>
              <a:buChar char="•"/>
              <a:defRPr/>
            </a:pPr>
            <a:endParaRPr lang="en-US" altLang="en-US"/>
          </a:p>
        </p:txBody>
      </p:sp>
    </p:spTree>
    <p:extLst>
      <p:ext uri="{BB962C8B-B14F-4D97-AF65-F5344CB8AC3E}">
        <p14:creationId xmlns:p14="http://schemas.microsoft.com/office/powerpoint/2010/main" val="3574075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54" name="Rectangle 57353">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6" name="Rectangle 2">
            <a:extLst>
              <a:ext uri="{FF2B5EF4-FFF2-40B4-BE49-F238E27FC236}">
                <a16:creationId xmlns:a16="http://schemas.microsoft.com/office/drawing/2014/main" id="{7030EFE1-1E47-F954-A94E-4BD629D55EA5}"/>
              </a:ext>
            </a:extLst>
          </p:cNvPr>
          <p:cNvSpPr>
            <a:spLocks noGrp="1" noChangeArrowheads="1"/>
          </p:cNvSpPr>
          <p:nvPr>
            <p:ph type="title"/>
          </p:nvPr>
        </p:nvSpPr>
        <p:spPr>
          <a:xfrm>
            <a:off x="166542" y="622381"/>
            <a:ext cx="2572391" cy="5613236"/>
          </a:xfrm>
        </p:spPr>
        <p:txBody>
          <a:bodyPr anchor="ct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Starting a New MSA-CAP Claim </a:t>
            </a:r>
            <a:endParaRPr lang="en-US"/>
          </a:p>
        </p:txBody>
      </p:sp>
      <p:sp>
        <p:nvSpPr>
          <p:cNvPr id="54275" name="Rectangle 3">
            <a:extLst>
              <a:ext uri="{FF2B5EF4-FFF2-40B4-BE49-F238E27FC236}">
                <a16:creationId xmlns:a16="http://schemas.microsoft.com/office/drawing/2014/main" id="{5BD85C68-CCD7-917D-BE93-C25A9BC6B690}"/>
              </a:ext>
            </a:extLst>
          </p:cNvPr>
          <p:cNvSpPr>
            <a:spLocks noGrp="1" noChangeArrowheads="1"/>
          </p:cNvSpPr>
          <p:nvPr>
            <p:ph idx="1"/>
          </p:nvPr>
        </p:nvSpPr>
        <p:spPr>
          <a:xfrm>
            <a:off x="3401997" y="221456"/>
            <a:ext cx="5379104" cy="3745107"/>
          </a:xfrm>
        </p:spPr>
        <p:txBody>
          <a:bodyPr vert="horz" lIns="45720" tIns="45720" rIns="45720" bIns="45720" rtlCol="0" anchor="t">
            <a:normAutofit/>
          </a:bodyPr>
          <a:lstStyle/>
          <a:p>
            <a:pPr eaLnBrk="1" fontAlgn="auto" hangingPunct="1">
              <a:spcAft>
                <a:spcPts val="0"/>
              </a:spcAft>
              <a:buFont typeface="Arial" panose="05000000000000000000" pitchFamily="2" charset="2"/>
              <a:buChar char="•"/>
              <a:defRPr/>
            </a:pPr>
            <a:r>
              <a:rPr lang="en-US" altLang="en-US">
                <a:latin typeface="Calibri"/>
                <a:ea typeface="Calibri"/>
                <a:cs typeface="Calibri"/>
              </a:rPr>
              <a:t>To open a new claim, go to the MSA-CAP application on the NYSED Business Portal </a:t>
            </a:r>
            <a:r>
              <a:rPr lang="en-US" altLang="en-US" u="sng">
                <a:latin typeface="Calibri"/>
                <a:ea typeface="Calibri"/>
                <a:cs typeface="Calibri"/>
                <a:hlinkClick r:id="rId2"/>
              </a:rPr>
              <a:t>http://portal.nysed.gov/</a:t>
            </a:r>
            <a:r>
              <a:rPr lang="en-US" altLang="en-US" u="sng">
                <a:latin typeface="Calibri"/>
                <a:ea typeface="Calibri"/>
                <a:cs typeface="Calibri"/>
              </a:rPr>
              <a:t> </a:t>
            </a:r>
            <a:r>
              <a:rPr lang="en-US" altLang="en-US">
                <a:latin typeface="Calibri"/>
                <a:ea typeface="Calibri"/>
                <a:cs typeface="Calibri"/>
              </a:rPr>
              <a:t>and next to “Create”, click on the button marked “2025-New”.  </a:t>
            </a:r>
            <a:endParaRPr lang="en-US">
              <a:latin typeface="Calibri"/>
              <a:ea typeface="Calibri"/>
              <a:cs typeface="Calibri"/>
            </a:endParaRPr>
          </a:p>
          <a:p>
            <a:pPr marL="0" indent="0">
              <a:spcAft>
                <a:spcPts val="0"/>
              </a:spcAft>
              <a:buNone/>
              <a:defRPr/>
            </a:pPr>
            <a:endParaRPr lang="en-US" altLang="en-US">
              <a:latin typeface="Calibri"/>
              <a:ea typeface="Calibri"/>
              <a:cs typeface="Calibri"/>
            </a:endParaRPr>
          </a:p>
          <a:p>
            <a:pPr>
              <a:spcAft>
                <a:spcPts val="0"/>
              </a:spcAft>
              <a:buFont typeface="Arial" panose="05000000000000000000" pitchFamily="2" charset="2"/>
              <a:buChar char="•"/>
              <a:defRPr/>
            </a:pPr>
            <a:endParaRPr lang="en-US" altLang="en-US">
              <a:latin typeface="Calibri"/>
              <a:ea typeface="Calibri"/>
              <a:cs typeface="Calibri"/>
            </a:endParaRPr>
          </a:p>
          <a:p>
            <a:pPr>
              <a:spcAft>
                <a:spcPts val="0"/>
              </a:spcAft>
              <a:buFont typeface="Arial" panose="05000000000000000000" pitchFamily="2" charset="2"/>
              <a:buChar char="•"/>
              <a:defRPr/>
            </a:pPr>
            <a:r>
              <a:rPr lang="en-US" altLang="en-US">
                <a:latin typeface="Calibri"/>
                <a:ea typeface="Calibri"/>
                <a:cs typeface="Calibri"/>
              </a:rPr>
              <a:t>Once the screen reloads, use your cursor to hover over “2025” - the new claim should be on the screen and marked as “OPEN”.  </a:t>
            </a:r>
          </a:p>
          <a:p>
            <a:pPr eaLnBrk="1" fontAlgn="auto" hangingPunct="1">
              <a:spcAft>
                <a:spcPts val="0"/>
              </a:spcAft>
              <a:buFont typeface="Arial" panose="05000000000000000000" pitchFamily="2" charset="2"/>
              <a:buChar char="•"/>
              <a:defRPr/>
            </a:pPr>
            <a:r>
              <a:rPr lang="en-US" altLang="en-US">
                <a:latin typeface="Calibri"/>
                <a:ea typeface="Calibri"/>
                <a:cs typeface="Calibri"/>
              </a:rPr>
              <a:t>To begin working on your new, “Open” claim, click “Edit”.</a:t>
            </a:r>
          </a:p>
          <a:p>
            <a:pPr marL="0" indent="0" eaLnBrk="1" fontAlgn="auto" hangingPunct="1">
              <a:spcAft>
                <a:spcPts val="0"/>
              </a:spcAft>
              <a:buFont typeface="Arial" panose="020B0604020202020204" pitchFamily="34" charset="0"/>
              <a:buNone/>
              <a:defRPr/>
            </a:pPr>
            <a:endParaRPr lang="en-US" altLang="en-US">
              <a:latin typeface="Calibri" panose="020F0502020204030204" pitchFamily="34" charset="0"/>
              <a:cs typeface="Calibri" panose="020F0502020204030204" pitchFamily="34" charset="0"/>
            </a:endParaRPr>
          </a:p>
        </p:txBody>
      </p:sp>
      <p:pic>
        <p:nvPicPr>
          <p:cNvPr id="57349" name="Picture 13" descr="claim edit button image&#10;">
            <a:extLst>
              <a:ext uri="{FF2B5EF4-FFF2-40B4-BE49-F238E27FC236}">
                <a16:creationId xmlns:a16="http://schemas.microsoft.com/office/drawing/2014/main" id="{4C27E002-5515-C1EA-E559-96B8782BA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8020" b="42879"/>
          <a:stretch>
            <a:fillRect/>
          </a:stretch>
        </p:blipFill>
        <p:spPr bwMode="auto">
          <a:xfrm>
            <a:off x="3228788" y="4658567"/>
            <a:ext cx="5725523" cy="15770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77162F99-03FA-C938-B8E7-EBDF381A2205}"/>
                  </a:ext>
                </a:extLst>
              </p14:cNvPr>
              <p14:cNvContentPartPr/>
              <p14:nvPr/>
            </p14:nvContentPartPr>
            <p14:xfrm>
              <a:off x="3944084" y="5008384"/>
              <a:ext cx="382626" cy="211765"/>
            </p14:xfrm>
          </p:contentPart>
        </mc:Choice>
        <mc:Fallback xmlns="">
          <p:pic>
            <p:nvPicPr>
              <p:cNvPr id="19" name="Ink 18">
                <a:extLst>
                  <a:ext uri="{FF2B5EF4-FFF2-40B4-BE49-F238E27FC236}">
                    <a16:creationId xmlns:a16="http://schemas.microsoft.com/office/drawing/2014/main" id="{77162F99-03FA-C938-B8E7-EBDF381A2205}"/>
                  </a:ext>
                </a:extLst>
              </p:cNvPr>
              <p:cNvPicPr/>
              <p:nvPr/>
            </p:nvPicPr>
            <p:blipFill>
              <a:blip r:embed="rId5"/>
              <a:stretch>
                <a:fillRect/>
              </a:stretch>
            </p:blipFill>
            <p:spPr>
              <a:xfrm>
                <a:off x="3926103" y="4990407"/>
                <a:ext cx="418227" cy="24735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90D4E65B-024F-FB2F-ED9E-C0F70FF630AE}"/>
                  </a:ext>
                </a:extLst>
              </p14:cNvPr>
              <p14:cNvContentPartPr/>
              <p14:nvPr/>
            </p14:nvContentPartPr>
            <p14:xfrm>
              <a:off x="3914775" y="5029200"/>
              <a:ext cx="371180" cy="143780"/>
            </p14:xfrm>
          </p:contentPart>
        </mc:Choice>
        <mc:Fallback xmlns="">
          <p:pic>
            <p:nvPicPr>
              <p:cNvPr id="20" name="Ink 19">
                <a:extLst>
                  <a:ext uri="{FF2B5EF4-FFF2-40B4-BE49-F238E27FC236}">
                    <a16:creationId xmlns:a16="http://schemas.microsoft.com/office/drawing/2014/main" id="{90D4E65B-024F-FB2F-ED9E-C0F70FF630AE}"/>
                  </a:ext>
                </a:extLst>
              </p:cNvPr>
              <p:cNvPicPr/>
              <p:nvPr/>
            </p:nvPicPr>
            <p:blipFill>
              <a:blip r:embed="rId7"/>
              <a:stretch>
                <a:fillRect/>
              </a:stretch>
            </p:blipFill>
            <p:spPr>
              <a:xfrm>
                <a:off x="3896791" y="5011227"/>
                <a:ext cx="406787" cy="17936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7A5729C7-9CC9-0C33-1C53-B2D13C7AD9CB}"/>
                  </a:ext>
                </a:extLst>
              </p14:cNvPr>
              <p14:cNvContentPartPr/>
              <p14:nvPr/>
            </p14:nvContentPartPr>
            <p14:xfrm>
              <a:off x="3962400" y="5000625"/>
              <a:ext cx="237232" cy="29068"/>
            </p14:xfrm>
          </p:contentPart>
        </mc:Choice>
        <mc:Fallback xmlns="">
          <p:pic>
            <p:nvPicPr>
              <p:cNvPr id="21" name="Ink 20">
                <a:extLst>
                  <a:ext uri="{FF2B5EF4-FFF2-40B4-BE49-F238E27FC236}">
                    <a16:creationId xmlns:a16="http://schemas.microsoft.com/office/drawing/2014/main" id="{7A5729C7-9CC9-0C33-1C53-B2D13C7AD9CB}"/>
                  </a:ext>
                </a:extLst>
              </p:cNvPr>
              <p:cNvPicPr/>
              <p:nvPr/>
            </p:nvPicPr>
            <p:blipFill>
              <a:blip r:embed="rId9"/>
              <a:stretch>
                <a:fillRect/>
              </a:stretch>
            </p:blipFill>
            <p:spPr>
              <a:xfrm>
                <a:off x="3944428" y="4982901"/>
                <a:ext cx="272817" cy="6416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Ink 21">
                <a:extLst>
                  <a:ext uri="{FF2B5EF4-FFF2-40B4-BE49-F238E27FC236}">
                    <a16:creationId xmlns:a16="http://schemas.microsoft.com/office/drawing/2014/main" id="{1F958B8B-CBAE-FFF3-D22A-FD70AEAFF8E0}"/>
                  </a:ext>
                </a:extLst>
              </p14:cNvPr>
              <p14:cNvContentPartPr/>
              <p14:nvPr/>
            </p14:nvContentPartPr>
            <p14:xfrm>
              <a:off x="4052670" y="4998367"/>
              <a:ext cx="251411" cy="78457"/>
            </p14:xfrm>
          </p:contentPart>
        </mc:Choice>
        <mc:Fallback xmlns="">
          <p:pic>
            <p:nvPicPr>
              <p:cNvPr id="22" name="Ink 21">
                <a:extLst>
                  <a:ext uri="{FF2B5EF4-FFF2-40B4-BE49-F238E27FC236}">
                    <a16:creationId xmlns:a16="http://schemas.microsoft.com/office/drawing/2014/main" id="{1F958B8B-CBAE-FFF3-D22A-FD70AEAFF8E0}"/>
                  </a:ext>
                </a:extLst>
              </p:cNvPr>
              <p:cNvPicPr/>
              <p:nvPr/>
            </p:nvPicPr>
            <p:blipFill>
              <a:blip r:embed="rId11"/>
              <a:stretch>
                <a:fillRect/>
              </a:stretch>
            </p:blipFill>
            <p:spPr>
              <a:xfrm>
                <a:off x="4034686" y="4980454"/>
                <a:ext cx="287019" cy="11392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1B6872D0-571B-1CE8-06A4-4EBE345F9EA5}"/>
                  </a:ext>
                </a:extLst>
              </p14:cNvPr>
              <p14:cNvContentPartPr/>
              <p14:nvPr/>
            </p14:nvContentPartPr>
            <p14:xfrm>
              <a:off x="3895725" y="4990684"/>
              <a:ext cx="323026" cy="19465"/>
            </p14:xfrm>
          </p:contentPart>
        </mc:Choice>
        <mc:Fallback xmlns="">
          <p:pic>
            <p:nvPicPr>
              <p:cNvPr id="23" name="Ink 22">
                <a:extLst>
                  <a:ext uri="{FF2B5EF4-FFF2-40B4-BE49-F238E27FC236}">
                    <a16:creationId xmlns:a16="http://schemas.microsoft.com/office/drawing/2014/main" id="{1B6872D0-571B-1CE8-06A4-4EBE345F9EA5}"/>
                  </a:ext>
                </a:extLst>
              </p:cNvPr>
              <p:cNvPicPr/>
              <p:nvPr/>
            </p:nvPicPr>
            <p:blipFill>
              <a:blip r:embed="rId13"/>
              <a:stretch>
                <a:fillRect/>
              </a:stretch>
            </p:blipFill>
            <p:spPr>
              <a:xfrm>
                <a:off x="3877739" y="4972989"/>
                <a:ext cx="358638" cy="54502"/>
              </a:xfrm>
              <a:prstGeom prst="rect">
                <a:avLst/>
              </a:prstGeom>
            </p:spPr>
          </p:pic>
        </mc:Fallback>
      </mc:AlternateContent>
      <p:pic>
        <p:nvPicPr>
          <p:cNvPr id="2" name="Picture 1" descr="A blue rectangle with black text&#10;&#10;AI-generated content may be incorrect.">
            <a:extLst>
              <a:ext uri="{FF2B5EF4-FFF2-40B4-BE49-F238E27FC236}">
                <a16:creationId xmlns:a16="http://schemas.microsoft.com/office/drawing/2014/main" id="{EBD3335F-CC79-6E94-C37E-3DA8769AED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72000" y="1498379"/>
            <a:ext cx="2619375" cy="59563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72" name="Rectangle 5737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6" name="Rectangle 2">
            <a:extLst>
              <a:ext uri="{FF2B5EF4-FFF2-40B4-BE49-F238E27FC236}">
                <a16:creationId xmlns:a16="http://schemas.microsoft.com/office/drawing/2014/main" id="{7030EFE1-1E47-F954-A94E-4BD629D55EA5}"/>
              </a:ext>
            </a:extLst>
          </p:cNvPr>
          <p:cNvSpPr>
            <a:spLocks noGrp="1" noChangeArrowheads="1"/>
          </p:cNvSpPr>
          <p:nvPr>
            <p:ph type="title"/>
          </p:nvPr>
        </p:nvSpPr>
        <p:spPr>
          <a:xfrm>
            <a:off x="241299" y="457821"/>
            <a:ext cx="5176061" cy="1625210"/>
          </a:xfrm>
          <a:solidFill>
            <a:schemeClr val="accent2"/>
          </a:solidFill>
        </p:spPr>
        <p:txBody>
          <a:bodyPr>
            <a:normAutofit/>
          </a:bodyPr>
          <a:lstStyle/>
          <a:p>
            <a:pPr algn="ctr" eaLnBrk="1" hangingPunct="1"/>
            <a:r>
              <a:rPr lang="en-US" altLang="en-US" b="1">
                <a:ln>
                  <a:noFill/>
                </a:ln>
                <a:solidFill>
                  <a:srgbClr val="FFFFFF"/>
                </a:solidFill>
                <a:latin typeface="Calibri" panose="020F0502020204030204" pitchFamily="34" charset="0"/>
                <a:cs typeface="Calibri" panose="020F0502020204030204" pitchFamily="34" charset="0"/>
              </a:rPr>
              <a:t>Starting a New MSA-CAP Claim </a:t>
            </a:r>
          </a:p>
        </p:txBody>
      </p:sp>
      <p:sp>
        <p:nvSpPr>
          <p:cNvPr id="57374" name="Rectangle 5737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chemeClr val="accent2">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5" name="Rectangle 3">
            <a:extLst>
              <a:ext uri="{FF2B5EF4-FFF2-40B4-BE49-F238E27FC236}">
                <a16:creationId xmlns:a16="http://schemas.microsoft.com/office/drawing/2014/main" id="{5BD85C68-CCD7-917D-BE93-C25A9BC6B690}"/>
              </a:ext>
            </a:extLst>
          </p:cNvPr>
          <p:cNvSpPr>
            <a:spLocks noGrp="1" noChangeArrowheads="1"/>
          </p:cNvSpPr>
          <p:nvPr>
            <p:ph idx="1"/>
          </p:nvPr>
        </p:nvSpPr>
        <p:spPr>
          <a:xfrm>
            <a:off x="5773019" y="457821"/>
            <a:ext cx="3125321" cy="5286090"/>
          </a:xfrm>
        </p:spPr>
        <p:txBody>
          <a:bodyPr rtlCol="0" anchor="ctr">
            <a:normAutofit/>
          </a:bodyPr>
          <a:lstStyle/>
          <a:p>
            <a:pPr eaLnBrk="1" fontAlgn="auto" hangingPunct="1">
              <a:spcAft>
                <a:spcPts val="0"/>
              </a:spcAft>
              <a:buFont typeface="Arial" panose="05000000000000000000" pitchFamily="2" charset="2"/>
              <a:buChar char="•"/>
              <a:defRPr/>
            </a:pPr>
            <a:r>
              <a:rPr lang="en-US" altLang="en-US">
                <a:solidFill>
                  <a:srgbClr val="FFFFFF"/>
                </a:solidFill>
                <a:latin typeface="Calibri" panose="020F0502020204030204" pitchFamily="34" charset="0"/>
                <a:cs typeface="Calibri" panose="020F0502020204030204" pitchFamily="34" charset="0"/>
              </a:rPr>
              <a:t>CAP certification will appear first. You will not be able to certify CAP until you have</a:t>
            </a:r>
          </a:p>
          <a:p>
            <a:pPr lvl="1">
              <a:spcAft>
                <a:spcPts val="0"/>
              </a:spcAft>
              <a:buFont typeface="Arial" panose="05000000000000000000" pitchFamily="2" charset="2"/>
              <a:buChar char="•"/>
              <a:defRPr/>
            </a:pPr>
            <a:r>
              <a:rPr lang="en-US" altLang="en-US">
                <a:solidFill>
                  <a:srgbClr val="FFFFFF"/>
                </a:solidFill>
                <a:latin typeface="Calibri" panose="020F0502020204030204" pitchFamily="34" charset="0"/>
                <a:cs typeface="Calibri" panose="020F0502020204030204" pitchFamily="34" charset="0"/>
              </a:rPr>
              <a:t>Attested to the items required for certification</a:t>
            </a:r>
          </a:p>
          <a:p>
            <a:pPr lvl="1">
              <a:spcAft>
                <a:spcPts val="0"/>
              </a:spcAft>
              <a:buFont typeface="Arial" panose="05000000000000000000" pitchFamily="2" charset="2"/>
              <a:buChar char="•"/>
              <a:defRPr/>
            </a:pPr>
            <a:r>
              <a:rPr lang="en-US" altLang="en-US">
                <a:solidFill>
                  <a:srgbClr val="FFFFFF"/>
                </a:solidFill>
                <a:latin typeface="Calibri" panose="020F0502020204030204" pitchFamily="34" charset="0"/>
                <a:cs typeface="Calibri" panose="020F0502020204030204" pitchFamily="34" charset="0"/>
              </a:rPr>
              <a:t> entered (and saved) salary and benefits information for Mandate 1.</a:t>
            </a:r>
            <a:endParaRPr lang="en-US"/>
          </a:p>
          <a:p>
            <a:pPr eaLnBrk="1" fontAlgn="auto" hangingPunct="1">
              <a:spcAft>
                <a:spcPts val="0"/>
              </a:spcAft>
              <a:buFont typeface="Arial" panose="05000000000000000000" pitchFamily="2" charset="2"/>
              <a:buChar char="•"/>
              <a:defRPr/>
            </a:pPr>
            <a:r>
              <a:rPr lang="en-US" altLang="en-US">
                <a:solidFill>
                  <a:srgbClr val="FFFFFF"/>
                </a:solidFill>
                <a:latin typeface="Calibri" panose="020F0502020204030204" pitchFamily="34" charset="0"/>
                <a:cs typeface="Calibri" panose="020F0502020204030204" pitchFamily="34" charset="0"/>
              </a:rPr>
              <a:t>Click on MSA-CAP Summary of Expenditures to open your whole claim and begin working on individual mandates.</a:t>
            </a:r>
            <a:endParaRPr lang="en-US" altLang="en-US">
              <a:solidFill>
                <a:srgbClr val="FFFFFF"/>
              </a:solidFill>
              <a:latin typeface="Calibri" panose="020F0502020204030204" pitchFamily="34" charset="0"/>
              <a:ea typeface="Calibri" panose="020F0502020204030204" pitchFamily="34" charset="0"/>
              <a:cs typeface="Calibri" panose="020F0502020204030204" pitchFamily="34" charset="0"/>
            </a:endParaRPr>
          </a:p>
          <a:p>
            <a:pPr eaLnBrk="1" fontAlgn="auto" hangingPunct="1">
              <a:spcAft>
                <a:spcPts val="0"/>
              </a:spcAft>
              <a:buFont typeface="Arial" panose="020B0604020202020204" pitchFamily="34" charset="0"/>
              <a:buChar char="•"/>
              <a:defRPr/>
            </a:pPr>
            <a:endParaRPr lang="en-US" altLang="en-US">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4" name="Arrow: Left 3">
            <a:extLst>
              <a:ext uri="{FF2B5EF4-FFF2-40B4-BE49-F238E27FC236}">
                <a16:creationId xmlns:a16="http://schemas.microsoft.com/office/drawing/2014/main" id="{8CF71A1F-F4AB-05A0-D4B2-4D5161DB4252}"/>
              </a:ext>
            </a:extLst>
          </p:cNvPr>
          <p:cNvSpPr/>
          <p:nvPr/>
        </p:nvSpPr>
        <p:spPr>
          <a:xfrm rot="1664049">
            <a:off x="4132223" y="5852811"/>
            <a:ext cx="595860" cy="302875"/>
          </a:xfrm>
          <a:prstGeom prst="leftArrow">
            <a:avLst/>
          </a:prstGeom>
          <a:solidFill>
            <a:schemeClr val="bg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from MSA-CAP claim">
            <a:extLst>
              <a:ext uri="{FF2B5EF4-FFF2-40B4-BE49-F238E27FC236}">
                <a16:creationId xmlns:a16="http://schemas.microsoft.com/office/drawing/2014/main" id="{6634450F-3095-53AF-CADD-780D8E72365A}"/>
              </a:ext>
            </a:extLst>
          </p:cNvPr>
          <p:cNvPicPr>
            <a:picLocks noChangeAspect="1"/>
          </p:cNvPicPr>
          <p:nvPr/>
        </p:nvPicPr>
        <p:blipFill>
          <a:blip r:embed="rId2"/>
          <a:stretch>
            <a:fillRect/>
          </a:stretch>
        </p:blipFill>
        <p:spPr>
          <a:xfrm>
            <a:off x="92693" y="2285999"/>
            <a:ext cx="5446696" cy="3457911"/>
          </a:xfrm>
          <a:prstGeom prst="rect">
            <a:avLst/>
          </a:prstGeom>
        </p:spPr>
      </p:pic>
    </p:spTree>
    <p:extLst>
      <p:ext uri="{BB962C8B-B14F-4D97-AF65-F5344CB8AC3E}">
        <p14:creationId xmlns:p14="http://schemas.microsoft.com/office/powerpoint/2010/main" val="1941651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45F17E7-A825-FD84-6473-90125D4DB9A1}"/>
              </a:ext>
            </a:extLst>
          </p:cNvPr>
          <p:cNvSpPr>
            <a:spLocks noGrp="1" noChangeArrowheads="1"/>
          </p:cNvSpPr>
          <p:nvPr>
            <p:ph type="title" idx="4294967295"/>
          </p:nvPr>
        </p:nvSpPr>
        <p:spPr>
          <a:xfrm>
            <a:off x="301420" y="194992"/>
            <a:ext cx="8299371" cy="1520825"/>
          </a:xfrm>
        </p:spPr>
        <p:txBody>
          <a:bodyPr>
            <a:normAutofit fontScale="90000"/>
          </a:bodyPr>
          <a:lstStyle/>
          <a:p>
            <a:pPr eaLnBrk="1" hangingPunct="1"/>
            <a:r>
              <a:rPr lang="en-US" altLang="en-US" sz="3600" b="1">
                <a:ln>
                  <a:noFill/>
                </a:ln>
                <a:latin typeface="Calibri" panose="020F0502020204030204" pitchFamily="34" charset="0"/>
                <a:cs typeface="Calibri" panose="020F0502020204030204" pitchFamily="34" charset="0"/>
              </a:rPr>
              <a:t>Comprehensive Attendance Policy (CAP) Certification</a:t>
            </a:r>
            <a:br>
              <a:rPr lang="en-US" altLang="en-US" sz="3600" b="1">
                <a:ln>
                  <a:noFill/>
                </a:ln>
                <a:latin typeface="Calibri" panose="020F0502020204030204" pitchFamily="34" charset="0"/>
                <a:cs typeface="Calibri" panose="020F0502020204030204" pitchFamily="34" charset="0"/>
              </a:rPr>
            </a:br>
            <a:br>
              <a:rPr lang="en-US" altLang="en-US" sz="3600" b="1">
                <a:ln>
                  <a:noFill/>
                </a:ln>
                <a:latin typeface="Calibri" panose="020F0502020204030204" pitchFamily="34" charset="0"/>
                <a:cs typeface="Calibri" panose="020F0502020204030204" pitchFamily="34" charset="0"/>
              </a:rPr>
            </a:br>
            <a:r>
              <a:rPr lang="en-US" altLang="en-US" sz="1400" b="1">
                <a:ln>
                  <a:noFill/>
                </a:ln>
                <a:latin typeface="Calibri" panose="020F0502020204030204" pitchFamily="34" charset="0"/>
                <a:cs typeface="Calibri" panose="020F0502020204030204" pitchFamily="34" charset="0"/>
              </a:rPr>
              <a:t>* You will not be able to </a:t>
            </a:r>
            <a:r>
              <a:rPr lang="en-US" altLang="en-US" sz="1400">
                <a:ln>
                  <a:noFill/>
                </a:ln>
                <a:latin typeface="Calibri" panose="020F0502020204030204" pitchFamily="34" charset="0"/>
                <a:cs typeface="Calibri" panose="020F0502020204030204" pitchFamily="34" charset="0"/>
              </a:rPr>
              <a:t>CERTIFY and </a:t>
            </a:r>
            <a:r>
              <a:rPr lang="en-US" altLang="en-US" sz="1400">
                <a:latin typeface="Calibri" panose="020F0502020204030204" pitchFamily="34" charset="0"/>
                <a:cs typeface="Calibri" panose="020F0502020204030204" pitchFamily="34" charset="0"/>
              </a:rPr>
              <a:t>save </a:t>
            </a:r>
            <a:r>
              <a:rPr lang="en-US" altLang="en-US" sz="1400">
                <a:ln>
                  <a:noFill/>
                </a:ln>
                <a:latin typeface="Calibri" panose="020F0502020204030204" pitchFamily="34" charset="0"/>
                <a:cs typeface="Calibri" panose="020F0502020204030204" pitchFamily="34" charset="0"/>
              </a:rPr>
              <a:t>CAP until</a:t>
            </a:r>
            <a:r>
              <a:rPr lang="en-US" altLang="en-US" sz="1400" b="1">
                <a:ln>
                  <a:noFill/>
                </a:ln>
                <a:latin typeface="Calibri" panose="020F0502020204030204" pitchFamily="34" charset="0"/>
                <a:cs typeface="Calibri" panose="020F0502020204030204" pitchFamily="34" charset="0"/>
              </a:rPr>
              <a:t> AFTER </a:t>
            </a:r>
            <a:r>
              <a:rPr lang="en-US" altLang="en-US" sz="1400">
                <a:ln>
                  <a:noFill/>
                </a:ln>
                <a:latin typeface="Calibri" panose="020F0502020204030204" pitchFamily="34" charset="0"/>
                <a:cs typeface="Calibri" panose="020F0502020204030204" pitchFamily="34" charset="0"/>
              </a:rPr>
              <a:t>ENTERING DATA FOR MANDATE 1*</a:t>
            </a:r>
            <a:endParaRPr lang="en-US" altLang="en-US" sz="3600">
              <a:ln>
                <a:noFill/>
              </a:ln>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4C8C427-6739-6F20-AC6F-D14EE830C9E7}"/>
              </a:ext>
            </a:extLst>
          </p:cNvPr>
          <p:cNvPicPr>
            <a:picLocks noChangeAspect="1"/>
          </p:cNvPicPr>
          <p:nvPr/>
        </p:nvPicPr>
        <p:blipFill>
          <a:blip r:embed="rId3"/>
          <a:stretch>
            <a:fillRect/>
          </a:stretch>
        </p:blipFill>
        <p:spPr>
          <a:xfrm>
            <a:off x="214693" y="1721925"/>
            <a:ext cx="8714613" cy="4941083"/>
          </a:xfrm>
          <a:prstGeom prst="rect">
            <a:avLst/>
          </a:prstGeom>
        </p:spPr>
      </p:pic>
    </p:spTree>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39" name="Rectangle 60438">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0441" name="Straight Connector 60440">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443" name="Rectangle 60442">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45" name="Rectangle 60444">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8" name="Rectangle 2">
            <a:extLst>
              <a:ext uri="{FF2B5EF4-FFF2-40B4-BE49-F238E27FC236}">
                <a16:creationId xmlns:a16="http://schemas.microsoft.com/office/drawing/2014/main" id="{30E4D754-1BBE-5EBD-A856-CB9F9CCD08AE}"/>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r>
              <a:rPr lang="en-US" altLang="en-US" sz="5000" b="1" spc="200">
                <a:ln>
                  <a:noFill/>
                </a:ln>
                <a:solidFill>
                  <a:srgbClr val="FFFFFF"/>
                </a:solidFill>
              </a:rPr>
              <a:t>BEDS Enrollment Screen</a:t>
            </a:r>
          </a:p>
        </p:txBody>
      </p:sp>
      <p:pic>
        <p:nvPicPr>
          <p:cNvPr id="5" name="Picture 4">
            <a:extLst>
              <a:ext uri="{FF2B5EF4-FFF2-40B4-BE49-F238E27FC236}">
                <a16:creationId xmlns:a16="http://schemas.microsoft.com/office/drawing/2014/main" id="{C5EA4EDB-4A2C-110B-FABA-EC8EF4BA51DF}"/>
              </a:ext>
            </a:extLst>
          </p:cNvPr>
          <p:cNvPicPr>
            <a:picLocks noChangeAspect="1"/>
          </p:cNvPicPr>
          <p:nvPr/>
        </p:nvPicPr>
        <p:blipFill>
          <a:blip r:embed="rId3"/>
          <a:stretch>
            <a:fillRect/>
          </a:stretch>
        </p:blipFill>
        <p:spPr>
          <a:xfrm>
            <a:off x="860079" y="188028"/>
            <a:ext cx="7505323" cy="4259272"/>
          </a:xfrm>
          <a:prstGeom prst="rect">
            <a:avLst/>
          </a:prstGeom>
        </p:spPr>
      </p:pic>
      <p:cxnSp>
        <p:nvCxnSpPr>
          <p:cNvPr id="60447" name="Straight Connector 60446">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15" name="Rectangle 21514">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Rectangle 2">
            <a:extLst>
              <a:ext uri="{FF2B5EF4-FFF2-40B4-BE49-F238E27FC236}">
                <a16:creationId xmlns:a16="http://schemas.microsoft.com/office/drawing/2014/main" id="{42A0D65B-F890-76E4-EE45-762EB975761E}"/>
              </a:ext>
            </a:extLst>
          </p:cNvPr>
          <p:cNvSpPr>
            <a:spLocks noGrp="1" noChangeArrowheads="1"/>
          </p:cNvSpPr>
          <p:nvPr>
            <p:ph type="title"/>
          </p:nvPr>
        </p:nvSpPr>
        <p:spPr>
          <a:xfrm>
            <a:off x="3679357" y="371373"/>
            <a:ext cx="4442304" cy="770651"/>
          </a:xfrm>
          <a:solidFill>
            <a:schemeClr val="accent2"/>
          </a:solidFill>
        </p:spPr>
        <p:txBody>
          <a:bodyPr rtlCol="0" anchor="ctr">
            <a:normAutofit fontScale="90000"/>
          </a:bodyPr>
          <a:lstStyle/>
          <a:p>
            <a:pPr algn="ctr" eaLnBrk="1" fontAlgn="auto" hangingPunct="1">
              <a:spcAft>
                <a:spcPts val="0"/>
              </a:spcAft>
              <a:defRPr/>
            </a:pPr>
            <a:br>
              <a:rPr lang="en-US" altLang="en-US" b="1"/>
            </a:br>
            <a:br>
              <a:rPr lang="en-US" altLang="en-US" b="1"/>
            </a:br>
            <a:r>
              <a:rPr lang="en-US" altLang="en-US" sz="3100" b="1">
                <a:solidFill>
                  <a:srgbClr val="FFFFFF"/>
                </a:solidFill>
                <a:latin typeface="Calibri"/>
                <a:ea typeface="Calibri"/>
                <a:cs typeface="Calibri"/>
              </a:rPr>
              <a:t>Field Testing 2024-2025</a:t>
            </a:r>
            <a:br>
              <a:rPr lang="en-US" altLang="en-US" b="1">
                <a:latin typeface="Calibri" panose="020F0502020204030204" pitchFamily="34" charset="0"/>
                <a:cs typeface="Calibri" panose="020F0502020204030204" pitchFamily="34" charset="0"/>
              </a:rPr>
            </a:br>
            <a:br>
              <a:rPr lang="en-US" altLang="en-US" b="1"/>
            </a:br>
            <a:endParaRPr lang="en-US" altLang="en-US" b="1">
              <a:solidFill>
                <a:srgbClr val="FFFFFF"/>
              </a:solidFill>
            </a:endParaRPr>
          </a:p>
        </p:txBody>
      </p:sp>
      <p:sp>
        <p:nvSpPr>
          <p:cNvPr id="15363" name="Rectangle 3">
            <a:extLst>
              <a:ext uri="{FF2B5EF4-FFF2-40B4-BE49-F238E27FC236}">
                <a16:creationId xmlns:a16="http://schemas.microsoft.com/office/drawing/2014/main" id="{80070FF9-001E-4BBC-6235-EDA52DCC64B5}"/>
              </a:ext>
            </a:extLst>
          </p:cNvPr>
          <p:cNvSpPr>
            <a:spLocks noGrp="1" noChangeArrowheads="1"/>
          </p:cNvSpPr>
          <p:nvPr>
            <p:ph idx="1"/>
          </p:nvPr>
        </p:nvSpPr>
        <p:spPr>
          <a:xfrm>
            <a:off x="3287007" y="1460901"/>
            <a:ext cx="5609086" cy="4848731"/>
          </a:xfrm>
        </p:spPr>
        <p:txBody>
          <a:bodyPr vert="horz" lIns="45720" tIns="45720" rIns="45720" bIns="45720" rtlCol="0" anchor="t">
            <a:normAutofit/>
          </a:bodyPr>
          <a:lstStyle/>
          <a:p>
            <a:pPr marL="0" indent="0" eaLnBrk="1" fontAlgn="auto" hangingPunct="1">
              <a:buClr>
                <a:schemeClr val="accent1">
                  <a:lumMod val="75000"/>
                </a:schemeClr>
              </a:buClr>
              <a:buFont typeface="Arial" panose="020B0604020202020204" pitchFamily="34" charset="0"/>
              <a:buNone/>
              <a:defRPr/>
            </a:pPr>
            <a:r>
              <a:rPr lang="en-US" sz="1800" b="1">
                <a:effectLst/>
                <a:latin typeface="Calibri" panose="020F0502020204030204" pitchFamily="34" charset="0"/>
                <a:ea typeface="Times New Roman" panose="02020603050405020304" pitchFamily="18" charset="0"/>
              </a:rPr>
              <a:t>During the 2024-25 school year, the following field tests were administered:</a:t>
            </a:r>
            <a:endParaRPr lang="en-US" sz="1800">
              <a:effectLst/>
              <a:latin typeface="Times New Roman" panose="02020603050405020304" pitchFamily="18" charset="0"/>
              <a:ea typeface="Times New Roman" panose="02020603050405020304" pitchFamily="18" charset="0"/>
            </a:endParaRPr>
          </a:p>
          <a:p>
            <a:pPr marL="342900" marR="0" lvl="0" indent="-342900" algn="just">
              <a:buFont typeface="Courier New" panose="02070309020205020404" pitchFamily="49" charset="0"/>
              <a:buChar char="o"/>
            </a:pPr>
            <a:r>
              <a:rPr lang="en-US" sz="1200">
                <a:effectLst/>
                <a:latin typeface="Calibri" panose="020F0502020204030204" pitchFamily="34" charset="0"/>
                <a:ea typeface="Calibri" panose="020F0502020204030204" pitchFamily="34" charset="0"/>
                <a:cs typeface="Times New Roman" panose="02020603050405020304" pitchFamily="18" charset="0"/>
              </a:rPr>
              <a:t>Elementary &amp; Intermediate exams for Grades 3- 8 for Math and English Language Arts (Mandate 2 EIA)</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buFont typeface="Courier New" panose="02070309020205020404" pitchFamily="49" charset="0"/>
              <a:buChar char="o"/>
            </a:pPr>
            <a:r>
              <a:rPr lang="en-US" sz="1200">
                <a:effectLst/>
                <a:latin typeface="Calibri" panose="020F0502020204030204" pitchFamily="34" charset="0"/>
                <a:ea typeface="Calibri" panose="020F0502020204030204" pitchFamily="34" charset="0"/>
                <a:cs typeface="Times New Roman" panose="02020603050405020304" pitchFamily="18" charset="0"/>
              </a:rPr>
              <a:t>Regents Examinations (Mandate 4 RE)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1143000" marR="0" lvl="2" indent="-228600" algn="just">
              <a:buFont typeface="Wingdings" panose="05000000000000000000" pitchFamily="2" charset="2"/>
              <a:buChar char=""/>
            </a:pPr>
            <a:r>
              <a:rPr lang="en-US">
                <a:effectLst/>
                <a:latin typeface="Calibri" panose="020F0502020204030204" pitchFamily="34" charset="0"/>
                <a:ea typeface="Calibri" panose="020F0502020204030204" pitchFamily="34" charset="0"/>
              </a:rPr>
              <a:t>Algebra I &amp; Algebra II   </a:t>
            </a:r>
            <a:endParaRPr lang="en-US">
              <a:effectLst/>
              <a:latin typeface="Times New Roman" panose="02020603050405020304" pitchFamily="18" charset="0"/>
              <a:ea typeface="Times New Roman" panose="02020603050405020304" pitchFamily="18" charset="0"/>
            </a:endParaRPr>
          </a:p>
          <a:p>
            <a:pPr marL="1143000" marR="0" lvl="2" indent="-228600" algn="just">
              <a:buFont typeface="Wingdings" panose="05000000000000000000" pitchFamily="2" charset="2"/>
              <a:buChar char=""/>
            </a:pPr>
            <a:r>
              <a:rPr lang="en-US">
                <a:effectLst/>
                <a:latin typeface="Calibri" panose="020F0502020204030204" pitchFamily="34" charset="0"/>
                <a:ea typeface="Calibri" panose="020F0502020204030204" pitchFamily="34" charset="0"/>
              </a:rPr>
              <a:t>Biology (new exam for 2025)</a:t>
            </a:r>
            <a:endParaRPr lang="en-US">
              <a:effectLst/>
              <a:latin typeface="Times New Roman" panose="02020603050405020304" pitchFamily="18" charset="0"/>
              <a:ea typeface="Times New Roman" panose="02020603050405020304" pitchFamily="18" charset="0"/>
            </a:endParaRPr>
          </a:p>
          <a:p>
            <a:pPr marL="1143000" marR="0" lvl="2" indent="-228600" algn="just">
              <a:buFont typeface="Wingdings" panose="05000000000000000000" pitchFamily="2" charset="2"/>
              <a:buChar char=""/>
            </a:pPr>
            <a:r>
              <a:rPr lang="en-US">
                <a:effectLst/>
                <a:latin typeface="Calibri" panose="020F0502020204030204" pitchFamily="34" charset="0"/>
                <a:ea typeface="Calibri" panose="020F0502020204030204" pitchFamily="34" charset="0"/>
              </a:rPr>
              <a:t>Chemistry  </a:t>
            </a:r>
            <a:endParaRPr lang="en-US">
              <a:effectLst/>
              <a:latin typeface="Times New Roman" panose="02020603050405020304" pitchFamily="18" charset="0"/>
              <a:ea typeface="Times New Roman" panose="02020603050405020304" pitchFamily="18" charset="0"/>
            </a:endParaRPr>
          </a:p>
          <a:p>
            <a:pPr marL="1143000" marR="0" lvl="2" indent="-228600" algn="just">
              <a:buFont typeface="Wingdings" panose="05000000000000000000" pitchFamily="2" charset="2"/>
              <a:buChar char=""/>
            </a:pPr>
            <a:r>
              <a:rPr lang="en-US">
                <a:effectLst/>
                <a:latin typeface="Calibri" panose="020F0502020204030204" pitchFamily="34" charset="0"/>
                <a:ea typeface="Calibri" panose="020F0502020204030204" pitchFamily="34" charset="0"/>
              </a:rPr>
              <a:t>Earth Space (new exam 2025) </a:t>
            </a:r>
            <a:endParaRPr lang="en-US">
              <a:effectLst/>
              <a:latin typeface="Times New Roman" panose="02020603050405020304" pitchFamily="18" charset="0"/>
              <a:ea typeface="Times New Roman" panose="02020603050405020304" pitchFamily="18" charset="0"/>
            </a:endParaRPr>
          </a:p>
          <a:p>
            <a:pPr marL="1143000" marR="0" lvl="2" indent="-228600" algn="just">
              <a:buFont typeface="Wingdings" panose="05000000000000000000" pitchFamily="2" charset="2"/>
              <a:buChar char=""/>
            </a:pPr>
            <a:r>
              <a:rPr lang="en-US">
                <a:effectLst/>
                <a:latin typeface="Calibri" panose="020F0502020204030204" pitchFamily="34" charset="0"/>
                <a:ea typeface="Calibri" panose="020F0502020204030204" pitchFamily="34" charset="0"/>
              </a:rPr>
              <a:t>English</a:t>
            </a:r>
            <a:endParaRPr lang="en-US">
              <a:effectLst/>
              <a:latin typeface="Times New Roman" panose="02020603050405020304" pitchFamily="18" charset="0"/>
              <a:ea typeface="Times New Roman" panose="02020603050405020304" pitchFamily="18" charset="0"/>
            </a:endParaRPr>
          </a:p>
          <a:p>
            <a:pPr marL="1143000" marR="0" lvl="2" indent="-228600" algn="just">
              <a:buFont typeface="Wingdings" panose="05000000000000000000" pitchFamily="2" charset="2"/>
              <a:buChar char=""/>
            </a:pPr>
            <a:r>
              <a:rPr lang="en-US">
                <a:effectLst/>
                <a:latin typeface="Calibri" panose="020F0502020204030204" pitchFamily="34" charset="0"/>
                <a:ea typeface="Calibri" panose="020F0502020204030204" pitchFamily="34" charset="0"/>
              </a:rPr>
              <a:t>Geometry       </a:t>
            </a:r>
            <a:endParaRPr lang="en-US">
              <a:effectLst/>
              <a:latin typeface="Times New Roman" panose="02020603050405020304" pitchFamily="18" charset="0"/>
              <a:ea typeface="Times New Roman" panose="02020603050405020304" pitchFamily="18" charset="0"/>
            </a:endParaRPr>
          </a:p>
          <a:p>
            <a:pPr marL="1143000" marR="0" lvl="2" indent="-228600" algn="just">
              <a:buFont typeface="Wingdings" panose="05000000000000000000" pitchFamily="2" charset="2"/>
              <a:buChar char=""/>
            </a:pPr>
            <a:r>
              <a:rPr lang="en-US">
                <a:effectLst/>
                <a:latin typeface="Calibri" panose="020F0502020204030204" pitchFamily="34" charset="0"/>
                <a:ea typeface="Calibri" panose="020F0502020204030204" pitchFamily="34" charset="0"/>
              </a:rPr>
              <a:t>Global History II </a:t>
            </a:r>
            <a:endParaRPr lang="en-US">
              <a:effectLst/>
              <a:latin typeface="Times New Roman" panose="02020603050405020304" pitchFamily="18" charset="0"/>
              <a:ea typeface="Times New Roman" panose="02020603050405020304" pitchFamily="18" charset="0"/>
            </a:endParaRPr>
          </a:p>
          <a:p>
            <a:pPr marL="1143000" marR="0" lvl="2" indent="-228600" algn="just">
              <a:buFont typeface="Wingdings" panose="05000000000000000000" pitchFamily="2" charset="2"/>
              <a:buChar char=""/>
            </a:pPr>
            <a:r>
              <a:rPr lang="en-US">
                <a:effectLst/>
                <a:latin typeface="Calibri" panose="020F0502020204030204" pitchFamily="34" charset="0"/>
                <a:ea typeface="Calibri" panose="020F0502020204030204" pitchFamily="34" charset="0"/>
              </a:rPr>
              <a:t>Physics</a:t>
            </a:r>
            <a:endParaRPr lang="en-US">
              <a:effectLst/>
              <a:latin typeface="Times New Roman" panose="02020603050405020304" pitchFamily="18" charset="0"/>
              <a:ea typeface="Times New Roman" panose="02020603050405020304" pitchFamily="18" charset="0"/>
            </a:endParaRPr>
          </a:p>
          <a:p>
            <a:pPr marL="1143000" marR="0" lvl="2" indent="-228600" algn="just">
              <a:buFont typeface="Wingdings" panose="05000000000000000000" pitchFamily="2" charset="2"/>
              <a:buChar char=""/>
            </a:pPr>
            <a:r>
              <a:rPr lang="en-US">
                <a:effectLst/>
                <a:latin typeface="Calibri" panose="020F0502020204030204" pitchFamily="34" charset="0"/>
                <a:ea typeface="Calibri" panose="020F0502020204030204" pitchFamily="34" charset="0"/>
              </a:rPr>
              <a:t>U.S. History</a:t>
            </a:r>
            <a:endParaRPr lang="en-US">
              <a:effectLst/>
              <a:latin typeface="Times New Roman" panose="02020603050405020304" pitchFamily="18" charset="0"/>
              <a:ea typeface="Times New Roman" panose="02020603050405020304" pitchFamily="18" charset="0"/>
            </a:endParaRPr>
          </a:p>
          <a:p>
            <a:pPr marL="342900" marR="0" lvl="0" indent="-342900" algn="just">
              <a:buFont typeface="Courier New" panose="02070309020205020404" pitchFamily="49" charset="0"/>
              <a:buChar char="o"/>
            </a:pPr>
            <a:r>
              <a:rPr lang="en-US" sz="1200">
                <a:effectLst/>
                <a:latin typeface="Calibri" panose="020F0502020204030204" pitchFamily="34" charset="0"/>
                <a:ea typeface="Calibri" panose="020F0502020204030204" pitchFamily="34" charset="0"/>
                <a:cs typeface="Times New Roman" panose="02020603050405020304" pitchFamily="18" charset="0"/>
              </a:rPr>
              <a:t>Grade 5 Science (Mandate 11) and Grade 8 Science (Mandate 14)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just">
              <a:buFont typeface=" Courier New "/>
              <a:buChar char="o"/>
            </a:pPr>
            <a:r>
              <a:rPr lang="en-US" sz="1200">
                <a:effectLst/>
                <a:latin typeface="Calibri" panose="020F0502020204030204" pitchFamily="34" charset="0"/>
                <a:ea typeface="Calibri" panose="020F0502020204030204" pitchFamily="34" charset="0"/>
              </a:rPr>
              <a:t>K-12 NYSESLAT (Mandate 18)</a:t>
            </a:r>
            <a:endParaRPr lang="en-US" sz="1200">
              <a:effectLst/>
              <a:latin typeface="Times New Roman" panose="02020603050405020304" pitchFamily="18" charset="0"/>
              <a:ea typeface="Times New Roman" panose="02020603050405020304" pitchFamily="18" charset="0"/>
            </a:endParaRPr>
          </a:p>
          <a:p>
            <a:pPr marL="447675" lvl="2" indent="-136525">
              <a:buClr>
                <a:schemeClr val="accent1">
                  <a:lumMod val="75000"/>
                </a:schemeClr>
              </a:buClr>
              <a:buFont typeface="Arial" panose="05000000000000000000" pitchFamily="2" charset="2"/>
              <a:buChar char="•"/>
              <a:defRPr/>
            </a:pPr>
            <a:endParaRPr lang="en-US">
              <a:highlight>
                <a:srgbClr val="FFFF00"/>
              </a:highlight>
            </a:endParaRPr>
          </a:p>
        </p:txBody>
      </p:sp>
      <p:pic>
        <p:nvPicPr>
          <p:cNvPr id="21512" name="Graphic 21511" descr="Hand holding a pen shading number on a sheet">
            <a:extLst>
              <a:ext uri="{FF2B5EF4-FFF2-40B4-BE49-F238E27FC236}">
                <a16:creationId xmlns:a16="http://schemas.microsoft.com/office/drawing/2014/main" id="{9BC3E58C-F806-1737-0EF6-C9F8965C0680}"/>
              </a:ext>
            </a:extLst>
          </p:cNvPr>
          <p:cNvPicPr>
            <a:picLocks noChangeAspect="1"/>
          </p:cNvPicPr>
          <p:nvPr/>
        </p:nvPicPr>
        <p:blipFill>
          <a:blip r:embed="rId2"/>
          <a:stretch>
            <a:fillRect/>
          </a:stretch>
        </p:blipFill>
        <p:spPr>
          <a:xfrm>
            <a:off x="683237" y="4862945"/>
            <a:ext cx="1685977" cy="1125439"/>
          </a:xfrm>
          <a:prstGeom prst="rect">
            <a:avLst/>
          </a:prstGeom>
        </p:spPr>
      </p:pic>
      <p:pic>
        <p:nvPicPr>
          <p:cNvPr id="2" name="Picture 1">
            <a:extLst>
              <a:ext uri="{FF2B5EF4-FFF2-40B4-BE49-F238E27FC236}">
                <a16:creationId xmlns:a16="http://schemas.microsoft.com/office/drawing/2014/main" id="{0F325C66-163D-F6BE-9705-FE22D14F0050}"/>
              </a:ext>
            </a:extLst>
          </p:cNvPr>
          <p:cNvPicPr>
            <a:picLocks noChangeAspect="1"/>
          </p:cNvPicPr>
          <p:nvPr/>
        </p:nvPicPr>
        <p:blipFill>
          <a:blip r:embed="rId3"/>
          <a:stretch>
            <a:fillRect/>
          </a:stretch>
        </p:blipFill>
        <p:spPr>
          <a:xfrm>
            <a:off x="383127" y="1874859"/>
            <a:ext cx="2286198" cy="137171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408" name="Rectangle 5940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10" name="Rectangle 5940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Rectangle 2">
            <a:extLst>
              <a:ext uri="{FF2B5EF4-FFF2-40B4-BE49-F238E27FC236}">
                <a16:creationId xmlns:a16="http://schemas.microsoft.com/office/drawing/2014/main" id="{3184518A-0A0F-1560-C26A-AB8402EA58EF}"/>
              </a:ext>
            </a:extLst>
          </p:cNvPr>
          <p:cNvSpPr>
            <a:spLocks noGrp="1" noChangeArrowheads="1"/>
          </p:cNvSpPr>
          <p:nvPr>
            <p:ph type="title"/>
          </p:nvPr>
        </p:nvSpPr>
        <p:spPr>
          <a:xfrm>
            <a:off x="723591" y="804333"/>
            <a:ext cx="2476809" cy="5249334"/>
          </a:xfrm>
        </p:spPr>
        <p:txBody>
          <a:bodyPr>
            <a:normAutofit/>
          </a:bodyPr>
          <a:lstStyle/>
          <a:p>
            <a:pPr algn="r" eaLnBrk="1" hangingPunct="1"/>
            <a:r>
              <a:rPr lang="en-US" altLang="en-US" sz="2800" b="1">
                <a:ln>
                  <a:noFill/>
                </a:ln>
                <a:solidFill>
                  <a:srgbClr val="FFFFFF"/>
                </a:solidFill>
                <a:latin typeface="Calibri" panose="020F0502020204030204" pitchFamily="34" charset="0"/>
                <a:cs typeface="Calibri" panose="020F0502020204030204" pitchFamily="34" charset="0"/>
              </a:rPr>
              <a:t>Entering the MSA-CAP Claim </a:t>
            </a:r>
            <a:br>
              <a:rPr lang="en-US" altLang="en-US" sz="2800" b="1">
                <a:ln>
                  <a:noFill/>
                </a:ln>
                <a:solidFill>
                  <a:srgbClr val="FFFFFF"/>
                </a:solidFill>
                <a:latin typeface="Calibri" panose="020F0502020204030204" pitchFamily="34" charset="0"/>
                <a:cs typeface="Calibri" panose="020F0502020204030204" pitchFamily="34" charset="0"/>
              </a:rPr>
            </a:br>
            <a:r>
              <a:rPr lang="en-US" altLang="en-US" sz="2800" b="1">
                <a:ln>
                  <a:noFill/>
                </a:ln>
                <a:solidFill>
                  <a:srgbClr val="FFFFFF"/>
                </a:solidFill>
                <a:latin typeface="Calibri" panose="020F0502020204030204" pitchFamily="34" charset="0"/>
                <a:cs typeface="Calibri" panose="020F0502020204030204" pitchFamily="34" charset="0"/>
              </a:rPr>
              <a:t>BEDS Enrollment</a:t>
            </a:r>
          </a:p>
        </p:txBody>
      </p:sp>
      <p:sp>
        <p:nvSpPr>
          <p:cNvPr id="59395" name="Rectangle 3">
            <a:extLst>
              <a:ext uri="{FF2B5EF4-FFF2-40B4-BE49-F238E27FC236}">
                <a16:creationId xmlns:a16="http://schemas.microsoft.com/office/drawing/2014/main" id="{0D420191-C415-249B-4651-EE7A63AA8C9E}"/>
              </a:ext>
            </a:extLst>
          </p:cNvPr>
          <p:cNvSpPr>
            <a:spLocks noGrp="1" noChangeArrowheads="1"/>
          </p:cNvSpPr>
          <p:nvPr>
            <p:ph idx="1"/>
          </p:nvPr>
        </p:nvSpPr>
        <p:spPr>
          <a:xfrm>
            <a:off x="3923991" y="334979"/>
            <a:ext cx="4610377" cy="5600994"/>
          </a:xfrm>
        </p:spPr>
        <p:txBody>
          <a:bodyPr anchor="ctr">
            <a:normAutofit fontScale="92500" lnSpcReduction="20000"/>
          </a:bodyPr>
          <a:lstStyle/>
          <a:p>
            <a:pPr eaLnBrk="1" hangingPunct="1">
              <a:buFont typeface="Arial" panose="05000000000000000000" pitchFamily="2" charset="2"/>
              <a:buChar char="•"/>
            </a:pPr>
            <a:r>
              <a:rPr lang="en-US" altLang="en-US" sz="1700">
                <a:latin typeface="Calibri" panose="020F0502020204030204" pitchFamily="34" charset="0"/>
                <a:cs typeface="Calibri" panose="020F0502020204030204" pitchFamily="34" charset="0"/>
              </a:rPr>
              <a:t>Click on the “BEDS Enrollment” button and the BEDS Enrollment Screen will expand.</a:t>
            </a:r>
          </a:p>
          <a:p>
            <a:pPr eaLnBrk="1" hangingPunct="1">
              <a:buFont typeface="Arial" panose="05000000000000000000" pitchFamily="2" charset="2"/>
              <a:buChar char="•"/>
            </a:pPr>
            <a:endParaRPr lang="en-US" altLang="en-US" sz="1700">
              <a:latin typeface="Calibri" panose="020F0502020204030204" pitchFamily="34" charset="0"/>
              <a:ea typeface="Calibri" panose="020F0502020204030204" pitchFamily="34" charset="0"/>
              <a:cs typeface="Calibri" panose="020F0502020204030204" pitchFamily="34" charset="0"/>
            </a:endParaRPr>
          </a:p>
          <a:p>
            <a:pPr eaLnBrk="1" hangingPunct="1">
              <a:buFont typeface="Arial" panose="05000000000000000000" pitchFamily="2" charset="2"/>
              <a:buChar char="•"/>
            </a:pPr>
            <a:endParaRPr lang="en-US" altLang="en-US" sz="1700">
              <a:latin typeface="Calibri" panose="020F0502020204030204" pitchFamily="34" charset="0"/>
              <a:ea typeface="Calibri" panose="020F0502020204030204" pitchFamily="34" charset="0"/>
              <a:cs typeface="Calibri" panose="020F0502020204030204" pitchFamily="34" charset="0"/>
            </a:endParaRPr>
          </a:p>
          <a:p>
            <a:pPr eaLnBrk="1" hangingPunct="1">
              <a:buFont typeface="Arial" panose="05000000000000000000" pitchFamily="2" charset="2"/>
              <a:buChar char="•"/>
            </a:pPr>
            <a:r>
              <a:rPr lang="en-US" altLang="en-US" sz="1700">
                <a:latin typeface="Calibri" panose="020F0502020204030204" pitchFamily="34" charset="0"/>
                <a:cs typeface="Calibri" panose="020F0502020204030204" pitchFamily="34" charset="0"/>
              </a:rPr>
              <a:t>Enrollment data is displayed and populated in the data entry field. Drop down defaults to BEDS on File; change to Opening or Closing if you are entering different values.</a:t>
            </a:r>
            <a:endParaRPr lang="en-US" altLang="en-US" sz="1700">
              <a:latin typeface="Calibri" panose="020F0502020204030204" pitchFamily="34" charset="0"/>
              <a:ea typeface="Calibri" panose="020F0502020204030204" pitchFamily="34" charset="0"/>
              <a:cs typeface="Calibri" panose="020F0502020204030204" pitchFamily="34" charset="0"/>
            </a:endParaRPr>
          </a:p>
          <a:p>
            <a:pPr eaLnBrk="1" hangingPunct="1">
              <a:buFont typeface="Arial" panose="05000000000000000000" pitchFamily="2" charset="2"/>
              <a:buChar char="•"/>
            </a:pPr>
            <a:r>
              <a:rPr lang="en-US" altLang="en-US" sz="1700">
                <a:latin typeface="Calibri" panose="020F0502020204030204" pitchFamily="34" charset="0"/>
                <a:cs typeface="Calibri" panose="020F0502020204030204" pitchFamily="34" charset="0"/>
              </a:rPr>
              <a:t>Click on the &lt;Save Form&gt;button at the top of the screen.</a:t>
            </a:r>
            <a:endParaRPr lang="en-US" altLang="en-US" sz="1700">
              <a:latin typeface="Calibri" panose="020F0502020204030204" pitchFamily="34" charset="0"/>
              <a:ea typeface="Calibri" panose="020F0502020204030204" pitchFamily="34" charset="0"/>
              <a:cs typeface="Calibri" panose="020F0502020204030204" pitchFamily="34" charset="0"/>
            </a:endParaRPr>
          </a:p>
          <a:p>
            <a:pPr eaLnBrk="1" hangingPunct="1">
              <a:buFont typeface="Arial" panose="05000000000000000000" pitchFamily="2" charset="2"/>
              <a:buChar char="•"/>
            </a:pPr>
            <a:r>
              <a:rPr lang="en-US" altLang="en-US" sz="1700">
                <a:latin typeface="Calibri"/>
                <a:ea typeface="Calibri"/>
                <a:cs typeface="Calibri"/>
              </a:rPr>
              <a:t>Note: When selecting either Opening or Closing enrollment, if the enrollment varies from the reported BEDS data, a clear and detailed explanation of the variance must be provided.   A box will appear on the screen with an orange note stating, “Enrollment claimed exceeds the tolerance level.” The claim cannot be submitted until the explanation is entered in the box provided. An explanation for any year-to-year increase in enrollment should also be provided in the MSA-CAP Workbook if submitting your claim via email.</a:t>
            </a:r>
          </a:p>
          <a:p>
            <a:pPr eaLnBrk="1" hangingPunct="1">
              <a:buFont typeface="Arial" panose="05000000000000000000" pitchFamily="2" charset="2"/>
              <a:buChar char="•"/>
            </a:pPr>
            <a:r>
              <a:rPr lang="en-US" altLang="en-US" sz="1700">
                <a:latin typeface="Calibri" panose="020F0502020204030204" pitchFamily="34" charset="0"/>
                <a:cs typeface="Calibri" panose="020F0502020204030204" pitchFamily="34" charset="0"/>
              </a:rPr>
              <a:t>A box will appear on the screen for entry of the explanation.  The claim cannot be submitted until data entered in the explanation box.</a:t>
            </a:r>
            <a:endParaRPr lang="en-US" altLang="en-US" sz="170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9A8C826-3A7B-5072-444E-CBD4891B5CCE}"/>
              </a:ext>
            </a:extLst>
          </p:cNvPr>
          <p:cNvPicPr>
            <a:picLocks noChangeAspect="1"/>
          </p:cNvPicPr>
          <p:nvPr/>
        </p:nvPicPr>
        <p:blipFill>
          <a:blip r:embed="rId2"/>
          <a:srcRect t="35619"/>
          <a:stretch>
            <a:fillRect/>
          </a:stretch>
        </p:blipFill>
        <p:spPr>
          <a:xfrm>
            <a:off x="4665491" y="1068308"/>
            <a:ext cx="3303740" cy="38024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7" name="Rectangle 63496">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3499" name="Straight Connector 63498">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501" name="Rectangle 63500">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03" name="Rectangle 63502">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90" name="Rectangle 2">
            <a:extLst>
              <a:ext uri="{FF2B5EF4-FFF2-40B4-BE49-F238E27FC236}">
                <a16:creationId xmlns:a16="http://schemas.microsoft.com/office/drawing/2014/main" id="{24706F0F-2118-1F96-150D-F589CA598BCA}"/>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r>
              <a:rPr lang="en-US" altLang="en-US" sz="5000" b="1" spc="200">
                <a:ln>
                  <a:noFill/>
                </a:ln>
                <a:solidFill>
                  <a:srgbClr val="FFFFFF"/>
                </a:solidFill>
              </a:rPr>
              <a:t>Mandate 1: PAR Screen</a:t>
            </a:r>
          </a:p>
        </p:txBody>
      </p:sp>
      <p:pic>
        <p:nvPicPr>
          <p:cNvPr id="63491" name="Content Placeholder 3" descr="Mandate 1 PAR screen">
            <a:extLst>
              <a:ext uri="{FF2B5EF4-FFF2-40B4-BE49-F238E27FC236}">
                <a16:creationId xmlns:a16="http://schemas.microsoft.com/office/drawing/2014/main" id="{FFF442E8-E4AD-145B-1C19-F77C39729B8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699384" y="80243"/>
            <a:ext cx="7600919" cy="4407467"/>
          </a:xfrm>
          <a:prstGeom prst="rect">
            <a:avLst/>
          </a:prstGeom>
        </p:spPr>
      </p:pic>
      <p:cxnSp>
        <p:nvCxnSpPr>
          <p:cNvPr id="63505" name="Straight Connector 63504">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49" name="Rectangle 61448">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51" name="Rectangle 61450">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2" name="Rectangle 2">
            <a:extLst>
              <a:ext uri="{FF2B5EF4-FFF2-40B4-BE49-F238E27FC236}">
                <a16:creationId xmlns:a16="http://schemas.microsoft.com/office/drawing/2014/main" id="{02F86E49-9229-DAE0-E6EE-3A6C89EFCB07}"/>
              </a:ext>
            </a:extLst>
          </p:cNvPr>
          <p:cNvSpPr>
            <a:spLocks noGrp="1" noChangeArrowheads="1"/>
          </p:cNvSpPr>
          <p:nvPr>
            <p:ph type="title"/>
          </p:nvPr>
        </p:nvSpPr>
        <p:spPr>
          <a:xfrm>
            <a:off x="260752" y="799940"/>
            <a:ext cx="2790093" cy="5249334"/>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Entering the MSA-CAP Claim</a:t>
            </a:r>
            <a:br>
              <a:rPr lang="en-US" altLang="en-US" sz="3100" b="1">
                <a:ln>
                  <a:noFill/>
                </a:ln>
                <a:solidFill>
                  <a:srgbClr val="FFFFFF"/>
                </a:solidFill>
                <a:latin typeface="Calibri" panose="020F0502020204030204" pitchFamily="34" charset="0"/>
                <a:cs typeface="Calibri" panose="020F0502020204030204" pitchFamily="34" charset="0"/>
              </a:rPr>
            </a:br>
            <a:r>
              <a:rPr lang="en-US" altLang="en-US" sz="3100" b="1">
                <a:ln>
                  <a:noFill/>
                </a:ln>
                <a:solidFill>
                  <a:srgbClr val="FFFFFF"/>
                </a:solidFill>
                <a:latin typeface="Calibri" panose="020F0502020204030204" pitchFamily="34" charset="0"/>
                <a:cs typeface="Calibri" panose="020F0502020204030204" pitchFamily="34" charset="0"/>
              </a:rPr>
              <a:t>Pupil Attendance Reporting (PAR)</a:t>
            </a:r>
          </a:p>
        </p:txBody>
      </p:sp>
      <p:sp>
        <p:nvSpPr>
          <p:cNvPr id="57347" name="Rectangle 3">
            <a:extLst>
              <a:ext uri="{FF2B5EF4-FFF2-40B4-BE49-F238E27FC236}">
                <a16:creationId xmlns:a16="http://schemas.microsoft.com/office/drawing/2014/main" id="{B67CD01F-291B-3279-951D-F8ED101C13A5}"/>
              </a:ext>
            </a:extLst>
          </p:cNvPr>
          <p:cNvSpPr>
            <a:spLocks noGrp="1" noChangeArrowheads="1"/>
          </p:cNvSpPr>
          <p:nvPr>
            <p:ph idx="1"/>
          </p:nvPr>
        </p:nvSpPr>
        <p:spPr>
          <a:xfrm>
            <a:off x="3832411" y="804333"/>
            <a:ext cx="4610377" cy="5249334"/>
          </a:xfrm>
        </p:spPr>
        <p:txBody>
          <a:bodyPr rtlCol="0" anchor="ctr">
            <a:normAutofit/>
          </a:bodyPr>
          <a:lstStyle/>
          <a:p>
            <a:pPr eaLnBrk="1" fontAlgn="auto" hangingPunct="1">
              <a:buClr>
                <a:schemeClr val="accent1">
                  <a:lumMod val="75000"/>
                </a:schemeClr>
              </a:buClr>
              <a:buFont typeface="Arial" panose="020B0602020104020603" pitchFamily="34" charset="0"/>
              <a:buChar char="•"/>
              <a:defRPr/>
            </a:pPr>
            <a:r>
              <a:rPr lang="en-US" altLang="en-US">
                <a:latin typeface="Calibri" panose="020F0502020204030204" pitchFamily="34" charset="0"/>
                <a:cs typeface="Calibri" panose="020F0502020204030204" pitchFamily="34" charset="0"/>
              </a:rPr>
              <a:t>Click on the button for “standard workday” or “actual hours of employees are varied”.</a:t>
            </a:r>
            <a:endParaRPr lang="en-US"/>
          </a:p>
          <a:p>
            <a:pPr eaLnBrk="1" fontAlgn="auto" hangingPunct="1">
              <a:buClr>
                <a:schemeClr val="accent1">
                  <a:lumMod val="75000"/>
                </a:schemeClr>
              </a:buClr>
              <a:buFont typeface="Arial" panose="020B0602020104020603" pitchFamily="34" charset="0"/>
              <a:buChar char="•"/>
              <a:defRPr/>
            </a:pPr>
            <a:endParaRPr lang="en-US" altLang="en-US">
              <a:latin typeface="Calibri" panose="020F0502020204030204" pitchFamily="34" charset="0"/>
              <a:ea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panose="020B0602020104020603" pitchFamily="34" charset="0"/>
              <a:buChar char="•"/>
              <a:defRPr/>
            </a:pPr>
            <a:r>
              <a:rPr lang="en-US" altLang="en-US">
                <a:latin typeface="Calibri" panose="020F0502020204030204" pitchFamily="34" charset="0"/>
                <a:cs typeface="Calibri" panose="020F0502020204030204" pitchFamily="34" charset="0"/>
              </a:rPr>
              <a:t>If “standard workday ” is selected, enter the # of days in the school year and # of hours in the workday for teachers, administrators and support staff.</a:t>
            </a:r>
            <a:endParaRPr lang="en-US" altLang="en-US">
              <a:latin typeface="Calibri" panose="020F0502020204030204" pitchFamily="34" charset="0"/>
              <a:ea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panose="020B0602020104020603" pitchFamily="34" charset="0"/>
              <a:buChar char="•"/>
              <a:defRPr/>
            </a:pPr>
            <a:endParaRPr lang="en-US" altLang="en-US">
              <a:latin typeface="Calibri" panose="020F0502020204030204" pitchFamily="34" charset="0"/>
              <a:ea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panose="020B0602020104020603" pitchFamily="34" charset="0"/>
              <a:buChar char="•"/>
              <a:defRPr/>
            </a:pPr>
            <a:r>
              <a:rPr lang="en-US" altLang="en-US">
                <a:latin typeface="Calibri" panose="020F0502020204030204" pitchFamily="34" charset="0"/>
                <a:cs typeface="Calibri" panose="020F0502020204030204" pitchFamily="34" charset="0"/>
              </a:rPr>
              <a:t>The # of days in the school year and at least one entry for # of hours in the workday are required fields.</a:t>
            </a:r>
            <a:endParaRPr lang="en-US" altLang="en-US">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11" name="Rectangle 55310">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Rectangle 2">
            <a:extLst>
              <a:ext uri="{FF2B5EF4-FFF2-40B4-BE49-F238E27FC236}">
                <a16:creationId xmlns:a16="http://schemas.microsoft.com/office/drawing/2014/main" id="{DB005239-39F9-7A06-79DE-26395D95CB2F}"/>
              </a:ext>
            </a:extLst>
          </p:cNvPr>
          <p:cNvSpPr>
            <a:spLocks noGrp="1" noChangeArrowheads="1"/>
          </p:cNvSpPr>
          <p:nvPr>
            <p:ph type="title"/>
          </p:nvPr>
        </p:nvSpPr>
        <p:spPr>
          <a:xfrm>
            <a:off x="381000" y="643467"/>
            <a:ext cx="2561709" cy="5571066"/>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Completing mandate 1</a:t>
            </a:r>
            <a:endParaRPr lang="en-US"/>
          </a:p>
        </p:txBody>
      </p:sp>
      <p:graphicFrame>
        <p:nvGraphicFramePr>
          <p:cNvPr id="55304" name="Rectangle 3">
            <a:extLst>
              <a:ext uri="{FF2B5EF4-FFF2-40B4-BE49-F238E27FC236}">
                <a16:creationId xmlns:a16="http://schemas.microsoft.com/office/drawing/2014/main" id="{6977809B-862F-2A2E-B645-2E366F1381C5}"/>
              </a:ext>
            </a:extLst>
          </p:cNvPr>
          <p:cNvGraphicFramePr>
            <a:graphicFrameLocks noGrp="1"/>
          </p:cNvGraphicFramePr>
          <p:nvPr>
            <p:ph idx="1"/>
            <p:extLst>
              <p:ext uri="{D42A27DB-BD31-4B8C-83A1-F6EECF244321}">
                <p14:modId xmlns:p14="http://schemas.microsoft.com/office/powerpoint/2010/main" val="2958036984"/>
              </p:ext>
            </p:extLst>
          </p:nvPr>
        </p:nvGraphicFramePr>
        <p:xfrm>
          <a:off x="3810000" y="304800"/>
          <a:ext cx="4953000" cy="6165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11" name="Rectangle 55310">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Rectangle 2">
            <a:extLst>
              <a:ext uri="{FF2B5EF4-FFF2-40B4-BE49-F238E27FC236}">
                <a16:creationId xmlns:a16="http://schemas.microsoft.com/office/drawing/2014/main" id="{DB005239-39F9-7A06-79DE-26395D95CB2F}"/>
              </a:ext>
            </a:extLst>
          </p:cNvPr>
          <p:cNvSpPr>
            <a:spLocks noGrp="1" noChangeArrowheads="1"/>
          </p:cNvSpPr>
          <p:nvPr>
            <p:ph type="title"/>
          </p:nvPr>
        </p:nvSpPr>
        <p:spPr>
          <a:xfrm>
            <a:off x="239598" y="643467"/>
            <a:ext cx="2561709" cy="5571066"/>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Completing mandate 1</a:t>
            </a:r>
            <a:br>
              <a:rPr lang="en-US" altLang="en-US" sz="3100" b="1">
                <a:ln>
                  <a:noFill/>
                </a:ln>
                <a:solidFill>
                  <a:srgbClr val="FFFFFF"/>
                </a:solidFill>
                <a:latin typeface="Calibri" panose="020F0502020204030204" pitchFamily="34" charset="0"/>
                <a:cs typeface="Calibri" panose="020F0502020204030204" pitchFamily="34" charset="0"/>
              </a:rPr>
            </a:br>
            <a:r>
              <a:rPr lang="en-US" altLang="en-US" sz="3100" b="1">
                <a:ln>
                  <a:noFill/>
                </a:ln>
                <a:solidFill>
                  <a:srgbClr val="FFFFFF"/>
                </a:solidFill>
                <a:latin typeface="Calibri" panose="020F0502020204030204" pitchFamily="34" charset="0"/>
                <a:cs typeface="Calibri" panose="020F0502020204030204" pitchFamily="34" charset="0"/>
              </a:rPr>
              <a:t>(continued)</a:t>
            </a:r>
            <a:endParaRPr lang="en-US"/>
          </a:p>
        </p:txBody>
      </p:sp>
      <p:graphicFrame>
        <p:nvGraphicFramePr>
          <p:cNvPr id="55304" name="Rectangle 3">
            <a:extLst>
              <a:ext uri="{FF2B5EF4-FFF2-40B4-BE49-F238E27FC236}">
                <a16:creationId xmlns:a16="http://schemas.microsoft.com/office/drawing/2014/main" id="{6977809B-862F-2A2E-B645-2E366F1381C5}"/>
              </a:ext>
            </a:extLst>
          </p:cNvPr>
          <p:cNvGraphicFramePr>
            <a:graphicFrameLocks noGrp="1"/>
          </p:cNvGraphicFramePr>
          <p:nvPr>
            <p:ph idx="1"/>
            <p:extLst>
              <p:ext uri="{D42A27DB-BD31-4B8C-83A1-F6EECF244321}">
                <p14:modId xmlns:p14="http://schemas.microsoft.com/office/powerpoint/2010/main" val="1173184010"/>
              </p:ext>
            </p:extLst>
          </p:nvPr>
        </p:nvGraphicFramePr>
        <p:xfrm>
          <a:off x="3810000" y="304800"/>
          <a:ext cx="4953000" cy="6165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885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473" name="Rectangle 62472">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2" name="Rectangle 2">
            <a:extLst>
              <a:ext uri="{FF2B5EF4-FFF2-40B4-BE49-F238E27FC236}">
                <a16:creationId xmlns:a16="http://schemas.microsoft.com/office/drawing/2014/main" id="{DC233C7C-5848-D1AE-E5C5-B04B7687E5FB}"/>
              </a:ext>
            </a:extLst>
          </p:cNvPr>
          <p:cNvSpPr>
            <a:spLocks noGrp="1" noChangeArrowheads="1"/>
          </p:cNvSpPr>
          <p:nvPr>
            <p:ph type="title"/>
          </p:nvPr>
        </p:nvSpPr>
        <p:spPr>
          <a:xfrm>
            <a:off x="304800" y="804333"/>
            <a:ext cx="3203393" cy="5249334"/>
          </a:xfrm>
        </p:spPr>
        <p:txBody>
          <a:bodyPr rtlCol="0">
            <a:normAutofit/>
          </a:bodyPr>
          <a:lstStyle/>
          <a:p>
            <a:pPr eaLnBrk="1" fontAlgn="auto" hangingPunct="1">
              <a:spcAft>
                <a:spcPts val="0"/>
              </a:spcAft>
              <a:defRPr/>
            </a:pPr>
            <a:r>
              <a:rPr lang="en-US" altLang="en-US" sz="3100" b="1">
                <a:latin typeface="Calibri"/>
                <a:ea typeface="Calibri"/>
                <a:cs typeface="Calibri"/>
              </a:rPr>
              <a:t>Mandate 1: Pupil Attendance Reporting (PAR) </a:t>
            </a:r>
            <a:br>
              <a:rPr lang="en-US" altLang="en-US" sz="3100" b="1">
                <a:latin typeface="Calibri" panose="020F0502020204030204" pitchFamily="34" charset="0"/>
                <a:cs typeface="Calibri" panose="020F0502020204030204" pitchFamily="34" charset="0"/>
              </a:rPr>
            </a:br>
            <a:br>
              <a:rPr lang="en-US" altLang="en-US" sz="3100" b="1">
                <a:latin typeface="Calibri" panose="020F0502020204030204" pitchFamily="34" charset="0"/>
                <a:cs typeface="Calibri" panose="020F0502020204030204" pitchFamily="34" charset="0"/>
              </a:rPr>
            </a:br>
            <a:r>
              <a:rPr lang="en-US" altLang="en-US" sz="3100" b="1">
                <a:latin typeface="Calibri"/>
                <a:ea typeface="Calibri"/>
                <a:cs typeface="Calibri"/>
              </a:rPr>
              <a:t>Calculation of Hourly Rate </a:t>
            </a:r>
            <a:br>
              <a:rPr lang="en-US" altLang="en-US" sz="3100" b="1">
                <a:latin typeface="Calibri" panose="020F0502020204030204" pitchFamily="34" charset="0"/>
                <a:cs typeface="Calibri" panose="020F0502020204030204" pitchFamily="34" charset="0"/>
              </a:rPr>
            </a:br>
            <a:r>
              <a:rPr lang="en-US" altLang="en-US" sz="3100" b="1">
                <a:latin typeface="Calibri"/>
                <a:ea typeface="Calibri"/>
                <a:cs typeface="Calibri"/>
              </a:rPr>
              <a:t>&amp; Calculation of Expenditures</a:t>
            </a:r>
          </a:p>
        </p:txBody>
      </p:sp>
      <p:cxnSp>
        <p:nvCxnSpPr>
          <p:cNvPr id="62475" name="Straight Connector 62474">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8371" name="Rectangle 3">
            <a:extLst>
              <a:ext uri="{FF2B5EF4-FFF2-40B4-BE49-F238E27FC236}">
                <a16:creationId xmlns:a16="http://schemas.microsoft.com/office/drawing/2014/main" id="{E29ED44C-2CA1-B8B8-DFD2-2D878C41B8CD}"/>
              </a:ext>
            </a:extLst>
          </p:cNvPr>
          <p:cNvSpPr>
            <a:spLocks noGrp="1" noChangeArrowheads="1"/>
          </p:cNvSpPr>
          <p:nvPr>
            <p:ph idx="1"/>
          </p:nvPr>
        </p:nvSpPr>
        <p:spPr>
          <a:xfrm>
            <a:off x="3786563" y="398584"/>
            <a:ext cx="4841617" cy="5959143"/>
          </a:xfrm>
        </p:spPr>
        <p:txBody>
          <a:bodyPr rtlCol="0" anchor="ctr">
            <a:normAutofit/>
          </a:bodyPr>
          <a:lstStyle/>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Enter data for line 1.  Use the “tab” key to move to the next data entry field. </a:t>
            </a:r>
            <a:endParaRPr lang="en-US">
              <a:latin typeface="Calibri"/>
              <a:ea typeface="Calibri"/>
              <a:cs typeface="Calibri"/>
            </a:endParaRPr>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Continue entering data for lines 2-4. When you get to the end of line 4, tab again.  If you enter a comma in the number, you will receive an error message after you click on the &lt;Save Form&gt; button.</a:t>
            </a:r>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Enter the total # of teachers taking daily attendance.</a:t>
            </a:r>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Click on the &lt;Save Form&gt; button. </a:t>
            </a:r>
          </a:p>
          <a:p>
            <a:pPr eaLnBrk="1" fontAlgn="auto" hangingPunct="1">
              <a:buClr>
                <a:schemeClr val="accent1">
                  <a:lumMod val="75000"/>
                </a:schemeClr>
              </a:buClr>
              <a:buFont typeface="Arial" panose="05000000000000000000" pitchFamily="2" charset="2"/>
              <a:buChar char="•"/>
              <a:defRPr/>
            </a:pPr>
            <a:r>
              <a:rPr lang="en-US" altLang="en-US" sz="1600">
                <a:latin typeface="Calibri"/>
                <a:ea typeface="Calibri"/>
                <a:cs typeface="Calibri"/>
              </a:rPr>
              <a:t>The system calculates the information for lines 5-6 for the calculation of hourly rates and columns 3, 4, 5 &amp; 6 for the calculation of expenditures.  </a:t>
            </a:r>
          </a:p>
          <a:p>
            <a:pPr>
              <a:buClr>
                <a:schemeClr val="accent1">
                  <a:lumMod val="75000"/>
                </a:schemeClr>
              </a:buClr>
              <a:buFont typeface="Arial" panose="05000000000000000000" pitchFamily="2" charset="2"/>
              <a:buChar char="•"/>
              <a:defRPr/>
            </a:pPr>
            <a:r>
              <a:rPr lang="en-US" altLang="en-US" sz="1600">
                <a:latin typeface="Calibri"/>
                <a:ea typeface="Calibri"/>
                <a:cs typeface="Calibri"/>
              </a:rPr>
              <a:t>Note: If the PAR total exceeds last year’s amount significantly, an explanation will be requested. </a:t>
            </a:r>
          </a:p>
          <a:p>
            <a:pPr>
              <a:buClr>
                <a:schemeClr val="accent1">
                  <a:lumMod val="75000"/>
                </a:schemeClr>
              </a:buClr>
              <a:buFont typeface="Arial" panose="05000000000000000000" pitchFamily="2" charset="2"/>
              <a:buChar char="•"/>
              <a:defRPr/>
            </a:pPr>
            <a:r>
              <a:rPr lang="en-US" altLang="en-US" sz="1600">
                <a:latin typeface="Calibri"/>
                <a:ea typeface="Calibri"/>
                <a:cs typeface="Calibri"/>
              </a:rPr>
              <a:t>A box will appear on the screen for entry of the explanation. The claim cannot be submitted until data is entered in the explanation box.</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DF1971C6-97E5-730B-38E1-4EC241F549BE}"/>
              </a:ext>
            </a:extLst>
          </p:cNvPr>
          <p:cNvSpPr>
            <a:spLocks noGrp="1" noChangeArrowheads="1"/>
          </p:cNvSpPr>
          <p:nvPr>
            <p:ph type="title" idx="4294967295"/>
          </p:nvPr>
        </p:nvSpPr>
        <p:spPr>
          <a:xfrm>
            <a:off x="457200" y="209550"/>
            <a:ext cx="8405446" cy="1296987"/>
          </a:xfrm>
        </p:spPr>
        <p:txBody>
          <a:bodyPr rtlCol="0">
            <a:normAutofit/>
          </a:bodyPr>
          <a:lstStyle/>
          <a:p>
            <a:pPr eaLnBrk="1" fontAlgn="auto" hangingPunct="1">
              <a:spcAft>
                <a:spcPts val="0"/>
              </a:spcAft>
              <a:defRPr/>
            </a:pPr>
            <a:r>
              <a:rPr lang="en-US" altLang="en-US" b="1">
                <a:latin typeface="Calibri" panose="020F0502020204030204" pitchFamily="34" charset="0"/>
                <a:cs typeface="Calibri" panose="020F0502020204030204" pitchFamily="34" charset="0"/>
              </a:rPr>
              <a:t>Mandate 1: CALENDAR REQUEST</a:t>
            </a:r>
            <a:br>
              <a:rPr lang="en-US" altLang="en-US">
                <a:ln>
                  <a:noFill/>
                </a:ln>
              </a:rPr>
            </a:br>
            <a:endParaRPr lang="en-US" altLang="en-US">
              <a:ln>
                <a:noFill/>
              </a:ln>
            </a:endParaRPr>
          </a:p>
        </p:txBody>
      </p:sp>
      <p:sp>
        <p:nvSpPr>
          <p:cNvPr id="61444" name="Title 1">
            <a:extLst>
              <a:ext uri="{FF2B5EF4-FFF2-40B4-BE49-F238E27FC236}">
                <a16:creationId xmlns:a16="http://schemas.microsoft.com/office/drawing/2014/main" id="{B8480CE8-7C2A-7984-85BB-C0AC688C1089}"/>
              </a:ext>
            </a:extLst>
          </p:cNvPr>
          <p:cNvSpPr txBox="1">
            <a:spLocks noChangeArrowheads="1"/>
          </p:cNvSpPr>
          <p:nvPr/>
        </p:nvSpPr>
        <p:spPr bwMode="auto">
          <a:xfrm>
            <a:off x="454613" y="1365564"/>
            <a:ext cx="8229600" cy="3962400"/>
          </a:xfrm>
          <a:prstGeom prst="rect">
            <a:avLst/>
          </a:prstGeom>
          <a:noFill/>
          <a:ln>
            <a:noFill/>
          </a:ln>
        </p:spPr>
        <p:txBody>
          <a:bodyPr lIns="91440" tIns="45720" rIns="91440" bIns="45720" anchor="ctr"/>
          <a:lstStyle>
            <a:lvl1pPr defTabSz="457200">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defTabSz="45720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200150" indent="-285750" defTabSz="4572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543050" indent="-171450" defTabSz="4572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00250" indent="-171450" defTabSz="4572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4574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146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3718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290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marL="285750" indent="-285750">
              <a:spcBef>
                <a:spcPct val="0"/>
              </a:spcBef>
              <a:spcAft>
                <a:spcPct val="0"/>
              </a:spcAft>
              <a:buClr>
                <a:schemeClr val="accent1"/>
              </a:buClr>
              <a:buSzTx/>
              <a:buFont typeface="Arial" panose="05000000000000000000" pitchFamily="2" charset="2"/>
              <a:buChar char="•"/>
              <a:defRPr/>
            </a:pPr>
            <a:r>
              <a:rPr lang="en-US" altLang="en-US" sz="1800">
                <a:solidFill>
                  <a:srgbClr val="000000"/>
                </a:solidFill>
                <a:latin typeface="Calibri"/>
                <a:ea typeface="Calibri"/>
                <a:cs typeface="Calibri"/>
              </a:rPr>
              <a:t>Your claim may be set to Hold if you enter fewer than 180 days in the school year for Teachers or 190 for Administrators/Support Staff.</a:t>
            </a:r>
            <a:endParaRPr lang="en-US"/>
          </a:p>
          <a:p>
            <a:pPr marL="285750" indent="-285750">
              <a:spcBef>
                <a:spcPct val="0"/>
              </a:spcBef>
              <a:spcAft>
                <a:spcPct val="0"/>
              </a:spcAft>
              <a:buClr>
                <a:srgbClr val="C00000"/>
              </a:buClr>
              <a:buSzTx/>
              <a:buFont typeface="Arial"/>
              <a:buChar char="•"/>
              <a:defRPr/>
            </a:pPr>
            <a:endParaRPr lang="en-US" alt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ct val="0"/>
              </a:spcBef>
              <a:spcAft>
                <a:spcPct val="0"/>
              </a:spcAft>
              <a:buClr>
                <a:srgbClr val="C00000"/>
              </a:buClr>
              <a:buSzTx/>
              <a:buFont typeface="Arial"/>
              <a:buChar char="•"/>
              <a:defRPr/>
            </a:pPr>
            <a:endParaRPr lang="en-US" alt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ct val="0"/>
              </a:spcBef>
              <a:spcAft>
                <a:spcPct val="0"/>
              </a:spcAft>
              <a:buClr>
                <a:srgbClr val="C00000"/>
              </a:buClr>
              <a:buSzTx/>
              <a:buFont typeface="Arial"/>
              <a:buChar char="•"/>
              <a:defRPr/>
            </a:pPr>
            <a:endParaRPr lang="en-US" alt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ct val="0"/>
              </a:spcBef>
              <a:spcAft>
                <a:spcPct val="0"/>
              </a:spcAft>
              <a:buClr>
                <a:srgbClr val="C00000"/>
              </a:buClr>
              <a:buSzTx/>
              <a:buFont typeface="Arial"/>
              <a:buChar char="•"/>
              <a:defRPr/>
            </a:pPr>
            <a:endParaRPr lang="en-US" alt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ct val="0"/>
              </a:spcBef>
              <a:spcAft>
                <a:spcPct val="0"/>
              </a:spcAft>
              <a:buClr>
                <a:srgbClr val="C00000"/>
              </a:buClr>
              <a:buSzTx/>
              <a:buFont typeface="Arial"/>
              <a:buChar char="•"/>
              <a:defRPr/>
            </a:pPr>
            <a:endParaRPr lang="en-US" alt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ct val="0"/>
              </a:spcBef>
              <a:spcAft>
                <a:spcPct val="0"/>
              </a:spcAft>
              <a:buClr>
                <a:srgbClr val="C00000"/>
              </a:buClr>
              <a:buSzTx/>
              <a:buFont typeface="Arial"/>
              <a:buChar char="•"/>
              <a:defRPr/>
            </a:pPr>
            <a:r>
              <a:rPr lang="en-US" altLang="en-US" sz="1800">
                <a:solidFill>
                  <a:srgbClr val="000000"/>
                </a:solidFill>
                <a:latin typeface="Calibri"/>
                <a:ea typeface="Calibri"/>
                <a:cs typeface="Calibri"/>
              </a:rPr>
              <a:t> </a:t>
            </a:r>
          </a:p>
          <a:p>
            <a:pPr marL="285750" indent="-285750">
              <a:spcBef>
                <a:spcPct val="0"/>
              </a:spcBef>
              <a:spcAft>
                <a:spcPct val="0"/>
              </a:spcAft>
              <a:buClr>
                <a:srgbClr val="C00000"/>
              </a:buClr>
              <a:buSzTx/>
              <a:buFont typeface="Arial"/>
              <a:buChar char="•"/>
              <a:defRPr/>
            </a:pPr>
            <a:endParaRPr lang="en-US" altLang="en-US" sz="18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spcBef>
                <a:spcPct val="0"/>
              </a:spcBef>
              <a:spcAft>
                <a:spcPct val="0"/>
              </a:spcAft>
              <a:buClr>
                <a:schemeClr val="accent1"/>
              </a:buClr>
              <a:buSzTx/>
              <a:buFont typeface="Arial" panose="05000000000000000000" pitchFamily="2" charset="2"/>
              <a:buChar char="•"/>
              <a:defRPr/>
            </a:pPr>
            <a:endParaRPr lang="en-US" altLang="en-US" sz="1800">
              <a:solidFill>
                <a:srgbClr val="000000"/>
              </a:solidFill>
              <a:latin typeface="Calibri"/>
              <a:ea typeface="Calibri"/>
              <a:cs typeface="Calibri"/>
            </a:endParaRPr>
          </a:p>
          <a:p>
            <a:pPr marL="285750" indent="-285750">
              <a:spcBef>
                <a:spcPct val="0"/>
              </a:spcBef>
              <a:spcAft>
                <a:spcPct val="0"/>
              </a:spcAft>
              <a:buClr>
                <a:schemeClr val="accent1"/>
              </a:buClr>
              <a:buSzTx/>
              <a:buFont typeface="Arial" panose="05000000000000000000" pitchFamily="2" charset="2"/>
              <a:buChar char="•"/>
              <a:defRPr/>
            </a:pPr>
            <a:r>
              <a:rPr lang="en-US" altLang="en-US" sz="1800">
                <a:solidFill>
                  <a:srgbClr val="000000"/>
                </a:solidFill>
                <a:latin typeface="Calibri"/>
                <a:ea typeface="Calibri"/>
                <a:cs typeface="Calibri"/>
              </a:rPr>
              <a:t>This will trigger an orange hold message and a request for a school year calendar  (</a:t>
            </a:r>
            <a:r>
              <a:rPr lang="en-US" altLang="en-US" sz="1800" i="1">
                <a:solidFill>
                  <a:srgbClr val="000000"/>
                </a:solidFill>
                <a:latin typeface="Calibri"/>
                <a:ea typeface="Calibri"/>
                <a:cs typeface="Calibri"/>
              </a:rPr>
              <a:t>example on slide to follow</a:t>
            </a:r>
            <a:r>
              <a:rPr lang="en-US" altLang="en-US" sz="1800">
                <a:solidFill>
                  <a:srgbClr val="000000"/>
                </a:solidFill>
                <a:latin typeface="Calibri"/>
                <a:ea typeface="Calibri"/>
                <a:cs typeface="Calibri"/>
              </a:rPr>
              <a:t>) for Mandate 1 will appear at the bottom of the claim screen in red. A system triggered email request will follow with a request for document upload sent to the Administrator on file. </a:t>
            </a:r>
            <a:endParaRPr lang="en-US"/>
          </a:p>
          <a:p>
            <a:pPr marL="285750" indent="-285750">
              <a:spcBef>
                <a:spcPct val="0"/>
              </a:spcBef>
              <a:spcAft>
                <a:spcPct val="0"/>
              </a:spcAft>
              <a:buClr>
                <a:srgbClr val="C00000"/>
              </a:buClr>
              <a:buSzTx/>
              <a:buFont typeface="Arial"/>
              <a:buChar char="•"/>
              <a:defRPr/>
            </a:pPr>
            <a:endParaRPr lang="en-US" altLang="en-US" sz="1800">
              <a:solidFill>
                <a:srgbClr val="000000"/>
              </a:solidFill>
            </a:endParaRPr>
          </a:p>
          <a:p>
            <a:pPr>
              <a:spcBef>
                <a:spcPct val="0"/>
              </a:spcBef>
              <a:spcAft>
                <a:spcPct val="0"/>
              </a:spcAft>
              <a:buClr>
                <a:srgbClr val="C00000"/>
              </a:buClr>
              <a:buSzTx/>
              <a:buFontTx/>
              <a:buNone/>
              <a:defRPr/>
            </a:pPr>
            <a:endParaRPr lang="en-US" altLang="en-US" sz="1800">
              <a:solidFill>
                <a:srgbClr val="000000"/>
              </a:solidFill>
            </a:endParaRPr>
          </a:p>
        </p:txBody>
      </p:sp>
      <p:pic>
        <p:nvPicPr>
          <p:cNvPr id="65541" name="Picture 2" descr="image of file requests at the bottom of the claim screen">
            <a:extLst>
              <a:ext uri="{FF2B5EF4-FFF2-40B4-BE49-F238E27FC236}">
                <a16:creationId xmlns:a16="http://schemas.microsoft.com/office/drawing/2014/main" id="{10CF8DD0-32B9-330F-7C67-0906DEE64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4" y="1797945"/>
            <a:ext cx="8466402" cy="17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creenshot of a computer">
            <a:extLst>
              <a:ext uri="{FF2B5EF4-FFF2-40B4-BE49-F238E27FC236}">
                <a16:creationId xmlns:a16="http://schemas.microsoft.com/office/drawing/2014/main" id="{74F8D3EC-5408-CD3B-3474-34D5A39E5DF4}"/>
              </a:ext>
            </a:extLst>
          </p:cNvPr>
          <p:cNvPicPr>
            <a:picLocks noChangeAspect="1"/>
          </p:cNvPicPr>
          <p:nvPr/>
        </p:nvPicPr>
        <p:blipFill>
          <a:blip r:embed="rId4"/>
          <a:stretch>
            <a:fillRect/>
          </a:stretch>
        </p:blipFill>
        <p:spPr>
          <a:xfrm>
            <a:off x="1517895" y="5121852"/>
            <a:ext cx="5220970" cy="127698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601" name="Rectangle 67600">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7602" name="Straight Connector 67601">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7603" name="Rectangle 67602">
            <a:extLst>
              <a:ext uri="{FF2B5EF4-FFF2-40B4-BE49-F238E27FC236}">
                <a16:creationId xmlns:a16="http://schemas.microsoft.com/office/drawing/2014/main" id="{CA01913F-3FBD-4B62-92CF-D2B8A6741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Title 1">
            <a:extLst>
              <a:ext uri="{FF2B5EF4-FFF2-40B4-BE49-F238E27FC236}">
                <a16:creationId xmlns:a16="http://schemas.microsoft.com/office/drawing/2014/main" id="{F88C69A7-E1F8-4676-EC27-DC698D108040}"/>
              </a:ext>
            </a:extLst>
          </p:cNvPr>
          <p:cNvSpPr>
            <a:spLocks noGrp="1" noChangeArrowheads="1"/>
          </p:cNvSpPr>
          <p:nvPr>
            <p:ph type="title"/>
          </p:nvPr>
        </p:nvSpPr>
        <p:spPr>
          <a:xfrm>
            <a:off x="198173" y="714009"/>
            <a:ext cx="3094892" cy="4671027"/>
          </a:xfrm>
        </p:spPr>
        <p:txBody>
          <a:bodyPr vert="horz" lIns="91440" tIns="45720" rIns="91440" bIns="45720" rtlCol="0" anchor="b">
            <a:normAutofit/>
          </a:bodyPr>
          <a:lstStyle/>
          <a:p>
            <a:pPr algn="ctr" defTabSz="914400"/>
            <a:r>
              <a:rPr lang="en-US" altLang="en-US" sz="3100" b="1" spc="200">
                <a:ln>
                  <a:noFill/>
                </a:ln>
              </a:rPr>
              <a:t>Mandate 1: SAMPLE CALENDAR EXAMPLE</a:t>
            </a:r>
            <a:br>
              <a:rPr lang="en-US" altLang="en-US" sz="3100" b="1" spc="200">
                <a:ln>
                  <a:noFill/>
                </a:ln>
              </a:rPr>
            </a:br>
            <a:br>
              <a:rPr lang="en-US" altLang="en-US" sz="3100" b="1" spc="200"/>
            </a:br>
            <a:r>
              <a:rPr lang="en-US" altLang="en-US" sz="3100" b="1" spc="200">
                <a:ln>
                  <a:noFill/>
                </a:ln>
              </a:rPr>
              <a:t>*Please include totals for Teachers and other staff</a:t>
            </a:r>
            <a:endParaRPr lang="en-US" altLang="en-US" sz="3100" spc="200">
              <a:ln>
                <a:noFill/>
              </a:ln>
            </a:endParaRPr>
          </a:p>
        </p:txBody>
      </p:sp>
      <p:cxnSp>
        <p:nvCxnSpPr>
          <p:cNvPr id="67604" name="Straight Connector 67603">
            <a:extLst>
              <a:ext uri="{FF2B5EF4-FFF2-40B4-BE49-F238E27FC236}">
                <a16:creationId xmlns:a16="http://schemas.microsoft.com/office/drawing/2014/main" id="{FBB0A898-5387-4E99-A785-462A85DC01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523" y="3765314"/>
            <a:ext cx="24003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7588" name="Picture 4" descr="sample annual calendar">
            <a:extLst>
              <a:ext uri="{FF2B5EF4-FFF2-40B4-BE49-F238E27FC236}">
                <a16:creationId xmlns:a16="http://schemas.microsoft.com/office/drawing/2014/main" id="{A65ADF21-9B53-7910-3EE2-05ED86EB46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91213" y="713263"/>
            <a:ext cx="5467977" cy="54324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1E7C082-5B81-400A-A1DE-7CA9F26ED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08D54232-CDE1-4B53-B430-AB82206F6B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9238970C-19DE-438D-80D2-5CF969055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B1E3F6-167B-40F3-B303-9A931BAB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0196" y="484632"/>
            <a:ext cx="8433027" cy="58809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A441E-6400-C782-9ECB-98D5E70E02BC}"/>
              </a:ext>
            </a:extLst>
          </p:cNvPr>
          <p:cNvSpPr>
            <a:spLocks noGrp="1"/>
          </p:cNvSpPr>
          <p:nvPr>
            <p:ph type="title"/>
          </p:nvPr>
        </p:nvSpPr>
        <p:spPr>
          <a:xfrm>
            <a:off x="665186" y="5417174"/>
            <a:ext cx="7813314" cy="762334"/>
          </a:xfrm>
        </p:spPr>
        <p:txBody>
          <a:bodyPr vert="horz" lIns="91440" tIns="45720" rIns="91440" bIns="45720" rtlCol="0" anchor="ctr">
            <a:normAutofit fontScale="90000"/>
          </a:bodyPr>
          <a:lstStyle/>
          <a:p>
            <a:pPr defTabSz="914400"/>
            <a:r>
              <a:rPr lang="en-US" sz="2300" spc="200">
                <a:solidFill>
                  <a:srgbClr val="FFFFFF"/>
                </a:solidFill>
                <a:latin typeface="Calibri" panose="020F0502020204030204" pitchFamily="34" charset="0"/>
                <a:cs typeface="Calibri" panose="020F0502020204030204" pitchFamily="34" charset="0"/>
              </a:rPr>
              <a:t>If your school does not use a payroll company, staff contracts or hiring agreements will be requested for each staff claimed.</a:t>
            </a:r>
          </a:p>
        </p:txBody>
      </p:sp>
      <p:cxnSp>
        <p:nvCxnSpPr>
          <p:cNvPr id="18" name="Straight Connector 17">
            <a:extLst>
              <a:ext uri="{FF2B5EF4-FFF2-40B4-BE49-F238E27FC236}">
                <a16:creationId xmlns:a16="http://schemas.microsoft.com/office/drawing/2014/main" id="{40465A9A-0B0E-4D7B-8150-D098AC71B3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4951" y="1596290"/>
            <a:ext cx="0" cy="3657600"/>
          </a:xfrm>
          <a:prstGeom prst="line">
            <a:avLst/>
          </a:prstGeom>
          <a:ln w="19050">
            <a:solidFill>
              <a:srgbClr val="FFFFFF">
                <a:alpha val="70000"/>
              </a:srgb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F4AB7E48-F111-030B-EB87-8BE5BAB9CC2A}"/>
              </a:ext>
            </a:extLst>
          </p:cNvPr>
          <p:cNvSpPr>
            <a:spLocks noGrp="1"/>
          </p:cNvSpPr>
          <p:nvPr>
            <p:ph type="sldNum" sz="quarter" idx="12"/>
          </p:nvPr>
        </p:nvSpPr>
        <p:spPr>
          <a:xfrm>
            <a:off x="8128000" y="6470704"/>
            <a:ext cx="730250" cy="274320"/>
          </a:xfrm>
        </p:spPr>
        <p:txBody>
          <a:bodyPr vert="horz" lIns="91440" tIns="45720" rIns="91440" bIns="45720" rtlCol="0" anchor="ctr">
            <a:normAutofit/>
          </a:bodyPr>
          <a:lstStyle/>
          <a:p>
            <a:pPr defTabSz="457200" eaLnBrk="1" hangingPunct="1">
              <a:spcAft>
                <a:spcPts val="600"/>
              </a:spcAft>
              <a:defRPr/>
            </a:pPr>
            <a:fld id="{C478C9AA-886A-4F78-AA0C-15F7EDE65A04}" type="slidenum">
              <a:rPr lang="en-US" altLang="en-US" smtClean="0"/>
              <a:pPr defTabSz="457200" eaLnBrk="1" hangingPunct="1">
                <a:spcAft>
                  <a:spcPts val="600"/>
                </a:spcAft>
                <a:defRPr/>
              </a:pPr>
              <a:t>48</a:t>
            </a:fld>
            <a:endParaRPr lang="en-US" altLang="en-US"/>
          </a:p>
        </p:txBody>
      </p:sp>
      <p:sp>
        <p:nvSpPr>
          <p:cNvPr id="13" name="TextBox 12">
            <a:extLst>
              <a:ext uri="{FF2B5EF4-FFF2-40B4-BE49-F238E27FC236}">
                <a16:creationId xmlns:a16="http://schemas.microsoft.com/office/drawing/2014/main" id="{8FDEFE0A-AA7D-CCB1-0509-595143E55EEA}"/>
              </a:ext>
            </a:extLst>
          </p:cNvPr>
          <p:cNvSpPr txBox="1"/>
          <p:nvPr/>
        </p:nvSpPr>
        <p:spPr>
          <a:xfrm>
            <a:off x="728626" y="2197220"/>
            <a:ext cx="2066125"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b="1" i="0" u="none" strike="noStrike" cap="all" baseline="0">
                <a:solidFill>
                  <a:srgbClr val="FFFFFF"/>
                </a:solidFill>
                <a:latin typeface="Tw Cen MT Condensed"/>
              </a:rPr>
              <a:t>Mandate 1: SAMPLE PAYROLL </a:t>
            </a:r>
            <a:r>
              <a:rPr lang="en-US" sz="2300" b="1" cap="all">
                <a:solidFill>
                  <a:srgbClr val="FFFFFF"/>
                </a:solidFill>
                <a:latin typeface="Tw Cen MT Condensed"/>
              </a:rPr>
              <a:t>EXAMPLES documents</a:t>
            </a:r>
            <a:endParaRPr lang="en-US"/>
          </a:p>
        </p:txBody>
      </p:sp>
      <p:sp>
        <p:nvSpPr>
          <p:cNvPr id="15" name="TextBox 14">
            <a:extLst>
              <a:ext uri="{FF2B5EF4-FFF2-40B4-BE49-F238E27FC236}">
                <a16:creationId xmlns:a16="http://schemas.microsoft.com/office/drawing/2014/main" id="{53EEFBD8-2CBB-78C1-7BAA-31820409F166}"/>
              </a:ext>
            </a:extLst>
          </p:cNvPr>
          <p:cNvSpPr txBox="1"/>
          <p:nvPr/>
        </p:nvSpPr>
        <p:spPr>
          <a:xfrm>
            <a:off x="3612174" y="794108"/>
            <a:ext cx="5095875"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300" cap="all" baseline="0">
                <a:solidFill>
                  <a:srgbClr val="FFFFFF"/>
                </a:solidFill>
                <a:latin typeface="Calibri" panose="020F0502020204030204" pitchFamily="34" charset="0"/>
                <a:cs typeface="Calibri" panose="020F0502020204030204" pitchFamily="34" charset="0"/>
              </a:rPr>
              <a:t>Payroll documentation </a:t>
            </a:r>
            <a:r>
              <a:rPr lang="en-US" sz="2300" b="1" cap="all" baseline="0">
                <a:solidFill>
                  <a:srgbClr val="FFFFFF"/>
                </a:solidFill>
                <a:latin typeface="Calibri" panose="020F0502020204030204" pitchFamily="34" charset="0"/>
                <a:cs typeface="Calibri" panose="020F0502020204030204" pitchFamily="34" charset="0"/>
              </a:rPr>
              <a:t>must</a:t>
            </a:r>
            <a:r>
              <a:rPr lang="en-US" sz="2300" cap="all" baseline="0">
                <a:solidFill>
                  <a:srgbClr val="FFFFFF"/>
                </a:solidFill>
                <a:latin typeface="Calibri" panose="020F0502020204030204" pitchFamily="34" charset="0"/>
                <a:cs typeface="Calibri" panose="020F0502020204030204" pitchFamily="34" charset="0"/>
              </a:rPr>
              <a:t> include</a:t>
            </a:r>
            <a:r>
              <a:rPr lang="en-US" sz="2300" cap="all">
                <a:solidFill>
                  <a:srgbClr val="FFFFFF"/>
                </a:solidFill>
                <a:latin typeface="Calibri" panose="020F0502020204030204" pitchFamily="34" charset="0"/>
                <a:cs typeface="Calibri" panose="020F0502020204030204" pitchFamily="34" charset="0"/>
              </a:rPr>
              <a:t>:</a:t>
            </a:r>
            <a:endParaRPr lang="en-US">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AFCE37D-F66E-A556-6E71-6832B726287A}"/>
              </a:ext>
            </a:extLst>
          </p:cNvPr>
          <p:cNvSpPr txBox="1"/>
          <p:nvPr/>
        </p:nvSpPr>
        <p:spPr>
          <a:xfrm>
            <a:off x="3465356" y="1595329"/>
            <a:ext cx="440272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bg1"/>
                </a:solidFill>
                <a:latin typeface="Calibri" panose="020F0502020204030204" pitchFamily="34" charset="0"/>
                <a:cs typeface="Calibri" panose="020F0502020204030204" pitchFamily="34" charset="0"/>
              </a:rPr>
              <a:t>A redacted payroll company document with the company logo.</a:t>
            </a:r>
          </a:p>
          <a:p>
            <a:pPr marL="285750" indent="-285750">
              <a:buFont typeface="Arial"/>
              <a:buChar char="•"/>
            </a:pPr>
            <a:r>
              <a:rPr lang="en-US">
                <a:solidFill>
                  <a:schemeClr val="bg1"/>
                </a:solidFill>
                <a:latin typeface="Calibri" panose="020F0502020204030204" pitchFamily="34" charset="0"/>
                <a:cs typeface="Calibri" panose="020F0502020204030204" pitchFamily="34" charset="0"/>
              </a:rPr>
              <a:t>Totals matching the amounts claimed</a:t>
            </a:r>
          </a:p>
          <a:p>
            <a:pPr marL="285750" indent="-285750">
              <a:buFont typeface="Arial"/>
              <a:buChar char="•"/>
            </a:pPr>
            <a:r>
              <a:rPr lang="en-US">
                <a:solidFill>
                  <a:schemeClr val="bg1"/>
                </a:solidFill>
                <a:latin typeface="Calibri" panose="020F0502020204030204" pitchFamily="34" charset="0"/>
                <a:cs typeface="Calibri" panose="020F0502020204030204" pitchFamily="34" charset="0"/>
              </a:rPr>
              <a:t>A summary document which:</a:t>
            </a:r>
          </a:p>
          <a:p>
            <a:pPr marL="742950" lvl="1" indent="-285750">
              <a:buFont typeface="Courier New"/>
              <a:buChar char="o"/>
            </a:pPr>
            <a:r>
              <a:rPr lang="en-US">
                <a:solidFill>
                  <a:schemeClr val="bg1"/>
                </a:solidFill>
                <a:latin typeface="Calibri" panose="020F0502020204030204" pitchFamily="34" charset="0"/>
                <a:cs typeface="Calibri" panose="020F0502020204030204" pitchFamily="34" charset="0"/>
              </a:rPr>
              <a:t>specifies the role of each individual  (Administrator, Teacher, Support Staff) </a:t>
            </a:r>
          </a:p>
          <a:p>
            <a:pPr marL="742950" lvl="1" indent="-285750">
              <a:buFont typeface="Courier New"/>
              <a:buChar char="o"/>
            </a:pPr>
            <a:r>
              <a:rPr lang="en-US">
                <a:solidFill>
                  <a:schemeClr val="bg1"/>
                </a:solidFill>
                <a:latin typeface="Calibri" panose="020F0502020204030204" pitchFamily="34" charset="0"/>
                <a:cs typeface="Calibri" panose="020F0502020204030204" pitchFamily="34" charset="0"/>
              </a:rPr>
              <a:t>shows a breakdown of fringe benefits for each individual.</a:t>
            </a:r>
          </a:p>
          <a:p>
            <a:pPr marL="742950" lvl="1" indent="-285750">
              <a:buFont typeface="Courier New"/>
              <a:buChar char="o"/>
            </a:pPr>
            <a:r>
              <a:rPr lang="en-US">
                <a:solidFill>
                  <a:schemeClr val="bg1"/>
                </a:solidFill>
                <a:latin typeface="Calibri" panose="020F0502020204030204" pitchFamily="34" charset="0"/>
                <a:cs typeface="Calibri" panose="020F0502020204030204" pitchFamily="34" charset="0"/>
              </a:rPr>
              <a:t>calculates a total for gross salary and benefits for each staff claimed.</a:t>
            </a:r>
          </a:p>
          <a:p>
            <a:endParaRPr lang="en-US">
              <a:cs typeface="Arial"/>
            </a:endParaRPr>
          </a:p>
        </p:txBody>
      </p:sp>
    </p:spTree>
    <p:extLst>
      <p:ext uri="{BB962C8B-B14F-4D97-AF65-F5344CB8AC3E}">
        <p14:creationId xmlns:p14="http://schemas.microsoft.com/office/powerpoint/2010/main" val="1426623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92" name="Rectangle 87091">
            <a:extLst>
              <a:ext uri="{FF2B5EF4-FFF2-40B4-BE49-F238E27FC236}">
                <a16:creationId xmlns:a16="http://schemas.microsoft.com/office/drawing/2014/main" id="{6F7FAA46-F63C-45FE-B4F0-A7E677E9F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7093" name="Straight Connector 87092">
            <a:extLst>
              <a:ext uri="{FF2B5EF4-FFF2-40B4-BE49-F238E27FC236}">
                <a16:creationId xmlns:a16="http://schemas.microsoft.com/office/drawing/2014/main" id="{DA9B7795-7E78-4F68-B6FE-6ECC916562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042" name="Title 1">
            <a:extLst>
              <a:ext uri="{FF2B5EF4-FFF2-40B4-BE49-F238E27FC236}">
                <a16:creationId xmlns:a16="http://schemas.microsoft.com/office/drawing/2014/main" id="{FEFB0F47-3C22-DB3B-7A6E-9815412248EA}"/>
              </a:ext>
            </a:extLst>
          </p:cNvPr>
          <p:cNvSpPr>
            <a:spLocks noGrp="1" noChangeArrowheads="1"/>
          </p:cNvSpPr>
          <p:nvPr>
            <p:ph type="title"/>
          </p:nvPr>
        </p:nvSpPr>
        <p:spPr>
          <a:xfrm>
            <a:off x="124770" y="4925236"/>
            <a:ext cx="8507933" cy="1358338"/>
          </a:xfrm>
          <a:solidFill>
            <a:schemeClr val="bg1"/>
          </a:solidFill>
          <a:ln>
            <a:solidFill>
              <a:schemeClr val="bg1"/>
            </a:solidFill>
          </a:ln>
        </p:spPr>
        <p:txBody>
          <a:bodyPr vert="horz" lIns="91440" tIns="45720" rIns="91440" bIns="45720" rtlCol="0" anchor="ctr">
            <a:normAutofit fontScale="90000"/>
          </a:bodyPr>
          <a:lstStyle/>
          <a:p>
            <a:pPr algn="r" defTabSz="914400">
              <a:defRPr/>
            </a:pPr>
            <a:r>
              <a:rPr lang="en-US" altLang="en-US" sz="3500" b="1" spc="200"/>
              <a:t>Mandate 1: SAMPLE PAYROLL EXAMPLE- payroll company document (redacted, with logo)</a:t>
            </a:r>
            <a:endParaRPr lang="en-US" altLang="en-US" sz="3500" spc="200">
              <a:ln>
                <a:noFill/>
              </a:ln>
            </a:endParaRPr>
          </a:p>
        </p:txBody>
      </p:sp>
      <p:sp>
        <p:nvSpPr>
          <p:cNvPr id="7" name="Title 1">
            <a:extLst>
              <a:ext uri="{FF2B5EF4-FFF2-40B4-BE49-F238E27FC236}">
                <a16:creationId xmlns:a16="http://schemas.microsoft.com/office/drawing/2014/main" id="{6629A65F-A63F-EE5D-ECAC-24485BF5CABF}"/>
              </a:ext>
            </a:extLst>
          </p:cNvPr>
          <p:cNvSpPr txBox="1">
            <a:spLocks/>
          </p:cNvSpPr>
          <p:nvPr/>
        </p:nvSpPr>
        <p:spPr bwMode="auto">
          <a:xfrm>
            <a:off x="1342742" y="3346753"/>
            <a:ext cx="4930584" cy="5571066"/>
          </a:xfrm>
          <a:prstGeom prst="rect">
            <a:avLst/>
          </a:prstGeom>
        </p:spPr>
        <p:txBody>
          <a:bodyPr vert="horz" lIns="45720" tIns="45720" rIns="45720" bIns="45720" rtlCol="0" anchor="ctr">
            <a:normAutofit/>
          </a:bodyP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marL="285750" indent="-285750" algn="l" defTabSz="914400" eaLnBrk="1" hangingPunct="1">
              <a:lnSpc>
                <a:spcPct val="90000"/>
              </a:lnSpc>
              <a:spcAft>
                <a:spcPts val="600"/>
              </a:spcAft>
              <a:buClr>
                <a:schemeClr val="accent2"/>
              </a:buClr>
              <a:buFont typeface="Wingdings" panose="05000000000000000000" pitchFamily="2" charset="2"/>
              <a:buChar char="v"/>
              <a:defRPr/>
            </a:pPr>
            <a:endParaRPr lang="en-US" sz="1600">
              <a:latin typeface="+mn-lt"/>
              <a:ea typeface="+mn-ea"/>
              <a:cs typeface="+mn-cs"/>
            </a:endParaRPr>
          </a:p>
          <a:p>
            <a:pPr marL="285750" indent="-285750" algn="l" defTabSz="914400" eaLnBrk="1" hangingPunct="1">
              <a:lnSpc>
                <a:spcPct val="90000"/>
              </a:lnSpc>
              <a:spcAft>
                <a:spcPts val="600"/>
              </a:spcAft>
              <a:buClr>
                <a:schemeClr val="accent2"/>
              </a:buClr>
              <a:buFont typeface="Wingdings" panose="05000000000000000000" pitchFamily="2" charset="2"/>
              <a:buChar char="v"/>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r>
              <a:rPr lang="en-US" sz="1600">
                <a:latin typeface="+mn-lt"/>
                <a:ea typeface="+mn-ea"/>
                <a:cs typeface="+mn-cs"/>
              </a:rPr>
              <a:t> </a:t>
            </a: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p:txBody>
      </p:sp>
      <p:pic>
        <p:nvPicPr>
          <p:cNvPr id="2" name="Picture 1" descr="A black box with white text&#10;&#10;AI-generated content may be incorrect.">
            <a:extLst>
              <a:ext uri="{FF2B5EF4-FFF2-40B4-BE49-F238E27FC236}">
                <a16:creationId xmlns:a16="http://schemas.microsoft.com/office/drawing/2014/main" id="{EEC832BE-912A-3C6E-F2F3-E635D989C5E8}"/>
              </a:ext>
            </a:extLst>
          </p:cNvPr>
          <p:cNvPicPr>
            <a:picLocks noChangeAspect="1"/>
          </p:cNvPicPr>
          <p:nvPr/>
        </p:nvPicPr>
        <p:blipFill>
          <a:blip r:embed="rId3"/>
          <a:stretch>
            <a:fillRect/>
          </a:stretch>
        </p:blipFill>
        <p:spPr>
          <a:xfrm>
            <a:off x="837038" y="267682"/>
            <a:ext cx="7225620" cy="40453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4F94EE-BFA3-7681-A164-0012301FE653}"/>
            </a:ext>
          </a:extLst>
        </p:cNvPr>
        <p:cNvGrpSpPr/>
        <p:nvPr/>
      </p:nvGrpSpPr>
      <p:grpSpPr>
        <a:xfrm>
          <a:off x="0" y="0"/>
          <a:ext cx="0" cy="0"/>
          <a:chOff x="0" y="0"/>
          <a:chExt cx="0" cy="0"/>
        </a:xfrm>
      </p:grpSpPr>
      <p:sp>
        <p:nvSpPr>
          <p:cNvPr id="21515" name="Rectangle 21514">
            <a:extLst>
              <a:ext uri="{FF2B5EF4-FFF2-40B4-BE49-F238E27FC236}">
                <a16:creationId xmlns:a16="http://schemas.microsoft.com/office/drawing/2014/main" id="{B6D5B159-CD95-EC93-B053-8CF930A7A3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Rectangle 2">
            <a:extLst>
              <a:ext uri="{FF2B5EF4-FFF2-40B4-BE49-F238E27FC236}">
                <a16:creationId xmlns:a16="http://schemas.microsoft.com/office/drawing/2014/main" id="{3BB5F990-D45E-F828-3FF1-E347D9D1E3A2}"/>
              </a:ext>
            </a:extLst>
          </p:cNvPr>
          <p:cNvSpPr>
            <a:spLocks noGrp="1" noChangeArrowheads="1"/>
          </p:cNvSpPr>
          <p:nvPr>
            <p:ph type="title"/>
          </p:nvPr>
        </p:nvSpPr>
        <p:spPr>
          <a:xfrm>
            <a:off x="3440317" y="371373"/>
            <a:ext cx="5151422" cy="770651"/>
          </a:xfrm>
          <a:solidFill>
            <a:schemeClr val="accent2"/>
          </a:solidFill>
        </p:spPr>
        <p:txBody>
          <a:bodyPr rtlCol="0" anchor="ctr">
            <a:normAutofit fontScale="90000"/>
          </a:bodyPr>
          <a:lstStyle/>
          <a:p>
            <a:pPr algn="ctr" eaLnBrk="1" fontAlgn="auto" hangingPunct="1">
              <a:spcAft>
                <a:spcPts val="0"/>
              </a:spcAft>
              <a:defRPr/>
            </a:pPr>
            <a:br>
              <a:rPr lang="en-US" altLang="en-US" b="1"/>
            </a:br>
            <a:br>
              <a:rPr lang="en-US" altLang="en-US" b="1"/>
            </a:br>
            <a:r>
              <a:rPr lang="en-US" altLang="en-US" sz="3100" b="1">
                <a:solidFill>
                  <a:srgbClr val="FFFFFF"/>
                </a:solidFill>
                <a:latin typeface="Calibri"/>
                <a:ea typeface="Calibri"/>
                <a:cs typeface="Calibri"/>
              </a:rPr>
              <a:t>Learning Standards UPDATE</a:t>
            </a:r>
            <a:br>
              <a:rPr lang="en-US" altLang="en-US" b="1">
                <a:latin typeface="Calibri" panose="020F0502020204030204" pitchFamily="34" charset="0"/>
                <a:cs typeface="Calibri" panose="020F0502020204030204" pitchFamily="34" charset="0"/>
              </a:rPr>
            </a:br>
            <a:br>
              <a:rPr lang="en-US" altLang="en-US" b="1"/>
            </a:br>
            <a:endParaRPr lang="en-US" altLang="en-US" b="1">
              <a:solidFill>
                <a:srgbClr val="FFFFFF"/>
              </a:solidFill>
            </a:endParaRPr>
          </a:p>
        </p:txBody>
      </p:sp>
      <p:sp>
        <p:nvSpPr>
          <p:cNvPr id="15363" name="Rectangle 3">
            <a:extLst>
              <a:ext uri="{FF2B5EF4-FFF2-40B4-BE49-F238E27FC236}">
                <a16:creationId xmlns:a16="http://schemas.microsoft.com/office/drawing/2014/main" id="{9770C10C-D7A7-98B4-3664-EAFC515F054B}"/>
              </a:ext>
            </a:extLst>
          </p:cNvPr>
          <p:cNvSpPr>
            <a:spLocks noGrp="1" noChangeArrowheads="1"/>
          </p:cNvSpPr>
          <p:nvPr>
            <p:ph idx="1"/>
          </p:nvPr>
        </p:nvSpPr>
        <p:spPr>
          <a:xfrm>
            <a:off x="3167057" y="1373789"/>
            <a:ext cx="5848985" cy="2567891"/>
          </a:xfrm>
        </p:spPr>
        <p:txBody>
          <a:bodyPr vert="horz" lIns="45720" tIns="45720" rIns="45720" bIns="45720" rtlCol="0" anchor="t">
            <a:normAutofit/>
          </a:bodyPr>
          <a:lstStyle/>
          <a:p>
            <a:pPr marL="0" indent="0">
              <a:buClr>
                <a:schemeClr val="accent1">
                  <a:lumMod val="75000"/>
                </a:schemeClr>
              </a:buClr>
              <a:buNone/>
              <a:defRPr/>
            </a:pPr>
            <a:r>
              <a:rPr lang="en-US" sz="2400"/>
              <a:t>Next Generation Learning Standards (NGLS) and NYS P-12 Science Learning Standards have begun to roll out alongside the phase out of Common Core exams for Regents Examinations in Mathematics, Science and English Language Arts. </a:t>
            </a:r>
            <a:endParaRPr lang="en-US">
              <a:highlight>
                <a:srgbClr val="FFFF00"/>
              </a:highlight>
            </a:endParaRPr>
          </a:p>
        </p:txBody>
      </p:sp>
      <p:pic>
        <p:nvPicPr>
          <p:cNvPr id="21512" name="Graphic 21511" descr="Hand holding a pen shading number on a sheet">
            <a:extLst>
              <a:ext uri="{FF2B5EF4-FFF2-40B4-BE49-F238E27FC236}">
                <a16:creationId xmlns:a16="http://schemas.microsoft.com/office/drawing/2014/main" id="{6D92484E-73A9-E4F0-9AC1-00B7B36B573B}"/>
              </a:ext>
            </a:extLst>
          </p:cNvPr>
          <p:cNvPicPr>
            <a:picLocks noChangeAspect="1"/>
          </p:cNvPicPr>
          <p:nvPr/>
        </p:nvPicPr>
        <p:blipFill>
          <a:blip r:embed="rId2"/>
          <a:stretch>
            <a:fillRect/>
          </a:stretch>
        </p:blipFill>
        <p:spPr>
          <a:xfrm>
            <a:off x="836939" y="4645041"/>
            <a:ext cx="1685977" cy="1125439"/>
          </a:xfrm>
          <a:prstGeom prst="rect">
            <a:avLst/>
          </a:prstGeom>
        </p:spPr>
      </p:pic>
      <p:pic>
        <p:nvPicPr>
          <p:cNvPr id="2" name="Picture 1">
            <a:extLst>
              <a:ext uri="{FF2B5EF4-FFF2-40B4-BE49-F238E27FC236}">
                <a16:creationId xmlns:a16="http://schemas.microsoft.com/office/drawing/2014/main" id="{F8266F32-E8E4-8F3E-7487-8D8CD91491F9}"/>
              </a:ext>
            </a:extLst>
          </p:cNvPr>
          <p:cNvPicPr>
            <a:picLocks noChangeAspect="1"/>
          </p:cNvPicPr>
          <p:nvPr/>
        </p:nvPicPr>
        <p:blipFill>
          <a:blip r:embed="rId3"/>
          <a:stretch>
            <a:fillRect/>
          </a:stretch>
        </p:blipFill>
        <p:spPr>
          <a:xfrm>
            <a:off x="383127" y="2057280"/>
            <a:ext cx="2286198" cy="1371719"/>
          </a:xfrm>
          <a:prstGeom prst="rect">
            <a:avLst/>
          </a:prstGeom>
        </p:spPr>
      </p:pic>
      <p:graphicFrame>
        <p:nvGraphicFramePr>
          <p:cNvPr id="4" name="Table 3">
            <a:extLst>
              <a:ext uri="{FF2B5EF4-FFF2-40B4-BE49-F238E27FC236}">
                <a16:creationId xmlns:a16="http://schemas.microsoft.com/office/drawing/2014/main" id="{0FBE65D1-3AB0-9E9E-0D1E-D57C108BB09A}"/>
              </a:ext>
            </a:extLst>
          </p:cNvPr>
          <p:cNvGraphicFramePr>
            <a:graphicFrameLocks noGrp="1"/>
          </p:cNvGraphicFramePr>
          <p:nvPr>
            <p:extLst>
              <p:ext uri="{D42A27DB-BD31-4B8C-83A1-F6EECF244321}">
                <p14:modId xmlns:p14="http://schemas.microsoft.com/office/powerpoint/2010/main" val="3231498709"/>
              </p:ext>
            </p:extLst>
          </p:nvPr>
        </p:nvGraphicFramePr>
        <p:xfrm>
          <a:off x="3167057" y="3715343"/>
          <a:ext cx="5848985" cy="2194560"/>
        </p:xfrm>
        <a:graphic>
          <a:graphicData uri="http://schemas.openxmlformats.org/drawingml/2006/table">
            <a:tbl>
              <a:tblPr firstRow="1" firstCol="1" bandRow="1">
                <a:tableStyleId>{5C22544A-7EE6-4342-B048-85BDC9FD1C3A}</a:tableStyleId>
              </a:tblPr>
              <a:tblGrid>
                <a:gridCol w="1803400">
                  <a:extLst>
                    <a:ext uri="{9D8B030D-6E8A-4147-A177-3AD203B41FA5}">
                      <a16:colId xmlns:a16="http://schemas.microsoft.com/office/drawing/2014/main" val="1136784386"/>
                    </a:ext>
                  </a:extLst>
                </a:gridCol>
                <a:gridCol w="2293831">
                  <a:extLst>
                    <a:ext uri="{9D8B030D-6E8A-4147-A177-3AD203B41FA5}">
                      <a16:colId xmlns:a16="http://schemas.microsoft.com/office/drawing/2014/main" val="2304090662"/>
                    </a:ext>
                  </a:extLst>
                </a:gridCol>
                <a:gridCol w="1751754">
                  <a:extLst>
                    <a:ext uri="{9D8B030D-6E8A-4147-A177-3AD203B41FA5}">
                      <a16:colId xmlns:a16="http://schemas.microsoft.com/office/drawing/2014/main" val="2790486772"/>
                    </a:ext>
                  </a:extLst>
                </a:gridCol>
              </a:tblGrid>
              <a:tr h="250190">
                <a:tc>
                  <a:txBody>
                    <a:bodyPr/>
                    <a:lstStyle/>
                    <a:p>
                      <a:pPr marL="0" marR="0" algn="ctr">
                        <a:buNone/>
                      </a:pPr>
                      <a:r>
                        <a:rPr lang="en-US" sz="1600">
                          <a:effectLst/>
                        </a:rPr>
                        <a:t>Exam Title</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600">
                          <a:effectLst/>
                        </a:rPr>
                        <a:t>First Administration of New Exam</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600">
                          <a:effectLst/>
                        </a:rPr>
                        <a:t>Last Administration of Current Exam</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46220535"/>
                  </a:ext>
                </a:extLst>
              </a:tr>
              <a:tr h="0">
                <a:tc>
                  <a:txBody>
                    <a:bodyPr/>
                    <a:lstStyle/>
                    <a:p>
                      <a:pPr marL="0" marR="0" algn="just">
                        <a:buNone/>
                      </a:pPr>
                      <a:r>
                        <a:rPr lang="en-US" sz="1200">
                          <a:effectLst/>
                        </a:rPr>
                        <a:t>Algebra I</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June 2024</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January 2024</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43522713"/>
                  </a:ext>
                </a:extLst>
              </a:tr>
              <a:tr h="0">
                <a:tc>
                  <a:txBody>
                    <a:bodyPr/>
                    <a:lstStyle/>
                    <a:p>
                      <a:pPr marL="0" marR="0" algn="just">
                        <a:buNone/>
                      </a:pPr>
                      <a:r>
                        <a:rPr lang="en-US" sz="1200">
                          <a:effectLst/>
                        </a:rPr>
                        <a:t>Geometry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June 2025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January 2025</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51829277"/>
                  </a:ext>
                </a:extLst>
              </a:tr>
              <a:tr h="0">
                <a:tc>
                  <a:txBody>
                    <a:bodyPr/>
                    <a:lstStyle/>
                    <a:p>
                      <a:pPr marL="0" marR="0" algn="just">
                        <a:buNone/>
                      </a:pPr>
                      <a:r>
                        <a:rPr lang="en-US" sz="1200">
                          <a:effectLst/>
                        </a:rPr>
                        <a:t>Earth &amp; Space Sciences*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June 2025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June 2026</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92255088"/>
                  </a:ext>
                </a:extLst>
              </a:tr>
              <a:tr h="0">
                <a:tc>
                  <a:txBody>
                    <a:bodyPr/>
                    <a:lstStyle/>
                    <a:p>
                      <a:pPr marL="0" marR="0" algn="just">
                        <a:buNone/>
                      </a:pPr>
                      <a:r>
                        <a:rPr lang="en-US" sz="1200">
                          <a:effectLst/>
                        </a:rPr>
                        <a:t>Life Science: Biology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June 2025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June 2026</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66084104"/>
                  </a:ext>
                </a:extLst>
              </a:tr>
              <a:tr h="0">
                <a:tc>
                  <a:txBody>
                    <a:bodyPr/>
                    <a:lstStyle/>
                    <a:p>
                      <a:pPr marL="0" marR="0" algn="just">
                        <a:buNone/>
                      </a:pPr>
                      <a:r>
                        <a:rPr lang="en-US" sz="1200">
                          <a:effectLst/>
                        </a:rPr>
                        <a:t>Algebra II</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June 2026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January 2026</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31166206"/>
                  </a:ext>
                </a:extLst>
              </a:tr>
              <a:tr h="0">
                <a:tc>
                  <a:txBody>
                    <a:bodyPr/>
                    <a:lstStyle/>
                    <a:p>
                      <a:pPr marL="0" marR="0" algn="just">
                        <a:buNone/>
                      </a:pPr>
                      <a:r>
                        <a:rPr lang="en-US" sz="1200">
                          <a:effectLst/>
                        </a:rPr>
                        <a:t>Chemistry*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June 2026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June 2027</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1425790"/>
                  </a:ext>
                </a:extLst>
              </a:tr>
              <a:tr h="0">
                <a:tc>
                  <a:txBody>
                    <a:bodyPr/>
                    <a:lstStyle/>
                    <a:p>
                      <a:pPr marL="0" marR="0" algn="just">
                        <a:buNone/>
                      </a:pPr>
                      <a:r>
                        <a:rPr lang="en-US" sz="1200">
                          <a:effectLst/>
                        </a:rPr>
                        <a:t>Physics*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June 2026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June 2027</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92400914"/>
                  </a:ext>
                </a:extLst>
              </a:tr>
              <a:tr h="0">
                <a:tc>
                  <a:txBody>
                    <a:bodyPr/>
                    <a:lstStyle/>
                    <a:p>
                      <a:pPr marL="0" marR="0" algn="just">
                        <a:buNone/>
                      </a:pPr>
                      <a:r>
                        <a:rPr lang="en-US" sz="1200">
                          <a:effectLst/>
                        </a:rPr>
                        <a:t>English Language Arts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June 2026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buNone/>
                      </a:pPr>
                      <a:r>
                        <a:rPr lang="en-US" sz="1200">
                          <a:effectLst/>
                        </a:rPr>
                        <a:t>January 2026</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52478231"/>
                  </a:ext>
                </a:extLst>
              </a:tr>
            </a:tbl>
          </a:graphicData>
        </a:graphic>
      </p:graphicFrame>
      <p:sp>
        <p:nvSpPr>
          <p:cNvPr id="6" name="TextBox 5">
            <a:extLst>
              <a:ext uri="{FF2B5EF4-FFF2-40B4-BE49-F238E27FC236}">
                <a16:creationId xmlns:a16="http://schemas.microsoft.com/office/drawing/2014/main" id="{542BAAB1-02B7-5F9B-83F2-1235418C0408}"/>
              </a:ext>
            </a:extLst>
          </p:cNvPr>
          <p:cNvSpPr txBox="1"/>
          <p:nvPr/>
        </p:nvSpPr>
        <p:spPr>
          <a:xfrm>
            <a:off x="3544431" y="6170444"/>
            <a:ext cx="4572000" cy="461665"/>
          </a:xfrm>
          <a:prstGeom prst="rect">
            <a:avLst/>
          </a:prstGeom>
          <a:noFill/>
        </p:spPr>
        <p:txBody>
          <a:bodyPr wrap="square">
            <a:spAutoFit/>
          </a:bodyPr>
          <a:lstStyle/>
          <a:p>
            <a:r>
              <a:rPr lang="en-US" sz="1200">
                <a:effectLst/>
                <a:latin typeface="Calibri" panose="020F0502020204030204" pitchFamily="34" charset="0"/>
                <a:ea typeface="Calibri" panose="020F0502020204030204" pitchFamily="34" charset="0"/>
              </a:rPr>
              <a:t>Questions about the learning standards should be directed to the Office of Standards and Instruction at </a:t>
            </a:r>
            <a:r>
              <a:rPr lang="en-US" sz="1200" u="sng">
                <a:solidFill>
                  <a:srgbClr val="0000FF"/>
                </a:solidFill>
                <a:effectLst/>
                <a:latin typeface="Calibri" panose="020F0502020204030204" pitchFamily="34" charset="0"/>
                <a:ea typeface="Calibri" panose="020F0502020204030204" pitchFamily="34" charset="0"/>
                <a:hlinkClick r:id="rId4"/>
              </a:rPr>
              <a:t>emscurric@nysed.gov</a:t>
            </a:r>
            <a:endParaRPr lang="en-US"/>
          </a:p>
        </p:txBody>
      </p:sp>
    </p:spTree>
    <p:extLst>
      <p:ext uri="{BB962C8B-B14F-4D97-AF65-F5344CB8AC3E}">
        <p14:creationId xmlns:p14="http://schemas.microsoft.com/office/powerpoint/2010/main" val="3826844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92" name="Rectangle 87091">
            <a:extLst>
              <a:ext uri="{FF2B5EF4-FFF2-40B4-BE49-F238E27FC236}">
                <a16:creationId xmlns:a16="http://schemas.microsoft.com/office/drawing/2014/main" id="{6F7FAA46-F63C-45FE-B4F0-A7E677E9F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7093" name="Straight Connector 87092">
            <a:extLst>
              <a:ext uri="{FF2B5EF4-FFF2-40B4-BE49-F238E27FC236}">
                <a16:creationId xmlns:a16="http://schemas.microsoft.com/office/drawing/2014/main" id="{DA9B7795-7E78-4F68-B6FE-6ECC916562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042" name="Title 1">
            <a:extLst>
              <a:ext uri="{FF2B5EF4-FFF2-40B4-BE49-F238E27FC236}">
                <a16:creationId xmlns:a16="http://schemas.microsoft.com/office/drawing/2014/main" id="{FEFB0F47-3C22-DB3B-7A6E-9815412248EA}"/>
              </a:ext>
            </a:extLst>
          </p:cNvPr>
          <p:cNvSpPr>
            <a:spLocks noGrp="1" noChangeArrowheads="1"/>
          </p:cNvSpPr>
          <p:nvPr>
            <p:ph type="title"/>
          </p:nvPr>
        </p:nvSpPr>
        <p:spPr>
          <a:xfrm>
            <a:off x="124770" y="4925236"/>
            <a:ext cx="8507933" cy="1358338"/>
          </a:xfrm>
          <a:solidFill>
            <a:schemeClr val="bg1"/>
          </a:solidFill>
          <a:ln>
            <a:solidFill>
              <a:schemeClr val="bg1"/>
            </a:solidFill>
          </a:ln>
        </p:spPr>
        <p:txBody>
          <a:bodyPr vert="horz" lIns="91440" tIns="45720" rIns="91440" bIns="45720" rtlCol="0" anchor="ctr">
            <a:normAutofit/>
          </a:bodyPr>
          <a:lstStyle/>
          <a:p>
            <a:pPr algn="r" defTabSz="914400">
              <a:defRPr/>
            </a:pPr>
            <a:r>
              <a:rPr lang="en-US" altLang="en-US" sz="3500" b="1" spc="200"/>
              <a:t>Mandate 1: SAMPLE PAYROLL summary</a:t>
            </a:r>
            <a:br>
              <a:rPr lang="en-US" altLang="en-US" sz="3500" spc="200">
                <a:ln>
                  <a:noFill/>
                </a:ln>
              </a:rPr>
            </a:br>
            <a:endParaRPr lang="en-US" altLang="en-US" sz="3500" spc="200">
              <a:ln>
                <a:noFill/>
              </a:ln>
            </a:endParaRPr>
          </a:p>
        </p:txBody>
      </p:sp>
      <p:pic>
        <p:nvPicPr>
          <p:cNvPr id="68613" name="Picture 7" descr="sample payroll">
            <a:extLst>
              <a:ext uri="{FF2B5EF4-FFF2-40B4-BE49-F238E27FC236}">
                <a16:creationId xmlns:a16="http://schemas.microsoft.com/office/drawing/2014/main" id="{2E3D63E9-608C-93F2-7FB9-7F21D67D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186" t="4511" r="-263" b="-376"/>
          <a:stretch/>
        </p:blipFill>
        <p:spPr bwMode="auto">
          <a:xfrm>
            <a:off x="61096" y="184705"/>
            <a:ext cx="9019907" cy="39612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6629A65F-A63F-EE5D-ECAC-24485BF5CABF}"/>
              </a:ext>
            </a:extLst>
          </p:cNvPr>
          <p:cNvSpPr txBox="1">
            <a:spLocks/>
          </p:cNvSpPr>
          <p:nvPr/>
        </p:nvSpPr>
        <p:spPr bwMode="auto">
          <a:xfrm>
            <a:off x="1342742" y="3346753"/>
            <a:ext cx="4930584" cy="5571066"/>
          </a:xfrm>
          <a:prstGeom prst="rect">
            <a:avLst/>
          </a:prstGeom>
        </p:spPr>
        <p:txBody>
          <a:bodyPr vert="horz" lIns="45720" tIns="45720" rIns="45720" bIns="45720" rtlCol="0" anchor="ctr">
            <a:normAutofit/>
          </a:bodyP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marL="285750" indent="-285750" algn="l" defTabSz="914400" eaLnBrk="1" hangingPunct="1">
              <a:lnSpc>
                <a:spcPct val="90000"/>
              </a:lnSpc>
              <a:spcAft>
                <a:spcPts val="600"/>
              </a:spcAft>
              <a:buClr>
                <a:schemeClr val="accent2"/>
              </a:buClr>
              <a:buFont typeface="Wingdings" panose="05000000000000000000" pitchFamily="2" charset="2"/>
              <a:buChar char="v"/>
              <a:defRPr/>
            </a:pPr>
            <a:endParaRPr lang="en-US" sz="1600">
              <a:latin typeface="+mn-lt"/>
              <a:ea typeface="+mn-ea"/>
              <a:cs typeface="+mn-cs"/>
            </a:endParaRPr>
          </a:p>
          <a:p>
            <a:pPr marL="285750" indent="-285750" algn="l" defTabSz="914400" eaLnBrk="1" hangingPunct="1">
              <a:lnSpc>
                <a:spcPct val="90000"/>
              </a:lnSpc>
              <a:spcAft>
                <a:spcPts val="600"/>
              </a:spcAft>
              <a:buClr>
                <a:schemeClr val="accent2"/>
              </a:buClr>
              <a:buFont typeface="Wingdings" panose="05000000000000000000" pitchFamily="2" charset="2"/>
              <a:buChar char="v"/>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r>
              <a:rPr lang="en-US" sz="1600">
                <a:latin typeface="+mn-lt"/>
                <a:ea typeface="+mn-ea"/>
                <a:cs typeface="+mn-cs"/>
              </a:rPr>
              <a:t> </a:t>
            </a:r>
          </a:p>
          <a:p>
            <a:pPr algn="l" defTabSz="914400" eaLnBrk="1" hangingPunct="1">
              <a:lnSpc>
                <a:spcPct val="90000"/>
              </a:lnSpc>
              <a:spcAft>
                <a:spcPts val="600"/>
              </a:spcAft>
              <a:buClr>
                <a:schemeClr val="accent2"/>
              </a:buClr>
              <a:defRPr/>
            </a:pPr>
            <a:endParaRPr lang="en-US" sz="1600">
              <a:latin typeface="+mn-lt"/>
              <a:ea typeface="+mn-ea"/>
              <a:cs typeface="+mn-cs"/>
            </a:endParaRPr>
          </a:p>
          <a:p>
            <a:pPr algn="l" defTabSz="914400" eaLnBrk="1" hangingPunct="1">
              <a:lnSpc>
                <a:spcPct val="90000"/>
              </a:lnSpc>
              <a:spcAft>
                <a:spcPts val="600"/>
              </a:spcAft>
              <a:buClr>
                <a:schemeClr val="accent2"/>
              </a:buClr>
              <a:defRPr/>
            </a:pPr>
            <a:endParaRPr lang="en-US" sz="1600">
              <a:latin typeface="+mn-lt"/>
              <a:ea typeface="+mn-ea"/>
              <a:cs typeface="+mn-cs"/>
            </a:endParaRPr>
          </a:p>
        </p:txBody>
      </p:sp>
    </p:spTree>
    <p:extLst>
      <p:ext uri="{BB962C8B-B14F-4D97-AF65-F5344CB8AC3E}">
        <p14:creationId xmlns:p14="http://schemas.microsoft.com/office/powerpoint/2010/main" val="1435400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665" name="Rectangle 7066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67" name="Rectangle 7066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58" name="Rectangle 2">
            <a:extLst>
              <a:ext uri="{FF2B5EF4-FFF2-40B4-BE49-F238E27FC236}">
                <a16:creationId xmlns:a16="http://schemas.microsoft.com/office/drawing/2014/main" id="{E2935910-45C8-111E-ABD2-FE60213D78EF}"/>
              </a:ext>
            </a:extLst>
          </p:cNvPr>
          <p:cNvSpPr>
            <a:spLocks noGrp="1" noChangeArrowheads="1"/>
          </p:cNvSpPr>
          <p:nvPr>
            <p:ph type="title"/>
          </p:nvPr>
        </p:nvSpPr>
        <p:spPr>
          <a:xfrm>
            <a:off x="114300" y="438573"/>
            <a:ext cx="3262121" cy="5615094"/>
          </a:xfrm>
        </p:spPr>
        <p:txBody>
          <a:bodyPr>
            <a:noAutofit/>
          </a:bodyPr>
          <a:lstStyle/>
          <a:p>
            <a:pPr algn="ctr"/>
            <a:r>
              <a:rPr lang="en-US" altLang="en-US" sz="3100" b="1">
                <a:ln>
                  <a:noFill/>
                </a:ln>
                <a:solidFill>
                  <a:srgbClr val="FFFFFF"/>
                </a:solidFill>
                <a:latin typeface="Calibri"/>
                <a:ea typeface="Calibri"/>
                <a:cs typeface="Calibri"/>
              </a:rPr>
              <a:t>Mandate 2: Elementary and Intermediate Assessment in English Language Arts and Math </a:t>
            </a:r>
            <a:r>
              <a:rPr lang="en-US" altLang="en-US" sz="3100" b="1">
                <a:solidFill>
                  <a:srgbClr val="FFFFFF"/>
                </a:solidFill>
                <a:latin typeface="Calibri"/>
                <a:ea typeface="Calibri"/>
                <a:cs typeface="Calibri"/>
              </a:rPr>
              <a:t>(EIA) </a:t>
            </a:r>
            <a:br>
              <a:rPr lang="en-US" altLang="en-US" sz="3100" b="1">
                <a:latin typeface="Calibri"/>
                <a:ea typeface="Calibri"/>
                <a:cs typeface="Calibri"/>
              </a:rPr>
            </a:br>
            <a:br>
              <a:rPr lang="en-US" altLang="en-US" sz="3100" b="1">
                <a:latin typeface="Calibri"/>
                <a:ea typeface="Calibri"/>
                <a:cs typeface="Calibri"/>
              </a:rPr>
            </a:br>
            <a:r>
              <a:rPr lang="en-US" altLang="en-US" sz="3100" b="1">
                <a:ln>
                  <a:noFill/>
                </a:ln>
                <a:solidFill>
                  <a:srgbClr val="FFFFFF"/>
                </a:solidFill>
                <a:latin typeface="Calibri"/>
                <a:ea typeface="Calibri"/>
                <a:cs typeface="Calibri"/>
              </a:rPr>
              <a:t>Calculations of Hourly Rate, Combined Hours, &amp; Expenditures</a:t>
            </a:r>
            <a:endParaRPr lang="en-US">
              <a:latin typeface="Calibri"/>
              <a:ea typeface="Calibri"/>
              <a:cs typeface="Calibri"/>
            </a:endParaRPr>
          </a:p>
        </p:txBody>
      </p:sp>
      <p:sp>
        <p:nvSpPr>
          <p:cNvPr id="43011" name="Rectangle 3">
            <a:extLst>
              <a:ext uri="{FF2B5EF4-FFF2-40B4-BE49-F238E27FC236}">
                <a16:creationId xmlns:a16="http://schemas.microsoft.com/office/drawing/2014/main" id="{71207F46-6C6E-8560-3FCB-12CF6CFFF2A4}"/>
              </a:ext>
            </a:extLst>
          </p:cNvPr>
          <p:cNvSpPr>
            <a:spLocks noGrp="1" noChangeArrowheads="1"/>
          </p:cNvSpPr>
          <p:nvPr>
            <p:ph idx="1"/>
          </p:nvPr>
        </p:nvSpPr>
        <p:spPr>
          <a:xfrm>
            <a:off x="3832411" y="804333"/>
            <a:ext cx="4734540" cy="5249334"/>
          </a:xfrm>
        </p:spPr>
        <p:txBody>
          <a:bodyPr rtlCol="0" anchor="ctr">
            <a:normAutofit/>
          </a:bodyPr>
          <a:lstStyle/>
          <a:p>
            <a:pPr marL="0" indent="0" eaLnBrk="1" fontAlgn="auto" hangingPunct="1">
              <a:buClr>
                <a:schemeClr val="accent1">
                  <a:lumMod val="75000"/>
                </a:schemeClr>
              </a:buClr>
              <a:buFont typeface="Arial" panose="020B0604020202020204" pitchFamily="34" charset="0"/>
              <a:buNone/>
              <a:defRPr/>
            </a:pPr>
            <a:r>
              <a:rPr lang="en-US" altLang="en-US" u="sng">
                <a:latin typeface="Calibri" panose="020F0502020204030204" pitchFamily="34" charset="0"/>
                <a:cs typeface="Calibri" panose="020F0502020204030204" pitchFamily="34" charset="0"/>
              </a:rPr>
              <a:t>Calculation of Hourly Rate</a:t>
            </a:r>
            <a:endParaRPr lang="en-US" altLang="en-US">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panose="020B0604020202020204" pitchFamily="34" charset="0"/>
              <a:buChar char="•"/>
              <a:defRPr/>
            </a:pPr>
            <a:r>
              <a:rPr lang="en-US" altLang="en-US">
                <a:latin typeface="Calibri" panose="020F0502020204030204" pitchFamily="34" charset="0"/>
                <a:cs typeface="Calibri" panose="020F0502020204030204" pitchFamily="34" charset="0"/>
              </a:rPr>
              <a:t>Enter data for line 1.  Use the “tab” key to move to the next data entry field. </a:t>
            </a:r>
          </a:p>
          <a:p>
            <a:pPr eaLnBrk="1" fontAlgn="auto" hangingPunct="1">
              <a:buClr>
                <a:schemeClr val="accent1">
                  <a:lumMod val="75000"/>
                </a:schemeClr>
              </a:buClr>
              <a:buFont typeface="Arial" panose="020B0604020202020204" pitchFamily="34" charset="0"/>
              <a:buChar char="•"/>
              <a:defRPr/>
            </a:pPr>
            <a:r>
              <a:rPr lang="en-US" altLang="en-US">
                <a:latin typeface="Calibri" panose="020F0502020204030204" pitchFamily="34" charset="0"/>
                <a:cs typeface="Calibri" panose="020F0502020204030204" pitchFamily="34" charset="0"/>
              </a:rPr>
              <a:t>Continue entering data for lines 2-4. When you get to the end of line 4, tab again.  </a:t>
            </a:r>
          </a:p>
          <a:p>
            <a:pPr eaLnBrk="1" fontAlgn="auto" hangingPunct="1">
              <a:buClr>
                <a:schemeClr val="accent1">
                  <a:lumMod val="75000"/>
                </a:schemeClr>
              </a:buClr>
              <a:buFont typeface="Arial" panose="020B0604020202020204" pitchFamily="34" charset="0"/>
              <a:buChar char="•"/>
              <a:defRPr/>
            </a:pPr>
            <a:r>
              <a:rPr lang="en-US" altLang="en-US">
                <a:latin typeface="Calibri" panose="020F0502020204030204" pitchFamily="34" charset="0"/>
                <a:cs typeface="Calibri" panose="020F0502020204030204" pitchFamily="34" charset="0"/>
              </a:rPr>
              <a:t>If you enter a comma in the number or if you enter a character instead of a number in any of the fields, you will receive an error message saying “not a valid number” after you click on the &lt;Save Form&gt; button.  A caution sign will appear next to the field that caused the problem.</a:t>
            </a:r>
          </a:p>
          <a:p>
            <a:pPr marL="0" indent="0" eaLnBrk="1" fontAlgn="auto" hangingPunct="1">
              <a:buClr>
                <a:schemeClr val="accent1">
                  <a:lumMod val="75000"/>
                </a:schemeClr>
              </a:buClr>
              <a:buFont typeface="Arial" panose="020B0604020202020204" pitchFamily="34" charset="0"/>
              <a:buNone/>
              <a:defRPr/>
            </a:pPr>
            <a:r>
              <a:rPr lang="en-US" altLang="en-US" b="1">
                <a:latin typeface="Calibri" panose="020F0502020204030204" pitchFamily="34" charset="0"/>
                <a:cs typeface="Calibri" panose="020F0502020204030204" pitchFamily="34" charset="0"/>
              </a:rPr>
              <a:t>*Documentation must be maintained for all expenditures</a:t>
            </a:r>
            <a:r>
              <a:rPr lang="en-US" altLang="en-US" b="1"/>
              <a:t>.*</a:t>
            </a:r>
          </a:p>
          <a:p>
            <a:pPr marL="0" indent="0" eaLnBrk="1" fontAlgn="auto" hangingPunct="1">
              <a:buClr>
                <a:schemeClr val="accent1">
                  <a:lumMod val="75000"/>
                </a:schemeClr>
              </a:buClr>
              <a:buFont typeface="Arial" panose="020B0604020202020204" pitchFamily="34" charset="0"/>
              <a:buNone/>
              <a:defRPr/>
            </a:pPr>
            <a:endParaRPr lang="en-US" altLang="en-US" b="1">
              <a:latin typeface="Calibri" panose="020F0502020204030204" pitchFamily="34" charset="0"/>
              <a:cs typeface="Calibri" panose="020F0502020204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47" name="Rectangle 72746">
            <a:extLst>
              <a:ext uri="{FF2B5EF4-FFF2-40B4-BE49-F238E27FC236}">
                <a16:creationId xmlns:a16="http://schemas.microsoft.com/office/drawing/2014/main" id="{6F7FAA46-F63C-45FE-B4F0-A7E677E9F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2748" name="Straight Connector 72747">
            <a:extLst>
              <a:ext uri="{FF2B5EF4-FFF2-40B4-BE49-F238E27FC236}">
                <a16:creationId xmlns:a16="http://schemas.microsoft.com/office/drawing/2014/main" id="{DA9B7795-7E78-4F68-B6FE-6ECC916562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749" name="Rectangle 72748">
            <a:extLst>
              <a:ext uri="{FF2B5EF4-FFF2-40B4-BE49-F238E27FC236}">
                <a16:creationId xmlns:a16="http://schemas.microsoft.com/office/drawing/2014/main" id="{E92B50E3-AF1E-419B-9A22-017C46AE7E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6" name="Rectangle 2">
            <a:extLst>
              <a:ext uri="{FF2B5EF4-FFF2-40B4-BE49-F238E27FC236}">
                <a16:creationId xmlns:a16="http://schemas.microsoft.com/office/drawing/2014/main" id="{D8A4374E-FA21-92E0-31BC-9C0BDBAB742B}"/>
              </a:ext>
            </a:extLst>
          </p:cNvPr>
          <p:cNvSpPr>
            <a:spLocks noGrp="1" noChangeArrowheads="1"/>
          </p:cNvSpPr>
          <p:nvPr>
            <p:ph type="title"/>
          </p:nvPr>
        </p:nvSpPr>
        <p:spPr>
          <a:xfrm>
            <a:off x="121644" y="2234278"/>
            <a:ext cx="2038275" cy="1558482"/>
          </a:xfrm>
        </p:spPr>
        <p:txBody>
          <a:bodyPr vert="horz" lIns="91440" tIns="45720" rIns="91440" bIns="45720" rtlCol="0" anchor="b">
            <a:normAutofit/>
          </a:bodyPr>
          <a:lstStyle/>
          <a:p>
            <a:pPr algn="ctr" defTabSz="914400"/>
            <a:r>
              <a:rPr lang="en-US" altLang="en-US" sz="3100" b="1" spc="200">
                <a:ln>
                  <a:noFill/>
                </a:ln>
              </a:rPr>
              <a:t>Mandate 2: </a:t>
            </a:r>
            <a:br>
              <a:rPr lang="en-US" altLang="en-US" sz="3100" b="1" spc="200"/>
            </a:br>
            <a:r>
              <a:rPr lang="en-US" altLang="en-US" sz="3100" b="1" spc="200">
                <a:ln>
                  <a:noFill/>
                </a:ln>
              </a:rPr>
              <a:t>EIA Screen</a:t>
            </a:r>
          </a:p>
        </p:txBody>
      </p:sp>
      <p:cxnSp>
        <p:nvCxnSpPr>
          <p:cNvPr id="72750" name="Straight Connector 72749">
            <a:extLst>
              <a:ext uri="{FF2B5EF4-FFF2-40B4-BE49-F238E27FC236}">
                <a16:creationId xmlns:a16="http://schemas.microsoft.com/office/drawing/2014/main" id="{61AB1470-1983-4EB8-82E7-A9DC0B20E7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523" y="3765314"/>
            <a:ext cx="24003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2707" name="Content Placeholder 3" descr="Mandate 2 ">
            <a:extLst>
              <a:ext uri="{FF2B5EF4-FFF2-40B4-BE49-F238E27FC236}">
                <a16:creationId xmlns:a16="http://schemas.microsoft.com/office/drawing/2014/main" id="{A5C2A3E2-41AC-EC14-ED3B-857498B75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831" r="5733" b="-2"/>
          <a:stretch/>
        </p:blipFill>
        <p:spPr>
          <a:xfrm>
            <a:off x="2828236" y="112976"/>
            <a:ext cx="6313308" cy="6569827"/>
          </a:xfrm>
          <a:prstGeom prst="rect">
            <a:avLst/>
          </a:prstGeom>
        </p:spPr>
      </p:pic>
      <p:sp>
        <p:nvSpPr>
          <p:cNvPr id="72708" name="Slide Number Placeholder 1">
            <a:extLst>
              <a:ext uri="{FF2B5EF4-FFF2-40B4-BE49-F238E27FC236}">
                <a16:creationId xmlns:a16="http://schemas.microsoft.com/office/drawing/2014/main" id="{2AA17B69-8B8D-1277-622D-480FFAE0AF78}"/>
              </a:ext>
            </a:extLst>
          </p:cNvPr>
          <p:cNvSpPr>
            <a:spLocks noGrp="1" noChangeArrowheads="1"/>
          </p:cNvSpPr>
          <p:nvPr>
            <p:ph type="sldNum" sz="quarter" idx="12"/>
          </p:nvPr>
        </p:nvSpPr>
        <p:spPr bwMode="auto">
          <a:xfrm>
            <a:off x="8128000" y="6470704"/>
            <a:ext cx="730250" cy="2743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eaLnBrk="1" hangingPunct="1">
              <a:spcBef>
                <a:spcPct val="0"/>
              </a:spcBef>
              <a:buClrTx/>
              <a:buSzTx/>
              <a:buFontTx/>
              <a:buNone/>
            </a:pPr>
            <a:fld id="{1F1D9FB5-846F-4229-B79E-97B7C4A0AC20}" type="slidenum">
              <a:rPr lang="en-US" altLang="en-US" sz="1000" smtClean="0">
                <a:solidFill>
                  <a:schemeClr val="tx1">
                    <a:lumMod val="90000"/>
                    <a:lumOff val="10000"/>
                  </a:schemeClr>
                </a:solidFill>
                <a:latin typeface="+mj-lt"/>
              </a:rPr>
              <a:pPr eaLnBrk="1" hangingPunct="1">
                <a:spcBef>
                  <a:spcPct val="0"/>
                </a:spcBef>
                <a:buClrTx/>
                <a:buSzTx/>
                <a:buFontTx/>
                <a:buNone/>
              </a:pPr>
              <a:t>52</a:t>
            </a:fld>
            <a:endParaRPr lang="en-US" altLang="en-US" sz="1000">
              <a:solidFill>
                <a:schemeClr val="tx1">
                  <a:lumMod val="90000"/>
                  <a:lumOff val="10000"/>
                </a:schemeClr>
              </a:solidFill>
              <a:latin typeface="+mj-l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8" name="Rectangle 73737">
            <a:extLst>
              <a:ext uri="{FF2B5EF4-FFF2-40B4-BE49-F238E27FC236}">
                <a16:creationId xmlns:a16="http://schemas.microsoft.com/office/drawing/2014/main" id="{81CE8CA9-D6D2-4C46-8070-9566F894E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30" name="Rectangle 2">
            <a:extLst>
              <a:ext uri="{FF2B5EF4-FFF2-40B4-BE49-F238E27FC236}">
                <a16:creationId xmlns:a16="http://schemas.microsoft.com/office/drawing/2014/main" id="{6AEFAD77-44B6-A961-9D3E-AFB9759B7BB6}"/>
              </a:ext>
            </a:extLst>
          </p:cNvPr>
          <p:cNvSpPr>
            <a:spLocks noGrp="1" noChangeArrowheads="1"/>
          </p:cNvSpPr>
          <p:nvPr>
            <p:ph type="title"/>
          </p:nvPr>
        </p:nvSpPr>
        <p:spPr>
          <a:xfrm>
            <a:off x="768096" y="585216"/>
            <a:ext cx="2834314" cy="1499616"/>
          </a:xfrm>
        </p:spPr>
        <p:txBody>
          <a:bodyPr vert="horz" lIns="91440" tIns="45720" rIns="91440" bIns="45720" rtlCol="0" anchor="ctr">
            <a:normAutofit/>
          </a:bodyPr>
          <a:lstStyle/>
          <a:p>
            <a:pPr algn="ctr" defTabSz="914400"/>
            <a:r>
              <a:rPr lang="en-US" altLang="en-US" sz="3100" b="1" kern="1200" cap="all" spc="100" baseline="0">
                <a:ln>
                  <a:noFill/>
                </a:ln>
                <a:solidFill>
                  <a:schemeClr val="tx1"/>
                </a:solidFill>
                <a:latin typeface="+mj-lt"/>
                <a:ea typeface="+mj-ea"/>
                <a:cs typeface="+mj-cs"/>
              </a:rPr>
              <a:t>Mandate 2: </a:t>
            </a:r>
            <a:r>
              <a:rPr lang="en-US" altLang="en-US" sz="3100" b="1">
                <a:solidFill>
                  <a:schemeClr val="tx1"/>
                </a:solidFill>
              </a:rPr>
              <a:t>EIA</a:t>
            </a:r>
            <a:r>
              <a:rPr lang="en-US" altLang="en-US" sz="3100" b="1" kern="1200" cap="all" spc="100" baseline="0">
                <a:ln>
                  <a:noFill/>
                </a:ln>
                <a:solidFill>
                  <a:schemeClr val="tx1"/>
                </a:solidFill>
                <a:latin typeface="+mj-lt"/>
                <a:ea typeface="+mj-ea"/>
                <a:cs typeface="+mj-cs"/>
              </a:rPr>
              <a:t> HOLD</a:t>
            </a:r>
            <a:br>
              <a:rPr lang="en-US" altLang="en-US" sz="3800" b="1" kern="1200" cap="all" spc="100" baseline="0">
                <a:ln>
                  <a:noFill/>
                </a:ln>
              </a:rPr>
            </a:br>
            <a:endParaRPr lang="en-US" altLang="en-US" sz="3800" b="1" kern="1200" cap="all" spc="100" baseline="0">
              <a:ln>
                <a:noFill/>
              </a:ln>
              <a:solidFill>
                <a:schemeClr val="tx1"/>
              </a:solidFill>
              <a:latin typeface="+mj-lt"/>
              <a:ea typeface="+mj-ea"/>
              <a:cs typeface="+mj-cs"/>
            </a:endParaRPr>
          </a:p>
        </p:txBody>
      </p:sp>
      <p:cxnSp>
        <p:nvCxnSpPr>
          <p:cNvPr id="73740" name="Straight Connector 73739">
            <a:extLst>
              <a:ext uri="{FF2B5EF4-FFF2-40B4-BE49-F238E27FC236}">
                <a16:creationId xmlns:a16="http://schemas.microsoft.com/office/drawing/2014/main" id="{72B31CF5-BEC2-457D-A52F-6A5CCB066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3732" name="TextBox 4">
            <a:extLst>
              <a:ext uri="{FF2B5EF4-FFF2-40B4-BE49-F238E27FC236}">
                <a16:creationId xmlns:a16="http://schemas.microsoft.com/office/drawing/2014/main" id="{E340AF23-2204-FCEE-6B55-31EF51BE8E00}"/>
              </a:ext>
            </a:extLst>
          </p:cNvPr>
          <p:cNvSpPr txBox="1">
            <a:spLocks noChangeArrowheads="1"/>
          </p:cNvSpPr>
          <p:nvPr/>
        </p:nvSpPr>
        <p:spPr bwMode="auto">
          <a:xfrm>
            <a:off x="337918" y="2235747"/>
            <a:ext cx="2843784" cy="39319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45720" tIns="45720" rIns="45720" bIns="45720" rtlCol="0">
            <a:normAutofit/>
          </a:bodyPr>
          <a:lstStyle>
            <a:lvl1pPr marL="285750" indent="-285750">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eaLnBrk="1" hangingPunct="1">
              <a:lnSpc>
                <a:spcPct val="90000"/>
              </a:lnSpc>
              <a:spcBef>
                <a:spcPct val="0"/>
              </a:spcBef>
              <a:buClr>
                <a:schemeClr val="accent2"/>
              </a:buClr>
              <a:buSzTx/>
              <a:buFont typeface="Wingdings" panose="05000000000000000000" pitchFamily="2" charset="2"/>
              <a:buChar char="v"/>
            </a:pPr>
            <a:r>
              <a:rPr lang="en-US" altLang="en-US">
                <a:solidFill>
                  <a:srgbClr val="FFFFFF"/>
                </a:solidFill>
                <a:latin typeface="+mn-lt"/>
              </a:rPr>
              <a:t>Your claim may trigger a hold if the number of exams does not match the exams on file. You may still claim the number of exams entered but will be asked to provide documentation.</a:t>
            </a:r>
          </a:p>
        </p:txBody>
      </p:sp>
      <p:pic>
        <p:nvPicPr>
          <p:cNvPr id="73733" name="Picture 8" descr="Mandate 2 hold triggered image">
            <a:extLst>
              <a:ext uri="{FF2B5EF4-FFF2-40B4-BE49-F238E27FC236}">
                <a16:creationId xmlns:a16="http://schemas.microsoft.com/office/drawing/2014/main" id="{9D523E2E-7802-14C9-37D4-F9A6B9503F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74277" y="1740724"/>
            <a:ext cx="4872067" cy="31798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61" name="Rectangle 74760">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4763" name="Straight Connector 74762">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4765" name="Rectangle 74764">
            <a:extLst>
              <a:ext uri="{FF2B5EF4-FFF2-40B4-BE49-F238E27FC236}">
                <a16:creationId xmlns:a16="http://schemas.microsoft.com/office/drawing/2014/main" id="{55F40173-F096-49CC-A730-A2DF1F04E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67" name="Rectangle 74766">
            <a:extLst>
              <a:ext uri="{FF2B5EF4-FFF2-40B4-BE49-F238E27FC236}">
                <a16:creationId xmlns:a16="http://schemas.microsoft.com/office/drawing/2014/main" id="{806CEF0B-5733-482C-9868-4C57AF79D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54" name="Rectangle 2">
            <a:extLst>
              <a:ext uri="{FF2B5EF4-FFF2-40B4-BE49-F238E27FC236}">
                <a16:creationId xmlns:a16="http://schemas.microsoft.com/office/drawing/2014/main" id="{2BE7CE51-04D3-03D9-F78A-3537AB8E44CF}"/>
              </a:ext>
            </a:extLst>
          </p:cNvPr>
          <p:cNvSpPr>
            <a:spLocks noGrp="1" noChangeArrowheads="1"/>
          </p:cNvSpPr>
          <p:nvPr>
            <p:ph type="title"/>
          </p:nvPr>
        </p:nvSpPr>
        <p:spPr>
          <a:xfrm>
            <a:off x="475603" y="501480"/>
            <a:ext cx="3156492" cy="3034857"/>
          </a:xfrm>
        </p:spPr>
        <p:txBody>
          <a:bodyPr vert="horz" lIns="91440" tIns="45720" rIns="91440" bIns="45720" rtlCol="0" anchor="b">
            <a:normAutofit/>
          </a:bodyPr>
          <a:lstStyle/>
          <a:p>
            <a:pPr algn="ctr" defTabSz="914400"/>
            <a:r>
              <a:rPr lang="en-US" altLang="en-US" sz="3100" b="1" spc="200">
                <a:ln>
                  <a:noFill/>
                </a:ln>
                <a:solidFill>
                  <a:srgbClr val="FFFFFF"/>
                </a:solidFill>
              </a:rPr>
              <a:t>Mandate 2: </a:t>
            </a:r>
            <a:br>
              <a:rPr lang="en-US" altLang="en-US" sz="3100" b="1" spc="200">
                <a:solidFill>
                  <a:srgbClr val="FFFFFF"/>
                </a:solidFill>
              </a:rPr>
            </a:br>
            <a:r>
              <a:rPr lang="en-US" altLang="en-US" sz="3100" b="1" spc="200">
                <a:ln>
                  <a:noFill/>
                </a:ln>
                <a:solidFill>
                  <a:srgbClr val="FFFFFF"/>
                </a:solidFill>
              </a:rPr>
              <a:t>EIA SAMPLE DOCUMENT</a:t>
            </a:r>
            <a:r>
              <a:rPr lang="en-US" altLang="en-US" sz="3800" b="1" spc="200">
                <a:ln>
                  <a:noFill/>
                </a:ln>
                <a:solidFill>
                  <a:srgbClr val="FFFFFF"/>
                </a:solidFill>
              </a:rPr>
              <a:t> </a:t>
            </a:r>
            <a:endParaRPr lang="en-US"/>
          </a:p>
        </p:txBody>
      </p:sp>
      <p:cxnSp>
        <p:nvCxnSpPr>
          <p:cNvPr id="74769" name="Straight Connector 74768">
            <a:extLst>
              <a:ext uri="{FF2B5EF4-FFF2-40B4-BE49-F238E27FC236}">
                <a16:creationId xmlns:a16="http://schemas.microsoft.com/office/drawing/2014/main" id="{FC5D3B4D-9BAC-482B-A34B-01BB35CB53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3765314"/>
            <a:ext cx="2948940" cy="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74756" name="Picture 2" descr="Mandate 2 sample documentation">
            <a:extLst>
              <a:ext uri="{FF2B5EF4-FFF2-40B4-BE49-F238E27FC236}">
                <a16:creationId xmlns:a16="http://schemas.microsoft.com/office/drawing/2014/main" id="{342E0C14-04B4-549F-1CFC-2CFFE65A24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0" y="640080"/>
            <a:ext cx="4094602" cy="47496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689" name="Rectangle 71688">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82" name="Rectangle 2">
            <a:extLst>
              <a:ext uri="{FF2B5EF4-FFF2-40B4-BE49-F238E27FC236}">
                <a16:creationId xmlns:a16="http://schemas.microsoft.com/office/drawing/2014/main" id="{A3201193-4A86-D259-4B14-9792FFA8A036}"/>
              </a:ext>
            </a:extLst>
          </p:cNvPr>
          <p:cNvSpPr>
            <a:spLocks noGrp="1" noChangeArrowheads="1"/>
          </p:cNvSpPr>
          <p:nvPr>
            <p:ph type="title"/>
          </p:nvPr>
        </p:nvSpPr>
        <p:spPr>
          <a:xfrm>
            <a:off x="471345" y="804333"/>
            <a:ext cx="2988272" cy="5249334"/>
          </a:xfrm>
        </p:spPr>
        <p:txBody>
          <a:bodyPr>
            <a:normAutofit/>
          </a:bodyPr>
          <a:lstStyle/>
          <a:p>
            <a:pPr algn="ctr"/>
            <a:r>
              <a:rPr lang="en-US" altLang="en-US" sz="3100" b="1">
                <a:ln>
                  <a:noFill/>
                </a:ln>
                <a:latin typeface="Calibri"/>
                <a:ea typeface="Calibri"/>
                <a:cs typeface="Calibri"/>
              </a:rPr>
              <a:t>Mandate 2: (</a:t>
            </a:r>
            <a:r>
              <a:rPr lang="en-US" altLang="en-US" sz="3100" b="1">
                <a:latin typeface="Calibri"/>
                <a:ea typeface="Calibri"/>
                <a:cs typeface="Calibri"/>
              </a:rPr>
              <a:t>EIA</a:t>
            </a:r>
            <a:r>
              <a:rPr lang="en-US" altLang="en-US" sz="3100" b="1">
                <a:ln>
                  <a:noFill/>
                </a:ln>
                <a:latin typeface="Calibri"/>
                <a:ea typeface="Calibri"/>
                <a:cs typeface="Calibri"/>
              </a:rPr>
              <a:t>)</a:t>
            </a:r>
            <a:br>
              <a:rPr lang="en-US" altLang="en-US" sz="3100" b="1">
                <a:latin typeface="Calibri"/>
                <a:ea typeface="Calibri"/>
                <a:cs typeface="Calibri"/>
              </a:rPr>
            </a:br>
            <a:br>
              <a:rPr lang="en-US" altLang="en-US" sz="3100" b="1">
                <a:latin typeface="Calibri"/>
                <a:ea typeface="Calibri"/>
                <a:cs typeface="Calibri"/>
              </a:rPr>
            </a:br>
            <a:r>
              <a:rPr lang="en-US" altLang="en-US" sz="3100" b="1">
                <a:latin typeface="Calibri"/>
                <a:ea typeface="Calibri"/>
                <a:cs typeface="Calibri"/>
              </a:rPr>
              <a:t> </a:t>
            </a:r>
            <a:r>
              <a:rPr lang="en-US" altLang="en-US" sz="3100" b="1">
                <a:ln>
                  <a:noFill/>
                </a:ln>
                <a:latin typeface="Calibri"/>
                <a:ea typeface="Calibri"/>
                <a:cs typeface="Calibri"/>
              </a:rPr>
              <a:t>Calculations of Hourly Rate, Combined Hours, &amp; </a:t>
            </a:r>
            <a:r>
              <a:rPr lang="en-US" altLang="en-US" sz="3100" b="1" err="1">
                <a:latin typeface="Calibri"/>
                <a:ea typeface="Calibri"/>
                <a:cs typeface="Calibri"/>
              </a:rPr>
              <a:t>Expenditurescontinued</a:t>
            </a:r>
            <a:endParaRPr lang="en-US" altLang="en-US" sz="3100" b="1">
              <a:ln>
                <a:noFill/>
              </a:ln>
              <a:latin typeface="Calibri"/>
              <a:ea typeface="Calibri"/>
              <a:cs typeface="Calibri"/>
            </a:endParaRPr>
          </a:p>
        </p:txBody>
      </p:sp>
      <p:cxnSp>
        <p:nvCxnSpPr>
          <p:cNvPr id="71691" name="Straight Connector 71690">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203" name="Rectangle 3">
            <a:extLst>
              <a:ext uri="{FF2B5EF4-FFF2-40B4-BE49-F238E27FC236}">
                <a16:creationId xmlns:a16="http://schemas.microsoft.com/office/drawing/2014/main" id="{3F81A3AD-1D13-639D-B661-E6C8BA124A67}"/>
              </a:ext>
            </a:extLst>
          </p:cNvPr>
          <p:cNvSpPr>
            <a:spLocks noGrp="1" noChangeArrowheads="1"/>
          </p:cNvSpPr>
          <p:nvPr>
            <p:ph idx="1"/>
          </p:nvPr>
        </p:nvSpPr>
        <p:spPr>
          <a:xfrm>
            <a:off x="3749497" y="804333"/>
            <a:ext cx="4693291" cy="5249334"/>
          </a:xfrm>
        </p:spPr>
        <p:txBody>
          <a:bodyPr rtlCol="0" anchor="ctr">
            <a:normAutofit/>
          </a:bodyPr>
          <a:lstStyle/>
          <a:p>
            <a:pPr eaLnBrk="1" fontAlgn="auto" hangingPunct="1">
              <a:buClr>
                <a:schemeClr val="accent1">
                  <a:lumMod val="75000"/>
                </a:schemeClr>
              </a:buClr>
              <a:buFont typeface="Wingdings" panose="05000000000000000000" pitchFamily="2" charset="2"/>
              <a:buNone/>
              <a:defRPr/>
            </a:pPr>
            <a:endParaRPr lang="en-US" altLang="en-US" sz="1600" u="sng">
              <a:latin typeface="Calibri" panose="020F0502020204030204" pitchFamily="34" charset="0"/>
              <a:cs typeface="Calibri" panose="020F0502020204030204" pitchFamily="34" charset="0"/>
            </a:endParaRPr>
          </a:p>
          <a:p>
            <a:pPr marL="0" indent="0" eaLnBrk="1" fontAlgn="auto" hangingPunct="1">
              <a:buClr>
                <a:schemeClr val="accent1">
                  <a:lumMod val="75000"/>
                </a:schemeClr>
              </a:buClr>
              <a:buFont typeface="Arial"/>
              <a:buNone/>
              <a:defRPr/>
            </a:pPr>
            <a:r>
              <a:rPr lang="en-US" altLang="en-US" u="sng">
                <a:latin typeface="Calibri" panose="020F0502020204030204" pitchFamily="34" charset="0"/>
                <a:cs typeface="Calibri" panose="020F0502020204030204" pitchFamily="34" charset="0"/>
              </a:rPr>
              <a:t>Exam Expenditures</a:t>
            </a:r>
          </a:p>
          <a:p>
            <a:pPr>
              <a:buClr>
                <a:schemeClr val="accent1">
                  <a:lumMod val="75000"/>
                </a:schemeClr>
              </a:buClr>
              <a:defRPr/>
            </a:pPr>
            <a:r>
              <a:rPr lang="en-US" altLang="en-US" sz="1600">
                <a:latin typeface="Calibri" panose="020F0502020204030204" pitchFamily="34" charset="0"/>
                <a:cs typeface="Calibri" panose="020F0502020204030204" pitchFamily="34" charset="0"/>
              </a:rPr>
              <a:t>Enter the number of tests administered (compare to number of tests showing as on file).</a:t>
            </a:r>
            <a:endParaRPr lang="en-US" altLang="en-US" sz="1600" u="sng">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Wingdings" panose="05000000000000000000" pitchFamily="2" charset="2"/>
              <a:buNone/>
              <a:defRPr/>
            </a:pPr>
            <a:r>
              <a:rPr lang="en-US" altLang="en-US" sz="1600" u="sng">
                <a:latin typeface="Calibri" panose="020F0502020204030204" pitchFamily="34" charset="0"/>
                <a:cs typeface="Calibri" panose="020F0502020204030204" pitchFamily="34" charset="0"/>
              </a:rPr>
              <a:t>Teacher Workshop Expenditures</a:t>
            </a:r>
          </a:p>
          <a:p>
            <a:pPr eaLnBrk="1" fontAlgn="auto" hangingPunct="1">
              <a:buClr>
                <a:schemeClr val="accent1">
                  <a:lumMod val="75000"/>
                </a:schemeClr>
              </a:buClr>
              <a:buFont typeface="Arial" panose="020B0604020202020204" pitchFamily="34" charset="0"/>
              <a:buChar char="•"/>
              <a:defRPr/>
            </a:pPr>
            <a:r>
              <a:rPr lang="en-US" altLang="en-US" sz="1600">
                <a:latin typeface="Calibri" panose="020F0502020204030204" pitchFamily="34" charset="0"/>
                <a:cs typeface="Calibri" panose="020F0502020204030204" pitchFamily="34" charset="0"/>
              </a:rPr>
              <a:t>Enter the total hours of allowable workshop training.</a:t>
            </a:r>
          </a:p>
          <a:p>
            <a:pPr eaLnBrk="1" fontAlgn="auto" hangingPunct="1">
              <a:buClr>
                <a:schemeClr val="accent1">
                  <a:lumMod val="75000"/>
                </a:schemeClr>
              </a:buClr>
              <a:buFont typeface="Arial" panose="020B0604020202020204" pitchFamily="34" charset="0"/>
              <a:buChar char="•"/>
              <a:defRPr/>
            </a:pPr>
            <a:r>
              <a:rPr lang="en-US" altLang="en-US" sz="1600">
                <a:latin typeface="Calibri" panose="020F0502020204030204" pitchFamily="34" charset="0"/>
                <a:cs typeface="Calibri" panose="020F0502020204030204" pitchFamily="34" charset="0"/>
              </a:rPr>
              <a:t>Enter the dollar amount of the workshop fee.</a:t>
            </a:r>
          </a:p>
          <a:p>
            <a:pPr eaLnBrk="1" fontAlgn="auto" hangingPunct="1">
              <a:buClr>
                <a:schemeClr val="accent1">
                  <a:lumMod val="75000"/>
                </a:schemeClr>
              </a:buClr>
              <a:buFont typeface="Arial" panose="020B0604020202020204" pitchFamily="34" charset="0"/>
              <a:buChar char="•"/>
              <a:defRPr/>
            </a:pPr>
            <a:r>
              <a:rPr lang="en-US" altLang="en-US" sz="1600">
                <a:latin typeface="Calibri" panose="020F0502020204030204" pitchFamily="34" charset="0"/>
                <a:cs typeface="Calibri" panose="020F0502020204030204" pitchFamily="34" charset="0"/>
              </a:rPr>
              <a:t>The system generates the calculations of Total Expenditures and Total Workshop Expenditures and populates the “MSA/CAP Summary of Expenditures” Screen.</a:t>
            </a:r>
          </a:p>
          <a:p>
            <a:pPr marL="0" indent="0" eaLnBrk="1" fontAlgn="auto" hangingPunct="1">
              <a:buClr>
                <a:schemeClr val="accent1">
                  <a:lumMod val="75000"/>
                </a:schemeClr>
              </a:buClr>
              <a:buFont typeface="Arial" panose="020B0604020202020204" pitchFamily="34" charset="0"/>
              <a:buNone/>
              <a:defRPr/>
            </a:pPr>
            <a:r>
              <a:rPr lang="en-US" altLang="en-US" sz="1600" b="1">
                <a:latin typeface="Calibri" panose="020F0502020204030204" pitchFamily="34" charset="0"/>
                <a:cs typeface="Calibri" panose="020F0502020204030204" pitchFamily="34" charset="0"/>
              </a:rPr>
              <a:t>*Documentation must be maintained for all these expenditures.*</a:t>
            </a:r>
          </a:p>
          <a:p>
            <a:pPr marL="0" indent="0" eaLnBrk="1" fontAlgn="auto" hangingPunct="1">
              <a:buClr>
                <a:schemeClr val="accent1">
                  <a:lumMod val="75000"/>
                </a:schemeClr>
              </a:buClr>
              <a:buFont typeface="Arial" panose="020B0604020202020204" pitchFamily="34" charset="0"/>
              <a:buNone/>
              <a:defRPr/>
            </a:pPr>
            <a:endParaRPr lang="en-US" altLang="en-US" sz="1600" b="1">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a:buChar char="•"/>
              <a:defRPr/>
            </a:pPr>
            <a:endParaRPr lang="en-US" altLang="en-US" sz="1600" b="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785" name="Rectangle 7578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87" name="Rectangle 7578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Rectangle 2">
            <a:extLst>
              <a:ext uri="{FF2B5EF4-FFF2-40B4-BE49-F238E27FC236}">
                <a16:creationId xmlns:a16="http://schemas.microsoft.com/office/drawing/2014/main" id="{7409CD91-E9F2-9443-80FB-4A37064F986A}"/>
              </a:ext>
            </a:extLst>
          </p:cNvPr>
          <p:cNvSpPr>
            <a:spLocks noGrp="1" noChangeArrowheads="1"/>
          </p:cNvSpPr>
          <p:nvPr>
            <p:ph type="title"/>
          </p:nvPr>
        </p:nvSpPr>
        <p:spPr>
          <a:xfrm>
            <a:off x="429025" y="447717"/>
            <a:ext cx="2743200" cy="5249334"/>
          </a:xfrm>
        </p:spPr>
        <p:txBody>
          <a:bodyPr rtlCol="0">
            <a:normAutofit/>
          </a:bodyPr>
          <a:lstStyle/>
          <a:p>
            <a:pPr algn="ctr" eaLnBrk="1" fontAlgn="auto" hangingPunct="1">
              <a:spcAft>
                <a:spcPts val="0"/>
              </a:spcAft>
              <a:defRPr/>
            </a:pPr>
            <a:br>
              <a:rPr lang="en-US" altLang="en-US" sz="3100" b="1">
                <a:solidFill>
                  <a:srgbClr val="FFFFFF"/>
                </a:solidFill>
                <a:latin typeface="Calibri" panose="020F0502020204030204" pitchFamily="34" charset="0"/>
                <a:cs typeface="Calibri" panose="020F0502020204030204" pitchFamily="34" charset="0"/>
              </a:rPr>
            </a:br>
            <a:r>
              <a:rPr lang="en-US" altLang="en-US" sz="3100" b="1">
                <a:solidFill>
                  <a:srgbClr val="FFFFFF"/>
                </a:solidFill>
                <a:latin typeface="Calibri" panose="020F0502020204030204" pitchFamily="34" charset="0"/>
                <a:cs typeface="Calibri" panose="020F0502020204030204" pitchFamily="34" charset="0"/>
              </a:rPr>
              <a:t>Mandate 3: Basic Educational Data System Reporting (BEDS) Enrollment</a:t>
            </a:r>
            <a:br>
              <a:rPr lang="en-US" altLang="en-US" sz="3100" b="1">
                <a:solidFill>
                  <a:srgbClr val="FFFFFF"/>
                </a:solidFill>
                <a:latin typeface="Calibri" panose="020F0502020204030204" pitchFamily="34" charset="0"/>
                <a:cs typeface="Calibri" panose="020F0502020204030204" pitchFamily="34" charset="0"/>
              </a:rPr>
            </a:br>
            <a:endParaRPr lang="en-US" altLang="en-US" sz="3100" b="1">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47107" name="Rectangle 3">
            <a:extLst>
              <a:ext uri="{FF2B5EF4-FFF2-40B4-BE49-F238E27FC236}">
                <a16:creationId xmlns:a16="http://schemas.microsoft.com/office/drawing/2014/main" id="{6B7DCC57-858A-667E-D4B6-5A3AE0C300A5}"/>
              </a:ext>
            </a:extLst>
          </p:cNvPr>
          <p:cNvSpPr>
            <a:spLocks noGrp="1" noChangeArrowheads="1"/>
          </p:cNvSpPr>
          <p:nvPr>
            <p:ph idx="1"/>
          </p:nvPr>
        </p:nvSpPr>
        <p:spPr>
          <a:xfrm>
            <a:off x="3810032" y="610685"/>
            <a:ext cx="4610377" cy="5249334"/>
          </a:xfrm>
        </p:spPr>
        <p:txBody>
          <a:bodyPr rtlCol="0" anchor="ctr">
            <a:normAutofit/>
          </a:bodyPr>
          <a:lstStyle/>
          <a:p>
            <a:pPr eaLnBrk="1" fontAlgn="auto" hangingPunct="1">
              <a:buClr>
                <a:schemeClr val="accent1">
                  <a:lumMod val="75000"/>
                </a:schemeClr>
              </a:buClr>
              <a:buFont typeface="Arial" panose="020B0604020202020204" pitchFamily="34" charset="0"/>
              <a:buChar char="•"/>
              <a:defRPr/>
            </a:pPr>
            <a:r>
              <a:rPr lang="en-US" altLang="en-US" sz="1700"/>
              <a:t>Click on the &lt;Mandate 3&gt; button.</a:t>
            </a:r>
          </a:p>
          <a:p>
            <a:pPr eaLnBrk="1" fontAlgn="auto" hangingPunct="1">
              <a:buClr>
                <a:schemeClr val="accent1">
                  <a:lumMod val="75000"/>
                </a:schemeClr>
              </a:buClr>
              <a:buFont typeface="Arial" panose="020B0604020202020204" pitchFamily="34" charset="0"/>
              <a:buChar char="•"/>
              <a:defRPr/>
            </a:pPr>
            <a:r>
              <a:rPr lang="en-US" altLang="en-US" sz="1700"/>
              <a:t>Enter data for line 1.  Use the “tab” key to move to the next data entry field. </a:t>
            </a:r>
          </a:p>
          <a:p>
            <a:pPr eaLnBrk="1" fontAlgn="auto" hangingPunct="1">
              <a:buClr>
                <a:schemeClr val="accent1">
                  <a:lumMod val="75000"/>
                </a:schemeClr>
              </a:buClr>
              <a:buFont typeface="Arial" panose="020B0604020202020204" pitchFamily="34" charset="0"/>
              <a:buChar char="•"/>
              <a:defRPr/>
            </a:pPr>
            <a:r>
              <a:rPr lang="en-US" altLang="en-US" sz="1700"/>
              <a:t>Continue entering data for lines 2-4.  </a:t>
            </a:r>
          </a:p>
          <a:p>
            <a:pPr eaLnBrk="1" fontAlgn="auto" hangingPunct="1">
              <a:buClr>
                <a:schemeClr val="accent1">
                  <a:lumMod val="75000"/>
                </a:schemeClr>
              </a:buClr>
              <a:buFont typeface="Arial" panose="020B0604020202020204" pitchFamily="34" charset="0"/>
              <a:buChar char="•"/>
              <a:defRPr/>
            </a:pPr>
            <a:r>
              <a:rPr lang="en-US" altLang="en-US" sz="1700"/>
              <a:t>Enter the total # of teachers  taking daily attendance in the calculation of expenditure area.</a:t>
            </a:r>
          </a:p>
          <a:p>
            <a:pPr eaLnBrk="1" fontAlgn="auto" hangingPunct="1">
              <a:buClr>
                <a:schemeClr val="accent1">
                  <a:lumMod val="75000"/>
                </a:schemeClr>
              </a:buClr>
              <a:buFont typeface="Arial" panose="020B0604020202020204" pitchFamily="34" charset="0"/>
              <a:buChar char="•"/>
              <a:defRPr/>
            </a:pPr>
            <a:r>
              <a:rPr lang="en-US" altLang="en-US" sz="1700"/>
              <a:t>Click on the &lt;Save Form&gt;button.</a:t>
            </a:r>
          </a:p>
          <a:p>
            <a:pPr eaLnBrk="1" fontAlgn="auto" hangingPunct="1">
              <a:buClr>
                <a:schemeClr val="accent1">
                  <a:lumMod val="75000"/>
                </a:schemeClr>
              </a:buClr>
              <a:buFont typeface="Arial" panose="020B0604020202020204" pitchFamily="34" charset="0"/>
              <a:buChar char="•"/>
              <a:defRPr/>
            </a:pPr>
            <a:r>
              <a:rPr lang="en-US" altLang="en-US" sz="1700"/>
              <a:t>The system generates the information for lines 5 and 6 and completes the fields for Calculation of Expenditures and populates the “MSA/CAP Summary of Expenditures” Screen.</a:t>
            </a:r>
          </a:p>
          <a:p>
            <a:pPr marL="0" indent="0" eaLnBrk="1" fontAlgn="auto" hangingPunct="1">
              <a:buClr>
                <a:schemeClr val="accent1">
                  <a:lumMod val="75000"/>
                </a:schemeClr>
              </a:buClr>
              <a:buFont typeface="Arial" panose="020B0604020202020204" pitchFamily="34" charset="0"/>
              <a:buNone/>
              <a:defRPr/>
            </a:pPr>
            <a:r>
              <a:rPr lang="en-US" altLang="en-US" sz="1700" b="1">
                <a:latin typeface="Calibri" panose="020F0502020204030204" pitchFamily="34" charset="0"/>
                <a:cs typeface="Calibri" panose="020F0502020204030204" pitchFamily="34" charset="0"/>
              </a:rPr>
              <a:t>*Documentation must be maintained for all these expenditures</a:t>
            </a:r>
            <a:r>
              <a:rPr lang="en-US" altLang="en-US" sz="1700" b="1"/>
              <a:t>.*</a:t>
            </a:r>
          </a:p>
          <a:p>
            <a:pPr marL="0" indent="0" eaLnBrk="1" fontAlgn="auto" hangingPunct="1">
              <a:buClr>
                <a:schemeClr val="accent1">
                  <a:lumMod val="75000"/>
                </a:schemeClr>
              </a:buClr>
              <a:buFont typeface="Arial" panose="020B0604020202020204" pitchFamily="34" charset="0"/>
              <a:buNone/>
              <a:defRPr/>
            </a:pPr>
            <a:endParaRPr lang="en-US" altLang="en-US" sz="1700"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22" name="Rectangle 76821">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6824" name="Straight Connector 76823">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6826" name="Rectangle 76825">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28" name="Rectangle 76827">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2" name="Rectangle 2">
            <a:extLst>
              <a:ext uri="{FF2B5EF4-FFF2-40B4-BE49-F238E27FC236}">
                <a16:creationId xmlns:a16="http://schemas.microsoft.com/office/drawing/2014/main" id="{194ED498-8699-4DC1-D402-F7C1E89760FE}"/>
              </a:ext>
            </a:extLst>
          </p:cNvPr>
          <p:cNvSpPr>
            <a:spLocks noGrp="1" noChangeArrowheads="1"/>
          </p:cNvSpPr>
          <p:nvPr>
            <p:ph type="title"/>
          </p:nvPr>
        </p:nvSpPr>
        <p:spPr>
          <a:xfrm>
            <a:off x="351777" y="4945892"/>
            <a:ext cx="6057900" cy="1463040"/>
          </a:xfrm>
        </p:spPr>
        <p:txBody>
          <a:bodyPr vert="horz" lIns="91440" tIns="45720" rIns="91440" bIns="45720" rtlCol="0" anchor="ctr">
            <a:normAutofit/>
          </a:bodyPr>
          <a:lstStyle/>
          <a:p>
            <a:pPr defTabSz="914400"/>
            <a:r>
              <a:rPr lang="en-US" altLang="en-US" sz="3100" b="1" spc="200">
                <a:ln>
                  <a:noFill/>
                </a:ln>
                <a:solidFill>
                  <a:srgbClr val="FFFFFF"/>
                </a:solidFill>
                <a:latin typeface="Calibri" panose="020F0502020204030204" pitchFamily="34" charset="0"/>
                <a:cs typeface="Calibri" panose="020F0502020204030204" pitchFamily="34" charset="0"/>
              </a:rPr>
              <a:t>Mandate 3: BEDS Reporting</a:t>
            </a:r>
            <a:br>
              <a:rPr lang="en-US" altLang="en-US" sz="3100" b="1" spc="200">
                <a:ln>
                  <a:noFill/>
                </a:ln>
                <a:solidFill>
                  <a:srgbClr val="FFFFFF"/>
                </a:solidFill>
                <a:latin typeface="Calibri" panose="020F0502020204030204" pitchFamily="34" charset="0"/>
                <a:cs typeface="Calibri" panose="020F0502020204030204" pitchFamily="34" charset="0"/>
              </a:rPr>
            </a:br>
            <a:r>
              <a:rPr lang="en-US" altLang="en-US" sz="3100" b="1" spc="200">
                <a:ln>
                  <a:noFill/>
                </a:ln>
                <a:solidFill>
                  <a:srgbClr val="FFFFFF"/>
                </a:solidFill>
                <a:latin typeface="Calibri" panose="020F0502020204030204" pitchFamily="34" charset="0"/>
                <a:cs typeface="Calibri" panose="020F0502020204030204" pitchFamily="34" charset="0"/>
              </a:rPr>
              <a:t>Screen</a:t>
            </a:r>
          </a:p>
        </p:txBody>
      </p:sp>
      <p:pic>
        <p:nvPicPr>
          <p:cNvPr id="76804" name="Picture 3" descr="Mandate 3 claim visual">
            <a:extLst>
              <a:ext uri="{FF2B5EF4-FFF2-40B4-BE49-F238E27FC236}">
                <a16:creationId xmlns:a16="http://schemas.microsoft.com/office/drawing/2014/main" id="{02E74B8D-6E78-8079-8E67-ACC28CB816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29"/>
          <a:stretch>
            <a:fillRect/>
          </a:stretch>
        </p:blipFill>
        <p:spPr bwMode="auto">
          <a:xfrm>
            <a:off x="203821" y="487413"/>
            <a:ext cx="8568988" cy="34849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830" name="Straight Connector 76829">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34" name="Rectangle 77833">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Rectangle 2">
            <a:extLst>
              <a:ext uri="{FF2B5EF4-FFF2-40B4-BE49-F238E27FC236}">
                <a16:creationId xmlns:a16="http://schemas.microsoft.com/office/drawing/2014/main" id="{4B9A4A9C-F0FB-EA05-931B-7E47A15DD856}"/>
              </a:ext>
            </a:extLst>
          </p:cNvPr>
          <p:cNvSpPr>
            <a:spLocks noGrp="1" noChangeArrowheads="1"/>
          </p:cNvSpPr>
          <p:nvPr>
            <p:ph type="title"/>
          </p:nvPr>
        </p:nvSpPr>
        <p:spPr>
          <a:xfrm>
            <a:off x="134333" y="643467"/>
            <a:ext cx="2971800" cy="5571066"/>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Mandate 4: Regents Examinations</a:t>
            </a:r>
            <a:endParaRPr lang="en-US"/>
          </a:p>
        </p:txBody>
      </p:sp>
      <p:graphicFrame>
        <p:nvGraphicFramePr>
          <p:cNvPr id="77830" name="Rectangle 3">
            <a:extLst>
              <a:ext uri="{FF2B5EF4-FFF2-40B4-BE49-F238E27FC236}">
                <a16:creationId xmlns:a16="http://schemas.microsoft.com/office/drawing/2014/main" id="{DFAF3A7C-89DF-26F1-849E-1518AE3BFD7A}"/>
              </a:ext>
            </a:extLst>
          </p:cNvPr>
          <p:cNvGraphicFramePr>
            <a:graphicFrameLocks noGrp="1"/>
          </p:cNvGraphicFramePr>
          <p:nvPr>
            <p:ph idx="1"/>
            <p:extLst>
              <p:ext uri="{D42A27DB-BD31-4B8C-83A1-F6EECF244321}">
                <p14:modId xmlns:p14="http://schemas.microsoft.com/office/powerpoint/2010/main" val="2961531983"/>
              </p:ext>
            </p:extLst>
          </p:nvPr>
        </p:nvGraphicFramePr>
        <p:xfrm>
          <a:off x="3714750" y="643467"/>
          <a:ext cx="5143500" cy="5571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2" name="Slide Number Placeholder 1">
            <a:extLst>
              <a:ext uri="{FF2B5EF4-FFF2-40B4-BE49-F238E27FC236}">
                <a16:creationId xmlns:a16="http://schemas.microsoft.com/office/drawing/2014/main" id="{4EDC9BE6-BCE3-4652-A13D-FE0A4B044561}"/>
              </a:ext>
            </a:extLst>
          </p:cNvPr>
          <p:cNvSpPr>
            <a:spLocks noGrp="1" noChangeArrowheads="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a:lnSpc>
                <a:spcPct val="90000"/>
              </a:lnSpc>
              <a:spcBef>
                <a:spcPct val="0"/>
              </a:spcBef>
              <a:buClrTx/>
              <a:buSzTx/>
              <a:buFontTx/>
              <a:buNone/>
            </a:pPr>
            <a:fld id="{521A65C2-72FA-453F-93C9-013CAA830489}" type="slidenum">
              <a:rPr lang="en-US" altLang="en-US" sz="1300">
                <a:solidFill>
                  <a:srgbClr val="FFFFFF"/>
                </a:solidFill>
                <a:latin typeface="Tahoma" panose="020B0604030504040204" pitchFamily="34" charset="0"/>
              </a:rPr>
              <a:pPr>
                <a:lnSpc>
                  <a:spcPct val="90000"/>
                </a:lnSpc>
                <a:spcBef>
                  <a:spcPct val="0"/>
                </a:spcBef>
                <a:buClrTx/>
                <a:buSzTx/>
                <a:buFontTx/>
                <a:buNone/>
              </a:pPr>
              <a:t>59</a:t>
            </a:fld>
            <a:endParaRPr lang="en-US" altLang="en-US" sz="1300">
              <a:solidFill>
                <a:srgbClr val="FFFFFF"/>
              </a:solidFill>
              <a:latin typeface="Tahoma" panose="020B0604030504040204" pitchFamily="34" charset="0"/>
            </a:endParaRPr>
          </a:p>
        </p:txBody>
      </p:sp>
      <p:sp>
        <p:nvSpPr>
          <p:cNvPr id="65538" name="Rectangle 2">
            <a:extLst>
              <a:ext uri="{FF2B5EF4-FFF2-40B4-BE49-F238E27FC236}">
                <a16:creationId xmlns:a16="http://schemas.microsoft.com/office/drawing/2014/main" id="{53C8CCAF-2E09-6A2F-B725-B874EBDB6197}"/>
              </a:ext>
            </a:extLst>
          </p:cNvPr>
          <p:cNvSpPr>
            <a:spLocks noGrp="1" noChangeArrowheads="1"/>
          </p:cNvSpPr>
          <p:nvPr>
            <p:ph type="title" idx="4294967295"/>
          </p:nvPr>
        </p:nvSpPr>
        <p:spPr>
          <a:xfrm>
            <a:off x="386862" y="574064"/>
            <a:ext cx="4549775" cy="1498600"/>
          </a:xfrm>
        </p:spPr>
        <p:txBody>
          <a:bodyPr rtlCol="0">
            <a:normAutofit/>
          </a:bodyPr>
          <a:lstStyle/>
          <a:p>
            <a:pPr algn="ctr" eaLnBrk="1" fontAlgn="auto" hangingPunct="1">
              <a:spcAft>
                <a:spcPts val="0"/>
              </a:spcAft>
              <a:defRPr/>
            </a:pPr>
            <a:r>
              <a:rPr lang="en-US" altLang="en-US" sz="3100" b="1">
                <a:ln>
                  <a:noFill/>
                </a:ln>
                <a:latin typeface="Calibri" panose="020F0502020204030204" pitchFamily="34" charset="0"/>
                <a:cs typeface="Calibri" panose="020F0502020204030204" pitchFamily="34" charset="0"/>
              </a:rPr>
              <a:t>Mandate 4: Regents Examinations (continued)</a:t>
            </a:r>
          </a:p>
        </p:txBody>
      </p:sp>
      <p:sp>
        <p:nvSpPr>
          <p:cNvPr id="50179" name="Rectangle 3">
            <a:extLst>
              <a:ext uri="{FF2B5EF4-FFF2-40B4-BE49-F238E27FC236}">
                <a16:creationId xmlns:a16="http://schemas.microsoft.com/office/drawing/2014/main" id="{CAED39FB-60FA-0B4E-E1EA-C783FEACFA05}"/>
              </a:ext>
            </a:extLst>
          </p:cNvPr>
          <p:cNvSpPr>
            <a:spLocks noGrp="1" noChangeArrowheads="1"/>
          </p:cNvSpPr>
          <p:nvPr>
            <p:ph idx="4294967295"/>
          </p:nvPr>
        </p:nvSpPr>
        <p:spPr>
          <a:xfrm>
            <a:off x="293077" y="1887415"/>
            <a:ext cx="4937125" cy="4479925"/>
          </a:xfrm>
        </p:spPr>
        <p:txBody>
          <a:bodyPr rtlCol="0">
            <a:normAutofit/>
          </a:bodyPr>
          <a:lstStyle/>
          <a:p>
            <a:pPr eaLnBrk="1" fontAlgn="auto" hangingPunct="1">
              <a:buClr>
                <a:schemeClr val="accent1">
                  <a:lumMod val="75000"/>
                </a:schemeClr>
              </a:buClr>
              <a:buFont typeface="Wingdings" panose="05000000000000000000" pitchFamily="2" charset="2"/>
              <a:buNone/>
              <a:defRPr/>
            </a:pPr>
            <a:endParaRPr lang="en-US" altLang="en-US" sz="1400" b="1" u="sng">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Wingdings" panose="05000000000000000000" pitchFamily="2" charset="2"/>
              <a:buNone/>
              <a:defRPr/>
            </a:pPr>
            <a:r>
              <a:rPr lang="en-US" altLang="en-US" sz="1500" b="1" u="sng">
                <a:latin typeface="Calibri" panose="020F0502020204030204" pitchFamily="34" charset="0"/>
                <a:cs typeface="Calibri" panose="020F0502020204030204" pitchFamily="34" charset="0"/>
              </a:rPr>
              <a:t>Calculation of Combined Hours</a:t>
            </a:r>
            <a:endParaRPr lang="en-US" altLang="en-US" sz="1500" b="1">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The system shows the number of Regents exams that were reported to the Office of Information Reporting Services (SIRS).  </a:t>
            </a:r>
          </a:p>
          <a:p>
            <a:pPr eaLnBrk="1" fontAlgn="auto" hangingPunct="1">
              <a:buClr>
                <a:schemeClr val="accent1">
                  <a:lumMod val="75000"/>
                </a:schemeClr>
              </a:buClr>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Enter the number of exams that were administered.  Use the “tab” key to move to the next field.</a:t>
            </a:r>
          </a:p>
          <a:p>
            <a:pPr eaLnBrk="1" fontAlgn="auto" hangingPunct="1">
              <a:buClr>
                <a:schemeClr val="accent1">
                  <a:lumMod val="75000"/>
                </a:schemeClr>
              </a:buClr>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You must make an entry for each exam you want to receive reimbursement for.</a:t>
            </a:r>
          </a:p>
          <a:p>
            <a:pPr eaLnBrk="1" fontAlgn="auto" hangingPunct="1">
              <a:buClr>
                <a:schemeClr val="accent1">
                  <a:lumMod val="75000"/>
                </a:schemeClr>
              </a:buClr>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When you have completed entering the exam data, click the &lt;Save Form&gt; button at the top and bottom of the claim.  The system then generates the Total General Expenditures.</a:t>
            </a:r>
          </a:p>
          <a:p>
            <a:pPr marL="457200" lvl="1" indent="0" eaLnBrk="1" fontAlgn="auto" hangingPunct="1">
              <a:buClr>
                <a:schemeClr val="accent1">
                  <a:lumMod val="75000"/>
                </a:schemeClr>
              </a:buClr>
              <a:buFont typeface="Arial" panose="020B0604020202020204" pitchFamily="34" charset="0"/>
              <a:buNone/>
              <a:defRPr/>
            </a:pPr>
            <a:r>
              <a:rPr lang="en-US" altLang="en-US" sz="1500" b="1">
                <a:latin typeface="Calibri" panose="020F0502020204030204" pitchFamily="34" charset="0"/>
                <a:cs typeface="Calibri" panose="020F0502020204030204" pitchFamily="34" charset="0"/>
              </a:rPr>
              <a:t>*Documentation must be maintained for all these expenditures</a:t>
            </a:r>
            <a:r>
              <a:rPr lang="en-US" altLang="en-US" sz="1500" b="1"/>
              <a:t>.*</a:t>
            </a:r>
          </a:p>
          <a:p>
            <a:pPr eaLnBrk="1" fontAlgn="auto" hangingPunct="1">
              <a:buClr>
                <a:schemeClr val="accent1">
                  <a:lumMod val="75000"/>
                </a:schemeClr>
              </a:buClr>
              <a:buFont typeface="Wingdings" panose="05000000000000000000" pitchFamily="2" charset="2"/>
              <a:buChar char="v"/>
              <a:defRPr/>
            </a:pPr>
            <a:endParaRPr lang="en-US" altLang="en-US" sz="1400" b="1">
              <a:latin typeface="Calibri" panose="020F0502020204030204" pitchFamily="34" charset="0"/>
              <a:cs typeface="Calibri" panose="020F0502020204030204" pitchFamily="34" charset="0"/>
            </a:endParaRPr>
          </a:p>
        </p:txBody>
      </p:sp>
      <p:pic>
        <p:nvPicPr>
          <p:cNvPr id="78854" name="Picture 78853" descr="A hand holding a pen and shading circles on a sheet">
            <a:extLst>
              <a:ext uri="{FF2B5EF4-FFF2-40B4-BE49-F238E27FC236}">
                <a16:creationId xmlns:a16="http://schemas.microsoft.com/office/drawing/2014/main" id="{804051AD-FBA1-F52A-4D50-B7B017564F0D}"/>
              </a:ext>
            </a:extLst>
          </p:cNvPr>
          <p:cNvPicPr>
            <a:picLocks noChangeAspect="1"/>
          </p:cNvPicPr>
          <p:nvPr/>
        </p:nvPicPr>
        <p:blipFill>
          <a:blip r:embed="rId2"/>
          <a:srcRect l="47457" r="22986" b="-1"/>
          <a:stretch/>
        </p:blipFill>
        <p:spPr>
          <a:xfrm>
            <a:off x="5664199" y="10"/>
            <a:ext cx="3479800" cy="685799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7" name="Rectangle 17416">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Rectangle 2">
            <a:extLst>
              <a:ext uri="{FF2B5EF4-FFF2-40B4-BE49-F238E27FC236}">
                <a16:creationId xmlns:a16="http://schemas.microsoft.com/office/drawing/2014/main" id="{B2E2C5F5-80E1-49E1-8C51-6661A7D82A92}"/>
              </a:ext>
            </a:extLst>
          </p:cNvPr>
          <p:cNvSpPr>
            <a:spLocks noGrp="1" noChangeArrowheads="1"/>
          </p:cNvSpPr>
          <p:nvPr>
            <p:ph type="title"/>
          </p:nvPr>
        </p:nvSpPr>
        <p:spPr>
          <a:xfrm>
            <a:off x="421227" y="2239108"/>
            <a:ext cx="2286198" cy="3552092"/>
          </a:xfrm>
        </p:spPr>
        <p:txBody>
          <a:bodyPr rtlCol="0" anchor="ctr">
            <a:normAutofit/>
          </a:bodyPr>
          <a:lstStyle/>
          <a:p>
            <a:pPr algn="ctr">
              <a:defRPr/>
            </a:pPr>
            <a:br>
              <a:rPr lang="en-US" altLang="en-US" sz="2400" b="1">
                <a:solidFill>
                  <a:srgbClr val="FFFFFF"/>
                </a:solidFill>
              </a:rPr>
            </a:br>
            <a:br>
              <a:rPr lang="en-US" altLang="en-US" sz="2400" b="1">
                <a:solidFill>
                  <a:srgbClr val="FFFFFF"/>
                </a:solidFill>
              </a:rPr>
            </a:br>
            <a:r>
              <a:rPr lang="en-US" altLang="en-US" sz="2400" b="1">
                <a:solidFill>
                  <a:srgbClr val="FFFFFF"/>
                </a:solidFill>
                <a:latin typeface="Calibri" panose="020F0502020204030204" pitchFamily="34" charset="0"/>
                <a:cs typeface="Calibri" panose="020F0502020204030204" pitchFamily="34" charset="0"/>
              </a:rPr>
              <a:t>exams 2024-2025</a:t>
            </a:r>
            <a:br>
              <a:rPr lang="en-US" altLang="en-US" sz="2400" b="1">
                <a:solidFill>
                  <a:srgbClr val="FFFFFF"/>
                </a:solidFill>
                <a:latin typeface="Calibri" panose="020F0502020204030204" pitchFamily="34" charset="0"/>
                <a:cs typeface="Calibri" panose="020F0502020204030204" pitchFamily="34" charset="0"/>
              </a:rPr>
            </a:br>
            <a:br>
              <a:rPr lang="en-US" altLang="en-US" sz="2400" b="1">
                <a:solidFill>
                  <a:srgbClr val="FFFFFF"/>
                </a:solidFill>
                <a:latin typeface="Calibri" panose="020F0502020204030204" pitchFamily="34" charset="0"/>
                <a:cs typeface="Calibri" panose="020F0502020204030204" pitchFamily="34" charset="0"/>
              </a:rPr>
            </a:br>
            <a:br>
              <a:rPr lang="en-US" sz="1100">
                <a:latin typeface="Calibri" panose="020F0502020204030204" pitchFamily="34" charset="0"/>
                <a:cs typeface="Calibri" panose="020F0502020204030204" pitchFamily="34" charset="0"/>
              </a:rPr>
            </a:br>
            <a:br>
              <a:rPr lang="en-US" altLang="en-US" sz="2400" b="1">
                <a:solidFill>
                  <a:srgbClr val="FFFFFF"/>
                </a:solidFill>
              </a:rPr>
            </a:br>
            <a:endParaRPr lang="en-US" altLang="en-US" sz="2400" b="1">
              <a:solidFill>
                <a:srgbClr val="FFFFFF"/>
              </a:solidFill>
            </a:endParaRPr>
          </a:p>
        </p:txBody>
      </p:sp>
      <p:sp>
        <p:nvSpPr>
          <p:cNvPr id="15363" name="Rectangle 3">
            <a:extLst>
              <a:ext uri="{FF2B5EF4-FFF2-40B4-BE49-F238E27FC236}">
                <a16:creationId xmlns:a16="http://schemas.microsoft.com/office/drawing/2014/main" id="{698B986D-8959-A7FC-EF84-181C333B434F}"/>
              </a:ext>
            </a:extLst>
          </p:cNvPr>
          <p:cNvSpPr>
            <a:spLocks noGrp="1" noChangeArrowheads="1"/>
          </p:cNvSpPr>
          <p:nvPr>
            <p:ph idx="1"/>
          </p:nvPr>
        </p:nvSpPr>
        <p:spPr>
          <a:xfrm>
            <a:off x="3282057" y="81116"/>
            <a:ext cx="5618986" cy="6172200"/>
          </a:xfrm>
        </p:spPr>
        <p:txBody>
          <a:bodyPr vert="horz" lIns="45720" tIns="45720" rIns="45720" bIns="45720" rtlCol="0" anchor="t">
            <a:normAutofit/>
          </a:bodyPr>
          <a:lstStyle/>
          <a:p>
            <a:pPr marL="0" indent="0" eaLnBrk="1" fontAlgn="auto" hangingPunct="1">
              <a:buClr>
                <a:schemeClr val="accent1">
                  <a:lumMod val="75000"/>
                </a:schemeClr>
              </a:buClr>
              <a:buFont typeface="Arial"/>
              <a:buNone/>
              <a:defRPr/>
            </a:pPr>
            <a:endParaRPr lang="en-US" altLang="en-US" sz="1800" b="1">
              <a:latin typeface="Calibri" panose="020F0502020204030204" pitchFamily="34" charset="0"/>
              <a:cs typeface="Calibri" panose="020F0502020204030204" pitchFamily="34" charset="0"/>
            </a:endParaRPr>
          </a:p>
          <a:p>
            <a:pPr marL="127635" lvl="1" indent="0" eaLnBrk="1" fontAlgn="auto" hangingPunct="1">
              <a:buClr>
                <a:schemeClr val="accent1">
                  <a:lumMod val="75000"/>
                </a:schemeClr>
              </a:buClr>
              <a:buNone/>
              <a:defRPr/>
            </a:pPr>
            <a:endParaRPr lang="pt-BR" sz="1800">
              <a:latin typeface="Calibri" panose="020F0502020204030204" pitchFamily="34" charset="0"/>
              <a:ea typeface="Calibri" panose="020F0502020204030204" pitchFamily="34" charset="0"/>
              <a:cs typeface="Calibri" panose="020F0502020204030204" pitchFamily="34" charset="0"/>
            </a:endParaRPr>
          </a:p>
          <a:p>
            <a:pPr marL="127635" lvl="1" indent="0">
              <a:buClr>
                <a:schemeClr val="accent1">
                  <a:lumMod val="75000"/>
                </a:schemeClr>
              </a:buClr>
              <a:buNone/>
              <a:defRPr/>
            </a:pPr>
            <a:r>
              <a:rPr lang="en-US" sz="2000">
                <a:latin typeface="Calibri"/>
                <a:ea typeface="Calibri"/>
                <a:cs typeface="Calibri"/>
              </a:rPr>
              <a:t>The following exams were given in 2024-2025:</a:t>
            </a:r>
          </a:p>
          <a:p>
            <a:pPr marL="127635" lvl="1" indent="0">
              <a:buClr>
                <a:schemeClr val="accent1">
                  <a:lumMod val="75000"/>
                </a:schemeClr>
              </a:buClr>
              <a:buNone/>
              <a:defRPr/>
            </a:pPr>
            <a:endParaRPr lang="en-US">
              <a:latin typeface="Calibri"/>
              <a:ea typeface="Calibri"/>
              <a:cs typeface="Calibri"/>
            </a:endParaRPr>
          </a:p>
          <a:p>
            <a:pPr marL="447675" lvl="2" indent="-136525">
              <a:buClr>
                <a:schemeClr val="accent1">
                  <a:lumMod val="75000"/>
                </a:schemeClr>
              </a:buClr>
              <a:buFont typeface="Arial" panose="05000000000000000000" pitchFamily="2" charset="2"/>
              <a:buChar char="•"/>
              <a:defRPr/>
            </a:pPr>
            <a:r>
              <a:rPr lang="pt-BR" sz="1800">
                <a:latin typeface="Calibri"/>
                <a:ea typeface="Calibri"/>
                <a:cs typeface="Calibri"/>
              </a:rPr>
              <a:t>3-8 ELA (Mandate 2)</a:t>
            </a:r>
          </a:p>
          <a:p>
            <a:pPr marL="447675" lvl="2" indent="-136525">
              <a:buClr>
                <a:schemeClr val="accent1">
                  <a:lumMod val="75000"/>
                </a:schemeClr>
              </a:buClr>
              <a:buFont typeface="Arial" panose="05000000000000000000" pitchFamily="2" charset="2"/>
              <a:buChar char="•"/>
              <a:defRPr/>
            </a:pPr>
            <a:r>
              <a:rPr lang="pt-BR" sz="1800">
                <a:latin typeface="Calibri"/>
                <a:ea typeface="Calibri"/>
                <a:cs typeface="Calibri"/>
              </a:rPr>
              <a:t>3-8 Math (Mandate 2)</a:t>
            </a:r>
          </a:p>
          <a:p>
            <a:pPr marL="447675" lvl="2" indent="-136525">
              <a:buClr>
                <a:schemeClr val="accent1">
                  <a:lumMod val="75000"/>
                </a:schemeClr>
              </a:buClr>
              <a:buFont typeface="Arial" panose="05000000000000000000" pitchFamily="2" charset="2"/>
              <a:buChar char="•"/>
              <a:defRPr/>
            </a:pPr>
            <a:r>
              <a:rPr lang="pt-BR" sz="1800">
                <a:latin typeface="Calibri"/>
                <a:ea typeface="Calibri"/>
                <a:cs typeface="Calibri"/>
              </a:rPr>
              <a:t>August 2024, January 2025, June 2025 Regents exams (Mandate 4) </a:t>
            </a:r>
          </a:p>
          <a:p>
            <a:pPr marL="447675" lvl="2" indent="-136525">
              <a:buClr>
                <a:schemeClr val="accent1">
                  <a:lumMod val="75000"/>
                </a:schemeClr>
              </a:buClr>
              <a:buFont typeface="Arial" panose="05000000000000000000" pitchFamily="2" charset="2"/>
              <a:buChar char="•"/>
              <a:defRPr/>
            </a:pPr>
            <a:r>
              <a:rPr lang="pt-BR" sz="1800">
                <a:latin typeface="Calibri"/>
                <a:ea typeface="Calibri"/>
                <a:cs typeface="Calibri"/>
              </a:rPr>
              <a:t> Grade 5 Science Test (Mandate 11)</a:t>
            </a:r>
          </a:p>
          <a:p>
            <a:pPr marL="447675" lvl="2" indent="-136525">
              <a:buClr>
                <a:schemeClr val="accent1">
                  <a:lumMod val="75000"/>
                </a:schemeClr>
              </a:buClr>
              <a:buFont typeface="Arial" panose="05000000000000000000" pitchFamily="2" charset="2"/>
              <a:buChar char="•"/>
              <a:defRPr/>
            </a:pPr>
            <a:r>
              <a:rPr lang="pt-BR" sz="1800">
                <a:latin typeface="Calibri"/>
                <a:ea typeface="Calibri"/>
                <a:cs typeface="Calibri"/>
              </a:rPr>
              <a:t>Grade 8 Science Test (Mandate 14)</a:t>
            </a:r>
          </a:p>
          <a:p>
            <a:pPr marL="447675" lvl="2" indent="-136525">
              <a:buClr>
                <a:schemeClr val="accent1">
                  <a:lumMod val="75000"/>
                </a:schemeClr>
              </a:buClr>
              <a:buFont typeface="Arial" panose="05000000000000000000" pitchFamily="2" charset="2"/>
              <a:buChar char="•"/>
              <a:defRPr/>
            </a:pPr>
            <a:r>
              <a:rPr lang="pt-BR" sz="1800">
                <a:latin typeface="Calibri"/>
                <a:ea typeface="Calibri"/>
                <a:cs typeface="Calibri"/>
              </a:rPr>
              <a:t>K-12 NYSESLAT/NYSITELL (Mandate 18)</a:t>
            </a:r>
          </a:p>
          <a:p>
            <a:pPr marL="457200" lvl="1" indent="0" eaLnBrk="1" fontAlgn="auto" hangingPunct="1">
              <a:buClr>
                <a:schemeClr val="accent1">
                  <a:lumMod val="75000"/>
                </a:schemeClr>
              </a:buClr>
              <a:buFont typeface="Arial" panose="020B0604020202020204" pitchFamily="34" charset="0"/>
              <a:buNone/>
              <a:defRPr/>
            </a:pPr>
            <a:endParaRPr lang="en-US" b="1">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a:buChar char="•"/>
              <a:defRPr/>
            </a:pPr>
            <a:endParaRPr lang="en-US">
              <a:latin typeface="Calibri" panose="020F0502020204030204" pitchFamily="34" charset="0"/>
              <a:cs typeface="Calibri" panose="020F0502020204030204" pitchFamily="34" charset="0"/>
            </a:endParaRPr>
          </a:p>
          <a:p>
            <a:pPr marL="0" indent="0" eaLnBrk="1" fontAlgn="auto" hangingPunct="1">
              <a:buClr>
                <a:schemeClr val="accent1">
                  <a:lumMod val="75000"/>
                </a:schemeClr>
              </a:buClr>
              <a:buNone/>
              <a:defRPr/>
            </a:pPr>
            <a:endParaRPr lang="en-US">
              <a:highlight>
                <a:srgbClr val="FFFF00"/>
              </a:highlight>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Wingdings" panose="05000000000000000000" pitchFamily="2" charset="2"/>
              <a:buChar char="v"/>
              <a:defRPr/>
            </a:pPr>
            <a:endParaRPr lang="en-US">
              <a:highlight>
                <a:srgbClr val="FFFF00"/>
              </a:highlight>
              <a:latin typeface="Calibri" panose="020F0502020204030204" pitchFamily="34" charset="0"/>
              <a:cs typeface="Calibri" panose="020F0502020204030204" pitchFamily="34" charset="0"/>
            </a:endParaRPr>
          </a:p>
        </p:txBody>
      </p:sp>
      <p:pic>
        <p:nvPicPr>
          <p:cNvPr id="17414" name="Graphic 17413" descr="Clipboard Mixed with solid fill">
            <a:extLst>
              <a:ext uri="{FF2B5EF4-FFF2-40B4-BE49-F238E27FC236}">
                <a16:creationId xmlns:a16="http://schemas.microsoft.com/office/drawing/2014/main" id="{CEDB0C7B-2615-BE57-E4A8-20A70EA217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08920" y="4654804"/>
            <a:ext cx="1442653" cy="1442653"/>
          </a:xfrm>
          <a:prstGeom prst="rect">
            <a:avLst/>
          </a:prstGeom>
        </p:spPr>
      </p:pic>
      <p:pic>
        <p:nvPicPr>
          <p:cNvPr id="2" name="Picture 1">
            <a:extLst>
              <a:ext uri="{FF2B5EF4-FFF2-40B4-BE49-F238E27FC236}">
                <a16:creationId xmlns:a16="http://schemas.microsoft.com/office/drawing/2014/main" id="{82D63369-05F8-1CA4-B8BD-0A42954481FF}"/>
              </a:ext>
            </a:extLst>
          </p:cNvPr>
          <p:cNvPicPr>
            <a:picLocks noChangeAspect="1"/>
          </p:cNvPicPr>
          <p:nvPr/>
        </p:nvPicPr>
        <p:blipFill>
          <a:blip r:embed="rId5"/>
          <a:stretch>
            <a:fillRect/>
          </a:stretch>
        </p:blipFill>
        <p:spPr>
          <a:xfrm>
            <a:off x="421227" y="503259"/>
            <a:ext cx="2286198" cy="137171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881" name="Rectangle 79880">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83" name="Rectangle 79882">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74" name="Rectangle 2">
            <a:extLst>
              <a:ext uri="{FF2B5EF4-FFF2-40B4-BE49-F238E27FC236}">
                <a16:creationId xmlns:a16="http://schemas.microsoft.com/office/drawing/2014/main" id="{CD8B1BFE-E3E7-0B85-BD89-DCD06D791F6F}"/>
              </a:ext>
            </a:extLst>
          </p:cNvPr>
          <p:cNvSpPr>
            <a:spLocks noGrp="1" noChangeArrowheads="1"/>
          </p:cNvSpPr>
          <p:nvPr>
            <p:ph type="title"/>
          </p:nvPr>
        </p:nvSpPr>
        <p:spPr>
          <a:xfrm>
            <a:off x="148557" y="804333"/>
            <a:ext cx="2629209" cy="5249334"/>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Mandate 4: Regents Exams  (continued)</a:t>
            </a:r>
            <a:endParaRPr lang="en-US"/>
          </a:p>
        </p:txBody>
      </p:sp>
      <p:sp>
        <p:nvSpPr>
          <p:cNvPr id="51203" name="Rectangle 3">
            <a:extLst>
              <a:ext uri="{FF2B5EF4-FFF2-40B4-BE49-F238E27FC236}">
                <a16:creationId xmlns:a16="http://schemas.microsoft.com/office/drawing/2014/main" id="{9970109D-6D73-0BDA-9BF3-24B69A20A5F5}"/>
              </a:ext>
            </a:extLst>
          </p:cNvPr>
          <p:cNvSpPr>
            <a:spLocks noGrp="1" noChangeArrowheads="1"/>
          </p:cNvSpPr>
          <p:nvPr>
            <p:ph idx="1"/>
          </p:nvPr>
        </p:nvSpPr>
        <p:spPr>
          <a:xfrm>
            <a:off x="3622861" y="533400"/>
            <a:ext cx="5444939" cy="5644092"/>
          </a:xfrm>
        </p:spPr>
        <p:txBody>
          <a:bodyPr rtlCol="0" anchor="ctr">
            <a:normAutofit/>
          </a:bodyPr>
          <a:lstStyle/>
          <a:p>
            <a:pPr eaLnBrk="1" fontAlgn="auto" hangingPunct="1">
              <a:buClr>
                <a:schemeClr val="accent1">
                  <a:lumMod val="75000"/>
                </a:schemeClr>
              </a:buClr>
              <a:buFont typeface="Wingdings" panose="05000000000000000000" pitchFamily="2" charset="2"/>
              <a:buNone/>
              <a:defRPr/>
            </a:pPr>
            <a:r>
              <a:rPr lang="en-US" altLang="en-US" sz="1600" u="sng">
                <a:latin typeface="Calibri"/>
                <a:ea typeface="Calibri"/>
                <a:cs typeface="Calibri"/>
              </a:rPr>
              <a:t>Teacher Workshop Expenditures</a:t>
            </a:r>
          </a:p>
          <a:p>
            <a:pPr>
              <a:buClr>
                <a:schemeClr val="accent1">
                  <a:lumMod val="75000"/>
                </a:schemeClr>
              </a:buClr>
              <a:buFont typeface="Arial" panose="020B0604020202020204" pitchFamily="34" charset="0"/>
              <a:buChar char="•"/>
              <a:defRPr/>
            </a:pPr>
            <a:r>
              <a:rPr lang="en-US" altLang="en-US" sz="1600">
                <a:latin typeface="Calibri"/>
                <a:ea typeface="Calibri"/>
                <a:cs typeface="Calibri"/>
              </a:rPr>
              <a:t>Under Section B enter the total hours of allowable workshop training.</a:t>
            </a:r>
          </a:p>
          <a:p>
            <a:pPr>
              <a:buClr>
                <a:schemeClr val="accent1">
                  <a:lumMod val="75000"/>
                </a:schemeClr>
              </a:buClr>
              <a:buFont typeface="Arial" panose="020B0604020202020204" pitchFamily="34" charset="0"/>
              <a:buChar char="•"/>
              <a:defRPr/>
            </a:pPr>
            <a:r>
              <a:rPr lang="en-US" altLang="en-US" sz="1600">
                <a:latin typeface="Calibri"/>
                <a:ea typeface="Calibri"/>
                <a:cs typeface="Calibri"/>
              </a:rPr>
              <a:t>Enter the dollar amount of the workshop fee.</a:t>
            </a:r>
          </a:p>
          <a:p>
            <a:pPr>
              <a:buClr>
                <a:schemeClr val="accent1">
                  <a:lumMod val="75000"/>
                </a:schemeClr>
              </a:buClr>
              <a:buFont typeface="Arial" panose="020B0604020202020204" pitchFamily="34" charset="0"/>
              <a:buChar char="•"/>
              <a:defRPr/>
            </a:pPr>
            <a:r>
              <a:rPr lang="en-US" altLang="en-US" sz="1600">
                <a:latin typeface="Calibri"/>
                <a:ea typeface="Calibri"/>
                <a:cs typeface="Calibri"/>
              </a:rPr>
              <a:t>The system generates the Total Expenditures,</a:t>
            </a:r>
            <a:endParaRPr lang="en-US" altLang="en-US" sz="1600">
              <a:latin typeface="Calibri" panose="020F0502020204030204" pitchFamily="34" charset="0"/>
              <a:ea typeface="Calibri"/>
              <a:cs typeface="Calibri" panose="020F0502020204030204" pitchFamily="34" charset="0"/>
            </a:endParaRPr>
          </a:p>
          <a:p>
            <a:pPr marL="0" indent="0" eaLnBrk="1" fontAlgn="auto" hangingPunct="1">
              <a:buClr>
                <a:schemeClr val="accent1">
                  <a:lumMod val="75000"/>
                </a:schemeClr>
              </a:buClr>
              <a:buFont typeface="Arial"/>
              <a:buNone/>
              <a:defRPr/>
            </a:pPr>
            <a:r>
              <a:rPr lang="en-US" altLang="en-US" sz="1600" u="sng">
                <a:latin typeface="Calibri"/>
                <a:ea typeface="Calibri"/>
                <a:cs typeface="Calibri"/>
              </a:rPr>
              <a:t>Test Kits</a:t>
            </a:r>
          </a:p>
          <a:p>
            <a:pPr eaLnBrk="1" fontAlgn="auto" hangingPunct="1">
              <a:buClr>
                <a:schemeClr val="accent1">
                  <a:lumMod val="75000"/>
                </a:schemeClr>
              </a:buClr>
              <a:buFont typeface="Arial" panose="020B0604020202020204" pitchFamily="34" charset="0"/>
              <a:buChar char="•"/>
              <a:defRPr/>
            </a:pPr>
            <a:r>
              <a:rPr lang="en-US" altLang="en-US" sz="1600">
                <a:latin typeface="Calibri"/>
                <a:ea typeface="Calibri"/>
                <a:cs typeface="Calibri"/>
              </a:rPr>
              <a:t>Under Section C, enter the total number students taking Regents Earth Science and the number of Earth Science Test Kits purchased during the school year.</a:t>
            </a:r>
          </a:p>
          <a:p>
            <a:pPr eaLnBrk="1" fontAlgn="auto" hangingPunct="1">
              <a:buClr>
                <a:schemeClr val="accent1">
                  <a:lumMod val="75000"/>
                </a:schemeClr>
              </a:buClr>
              <a:buFont typeface="Arial" panose="020B0604020202020204" pitchFamily="34" charset="0"/>
              <a:buChar char="•"/>
              <a:defRPr/>
            </a:pPr>
            <a:r>
              <a:rPr lang="en-US" altLang="en-US" sz="1600">
                <a:latin typeface="Calibri"/>
                <a:ea typeface="Calibri"/>
                <a:cs typeface="Calibri"/>
              </a:rPr>
              <a:t>The system generates the calculations of the Total Expenditures and Total Workshop/Test Kits Expenditures and populates the “MSA/CAP Summary of Expenditures” Screen.</a:t>
            </a:r>
          </a:p>
          <a:p>
            <a:pPr marL="0" indent="0" eaLnBrk="1" fontAlgn="auto" hangingPunct="1">
              <a:buClr>
                <a:schemeClr val="accent1">
                  <a:lumMod val="75000"/>
                </a:schemeClr>
              </a:buClr>
              <a:buFont typeface="Arial" panose="020B0604020202020204" pitchFamily="34" charset="0"/>
              <a:buNone/>
              <a:defRPr/>
            </a:pPr>
            <a:r>
              <a:rPr lang="en-US" altLang="en-US" sz="1600" b="1">
                <a:latin typeface="Calibri"/>
                <a:ea typeface="Calibri"/>
                <a:cs typeface="Calibri"/>
              </a:rPr>
              <a:t>*Documentation must be maintained for all these   expenditures</a:t>
            </a:r>
            <a:r>
              <a:rPr lang="en-US" altLang="en-US" sz="1600" b="1"/>
              <a:t>.*</a:t>
            </a:r>
          </a:p>
          <a:p>
            <a:pPr marL="0" indent="0" eaLnBrk="1" fontAlgn="auto" hangingPunct="1">
              <a:buClr>
                <a:schemeClr val="accent1">
                  <a:lumMod val="75000"/>
                </a:schemeClr>
              </a:buClr>
              <a:buFont typeface="Arial" panose="020B0604020202020204" pitchFamily="34" charset="0"/>
              <a:buNone/>
              <a:defRPr/>
            </a:pPr>
            <a:endParaRPr lang="en-US" altLang="en-US" sz="1400" b="1">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a:buChar char="•"/>
              <a:defRPr/>
            </a:pPr>
            <a:endParaRPr lang="en-US" altLang="en-US" sz="1400" b="1"/>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0CA3B04C-0C63-1EDC-397B-EECEB5E8D297}"/>
              </a:ext>
            </a:extLst>
          </p:cNvPr>
          <p:cNvSpPr>
            <a:spLocks noGrp="1" noChangeArrowheads="1"/>
          </p:cNvSpPr>
          <p:nvPr>
            <p:ph type="title"/>
          </p:nvPr>
        </p:nvSpPr>
        <p:spPr>
          <a:xfrm>
            <a:off x="973138" y="-95250"/>
            <a:ext cx="7704137" cy="1262063"/>
          </a:xfrm>
        </p:spPr>
        <p:txBody>
          <a:bodyPr/>
          <a:lstStyle/>
          <a:p>
            <a:pPr eaLnBrk="1" hangingPunct="1"/>
            <a:r>
              <a:rPr lang="en-US" altLang="en-US" sz="3600" b="1">
                <a:ln>
                  <a:noFill/>
                </a:ln>
                <a:latin typeface="Calibri" panose="020F0502020204030204" pitchFamily="34" charset="0"/>
                <a:cs typeface="Calibri" panose="020F0502020204030204" pitchFamily="34" charset="0"/>
              </a:rPr>
              <a:t>Mandate 4:Regents Exam Screen</a:t>
            </a:r>
          </a:p>
        </p:txBody>
      </p:sp>
      <p:pic>
        <p:nvPicPr>
          <p:cNvPr id="80899" name="Content Placeholder 3" descr="Mandate 4 screen">
            <a:extLst>
              <a:ext uri="{FF2B5EF4-FFF2-40B4-BE49-F238E27FC236}">
                <a16:creationId xmlns:a16="http://schemas.microsoft.com/office/drawing/2014/main" id="{F6D85C28-69D9-A8D2-58CC-0828496480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 y="809625"/>
            <a:ext cx="8772525" cy="5427663"/>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0" name="Rectangle 81939">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1942" name="Straight Connector 81941">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944" name="Rectangle 81943">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6" name="Rectangle 81945">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22" name="Rectangle 2">
            <a:extLst>
              <a:ext uri="{FF2B5EF4-FFF2-40B4-BE49-F238E27FC236}">
                <a16:creationId xmlns:a16="http://schemas.microsoft.com/office/drawing/2014/main" id="{3CB7611D-E740-E025-C604-4EB92837BC20}"/>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br>
              <a:rPr lang="en-US" altLang="en-US" sz="3500" b="1" spc="200">
                <a:ln>
                  <a:noFill/>
                </a:ln>
                <a:solidFill>
                  <a:srgbClr val="FFFFFF"/>
                </a:solidFill>
              </a:rPr>
            </a:br>
            <a:r>
              <a:rPr lang="en-US" altLang="en-US" sz="3500" b="1" spc="200">
                <a:ln>
                  <a:noFill/>
                </a:ln>
                <a:solidFill>
                  <a:srgbClr val="FFFFFF"/>
                </a:solidFill>
              </a:rPr>
              <a:t>Mandate 4: Regents Exam </a:t>
            </a:r>
            <a:br>
              <a:rPr lang="en-US" altLang="en-US" sz="3500" b="1" spc="200">
                <a:ln>
                  <a:noFill/>
                </a:ln>
                <a:solidFill>
                  <a:srgbClr val="FFFFFF"/>
                </a:solidFill>
              </a:rPr>
            </a:br>
            <a:r>
              <a:rPr lang="en-US" altLang="en-US" sz="3500" b="1" spc="200">
                <a:ln>
                  <a:noFill/>
                </a:ln>
                <a:solidFill>
                  <a:srgbClr val="FFFFFF"/>
                </a:solidFill>
              </a:rPr>
              <a:t>Sample Document </a:t>
            </a:r>
          </a:p>
        </p:txBody>
      </p:sp>
      <p:cxnSp>
        <p:nvCxnSpPr>
          <p:cNvPr id="81948" name="Straight Connector 81947">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close-up of a test&#10;&#10;Description automatically generated">
            <a:extLst>
              <a:ext uri="{FF2B5EF4-FFF2-40B4-BE49-F238E27FC236}">
                <a16:creationId xmlns:a16="http://schemas.microsoft.com/office/drawing/2014/main" id="{0A10EF7B-202C-E314-26F0-14385568E0D5}"/>
              </a:ext>
            </a:extLst>
          </p:cNvPr>
          <p:cNvPicPr>
            <a:picLocks noChangeAspect="1"/>
          </p:cNvPicPr>
          <p:nvPr/>
        </p:nvPicPr>
        <p:blipFill>
          <a:blip r:embed="rId3"/>
          <a:stretch>
            <a:fillRect/>
          </a:stretch>
        </p:blipFill>
        <p:spPr>
          <a:xfrm>
            <a:off x="0" y="685832"/>
            <a:ext cx="9144000" cy="3447987"/>
          </a:xfrm>
          <a:prstGeom prst="rect">
            <a:avLst/>
          </a:prstGeom>
        </p:spPr>
      </p:pic>
    </p:spTree>
  </p:cSld>
  <p:clrMapOvr>
    <a:masterClrMapping/>
  </p:clrMapOvr>
  <p:extLst>
    <p:ext uri="{6950BFC3-D8DA-4A85-94F7-54DA5524770B}">
      <p188:commentRel xmlns:p188="http://schemas.microsoft.com/office/powerpoint/2018/8/main" r:id="rId2"/>
    </p:ext>
  </p:extLs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66" name="Rectangle 82965">
            <a:extLst>
              <a:ext uri="{FF2B5EF4-FFF2-40B4-BE49-F238E27FC236}">
                <a16:creationId xmlns:a16="http://schemas.microsoft.com/office/drawing/2014/main" id="{C51136FD-BBB2-4EB4-A240-3E21EECF7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46" name="Rectangle 2">
            <a:extLst>
              <a:ext uri="{FF2B5EF4-FFF2-40B4-BE49-F238E27FC236}">
                <a16:creationId xmlns:a16="http://schemas.microsoft.com/office/drawing/2014/main" id="{BFE7FD8E-50C5-05A4-7563-E14534AC6269}"/>
              </a:ext>
            </a:extLst>
          </p:cNvPr>
          <p:cNvSpPr>
            <a:spLocks noGrp="1" noChangeArrowheads="1"/>
          </p:cNvSpPr>
          <p:nvPr>
            <p:ph type="title"/>
          </p:nvPr>
        </p:nvSpPr>
        <p:spPr>
          <a:xfrm>
            <a:off x="844061" y="257908"/>
            <a:ext cx="2954213" cy="1758461"/>
          </a:xfrm>
        </p:spPr>
        <p:txBody>
          <a:bodyPr>
            <a:normAutofit/>
          </a:bodyPr>
          <a:lstStyle/>
          <a:p>
            <a:pPr eaLnBrk="1" hangingPunct="1"/>
            <a:r>
              <a:rPr lang="en-US" altLang="en-US" sz="3400" b="1">
                <a:ln>
                  <a:noFill/>
                </a:ln>
                <a:solidFill>
                  <a:srgbClr val="FFFFFF"/>
                </a:solidFill>
                <a:latin typeface="Calibri" panose="020F0502020204030204" pitchFamily="34" charset="0"/>
                <a:cs typeface="Calibri" panose="020F0502020204030204" pitchFamily="34" charset="0"/>
              </a:rPr>
              <a:t>Mandate 6: Calculator Expenses</a:t>
            </a:r>
          </a:p>
        </p:txBody>
      </p:sp>
      <p:cxnSp>
        <p:nvCxnSpPr>
          <p:cNvPr id="82967" name="Straight Connector 82966">
            <a:extLst>
              <a:ext uri="{FF2B5EF4-FFF2-40B4-BE49-F238E27FC236}">
                <a16:creationId xmlns:a16="http://schemas.microsoft.com/office/drawing/2014/main" id="{C6826B28-36B0-4CC1-8EC8-EF9B88B3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8611" name="Rectangle 3">
            <a:extLst>
              <a:ext uri="{FF2B5EF4-FFF2-40B4-BE49-F238E27FC236}">
                <a16:creationId xmlns:a16="http://schemas.microsoft.com/office/drawing/2014/main" id="{52C57274-9480-6591-4233-2F6AA155EB5E}"/>
              </a:ext>
            </a:extLst>
          </p:cNvPr>
          <p:cNvSpPr>
            <a:spLocks noGrp="1" noChangeArrowheads="1"/>
          </p:cNvSpPr>
          <p:nvPr>
            <p:ph idx="1"/>
          </p:nvPr>
        </p:nvSpPr>
        <p:spPr>
          <a:xfrm>
            <a:off x="304807" y="1927274"/>
            <a:ext cx="3493467" cy="4290646"/>
          </a:xfrm>
        </p:spPr>
        <p:txBody>
          <a:bodyPr rtlCol="0">
            <a:normAutofit/>
          </a:bodyPr>
          <a:lstStyle/>
          <a:p>
            <a:pPr eaLnBrk="1" fontAlgn="auto" hangingPunct="1">
              <a:buClr>
                <a:schemeClr val="accent1">
                  <a:lumMod val="75000"/>
                </a:schemeClr>
              </a:buClr>
              <a:buFont typeface="Arial" panose="020B0604020202020204" pitchFamily="34" charset="0"/>
              <a:buChar char="•"/>
              <a:defRPr/>
            </a:pPr>
            <a:r>
              <a:rPr lang="en-US" altLang="en-US" sz="1800">
                <a:solidFill>
                  <a:srgbClr val="FFFFFF"/>
                </a:solidFill>
                <a:latin typeface="Calibri" panose="020F0502020204030204" pitchFamily="34" charset="0"/>
                <a:cs typeface="Calibri" panose="020F0502020204030204" pitchFamily="34" charset="0"/>
              </a:rPr>
              <a:t>Enter the number of scientific calculators that were purchased.</a:t>
            </a:r>
          </a:p>
          <a:p>
            <a:pPr eaLnBrk="1" fontAlgn="auto" hangingPunct="1">
              <a:buClr>
                <a:schemeClr val="accent1">
                  <a:lumMod val="75000"/>
                </a:schemeClr>
              </a:buClr>
              <a:buFont typeface="Arial" panose="020B0604020202020204" pitchFamily="34" charset="0"/>
              <a:buChar char="•"/>
              <a:defRPr/>
            </a:pPr>
            <a:r>
              <a:rPr lang="en-US" altLang="en-US" sz="1800">
                <a:solidFill>
                  <a:srgbClr val="FFFFFF"/>
                </a:solidFill>
                <a:latin typeface="Calibri" panose="020F0502020204030204" pitchFamily="34" charset="0"/>
                <a:cs typeface="Calibri" panose="020F0502020204030204" pitchFamily="34" charset="0"/>
              </a:rPr>
              <a:t>Use the “tab” key to move to the next data entry field. </a:t>
            </a:r>
          </a:p>
          <a:p>
            <a:pPr eaLnBrk="1" fontAlgn="auto" hangingPunct="1">
              <a:buClr>
                <a:schemeClr val="accent1">
                  <a:lumMod val="75000"/>
                </a:schemeClr>
              </a:buClr>
              <a:buFont typeface="Arial" panose="020B0604020202020204" pitchFamily="34" charset="0"/>
              <a:buChar char="•"/>
              <a:defRPr/>
            </a:pPr>
            <a:r>
              <a:rPr lang="en-US" altLang="en-US" sz="1800">
                <a:solidFill>
                  <a:srgbClr val="FFFFFF"/>
                </a:solidFill>
                <a:latin typeface="Calibri" panose="020F0502020204030204" pitchFamily="34" charset="0"/>
                <a:cs typeface="Calibri" panose="020F0502020204030204" pitchFamily="34" charset="0"/>
              </a:rPr>
              <a:t>Enter the number of graphing calculators that were purchased.</a:t>
            </a:r>
          </a:p>
          <a:p>
            <a:pPr eaLnBrk="1" fontAlgn="auto" hangingPunct="1">
              <a:buClr>
                <a:schemeClr val="accent1">
                  <a:lumMod val="75000"/>
                </a:schemeClr>
              </a:buClr>
              <a:buFont typeface="Arial" panose="020B0604020202020204" pitchFamily="34" charset="0"/>
              <a:buChar char="•"/>
              <a:defRPr/>
            </a:pPr>
            <a:r>
              <a:rPr lang="en-US" altLang="en-US" sz="1800">
                <a:solidFill>
                  <a:srgbClr val="FFFFFF"/>
                </a:solidFill>
                <a:latin typeface="Calibri" panose="020F0502020204030204" pitchFamily="34" charset="0"/>
                <a:cs typeface="Calibri" panose="020F0502020204030204" pitchFamily="34" charset="0"/>
              </a:rPr>
              <a:t>Click on the &lt;Save Form&gt; button.</a:t>
            </a:r>
          </a:p>
          <a:p>
            <a:pPr eaLnBrk="1" fontAlgn="auto" hangingPunct="1">
              <a:buClr>
                <a:schemeClr val="accent1">
                  <a:lumMod val="75000"/>
                </a:schemeClr>
              </a:buClr>
              <a:buFont typeface="Arial" panose="020B0604020202020204" pitchFamily="34" charset="0"/>
              <a:buChar char="•"/>
              <a:defRPr/>
            </a:pPr>
            <a:r>
              <a:rPr lang="en-US" altLang="en-US" sz="1800">
                <a:solidFill>
                  <a:srgbClr val="FFFFFF"/>
                </a:solidFill>
                <a:latin typeface="Calibri" panose="020F0502020204030204" pitchFamily="34" charset="0"/>
                <a:cs typeface="Calibri" panose="020F0502020204030204" pitchFamily="34" charset="0"/>
              </a:rPr>
              <a:t>The system generates the calculations of  Total Expenditures and populates the “MSA/CAP Summary of Expenditures” screen.</a:t>
            </a:r>
          </a:p>
          <a:p>
            <a:pPr marL="0" indent="0" eaLnBrk="1" fontAlgn="auto" hangingPunct="1">
              <a:buClr>
                <a:schemeClr val="accent1">
                  <a:lumMod val="75000"/>
                </a:schemeClr>
              </a:buClr>
              <a:buFont typeface="Arial" panose="020B0604020202020204" pitchFamily="34" charset="0"/>
              <a:buNone/>
              <a:defRPr/>
            </a:pPr>
            <a:endParaRPr lang="en-US" altLang="en-US" sz="1300">
              <a:solidFill>
                <a:srgbClr val="FFFFFF"/>
              </a:solidFill>
              <a:latin typeface="Calibri" panose="020F0502020204030204" pitchFamily="34" charset="0"/>
              <a:cs typeface="Calibri" panose="020F0502020204030204" pitchFamily="34" charset="0"/>
            </a:endParaRPr>
          </a:p>
          <a:p>
            <a:pPr marL="0" indent="0" eaLnBrk="1" fontAlgn="auto" hangingPunct="1">
              <a:buClr>
                <a:schemeClr val="accent1">
                  <a:lumMod val="75000"/>
                </a:schemeClr>
              </a:buClr>
              <a:buFont typeface="Arial" panose="020B0604020202020204" pitchFamily="34" charset="0"/>
              <a:buNone/>
              <a:defRPr/>
            </a:pPr>
            <a:endParaRPr lang="en-US" altLang="en-US" sz="1300" b="1">
              <a:solidFill>
                <a:srgbClr val="FFFFFF"/>
              </a:solidFill>
              <a:latin typeface="Calibri" panose="020F0502020204030204" pitchFamily="34" charset="0"/>
              <a:cs typeface="Calibri" panose="020F0502020204030204" pitchFamily="34" charset="0"/>
            </a:endParaRPr>
          </a:p>
        </p:txBody>
      </p:sp>
      <p:pic>
        <p:nvPicPr>
          <p:cNvPr id="82950" name="Picture 82949" descr="Calculator keypad">
            <a:extLst>
              <a:ext uri="{FF2B5EF4-FFF2-40B4-BE49-F238E27FC236}">
                <a16:creationId xmlns:a16="http://schemas.microsoft.com/office/drawing/2014/main" id="{70D83E2F-A656-BBD6-F202-10EE8A58E612}"/>
              </a:ext>
            </a:extLst>
          </p:cNvPr>
          <p:cNvPicPr>
            <a:picLocks noChangeAspect="1"/>
          </p:cNvPicPr>
          <p:nvPr/>
        </p:nvPicPr>
        <p:blipFill>
          <a:blip r:embed="rId2">
            <a:extLst>
              <a:ext uri="{28A0092B-C50C-407E-A947-70E740481C1C}">
                <a14:useLocalDpi xmlns:a14="http://schemas.microsoft.com/office/drawing/2010/main" val="0"/>
              </a:ext>
            </a:extLst>
          </a:blip>
          <a:srcRect l="26984" r="26982" b="-2"/>
          <a:stretch/>
        </p:blipFill>
        <p:spPr>
          <a:xfrm>
            <a:off x="5145705" y="322335"/>
            <a:ext cx="2732698" cy="3759632"/>
          </a:xfrm>
          <a:prstGeom prst="rect">
            <a:avLst/>
          </a:prstGeom>
        </p:spPr>
      </p:pic>
      <p:sp>
        <p:nvSpPr>
          <p:cNvPr id="3" name="TextBox 2">
            <a:extLst>
              <a:ext uri="{FF2B5EF4-FFF2-40B4-BE49-F238E27FC236}">
                <a16:creationId xmlns:a16="http://schemas.microsoft.com/office/drawing/2014/main" id="{284141AA-1893-2BE1-1488-37620AF69186}"/>
              </a:ext>
            </a:extLst>
          </p:cNvPr>
          <p:cNvSpPr txBox="1"/>
          <p:nvPr/>
        </p:nvSpPr>
        <p:spPr>
          <a:xfrm>
            <a:off x="152401" y="5756255"/>
            <a:ext cx="3796607" cy="923330"/>
          </a:xfrm>
          <a:prstGeom prst="rect">
            <a:avLst/>
          </a:prstGeom>
          <a:solidFill>
            <a:schemeClr val="accent2"/>
          </a:solidFill>
        </p:spPr>
        <p:txBody>
          <a:bodyPr wrap="square">
            <a:spAutoFit/>
          </a:bodyPr>
          <a:lstStyle/>
          <a:p>
            <a:pPr marL="0" indent="0" eaLnBrk="1" fontAlgn="auto" hangingPunct="1">
              <a:buClr>
                <a:schemeClr val="accent1">
                  <a:lumMod val="75000"/>
                </a:schemeClr>
              </a:buClr>
              <a:buFont typeface="Arial" panose="020B0604020202020204" pitchFamily="34" charset="0"/>
              <a:buNone/>
              <a:defRPr/>
            </a:pPr>
            <a:r>
              <a:rPr lang="en-US" altLang="en-US" sz="1800" b="1">
                <a:solidFill>
                  <a:srgbClr val="FFFFFF"/>
                </a:solidFill>
                <a:latin typeface="Calibri" panose="020F0502020204030204" pitchFamily="34" charset="0"/>
                <a:cs typeface="Calibri" panose="020F0502020204030204" pitchFamily="34" charset="0"/>
              </a:rPr>
              <a:t>*Documentation must be maintained for all these expenditures</a:t>
            </a:r>
            <a:r>
              <a:rPr lang="en-US" altLang="en-US" b="1">
                <a:solidFill>
                  <a:srgbClr val="FFFFFF"/>
                </a:solidFill>
                <a:latin typeface="Calibri" panose="020F0502020204030204" pitchFamily="34" charset="0"/>
                <a:cs typeface="Calibri" panose="020F0502020204030204" pitchFamily="34" charset="0"/>
              </a:rPr>
              <a:t> in the form of a receipt</a:t>
            </a:r>
            <a:r>
              <a:rPr lang="en-US" altLang="en-US" sz="1800" b="1">
                <a:solidFill>
                  <a:srgbClr val="FFFFFF"/>
                </a:solidFill>
              </a:rPr>
              <a:t>*</a:t>
            </a:r>
          </a:p>
        </p:txBody>
      </p:sp>
      <p:pic>
        <p:nvPicPr>
          <p:cNvPr id="2" name="Picture 1" descr="Mandate 6 screen">
            <a:extLst>
              <a:ext uri="{FF2B5EF4-FFF2-40B4-BE49-F238E27FC236}">
                <a16:creationId xmlns:a16="http://schemas.microsoft.com/office/drawing/2014/main" id="{2650F892-F9DC-43F9-A377-5D98E114CAF7}"/>
              </a:ext>
            </a:extLst>
          </p:cNvPr>
          <p:cNvPicPr>
            <a:picLocks noChangeAspect="1"/>
          </p:cNvPicPr>
          <p:nvPr/>
        </p:nvPicPr>
        <p:blipFill>
          <a:blip r:embed="rId3"/>
          <a:srcRect l="-119" t="-766" r="2685" b="383"/>
          <a:stretch/>
        </p:blipFill>
        <p:spPr>
          <a:xfrm>
            <a:off x="4089481" y="4241108"/>
            <a:ext cx="5056195" cy="2312296"/>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02" name="Rectangle 85001">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4" name="Rectangle 2">
            <a:extLst>
              <a:ext uri="{FF2B5EF4-FFF2-40B4-BE49-F238E27FC236}">
                <a16:creationId xmlns:a16="http://schemas.microsoft.com/office/drawing/2014/main" id="{D9C74DD3-FE9A-F808-D4F3-140D0D974165}"/>
              </a:ext>
            </a:extLst>
          </p:cNvPr>
          <p:cNvSpPr>
            <a:spLocks noGrp="1" noChangeArrowheads="1"/>
          </p:cNvSpPr>
          <p:nvPr>
            <p:ph type="title"/>
          </p:nvPr>
        </p:nvSpPr>
        <p:spPr>
          <a:xfrm>
            <a:off x="76200" y="640080"/>
            <a:ext cx="2976251" cy="5613236"/>
          </a:xfrm>
        </p:spPr>
        <p:txBody>
          <a:bodyPr anchor="ct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Mandate 8: New York State School Immunization Program (SSIP)</a:t>
            </a:r>
            <a:endParaRPr lang="en-US"/>
          </a:p>
        </p:txBody>
      </p:sp>
      <p:sp>
        <p:nvSpPr>
          <p:cNvPr id="53251" name="Rectangle 3">
            <a:extLst>
              <a:ext uri="{FF2B5EF4-FFF2-40B4-BE49-F238E27FC236}">
                <a16:creationId xmlns:a16="http://schemas.microsoft.com/office/drawing/2014/main" id="{EBF649DE-8EE3-4816-CFFC-1D850BB580D3}"/>
              </a:ext>
            </a:extLst>
          </p:cNvPr>
          <p:cNvSpPr>
            <a:spLocks noGrp="1" noChangeArrowheads="1"/>
          </p:cNvSpPr>
          <p:nvPr>
            <p:ph idx="1"/>
          </p:nvPr>
        </p:nvSpPr>
        <p:spPr>
          <a:xfrm>
            <a:off x="3524863" y="640080"/>
            <a:ext cx="5379104" cy="3745107"/>
          </a:xfrm>
        </p:spPr>
        <p:txBody>
          <a:bodyPr rtlCol="0">
            <a:normAutofit fontScale="85000" lnSpcReduction="10000"/>
          </a:bodyPr>
          <a:lstStyle/>
          <a:p>
            <a:pPr marL="0" indent="0" eaLnBrk="1" fontAlgn="auto" hangingPunct="1">
              <a:buClr>
                <a:schemeClr val="accent1">
                  <a:lumMod val="75000"/>
                </a:schemeClr>
              </a:buClr>
              <a:buFont typeface="Wingdings" panose="05000000000000000000" pitchFamily="2" charset="2"/>
              <a:buNone/>
              <a:defRPr/>
            </a:pPr>
            <a:r>
              <a:rPr lang="en-US">
                <a:latin typeface="Calibri" panose="020F0502020204030204" pitchFamily="34" charset="0"/>
                <a:cs typeface="Calibri" panose="020F0502020204030204" pitchFamily="34" charset="0"/>
              </a:rPr>
              <a:t>Only Grade K-12 students in non-public schools in New York City, Buffalo or Rochester that filed their immunization data with NYSDOH are eligible for Mandate 8. The Mandate 8 button will be disabled for the other non-public schools.</a:t>
            </a:r>
          </a:p>
          <a:p>
            <a:pPr eaLnBrk="1" fontAlgn="auto" hangingPunct="1">
              <a:buClr>
                <a:schemeClr val="accent1">
                  <a:lumMod val="75000"/>
                </a:schemeClr>
              </a:buClr>
              <a:buFont typeface="Arial" panose="020B0604020202020204" pitchFamily="34" charset="0"/>
              <a:buChar char="•"/>
              <a:defRPr/>
            </a:pPr>
            <a:r>
              <a:rPr lang="en-US">
                <a:latin typeface="Calibri" panose="020F0502020204030204" pitchFamily="34" charset="0"/>
                <a:cs typeface="Calibri" panose="020F0502020204030204" pitchFamily="34" charset="0"/>
              </a:rPr>
              <a:t>Enter the number of non-public school pupils for whom immunization documentation has been maintained.</a:t>
            </a:r>
          </a:p>
          <a:p>
            <a:pPr eaLnBrk="1" fontAlgn="auto" hangingPunct="1">
              <a:buClr>
                <a:schemeClr val="accent1">
                  <a:lumMod val="75000"/>
                </a:schemeClr>
              </a:buClr>
              <a:buFont typeface="Arial" panose="020B0604020202020204" pitchFamily="34" charset="0"/>
              <a:buChar char="•"/>
              <a:defRPr/>
            </a:pPr>
            <a:r>
              <a:rPr lang="en-US">
                <a:latin typeface="Calibri" panose="020F0502020204030204" pitchFamily="34" charset="0"/>
                <a:cs typeface="Calibri" panose="020F0502020204030204" pitchFamily="34" charset="0"/>
              </a:rPr>
              <a:t>The system generates the calculations of  Total Expenditures for SSIP and populates the “MSA/CAP Summary of Expenditures” screen.</a:t>
            </a:r>
          </a:p>
          <a:p>
            <a:pPr eaLnBrk="1" fontAlgn="auto" hangingPunct="1">
              <a:buClr>
                <a:schemeClr val="accent1">
                  <a:lumMod val="75000"/>
                </a:schemeClr>
              </a:buClr>
              <a:buFont typeface="Wingdings" panose="05000000000000000000" pitchFamily="2" charset="2"/>
              <a:buChar char="v"/>
              <a:defRPr/>
            </a:pPr>
            <a:endParaRPr lang="en-US">
              <a:latin typeface="Calibri" panose="020F0502020204030204" pitchFamily="34" charset="0"/>
              <a:cs typeface="Calibri" panose="020F0502020204030204" pitchFamily="34" charset="0"/>
            </a:endParaRPr>
          </a:p>
          <a:p>
            <a:pPr>
              <a:buClr>
                <a:schemeClr val="accent1">
                  <a:lumMod val="75000"/>
                </a:schemeClr>
              </a:buClr>
              <a:buFont typeface="Arial"/>
              <a:buChar char="•"/>
              <a:defRPr/>
            </a:pPr>
            <a:r>
              <a:rPr lang="en-US" b="1"/>
              <a:t>Mandate 8 rate increase – </a:t>
            </a:r>
            <a:r>
              <a:rPr lang="en-US"/>
              <a:t>The SSIP, State School Immunization Program, rate has been set at $4.62 for 2024-2025.  </a:t>
            </a:r>
            <a:endParaRPr lang="en-US" altLang="en-US"/>
          </a:p>
        </p:txBody>
      </p:sp>
      <p:pic>
        <p:nvPicPr>
          <p:cNvPr id="4" name="Picture 3" descr="A screenshot of a computer&#10;&#10;Description automatically generated">
            <a:extLst>
              <a:ext uri="{FF2B5EF4-FFF2-40B4-BE49-F238E27FC236}">
                <a16:creationId xmlns:a16="http://schemas.microsoft.com/office/drawing/2014/main" id="{23ECA93E-238D-746C-0CFF-CB0188092228}"/>
              </a:ext>
            </a:extLst>
          </p:cNvPr>
          <p:cNvPicPr>
            <a:picLocks noChangeAspect="1"/>
          </p:cNvPicPr>
          <p:nvPr/>
        </p:nvPicPr>
        <p:blipFill>
          <a:blip r:embed="rId2"/>
          <a:stretch>
            <a:fillRect/>
          </a:stretch>
        </p:blipFill>
        <p:spPr>
          <a:xfrm>
            <a:off x="3562907" y="5368704"/>
            <a:ext cx="5501961" cy="788303"/>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025" name="Rectangle 8602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27" name="Rectangle 8602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82" name="Rectangle 2">
            <a:extLst>
              <a:ext uri="{FF2B5EF4-FFF2-40B4-BE49-F238E27FC236}">
                <a16:creationId xmlns:a16="http://schemas.microsoft.com/office/drawing/2014/main" id="{EEBF5377-9FC9-203E-BBF2-D025CF7F7172}"/>
              </a:ext>
            </a:extLst>
          </p:cNvPr>
          <p:cNvSpPr>
            <a:spLocks noGrp="1" noChangeArrowheads="1"/>
          </p:cNvSpPr>
          <p:nvPr>
            <p:ph type="title"/>
          </p:nvPr>
        </p:nvSpPr>
        <p:spPr>
          <a:xfrm>
            <a:off x="76200" y="804333"/>
            <a:ext cx="3352800" cy="5249334"/>
          </a:xfrm>
        </p:spPr>
        <p:txBody>
          <a:bodyPr rtlCol="0">
            <a:normAutofit/>
          </a:bodyPr>
          <a:lstStyle/>
          <a:p>
            <a:pPr algn="ctr">
              <a:defRPr/>
            </a:pPr>
            <a:r>
              <a:rPr lang="en-US" altLang="en-US" sz="3100" b="1">
                <a:ln>
                  <a:noFill/>
                </a:ln>
                <a:solidFill>
                  <a:srgbClr val="FFFFFF"/>
                </a:solidFill>
                <a:latin typeface="Calibri"/>
                <a:ea typeface="Calibri"/>
                <a:cs typeface="Calibri"/>
              </a:rPr>
              <a:t>Mandate 9: Documentation of Integration of Required Instruction in 7th and 8th Grade </a:t>
            </a:r>
            <a:br>
              <a:rPr lang="en-US" altLang="en-US" sz="3100" b="1">
                <a:solidFill>
                  <a:srgbClr val="FFFFFF"/>
                </a:solidFill>
                <a:latin typeface="Calibri"/>
                <a:ea typeface="Calibri"/>
                <a:cs typeface="Calibri"/>
              </a:rPr>
            </a:br>
            <a:r>
              <a:rPr lang="en-US" altLang="en-US" sz="3100" b="1">
                <a:ln>
                  <a:noFill/>
                </a:ln>
                <a:solidFill>
                  <a:srgbClr val="FFFFFF"/>
                </a:solidFill>
                <a:latin typeface="Calibri"/>
                <a:ea typeface="Calibri"/>
                <a:cs typeface="Calibri"/>
              </a:rPr>
              <a:t>(DIRI)</a:t>
            </a:r>
            <a:endParaRPr lang="en-US">
              <a:latin typeface="Calibri"/>
              <a:ea typeface="Calibri"/>
              <a:cs typeface="Calibri"/>
            </a:endParaRPr>
          </a:p>
        </p:txBody>
      </p:sp>
      <p:sp>
        <p:nvSpPr>
          <p:cNvPr id="54275" name="Rectangle 3">
            <a:extLst>
              <a:ext uri="{FF2B5EF4-FFF2-40B4-BE49-F238E27FC236}">
                <a16:creationId xmlns:a16="http://schemas.microsoft.com/office/drawing/2014/main" id="{656FA6F6-4CB7-2DF3-01A8-7AAD03E1C811}"/>
              </a:ext>
            </a:extLst>
          </p:cNvPr>
          <p:cNvSpPr>
            <a:spLocks noGrp="1" noChangeArrowheads="1"/>
          </p:cNvSpPr>
          <p:nvPr>
            <p:ph idx="1"/>
          </p:nvPr>
        </p:nvSpPr>
        <p:spPr>
          <a:xfrm>
            <a:off x="3810032" y="656926"/>
            <a:ext cx="4610377" cy="5249334"/>
          </a:xfrm>
        </p:spPr>
        <p:txBody>
          <a:bodyPr rtlCol="0" anchor="ctr">
            <a:normAutofit/>
          </a:bodyPr>
          <a:lstStyle/>
          <a:p>
            <a:pPr eaLnBrk="1" fontAlgn="auto" hangingPunct="1">
              <a:buClr>
                <a:schemeClr val="accent1">
                  <a:lumMod val="75000"/>
                </a:schemeClr>
              </a:buClr>
              <a:buFont typeface="Wingdings" panose="05000000000000000000" pitchFamily="2" charset="2"/>
              <a:buNone/>
              <a:defRPr/>
            </a:pPr>
            <a:r>
              <a:rPr lang="en-US" altLang="en-US" sz="1500" u="sng">
                <a:latin typeface="Calibri" panose="020F0502020204030204" pitchFamily="34" charset="0"/>
                <a:cs typeface="Calibri" panose="020F0502020204030204" pitchFamily="34" charset="0"/>
              </a:rPr>
              <a:t>Calculation of Hourly Rate</a:t>
            </a:r>
            <a:endParaRPr lang="en-US" altLang="en-US" sz="1500">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Click on the &lt;Mandate 9&gt; button.</a:t>
            </a:r>
          </a:p>
          <a:p>
            <a:pPr eaLnBrk="1" fontAlgn="auto" hangingPunct="1">
              <a:buClr>
                <a:schemeClr val="accent1">
                  <a:lumMod val="75000"/>
                </a:schemeClr>
              </a:buClr>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Enter data for line 1.  Use the “tab” key to move to the next data entry field. </a:t>
            </a:r>
          </a:p>
          <a:p>
            <a:pPr eaLnBrk="1" fontAlgn="auto" hangingPunct="1">
              <a:buClr>
                <a:schemeClr val="accent1">
                  <a:lumMod val="75000"/>
                </a:schemeClr>
              </a:buClr>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Continue entering data for lines 2-4. </a:t>
            </a:r>
          </a:p>
          <a:p>
            <a:pPr marL="0" indent="0" eaLnBrk="1" fontAlgn="auto" hangingPunct="1">
              <a:buClr>
                <a:schemeClr val="accent1">
                  <a:lumMod val="75000"/>
                </a:schemeClr>
              </a:buClr>
              <a:buFont typeface="Wingdings" panose="05000000000000000000" pitchFamily="2" charset="2"/>
              <a:buNone/>
              <a:defRPr/>
            </a:pPr>
            <a:endParaRPr lang="en-US" altLang="en-US" sz="1500" u="sng">
              <a:latin typeface="Calibri" panose="020F0502020204030204" pitchFamily="34" charset="0"/>
              <a:cs typeface="Calibri" panose="020F0502020204030204" pitchFamily="34" charset="0"/>
            </a:endParaRPr>
          </a:p>
          <a:p>
            <a:pPr marL="0" indent="0" eaLnBrk="1" fontAlgn="auto" hangingPunct="1">
              <a:buClr>
                <a:schemeClr val="accent1">
                  <a:lumMod val="75000"/>
                </a:schemeClr>
              </a:buClr>
              <a:buFont typeface="Wingdings" panose="05000000000000000000" pitchFamily="2" charset="2"/>
              <a:buNone/>
              <a:defRPr/>
            </a:pPr>
            <a:r>
              <a:rPr lang="en-US" altLang="en-US" sz="1500" u="sng">
                <a:latin typeface="Calibri" panose="020F0502020204030204" pitchFamily="34" charset="0"/>
                <a:cs typeface="Calibri" panose="020F0502020204030204" pitchFamily="34" charset="0"/>
              </a:rPr>
              <a:t>Calculation of Expenditures</a:t>
            </a:r>
            <a:endParaRPr lang="en-US" altLang="en-US" sz="1500">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Use the “tab” key to move to the combined hours field.</a:t>
            </a:r>
          </a:p>
          <a:p>
            <a:pPr eaLnBrk="1" fontAlgn="auto" hangingPunct="1">
              <a:buClr>
                <a:schemeClr val="accent1">
                  <a:lumMod val="75000"/>
                </a:schemeClr>
              </a:buClr>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Enter Total # of 7th &amp; 8th grade teachers that participated in the mandate.</a:t>
            </a:r>
          </a:p>
          <a:p>
            <a:pPr eaLnBrk="1" fontAlgn="auto" hangingPunct="1">
              <a:buClr>
                <a:schemeClr val="accent1">
                  <a:lumMod val="75000"/>
                </a:schemeClr>
              </a:buClr>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Click on the &lt;Save Form&gt; button.</a:t>
            </a:r>
          </a:p>
          <a:p>
            <a:pPr eaLnBrk="1" fontAlgn="auto" hangingPunct="1">
              <a:buClr>
                <a:schemeClr val="accent1">
                  <a:lumMod val="75000"/>
                </a:schemeClr>
              </a:buClr>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The system generates the calculations of Total General Expenditures for DIRI and populates the “MSA/CAP Summary of Expenditures” screen.</a:t>
            </a:r>
          </a:p>
          <a:p>
            <a:pPr marL="0" indent="0" eaLnBrk="1" fontAlgn="auto" hangingPunct="1">
              <a:buClr>
                <a:schemeClr val="accent1">
                  <a:lumMod val="75000"/>
                </a:schemeClr>
              </a:buClr>
              <a:buFont typeface="Arial" panose="020B0604020202020204" pitchFamily="34" charset="0"/>
              <a:buNone/>
              <a:defRPr/>
            </a:pPr>
            <a:r>
              <a:rPr lang="en-US" altLang="en-US" sz="1500" b="1">
                <a:latin typeface="Calibri" panose="020F0502020204030204" pitchFamily="34" charset="0"/>
                <a:cs typeface="Calibri" panose="020F0502020204030204" pitchFamily="34" charset="0"/>
              </a:rPr>
              <a:t>*Documentation must be maintained for all these expenditures.*</a:t>
            </a:r>
          </a:p>
          <a:p>
            <a:pPr marL="0" indent="0" eaLnBrk="1" fontAlgn="auto" hangingPunct="1">
              <a:buClr>
                <a:schemeClr val="accent1">
                  <a:lumMod val="75000"/>
                </a:schemeClr>
              </a:buClr>
              <a:buFont typeface="Arial" panose="020B0604020202020204" pitchFamily="34" charset="0"/>
              <a:buNone/>
              <a:defRPr/>
            </a:pPr>
            <a:endParaRPr lang="en-US" altLang="en-US" sz="1400" b="1">
              <a:latin typeface="Calibri" panose="020F0502020204030204" pitchFamily="34" charset="0"/>
              <a:cs typeface="Calibri" panose="020F050202020403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9" name="Rectangle 87048">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7051" name="Straight Connector 87050">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053" name="Rectangle 87052">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55" name="Rectangle 87054">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2" name="Rectangle 2">
            <a:extLst>
              <a:ext uri="{FF2B5EF4-FFF2-40B4-BE49-F238E27FC236}">
                <a16:creationId xmlns:a16="http://schemas.microsoft.com/office/drawing/2014/main" id="{D1684744-921C-31D0-1FB4-935EFBFB4A5F}"/>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r>
              <a:rPr lang="en-US" altLang="en-US" sz="5000" b="1" spc="200">
                <a:ln>
                  <a:noFill/>
                </a:ln>
                <a:solidFill>
                  <a:srgbClr val="FFFFFF"/>
                </a:solidFill>
              </a:rPr>
              <a:t>Mandate 9: DIRI Screen</a:t>
            </a:r>
          </a:p>
        </p:txBody>
      </p:sp>
      <p:cxnSp>
        <p:nvCxnSpPr>
          <p:cNvPr id="87057" name="Straight Connector 87056">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screenshot of mandate 9">
            <a:extLst>
              <a:ext uri="{FF2B5EF4-FFF2-40B4-BE49-F238E27FC236}">
                <a16:creationId xmlns:a16="http://schemas.microsoft.com/office/drawing/2014/main" id="{08A2A670-5CB3-E619-B07C-0B2F5B5DA580}"/>
              </a:ext>
            </a:extLst>
          </p:cNvPr>
          <p:cNvPicPr>
            <a:picLocks noChangeAspect="1"/>
          </p:cNvPicPr>
          <p:nvPr/>
        </p:nvPicPr>
        <p:blipFill>
          <a:blip r:embed="rId2"/>
          <a:stretch>
            <a:fillRect/>
          </a:stretch>
        </p:blipFill>
        <p:spPr>
          <a:xfrm>
            <a:off x="0" y="395052"/>
            <a:ext cx="9144000" cy="3953347"/>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083" name="Rectangle 88082">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85" name="Rectangle 88084">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66" name="Rectangle 2">
            <a:extLst>
              <a:ext uri="{FF2B5EF4-FFF2-40B4-BE49-F238E27FC236}">
                <a16:creationId xmlns:a16="http://schemas.microsoft.com/office/drawing/2014/main" id="{ACC0C8AE-1750-B141-E638-01BD91C2E51A}"/>
              </a:ext>
            </a:extLst>
          </p:cNvPr>
          <p:cNvSpPr>
            <a:spLocks noGrp="1" noChangeArrowheads="1"/>
          </p:cNvSpPr>
          <p:nvPr>
            <p:ph type="title"/>
          </p:nvPr>
        </p:nvSpPr>
        <p:spPr>
          <a:xfrm>
            <a:off x="157983" y="681784"/>
            <a:ext cx="2705409" cy="5249334"/>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Mandate 10: </a:t>
            </a:r>
            <a:br>
              <a:rPr lang="en-US" altLang="en-US" sz="3100" b="1">
                <a:ln>
                  <a:noFill/>
                </a:ln>
                <a:solidFill>
                  <a:srgbClr val="FFFFFF"/>
                </a:solidFill>
                <a:latin typeface="Calibri" panose="020F0502020204030204" pitchFamily="34" charset="0"/>
                <a:cs typeface="Calibri" panose="020F0502020204030204" pitchFamily="34" charset="0"/>
              </a:rPr>
            </a:br>
            <a:r>
              <a:rPr lang="en-US" altLang="en-US" sz="3100" b="1">
                <a:ln>
                  <a:noFill/>
                </a:ln>
                <a:solidFill>
                  <a:srgbClr val="FFFFFF"/>
                </a:solidFill>
                <a:latin typeface="Calibri" panose="020F0502020204030204" pitchFamily="34" charset="0"/>
                <a:cs typeface="Calibri" panose="020F0502020204030204" pitchFamily="34" charset="0"/>
              </a:rPr>
              <a:t>High School Graduation Report (HSGR)</a:t>
            </a:r>
            <a:endParaRPr lang="en-US"/>
          </a:p>
        </p:txBody>
      </p:sp>
      <p:sp>
        <p:nvSpPr>
          <p:cNvPr id="58371" name="Rectangle 3">
            <a:extLst>
              <a:ext uri="{FF2B5EF4-FFF2-40B4-BE49-F238E27FC236}">
                <a16:creationId xmlns:a16="http://schemas.microsoft.com/office/drawing/2014/main" id="{9195051A-BA01-91EF-6265-51D21A4F9FC4}"/>
              </a:ext>
            </a:extLst>
          </p:cNvPr>
          <p:cNvSpPr>
            <a:spLocks noGrp="1" noChangeArrowheads="1"/>
          </p:cNvSpPr>
          <p:nvPr>
            <p:ph idx="1"/>
          </p:nvPr>
        </p:nvSpPr>
        <p:spPr>
          <a:xfrm>
            <a:off x="3877768" y="1230690"/>
            <a:ext cx="4610377" cy="5249334"/>
          </a:xfrm>
        </p:spPr>
        <p:txBody>
          <a:bodyPr rtlCol="0" anchor="ctr">
            <a:normAutofit/>
          </a:bodyPr>
          <a:lstStyle/>
          <a:p>
            <a:pPr eaLnBrk="1" fontAlgn="auto" hangingPunct="1">
              <a:buClr>
                <a:schemeClr val="accent1">
                  <a:lumMod val="75000"/>
                </a:schemeClr>
              </a:buClr>
              <a:buFont typeface="Wingdings" panose="05000000000000000000" pitchFamily="2" charset="2"/>
              <a:buNone/>
              <a:defRPr/>
            </a:pPr>
            <a:r>
              <a:rPr lang="en-US" altLang="en-US" sz="1700" u="sng">
                <a:latin typeface="Calibri"/>
                <a:ea typeface="Calibri"/>
                <a:cs typeface="Calibri"/>
              </a:rPr>
              <a:t>Calculation of Hourly Rate</a:t>
            </a:r>
            <a:endParaRPr lang="en-US" altLang="en-US" sz="1700">
              <a:latin typeface="Calibri"/>
              <a:ea typeface="Calibri"/>
              <a:cs typeface="Calibri"/>
            </a:endParaRPr>
          </a:p>
          <a:p>
            <a:pPr>
              <a:buNone/>
              <a:defRPr/>
            </a:pPr>
            <a:endParaRPr lang="en-US" altLang="en-US" sz="1700" u="sng">
              <a:latin typeface="Calibri"/>
              <a:ea typeface="Calibri"/>
              <a:cs typeface="Calibri"/>
            </a:endParaRPr>
          </a:p>
          <a:p>
            <a:pPr eaLnBrk="1" fontAlgn="auto" hangingPunct="1">
              <a:buClr>
                <a:schemeClr val="accent1">
                  <a:lumMod val="75000"/>
                </a:schemeClr>
              </a:buClr>
              <a:buFont typeface="Arial" panose="020B0604020202020204" pitchFamily="34" charset="0"/>
              <a:buChar char="•"/>
              <a:defRPr/>
            </a:pPr>
            <a:r>
              <a:rPr lang="en-US" altLang="en-US" sz="1700">
                <a:latin typeface="Calibri"/>
                <a:ea typeface="Calibri"/>
                <a:cs typeface="Calibri"/>
              </a:rPr>
              <a:t>Click on the &lt;Mandate 10&gt; button.</a:t>
            </a:r>
          </a:p>
          <a:p>
            <a:pPr eaLnBrk="1" fontAlgn="auto" hangingPunct="1">
              <a:buClr>
                <a:schemeClr val="accent1">
                  <a:lumMod val="75000"/>
                </a:schemeClr>
              </a:buClr>
              <a:buFont typeface="Arial" panose="020B0604020202020204" pitchFamily="34" charset="0"/>
              <a:buChar char="•"/>
              <a:defRPr/>
            </a:pPr>
            <a:r>
              <a:rPr lang="en-US" altLang="en-US" sz="1700">
                <a:latin typeface="Calibri"/>
                <a:ea typeface="Calibri"/>
                <a:cs typeface="Calibri"/>
              </a:rPr>
              <a:t>Enter data for line 1.  Use the “tab” key to move to the next data entry field. </a:t>
            </a:r>
          </a:p>
          <a:p>
            <a:pPr eaLnBrk="1" fontAlgn="auto" hangingPunct="1">
              <a:buClr>
                <a:schemeClr val="accent1">
                  <a:lumMod val="75000"/>
                </a:schemeClr>
              </a:buClr>
              <a:buFont typeface="Arial" panose="020B0604020202020204" pitchFamily="34" charset="0"/>
              <a:buChar char="•"/>
              <a:defRPr/>
            </a:pPr>
            <a:r>
              <a:rPr lang="en-US" altLang="en-US" sz="1700">
                <a:latin typeface="Calibri"/>
                <a:ea typeface="Calibri"/>
                <a:cs typeface="Calibri"/>
              </a:rPr>
              <a:t>Continue entering data for lines 2-4.  </a:t>
            </a:r>
          </a:p>
          <a:p>
            <a:pPr eaLnBrk="1" fontAlgn="auto" hangingPunct="1">
              <a:buClr>
                <a:schemeClr val="accent1">
                  <a:lumMod val="75000"/>
                </a:schemeClr>
              </a:buClr>
              <a:buFont typeface="Arial"/>
              <a:buNone/>
              <a:defRPr/>
            </a:pPr>
            <a:r>
              <a:rPr lang="en-US" altLang="en-US" sz="1700" u="sng">
                <a:latin typeface="Calibri"/>
                <a:ea typeface="Calibri"/>
                <a:cs typeface="Calibri"/>
              </a:rPr>
              <a:t>Calculation of Expenditures</a:t>
            </a:r>
            <a:endParaRPr lang="en-US" altLang="en-US" sz="1700">
              <a:latin typeface="Calibri"/>
              <a:ea typeface="Calibri"/>
              <a:cs typeface="Calibri"/>
            </a:endParaRPr>
          </a:p>
          <a:p>
            <a:pPr eaLnBrk="1" fontAlgn="auto" hangingPunct="1">
              <a:buClr>
                <a:schemeClr val="accent1">
                  <a:lumMod val="75000"/>
                </a:schemeClr>
              </a:buClr>
              <a:buFont typeface="Arial" panose="020B0604020202020204" pitchFamily="34" charset="0"/>
              <a:buChar char="•"/>
              <a:defRPr/>
            </a:pPr>
            <a:r>
              <a:rPr lang="en-US" altLang="en-US" sz="1700">
                <a:latin typeface="Calibri"/>
                <a:ea typeface="Calibri"/>
                <a:cs typeface="Calibri"/>
              </a:rPr>
              <a:t>Use the “tab” key to move to the next field. </a:t>
            </a:r>
          </a:p>
          <a:p>
            <a:pPr eaLnBrk="1" fontAlgn="auto" hangingPunct="1">
              <a:buClr>
                <a:schemeClr val="accent1">
                  <a:lumMod val="75000"/>
                </a:schemeClr>
              </a:buClr>
              <a:buFont typeface="Arial" panose="020B0604020202020204" pitchFamily="34" charset="0"/>
              <a:buChar char="•"/>
              <a:defRPr/>
            </a:pPr>
            <a:r>
              <a:rPr lang="en-US" altLang="en-US" sz="1700">
                <a:latin typeface="Calibri"/>
                <a:ea typeface="Calibri"/>
                <a:cs typeface="Calibri"/>
              </a:rPr>
              <a:t>Enter the number of graduation candidates. Please note that if the # entered does not match the # on-file, documentation will be requested.</a:t>
            </a:r>
          </a:p>
          <a:p>
            <a:pPr eaLnBrk="1" fontAlgn="auto" hangingPunct="1">
              <a:buClr>
                <a:schemeClr val="accent1">
                  <a:lumMod val="75000"/>
                </a:schemeClr>
              </a:buClr>
              <a:buFont typeface="Arial" panose="020B0604020202020204" pitchFamily="34" charset="0"/>
              <a:buChar char="•"/>
              <a:defRPr/>
            </a:pPr>
            <a:r>
              <a:rPr lang="en-US" altLang="en-US" sz="1700">
                <a:latin typeface="Calibri"/>
                <a:ea typeface="Calibri"/>
                <a:cs typeface="Calibri"/>
              </a:rPr>
              <a:t>Click on the &lt;save&gt; button.</a:t>
            </a:r>
          </a:p>
          <a:p>
            <a:pPr eaLnBrk="1" fontAlgn="auto" hangingPunct="1">
              <a:buClr>
                <a:schemeClr val="accent1">
                  <a:lumMod val="75000"/>
                </a:schemeClr>
              </a:buClr>
              <a:buFont typeface="Arial" panose="020B0604020202020204" pitchFamily="34" charset="0"/>
              <a:buChar char="•"/>
              <a:defRPr/>
            </a:pPr>
            <a:r>
              <a:rPr lang="en-US" altLang="en-US" sz="1700">
                <a:latin typeface="Calibri"/>
                <a:ea typeface="Calibri"/>
                <a:cs typeface="Calibri"/>
              </a:rPr>
              <a:t>The system generates the calculations of Total General Expenditures for HSGR and populates the “MSA/CAP Summary of Expenditures” screen.</a:t>
            </a:r>
          </a:p>
          <a:p>
            <a:pPr marL="0" indent="0" eaLnBrk="1" fontAlgn="auto" hangingPunct="1">
              <a:buClr>
                <a:schemeClr val="accent1">
                  <a:lumMod val="75000"/>
                </a:schemeClr>
              </a:buClr>
              <a:buFont typeface="Arial" panose="020B0604020202020204" pitchFamily="34" charset="0"/>
              <a:buNone/>
              <a:defRPr/>
            </a:pPr>
            <a:endParaRPr lang="en-US" altLang="en-US" sz="1700" b="1">
              <a:latin typeface="Calibri"/>
              <a:ea typeface="Calibri"/>
              <a:cs typeface="Calibri"/>
            </a:endParaRPr>
          </a:p>
          <a:p>
            <a:pPr eaLnBrk="1" fontAlgn="auto" hangingPunct="1">
              <a:buClr>
                <a:schemeClr val="accent1">
                  <a:lumMod val="75000"/>
                </a:schemeClr>
              </a:buClr>
              <a:buFont typeface="Wingdings" panose="05000000000000000000" pitchFamily="2" charset="2"/>
              <a:buChar char="v"/>
              <a:defRPr/>
            </a:pPr>
            <a:endParaRPr lang="en-US" altLang="en-US" sz="1700">
              <a:latin typeface="Calibri" panose="020F0502020204030204" pitchFamily="34" charset="0"/>
              <a:cs typeface="Calibri" panose="020F0502020204030204" pitchFamily="34" charset="0"/>
            </a:endParaRPr>
          </a:p>
          <a:p>
            <a:pPr marL="0" indent="0" eaLnBrk="1" fontAlgn="auto" hangingPunct="1">
              <a:buClr>
                <a:schemeClr val="accent1">
                  <a:lumMod val="75000"/>
                </a:schemeClr>
              </a:buClr>
              <a:buFont typeface="Arial" panose="020B0604020202020204" pitchFamily="34" charset="0"/>
              <a:buNone/>
              <a:defRPr/>
            </a:pPr>
            <a:endParaRPr lang="en-US" altLang="en-US" sz="1700" b="1">
              <a:latin typeface="Calibri" panose="020F0502020204030204" pitchFamily="34" charset="0"/>
              <a:cs typeface="Calibri" panose="020F0502020204030204" pitchFamily="34" charset="0"/>
            </a:endParaRPr>
          </a:p>
          <a:p>
            <a:pPr marL="0" indent="0" eaLnBrk="1" fontAlgn="auto" hangingPunct="1">
              <a:buClr>
                <a:schemeClr val="accent1">
                  <a:lumMod val="75000"/>
                </a:schemeClr>
              </a:buClr>
              <a:buFont typeface="Arial" panose="020B0604020202020204" pitchFamily="34" charset="0"/>
              <a:buNone/>
              <a:defRPr/>
            </a:pPr>
            <a:endParaRPr lang="en-US" altLang="en-US" sz="1700" b="1">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a:buChar char="•"/>
              <a:defRPr/>
            </a:pPr>
            <a:endParaRPr lang="en-US" altLang="en-US" sz="1700" b="1"/>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9" name="Rectangle 87048">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7051" name="Straight Connector 87050">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053" name="Rectangle 87052">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55" name="Rectangle 87054">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2" name="Rectangle 2">
            <a:extLst>
              <a:ext uri="{FF2B5EF4-FFF2-40B4-BE49-F238E27FC236}">
                <a16:creationId xmlns:a16="http://schemas.microsoft.com/office/drawing/2014/main" id="{D1684744-921C-31D0-1FB4-935EFBFB4A5F}"/>
              </a:ext>
            </a:extLst>
          </p:cNvPr>
          <p:cNvSpPr>
            <a:spLocks noGrp="1" noChangeArrowheads="1"/>
          </p:cNvSpPr>
          <p:nvPr>
            <p:ph type="title"/>
          </p:nvPr>
        </p:nvSpPr>
        <p:spPr>
          <a:xfrm>
            <a:off x="696686" y="4987351"/>
            <a:ext cx="4949371" cy="1199969"/>
          </a:xfrm>
        </p:spPr>
        <p:txBody>
          <a:bodyPr vert="horz" lIns="91440" tIns="45720" rIns="91440" bIns="45720" rtlCol="0" anchor="ctr">
            <a:normAutofit fontScale="90000"/>
          </a:bodyPr>
          <a:lstStyle/>
          <a:p>
            <a:pPr defTabSz="914400"/>
            <a:r>
              <a:rPr lang="en-US" altLang="en-US" sz="5000" b="1" spc="200">
                <a:ln>
                  <a:noFill/>
                </a:ln>
                <a:solidFill>
                  <a:srgbClr val="FFFFFF"/>
                </a:solidFill>
              </a:rPr>
              <a:t>Mandate </a:t>
            </a:r>
            <a:r>
              <a:rPr lang="en-US" altLang="en-US" sz="5000" b="1" spc="200">
                <a:solidFill>
                  <a:srgbClr val="FFFFFF"/>
                </a:solidFill>
              </a:rPr>
              <a:t>10</a:t>
            </a:r>
            <a:r>
              <a:rPr lang="en-US" altLang="en-US" sz="5000" b="1" spc="200">
                <a:ln>
                  <a:noFill/>
                </a:ln>
                <a:solidFill>
                  <a:srgbClr val="FFFFFF"/>
                </a:solidFill>
              </a:rPr>
              <a:t>:</a:t>
            </a:r>
            <a:r>
              <a:rPr lang="en-US" altLang="en-US" sz="5000" b="1" spc="200">
                <a:solidFill>
                  <a:srgbClr val="FFFFFF"/>
                </a:solidFill>
              </a:rPr>
              <a:t> (HSGR) screen</a:t>
            </a:r>
            <a:endParaRPr lang="en-US"/>
          </a:p>
        </p:txBody>
      </p:sp>
      <p:cxnSp>
        <p:nvCxnSpPr>
          <p:cNvPr id="87057" name="Straight Connector 87056">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2" descr="Mandate 10 screen">
            <a:extLst>
              <a:ext uri="{FF2B5EF4-FFF2-40B4-BE49-F238E27FC236}">
                <a16:creationId xmlns:a16="http://schemas.microsoft.com/office/drawing/2014/main" id="{2FC88868-C20D-AF91-193F-151F42D88B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 r="1155" b="2113"/>
          <a:stretch>
            <a:fillRect/>
          </a:stretch>
        </p:blipFill>
        <p:spPr>
          <a:xfrm>
            <a:off x="977674" y="299357"/>
            <a:ext cx="7605712" cy="4114800"/>
          </a:xfrm>
        </p:spPr>
      </p:pic>
    </p:spTree>
    <p:extLst>
      <p:ext uri="{BB962C8B-B14F-4D97-AF65-F5344CB8AC3E}">
        <p14:creationId xmlns:p14="http://schemas.microsoft.com/office/powerpoint/2010/main" val="20704501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23" name="Rectangle 90122">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14" name="Title 1">
            <a:extLst>
              <a:ext uri="{FF2B5EF4-FFF2-40B4-BE49-F238E27FC236}">
                <a16:creationId xmlns:a16="http://schemas.microsoft.com/office/drawing/2014/main" id="{743BAD63-C958-3B62-20C0-07F3D387DE39}"/>
              </a:ext>
            </a:extLst>
          </p:cNvPr>
          <p:cNvSpPr>
            <a:spLocks noGrp="1" noChangeArrowheads="1"/>
          </p:cNvSpPr>
          <p:nvPr>
            <p:ph type="title"/>
          </p:nvPr>
        </p:nvSpPr>
        <p:spPr>
          <a:xfrm>
            <a:off x="166541" y="622381"/>
            <a:ext cx="2572391" cy="5613236"/>
          </a:xfrm>
        </p:spPr>
        <p:txBody>
          <a:bodyPr anchor="ct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Mandate 11: Grade Five Science Test (GFST)</a:t>
            </a:r>
            <a:endParaRPr lang="en-US" altLang="en-US" sz="3100">
              <a:ln>
                <a:noFill/>
              </a:ln>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5E38A23A-4C65-AD55-F7A5-D59D178F1304}"/>
              </a:ext>
            </a:extLst>
          </p:cNvPr>
          <p:cNvSpPr>
            <a:spLocks noGrp="1"/>
          </p:cNvSpPr>
          <p:nvPr>
            <p:ph idx="1"/>
          </p:nvPr>
        </p:nvSpPr>
        <p:spPr>
          <a:xfrm>
            <a:off x="3524863" y="640080"/>
            <a:ext cx="5379104" cy="3745107"/>
          </a:xfrm>
        </p:spPr>
        <p:txBody>
          <a:bodyPr vert="horz" lIns="45720" tIns="45720" rIns="45720" bIns="45720" rtlCol="0" anchor="t">
            <a:noAutofit/>
          </a:bodyPr>
          <a:lstStyle/>
          <a:p>
            <a:pPr marL="0" indent="0" eaLnBrk="1" fontAlgn="auto" hangingPunct="1">
              <a:buClr>
                <a:schemeClr val="accent1">
                  <a:lumMod val="75000"/>
                </a:schemeClr>
              </a:buClr>
              <a:buFont typeface="Arial"/>
              <a:buNone/>
              <a:defRPr/>
            </a:pPr>
            <a:r>
              <a:rPr lang="en-US" altLang="en-US" sz="1800" u="sng">
                <a:latin typeface="Calibri"/>
                <a:ea typeface="Calibri"/>
                <a:cs typeface="Calibri"/>
              </a:rPr>
              <a:t>Calculation of Hourly Rate</a:t>
            </a:r>
          </a:p>
          <a:p>
            <a:pPr marL="0" indent="0" eaLnBrk="1" fontAlgn="auto" hangingPunct="1">
              <a:buClr>
                <a:schemeClr val="accent1">
                  <a:lumMod val="75000"/>
                </a:schemeClr>
              </a:buClr>
              <a:buFont typeface="Arial"/>
              <a:buNone/>
              <a:defRPr/>
            </a:pPr>
            <a:endParaRPr lang="en-US" altLang="en-US" sz="1800">
              <a:latin typeface="Calibri" panose="020F0502020204030204" pitchFamily="34" charset="0"/>
              <a:ea typeface="Calibri"/>
              <a:cs typeface="Calibri" panose="020F0502020204030204" pitchFamily="34" charset="0"/>
            </a:endParaRPr>
          </a:p>
          <a:p>
            <a:pPr eaLnBrk="1" fontAlgn="auto" hangingPunct="1">
              <a:buClr>
                <a:schemeClr val="accent1">
                  <a:lumMod val="75000"/>
                </a:schemeClr>
              </a:buClr>
              <a:buFont typeface="Arial" panose="020B0604020202020204" pitchFamily="34" charset="0"/>
              <a:buChar char="•"/>
              <a:defRPr/>
            </a:pPr>
            <a:r>
              <a:rPr lang="en-US" altLang="en-US" sz="1800">
                <a:latin typeface="Calibri"/>
                <a:ea typeface="Calibri"/>
                <a:cs typeface="Calibri"/>
              </a:rPr>
              <a:t>Enter data for line 1.  Use the “tab” key to move to the next data entry field. </a:t>
            </a:r>
          </a:p>
          <a:p>
            <a:pPr eaLnBrk="1" fontAlgn="auto" hangingPunct="1">
              <a:buClr>
                <a:schemeClr val="accent1">
                  <a:lumMod val="75000"/>
                </a:schemeClr>
              </a:buClr>
              <a:buFont typeface="Arial" panose="020B0604020202020204" pitchFamily="34" charset="0"/>
              <a:buChar char="•"/>
              <a:defRPr/>
            </a:pPr>
            <a:r>
              <a:rPr lang="en-US" altLang="en-US" sz="1800">
                <a:latin typeface="Calibri"/>
                <a:ea typeface="Calibri"/>
                <a:cs typeface="Calibri"/>
              </a:rPr>
              <a:t>Continue entering data for lines 2-4.  Do not use commas.  When you get to the end of line 4, tab again.  </a:t>
            </a:r>
          </a:p>
          <a:p>
            <a:pPr eaLnBrk="1" fontAlgn="auto" hangingPunct="1">
              <a:buClr>
                <a:schemeClr val="accent1">
                  <a:lumMod val="75000"/>
                </a:schemeClr>
              </a:buClr>
              <a:buFont typeface="Arial" panose="020B0604020202020204" pitchFamily="34" charset="0"/>
              <a:buChar char="•"/>
              <a:defRPr/>
            </a:pPr>
            <a:r>
              <a:rPr lang="en-US" altLang="en-US" sz="1800">
                <a:latin typeface="Calibri"/>
                <a:ea typeface="Calibri"/>
                <a:cs typeface="Calibri"/>
              </a:rPr>
              <a:t>If you enter a comma in the number or if you enter a character instead of a number in any of the fields, you will receive an error message saying “not a valid number” after you click on the “save” button.  A caution sign will appear next to the field that caused the problem.</a:t>
            </a:r>
          </a:p>
          <a:p>
            <a:pPr eaLnBrk="1" fontAlgn="auto" hangingPunct="1">
              <a:buClr>
                <a:schemeClr val="accent1">
                  <a:lumMod val="75000"/>
                </a:schemeClr>
              </a:buClr>
              <a:buFont typeface="Arial" panose="020B0604020202020204" pitchFamily="34" charset="0"/>
              <a:buChar char="•"/>
              <a:defRPr/>
            </a:pPr>
            <a:r>
              <a:rPr lang="en-US" altLang="en-US" sz="1800">
                <a:latin typeface="Calibri"/>
                <a:ea typeface="Calibri"/>
                <a:cs typeface="Calibri"/>
              </a:rPr>
              <a:t>Enter number of tests administered, regardless of amount shown as </a:t>
            </a:r>
            <a:r>
              <a:rPr lang="en-US" altLang="en-US" sz="1800" i="1">
                <a:latin typeface="Calibri"/>
                <a:ea typeface="Calibri"/>
                <a:cs typeface="Calibri"/>
              </a:rPr>
              <a:t>on file</a:t>
            </a:r>
            <a:r>
              <a:rPr lang="en-US" altLang="en-US" sz="1800">
                <a:latin typeface="Calibri"/>
                <a:ea typeface="Calibri"/>
                <a:cs typeface="Calibri"/>
              </a:rPr>
              <a:t>. You may be asked for documentation if amount differs.</a:t>
            </a:r>
          </a:p>
          <a:p>
            <a:pPr marL="0" indent="0" eaLnBrk="1" fontAlgn="auto" hangingPunct="1">
              <a:buClr>
                <a:schemeClr val="accent1">
                  <a:lumMod val="75000"/>
                </a:schemeClr>
              </a:buClr>
              <a:buFont typeface="Arial" panose="020B0604020202020204" pitchFamily="34" charset="0"/>
              <a:buNone/>
              <a:defRPr/>
            </a:pPr>
            <a:r>
              <a:rPr lang="en-US" altLang="en-US" sz="1800" b="1">
                <a:latin typeface="Calibri"/>
                <a:ea typeface="Calibri"/>
                <a:cs typeface="Calibri"/>
              </a:rPr>
              <a:t>*Documentation must be maintained for all these expenditures</a:t>
            </a:r>
            <a:r>
              <a:rPr lang="en-US" altLang="en-US" sz="1800" b="1"/>
              <a:t>.*</a:t>
            </a:r>
          </a:p>
          <a:p>
            <a:pPr marL="0" indent="0" eaLnBrk="1" fontAlgn="auto" hangingPunct="1">
              <a:buClr>
                <a:schemeClr val="accent1">
                  <a:lumMod val="75000"/>
                </a:schemeClr>
              </a:buClr>
              <a:buFont typeface="Arial" panose="020B0604020202020204" pitchFamily="34" charset="0"/>
              <a:buNone/>
              <a:defRPr/>
            </a:pPr>
            <a:endParaRPr lang="en-US" altLang="en-US" sz="1400" b="1"/>
          </a:p>
          <a:p>
            <a:pPr eaLnBrk="1" fontAlgn="auto" hangingPunct="1">
              <a:buClr>
                <a:schemeClr val="accent1">
                  <a:lumMod val="75000"/>
                </a:schemeClr>
              </a:buClr>
              <a:buFont typeface="Arial"/>
              <a:buChar char="•"/>
              <a:defRPr/>
            </a:pPr>
            <a:endParaRPr lang="en-US" sz="1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3D5934-D1D2-AFED-E501-E0E73EF3A883}"/>
              </a:ext>
            </a:extLst>
          </p:cNvPr>
          <p:cNvSpPr>
            <a:spLocks noGrp="1"/>
          </p:cNvSpPr>
          <p:nvPr>
            <p:ph type="sldNum" sz="quarter" idx="12"/>
          </p:nvPr>
        </p:nvSpPr>
        <p:spPr/>
        <p:txBody>
          <a:bodyPr>
            <a:normAutofit/>
          </a:bodyPr>
          <a:lstStyle/>
          <a:p>
            <a:pPr>
              <a:spcAft>
                <a:spcPts val="600"/>
              </a:spcAft>
              <a:defRPr/>
            </a:pPr>
            <a:fld id="{A7A482AC-3BD8-4BB9-B4BD-58C07684D1C7}" type="slidenum">
              <a:rPr lang="en-US" altLang="en-US">
                <a:solidFill>
                  <a:srgbClr val="FFFFFF"/>
                </a:solidFill>
              </a:rPr>
              <a:pPr>
                <a:spcAft>
                  <a:spcPts val="600"/>
                </a:spcAft>
                <a:defRPr/>
              </a:pPr>
              <a:t>7</a:t>
            </a:fld>
            <a:endParaRPr lang="en-US" altLang="en-US">
              <a:solidFill>
                <a:srgbClr val="FFFFFF"/>
              </a:solidFill>
            </a:endParaRPr>
          </a:p>
        </p:txBody>
      </p:sp>
      <p:sp>
        <p:nvSpPr>
          <p:cNvPr id="2" name="Title 1">
            <a:extLst>
              <a:ext uri="{FF2B5EF4-FFF2-40B4-BE49-F238E27FC236}">
                <a16:creationId xmlns:a16="http://schemas.microsoft.com/office/drawing/2014/main" id="{D62F0C9C-57E4-7290-1E77-43567EDAAFD0}"/>
              </a:ext>
            </a:extLst>
          </p:cNvPr>
          <p:cNvSpPr>
            <a:spLocks noGrp="1"/>
          </p:cNvSpPr>
          <p:nvPr>
            <p:ph type="title" idx="4294967295"/>
          </p:nvPr>
        </p:nvSpPr>
        <p:spPr>
          <a:xfrm>
            <a:off x="2322576" y="110715"/>
            <a:ext cx="6535673" cy="1352325"/>
          </a:xfrm>
        </p:spPr>
        <p:txBody>
          <a:bodyPr>
            <a:normAutofit/>
          </a:bodyPr>
          <a:lstStyle/>
          <a:p>
            <a:pPr algn="ctr"/>
            <a:r>
              <a:rPr lang="en-US" sz="2400" u="sng">
                <a:latin typeface="Calibri"/>
                <a:ea typeface="Times New Roman" panose="02020603050405020304" pitchFamily="18" charset="0"/>
                <a:cs typeface="Times New Roman"/>
              </a:rPr>
              <a:t>Mandate 13 </a:t>
            </a:r>
            <a:r>
              <a:rPr lang="en-US" sz="2400">
                <a:latin typeface="Calibri"/>
                <a:ea typeface="Times New Roman" panose="02020603050405020304" pitchFamily="18" charset="0"/>
                <a:cs typeface="Times New Roman"/>
              </a:rPr>
              <a:t>-</a:t>
            </a:r>
            <a:r>
              <a:rPr lang="en-US" sz="2400" err="1">
                <a:latin typeface="Calibri" panose="020F0502020204030204" pitchFamily="34" charset="0"/>
                <a:ea typeface="Calibri" panose="020F0502020204030204" pitchFamily="34" charset="0"/>
                <a:cs typeface="Calibri" panose="020F0502020204030204" pitchFamily="34" charset="0"/>
              </a:rPr>
              <a:t>nys</a:t>
            </a:r>
            <a:r>
              <a:rPr lang="en-US" sz="2400">
                <a:latin typeface="Calibri" panose="020F0502020204030204" pitchFamily="34" charset="0"/>
                <a:ea typeface="Calibri" panose="020F0502020204030204" pitchFamily="34" charset="0"/>
                <a:cs typeface="Calibri" panose="020F0502020204030204" pitchFamily="34" charset="0"/>
              </a:rPr>
              <a:t> Scholarships for Academic Excellence Application </a:t>
            </a:r>
            <a:r>
              <a:rPr lang="en-US" sz="2400">
                <a:latin typeface="Calibri"/>
                <a:ea typeface="Times New Roman" panose="02020603050405020304" pitchFamily="18" charset="0"/>
                <a:cs typeface="Times New Roman"/>
              </a:rPr>
              <a:t>(</a:t>
            </a:r>
            <a:r>
              <a:rPr lang="en-US" sz="2400" err="1">
                <a:latin typeface="Calibri"/>
                <a:ea typeface="Times New Roman" panose="02020603050405020304" pitchFamily="18" charset="0"/>
                <a:cs typeface="Times New Roman"/>
              </a:rPr>
              <a:t>sae</a:t>
            </a:r>
            <a:r>
              <a:rPr lang="en-US" sz="2400">
                <a:latin typeface="Calibri"/>
                <a:ea typeface="Times New Roman" panose="02020603050405020304" pitchFamily="18" charset="0"/>
                <a:cs typeface="Times New Roman"/>
              </a:rPr>
              <a:t>)</a:t>
            </a:r>
            <a:br>
              <a:rPr lang="en-US" sz="2400">
                <a:latin typeface="Calibri"/>
                <a:ea typeface="Times New Roman" panose="02020603050405020304" pitchFamily="18" charset="0"/>
                <a:cs typeface="Times New Roman"/>
              </a:rPr>
            </a:br>
            <a:r>
              <a:rPr lang="en-US" sz="2000" b="1">
                <a:latin typeface="Calibri"/>
                <a:ea typeface="Times New Roman" panose="02020603050405020304" pitchFamily="18" charset="0"/>
                <a:cs typeface="Times New Roman"/>
              </a:rPr>
              <a:t>will now accept electronic applications only</a:t>
            </a:r>
            <a:endParaRPr lang="en-US" sz="2000" b="1">
              <a:latin typeface="Calibri"/>
              <a:cs typeface="Times New Roman"/>
            </a:endParaRPr>
          </a:p>
        </p:txBody>
      </p:sp>
      <p:sp>
        <p:nvSpPr>
          <p:cNvPr id="3" name="Content Placeholder 2">
            <a:extLst>
              <a:ext uri="{FF2B5EF4-FFF2-40B4-BE49-F238E27FC236}">
                <a16:creationId xmlns:a16="http://schemas.microsoft.com/office/drawing/2014/main" id="{72F2FC59-F2AB-7CAB-1037-D9BE4B8ED2AF}"/>
              </a:ext>
            </a:extLst>
          </p:cNvPr>
          <p:cNvSpPr>
            <a:spLocks noGrp="1"/>
          </p:cNvSpPr>
          <p:nvPr>
            <p:ph idx="4294967295"/>
          </p:nvPr>
        </p:nvSpPr>
        <p:spPr>
          <a:xfrm>
            <a:off x="156697" y="1463040"/>
            <a:ext cx="6135461" cy="5212080"/>
          </a:xfrm>
        </p:spPr>
        <p:txBody>
          <a:bodyPr vert="horz" lIns="45720" tIns="45720" rIns="45720" bIns="45720" rtlCol="0" anchor="t">
            <a:normAutofit/>
          </a:bodyPr>
          <a:lstStyle/>
          <a:p>
            <a:r>
              <a:rPr lang="en-US">
                <a:latin typeface="Calibri" panose="020F0502020204030204" pitchFamily="34" charset="0"/>
                <a:ea typeface="Calibri" panose="020F0502020204030204" pitchFamily="34" charset="0"/>
                <a:cs typeface="Calibri" panose="020F0502020204030204" pitchFamily="34" charset="0"/>
              </a:rPr>
              <a:t>The Office of Postsecondary Access, Support, and Success (OPASS) is pleased to announce the release of the 2025 Scholarships for Academic Excellence (SAE). </a:t>
            </a:r>
          </a:p>
          <a:p>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For the first time, SAE scholarship nominations will be accepted through </a:t>
            </a:r>
            <a:r>
              <a:rPr lang="en-US" i="0" u="none" strike="noStrike">
                <a:solidFill>
                  <a:srgbClr val="045CAA"/>
                </a:solidFill>
                <a:effectLst/>
                <a:latin typeface="Calibri" panose="020F0502020204030204" pitchFamily="34" charset="0"/>
                <a:ea typeface="Calibri" panose="020F0502020204030204" pitchFamily="34" charset="0"/>
                <a:cs typeface="Calibri" panose="020F0502020204030204" pitchFamily="34" charset="0"/>
                <a:hlinkClick r:id="rId2"/>
              </a:rPr>
              <a:t>NYSED Business Portal</a:t>
            </a:r>
            <a:r>
              <a:rPr lang="en-US" i="0">
                <a:solidFill>
                  <a:srgbClr val="000000"/>
                </a:solidFill>
                <a:effectLst/>
                <a:latin typeface="Calibri" panose="020F0502020204030204" pitchFamily="34" charset="0"/>
                <a:ea typeface="Calibri" panose="020F0502020204030204" pitchFamily="34" charset="0"/>
                <a:cs typeface="Calibri" panose="020F0502020204030204" pitchFamily="34" charset="0"/>
              </a:rPr>
              <a:t> only.  This new online process discontinues the paper form and will increase the efficiency and management of this vital scholarship program for the students receiving the award.  </a:t>
            </a:r>
          </a:p>
          <a:p>
            <a:r>
              <a:rPr lang="en-US">
                <a:latin typeface="Calibri" panose="020F0502020204030204" pitchFamily="34" charset="0"/>
                <a:ea typeface="Calibri" panose="020F0502020204030204" pitchFamily="34" charset="0"/>
                <a:cs typeface="Calibri" panose="020F0502020204030204" pitchFamily="34" charset="0"/>
              </a:rPr>
              <a:t>For more information, please visit the </a:t>
            </a:r>
            <a:r>
              <a:rPr lang="en-US">
                <a:latin typeface="Calibri" panose="020F0502020204030204" pitchFamily="34" charset="0"/>
                <a:ea typeface="Calibri" panose="020F0502020204030204" pitchFamily="34" charset="0"/>
                <a:cs typeface="Calibri" panose="020F0502020204030204" pitchFamily="34" charset="0"/>
                <a:hlinkClick r:id="rId3"/>
              </a:rPr>
              <a:t>SAE website </a:t>
            </a:r>
            <a:r>
              <a:rPr lang="en-US">
                <a:latin typeface="Calibri" panose="020F0502020204030204" pitchFamily="34" charset="0"/>
                <a:ea typeface="Calibri" panose="020F0502020204030204" pitchFamily="34" charset="0"/>
                <a:cs typeface="Calibri" panose="020F0502020204030204" pitchFamily="34" charset="0"/>
              </a:rPr>
              <a:t>and review the </a:t>
            </a:r>
            <a:r>
              <a:rPr lang="en-US">
                <a:latin typeface="Calibri" panose="020F0502020204030204" pitchFamily="34" charset="0"/>
                <a:ea typeface="Calibri" panose="020F0502020204030204" pitchFamily="34" charset="0"/>
                <a:cs typeface="Calibri" panose="020F0502020204030204" pitchFamily="34" charset="0"/>
                <a:hlinkClick r:id="rId4"/>
              </a:rPr>
              <a:t>SAE Cover Letter</a:t>
            </a:r>
            <a:r>
              <a:rPr lang="en-US">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hlinkClick r:id="rId5"/>
              </a:rPr>
              <a:t>FAQ</a:t>
            </a:r>
            <a:r>
              <a:rPr lang="en-US">
                <a:latin typeface="Calibri" panose="020F0502020204030204" pitchFamily="34" charset="0"/>
                <a:ea typeface="Calibri" panose="020F0502020204030204" pitchFamily="34" charset="0"/>
                <a:cs typeface="Calibri" panose="020F0502020204030204" pitchFamily="34" charset="0"/>
              </a:rPr>
              <a:t>, and </a:t>
            </a:r>
            <a:r>
              <a:rPr lang="en-US">
                <a:latin typeface="Calibri" panose="020F0502020204030204" pitchFamily="34" charset="0"/>
                <a:ea typeface="Calibri" panose="020F0502020204030204" pitchFamily="34" charset="0"/>
                <a:cs typeface="Calibri" panose="020F0502020204030204" pitchFamily="34" charset="0"/>
                <a:hlinkClick r:id="rId6"/>
              </a:rPr>
              <a:t>Bulletin</a:t>
            </a:r>
            <a:r>
              <a:rPr lang="en-US">
                <a:latin typeface="Calibri" panose="020F0502020204030204" pitchFamily="34" charset="0"/>
                <a:ea typeface="Calibri" panose="020F0502020204030204" pitchFamily="34" charset="0"/>
                <a:cs typeface="Calibri" panose="020F0502020204030204" pitchFamily="34" charset="0"/>
              </a:rPr>
              <a:t>.</a:t>
            </a: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73736" lvl="1" indent="0">
              <a:buNone/>
            </a:pPr>
            <a:r>
              <a:rPr lang="en-US" sz="12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173736" lvl="1" indent="0">
              <a:buNone/>
            </a:pPr>
            <a:r>
              <a:rPr lang="en-US"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Any questions about SAE should be sent directly via email to </a:t>
            </a:r>
            <a:r>
              <a:rPr lang="en-US" sz="1400">
                <a:solidFill>
                  <a:srgbClr val="045CAA"/>
                </a:solidFill>
                <a:latin typeface="Calibri" panose="020F0502020204030204" pitchFamily="34" charset="0"/>
                <a:ea typeface="Calibri" panose="020F0502020204030204" pitchFamily="34" charset="0"/>
                <a:cs typeface="Calibri" panose="020F0502020204030204" pitchFamily="34" charset="0"/>
                <a:hlinkClick r:id="rId7"/>
              </a:rPr>
              <a:t>scholar@nysed.gov</a:t>
            </a:r>
            <a:r>
              <a:rPr lang="en-US" sz="1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173736" lvl="1" indent="0">
              <a:buNone/>
            </a:pPr>
            <a:r>
              <a:rPr lang="en-US" sz="1400" b="1">
                <a:latin typeface="Calibri" panose="020F0502020204030204" pitchFamily="34" charset="0"/>
                <a:ea typeface="Calibri" panose="020F0502020204030204" pitchFamily="34" charset="0"/>
                <a:cs typeface="Calibri" panose="020F0502020204030204" pitchFamily="34" charset="0"/>
              </a:rPr>
              <a:t>Please note: </a:t>
            </a:r>
            <a:r>
              <a:rPr lang="en-US" sz="1400">
                <a:latin typeface="Calibri" panose="020F0502020204030204" pitchFamily="34" charset="0"/>
                <a:ea typeface="Calibri" panose="020F0502020204030204" pitchFamily="34" charset="0"/>
                <a:cs typeface="Calibri" panose="020F0502020204030204" pitchFamily="34" charset="0"/>
              </a:rPr>
              <a:t>Eligibility for reimbursement of Mandate 13 will require adherence to all guidelines and requirements of the SAE award including electronic submission through the business portal via </a:t>
            </a:r>
            <a:r>
              <a:rPr lang="en-US" sz="1400">
                <a:latin typeface="Calibri" panose="020F0502020204030204" pitchFamily="34" charset="0"/>
                <a:ea typeface="Calibri" panose="020F0502020204030204" pitchFamily="34" charset="0"/>
                <a:cs typeface="Calibri" panose="020F0502020204030204" pitchFamily="34" charset="0"/>
                <a:hlinkClick r:id="rId8"/>
              </a:rPr>
              <a:t>SED Monitoring</a:t>
            </a:r>
            <a:r>
              <a:rPr lang="en-US" sz="1400">
                <a:latin typeface="Calibri" panose="020F0502020204030204" pitchFamily="34" charset="0"/>
                <a:ea typeface="Calibri" panose="020F0502020204030204" pitchFamily="34" charset="0"/>
                <a:cs typeface="Calibri" panose="020F0502020204030204" pitchFamily="34" charset="0"/>
              </a:rPr>
              <a:t> by the February deadline.  </a:t>
            </a:r>
          </a:p>
          <a:p>
            <a:pPr marL="173736" lvl="1" indent="0">
              <a:buNone/>
            </a:pPr>
            <a:endParaRPr lang="en-US" sz="1200" b="0" i="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altLang="en-US" sz="1700">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700"/>
          </a:p>
        </p:txBody>
      </p:sp>
      <p:pic>
        <p:nvPicPr>
          <p:cNvPr id="6" name="Picture 5" descr="People at graduation">
            <a:extLst>
              <a:ext uri="{FF2B5EF4-FFF2-40B4-BE49-F238E27FC236}">
                <a16:creationId xmlns:a16="http://schemas.microsoft.com/office/drawing/2014/main" id="{B95A3797-343A-8039-AF1F-E6B83B05708E}"/>
              </a:ext>
            </a:extLst>
          </p:cNvPr>
          <p:cNvPicPr>
            <a:picLocks noChangeAspect="1"/>
          </p:cNvPicPr>
          <p:nvPr/>
        </p:nvPicPr>
        <p:blipFill>
          <a:blip r:embed="rId9">
            <a:extLst>
              <a:ext uri="{28A0092B-C50C-407E-A947-70E740481C1C}">
                <a14:useLocalDpi xmlns:a14="http://schemas.microsoft.com/office/drawing/2010/main" val="0"/>
              </a:ext>
            </a:extLst>
          </a:blip>
          <a:srcRect l="14443" r="14443"/>
          <a:stretch/>
        </p:blipFill>
        <p:spPr>
          <a:xfrm>
            <a:off x="6392555" y="1787935"/>
            <a:ext cx="2403551" cy="4626798"/>
          </a:xfrm>
          <a:prstGeom prst="rect">
            <a:avLst/>
          </a:prstGeom>
        </p:spPr>
      </p:pic>
      <p:pic>
        <p:nvPicPr>
          <p:cNvPr id="5" name="Picture 4">
            <a:extLst>
              <a:ext uri="{FF2B5EF4-FFF2-40B4-BE49-F238E27FC236}">
                <a16:creationId xmlns:a16="http://schemas.microsoft.com/office/drawing/2014/main" id="{A64A2374-31F9-F498-0F9D-E803A45B573C}"/>
              </a:ext>
            </a:extLst>
          </p:cNvPr>
          <p:cNvPicPr>
            <a:picLocks noChangeAspect="1"/>
          </p:cNvPicPr>
          <p:nvPr/>
        </p:nvPicPr>
        <p:blipFill>
          <a:blip r:embed="rId10"/>
          <a:stretch>
            <a:fillRect/>
          </a:stretch>
        </p:blipFill>
        <p:spPr>
          <a:xfrm>
            <a:off x="156698" y="100893"/>
            <a:ext cx="2100594" cy="1120986"/>
          </a:xfrm>
          <a:prstGeom prst="rect">
            <a:avLst/>
          </a:prstGeom>
        </p:spPr>
      </p:pic>
    </p:spTree>
    <p:extLst>
      <p:ext uri="{BB962C8B-B14F-4D97-AF65-F5344CB8AC3E}">
        <p14:creationId xmlns:p14="http://schemas.microsoft.com/office/powerpoint/2010/main" val="35221523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52" name="Rectangle 91151">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91154" name="Straight Connector 91153">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1156" name="Rectangle 91155">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58" name="Rectangle 91157">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38" name="Rectangle 2">
            <a:extLst>
              <a:ext uri="{FF2B5EF4-FFF2-40B4-BE49-F238E27FC236}">
                <a16:creationId xmlns:a16="http://schemas.microsoft.com/office/drawing/2014/main" id="{93EB33BE-50B3-683D-C537-B33A231CB8B4}"/>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r>
              <a:rPr lang="en-US" altLang="en-US" sz="4300" b="1" spc="200">
                <a:ln>
                  <a:noFill/>
                </a:ln>
                <a:solidFill>
                  <a:srgbClr val="FFFFFF"/>
                </a:solidFill>
              </a:rPr>
              <a:t>Mandate 11: Grade Five Science Test Screen</a:t>
            </a:r>
          </a:p>
        </p:txBody>
      </p:sp>
      <p:cxnSp>
        <p:nvCxnSpPr>
          <p:cNvPr id="91160" name="Straight Connector 91159">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1F56BBA-F189-C0FC-107B-6B3B89C39EDE}"/>
              </a:ext>
            </a:extLst>
          </p:cNvPr>
          <p:cNvPicPr>
            <a:picLocks noChangeAspect="1"/>
          </p:cNvPicPr>
          <p:nvPr/>
        </p:nvPicPr>
        <p:blipFill>
          <a:blip r:embed="rId2"/>
          <a:stretch>
            <a:fillRect/>
          </a:stretch>
        </p:blipFill>
        <p:spPr>
          <a:xfrm>
            <a:off x="848781" y="193783"/>
            <a:ext cx="7444152" cy="418027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169" name="Rectangle 92168">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Rectangle 2">
            <a:extLst>
              <a:ext uri="{FF2B5EF4-FFF2-40B4-BE49-F238E27FC236}">
                <a16:creationId xmlns:a16="http://schemas.microsoft.com/office/drawing/2014/main" id="{55201F2A-3666-45E9-11F8-8911700DE4BD}"/>
              </a:ext>
            </a:extLst>
          </p:cNvPr>
          <p:cNvSpPr>
            <a:spLocks noGrp="1" noChangeArrowheads="1"/>
          </p:cNvSpPr>
          <p:nvPr>
            <p:ph type="title"/>
          </p:nvPr>
        </p:nvSpPr>
        <p:spPr>
          <a:xfrm>
            <a:off x="228600" y="630766"/>
            <a:ext cx="2543925" cy="5249334"/>
          </a:xfrm>
        </p:spPr>
        <p:txBody>
          <a:bodyPr rtlCol="0">
            <a:normAutofit/>
          </a:bodyPr>
          <a:lstStyle/>
          <a:p>
            <a:pPr algn="r" eaLnBrk="1" fontAlgn="auto" hangingPunct="1">
              <a:spcAft>
                <a:spcPts val="0"/>
              </a:spcAft>
              <a:defRPr/>
            </a:pPr>
            <a:r>
              <a:rPr lang="en-US" altLang="en-US" sz="2400" b="1">
                <a:ln>
                  <a:noFill/>
                </a:ln>
                <a:latin typeface="Calibri" panose="020F0502020204030204" pitchFamily="34" charset="0"/>
                <a:cs typeface="Calibri" panose="020F0502020204030204" pitchFamily="34" charset="0"/>
              </a:rPr>
              <a:t>Mandate 11: GFST – Teacher Workshop Expenditures &amp; Test Kits</a:t>
            </a:r>
          </a:p>
        </p:txBody>
      </p:sp>
      <p:cxnSp>
        <p:nvCxnSpPr>
          <p:cNvPr id="92171" name="Straight Connector 92170">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9875" name="Rectangle 3">
            <a:extLst>
              <a:ext uri="{FF2B5EF4-FFF2-40B4-BE49-F238E27FC236}">
                <a16:creationId xmlns:a16="http://schemas.microsoft.com/office/drawing/2014/main" id="{F94AD374-37F3-9695-1E1B-C7527C19BC78}"/>
              </a:ext>
            </a:extLst>
          </p:cNvPr>
          <p:cNvSpPr>
            <a:spLocks noGrp="1" noChangeArrowheads="1"/>
          </p:cNvSpPr>
          <p:nvPr>
            <p:ph idx="1"/>
          </p:nvPr>
        </p:nvSpPr>
        <p:spPr>
          <a:xfrm>
            <a:off x="3749497" y="457200"/>
            <a:ext cx="5013502" cy="5596467"/>
          </a:xfrm>
        </p:spPr>
        <p:txBody>
          <a:bodyPr anchor="ctr">
            <a:normAutofit/>
          </a:bodyPr>
          <a:lstStyle/>
          <a:p>
            <a:pPr eaLnBrk="1" hangingPunct="1">
              <a:buFont typeface="Wingdings" panose="05000000000000000000" pitchFamily="2" charset="2"/>
              <a:buNone/>
              <a:defRPr/>
            </a:pPr>
            <a:r>
              <a:rPr lang="en-US" altLang="en-US" sz="1400" u="sng">
                <a:latin typeface="Calibri" panose="020F0502020204030204" pitchFamily="34" charset="0"/>
                <a:cs typeface="Calibri" panose="020F0502020204030204" pitchFamily="34" charset="0"/>
              </a:rPr>
              <a:t>Teacher Workshop Expenditures</a:t>
            </a:r>
            <a:endParaRPr lang="en-US" altLang="en-US" sz="1400">
              <a:latin typeface="Calibri" panose="020F0502020204030204" pitchFamily="34" charset="0"/>
              <a:cs typeface="Calibri" panose="020F0502020204030204" pitchFamily="34" charset="0"/>
            </a:endParaRPr>
          </a:p>
          <a:p>
            <a:pPr eaLnBrk="1" hangingPunct="1">
              <a:buFont typeface="Arial" panose="020B0604020202020204" pitchFamily="34" charset="0"/>
              <a:buChar char="•"/>
              <a:defRPr/>
            </a:pPr>
            <a:r>
              <a:rPr lang="en-US" altLang="en-US" sz="1400">
                <a:latin typeface="Calibri" panose="020F0502020204030204" pitchFamily="34" charset="0"/>
                <a:cs typeface="Calibri" panose="020F0502020204030204" pitchFamily="34" charset="0"/>
              </a:rPr>
              <a:t>Enter the total hours of allowable workshop training (the time that the teacher is out of the classroom). Use the “tab” key to move to the next field.</a:t>
            </a:r>
          </a:p>
          <a:p>
            <a:pPr eaLnBrk="1" hangingPunct="1">
              <a:buFont typeface="Arial" panose="020B0604020202020204" pitchFamily="34" charset="0"/>
              <a:buChar char="•"/>
              <a:defRPr/>
            </a:pPr>
            <a:r>
              <a:rPr lang="en-US" altLang="en-US" sz="1400">
                <a:latin typeface="Calibri" panose="020F0502020204030204" pitchFamily="34" charset="0"/>
                <a:cs typeface="Calibri" panose="020F0502020204030204" pitchFamily="34" charset="0"/>
              </a:rPr>
              <a:t>Enter the dollar amount of workshop fees. Use the “tab” key to move to the next field.</a:t>
            </a:r>
            <a:endParaRPr lang="en-US" altLang="en-US" sz="1400" u="sng">
              <a:latin typeface="Calibri" panose="020F0502020204030204" pitchFamily="34" charset="0"/>
              <a:cs typeface="Calibri" panose="020F0502020204030204" pitchFamily="34" charset="0"/>
            </a:endParaRPr>
          </a:p>
          <a:p>
            <a:pPr eaLnBrk="1" hangingPunct="1">
              <a:buFont typeface="Wingdings" panose="05000000000000000000" pitchFamily="2" charset="2"/>
              <a:buNone/>
              <a:defRPr/>
            </a:pPr>
            <a:r>
              <a:rPr lang="en-US" altLang="en-US" sz="1400" u="sng">
                <a:latin typeface="Calibri" panose="020F0502020204030204" pitchFamily="34" charset="0"/>
                <a:cs typeface="Calibri" panose="020F0502020204030204" pitchFamily="34" charset="0"/>
              </a:rPr>
              <a:t>Test Kits</a:t>
            </a:r>
            <a:endParaRPr lang="en-US" altLang="en-US" sz="1400">
              <a:latin typeface="Calibri" panose="020F0502020204030204" pitchFamily="34" charset="0"/>
              <a:cs typeface="Calibri" panose="020F0502020204030204" pitchFamily="34" charset="0"/>
            </a:endParaRPr>
          </a:p>
          <a:p>
            <a:pPr eaLnBrk="1" hangingPunct="1">
              <a:buFont typeface="Arial" panose="020B0604020202020204" pitchFamily="34" charset="0"/>
              <a:buChar char="•"/>
              <a:defRPr/>
            </a:pPr>
            <a:r>
              <a:rPr lang="en-US" altLang="en-US" sz="1400">
                <a:latin typeface="Calibri" panose="020F0502020204030204" pitchFamily="34" charset="0"/>
                <a:cs typeface="Calibri" panose="020F0502020204030204" pitchFamily="34" charset="0"/>
              </a:rPr>
              <a:t>Enter number of students taking Grade Five Science Test</a:t>
            </a:r>
          </a:p>
          <a:p>
            <a:pPr eaLnBrk="1" hangingPunct="1">
              <a:buFont typeface="Arial" panose="020B0604020202020204" pitchFamily="34" charset="0"/>
              <a:buChar char="•"/>
              <a:defRPr/>
            </a:pPr>
            <a:r>
              <a:rPr lang="en-US" altLang="en-US" sz="1400">
                <a:latin typeface="Calibri" panose="020F0502020204030204" pitchFamily="34" charset="0"/>
                <a:cs typeface="Calibri" panose="020F0502020204030204" pitchFamily="34" charset="0"/>
              </a:rPr>
              <a:t>Enter number of test kits purchased  (</a:t>
            </a:r>
            <a:r>
              <a:rPr lang="en-US" altLang="en-US" sz="1400" u="sng">
                <a:latin typeface="Calibri" panose="020F0502020204030204" pitchFamily="34" charset="0"/>
                <a:cs typeface="Calibri" panose="020F0502020204030204" pitchFamily="34" charset="0"/>
              </a:rPr>
              <a:t>Note:</a:t>
            </a:r>
            <a:r>
              <a:rPr lang="en-US" altLang="en-US" sz="1400">
                <a:latin typeface="Calibri" panose="020F0502020204030204" pitchFamily="34" charset="0"/>
                <a:cs typeface="Calibri" panose="020F0502020204030204" pitchFamily="34" charset="0"/>
              </a:rPr>
              <a:t> each kit serves 30 pupils)</a:t>
            </a:r>
          </a:p>
          <a:p>
            <a:pPr eaLnBrk="1" hangingPunct="1">
              <a:buFont typeface="Arial" panose="020B0604020202020204" pitchFamily="34" charset="0"/>
              <a:buChar char="•"/>
              <a:defRPr/>
            </a:pPr>
            <a:r>
              <a:rPr lang="en-US" altLang="en-US" sz="1400">
                <a:latin typeface="Calibri" panose="020F0502020204030204" pitchFamily="34" charset="0"/>
                <a:cs typeface="Calibri" panose="020F0502020204030204" pitchFamily="34" charset="0"/>
              </a:rPr>
              <a:t>Click on the &lt;Save Form&gt; button.</a:t>
            </a:r>
          </a:p>
          <a:p>
            <a:pPr eaLnBrk="1" hangingPunct="1">
              <a:buFont typeface="Arial" panose="020B0604020202020204" pitchFamily="34" charset="0"/>
              <a:buChar char="•"/>
              <a:defRPr/>
            </a:pPr>
            <a:r>
              <a:rPr lang="en-US" altLang="en-US" sz="1400">
                <a:latin typeface="Calibri" panose="020F0502020204030204" pitchFamily="34" charset="0"/>
                <a:cs typeface="Calibri" panose="020F0502020204030204" pitchFamily="34" charset="0"/>
              </a:rPr>
              <a:t>The system generates the calculations of Total Expenditures and Total Workshop/Test Kits Expenditures and populates the “MSA/CAP Summary of Expenditures” Screen.</a:t>
            </a:r>
            <a:endParaRPr lang="en-US" altLang="en-US" sz="1400" b="1">
              <a:latin typeface="Calibri" panose="020F0502020204030204" pitchFamily="34" charset="0"/>
              <a:cs typeface="Calibri" panose="020F0502020204030204" pitchFamily="34" charset="0"/>
            </a:endParaRPr>
          </a:p>
          <a:p>
            <a:pPr eaLnBrk="1" hangingPunct="1">
              <a:buFont typeface="Wingdings" panose="05000000000000000000" pitchFamily="2" charset="2"/>
              <a:buNone/>
              <a:defRPr/>
            </a:pPr>
            <a:r>
              <a:rPr lang="en-US" altLang="en-US" sz="1400" b="1">
                <a:latin typeface="Calibri" panose="020F0502020204030204" pitchFamily="34" charset="0"/>
                <a:cs typeface="Calibri" panose="020F0502020204030204" pitchFamily="34" charset="0"/>
              </a:rPr>
              <a:t>   *Documentation must be maintained for all these expenditures</a:t>
            </a:r>
            <a:r>
              <a:rPr lang="en-US" altLang="en-US" sz="1400" b="1"/>
              <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70796353-3BDD-1D29-C845-2E6474C2F002}"/>
              </a:ext>
            </a:extLst>
          </p:cNvPr>
          <p:cNvSpPr>
            <a:spLocks noGrp="1" noChangeArrowheads="1"/>
          </p:cNvSpPr>
          <p:nvPr>
            <p:ph type="title"/>
          </p:nvPr>
        </p:nvSpPr>
        <p:spPr>
          <a:xfrm>
            <a:off x="982663" y="11723"/>
            <a:ext cx="7704137" cy="1676400"/>
          </a:xfrm>
        </p:spPr>
        <p:txBody>
          <a:bodyPr/>
          <a:lstStyle/>
          <a:p>
            <a:pPr eaLnBrk="1" hangingPunct="1"/>
            <a:r>
              <a:rPr lang="en-US" altLang="en-US" sz="3200" b="1">
                <a:ln>
                  <a:noFill/>
                </a:ln>
                <a:latin typeface="Calibri" panose="020F0502020204030204" pitchFamily="34" charset="0"/>
                <a:cs typeface="Calibri" panose="020F0502020204030204" pitchFamily="34" charset="0"/>
              </a:rPr>
              <a:t>Mandate 11: GFST – Teacher Workshop Expenditures &amp; Test Kits Screen</a:t>
            </a:r>
          </a:p>
        </p:txBody>
      </p:sp>
      <p:pic>
        <p:nvPicPr>
          <p:cNvPr id="94212" name="Content Placeholder 3" descr="Mandate 11 expenditures expanded">
            <a:extLst>
              <a:ext uri="{FF2B5EF4-FFF2-40B4-BE49-F238E27FC236}">
                <a16:creationId xmlns:a16="http://schemas.microsoft.com/office/drawing/2014/main" id="{48290E5E-4D39-F856-F577-09C9DE883B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2000250"/>
            <a:ext cx="8286749" cy="3771900"/>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51" name="Rectangle 95250">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95252" name="Straight Connector 95251">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5253" name="Rectangle 95252">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54" name="Rectangle 95253">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4" name="Rectangle 2">
            <a:extLst>
              <a:ext uri="{FF2B5EF4-FFF2-40B4-BE49-F238E27FC236}">
                <a16:creationId xmlns:a16="http://schemas.microsoft.com/office/drawing/2014/main" id="{D2C36A0E-6548-7148-8359-D5545F269984}"/>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r>
              <a:rPr lang="en-US" altLang="en-US" sz="3500" b="1" spc="200">
                <a:ln>
                  <a:noFill/>
                </a:ln>
                <a:solidFill>
                  <a:srgbClr val="FFFFFF"/>
                </a:solidFill>
              </a:rPr>
              <a:t>Mandate 11: Grade Five Science </a:t>
            </a:r>
            <a:br>
              <a:rPr lang="en-US" altLang="en-US" sz="3500" b="1" spc="200">
                <a:ln>
                  <a:noFill/>
                </a:ln>
                <a:solidFill>
                  <a:srgbClr val="FFFFFF"/>
                </a:solidFill>
              </a:rPr>
            </a:br>
            <a:r>
              <a:rPr lang="en-US" altLang="en-US" sz="3500" b="1" spc="200">
                <a:ln>
                  <a:noFill/>
                </a:ln>
                <a:solidFill>
                  <a:srgbClr val="FFFFFF"/>
                </a:solidFill>
              </a:rPr>
              <a:t>Sample Document Example</a:t>
            </a:r>
          </a:p>
        </p:txBody>
      </p:sp>
      <p:cxnSp>
        <p:nvCxnSpPr>
          <p:cNvPr id="95255" name="Straight Connector 95254">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35CEED9-26B3-47B0-1259-A979B55062F5}"/>
              </a:ext>
            </a:extLst>
          </p:cNvPr>
          <p:cNvPicPr>
            <a:picLocks noChangeAspect="1"/>
          </p:cNvPicPr>
          <p:nvPr/>
        </p:nvPicPr>
        <p:blipFill>
          <a:blip r:embed="rId2"/>
          <a:stretch>
            <a:fillRect/>
          </a:stretch>
        </p:blipFill>
        <p:spPr>
          <a:xfrm>
            <a:off x="1639038" y="291354"/>
            <a:ext cx="5865923" cy="384628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265" name="Rectangle 9626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67" name="Rectangle 9626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Rectangle 2">
            <a:extLst>
              <a:ext uri="{FF2B5EF4-FFF2-40B4-BE49-F238E27FC236}">
                <a16:creationId xmlns:a16="http://schemas.microsoft.com/office/drawing/2014/main" id="{84BD1B9A-FBF0-BB12-CD51-E4496ACAA95F}"/>
              </a:ext>
            </a:extLst>
          </p:cNvPr>
          <p:cNvSpPr>
            <a:spLocks noGrp="1" noChangeArrowheads="1"/>
          </p:cNvSpPr>
          <p:nvPr>
            <p:ph type="title"/>
          </p:nvPr>
        </p:nvSpPr>
        <p:spPr>
          <a:xfrm>
            <a:off x="285749" y="804333"/>
            <a:ext cx="2851713" cy="5249334"/>
          </a:xfrm>
        </p:spPr>
        <p:txBody>
          <a:bodyPr rtlCol="0">
            <a:normAutofit/>
          </a:bodyPr>
          <a:lstStyle/>
          <a:p>
            <a:pPr algn="ctr">
              <a:defRPr/>
            </a:pPr>
            <a:r>
              <a:rPr lang="en-US" altLang="en-US" sz="3100" b="1">
                <a:ln>
                  <a:noFill/>
                </a:ln>
                <a:solidFill>
                  <a:srgbClr val="FFFFFF"/>
                </a:solidFill>
                <a:latin typeface="Calibri"/>
                <a:ea typeface="Calibri"/>
                <a:cs typeface="Calibri"/>
              </a:rPr>
              <a:t>Mandate 12: Travel to Storage Sites </a:t>
            </a:r>
            <a:br>
              <a:rPr lang="en-US" altLang="en-US" sz="3100" b="1">
                <a:solidFill>
                  <a:srgbClr val="FFFFFF"/>
                </a:solidFill>
                <a:latin typeface="Calibri"/>
                <a:ea typeface="Calibri"/>
                <a:cs typeface="Calibri"/>
              </a:rPr>
            </a:br>
            <a:r>
              <a:rPr lang="en-US" altLang="en-US" sz="3100" b="1">
                <a:ln>
                  <a:noFill/>
                </a:ln>
                <a:solidFill>
                  <a:srgbClr val="FFFFFF"/>
                </a:solidFill>
                <a:latin typeface="Calibri"/>
                <a:ea typeface="Calibri"/>
                <a:cs typeface="Calibri"/>
              </a:rPr>
              <a:t>(TSS)</a:t>
            </a:r>
            <a:endParaRPr lang="en-US">
              <a:latin typeface="Calibri"/>
              <a:ea typeface="Calibri"/>
              <a:cs typeface="Calibri"/>
            </a:endParaRPr>
          </a:p>
        </p:txBody>
      </p:sp>
      <p:sp>
        <p:nvSpPr>
          <p:cNvPr id="77827" name="Rectangle 3">
            <a:extLst>
              <a:ext uri="{FF2B5EF4-FFF2-40B4-BE49-F238E27FC236}">
                <a16:creationId xmlns:a16="http://schemas.microsoft.com/office/drawing/2014/main" id="{33CB0B66-1A6E-7908-EFD8-1256D1131363}"/>
              </a:ext>
            </a:extLst>
          </p:cNvPr>
          <p:cNvSpPr>
            <a:spLocks noGrp="1" noChangeArrowheads="1"/>
          </p:cNvSpPr>
          <p:nvPr>
            <p:ph idx="1"/>
          </p:nvPr>
        </p:nvSpPr>
        <p:spPr>
          <a:xfrm>
            <a:off x="3739663" y="228600"/>
            <a:ext cx="5118588" cy="6242104"/>
          </a:xfrm>
        </p:spPr>
        <p:txBody>
          <a:bodyPr anchor="ctr">
            <a:normAutofit/>
          </a:bodyPr>
          <a:lstStyle/>
          <a:p>
            <a:pPr algn="ctr" eaLnBrk="1" hangingPunct="1">
              <a:buFont typeface="Wingdings" panose="05000000000000000000" pitchFamily="2" charset="2"/>
              <a:buNone/>
              <a:defRPr/>
            </a:pPr>
            <a:r>
              <a:rPr lang="en-US" altLang="en-US" sz="1500" u="sng">
                <a:latin typeface="Calibri" panose="020F0502020204030204" pitchFamily="34" charset="0"/>
                <a:cs typeface="Calibri" panose="020F0502020204030204" pitchFamily="34" charset="0"/>
              </a:rPr>
              <a:t>TSS Expenditures</a:t>
            </a:r>
            <a:endParaRPr lang="en-US" altLang="en-US" sz="1500">
              <a:latin typeface="Calibri" panose="020F0502020204030204" pitchFamily="34" charset="0"/>
              <a:cs typeface="Calibri" panose="020F0502020204030204" pitchFamily="34" charset="0"/>
            </a:endParaRPr>
          </a:p>
          <a:p>
            <a:pPr eaLnBrk="1" hangingPunct="1">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Enter total number of staff employed by school who participated in TSS.</a:t>
            </a:r>
            <a:endParaRPr lang="en-US" altLang="en-US" sz="1500" u="sng">
              <a:latin typeface="Calibri" panose="020F0502020204030204" pitchFamily="34" charset="0"/>
              <a:cs typeface="Calibri" panose="020F0502020204030204" pitchFamily="34" charset="0"/>
            </a:endParaRPr>
          </a:p>
          <a:p>
            <a:pPr eaLnBrk="1" hangingPunct="1">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Enter total hours of work for all assigned tasks performed by employees reported in line 1.</a:t>
            </a:r>
          </a:p>
          <a:p>
            <a:pPr eaLnBrk="1" hangingPunct="1">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Enter total salaries paid for all services performed by employees in line 1.</a:t>
            </a:r>
          </a:p>
          <a:p>
            <a:pPr eaLnBrk="1" hangingPunct="1">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Enter total employee benefits paid on salaries in line 3.</a:t>
            </a:r>
          </a:p>
          <a:p>
            <a:pPr eaLnBrk="1" hangingPunct="1">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Enter total salaries and benefits paid for employees reported in line 1. ( system automatically calculates)</a:t>
            </a:r>
          </a:p>
          <a:p>
            <a:pPr eaLnBrk="1" hangingPunct="1">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Average hourly rate is automatically calculated by system. </a:t>
            </a:r>
          </a:p>
          <a:p>
            <a:pPr eaLnBrk="1" hangingPunct="1">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Click on the &lt;Save Form&gt; button.</a:t>
            </a:r>
          </a:p>
          <a:p>
            <a:pPr eaLnBrk="1" hangingPunct="1">
              <a:buFont typeface="Arial" panose="020B0604020202020204" pitchFamily="34" charset="0"/>
              <a:buChar char="•"/>
              <a:defRPr/>
            </a:pPr>
            <a:r>
              <a:rPr lang="en-US" altLang="en-US" sz="1500">
                <a:latin typeface="Calibri" panose="020F0502020204030204" pitchFamily="34" charset="0"/>
                <a:cs typeface="Calibri" panose="020F0502020204030204" pitchFamily="34" charset="0"/>
              </a:rPr>
              <a:t>The system generates the calculations of Total Expenditures and Total Workshop Expenditures and populates the “MSA-CAP Summary of Expenditures” Screen.</a:t>
            </a:r>
            <a:endParaRPr lang="en-US" altLang="en-US" sz="1500" b="1">
              <a:latin typeface="Calibri" panose="020F0502020204030204" pitchFamily="34" charset="0"/>
              <a:cs typeface="Calibri" panose="020F0502020204030204" pitchFamily="34" charset="0"/>
            </a:endParaRPr>
          </a:p>
          <a:p>
            <a:pPr eaLnBrk="1" hangingPunct="1">
              <a:buFont typeface="Wingdings" panose="05000000000000000000" pitchFamily="2" charset="2"/>
              <a:buNone/>
              <a:defRPr/>
            </a:pPr>
            <a:r>
              <a:rPr lang="en-US" altLang="en-US" sz="1500" b="1">
                <a:latin typeface="Calibri" panose="020F0502020204030204" pitchFamily="34" charset="0"/>
                <a:cs typeface="Calibri" panose="020F0502020204030204" pitchFamily="34" charset="0"/>
              </a:rPr>
              <a:t>  	 *Documentation must be maintained for all these expenditures</a:t>
            </a:r>
            <a:r>
              <a:rPr lang="en-US" altLang="en-US" sz="1500" b="1"/>
              <a: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3" name="Rectangle 98312">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98315" name="Straight Connector 98314">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8317" name="Rectangle 98316">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19" name="Rectangle 98318">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06" name="Rectangle 2">
            <a:extLst>
              <a:ext uri="{FF2B5EF4-FFF2-40B4-BE49-F238E27FC236}">
                <a16:creationId xmlns:a16="http://schemas.microsoft.com/office/drawing/2014/main" id="{761C2F60-AAA4-26D3-EE82-7A169BF318CF}"/>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r>
              <a:rPr lang="en-US" altLang="en-US" sz="3900" b="1" spc="200">
                <a:ln>
                  <a:noFill/>
                </a:ln>
                <a:solidFill>
                  <a:srgbClr val="FFFFFF"/>
                </a:solidFill>
              </a:rPr>
              <a:t>Mandate 12: Travel to Storage Sites (TSS) Screen</a:t>
            </a:r>
          </a:p>
        </p:txBody>
      </p:sp>
      <p:pic>
        <p:nvPicPr>
          <p:cNvPr id="98308" name="Picture 3" descr="Mandate 12 screen">
            <a:extLst>
              <a:ext uri="{FF2B5EF4-FFF2-40B4-BE49-F238E27FC236}">
                <a16:creationId xmlns:a16="http://schemas.microsoft.com/office/drawing/2014/main" id="{DE68DF9C-A767-A6F3-F15F-CA109783C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5" r="7447" b="40674"/>
          <a:stretch/>
        </p:blipFill>
        <p:spPr bwMode="auto">
          <a:xfrm>
            <a:off x="326011" y="112542"/>
            <a:ext cx="7823344" cy="22912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8321" name="Straight Connector 98320">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screenshot of a computer screen&#10;&#10;Description automatically generated">
            <a:extLst>
              <a:ext uri="{FF2B5EF4-FFF2-40B4-BE49-F238E27FC236}">
                <a16:creationId xmlns:a16="http://schemas.microsoft.com/office/drawing/2014/main" id="{0A4D032B-FBE4-A631-41D0-E6682BEACF52}"/>
              </a:ext>
            </a:extLst>
          </p:cNvPr>
          <p:cNvPicPr>
            <a:picLocks noChangeAspect="1"/>
          </p:cNvPicPr>
          <p:nvPr/>
        </p:nvPicPr>
        <p:blipFill>
          <a:blip r:embed="rId4"/>
          <a:stretch>
            <a:fillRect/>
          </a:stretch>
        </p:blipFill>
        <p:spPr>
          <a:xfrm>
            <a:off x="360484" y="2469543"/>
            <a:ext cx="7789986" cy="1725481"/>
          </a:xfrm>
          <a:prstGeom prst="rect">
            <a:avLst/>
          </a:prstGeom>
        </p:spPr>
      </p:pic>
    </p:spTree>
  </p:cSld>
  <p:clrMapOvr>
    <a:masterClrMapping/>
  </p:clrMapOvr>
  <p:extLst>
    <p:ext uri="{6950BFC3-D8DA-4A85-94F7-54DA5524770B}">
      <p188:commentRel xmlns:p188="http://schemas.microsoft.com/office/powerpoint/2018/8/main" r:id="rId2"/>
    </p:ext>
  </p:extLs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337" name="Rectangle 99336">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39" name="Rectangle 99338">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Rectangle 2">
            <a:extLst>
              <a:ext uri="{FF2B5EF4-FFF2-40B4-BE49-F238E27FC236}">
                <a16:creationId xmlns:a16="http://schemas.microsoft.com/office/drawing/2014/main" id="{DF8B67D2-6898-CEF1-082D-9EF612A98365}"/>
              </a:ext>
            </a:extLst>
          </p:cNvPr>
          <p:cNvSpPr>
            <a:spLocks noGrp="1" noChangeArrowheads="1"/>
          </p:cNvSpPr>
          <p:nvPr>
            <p:ph type="title"/>
          </p:nvPr>
        </p:nvSpPr>
        <p:spPr>
          <a:xfrm>
            <a:off x="296945" y="804333"/>
            <a:ext cx="2743200" cy="5249334"/>
          </a:xfrm>
        </p:spPr>
        <p:txBody>
          <a:bodyPr rtlCol="0">
            <a:normAutofit/>
          </a:bodyPr>
          <a:lstStyle/>
          <a:p>
            <a:pPr algn="ctr" eaLnBrk="1" fontAlgn="auto" hangingPunct="1">
              <a:spcAft>
                <a:spcPts val="0"/>
              </a:spcAft>
              <a:defRPr/>
            </a:pPr>
            <a:r>
              <a:rPr lang="en-US" altLang="en-US" sz="3100" b="1">
                <a:ln>
                  <a:noFill/>
                </a:ln>
                <a:solidFill>
                  <a:srgbClr val="FFFFFF"/>
                </a:solidFill>
                <a:latin typeface="Calibri" panose="020F0502020204030204" pitchFamily="34" charset="0"/>
                <a:cs typeface="Calibri" panose="020F0502020204030204" pitchFamily="34" charset="0"/>
              </a:rPr>
              <a:t>Mandate 13:  Scholarship for Academic Excellence Application (SAE)</a:t>
            </a:r>
            <a:endParaRPr lang="en-US"/>
          </a:p>
        </p:txBody>
      </p:sp>
      <p:sp>
        <p:nvSpPr>
          <p:cNvPr id="77827" name="Rectangle 3">
            <a:extLst>
              <a:ext uri="{FF2B5EF4-FFF2-40B4-BE49-F238E27FC236}">
                <a16:creationId xmlns:a16="http://schemas.microsoft.com/office/drawing/2014/main" id="{150C5FA8-6D6C-815C-C840-3F39C9D257C5}"/>
              </a:ext>
            </a:extLst>
          </p:cNvPr>
          <p:cNvSpPr>
            <a:spLocks noGrp="1" noChangeArrowheads="1"/>
          </p:cNvSpPr>
          <p:nvPr>
            <p:ph idx="1"/>
          </p:nvPr>
        </p:nvSpPr>
        <p:spPr>
          <a:xfrm>
            <a:off x="3810000" y="656926"/>
            <a:ext cx="5159189" cy="5249334"/>
          </a:xfrm>
        </p:spPr>
        <p:txBody>
          <a:bodyPr anchor="ctr">
            <a:normAutofit/>
          </a:bodyPr>
          <a:lstStyle/>
          <a:p>
            <a:pPr eaLnBrk="1" hangingPunct="1">
              <a:buFont typeface="Wingdings" panose="05000000000000000000" pitchFamily="2" charset="2"/>
              <a:buNone/>
              <a:defRPr/>
            </a:pPr>
            <a:endParaRPr lang="en-US" altLang="en-US" sz="1100" u="sng">
              <a:latin typeface="Calibri" panose="020F0502020204030204" pitchFamily="34" charset="0"/>
              <a:cs typeface="Calibri" panose="020F0502020204030204" pitchFamily="34" charset="0"/>
            </a:endParaRPr>
          </a:p>
          <a:p>
            <a:pPr eaLnBrk="1" hangingPunct="1">
              <a:buFont typeface="Wingdings" panose="05000000000000000000" pitchFamily="2" charset="2"/>
              <a:buNone/>
              <a:defRPr/>
            </a:pPr>
            <a:r>
              <a:rPr lang="en-US" altLang="en-US" sz="1400" u="sng">
                <a:latin typeface="Calibri" panose="020F0502020204030204" pitchFamily="34" charset="0"/>
                <a:cs typeface="Calibri" panose="020F0502020204030204" pitchFamily="34" charset="0"/>
              </a:rPr>
              <a:t>SAE Expenditures</a:t>
            </a:r>
            <a:endParaRPr lang="en-US" altLang="en-US" sz="1400">
              <a:latin typeface="Calibri" panose="020F0502020204030204" pitchFamily="34" charset="0"/>
              <a:cs typeface="Calibri" panose="020F0502020204030204" pitchFamily="34" charset="0"/>
            </a:endParaRPr>
          </a:p>
          <a:p>
            <a:pPr marL="457200" indent="-457200" eaLnBrk="1" hangingPunct="1">
              <a:buFont typeface="+mj-lt"/>
              <a:buAutoNum type="arabicPeriod"/>
              <a:defRPr/>
            </a:pPr>
            <a:r>
              <a:rPr lang="en-US" altLang="en-US" sz="1400">
                <a:latin typeface="Calibri" panose="020F0502020204030204" pitchFamily="34" charset="0"/>
                <a:cs typeface="Calibri" panose="020F0502020204030204" pitchFamily="34" charset="0"/>
              </a:rPr>
              <a:t>Enter total number of staff employed by school who participated in the SAE.</a:t>
            </a:r>
          </a:p>
          <a:p>
            <a:pPr marL="457200" indent="-457200" eaLnBrk="1" hangingPunct="1">
              <a:buFont typeface="+mj-lt"/>
              <a:buAutoNum type="arabicPeriod"/>
              <a:defRPr/>
            </a:pPr>
            <a:r>
              <a:rPr lang="en-US" altLang="en-US" sz="1400">
                <a:latin typeface="Calibri" panose="020F0502020204030204" pitchFamily="34" charset="0"/>
                <a:cs typeface="Calibri" panose="020F0502020204030204" pitchFamily="34" charset="0"/>
              </a:rPr>
              <a:t>Enter total hours of work for all assigned tasks performed by employees reported in line 1.</a:t>
            </a:r>
          </a:p>
          <a:p>
            <a:pPr marL="457200" indent="-457200" eaLnBrk="1" hangingPunct="1">
              <a:buFont typeface="+mj-lt"/>
              <a:buAutoNum type="arabicPeriod"/>
              <a:defRPr/>
            </a:pPr>
            <a:r>
              <a:rPr lang="en-US" altLang="en-US" sz="1400">
                <a:latin typeface="Calibri" panose="020F0502020204030204" pitchFamily="34" charset="0"/>
                <a:cs typeface="Calibri" panose="020F0502020204030204" pitchFamily="34" charset="0"/>
              </a:rPr>
              <a:t>Enter total salaries paid for all services performed by employees in line 1.</a:t>
            </a:r>
          </a:p>
          <a:p>
            <a:pPr marL="457200" indent="-457200" eaLnBrk="1" hangingPunct="1">
              <a:buFont typeface="+mj-lt"/>
              <a:buAutoNum type="arabicPeriod"/>
              <a:defRPr/>
            </a:pPr>
            <a:r>
              <a:rPr lang="en-US" altLang="en-US" sz="1400">
                <a:latin typeface="Calibri" panose="020F0502020204030204" pitchFamily="34" charset="0"/>
                <a:cs typeface="Calibri" panose="020F0502020204030204" pitchFamily="34" charset="0"/>
              </a:rPr>
              <a:t>Enter total employee benefits paid on salaries in line 3.</a:t>
            </a:r>
          </a:p>
          <a:p>
            <a:pPr marL="457200" indent="-457200" eaLnBrk="1" hangingPunct="1">
              <a:buFont typeface="+mj-lt"/>
              <a:buAutoNum type="arabicPeriod"/>
              <a:defRPr/>
            </a:pPr>
            <a:r>
              <a:rPr lang="en-US" altLang="en-US" sz="1400">
                <a:latin typeface="Calibri" panose="020F0502020204030204" pitchFamily="34" charset="0"/>
                <a:cs typeface="Calibri" panose="020F0502020204030204" pitchFamily="34" charset="0"/>
              </a:rPr>
              <a:t>Enter total salaries and benefits paid for employees reported in line 1. ( system automatically calculates)</a:t>
            </a:r>
          </a:p>
          <a:p>
            <a:pPr marL="457200" indent="-457200" eaLnBrk="1" hangingPunct="1">
              <a:buFont typeface="+mj-lt"/>
              <a:buAutoNum type="arabicPeriod"/>
              <a:defRPr/>
            </a:pPr>
            <a:r>
              <a:rPr lang="en-US" altLang="en-US" sz="1400">
                <a:latin typeface="Calibri" panose="020F0502020204030204" pitchFamily="34" charset="0"/>
                <a:cs typeface="Calibri" panose="020F0502020204030204" pitchFamily="34" charset="0"/>
              </a:rPr>
              <a:t>Average hourly rate is automatically calculated by system. </a:t>
            </a:r>
          </a:p>
          <a:p>
            <a:pPr marL="457200" indent="-457200" eaLnBrk="1" hangingPunct="1">
              <a:buFont typeface="+mj-lt"/>
              <a:buAutoNum type="arabicPeriod"/>
              <a:defRPr/>
            </a:pPr>
            <a:r>
              <a:rPr lang="en-US" altLang="en-US" sz="1400">
                <a:latin typeface="Calibri" panose="020F0502020204030204" pitchFamily="34" charset="0"/>
                <a:cs typeface="Calibri" panose="020F0502020204030204" pitchFamily="34" charset="0"/>
              </a:rPr>
              <a:t>Click on the &lt;Save Form&gt; button.</a:t>
            </a:r>
          </a:p>
          <a:p>
            <a:pPr eaLnBrk="1" hangingPunct="1">
              <a:buFont typeface="Wingdings" panose="05000000000000000000" pitchFamily="2" charset="2"/>
              <a:buChar char="v"/>
              <a:defRPr/>
            </a:pPr>
            <a:r>
              <a:rPr lang="en-US" altLang="en-US" sz="1400">
                <a:latin typeface="Calibri" panose="020F0502020204030204" pitchFamily="34" charset="0"/>
                <a:cs typeface="Calibri" panose="020F0502020204030204" pitchFamily="34" charset="0"/>
              </a:rPr>
              <a:t>The system generates the calculations of Total Expenditures and Total Workshop Expenditures and populates the “MSA-CAP Summary of Expenditures” Screen.</a:t>
            </a:r>
          </a:p>
          <a:p>
            <a:pPr eaLnBrk="1" hangingPunct="1">
              <a:buFont typeface="Wingdings" panose="05000000000000000000" pitchFamily="2" charset="2"/>
              <a:buNone/>
              <a:defRPr/>
            </a:pPr>
            <a:r>
              <a:rPr lang="en-US" altLang="en-US" sz="1400" b="1">
                <a:latin typeface="Calibri" panose="020F0502020204030204" pitchFamily="34" charset="0"/>
                <a:cs typeface="Calibri" panose="020F0502020204030204" pitchFamily="34" charset="0"/>
              </a:rPr>
              <a:t>	*Documentation must be maintained for all these expenditures</a:t>
            </a:r>
            <a:r>
              <a:rPr lang="en-US" altLang="en-US" sz="1400" b="1"/>
              <a: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85" name="Rectangle 101384">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1387" name="Straight Connector 101386">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389" name="Rectangle 101388">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91" name="Rectangle 101390">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Rectangle 2">
            <a:extLst>
              <a:ext uri="{FF2B5EF4-FFF2-40B4-BE49-F238E27FC236}">
                <a16:creationId xmlns:a16="http://schemas.microsoft.com/office/drawing/2014/main" id="{13008805-B7AC-1FE3-3D0D-EA038E175555}"/>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r>
              <a:rPr lang="en-US" altLang="en-US" sz="3500" b="1" spc="200">
                <a:ln>
                  <a:noFill/>
                </a:ln>
                <a:solidFill>
                  <a:srgbClr val="FFFFFF"/>
                </a:solidFill>
              </a:rPr>
              <a:t>Mandate 13: Scholarship for Academic Excellence Application (SAE) Screen</a:t>
            </a:r>
          </a:p>
        </p:txBody>
      </p:sp>
      <p:pic>
        <p:nvPicPr>
          <p:cNvPr id="101380" name="Picture 2" descr="Mandate 12 screen">
            <a:extLst>
              <a:ext uri="{FF2B5EF4-FFF2-40B4-BE49-F238E27FC236}">
                <a16:creationId xmlns:a16="http://schemas.microsoft.com/office/drawing/2014/main" id="{D9F0D4A6-7121-6C77-C6AF-10DFFF724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759" b="2504"/>
          <a:stretch>
            <a:fillRect/>
          </a:stretch>
        </p:blipFill>
        <p:spPr bwMode="auto">
          <a:xfrm>
            <a:off x="475707" y="871235"/>
            <a:ext cx="8188233" cy="28441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1393" name="Straight Connector 101392">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09" name="Rectangle 102408">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Rectangle 2">
            <a:extLst>
              <a:ext uri="{FF2B5EF4-FFF2-40B4-BE49-F238E27FC236}">
                <a16:creationId xmlns:a16="http://schemas.microsoft.com/office/drawing/2014/main" id="{98581ED7-6BF2-0C63-EE6B-02E41570B2C2}"/>
              </a:ext>
            </a:extLst>
          </p:cNvPr>
          <p:cNvSpPr>
            <a:spLocks noGrp="1" noChangeArrowheads="1"/>
          </p:cNvSpPr>
          <p:nvPr>
            <p:ph type="title"/>
          </p:nvPr>
        </p:nvSpPr>
        <p:spPr>
          <a:xfrm>
            <a:off x="553964" y="804333"/>
            <a:ext cx="2543925" cy="5249334"/>
          </a:xfrm>
        </p:spPr>
        <p:txBody>
          <a:bodyPr rtlCol="0">
            <a:normAutofit/>
          </a:bodyPr>
          <a:lstStyle/>
          <a:p>
            <a:pPr algn="ctr" eaLnBrk="1" fontAlgn="auto" hangingPunct="1">
              <a:spcAft>
                <a:spcPts val="0"/>
              </a:spcAft>
              <a:defRPr/>
            </a:pPr>
            <a:r>
              <a:rPr lang="en-US" altLang="en-US" sz="4100" b="1">
                <a:ln>
                  <a:noFill/>
                </a:ln>
                <a:latin typeface="Calibri" panose="020F0502020204030204" pitchFamily="34" charset="0"/>
                <a:cs typeface="Calibri" panose="020F0502020204030204" pitchFamily="34" charset="0"/>
              </a:rPr>
              <a:t>Mandate 14:  Grade Eight Science Test (GEST)</a:t>
            </a:r>
            <a:endParaRPr lang="en-US"/>
          </a:p>
        </p:txBody>
      </p:sp>
      <p:cxnSp>
        <p:nvCxnSpPr>
          <p:cNvPr id="102411" name="Straight Connector 102410">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7827" name="Rectangle 3">
            <a:extLst>
              <a:ext uri="{FF2B5EF4-FFF2-40B4-BE49-F238E27FC236}">
                <a16:creationId xmlns:a16="http://schemas.microsoft.com/office/drawing/2014/main" id="{E2DEE4F5-1102-F841-262C-BCB63E4C9E60}"/>
              </a:ext>
            </a:extLst>
          </p:cNvPr>
          <p:cNvSpPr>
            <a:spLocks noGrp="1" noChangeArrowheads="1"/>
          </p:cNvSpPr>
          <p:nvPr>
            <p:ph idx="1"/>
          </p:nvPr>
        </p:nvSpPr>
        <p:spPr>
          <a:xfrm>
            <a:off x="3632755" y="452010"/>
            <a:ext cx="5225495" cy="5843955"/>
          </a:xfrm>
        </p:spPr>
        <p:txBody>
          <a:bodyPr anchor="ctr">
            <a:normAutofit/>
          </a:bodyPr>
          <a:lstStyle/>
          <a:p>
            <a:pPr eaLnBrk="1" hangingPunct="1">
              <a:buFont typeface="Wingdings" panose="05000000000000000000" pitchFamily="2" charset="2"/>
              <a:buNone/>
              <a:defRPr/>
            </a:pPr>
            <a:endParaRPr lang="en-US" altLang="en-US" sz="1100" u="sng">
              <a:latin typeface="Calibri" panose="020F0502020204030204" pitchFamily="34" charset="0"/>
              <a:cs typeface="Calibri" panose="020F0502020204030204" pitchFamily="34" charset="0"/>
            </a:endParaRPr>
          </a:p>
          <a:p>
            <a:pPr eaLnBrk="1" hangingPunct="1">
              <a:buFont typeface="Wingdings" panose="05000000000000000000" pitchFamily="2" charset="2"/>
              <a:buNone/>
              <a:defRPr/>
            </a:pPr>
            <a:r>
              <a:rPr lang="en-US" altLang="en-US" sz="1500" u="sng">
                <a:latin typeface="Calibri" panose="020F0502020204030204" pitchFamily="34" charset="0"/>
                <a:cs typeface="Calibri" panose="020F0502020204030204" pitchFamily="34" charset="0"/>
              </a:rPr>
              <a:t>GEST Expenditures</a:t>
            </a:r>
            <a:endParaRPr lang="en-US" altLang="en-US" sz="1500">
              <a:latin typeface="Calibri" panose="020F0502020204030204" pitchFamily="34" charset="0"/>
              <a:cs typeface="Calibri" panose="020F0502020204030204" pitchFamily="34" charset="0"/>
            </a:endParaRP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Enter total number of staff employed by school who participated in  Grade Eight Science Test (GEST).</a:t>
            </a: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Enter total hours of work for all assigned tasks performed by employees reported in line 1.</a:t>
            </a: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Enter total salaries paid for all services performed by employees in line 1.</a:t>
            </a: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Enter total employee benefits paid on salaries in line 3.</a:t>
            </a: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Enter total salaries and benefits paid for employees reported in line 1. ( system automatically calculates)</a:t>
            </a: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Average hourly rate is automatically calculated by system. </a:t>
            </a: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Enter number of tests administered, regardless of amount shown as </a:t>
            </a:r>
            <a:r>
              <a:rPr lang="en-US" altLang="en-US" sz="1500" i="1">
                <a:latin typeface="Calibri" panose="020F0502020204030204" pitchFamily="34" charset="0"/>
                <a:cs typeface="Calibri" panose="020F0502020204030204" pitchFamily="34" charset="0"/>
              </a:rPr>
              <a:t>on file</a:t>
            </a:r>
            <a:r>
              <a:rPr lang="en-US" altLang="en-US" sz="1500">
                <a:latin typeface="Calibri" panose="020F0502020204030204" pitchFamily="34" charset="0"/>
                <a:cs typeface="Calibri" panose="020F0502020204030204" pitchFamily="34" charset="0"/>
              </a:rPr>
              <a:t>. You may be asked for documentation if amount differs.</a:t>
            </a:r>
          </a:p>
          <a:p>
            <a:pPr marL="457200" indent="-457200" eaLnBrk="1" hangingPunct="1">
              <a:buFont typeface="+mj-lt"/>
              <a:buAutoNum type="arabicPeriod"/>
              <a:defRPr/>
            </a:pPr>
            <a:r>
              <a:rPr lang="en-US" altLang="en-US" sz="1500">
                <a:latin typeface="Calibri" panose="020F0502020204030204" pitchFamily="34" charset="0"/>
                <a:cs typeface="Calibri" panose="020F0502020204030204" pitchFamily="34" charset="0"/>
              </a:rPr>
              <a:t>Click on the &lt;Save Form&gt; button.</a:t>
            </a:r>
          </a:p>
          <a:p>
            <a:pPr eaLnBrk="1" hangingPunct="1">
              <a:buFont typeface="Wingdings" panose="05000000000000000000" pitchFamily="2" charset="2"/>
              <a:buChar char="v"/>
              <a:defRPr/>
            </a:pPr>
            <a:r>
              <a:rPr lang="en-US" altLang="en-US" sz="1500">
                <a:latin typeface="Calibri" panose="020F0502020204030204" pitchFamily="34" charset="0"/>
                <a:cs typeface="Calibri" panose="020F0502020204030204" pitchFamily="34" charset="0"/>
              </a:rPr>
              <a:t>The system generates the calculations of Total Expenditures and Total Workshop Expenditures and populates the “MSA-CAP Summary of Expenditures” Screen. </a:t>
            </a:r>
            <a:endParaRPr lang="en-US" altLang="en-US" sz="1500" b="1"/>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76" name="Rectangle 104475">
            <a:extLst>
              <a:ext uri="{FF2B5EF4-FFF2-40B4-BE49-F238E27FC236}">
                <a16:creationId xmlns:a16="http://schemas.microsoft.com/office/drawing/2014/main" id="{A2A507F1-2EB5-4798-A15F-A7C34A0A6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4478" name="Straight Connector 104477">
            <a:extLst>
              <a:ext uri="{FF2B5EF4-FFF2-40B4-BE49-F238E27FC236}">
                <a16:creationId xmlns:a16="http://schemas.microsoft.com/office/drawing/2014/main" id="{24F53817-DA39-4DCE-ADDC-F84A3650E8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4480" name="Rectangle 104479">
            <a:extLst>
              <a:ext uri="{FF2B5EF4-FFF2-40B4-BE49-F238E27FC236}">
                <a16:creationId xmlns:a16="http://schemas.microsoft.com/office/drawing/2014/main" id="{5AEB45C3-FA9F-4FCA-B1B0-44B7C44F7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452" name="Picture 3" descr="Mandate 14 screen">
            <a:extLst>
              <a:ext uri="{FF2B5EF4-FFF2-40B4-BE49-F238E27FC236}">
                <a16:creationId xmlns:a16="http://schemas.microsoft.com/office/drawing/2014/main" id="{1068CE39-D95E-E347-2585-A05DB55506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7575" y="280002"/>
            <a:ext cx="8744494" cy="41257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82" name="Rectangle 104481">
            <a:extLst>
              <a:ext uri="{FF2B5EF4-FFF2-40B4-BE49-F238E27FC236}">
                <a16:creationId xmlns:a16="http://schemas.microsoft.com/office/drawing/2014/main" id="{82E7D55D-0DB9-400C-AA37-9338A4C37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706" y="4676775"/>
            <a:ext cx="8188233" cy="1546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50" name="Rectangle 2">
            <a:extLst>
              <a:ext uri="{FF2B5EF4-FFF2-40B4-BE49-F238E27FC236}">
                <a16:creationId xmlns:a16="http://schemas.microsoft.com/office/drawing/2014/main" id="{6B2FC3BA-BAEC-8F34-3B8C-D94565753CB8}"/>
              </a:ext>
            </a:extLst>
          </p:cNvPr>
          <p:cNvSpPr>
            <a:spLocks noGrp="1" noChangeArrowheads="1"/>
          </p:cNvSpPr>
          <p:nvPr>
            <p:ph type="title"/>
          </p:nvPr>
        </p:nvSpPr>
        <p:spPr>
          <a:xfrm>
            <a:off x="714375" y="4773068"/>
            <a:ext cx="5457825" cy="1354365"/>
          </a:xfrm>
        </p:spPr>
        <p:txBody>
          <a:bodyPr vert="horz" lIns="91440" tIns="45720" rIns="91440" bIns="45720" rtlCol="0" anchor="ctr">
            <a:normAutofit/>
          </a:bodyPr>
          <a:lstStyle/>
          <a:p>
            <a:pPr algn="r" defTabSz="914400"/>
            <a:r>
              <a:rPr lang="en-US" altLang="en-US" sz="3500" b="1" spc="200">
                <a:ln>
                  <a:noFill/>
                </a:ln>
                <a:solidFill>
                  <a:srgbClr val="FFFFFF"/>
                </a:solidFill>
              </a:rPr>
              <a:t>Mandate 14: Grade Eight Science Test (GEST) Screen</a:t>
            </a:r>
          </a:p>
        </p:txBody>
      </p:sp>
      <p:cxnSp>
        <p:nvCxnSpPr>
          <p:cNvPr id="104484" name="Straight Connector 104483">
            <a:extLst>
              <a:ext uri="{FF2B5EF4-FFF2-40B4-BE49-F238E27FC236}">
                <a16:creationId xmlns:a16="http://schemas.microsoft.com/office/drawing/2014/main" id="{22270E63-EB35-4890-8D0A-9B4C49EAE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499305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896D880-D860-563B-355A-E4223B80B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11EE16-BD7D-5258-B472-B947F113D850}"/>
              </a:ext>
            </a:extLst>
          </p:cNvPr>
          <p:cNvSpPr>
            <a:spLocks noGrp="1"/>
          </p:cNvSpPr>
          <p:nvPr>
            <p:ph type="title"/>
          </p:nvPr>
        </p:nvSpPr>
        <p:spPr>
          <a:xfrm>
            <a:off x="2320666" y="100893"/>
            <a:ext cx="6600958" cy="1138619"/>
          </a:xfrm>
        </p:spPr>
        <p:txBody>
          <a:bodyPr>
            <a:normAutofit/>
          </a:bodyPr>
          <a:lstStyle/>
          <a:p>
            <a:r>
              <a:rPr lang="en-US" sz="2400" u="sng">
                <a:latin typeface="Calibri"/>
                <a:ea typeface="Times New Roman" panose="02020603050405020304" pitchFamily="18" charset="0"/>
                <a:cs typeface="Times New Roman"/>
              </a:rPr>
              <a:t>Mandate 18 </a:t>
            </a:r>
            <a:r>
              <a:rPr lang="en-US" sz="2400">
                <a:latin typeface="Calibri"/>
                <a:ea typeface="Times New Roman" panose="02020603050405020304" pitchFamily="18" charset="0"/>
                <a:cs typeface="Times New Roman"/>
              </a:rPr>
              <a:t>–</a:t>
            </a:r>
            <a:r>
              <a:rPr lang="en-US" sz="2400" err="1">
                <a:latin typeface="Calibri" panose="020F0502020204030204" pitchFamily="34" charset="0"/>
                <a:ea typeface="Calibri" panose="020F0502020204030204" pitchFamily="34" charset="0"/>
                <a:cs typeface="Calibri" panose="020F0502020204030204" pitchFamily="34" charset="0"/>
              </a:rPr>
              <a:t>wida</a:t>
            </a:r>
            <a:r>
              <a:rPr lang="en-US" sz="2400">
                <a:latin typeface="Calibri" panose="020F0502020204030204" pitchFamily="34" charset="0"/>
                <a:ea typeface="Calibri" panose="020F0502020204030204" pitchFamily="34" charset="0"/>
                <a:cs typeface="Calibri" panose="020F0502020204030204" pitchFamily="34" charset="0"/>
              </a:rPr>
              <a:t> Assessments in 2027</a:t>
            </a:r>
            <a:endParaRPr lang="en-US" sz="2000" b="1">
              <a:latin typeface="Calibri"/>
              <a:cs typeface="Times New Roman"/>
            </a:endParaRPr>
          </a:p>
        </p:txBody>
      </p:sp>
      <p:sp>
        <p:nvSpPr>
          <p:cNvPr id="3" name="Content Placeholder 2">
            <a:extLst>
              <a:ext uri="{FF2B5EF4-FFF2-40B4-BE49-F238E27FC236}">
                <a16:creationId xmlns:a16="http://schemas.microsoft.com/office/drawing/2014/main" id="{56884F14-846B-BC75-E5DE-07BBEFFEB352}"/>
              </a:ext>
            </a:extLst>
          </p:cNvPr>
          <p:cNvSpPr>
            <a:spLocks noGrp="1"/>
          </p:cNvSpPr>
          <p:nvPr>
            <p:ph sz="half" idx="1"/>
          </p:nvPr>
        </p:nvSpPr>
        <p:spPr>
          <a:xfrm>
            <a:off x="538108" y="2721495"/>
            <a:ext cx="8021370" cy="3388212"/>
          </a:xfrm>
        </p:spPr>
        <p:txBody>
          <a:bodyPr vert="horz" lIns="45720" tIns="45720" rIns="45720" bIns="45720" rtlCol="0" anchor="t">
            <a:normAutofit fontScale="92500"/>
          </a:bodyPr>
          <a:lstStyle/>
          <a:p>
            <a:pPr lvl="0"/>
            <a:r>
              <a:rPr lang="en-US"/>
              <a:t>At the October 2025 Board of Regents meeting, New York State Education Department staff announced that New York will be joining the </a:t>
            </a:r>
            <a:r>
              <a:rPr lang="en-US" u="sng">
                <a:hlinkClick r:id="rId2"/>
              </a:rPr>
              <a:t>WIDA Consortium</a:t>
            </a:r>
            <a:r>
              <a:rPr lang="en-US" u="sng"/>
              <a:t>, </a:t>
            </a:r>
            <a:r>
              <a:rPr lang="en-US"/>
              <a:t>a group dedicated to the research, design, and implementation of a high-quality, culturally and linguistically appropriate system to support ELLs in K-12 contexts.</a:t>
            </a:r>
          </a:p>
          <a:p>
            <a:pPr lvl="0"/>
            <a:r>
              <a:rPr lang="en-US" b="1"/>
              <a:t>The current assessments (NYSESLAT and NYSITELL) will continue to be administered in the 2025-26 School Year. WIDA assessments will roll out beginning in Spring </a:t>
            </a:r>
            <a:r>
              <a:rPr lang="en-US" b="1" u="sng"/>
              <a:t>2027</a:t>
            </a:r>
            <a:r>
              <a:rPr lang="en-US" b="1"/>
              <a:t>.</a:t>
            </a:r>
          </a:p>
          <a:p>
            <a:pPr lvl="0"/>
            <a:r>
              <a:rPr lang="en-US"/>
              <a:t>NYSED will provide more information about the implementation of WIDA assessments. New York educators are encouraged to sign up for the “</a:t>
            </a:r>
            <a:r>
              <a:rPr lang="en-US" u="sng">
                <a:hlinkClick r:id="rId3"/>
              </a:rPr>
              <a:t>WIDA in New York” email newsletter</a:t>
            </a:r>
            <a:r>
              <a:rPr lang="en-US"/>
              <a:t> to receive up-to-date information and resources.</a:t>
            </a:r>
          </a:p>
          <a:p>
            <a:pPr marL="173736" lvl="1" indent="0">
              <a:buNone/>
            </a:pPr>
            <a:endParaRPr lang="en-US" sz="1200" b="0" i="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altLang="en-US" sz="1700">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700"/>
          </a:p>
        </p:txBody>
      </p:sp>
      <p:sp>
        <p:nvSpPr>
          <p:cNvPr id="11" name="Content Placeholder 10">
            <a:extLst>
              <a:ext uri="{FF2B5EF4-FFF2-40B4-BE49-F238E27FC236}">
                <a16:creationId xmlns:a16="http://schemas.microsoft.com/office/drawing/2014/main" id="{8DE3F64C-D2F9-26E7-8ABD-B17847E56EEA}"/>
              </a:ext>
            </a:extLst>
          </p:cNvPr>
          <p:cNvSpPr>
            <a:spLocks noGrp="1"/>
          </p:cNvSpPr>
          <p:nvPr>
            <p:ph sz="half" idx="2"/>
          </p:nvPr>
        </p:nvSpPr>
        <p:spPr>
          <a:xfrm>
            <a:off x="471755" y="1600509"/>
            <a:ext cx="8111904" cy="873659"/>
          </a:xfrm>
          <a:solidFill>
            <a:schemeClr val="accent2">
              <a:lumMod val="40000"/>
              <a:lumOff val="60000"/>
            </a:schemeClr>
          </a:solidFill>
        </p:spPr>
        <p:txBody>
          <a:bodyPr>
            <a:normAutofit fontScale="92500"/>
          </a:bodyPr>
          <a:lstStyle/>
          <a:p>
            <a:r>
              <a:rPr lang="en-US" sz="2800"/>
              <a:t>English Language Learner (</a:t>
            </a:r>
            <a:r>
              <a:rPr lang="en-US" sz="2600"/>
              <a:t>ELL) assessments (NYSESLAT and NYSITELL) will transition to WIDA beginning in Spring 2027.</a:t>
            </a:r>
          </a:p>
          <a:p>
            <a:endParaRPr lang="en-US"/>
          </a:p>
        </p:txBody>
      </p:sp>
      <p:sp>
        <p:nvSpPr>
          <p:cNvPr id="4" name="Slide Number Placeholder 3">
            <a:extLst>
              <a:ext uri="{FF2B5EF4-FFF2-40B4-BE49-F238E27FC236}">
                <a16:creationId xmlns:a16="http://schemas.microsoft.com/office/drawing/2014/main" id="{839C63DC-466E-BBC7-393E-25872DED637D}"/>
              </a:ext>
            </a:extLst>
          </p:cNvPr>
          <p:cNvSpPr>
            <a:spLocks noGrp="1"/>
          </p:cNvSpPr>
          <p:nvPr>
            <p:ph type="sldNum" sz="quarter" idx="12"/>
          </p:nvPr>
        </p:nvSpPr>
        <p:spPr/>
        <p:txBody>
          <a:bodyPr>
            <a:normAutofit/>
          </a:bodyPr>
          <a:lstStyle/>
          <a:p>
            <a:pPr>
              <a:spcAft>
                <a:spcPts val="600"/>
              </a:spcAft>
              <a:defRPr/>
            </a:pPr>
            <a:fld id="{A7A482AC-3BD8-4BB9-B4BD-58C07684D1C7}" type="slidenum">
              <a:rPr lang="en-US" altLang="en-US">
                <a:solidFill>
                  <a:srgbClr val="FFFFFF"/>
                </a:solidFill>
              </a:rPr>
              <a:pPr>
                <a:spcAft>
                  <a:spcPts val="600"/>
                </a:spcAft>
                <a:defRPr/>
              </a:pPr>
              <a:t>8</a:t>
            </a:fld>
            <a:endParaRPr lang="en-US" altLang="en-US">
              <a:solidFill>
                <a:srgbClr val="FFFFFF"/>
              </a:solidFill>
            </a:endParaRPr>
          </a:p>
        </p:txBody>
      </p:sp>
      <p:pic>
        <p:nvPicPr>
          <p:cNvPr id="10" name="Picture 9">
            <a:extLst>
              <a:ext uri="{FF2B5EF4-FFF2-40B4-BE49-F238E27FC236}">
                <a16:creationId xmlns:a16="http://schemas.microsoft.com/office/drawing/2014/main" id="{08CEE09E-2B8A-B557-E6D7-441E596BB36F}"/>
              </a:ext>
            </a:extLst>
          </p:cNvPr>
          <p:cNvPicPr>
            <a:picLocks noChangeAspect="1"/>
          </p:cNvPicPr>
          <p:nvPr/>
        </p:nvPicPr>
        <p:blipFill>
          <a:blip r:embed="rId4"/>
          <a:stretch>
            <a:fillRect/>
          </a:stretch>
        </p:blipFill>
        <p:spPr>
          <a:xfrm>
            <a:off x="156698" y="100893"/>
            <a:ext cx="2100594" cy="1120986"/>
          </a:xfrm>
          <a:prstGeom prst="rect">
            <a:avLst/>
          </a:prstGeom>
        </p:spPr>
      </p:pic>
    </p:spTree>
    <p:extLst>
      <p:ext uri="{BB962C8B-B14F-4D97-AF65-F5344CB8AC3E}">
        <p14:creationId xmlns:p14="http://schemas.microsoft.com/office/powerpoint/2010/main" val="36539636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81" name="Rectangle 105480">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5483" name="Straight Connector 105482">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485" name="Rectangle 105484">
            <a:extLst>
              <a:ext uri="{FF2B5EF4-FFF2-40B4-BE49-F238E27FC236}">
                <a16:creationId xmlns:a16="http://schemas.microsoft.com/office/drawing/2014/main" id="{55F40173-F096-49CC-A730-A2DF1F04E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87" name="Rectangle 105486">
            <a:extLst>
              <a:ext uri="{FF2B5EF4-FFF2-40B4-BE49-F238E27FC236}">
                <a16:creationId xmlns:a16="http://schemas.microsoft.com/office/drawing/2014/main" id="{806CEF0B-5733-482C-9868-4C57AF79D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74" name="Rectangle 2">
            <a:extLst>
              <a:ext uri="{FF2B5EF4-FFF2-40B4-BE49-F238E27FC236}">
                <a16:creationId xmlns:a16="http://schemas.microsoft.com/office/drawing/2014/main" id="{3152BC15-8102-A8CB-49F3-9C9E392660CD}"/>
              </a:ext>
            </a:extLst>
          </p:cNvPr>
          <p:cNvSpPr>
            <a:spLocks noGrp="1" noChangeArrowheads="1"/>
          </p:cNvSpPr>
          <p:nvPr>
            <p:ph type="title"/>
          </p:nvPr>
        </p:nvSpPr>
        <p:spPr>
          <a:xfrm>
            <a:off x="382457" y="551600"/>
            <a:ext cx="3156492" cy="3034857"/>
          </a:xfrm>
        </p:spPr>
        <p:txBody>
          <a:bodyPr vert="horz" lIns="91440" tIns="45720" rIns="91440" bIns="45720" rtlCol="0" anchor="b">
            <a:normAutofit/>
          </a:bodyPr>
          <a:lstStyle/>
          <a:p>
            <a:pPr algn="ctr" defTabSz="914400"/>
            <a:r>
              <a:rPr lang="en-US" altLang="en-US" sz="3100" b="1" spc="200">
                <a:ln>
                  <a:noFill/>
                </a:ln>
                <a:solidFill>
                  <a:srgbClr val="FFFFFF"/>
                </a:solidFill>
                <a:latin typeface="Calibri" panose="020F0502020204030204" pitchFamily="34" charset="0"/>
                <a:cs typeface="Calibri" panose="020F0502020204030204" pitchFamily="34" charset="0"/>
              </a:rPr>
              <a:t>Mandate 14: Grade Eight Science Test (GEST) Sample Document Example</a:t>
            </a:r>
            <a:endParaRPr lang="en-US"/>
          </a:p>
        </p:txBody>
      </p:sp>
      <p:cxnSp>
        <p:nvCxnSpPr>
          <p:cNvPr id="105489" name="Straight Connector 105488">
            <a:extLst>
              <a:ext uri="{FF2B5EF4-FFF2-40B4-BE49-F238E27FC236}">
                <a16:creationId xmlns:a16="http://schemas.microsoft.com/office/drawing/2014/main" id="{FC5D3B4D-9BAC-482B-A34B-01BB35CB53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3765314"/>
            <a:ext cx="2948940" cy="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D058E5E-6054-8B6C-F220-2C0462BE6D66}"/>
              </a:ext>
            </a:extLst>
          </p:cNvPr>
          <p:cNvPicPr>
            <a:picLocks noChangeAspect="1"/>
          </p:cNvPicPr>
          <p:nvPr/>
        </p:nvPicPr>
        <p:blipFill>
          <a:blip r:embed="rId2"/>
          <a:stretch>
            <a:fillRect/>
          </a:stretch>
        </p:blipFill>
        <p:spPr>
          <a:xfrm>
            <a:off x="4128958" y="1991761"/>
            <a:ext cx="4632583" cy="3517835"/>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506" name="Rectangle 106505">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98" name="Rectangle 2">
            <a:extLst>
              <a:ext uri="{FF2B5EF4-FFF2-40B4-BE49-F238E27FC236}">
                <a16:creationId xmlns:a16="http://schemas.microsoft.com/office/drawing/2014/main" id="{90F7A63D-6F64-5201-115E-7E838A6C19C8}"/>
              </a:ext>
            </a:extLst>
          </p:cNvPr>
          <p:cNvSpPr>
            <a:spLocks noGrp="1" noChangeArrowheads="1"/>
          </p:cNvSpPr>
          <p:nvPr>
            <p:ph type="title"/>
          </p:nvPr>
        </p:nvSpPr>
        <p:spPr>
          <a:xfrm>
            <a:off x="232529" y="640080"/>
            <a:ext cx="2819923" cy="5613236"/>
          </a:xfrm>
        </p:spPr>
        <p:txBody>
          <a:bodyPr anchor="ct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Mandate 17: Pesticide Neighbor Notification (PNN)</a:t>
            </a:r>
            <a:endParaRPr lang="en-US"/>
          </a:p>
        </p:txBody>
      </p:sp>
      <p:sp>
        <p:nvSpPr>
          <p:cNvPr id="53251" name="Rectangle 3">
            <a:extLst>
              <a:ext uri="{FF2B5EF4-FFF2-40B4-BE49-F238E27FC236}">
                <a16:creationId xmlns:a16="http://schemas.microsoft.com/office/drawing/2014/main" id="{1F02A311-81F4-8F3A-8332-8ADC1624D46D}"/>
              </a:ext>
            </a:extLst>
          </p:cNvPr>
          <p:cNvSpPr>
            <a:spLocks noGrp="1" noChangeArrowheads="1"/>
          </p:cNvSpPr>
          <p:nvPr>
            <p:ph idx="1"/>
          </p:nvPr>
        </p:nvSpPr>
        <p:spPr>
          <a:xfrm>
            <a:off x="3524863" y="640080"/>
            <a:ext cx="5379104" cy="3745107"/>
          </a:xfrm>
        </p:spPr>
        <p:txBody>
          <a:bodyPr rtlCol="0">
            <a:normAutofit/>
          </a:bodyPr>
          <a:lstStyle/>
          <a:p>
            <a:pPr marL="0" indent="0" eaLnBrk="1" fontAlgn="auto" hangingPunct="1">
              <a:buClr>
                <a:schemeClr val="accent1">
                  <a:lumMod val="75000"/>
                </a:schemeClr>
              </a:buClr>
              <a:buFont typeface="Arial" panose="020B0604020202020204" pitchFamily="34" charset="0"/>
              <a:buNone/>
              <a:defRPr/>
            </a:pPr>
            <a:r>
              <a:rPr lang="en-US" sz="1900">
                <a:latin typeface="Calibri" panose="020F0502020204030204" pitchFamily="34" charset="0"/>
                <a:cs typeface="Calibri" panose="020F0502020204030204" pitchFamily="34" charset="0"/>
              </a:rPr>
              <a:t>The School Pesticide Neighbor Notification Law requires all Non-public schools to notify parents and interested parties prior to pesticide applications in instructional and administrative buildings and grounds, as well as playgrounds and athletic fields. </a:t>
            </a:r>
          </a:p>
          <a:p>
            <a:pPr marL="457200" indent="-457200" eaLnBrk="1" fontAlgn="auto" hangingPunct="1">
              <a:buClr>
                <a:schemeClr val="accent1">
                  <a:lumMod val="75000"/>
                </a:schemeClr>
              </a:buClr>
              <a:buFont typeface="+mj-lt"/>
              <a:buAutoNum type="arabicPeriod"/>
              <a:defRPr/>
            </a:pPr>
            <a:r>
              <a:rPr lang="en-US" sz="1900">
                <a:latin typeface="Calibri" panose="020F0502020204030204" pitchFamily="34" charset="0"/>
                <a:cs typeface="Calibri" panose="020F0502020204030204" pitchFamily="34" charset="0"/>
              </a:rPr>
              <a:t>Click yes to claim if your school notified parents and interested parties prior to pesticide applications as required by the Pesticide Neighbor Notification Law.</a:t>
            </a:r>
          </a:p>
          <a:p>
            <a:pPr marL="457200" indent="-457200" eaLnBrk="1" fontAlgn="auto" hangingPunct="1">
              <a:buClr>
                <a:schemeClr val="accent1">
                  <a:lumMod val="75000"/>
                </a:schemeClr>
              </a:buClr>
              <a:buFont typeface="+mj-lt"/>
              <a:buAutoNum type="arabicPeriod"/>
              <a:defRPr/>
            </a:pPr>
            <a:r>
              <a:rPr lang="en-US" sz="1900">
                <a:latin typeface="Calibri" panose="020F0502020204030204" pitchFamily="34" charset="0"/>
                <a:cs typeface="Calibri" panose="020F0502020204030204" pitchFamily="34" charset="0"/>
              </a:rPr>
              <a:t>The system will automatically award $100 for this mandate if claimed.</a:t>
            </a:r>
          </a:p>
          <a:p>
            <a:pPr marL="0" indent="0" eaLnBrk="1" fontAlgn="auto" hangingPunct="1">
              <a:buClr>
                <a:schemeClr val="accent1">
                  <a:lumMod val="75000"/>
                </a:schemeClr>
              </a:buClr>
              <a:buNone/>
              <a:defRPr/>
            </a:pPr>
            <a:endParaRPr lang="en-US" sz="1900">
              <a:latin typeface="Calibri" panose="020F0502020204030204" pitchFamily="34" charset="0"/>
              <a:cs typeface="Calibri" panose="020F0502020204030204" pitchFamily="34" charset="0"/>
            </a:endParaRPr>
          </a:p>
          <a:p>
            <a:pPr eaLnBrk="1" fontAlgn="auto" hangingPunct="1">
              <a:buClr>
                <a:schemeClr val="accent1">
                  <a:lumMod val="75000"/>
                </a:schemeClr>
              </a:buClr>
              <a:buFont typeface="Arial"/>
              <a:buChar char="•"/>
              <a:defRPr/>
            </a:pPr>
            <a:endParaRPr lang="en-US" altLang="en-US" sz="1900"/>
          </a:p>
        </p:txBody>
      </p:sp>
      <p:pic>
        <p:nvPicPr>
          <p:cNvPr id="2" name="Picture 1" descr="A blue rectangle with black text&#10;&#10;Description automatically generated">
            <a:extLst>
              <a:ext uri="{FF2B5EF4-FFF2-40B4-BE49-F238E27FC236}">
                <a16:creationId xmlns:a16="http://schemas.microsoft.com/office/drawing/2014/main" id="{C7F95AC6-77AA-D56E-A1FC-6439FC92609A}"/>
              </a:ext>
            </a:extLst>
          </p:cNvPr>
          <p:cNvPicPr>
            <a:picLocks noChangeAspect="1"/>
          </p:cNvPicPr>
          <p:nvPr/>
        </p:nvPicPr>
        <p:blipFill>
          <a:blip r:embed="rId2"/>
          <a:stretch>
            <a:fillRect/>
          </a:stretch>
        </p:blipFill>
        <p:spPr>
          <a:xfrm>
            <a:off x="3156621" y="4879817"/>
            <a:ext cx="5869857" cy="831133"/>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529" name="Rectangle 107528">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22" name="Rectangle 2">
            <a:extLst>
              <a:ext uri="{FF2B5EF4-FFF2-40B4-BE49-F238E27FC236}">
                <a16:creationId xmlns:a16="http://schemas.microsoft.com/office/drawing/2014/main" id="{BDA1BFDA-4BD0-201F-C630-6290F50C92AA}"/>
              </a:ext>
            </a:extLst>
          </p:cNvPr>
          <p:cNvSpPr>
            <a:spLocks noGrp="1" noChangeArrowheads="1"/>
          </p:cNvSpPr>
          <p:nvPr>
            <p:ph type="title"/>
          </p:nvPr>
        </p:nvSpPr>
        <p:spPr>
          <a:xfrm>
            <a:off x="723591" y="804333"/>
            <a:ext cx="2543925" cy="5249334"/>
          </a:xfrm>
        </p:spPr>
        <p:txBody>
          <a:bodyPr>
            <a:normAutofit/>
          </a:bodyPr>
          <a:lstStyle/>
          <a:p>
            <a:pPr algn="ctr" eaLnBrk="1" hangingPunct="1"/>
            <a:r>
              <a:rPr lang="en-US" altLang="en-US" sz="2400" b="1">
                <a:ln>
                  <a:noFill/>
                </a:ln>
                <a:latin typeface="Calibri" panose="020F0502020204030204" pitchFamily="34" charset="0"/>
                <a:cs typeface="Calibri" panose="020F0502020204030204" pitchFamily="34" charset="0"/>
              </a:rPr>
              <a:t>Mandate 18:  New York State English as a Second Language Achievement Test (NYSESLAT) and New York State Identification Test for English Language Learners(NYSITELL)</a:t>
            </a:r>
            <a:endParaRPr lang="en-US"/>
          </a:p>
        </p:txBody>
      </p:sp>
      <p:cxnSp>
        <p:nvCxnSpPr>
          <p:cNvPr id="107531" name="Straight Connector 107530">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7827" name="Rectangle 3">
            <a:extLst>
              <a:ext uri="{FF2B5EF4-FFF2-40B4-BE49-F238E27FC236}">
                <a16:creationId xmlns:a16="http://schemas.microsoft.com/office/drawing/2014/main" id="{CCBB7104-0387-AA31-58A6-B9F97C917943}"/>
              </a:ext>
            </a:extLst>
          </p:cNvPr>
          <p:cNvSpPr>
            <a:spLocks noGrp="1" noChangeArrowheads="1"/>
          </p:cNvSpPr>
          <p:nvPr>
            <p:ph idx="1"/>
          </p:nvPr>
        </p:nvSpPr>
        <p:spPr>
          <a:xfrm>
            <a:off x="3771267" y="585256"/>
            <a:ext cx="5254350" cy="5692224"/>
          </a:xfrm>
        </p:spPr>
        <p:txBody>
          <a:bodyPr anchor="ctr">
            <a:normAutofit fontScale="92500" lnSpcReduction="20000"/>
          </a:bodyPr>
          <a:lstStyle/>
          <a:p>
            <a:pPr eaLnBrk="1" hangingPunct="1">
              <a:buFont typeface="Wingdings" panose="05000000000000000000" pitchFamily="2" charset="2"/>
              <a:buNone/>
              <a:defRPr/>
            </a:pPr>
            <a:r>
              <a:rPr lang="en-US" altLang="en-US" u="sng">
                <a:latin typeface="Calibri"/>
                <a:ea typeface="Calibri"/>
                <a:cs typeface="Calibri"/>
              </a:rPr>
              <a:t>NYSESLAT/NYSITELL Expenditures</a:t>
            </a:r>
            <a:endParaRPr lang="en-US" altLang="en-US">
              <a:latin typeface="Calibri"/>
              <a:ea typeface="Calibri"/>
              <a:cs typeface="Calibri"/>
            </a:endParaRPr>
          </a:p>
          <a:p>
            <a:pPr marL="457200" indent="-457200" eaLnBrk="1" hangingPunct="1">
              <a:buClrTx/>
              <a:buFont typeface="+mj-lt"/>
              <a:buAutoNum type="arabicPeriod"/>
              <a:defRPr/>
            </a:pPr>
            <a:r>
              <a:rPr lang="en-US" altLang="en-US">
                <a:latin typeface="Calibri"/>
                <a:ea typeface="Calibri"/>
                <a:cs typeface="Calibri"/>
              </a:rPr>
              <a:t>Enter total number of staff employed by school who participated in NYSESLAT/NYSITELL.</a:t>
            </a:r>
          </a:p>
          <a:p>
            <a:pPr marL="457200" indent="-457200">
              <a:buClrTx/>
              <a:buAutoNum type="arabicPeriod"/>
              <a:defRPr/>
            </a:pPr>
            <a:endParaRPr lang="en-US" altLang="en-US">
              <a:latin typeface="Calibri"/>
              <a:ea typeface="Calibri"/>
              <a:cs typeface="Calibri"/>
            </a:endParaRPr>
          </a:p>
          <a:p>
            <a:pPr marL="457200" indent="-457200" eaLnBrk="1" hangingPunct="1">
              <a:buClrTx/>
              <a:buFont typeface="+mj-lt"/>
              <a:buAutoNum type="arabicPeriod"/>
              <a:defRPr/>
            </a:pPr>
            <a:r>
              <a:rPr lang="en-US" altLang="en-US">
                <a:latin typeface="Calibri"/>
                <a:ea typeface="Calibri"/>
                <a:cs typeface="Calibri"/>
              </a:rPr>
              <a:t>Enter total hours of work for all assigned tasks performed by employees reported in line 1.</a:t>
            </a:r>
          </a:p>
          <a:p>
            <a:pPr marL="457200" indent="-457200">
              <a:buClrTx/>
              <a:buAutoNum type="arabicPeriod"/>
              <a:defRPr/>
            </a:pPr>
            <a:endParaRPr lang="en-US" altLang="en-US">
              <a:latin typeface="Calibri"/>
              <a:ea typeface="Calibri"/>
              <a:cs typeface="Calibri"/>
            </a:endParaRPr>
          </a:p>
          <a:p>
            <a:pPr marL="457200" indent="-457200" eaLnBrk="1" hangingPunct="1">
              <a:buClrTx/>
              <a:buFont typeface="+mj-lt"/>
              <a:buAutoNum type="arabicPeriod"/>
              <a:defRPr/>
            </a:pPr>
            <a:r>
              <a:rPr lang="en-US" altLang="en-US">
                <a:latin typeface="Calibri"/>
                <a:ea typeface="Calibri"/>
                <a:cs typeface="Calibri"/>
              </a:rPr>
              <a:t>Enter total salaries paid for all services performed by employees in line 1.</a:t>
            </a:r>
          </a:p>
          <a:p>
            <a:pPr marL="457200" indent="-457200">
              <a:buClrTx/>
              <a:buAutoNum type="arabicPeriod"/>
              <a:defRPr/>
            </a:pPr>
            <a:endParaRPr lang="en-US" altLang="en-US">
              <a:latin typeface="Calibri"/>
              <a:ea typeface="Calibri"/>
              <a:cs typeface="Calibri"/>
            </a:endParaRPr>
          </a:p>
          <a:p>
            <a:pPr marL="457200" indent="-457200" eaLnBrk="1" hangingPunct="1">
              <a:buClrTx/>
              <a:buFont typeface="+mj-lt"/>
              <a:buAutoNum type="arabicPeriod"/>
              <a:defRPr/>
            </a:pPr>
            <a:r>
              <a:rPr lang="en-US" altLang="en-US">
                <a:latin typeface="Calibri"/>
                <a:ea typeface="Calibri"/>
                <a:cs typeface="Calibri"/>
              </a:rPr>
              <a:t>Enter total employee benefits paid on salaries in line 3.</a:t>
            </a:r>
          </a:p>
          <a:p>
            <a:pPr marL="457200" indent="-457200">
              <a:buAutoNum type="arabicPeriod"/>
              <a:defRPr/>
            </a:pPr>
            <a:endParaRPr lang="en-US" altLang="en-US" sz="1800">
              <a:latin typeface="Calibri"/>
              <a:ea typeface="Calibri"/>
              <a:cs typeface="Calibri"/>
            </a:endParaRPr>
          </a:p>
          <a:p>
            <a:pPr marL="457200" indent="-457200">
              <a:buAutoNum type="arabicPeriod"/>
              <a:defRPr/>
            </a:pPr>
            <a:endParaRPr lang="en-US" altLang="en-US" sz="1800">
              <a:latin typeface="Calibri"/>
              <a:ea typeface="Calibri"/>
              <a:cs typeface="Calibri"/>
            </a:endParaRPr>
          </a:p>
          <a:p>
            <a:pPr marL="457200" indent="-457200">
              <a:buAutoNum type="arabicPeriod"/>
              <a:defRPr/>
            </a:pPr>
            <a:endParaRPr lang="en-US" altLang="en-US" sz="1800">
              <a:latin typeface="Calibri"/>
              <a:ea typeface="Calibri"/>
              <a:cs typeface="Calibri"/>
            </a:endParaRPr>
          </a:p>
          <a:p>
            <a:pPr eaLnBrk="1" hangingPunct="1">
              <a:buNone/>
              <a:defRPr/>
            </a:pPr>
            <a:r>
              <a:rPr lang="en-US" altLang="en-US" sz="1800" b="1">
                <a:latin typeface="Calibri"/>
                <a:ea typeface="Calibri"/>
                <a:cs typeface="Calibri"/>
              </a:rPr>
              <a:t> *Documentation must be maintained for all these expenditures</a:t>
            </a:r>
            <a:r>
              <a:rPr lang="en-US" altLang="en-US" sz="1800" b="1"/>
              <a:t>.*</a:t>
            </a:r>
            <a:endParaRPr lang="en-US" altLang="en-US" sz="1800" b="1">
              <a:latin typeface="Calibri" panose="020F0502020204030204" pitchFamily="34" charset="0"/>
              <a:cs typeface="Calibri" panose="020F0502020204030204" pitchFamily="34" charset="0"/>
            </a:endParaRPr>
          </a:p>
          <a:p>
            <a:pPr eaLnBrk="1" hangingPunct="1">
              <a:buFont typeface="Wingdings" panose="05000000000000000000" pitchFamily="2" charset="2"/>
              <a:buNone/>
              <a:defRPr/>
            </a:pPr>
            <a:r>
              <a:rPr lang="en-US" altLang="en-US" sz="1100" b="1">
                <a:latin typeface="Calibri"/>
                <a:ea typeface="Calibri"/>
                <a:cs typeface="Calibri"/>
              </a:rPr>
              <a:t>   </a:t>
            </a:r>
          </a:p>
        </p:txBody>
      </p:sp>
    </p:spTree>
    <p:extLst>
      <p:ext uri="{BB962C8B-B14F-4D97-AF65-F5344CB8AC3E}">
        <p14:creationId xmlns:p14="http://schemas.microsoft.com/office/powerpoint/2010/main" val="2194282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529" name="Rectangle 107528">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07522" name="Rectangle 2">
            <a:extLst>
              <a:ext uri="{FF2B5EF4-FFF2-40B4-BE49-F238E27FC236}">
                <a16:creationId xmlns:a16="http://schemas.microsoft.com/office/drawing/2014/main" id="{BDA1BFDA-4BD0-201F-C630-6290F50C92AA}"/>
              </a:ext>
            </a:extLst>
          </p:cNvPr>
          <p:cNvSpPr>
            <a:spLocks noGrp="1" noChangeArrowheads="1"/>
          </p:cNvSpPr>
          <p:nvPr>
            <p:ph type="title"/>
          </p:nvPr>
        </p:nvSpPr>
        <p:spPr>
          <a:xfrm>
            <a:off x="723591" y="804333"/>
            <a:ext cx="2543925" cy="5249334"/>
          </a:xfrm>
        </p:spPr>
        <p:txBody>
          <a:bodyPr>
            <a:normAutofit/>
          </a:bodyPr>
          <a:lstStyle/>
          <a:p>
            <a:pPr eaLnBrk="1" hangingPunct="1"/>
            <a:r>
              <a:rPr lang="en-US" altLang="en-US" sz="2400" b="1">
                <a:ln>
                  <a:noFill/>
                </a:ln>
                <a:latin typeface="Calibri" panose="020F0502020204030204" pitchFamily="34" charset="0"/>
                <a:cs typeface="Calibri" panose="020F0502020204030204" pitchFamily="34" charset="0"/>
              </a:rPr>
              <a:t>Mandate 18:  New York State English as a Second Language Achievement Test (NYSESLAT) and New York State Identification Test for English Language Learners(NYSITELL)</a:t>
            </a:r>
          </a:p>
        </p:txBody>
      </p:sp>
      <p:cxnSp>
        <p:nvCxnSpPr>
          <p:cNvPr id="107531" name="Straight Connector 107530">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7827" name="Rectangle 3">
            <a:extLst>
              <a:ext uri="{FF2B5EF4-FFF2-40B4-BE49-F238E27FC236}">
                <a16:creationId xmlns:a16="http://schemas.microsoft.com/office/drawing/2014/main" id="{CCBB7104-0387-AA31-58A6-B9F97C917943}"/>
              </a:ext>
            </a:extLst>
          </p:cNvPr>
          <p:cNvSpPr>
            <a:spLocks noGrp="1" noChangeArrowheads="1"/>
          </p:cNvSpPr>
          <p:nvPr>
            <p:ph idx="1"/>
          </p:nvPr>
        </p:nvSpPr>
        <p:spPr>
          <a:xfrm>
            <a:off x="3635197" y="204257"/>
            <a:ext cx="5308778" cy="6399796"/>
          </a:xfrm>
        </p:spPr>
        <p:txBody>
          <a:bodyPr anchor="ctr">
            <a:normAutofit lnSpcReduction="10000"/>
          </a:bodyPr>
          <a:lstStyle/>
          <a:p>
            <a:pPr eaLnBrk="1" hangingPunct="1">
              <a:buFont typeface="Wingdings" panose="05000000000000000000" pitchFamily="2" charset="2"/>
              <a:buNone/>
              <a:defRPr/>
            </a:pPr>
            <a:endParaRPr lang="en-US" altLang="en-US" sz="1400" u="sng">
              <a:latin typeface="Calibri" panose="020F0502020204030204" pitchFamily="34" charset="0"/>
              <a:ea typeface="Calibri"/>
              <a:cs typeface="Calibri" panose="020F0502020204030204" pitchFamily="34" charset="0"/>
            </a:endParaRPr>
          </a:p>
          <a:p>
            <a:pPr eaLnBrk="1" hangingPunct="1">
              <a:buFont typeface="Wingdings" panose="05000000000000000000" pitchFamily="2" charset="2"/>
              <a:buNone/>
              <a:defRPr/>
            </a:pPr>
            <a:r>
              <a:rPr lang="en-US" altLang="en-US" u="sng">
                <a:latin typeface="Calibri"/>
                <a:ea typeface="Calibri"/>
                <a:cs typeface="Calibri"/>
              </a:rPr>
              <a:t>NYSESLAT/NYSITELL Expenditures</a:t>
            </a:r>
            <a:endParaRPr lang="en-US" altLang="en-US">
              <a:latin typeface="Calibri"/>
              <a:ea typeface="Calibri"/>
              <a:cs typeface="Calibri"/>
            </a:endParaRPr>
          </a:p>
          <a:p>
            <a:pPr marL="457200" indent="-457200">
              <a:buClrTx/>
              <a:buFont typeface="+mj-lt"/>
              <a:buAutoNum type="arabicPeriod"/>
              <a:defRPr/>
            </a:pPr>
            <a:r>
              <a:rPr lang="en-US" altLang="en-US">
                <a:latin typeface="Calibri"/>
                <a:ea typeface="Calibri"/>
                <a:cs typeface="Calibri"/>
              </a:rPr>
              <a:t>Enter total salaries and benefits paid for employees reported in line 1. ( system automatically calculates)</a:t>
            </a:r>
          </a:p>
          <a:p>
            <a:pPr marL="457200" indent="-457200">
              <a:buClrTx/>
              <a:buFont typeface="+mj-lt"/>
              <a:buAutoNum type="arabicPeriod"/>
              <a:defRPr/>
            </a:pPr>
            <a:r>
              <a:rPr lang="en-US" altLang="en-US">
                <a:latin typeface="Calibri"/>
                <a:ea typeface="Calibri"/>
                <a:cs typeface="Calibri"/>
              </a:rPr>
              <a:t>Average hourly rate is automatically calculated by system. </a:t>
            </a:r>
          </a:p>
          <a:p>
            <a:pPr marL="457200" indent="-457200">
              <a:buClrTx/>
              <a:buFont typeface="+mj-lt"/>
              <a:buAutoNum type="arabicPeriod"/>
              <a:defRPr/>
            </a:pPr>
            <a:r>
              <a:rPr lang="en-US" altLang="en-US">
                <a:latin typeface="Calibri"/>
                <a:ea typeface="Calibri"/>
                <a:cs typeface="Calibri"/>
              </a:rPr>
              <a:t>Enter number of tests administered, regardless of amount shown as </a:t>
            </a:r>
            <a:r>
              <a:rPr lang="en-US" altLang="en-US" i="1">
                <a:latin typeface="Calibri"/>
                <a:ea typeface="Calibri"/>
                <a:cs typeface="Calibri"/>
              </a:rPr>
              <a:t>on file</a:t>
            </a:r>
            <a:r>
              <a:rPr lang="en-US" altLang="en-US">
                <a:latin typeface="Calibri"/>
                <a:ea typeface="Calibri"/>
                <a:cs typeface="Calibri"/>
              </a:rPr>
              <a:t>. You may be asked for documentation if amount differs.</a:t>
            </a:r>
          </a:p>
          <a:p>
            <a:pPr marL="457200" indent="-457200">
              <a:buClrTx/>
              <a:buFont typeface="+mj-lt"/>
              <a:buAutoNum type="arabicPeriod"/>
              <a:defRPr/>
            </a:pPr>
            <a:r>
              <a:rPr lang="en-US" altLang="en-US">
                <a:latin typeface="Calibri"/>
                <a:ea typeface="Calibri"/>
                <a:cs typeface="Calibri"/>
              </a:rPr>
              <a:t>Click on the &lt;Save Form&gt; button.</a:t>
            </a:r>
          </a:p>
          <a:p>
            <a:pPr marL="457200" indent="-457200">
              <a:buClrTx/>
              <a:buFont typeface="+mj-lt"/>
              <a:buAutoNum type="arabicPeriod"/>
              <a:defRPr/>
            </a:pPr>
            <a:endParaRPr lang="en-US" altLang="en-US">
              <a:latin typeface="Calibri"/>
              <a:ea typeface="Calibri"/>
              <a:cs typeface="Calibri"/>
            </a:endParaRPr>
          </a:p>
          <a:p>
            <a:pPr marL="457200" indent="-457200" eaLnBrk="1" hangingPunct="1">
              <a:buClrTx/>
              <a:buFont typeface="+mj-lt"/>
              <a:buAutoNum type="arabicPeriod"/>
              <a:defRPr/>
            </a:pPr>
            <a:r>
              <a:rPr lang="en-US" altLang="en-US">
                <a:latin typeface="Calibri"/>
                <a:ea typeface="Calibri"/>
                <a:cs typeface="Calibri"/>
              </a:rPr>
              <a:t>The system generates the calculations of Total Expenditures and Total Workshop Expenditures and populates the “MSA-CAP Summary of Expenditures” Screen.</a:t>
            </a:r>
          </a:p>
          <a:p>
            <a:pPr eaLnBrk="1" hangingPunct="1">
              <a:buFont typeface="Wingdings" panose="05000000000000000000" pitchFamily="2" charset="2"/>
              <a:buNone/>
              <a:defRPr/>
            </a:pPr>
            <a:endParaRPr lang="en-US" altLang="en-US" sz="1400" b="1">
              <a:latin typeface="Tw Cen MT"/>
              <a:cs typeface="Calibri" panose="020F0502020204030204" pitchFamily="34" charset="0"/>
            </a:endParaRPr>
          </a:p>
          <a:p>
            <a:pPr eaLnBrk="1" hangingPunct="1">
              <a:buFont typeface="Wingdings" panose="05000000000000000000" pitchFamily="2" charset="2"/>
              <a:buNone/>
              <a:defRPr/>
            </a:pPr>
            <a:r>
              <a:rPr lang="en-US" altLang="en-US" sz="1100" b="1">
                <a:latin typeface="Calibri"/>
                <a:ea typeface="Calibri"/>
                <a:cs typeface="Calibri"/>
              </a:rPr>
              <a: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29A480BA-2A5C-9EBF-846E-25323BA56127}"/>
              </a:ext>
            </a:extLst>
          </p:cNvPr>
          <p:cNvSpPr>
            <a:spLocks noGrp="1" noChangeArrowheads="1"/>
          </p:cNvSpPr>
          <p:nvPr>
            <p:ph type="title"/>
          </p:nvPr>
        </p:nvSpPr>
        <p:spPr>
          <a:xfrm>
            <a:off x="1066800" y="384175"/>
            <a:ext cx="7704138" cy="1676400"/>
          </a:xfrm>
        </p:spPr>
        <p:txBody>
          <a:bodyPr/>
          <a:lstStyle/>
          <a:p>
            <a:pPr eaLnBrk="1" hangingPunct="1"/>
            <a:r>
              <a:rPr lang="en-US" altLang="en-US" sz="2400" b="1">
                <a:ln>
                  <a:noFill/>
                </a:ln>
                <a:latin typeface="Calibri" panose="020F0502020204030204" pitchFamily="34" charset="0"/>
                <a:cs typeface="Calibri" panose="020F0502020204030204" pitchFamily="34" charset="0"/>
              </a:rPr>
              <a:t>Mandate 18: New York State English as a Second Language Achievement Test (NYSESLAT) and New York State Identification Test for English Language Learners(NYSITELL) Screen</a:t>
            </a:r>
          </a:p>
        </p:txBody>
      </p:sp>
      <p:pic>
        <p:nvPicPr>
          <p:cNvPr id="109572" name="Picture 2" descr="Mandat 18 screen">
            <a:extLst>
              <a:ext uri="{FF2B5EF4-FFF2-40B4-BE49-F238E27FC236}">
                <a16:creationId xmlns:a16="http://schemas.microsoft.com/office/drawing/2014/main" id="{D1B09407-3BCC-E0A5-A9E7-5B9C7025E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755"/>
          <a:stretch>
            <a:fillRect/>
          </a:stretch>
        </p:blipFill>
        <p:spPr bwMode="auto">
          <a:xfrm>
            <a:off x="457200" y="2056747"/>
            <a:ext cx="85344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6" descr="Mandate 18 screen 2">
            <a:extLst>
              <a:ext uri="{FF2B5EF4-FFF2-40B4-BE49-F238E27FC236}">
                <a16:creationId xmlns:a16="http://schemas.microsoft.com/office/drawing/2014/main" id="{CBC3CBED-6759-7505-4CE5-A404E58D9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755"/>
          <a:stretch>
            <a:fillRect/>
          </a:stretch>
        </p:blipFill>
        <p:spPr bwMode="auto">
          <a:xfrm>
            <a:off x="457200" y="5262563"/>
            <a:ext cx="85344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0A3B8A5-69DB-9FEE-43FA-2763A9878842}"/>
              </a:ext>
            </a:extLst>
          </p:cNvPr>
          <p:cNvSpPr>
            <a:spLocks noGrp="1" noChangeArrowheads="1"/>
          </p:cNvSpPr>
          <p:nvPr>
            <p:ph type="title"/>
          </p:nvPr>
        </p:nvSpPr>
        <p:spPr>
          <a:xfrm>
            <a:off x="1414399" y="118618"/>
            <a:ext cx="8161338" cy="780288"/>
          </a:xfrm>
        </p:spPr>
        <p:txBody>
          <a:bodyPr>
            <a:normAutofit fontScale="90000"/>
          </a:bodyPr>
          <a:lstStyle/>
          <a:p>
            <a:pPr eaLnBrk="1" hangingPunct="1"/>
            <a:r>
              <a:rPr lang="en-US" altLang="en-US" sz="2800" b="1">
                <a:ln>
                  <a:noFill/>
                </a:ln>
                <a:latin typeface="Calibri" panose="020F0502020204030204" pitchFamily="34" charset="0"/>
                <a:cs typeface="Calibri" panose="020F0502020204030204" pitchFamily="34" charset="0"/>
              </a:rPr>
              <a:t>Mandate 18: NYSESLAT &amp; NYSITELL Test </a:t>
            </a:r>
            <a:br>
              <a:rPr lang="en-US" altLang="en-US" sz="2800" b="1">
                <a:ln>
                  <a:noFill/>
                </a:ln>
                <a:latin typeface="Calibri" panose="020F0502020204030204" pitchFamily="34" charset="0"/>
                <a:cs typeface="Calibri" panose="020F0502020204030204" pitchFamily="34" charset="0"/>
              </a:rPr>
            </a:br>
            <a:r>
              <a:rPr lang="en-US" altLang="en-US" sz="2800" b="1">
                <a:ln>
                  <a:noFill/>
                </a:ln>
                <a:latin typeface="Calibri" panose="020F0502020204030204" pitchFamily="34" charset="0"/>
                <a:cs typeface="Calibri" panose="020F0502020204030204" pitchFamily="34" charset="0"/>
              </a:rPr>
              <a:t>Sample Document Examples</a:t>
            </a:r>
          </a:p>
        </p:txBody>
      </p:sp>
      <p:sp>
        <p:nvSpPr>
          <p:cNvPr id="110595" name="Slide Number Placeholder 1">
            <a:extLst>
              <a:ext uri="{FF2B5EF4-FFF2-40B4-BE49-F238E27FC236}">
                <a16:creationId xmlns:a16="http://schemas.microsoft.com/office/drawing/2014/main" id="{E90A8517-B7A1-D476-1F43-F0F7BD1919F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a:spcBef>
                <a:spcPct val="0"/>
              </a:spcBef>
              <a:spcAft>
                <a:spcPct val="0"/>
              </a:spcAft>
              <a:buClrTx/>
              <a:buSzTx/>
              <a:buFontTx/>
              <a:buNone/>
            </a:pPr>
            <a:fld id="{738B8BEC-412C-44DF-8A70-10A57A2C9C13}" type="slidenum">
              <a:rPr lang="en-US" altLang="en-US" sz="1400" smtClean="0">
                <a:latin typeface="Tahoma" panose="020B0604030504040204" pitchFamily="34" charset="0"/>
              </a:rPr>
              <a:pPr>
                <a:spcBef>
                  <a:spcPct val="0"/>
                </a:spcBef>
                <a:spcAft>
                  <a:spcPct val="0"/>
                </a:spcAft>
                <a:buClrTx/>
                <a:buSzTx/>
                <a:buFontTx/>
                <a:buNone/>
              </a:pPr>
              <a:t>85</a:t>
            </a:fld>
            <a:endParaRPr lang="en-US" altLang="en-US" sz="1400">
              <a:latin typeface="Tahoma" panose="020B0604030504040204" pitchFamily="34" charset="0"/>
            </a:endParaRPr>
          </a:p>
        </p:txBody>
      </p:sp>
      <p:pic>
        <p:nvPicPr>
          <p:cNvPr id="110596" name="Picture 2" descr="Mandate 18 document sample">
            <a:extLst>
              <a:ext uri="{FF2B5EF4-FFF2-40B4-BE49-F238E27FC236}">
                <a16:creationId xmlns:a16="http://schemas.microsoft.com/office/drawing/2014/main" id="{226E5B62-A8EB-ED15-4AF7-687BDD743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06" y="891047"/>
            <a:ext cx="4529511" cy="536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4" descr="Mandate 18 sample">
            <a:extLst>
              <a:ext uri="{FF2B5EF4-FFF2-40B4-BE49-F238E27FC236}">
                <a16:creationId xmlns:a16="http://schemas.microsoft.com/office/drawing/2014/main" id="{65B2D93A-7467-653C-2072-FB6A5CD51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678" y="1099951"/>
            <a:ext cx="4404658" cy="493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26" name="Rectangle 111625">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18" name="Rectangle 2">
            <a:extLst>
              <a:ext uri="{FF2B5EF4-FFF2-40B4-BE49-F238E27FC236}">
                <a16:creationId xmlns:a16="http://schemas.microsoft.com/office/drawing/2014/main" id="{B42DFC79-19FD-DBFD-7B3B-C05FB32763EC}"/>
              </a:ext>
            </a:extLst>
          </p:cNvPr>
          <p:cNvSpPr>
            <a:spLocks noGrp="1" noChangeArrowheads="1"/>
          </p:cNvSpPr>
          <p:nvPr>
            <p:ph type="title"/>
          </p:nvPr>
        </p:nvSpPr>
        <p:spPr>
          <a:xfrm>
            <a:off x="152401" y="640080"/>
            <a:ext cx="2819400" cy="5613236"/>
          </a:xfrm>
        </p:spPr>
        <p:txBody>
          <a:bodyPr anchor="ct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Mandate 19-RIC &amp; Scoring Center Expenditures </a:t>
            </a:r>
            <a:endParaRPr lang="en-US"/>
          </a:p>
        </p:txBody>
      </p:sp>
      <p:sp>
        <p:nvSpPr>
          <p:cNvPr id="18435" name="Rectangle 3">
            <a:extLst>
              <a:ext uri="{FF2B5EF4-FFF2-40B4-BE49-F238E27FC236}">
                <a16:creationId xmlns:a16="http://schemas.microsoft.com/office/drawing/2014/main" id="{E0F97F17-1235-DC60-AB46-D745A86AC482}"/>
              </a:ext>
            </a:extLst>
          </p:cNvPr>
          <p:cNvSpPr>
            <a:spLocks noGrp="1" noChangeArrowheads="1"/>
          </p:cNvSpPr>
          <p:nvPr>
            <p:ph idx="1"/>
          </p:nvPr>
        </p:nvSpPr>
        <p:spPr>
          <a:xfrm>
            <a:off x="3524863" y="640080"/>
            <a:ext cx="5379104" cy="3745107"/>
          </a:xfrm>
        </p:spPr>
        <p:txBody>
          <a:bodyPr rtlCol="0">
            <a:normAutofit/>
          </a:bodyPr>
          <a:lstStyle/>
          <a:p>
            <a:pPr eaLnBrk="1" fontAlgn="auto" hangingPunct="1">
              <a:buClr>
                <a:schemeClr val="accent1">
                  <a:lumMod val="75000"/>
                </a:schemeClr>
              </a:buClr>
              <a:buFont typeface="Arial" panose="020B0604020202020204" pitchFamily="34" charset="0"/>
              <a:buChar char="•"/>
              <a:defRPr/>
            </a:pPr>
            <a:r>
              <a:rPr lang="en-US" altLang="en-US">
                <a:latin typeface="Calibri" panose="020F0502020204030204" pitchFamily="34" charset="0"/>
                <a:cs typeface="Calibri" panose="020F0502020204030204" pitchFamily="34" charset="0"/>
              </a:rPr>
              <a:t>An entry must be made in each field.  If you only have the total expenditures for the scanning and scoring, enter zeroes in the other fields.  If you leave the fields blank, a warning message will appear at the top of the screen.</a:t>
            </a:r>
          </a:p>
          <a:p>
            <a:pPr eaLnBrk="1" fontAlgn="auto" hangingPunct="1">
              <a:buClr>
                <a:schemeClr val="accent1">
                  <a:lumMod val="75000"/>
                </a:schemeClr>
              </a:buClr>
              <a:buFont typeface="Arial" panose="020B0604020202020204" pitchFamily="34" charset="0"/>
              <a:buChar char="•"/>
              <a:defRPr/>
            </a:pPr>
            <a:r>
              <a:rPr lang="en-US" altLang="en-US">
                <a:latin typeface="Calibri" panose="020F0502020204030204" pitchFamily="34" charset="0"/>
                <a:cs typeface="Calibri" panose="020F0502020204030204" pitchFamily="34" charset="0"/>
              </a:rPr>
              <a:t>The 3rd through 8th grade tests may be scored by Regional Scoring Centers. (Note:  If your tests are graded by a Scoring Center, no printing costs are separately reimbursed under Mandate 2, EIA.) </a:t>
            </a:r>
          </a:p>
          <a:p>
            <a:pPr eaLnBrk="1" fontAlgn="auto" hangingPunct="1">
              <a:buClr>
                <a:schemeClr val="accent1">
                  <a:lumMod val="75000"/>
                </a:schemeClr>
              </a:buClr>
              <a:buFont typeface="Arial" panose="020B0604020202020204" pitchFamily="34" charset="0"/>
              <a:buChar char="•"/>
              <a:defRPr/>
            </a:pPr>
            <a:r>
              <a:rPr lang="en-US" altLang="en-US">
                <a:latin typeface="Calibri" panose="020F0502020204030204" pitchFamily="34" charset="0"/>
                <a:cs typeface="Calibri" panose="020F0502020204030204" pitchFamily="34" charset="0"/>
              </a:rPr>
              <a:t>Round to the nearest dollar amount when entering expenditure amounts.</a:t>
            </a:r>
          </a:p>
        </p:txBody>
      </p:sp>
      <p:pic>
        <p:nvPicPr>
          <p:cNvPr id="111621" name="Picture 1" descr="Mandate 19 screen">
            <a:extLst>
              <a:ext uri="{FF2B5EF4-FFF2-40B4-BE49-F238E27FC236}">
                <a16:creationId xmlns:a16="http://schemas.microsoft.com/office/drawing/2014/main" id="{29183538-5C6B-364D-2CBB-5D7E1A7A9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48" b="6126"/>
          <a:stretch>
            <a:fillRect/>
          </a:stretch>
        </p:blipFill>
        <p:spPr bwMode="auto">
          <a:xfrm>
            <a:off x="4494857" y="4553084"/>
            <a:ext cx="3445124" cy="16859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9" name="Rectangle 112648">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2651" name="Straight Connector 112650">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2653" name="Rectangle 112652">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55" name="Rectangle 112654">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42" name="Rectangle 2">
            <a:extLst>
              <a:ext uri="{FF2B5EF4-FFF2-40B4-BE49-F238E27FC236}">
                <a16:creationId xmlns:a16="http://schemas.microsoft.com/office/drawing/2014/main" id="{8737A6C6-AF93-62B3-2899-91BADC7912D5}"/>
              </a:ext>
            </a:extLst>
          </p:cNvPr>
          <p:cNvSpPr>
            <a:spLocks noGrp="1" noChangeArrowheads="1"/>
          </p:cNvSpPr>
          <p:nvPr>
            <p:ph type="title"/>
          </p:nvPr>
        </p:nvSpPr>
        <p:spPr>
          <a:xfrm>
            <a:off x="342900" y="4960137"/>
            <a:ext cx="5829300" cy="1463040"/>
          </a:xfrm>
        </p:spPr>
        <p:txBody>
          <a:bodyPr vert="horz" lIns="91440" tIns="45720" rIns="91440" bIns="45720" rtlCol="0" anchor="ctr">
            <a:normAutofit/>
          </a:bodyPr>
          <a:lstStyle/>
          <a:p>
            <a:pPr algn="r" defTabSz="914400"/>
            <a:r>
              <a:rPr lang="en-US" altLang="en-US" sz="5000" b="1" spc="200">
                <a:ln>
                  <a:noFill/>
                </a:ln>
                <a:solidFill>
                  <a:srgbClr val="FFFFFF"/>
                </a:solidFill>
              </a:rPr>
              <a:t>Mandate 19-Sample Document Example</a:t>
            </a:r>
          </a:p>
        </p:txBody>
      </p:sp>
      <p:pic>
        <p:nvPicPr>
          <p:cNvPr id="112644" name="Picture 2" descr="Mandate 19 document sample">
            <a:extLst>
              <a:ext uri="{FF2B5EF4-FFF2-40B4-BE49-F238E27FC236}">
                <a16:creationId xmlns:a16="http://schemas.microsoft.com/office/drawing/2014/main" id="{84DF6514-2BEF-570B-56D3-215B0C226B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1667" y="147613"/>
            <a:ext cx="8013159" cy="42024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657" name="Straight Connector 112656">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5FD4CF20-25C2-3324-25D9-6DCD8B7CB210}"/>
              </a:ext>
            </a:extLst>
          </p:cNvPr>
          <p:cNvSpPr>
            <a:spLocks noGrp="1" noChangeArrowheads="1"/>
          </p:cNvSpPr>
          <p:nvPr>
            <p:ph type="title" idx="4294967295"/>
          </p:nvPr>
        </p:nvSpPr>
        <p:spPr>
          <a:xfrm>
            <a:off x="566128" y="585788"/>
            <a:ext cx="2349500" cy="1498600"/>
          </a:xfrm>
        </p:spPr>
        <p:txBody>
          <a:bodyPr>
            <a:normAutofit/>
          </a:bodyPr>
          <a:lstStyle/>
          <a:p>
            <a:pPr eaLnBrk="1" hangingPunct="1"/>
            <a:r>
              <a:rPr lang="en-US" altLang="en-US" sz="3500" b="1">
                <a:ln>
                  <a:noFill/>
                </a:ln>
                <a:latin typeface="Calibri" panose="020F0502020204030204" pitchFamily="34" charset="0"/>
                <a:cs typeface="Calibri" panose="020F0502020204030204" pitchFamily="34" charset="0"/>
              </a:rPr>
              <a:t>Hold Messages</a:t>
            </a:r>
          </a:p>
        </p:txBody>
      </p:sp>
      <p:sp>
        <p:nvSpPr>
          <p:cNvPr id="113667" name="Content Placeholder 3">
            <a:extLst>
              <a:ext uri="{FF2B5EF4-FFF2-40B4-BE49-F238E27FC236}">
                <a16:creationId xmlns:a16="http://schemas.microsoft.com/office/drawing/2014/main" id="{AB67F147-9D12-9BDF-28EF-9766E902269E}"/>
              </a:ext>
            </a:extLst>
          </p:cNvPr>
          <p:cNvSpPr>
            <a:spLocks noGrp="1" noChangeArrowheads="1"/>
          </p:cNvSpPr>
          <p:nvPr>
            <p:ph idx="4294967295"/>
          </p:nvPr>
        </p:nvSpPr>
        <p:spPr>
          <a:xfrm>
            <a:off x="381740" y="2117238"/>
            <a:ext cx="2858610" cy="4237038"/>
          </a:xfrm>
        </p:spPr>
        <p:txBody>
          <a:bodyPr>
            <a:normAutofit/>
          </a:bodyPr>
          <a:lstStyle/>
          <a:p>
            <a:pPr marL="0" indent="0" eaLnBrk="1" hangingPunct="1">
              <a:buNone/>
            </a:pPr>
            <a:r>
              <a:rPr lang="en-US" altLang="en-US" sz="1400">
                <a:latin typeface="Calibri" panose="020F0502020204030204" pitchFamily="34" charset="0"/>
                <a:cs typeface="Calibri" panose="020F0502020204030204" pitchFamily="34" charset="0"/>
              </a:rPr>
              <a:t>Expanding the “MSA-CAP Summary of Expenditures” button will show details including reason/s for the claim being placed in hold status.</a:t>
            </a:r>
          </a:p>
        </p:txBody>
      </p:sp>
      <p:pic>
        <p:nvPicPr>
          <p:cNvPr id="113669" name="Picture 2" descr="Hold Message example">
            <a:extLst>
              <a:ext uri="{FF2B5EF4-FFF2-40B4-BE49-F238E27FC236}">
                <a16:creationId xmlns:a16="http://schemas.microsoft.com/office/drawing/2014/main" id="{5CB12CF8-E2F1-B669-646D-3E107EF829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23347" y="1346447"/>
            <a:ext cx="5182183" cy="3733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9796DBC5-6E33-E8D5-17FE-97897F203458}"/>
              </a:ext>
            </a:extLst>
          </p:cNvPr>
          <p:cNvSpPr>
            <a:spLocks noGrp="1" noChangeArrowheads="1"/>
          </p:cNvSpPr>
          <p:nvPr>
            <p:ph type="title" idx="4294967295"/>
          </p:nvPr>
        </p:nvSpPr>
        <p:spPr>
          <a:xfrm>
            <a:off x="505479" y="305267"/>
            <a:ext cx="8638522" cy="669458"/>
          </a:xfrm>
        </p:spPr>
        <p:txBody>
          <a:bodyPr rtlCol="0">
            <a:normAutofit fontScale="90000"/>
          </a:bodyPr>
          <a:lstStyle/>
          <a:p>
            <a:pPr eaLnBrk="1" fontAlgn="auto" hangingPunct="1">
              <a:spcAft>
                <a:spcPts val="0"/>
              </a:spcAft>
              <a:defRPr/>
            </a:pPr>
            <a:r>
              <a:rPr lang="en-US" altLang="en-US" sz="3200" b="1">
                <a:ln>
                  <a:noFill/>
                </a:ln>
                <a:latin typeface="Calibri"/>
                <a:ea typeface="Calibri"/>
                <a:cs typeface="Calibri"/>
              </a:rPr>
              <a:t>HOLD CLAIMS: UPLOAD DOCUMENT REQUEST</a:t>
            </a:r>
            <a:br>
              <a:rPr lang="en-US" altLang="en-US">
                <a:ln>
                  <a:noFill/>
                </a:ln>
              </a:rPr>
            </a:br>
            <a:endParaRPr lang="en-US" altLang="en-US">
              <a:ln>
                <a:noFill/>
              </a:ln>
            </a:endParaRPr>
          </a:p>
        </p:txBody>
      </p:sp>
      <p:sp>
        <p:nvSpPr>
          <p:cNvPr id="114692" name="Title 1">
            <a:extLst>
              <a:ext uri="{FF2B5EF4-FFF2-40B4-BE49-F238E27FC236}">
                <a16:creationId xmlns:a16="http://schemas.microsoft.com/office/drawing/2014/main" id="{81661B7A-A947-B4AD-4FE2-787F9678B2CD}"/>
              </a:ext>
            </a:extLst>
          </p:cNvPr>
          <p:cNvSpPr txBox="1">
            <a:spLocks/>
          </p:cNvSpPr>
          <p:nvPr/>
        </p:nvSpPr>
        <p:spPr bwMode="auto">
          <a:xfrm>
            <a:off x="310844" y="780812"/>
            <a:ext cx="8522311" cy="2581318"/>
          </a:xfrm>
          <a:prstGeom prst="rect">
            <a:avLst/>
          </a:prstGeom>
          <a:noFill/>
          <a:ln>
            <a:solidFill>
              <a:schemeClr val="accent2"/>
            </a:solidFill>
          </a:ln>
        </p:spPr>
        <p:txBody>
          <a:bodyPr lIns="91440" tIns="45720" rIns="91440" bIns="45720" anchor="ctr"/>
          <a:lstStyle>
            <a:lvl1pPr marL="285750" indent="-285750" defTabSz="457200">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defTabSz="457200">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marL="1200150" indent="-285750" defTabSz="457200">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543050" indent="-171450" defTabSz="45720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2000250" indent="-171450" defTabSz="45720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24574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9146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33718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829050" indent="-171450" defTabSz="457200" eaLnBrk="0" fontAlgn="base" hangingPunct="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a:spcBef>
                <a:spcPct val="0"/>
              </a:spcBef>
              <a:spcAft>
                <a:spcPct val="0"/>
              </a:spcAft>
              <a:buClr>
                <a:schemeClr val="accent2"/>
              </a:buClr>
              <a:buSzTx/>
              <a:defRPr/>
            </a:pPr>
            <a:r>
              <a:rPr lang="en-US" altLang="en-US" sz="2000">
                <a:latin typeface="Calibri" panose="020F0502020204030204" pitchFamily="34" charset="0"/>
                <a:cs typeface="Calibri" panose="020F0502020204030204" pitchFamily="34" charset="0"/>
              </a:rPr>
              <a:t>The claims in </a:t>
            </a:r>
            <a:r>
              <a:rPr lang="en-US" altLang="en-US" sz="2000" b="1">
                <a:latin typeface="Calibri" panose="020F0502020204030204" pitchFamily="34" charset="0"/>
                <a:cs typeface="Calibri" panose="020F0502020204030204" pitchFamily="34" charset="0"/>
              </a:rPr>
              <a:t>hold</a:t>
            </a:r>
            <a:r>
              <a:rPr lang="en-US" altLang="en-US" sz="2000">
                <a:latin typeface="Calibri" panose="020F0502020204030204" pitchFamily="34" charset="0"/>
                <a:cs typeface="Calibri" panose="020F0502020204030204" pitchFamily="34" charset="0"/>
              </a:rPr>
              <a:t> status will be reviewed by MSA-CAP staff who will send a request to schools to provide supporting document/s. </a:t>
            </a:r>
            <a:endParaRPr lang="en-US"/>
          </a:p>
          <a:p>
            <a:pPr>
              <a:spcBef>
                <a:spcPct val="0"/>
              </a:spcBef>
              <a:spcAft>
                <a:spcPct val="0"/>
              </a:spcAft>
              <a:buClr>
                <a:schemeClr val="accent2"/>
              </a:buClr>
              <a:buSzTx/>
              <a:defRPr/>
            </a:pPr>
            <a:r>
              <a:rPr lang="en-US" altLang="en-US" sz="2000">
                <a:latin typeface="Calibri" panose="020F0502020204030204" pitchFamily="34" charset="0"/>
                <a:cs typeface="Calibri" panose="020F0502020204030204" pitchFamily="34" charset="0"/>
              </a:rPr>
              <a:t>School will also receive a system triggered e-mail request (shown below). </a:t>
            </a:r>
            <a:endParaRPr lang="en-US" altLang="en-US" sz="2000">
              <a:latin typeface="Calibri" panose="020F0502020204030204" pitchFamily="34" charset="0"/>
              <a:ea typeface="Calibri" panose="020F0502020204030204" pitchFamily="34" charset="0"/>
              <a:cs typeface="Calibri" panose="020F0502020204030204" pitchFamily="34" charset="0"/>
            </a:endParaRPr>
          </a:p>
          <a:p>
            <a:pPr>
              <a:spcBef>
                <a:spcPct val="0"/>
              </a:spcBef>
              <a:spcAft>
                <a:spcPct val="0"/>
              </a:spcAft>
              <a:buClr>
                <a:schemeClr val="accent2"/>
              </a:buClr>
              <a:buSzTx/>
              <a:defRPr/>
            </a:pPr>
            <a:r>
              <a:rPr lang="en-US" altLang="en-US" sz="2000">
                <a:latin typeface="Calibri" panose="020F0502020204030204" pitchFamily="34" charset="0"/>
                <a:cs typeface="Calibri" panose="020F0502020204030204" pitchFamily="34" charset="0"/>
              </a:rPr>
              <a:t>Schools will be able to access their claims in the MSA-CAP system to upload requested document/s directly to the file request, which will appear in red at the bottom of the claim.</a:t>
            </a:r>
            <a:endParaRPr lang="en-US" altLang="en-US" sz="2000">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spcAft>
                <a:spcPct val="0"/>
              </a:spcAft>
              <a:buClr>
                <a:srgbClr val="0070C0"/>
              </a:buClr>
              <a:buSzTx/>
              <a:buFont typeface="Arial" panose="020B0604020202020204" pitchFamily="34" charset="0"/>
              <a:buNone/>
              <a:defRPr/>
            </a:pPr>
            <a:endParaRPr lang="en-US" altLang="en-US" sz="1800"/>
          </a:p>
        </p:txBody>
      </p:sp>
      <p:cxnSp>
        <p:nvCxnSpPr>
          <p:cNvPr id="3" name="Straight Connector 2" descr="System Message request example">
            <a:extLst>
              <a:ext uri="{FF2B5EF4-FFF2-40B4-BE49-F238E27FC236}">
                <a16:creationId xmlns:a16="http://schemas.microsoft.com/office/drawing/2014/main" id="{D5059EFC-A2C7-C891-9F35-F80919B5D2F5}"/>
              </a:ext>
            </a:extLst>
          </p:cNvPr>
          <p:cNvCxnSpPr>
            <a:cxnSpLocks/>
          </p:cNvCxnSpPr>
          <p:nvPr/>
        </p:nvCxnSpPr>
        <p:spPr>
          <a:xfrm>
            <a:off x="5046663" y="3622675"/>
            <a:ext cx="820737" cy="0"/>
          </a:xfrm>
          <a:prstGeom prst="line">
            <a:avLst/>
          </a:prstGeom>
          <a:ln w="76200">
            <a:solidFill>
              <a:schemeClr val="tx2"/>
            </a:solidFill>
          </a:ln>
        </p:spPr>
        <p:style>
          <a:lnRef idx="2">
            <a:schemeClr val="dk1"/>
          </a:lnRef>
          <a:fillRef idx="0">
            <a:schemeClr val="dk1"/>
          </a:fillRef>
          <a:effectRef idx="1">
            <a:schemeClr val="dk1"/>
          </a:effectRef>
          <a:fontRef idx="minor">
            <a:schemeClr val="tx1"/>
          </a:fontRef>
        </p:style>
      </p:cxnSp>
      <p:pic>
        <p:nvPicPr>
          <p:cNvPr id="4" name="Picture 3">
            <a:extLst>
              <a:ext uri="{FF2B5EF4-FFF2-40B4-BE49-F238E27FC236}">
                <a16:creationId xmlns:a16="http://schemas.microsoft.com/office/drawing/2014/main" id="{CA9BFE80-2053-632C-CE03-B6980B8BD907}"/>
              </a:ext>
            </a:extLst>
          </p:cNvPr>
          <p:cNvPicPr>
            <a:picLocks noChangeAspect="1"/>
          </p:cNvPicPr>
          <p:nvPr/>
        </p:nvPicPr>
        <p:blipFill>
          <a:blip r:embed="rId3"/>
          <a:stretch>
            <a:fillRect/>
          </a:stretch>
        </p:blipFill>
        <p:spPr>
          <a:xfrm>
            <a:off x="991155" y="3362130"/>
            <a:ext cx="6975895" cy="3282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613" name="Rectangle 25612">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4" name="Rectangle 25613">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2">
            <a:extLst>
              <a:ext uri="{FF2B5EF4-FFF2-40B4-BE49-F238E27FC236}">
                <a16:creationId xmlns:a16="http://schemas.microsoft.com/office/drawing/2014/main" id="{47A71A55-4286-0BB8-BBF7-C872011289ED}"/>
              </a:ext>
            </a:extLst>
          </p:cNvPr>
          <p:cNvSpPr>
            <a:spLocks noGrp="1" noChangeArrowheads="1"/>
          </p:cNvSpPr>
          <p:nvPr>
            <p:ph type="title"/>
          </p:nvPr>
        </p:nvSpPr>
        <p:spPr>
          <a:xfrm>
            <a:off x="234462" y="175846"/>
            <a:ext cx="3047999" cy="6424246"/>
          </a:xfrm>
          <a:solidFill>
            <a:schemeClr val="accent3"/>
          </a:solidFill>
        </p:spPr>
        <p:txBody>
          <a:bodyPr rtlCol="0">
            <a:normAutofit/>
          </a:bodyPr>
          <a:lstStyle/>
          <a:p>
            <a:pPr algn="ctr" eaLnBrk="1" fontAlgn="auto" hangingPunct="1">
              <a:spcAft>
                <a:spcPts val="0"/>
              </a:spcAft>
              <a:defRPr/>
            </a:pPr>
            <a:r>
              <a:rPr lang="en-US" altLang="en-US" sz="3100" b="1">
                <a:ln>
                  <a:noFill/>
                </a:ln>
                <a:solidFill>
                  <a:srgbClr val="FFFFFF"/>
                </a:solidFill>
                <a:latin typeface="Calibri" panose="020F0502020204030204" pitchFamily="34" charset="0"/>
                <a:cs typeface="Calibri" panose="020F0502020204030204" pitchFamily="34" charset="0"/>
              </a:rPr>
              <a:t>Mandated Services Aid (MSA)</a:t>
            </a:r>
            <a:br>
              <a:rPr lang="en-US" altLang="en-US" sz="3100" b="1">
                <a:ln>
                  <a:noFill/>
                </a:ln>
                <a:solidFill>
                  <a:srgbClr val="FFFFFF"/>
                </a:solidFill>
                <a:latin typeface="Calibri" panose="020F0502020204030204" pitchFamily="34" charset="0"/>
                <a:cs typeface="Calibri" panose="020F0502020204030204" pitchFamily="34" charset="0"/>
              </a:rPr>
            </a:br>
            <a:br>
              <a:rPr lang="en-US" altLang="en-US" sz="3100" b="1">
                <a:ln>
                  <a:noFill/>
                </a:ln>
                <a:solidFill>
                  <a:srgbClr val="FFFFFF"/>
                </a:solidFill>
                <a:latin typeface="Calibri" panose="020F0502020204030204" pitchFamily="34" charset="0"/>
                <a:cs typeface="Calibri" panose="020F0502020204030204" pitchFamily="34" charset="0"/>
              </a:rPr>
            </a:br>
            <a:r>
              <a:rPr lang="en-US" altLang="en-US" sz="3100" b="1">
                <a:ln>
                  <a:noFill/>
                </a:ln>
                <a:solidFill>
                  <a:srgbClr val="FFFFFF"/>
                </a:solidFill>
                <a:latin typeface="Calibri" panose="020F0502020204030204" pitchFamily="34" charset="0"/>
                <a:cs typeface="Calibri" panose="020F0502020204030204" pitchFamily="34" charset="0"/>
              </a:rPr>
              <a:t>overview</a:t>
            </a:r>
            <a:br>
              <a:rPr lang="en-US" altLang="en-US" sz="3400" b="1">
                <a:solidFill>
                  <a:srgbClr val="FFFFFF"/>
                </a:solidFill>
                <a:latin typeface="Calibri" panose="020F0502020204030204" pitchFamily="34" charset="0"/>
                <a:cs typeface="Calibri" panose="020F0502020204030204" pitchFamily="34" charset="0"/>
              </a:rPr>
            </a:br>
            <a:endParaRPr lang="en-US" altLang="en-US" sz="3400" b="1">
              <a:ln>
                <a:noFill/>
              </a:ln>
              <a:solidFill>
                <a:srgbClr val="FFFFFF"/>
              </a:solidFill>
              <a:latin typeface="Calibri" panose="020F0502020204030204" pitchFamily="34" charset="0"/>
              <a:cs typeface="Calibri" panose="020F0502020204030204" pitchFamily="34" charset="0"/>
            </a:endParaRPr>
          </a:p>
        </p:txBody>
      </p:sp>
      <p:sp>
        <p:nvSpPr>
          <p:cNvPr id="10243" name="Rectangle 3">
            <a:extLst>
              <a:ext uri="{FF2B5EF4-FFF2-40B4-BE49-F238E27FC236}">
                <a16:creationId xmlns:a16="http://schemas.microsoft.com/office/drawing/2014/main" id="{9EC2BE9B-E719-0F27-F0AC-72E9D47ED34F}"/>
              </a:ext>
            </a:extLst>
          </p:cNvPr>
          <p:cNvSpPr>
            <a:spLocks noGrp="1" noChangeArrowheads="1"/>
          </p:cNvSpPr>
          <p:nvPr>
            <p:ph idx="1"/>
          </p:nvPr>
        </p:nvSpPr>
        <p:spPr>
          <a:xfrm>
            <a:off x="3816327" y="623228"/>
            <a:ext cx="5002068" cy="5529481"/>
          </a:xfrm>
        </p:spPr>
        <p:txBody>
          <a:bodyPr rtlCol="0" anchor="ctr">
            <a:normAutofit fontScale="92500" lnSpcReduction="20000"/>
          </a:bodyPr>
          <a:lstStyle/>
          <a:p>
            <a:pPr>
              <a:buClrTx/>
              <a:buFont typeface="Arial" panose="020B0604020202020204" pitchFamily="34" charset="0"/>
              <a:buChar char="•"/>
              <a:defRPr/>
            </a:pPr>
            <a:r>
              <a:rPr lang="en-US">
                <a:latin typeface="Calibri"/>
                <a:ea typeface="Calibri"/>
                <a:cs typeface="Calibri"/>
              </a:rPr>
              <a:t>Mandated Services Aid (MSA) is a New York State funded reimbursement program for religious and independent schools to receive reimbursement for state mandates they have met in the prior school year (July 1 to June 30).  </a:t>
            </a:r>
          </a:p>
          <a:p>
            <a:pPr>
              <a:buClrTx/>
              <a:buFont typeface="Arial" panose="020B0604020202020204" pitchFamily="34" charset="0"/>
              <a:buChar char="•"/>
              <a:defRPr/>
            </a:pPr>
            <a:r>
              <a:rPr lang="en-US">
                <a:latin typeface="Calibri"/>
                <a:ea typeface="Calibri"/>
                <a:cs typeface="Calibri"/>
              </a:rPr>
              <a:t> The reimbursement request, or claim, must be submitted via our online system on or before </a:t>
            </a:r>
            <a:r>
              <a:rPr lang="en-US" b="1">
                <a:latin typeface="Calibri"/>
                <a:ea typeface="Calibri"/>
                <a:cs typeface="Calibri"/>
              </a:rPr>
              <a:t>April 1</a:t>
            </a:r>
            <a:r>
              <a:rPr lang="en-US" baseline="30000">
                <a:latin typeface="Calibri"/>
                <a:ea typeface="Calibri"/>
                <a:cs typeface="Calibri"/>
              </a:rPr>
              <a:t>st</a:t>
            </a:r>
            <a:r>
              <a:rPr lang="en-US">
                <a:latin typeface="Calibri"/>
                <a:ea typeface="Calibri"/>
                <a:cs typeface="Calibri"/>
              </a:rPr>
              <a:t> annually.  </a:t>
            </a:r>
          </a:p>
          <a:p>
            <a:pPr>
              <a:buClrTx/>
              <a:buFont typeface="Arial" panose="020B0604020202020204" pitchFamily="34" charset="0"/>
              <a:buChar char="•"/>
              <a:defRPr/>
            </a:pPr>
            <a:r>
              <a:rPr lang="en-US">
                <a:latin typeface="Calibri"/>
                <a:ea typeface="Calibri"/>
                <a:cs typeface="Calibri"/>
              </a:rPr>
              <a:t>A full listing of the individual mandates and a brief explanation of each follows this introduction.</a:t>
            </a:r>
          </a:p>
          <a:p>
            <a:pPr>
              <a:buClrTx/>
              <a:buFont typeface="Arial" panose="020B0604020202020204" pitchFamily="34" charset="0"/>
              <a:buChar char="•"/>
              <a:defRPr/>
            </a:pPr>
            <a:r>
              <a:rPr lang="en-US">
                <a:latin typeface="Calibri"/>
                <a:ea typeface="Calibri"/>
                <a:cs typeface="Calibri"/>
              </a:rPr>
              <a:t>The NYS Comptroller has the authority to audit the records of private firms and non-profit organizations that receive funding for accuracy and compliance with State law.</a:t>
            </a:r>
          </a:p>
          <a:p>
            <a:pPr>
              <a:buClrTx/>
              <a:buFont typeface="Arial" panose="020B0604020202020204" pitchFamily="34" charset="0"/>
              <a:buChar char="•"/>
              <a:defRPr/>
            </a:pPr>
            <a:r>
              <a:rPr lang="en-US">
                <a:latin typeface="Calibri"/>
                <a:ea typeface="Calibri"/>
                <a:cs typeface="Calibri"/>
              </a:rPr>
              <a:t>To assist NYSED in the timely review of MSA-CAP claims placed on hold, schools will be prompted to upload documentation directly to the MSA-CAP system. Claims will remain on hold until all documents are provided and reviewed for approval by ORISS staff.</a:t>
            </a:r>
          </a:p>
          <a:p>
            <a:pPr>
              <a:buClrTx/>
              <a:buFont typeface="Arial" panose="020B0604020202020204" pitchFamily="34" charset="0"/>
              <a:buChar char="•"/>
              <a:defRPr/>
            </a:pPr>
            <a:endParaRPr lang="en-US" altLang="en-US" b="1" u="sng">
              <a:latin typeface="Calibri"/>
              <a:ea typeface="Calibri"/>
              <a:cs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38812E91-DFDC-C25A-B1A1-FA3D5EC0D021}"/>
              </a:ext>
            </a:extLst>
          </p:cNvPr>
          <p:cNvSpPr>
            <a:spLocks noGrp="1" noChangeArrowheads="1"/>
          </p:cNvSpPr>
          <p:nvPr>
            <p:ph type="title" idx="4294967295"/>
          </p:nvPr>
        </p:nvSpPr>
        <p:spPr>
          <a:xfrm>
            <a:off x="-2240" y="178679"/>
            <a:ext cx="9210017" cy="781517"/>
          </a:xfrm>
        </p:spPr>
        <p:txBody>
          <a:bodyPr rtlCol="0">
            <a:normAutofit fontScale="90000"/>
          </a:bodyPr>
          <a:lstStyle/>
          <a:p>
            <a:pPr eaLnBrk="1" fontAlgn="auto" hangingPunct="1">
              <a:spcAft>
                <a:spcPts val="0"/>
              </a:spcAft>
              <a:defRPr/>
            </a:pPr>
            <a:r>
              <a:rPr lang="en-US" altLang="en-US" sz="3200" b="1">
                <a:ln>
                  <a:noFill/>
                </a:ln>
                <a:solidFill>
                  <a:srgbClr val="00B0F0"/>
                </a:solidFill>
                <a:latin typeface="Calibri"/>
                <a:ea typeface="Calibri"/>
                <a:cs typeface="Calibri"/>
              </a:rPr>
              <a:t> </a:t>
            </a:r>
            <a:r>
              <a:rPr lang="en-US" altLang="en-US" sz="3200" b="1">
                <a:ln>
                  <a:noFill/>
                </a:ln>
                <a:solidFill>
                  <a:schemeClr val="tx1"/>
                </a:solidFill>
                <a:latin typeface="Calibri"/>
                <a:ea typeface="Calibri"/>
                <a:cs typeface="Calibri"/>
              </a:rPr>
              <a:t>UPLOADING DOCUMENT REQUEST FILES (continued)</a:t>
            </a:r>
            <a:br>
              <a:rPr lang="en-US" altLang="en-US">
                <a:ln>
                  <a:noFill/>
                </a:ln>
              </a:rPr>
            </a:br>
            <a:endParaRPr lang="en-US" altLang="en-US">
              <a:ln>
                <a:noFill/>
              </a:ln>
              <a:solidFill>
                <a:srgbClr val="00B0F0"/>
              </a:solidFill>
            </a:endParaRPr>
          </a:p>
        </p:txBody>
      </p:sp>
      <p:sp>
        <p:nvSpPr>
          <p:cNvPr id="7" name="Title 1">
            <a:extLst>
              <a:ext uri="{FF2B5EF4-FFF2-40B4-BE49-F238E27FC236}">
                <a16:creationId xmlns:a16="http://schemas.microsoft.com/office/drawing/2014/main" id="{01E92A38-70BE-AD21-8BB8-F48C93ADAB2F}"/>
              </a:ext>
            </a:extLst>
          </p:cNvPr>
          <p:cNvSpPr txBox="1">
            <a:spLocks/>
          </p:cNvSpPr>
          <p:nvPr/>
        </p:nvSpPr>
        <p:spPr bwMode="auto">
          <a:xfrm>
            <a:off x="679169" y="1122108"/>
            <a:ext cx="8145463" cy="2472278"/>
          </a:xfrm>
          <a:prstGeom prst="rect">
            <a:avLst/>
          </a:prstGeom>
          <a:noFill/>
          <a:ln>
            <a:noFill/>
          </a:ln>
        </p:spPr>
        <p:txBody>
          <a:bodyPr lIns="91440" tIns="45720" rIns="91440" bIns="45720" anchor="ct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l">
              <a:spcBef>
                <a:spcPts val="0"/>
              </a:spcBef>
              <a:spcAft>
                <a:spcPts val="0"/>
              </a:spcAft>
              <a:buClr>
                <a:schemeClr val="accent2"/>
              </a:buClr>
              <a:buFont typeface="Arial" panose="05000000000000000000" pitchFamily="2" charset="2"/>
              <a:buChar char="•"/>
              <a:defRPr/>
            </a:pPr>
            <a:r>
              <a:rPr lang="en-US" sz="2000">
                <a:latin typeface="Calibri"/>
                <a:ea typeface="Times New Roman" panose="02020603050405020304" pitchFamily="18" charset="0"/>
                <a:cs typeface="Calibri"/>
              </a:rPr>
              <a:t>Scroll down to the File Request at the bottom of your claim screen</a:t>
            </a:r>
            <a:endParaRPr lang="en-US">
              <a:latin typeface="Calibri"/>
              <a:cs typeface="Calibri"/>
            </a:endParaRPr>
          </a:p>
          <a:p>
            <a:pPr marL="342900" indent="-342900" algn="l">
              <a:spcBef>
                <a:spcPts val="0"/>
              </a:spcBef>
              <a:spcAft>
                <a:spcPts val="0"/>
              </a:spcAft>
              <a:buClr>
                <a:schemeClr val="accent2"/>
              </a:buClr>
              <a:buFont typeface="Arial" panose="05000000000000000000" pitchFamily="2" charset="2"/>
              <a:buChar char="•"/>
              <a:defRPr/>
            </a:pPr>
            <a:r>
              <a:rPr lang="en-US" sz="2000">
                <a:latin typeface="Calibri"/>
                <a:ea typeface="Times New Roman" panose="02020603050405020304" pitchFamily="18" charset="0"/>
                <a:cs typeface="Calibri"/>
              </a:rPr>
              <a:t>Select the File to attach for upload</a:t>
            </a:r>
          </a:p>
          <a:p>
            <a:pPr marL="342900" indent="-342900" algn="l">
              <a:spcBef>
                <a:spcPts val="0"/>
              </a:spcBef>
              <a:spcAft>
                <a:spcPts val="0"/>
              </a:spcAft>
              <a:buClr>
                <a:schemeClr val="accent2"/>
              </a:buClr>
              <a:buFont typeface="Arial" panose="05000000000000000000" pitchFamily="2" charset="2"/>
              <a:buChar char="•"/>
              <a:defRPr/>
            </a:pPr>
            <a:r>
              <a:rPr lang="en-US" sz="2000">
                <a:latin typeface="Calibri"/>
                <a:ea typeface="Times New Roman" panose="02020603050405020304" pitchFamily="18" charset="0"/>
                <a:cs typeface="Calibri"/>
              </a:rPr>
              <a:t>Please note that pending file requests are displayed in red. Completed uploads will change from red to black/blue when uploaded.</a:t>
            </a:r>
          </a:p>
          <a:p>
            <a:pPr marL="342900" indent="-342900" algn="l">
              <a:spcBef>
                <a:spcPts val="0"/>
              </a:spcBef>
              <a:spcAft>
                <a:spcPts val="0"/>
              </a:spcAft>
              <a:buClr>
                <a:schemeClr val="accent2"/>
              </a:buClr>
              <a:buFont typeface="Arial" panose="05000000000000000000" pitchFamily="2" charset="2"/>
              <a:buChar char="•"/>
              <a:defRPr/>
            </a:pPr>
            <a:r>
              <a:rPr lang="en-US" sz="2000">
                <a:latin typeface="Calibri"/>
                <a:ea typeface="Times New Roman" panose="02020603050405020304" pitchFamily="18" charset="0"/>
                <a:cs typeface="Calibri"/>
              </a:rPr>
              <a:t>Please upload the file to the corresponding request.</a:t>
            </a:r>
          </a:p>
          <a:p>
            <a:pPr marL="342900" indent="-342900" algn="l">
              <a:spcBef>
                <a:spcPts val="0"/>
              </a:spcBef>
              <a:spcAft>
                <a:spcPts val="0"/>
              </a:spcAft>
              <a:buClr>
                <a:schemeClr val="accent2"/>
              </a:buClr>
              <a:buFont typeface="Arial" panose="05000000000000000000" pitchFamily="2" charset="2"/>
              <a:buChar char="•"/>
              <a:defRPr/>
            </a:pPr>
            <a:r>
              <a:rPr lang="en-US" sz="2000">
                <a:latin typeface="Calibri" panose="020F0502020204030204" pitchFamily="34" charset="0"/>
                <a:ea typeface="Times New Roman" panose="02020603050405020304" pitchFamily="18" charset="0"/>
              </a:rPr>
              <a:t>The system will not allow multiple files; please combine into one document prior to upload or contract ORISS to request additional spots.</a:t>
            </a:r>
          </a:p>
          <a:p>
            <a:pPr marL="342900" indent="-342900" algn="l">
              <a:spcBef>
                <a:spcPts val="0"/>
              </a:spcBef>
              <a:spcAft>
                <a:spcPts val="0"/>
              </a:spcAft>
              <a:buClr>
                <a:schemeClr val="accent2"/>
              </a:buClr>
              <a:buFont typeface="Arial" panose="05000000000000000000" pitchFamily="2" charset="2"/>
              <a:buChar char="•"/>
              <a:defRPr/>
            </a:pPr>
            <a:r>
              <a:rPr lang="en-US" sz="2000">
                <a:latin typeface="Calibri" panose="020F0502020204030204" pitchFamily="34" charset="0"/>
                <a:ea typeface="Times New Roman" panose="02020603050405020304" pitchFamily="18" charset="0"/>
                <a:cs typeface="Times New Roman" panose="02020603050405020304" pitchFamily="18" charset="0"/>
              </a:rPr>
              <a:t>Hover over the Mandate listed under </a:t>
            </a:r>
            <a:r>
              <a:rPr lang="en-US" sz="2000" i="1">
                <a:latin typeface="Calibri" panose="020F0502020204030204" pitchFamily="34" charset="0"/>
                <a:ea typeface="Times New Roman" panose="02020603050405020304" pitchFamily="18" charset="0"/>
                <a:cs typeface="Times New Roman" panose="02020603050405020304" pitchFamily="18" charset="0"/>
              </a:rPr>
              <a:t>File Request </a:t>
            </a:r>
            <a:r>
              <a:rPr lang="en-US" sz="2000">
                <a:latin typeface="Calibri" panose="020F0502020204030204" pitchFamily="34" charset="0"/>
                <a:ea typeface="Times New Roman" panose="02020603050405020304" pitchFamily="18" charset="0"/>
                <a:cs typeface="Times New Roman" panose="02020603050405020304" pitchFamily="18" charset="0"/>
              </a:rPr>
              <a:t>and more information will appear.</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gn="l">
              <a:buClr>
                <a:srgbClr val="00B0F0"/>
              </a:buClr>
              <a:defRPr/>
            </a:pPr>
            <a:br>
              <a:rPr lang="en-US" sz="1800"/>
            </a:br>
            <a:endParaRPr lang="en-US" sz="1800"/>
          </a:p>
        </p:txBody>
      </p:sp>
      <p:pic>
        <p:nvPicPr>
          <p:cNvPr id="2" name="Picture 1" descr="A computer screen shot of a computer&#10;&#10;AI-generated content may be incorrect.">
            <a:extLst>
              <a:ext uri="{FF2B5EF4-FFF2-40B4-BE49-F238E27FC236}">
                <a16:creationId xmlns:a16="http://schemas.microsoft.com/office/drawing/2014/main" id="{BA106D5F-0A08-6705-65CE-9D981F0AA2CE}"/>
              </a:ext>
            </a:extLst>
          </p:cNvPr>
          <p:cNvPicPr>
            <a:picLocks noChangeAspect="1"/>
          </p:cNvPicPr>
          <p:nvPr/>
        </p:nvPicPr>
        <p:blipFill>
          <a:blip r:embed="rId3"/>
          <a:stretch>
            <a:fillRect/>
          </a:stretch>
        </p:blipFill>
        <p:spPr>
          <a:xfrm>
            <a:off x="459463" y="3829617"/>
            <a:ext cx="8022192" cy="1430447"/>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5C73B785-0571-293E-C801-8013EFB7205D}"/>
              </a:ext>
            </a:extLst>
          </p:cNvPr>
          <p:cNvSpPr>
            <a:spLocks noGrp="1" noChangeArrowheads="1"/>
          </p:cNvSpPr>
          <p:nvPr>
            <p:ph type="title" idx="4294967295"/>
          </p:nvPr>
        </p:nvSpPr>
        <p:spPr>
          <a:xfrm>
            <a:off x="976127" y="249238"/>
            <a:ext cx="8145462" cy="972017"/>
          </a:xfrm>
        </p:spPr>
        <p:txBody>
          <a:bodyPr rtlCol="0">
            <a:normAutofit fontScale="90000"/>
          </a:bodyPr>
          <a:lstStyle/>
          <a:p>
            <a:pPr eaLnBrk="1" fontAlgn="auto" hangingPunct="1">
              <a:spcAft>
                <a:spcPts val="0"/>
              </a:spcAft>
              <a:defRPr/>
            </a:pPr>
            <a:r>
              <a:rPr lang="en-US" altLang="en-US" sz="3200" b="1">
                <a:ln>
                  <a:noFill/>
                </a:ln>
                <a:latin typeface="Calibri"/>
                <a:ea typeface="Calibri"/>
                <a:cs typeface="Calibri"/>
              </a:rPr>
              <a:t>UPLOAD DOCUMENT REQUEST (continued)</a:t>
            </a:r>
            <a:br>
              <a:rPr lang="en-US" altLang="en-US">
                <a:ln>
                  <a:noFill/>
                </a:ln>
              </a:rPr>
            </a:br>
            <a:endParaRPr lang="en-US" altLang="en-US">
              <a:ln>
                <a:noFill/>
              </a:ln>
            </a:endParaRPr>
          </a:p>
        </p:txBody>
      </p:sp>
      <p:sp>
        <p:nvSpPr>
          <p:cNvPr id="7" name="Title 1">
            <a:extLst>
              <a:ext uri="{FF2B5EF4-FFF2-40B4-BE49-F238E27FC236}">
                <a16:creationId xmlns:a16="http://schemas.microsoft.com/office/drawing/2014/main" id="{DED0C00D-B0DA-B3F6-99EC-2C34B8A42E1C}"/>
              </a:ext>
            </a:extLst>
          </p:cNvPr>
          <p:cNvSpPr txBox="1">
            <a:spLocks/>
          </p:cNvSpPr>
          <p:nvPr/>
        </p:nvSpPr>
        <p:spPr bwMode="auto">
          <a:xfrm>
            <a:off x="604931" y="1219200"/>
            <a:ext cx="8145463" cy="1981200"/>
          </a:xfrm>
          <a:prstGeom prst="rect">
            <a:avLst/>
          </a:prstGeom>
          <a:noFill/>
          <a:ln>
            <a:noFill/>
          </a:ln>
        </p:spPr>
        <p:txBody>
          <a:bodyPr lIns="91440" tIns="45720" rIns="91440" bIns="45720" anchor="ctr"/>
          <a:lst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spcAft>
                <a:spcPts val="0"/>
              </a:spcAft>
              <a:defRPr/>
            </a:pPr>
            <a:endParaRPr lang="en-US" sz="2400">
              <a:latin typeface="Times New Roman" panose="02020603050405020304" pitchFamily="18" charset="0"/>
              <a:ea typeface="Times New Roman" panose="02020603050405020304" pitchFamily="18" charset="0"/>
            </a:endParaRPr>
          </a:p>
          <a:p>
            <a:pPr algn="l">
              <a:spcBef>
                <a:spcPts val="0"/>
              </a:spcBef>
              <a:spcAft>
                <a:spcPts val="0"/>
              </a:spcAft>
              <a:buClr>
                <a:srgbClr val="0070C0"/>
              </a:buClr>
              <a:defRPr/>
            </a:pPr>
            <a:r>
              <a:rPr lang="en-US" sz="2000">
                <a:latin typeface="Calibri"/>
                <a:ea typeface="Times New Roman" panose="02020603050405020304" pitchFamily="18" charset="0"/>
                <a:cs typeface="Calibri"/>
              </a:rPr>
              <a:t>After the file is uploaded, there will be a link that both the schools and the reviewer can view and download. </a:t>
            </a:r>
          </a:p>
          <a:p>
            <a:pPr algn="l">
              <a:spcBef>
                <a:spcPts val="0"/>
              </a:spcBef>
              <a:spcAft>
                <a:spcPts val="0"/>
              </a:spcAft>
              <a:buClr>
                <a:srgbClr val="0070C0"/>
              </a:buClr>
              <a:defRPr/>
            </a:pPr>
            <a:endParaRPr lang="en-US" sz="2000">
              <a:latin typeface="Calibri"/>
              <a:ea typeface="Times New Roman" panose="02020603050405020304" pitchFamily="18" charset="0"/>
              <a:cs typeface="Calibri"/>
            </a:endParaRPr>
          </a:p>
          <a:p>
            <a:pPr algn="l">
              <a:spcBef>
                <a:spcPts val="0"/>
              </a:spcBef>
              <a:spcAft>
                <a:spcPts val="0"/>
              </a:spcAft>
              <a:buClr>
                <a:srgbClr val="0070C0"/>
              </a:buClr>
              <a:defRPr/>
            </a:pPr>
            <a:r>
              <a:rPr lang="en-US" sz="2000">
                <a:latin typeface="Calibri"/>
                <a:ea typeface="Times New Roman" panose="02020603050405020304" pitchFamily="18" charset="0"/>
                <a:cs typeface="Calibri"/>
              </a:rPr>
              <a:t>Claims that were successfully uploaded will have the file name displayed in blue and the file request will change from red to black.</a:t>
            </a:r>
            <a:endParaRPr lang="en-US" sz="2400">
              <a:latin typeface="Calibri"/>
              <a:ea typeface="Times New Roman" panose="02020603050405020304" pitchFamily="18" charset="0"/>
              <a:cs typeface="Calibri"/>
            </a:endParaRPr>
          </a:p>
          <a:p>
            <a:pPr algn="l">
              <a:buClr>
                <a:srgbClr val="C00000"/>
              </a:buClr>
              <a:defRPr/>
            </a:pPr>
            <a:br>
              <a:rPr lang="en-US" sz="1800"/>
            </a:br>
            <a:endParaRPr lang="en-US" sz="1800"/>
          </a:p>
        </p:txBody>
      </p:sp>
      <p:pic>
        <p:nvPicPr>
          <p:cNvPr id="118789" name="Picture 2" descr="File request after uploaded ">
            <a:extLst>
              <a:ext uri="{FF2B5EF4-FFF2-40B4-BE49-F238E27FC236}">
                <a16:creationId xmlns:a16="http://schemas.microsoft.com/office/drawing/2014/main" id="{68AB635D-F7AA-F852-BA7A-D793D886A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184" b="4951"/>
          <a:stretch>
            <a:fillRect/>
          </a:stretch>
        </p:blipFill>
        <p:spPr bwMode="auto">
          <a:xfrm>
            <a:off x="609600" y="3543300"/>
            <a:ext cx="838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0840" name="Rectangle 120839">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42" name="Rectangle 120841">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34" name="Rectangle 2">
            <a:extLst>
              <a:ext uri="{FF2B5EF4-FFF2-40B4-BE49-F238E27FC236}">
                <a16:creationId xmlns:a16="http://schemas.microsoft.com/office/drawing/2014/main" id="{808D48CD-906E-8CBE-CEE1-0E3249EBC51D}"/>
              </a:ext>
            </a:extLst>
          </p:cNvPr>
          <p:cNvSpPr>
            <a:spLocks noGrp="1" noChangeArrowheads="1"/>
          </p:cNvSpPr>
          <p:nvPr>
            <p:ph type="title"/>
          </p:nvPr>
        </p:nvSpPr>
        <p:spPr>
          <a:xfrm>
            <a:off x="205117" y="804333"/>
            <a:ext cx="2476809" cy="5249334"/>
          </a:xfrm>
        </p:spPr>
        <p:txBody>
          <a:bodyPr>
            <a:normAutofit/>
          </a:bodyPr>
          <a:lstStyle/>
          <a:p>
            <a:pPr algn="ctr" eaLnBrk="1" hangingPunct="1"/>
            <a:r>
              <a:rPr lang="en-US" altLang="en-US" sz="3100" b="1">
                <a:ln>
                  <a:noFill/>
                </a:ln>
                <a:solidFill>
                  <a:srgbClr val="FFFFFF"/>
                </a:solidFill>
                <a:latin typeface="Calibri" panose="020F0502020204030204" pitchFamily="34" charset="0"/>
                <a:cs typeface="Calibri" panose="020F0502020204030204" pitchFamily="34" charset="0"/>
              </a:rPr>
              <a:t>Submit and Certify</a:t>
            </a:r>
            <a:endParaRPr lang="en-US"/>
          </a:p>
        </p:txBody>
      </p:sp>
      <p:sp>
        <p:nvSpPr>
          <p:cNvPr id="2" name="Content Placeholder 1">
            <a:extLst>
              <a:ext uri="{FF2B5EF4-FFF2-40B4-BE49-F238E27FC236}">
                <a16:creationId xmlns:a16="http://schemas.microsoft.com/office/drawing/2014/main" id="{4734DA77-52BF-A053-70F3-1303B7BAA446}"/>
              </a:ext>
            </a:extLst>
          </p:cNvPr>
          <p:cNvSpPr>
            <a:spLocks noGrp="1"/>
          </p:cNvSpPr>
          <p:nvPr>
            <p:ph idx="1"/>
          </p:nvPr>
        </p:nvSpPr>
        <p:spPr>
          <a:xfrm>
            <a:off x="3882748" y="468923"/>
            <a:ext cx="4675098" cy="5391096"/>
          </a:xfrm>
        </p:spPr>
        <p:txBody>
          <a:bodyPr anchor="ctr">
            <a:normAutofit lnSpcReduction="10000"/>
          </a:bodyPr>
          <a:lstStyle/>
          <a:p>
            <a:pPr marL="57150" indent="-342900">
              <a:spcBef>
                <a:spcPts val="0"/>
              </a:spcBef>
              <a:spcAft>
                <a:spcPts val="0"/>
              </a:spcAft>
              <a:buFont typeface="Arial" panose="020B0604020202020204" pitchFamily="34" charset="0"/>
              <a:buChar char="•"/>
              <a:defRPr/>
            </a:pPr>
            <a:r>
              <a:rPr lang="en-US">
                <a:latin typeface="Calibri"/>
                <a:ea typeface="Times New Roman" panose="02020603050405020304" pitchFamily="18" charset="0"/>
                <a:cs typeface="Calibri"/>
              </a:rPr>
              <a:t>Non-public schools have the option to assign an MSA CFO to submit and certify their MSA-CAP claim. Currently, most non-public schools only have the CEO in that role. If schools would like to add an MSA-CAP CFO to submit and certify their claim, please email </a:t>
            </a:r>
            <a:r>
              <a:rPr lang="en-US" u="sng">
                <a:latin typeface="Calibri"/>
                <a:ea typeface="Times New Roman" panose="02020603050405020304" pitchFamily="18" charset="0"/>
                <a:cs typeface="Calibri"/>
                <a:hlinkClick r:id="rId2"/>
              </a:rPr>
              <a:t>datasupport@nysed.gov</a:t>
            </a:r>
            <a:r>
              <a:rPr lang="en-US">
                <a:latin typeface="Calibri"/>
                <a:ea typeface="Times New Roman" panose="02020603050405020304" pitchFamily="18" charset="0"/>
                <a:cs typeface="Calibri"/>
              </a:rPr>
              <a:t>. </a:t>
            </a:r>
          </a:p>
          <a:p>
            <a:pPr>
              <a:spcBef>
                <a:spcPts val="0"/>
              </a:spcBef>
              <a:spcAft>
                <a:spcPts val="0"/>
              </a:spcAft>
              <a:buFont typeface="Arial" panose="020B0604020202020204" pitchFamily="34" charset="0"/>
              <a:buChar char="•"/>
              <a:defRPr/>
            </a:pPr>
            <a:endParaRPr lang="en-US">
              <a:latin typeface="Calibri"/>
              <a:ea typeface="Times New Roman" panose="02020603050405020304" pitchFamily="18" charset="0"/>
              <a:cs typeface="Calibri"/>
            </a:endParaRPr>
          </a:p>
          <a:p>
            <a:pPr marL="57150" indent="-342900">
              <a:spcBef>
                <a:spcPts val="0"/>
              </a:spcBef>
              <a:spcAft>
                <a:spcPts val="0"/>
              </a:spcAft>
              <a:buFont typeface="Arial" panose="020B0604020202020204" pitchFamily="34" charset="0"/>
              <a:buChar char="•"/>
              <a:defRPr/>
            </a:pPr>
            <a:endParaRPr lang="en-US">
              <a:latin typeface="Calibri"/>
              <a:ea typeface="Times New Roman" panose="02020603050405020304" pitchFamily="18" charset="0"/>
              <a:cs typeface="Calibri"/>
            </a:endParaRPr>
          </a:p>
          <a:p>
            <a:pPr marL="57150" indent="-342900">
              <a:spcBef>
                <a:spcPts val="0"/>
              </a:spcBef>
              <a:spcAft>
                <a:spcPts val="0"/>
              </a:spcAft>
              <a:buFont typeface="Arial" panose="020B0604020202020204" pitchFamily="34" charset="0"/>
              <a:buChar char="•"/>
              <a:defRPr/>
            </a:pPr>
            <a:r>
              <a:rPr lang="en-US">
                <a:latin typeface="Calibri"/>
                <a:ea typeface="Times New Roman" panose="02020603050405020304" pitchFamily="18" charset="0"/>
                <a:cs typeface="Calibri"/>
              </a:rPr>
              <a:t>If your non-public school does not have a CFO, the submit and certify roles automatically defaults to the CEO. Once the MSA-CAP CFO is added to </a:t>
            </a:r>
            <a:r>
              <a:rPr lang="en-US" u="sng">
                <a:latin typeface="Calibri"/>
                <a:ea typeface="Times New Roman" panose="02020603050405020304" pitchFamily="18" charset="0"/>
                <a:cs typeface="Calibri"/>
                <a:hlinkClick r:id="rId3"/>
              </a:rPr>
              <a:t>SEDREF</a:t>
            </a:r>
            <a:r>
              <a:rPr lang="en-US">
                <a:latin typeface="Calibri"/>
                <a:ea typeface="Times New Roman" panose="02020603050405020304" pitchFamily="18" charset="0"/>
                <a:cs typeface="Calibri"/>
              </a:rPr>
              <a:t>, please contact our office and we will entitle the MSA-CFO to the MSA-CAP </a:t>
            </a:r>
            <a:r>
              <a:rPr lang="en-US" u="sng">
                <a:latin typeface="Calibri"/>
                <a:ea typeface="Times New Roman" panose="02020603050405020304" pitchFamily="18" charset="0"/>
                <a:cs typeface="Calibri"/>
                <a:hlinkClick r:id="rId4"/>
              </a:rPr>
              <a:t>NYSED Business portal</a:t>
            </a:r>
            <a:r>
              <a:rPr lang="en-US">
                <a:latin typeface="Calibri"/>
                <a:ea typeface="Times New Roman" panose="02020603050405020304" pitchFamily="18" charset="0"/>
                <a:cs typeface="Calibri"/>
              </a:rPr>
              <a:t> online system.</a:t>
            </a:r>
          </a:p>
          <a:p>
            <a:pPr>
              <a:spcBef>
                <a:spcPts val="0"/>
              </a:spcBef>
              <a:spcAft>
                <a:spcPts val="0"/>
              </a:spcAft>
              <a:buFont typeface="Arial" panose="020B0604020202020204" pitchFamily="34" charset="0"/>
              <a:buChar char="•"/>
              <a:defRPr/>
            </a:pPr>
            <a:endParaRPr lang="en-US">
              <a:latin typeface="Calibri"/>
              <a:ea typeface="Times New Roman" panose="02020603050405020304" pitchFamily="18" charset="0"/>
              <a:cs typeface="Calibri"/>
            </a:endParaRPr>
          </a:p>
          <a:p>
            <a:pPr marL="57150" indent="-342900">
              <a:spcBef>
                <a:spcPts val="0"/>
              </a:spcBef>
              <a:spcAft>
                <a:spcPts val="0"/>
              </a:spcAft>
              <a:buFont typeface="Arial" panose="020B0604020202020204" pitchFamily="34" charset="0"/>
              <a:buChar char="•"/>
              <a:defRPr/>
            </a:pPr>
            <a:endParaRPr lang="en-US">
              <a:latin typeface="Calibri"/>
              <a:ea typeface="Times New Roman" panose="02020603050405020304" pitchFamily="18" charset="0"/>
              <a:cs typeface="Calibri"/>
            </a:endParaRPr>
          </a:p>
          <a:p>
            <a:pPr marL="57150" indent="-342900">
              <a:spcBef>
                <a:spcPts val="0"/>
              </a:spcBef>
              <a:spcAft>
                <a:spcPts val="0"/>
              </a:spcAft>
              <a:buFont typeface="Arial" panose="020B0604020202020204" pitchFamily="34" charset="0"/>
              <a:buChar char="•"/>
              <a:defRPr/>
            </a:pPr>
            <a:r>
              <a:rPr lang="en-US">
                <a:latin typeface="Calibri"/>
                <a:ea typeface="Times New Roman" panose="02020603050405020304" pitchFamily="18" charset="0"/>
                <a:cs typeface="Calibri"/>
              </a:rPr>
              <a:t>Additional staff must be entitled by the school CEO to enter data using SEDDAS.</a:t>
            </a:r>
          </a:p>
          <a:p>
            <a:pPr>
              <a:defRPr/>
            </a:pPr>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576E55E8-80F4-5B59-6D95-35C96CC6ABA1}"/>
              </a:ext>
            </a:extLst>
          </p:cNvPr>
          <p:cNvSpPr>
            <a:spLocks noGrp="1" noChangeArrowheads="1"/>
          </p:cNvSpPr>
          <p:nvPr>
            <p:ph type="title" idx="4294967295"/>
          </p:nvPr>
        </p:nvSpPr>
        <p:spPr>
          <a:xfrm>
            <a:off x="1355720" y="344645"/>
            <a:ext cx="7289800" cy="739510"/>
          </a:xfrm>
        </p:spPr>
        <p:txBody>
          <a:bodyPr/>
          <a:lstStyle/>
          <a:p>
            <a:r>
              <a:rPr lang="en-US" sz="3500" b="1">
                <a:ln>
                  <a:noFill/>
                </a:ln>
                <a:latin typeface="Tw Cen MT Condensed"/>
                <a:cs typeface="Calibri" panose="020F0502020204030204" pitchFamily="34" charset="0"/>
              </a:rPr>
              <a:t>Submitting the MSA Claim</a:t>
            </a:r>
            <a:endParaRPr lang="en-US" sz="3500">
              <a:latin typeface="Tw Cen MT Condensed"/>
              <a:cs typeface="Calibri" panose="020F0502020204030204" pitchFamily="34" charset="0"/>
            </a:endParaRPr>
          </a:p>
          <a:p>
            <a:endParaRPr lang="en-US" altLang="en-US" sz="3200" b="1">
              <a:ln>
                <a:noFill/>
              </a:ln>
              <a:latin typeface="Calibri" panose="020F0502020204030204" pitchFamily="34" charset="0"/>
              <a:ea typeface="Calibri"/>
              <a:cs typeface="Calibri" panose="020F0502020204030204" pitchFamily="34" charset="0"/>
            </a:endParaRPr>
          </a:p>
        </p:txBody>
      </p:sp>
      <p:sp>
        <p:nvSpPr>
          <p:cNvPr id="2" name="TextBox 1">
            <a:extLst>
              <a:ext uri="{FF2B5EF4-FFF2-40B4-BE49-F238E27FC236}">
                <a16:creationId xmlns:a16="http://schemas.microsoft.com/office/drawing/2014/main" id="{D0F5788C-BABB-ACEB-9190-160D64931643}"/>
              </a:ext>
            </a:extLst>
          </p:cNvPr>
          <p:cNvSpPr txBox="1">
            <a:spLocks noChangeArrowheads="1"/>
          </p:cNvSpPr>
          <p:nvPr/>
        </p:nvSpPr>
        <p:spPr>
          <a:xfrm>
            <a:off x="183508" y="1446294"/>
            <a:ext cx="2601616" cy="3687021"/>
          </a:xfrm>
          <a:prstGeom prst="rect">
            <a:avLst/>
          </a:prstGeom>
          <a:solidFill>
            <a:schemeClr val="accent2">
              <a:lumMod val="20000"/>
              <a:lumOff val="80000"/>
            </a:schemeClr>
          </a:solidFill>
        </p:spPr>
        <p:txBody>
          <a:bodyPr vert="horz" lIns="45720" tIns="45720" rIns="45720" bIns="45720" rtlCol="0">
            <a:normAutofit/>
          </a:bodyPr>
          <a:lstStyle>
            <a:defPPr>
              <a:defRPr lang="en-US"/>
            </a:defPPr>
            <a:lvl1pPr marL="91440" indent="-91440" algn="l" defTabSz="914377" rtl="0" eaLnBrk="1" fontAlgn="base"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fontAlgn="base"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fontAlgn="base"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fontAlgn="base"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fontAlgn="base"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defTabSz="914400" fontAlgn="auto">
              <a:buFont typeface="Arial" panose="020B0604020202020204" pitchFamily="34" charset="0"/>
              <a:buChar char="•"/>
              <a:defRPr/>
            </a:pPr>
            <a:r>
              <a:rPr lang="en-US" altLang="en-US" sz="1300"/>
              <a:t>Read the certification statements and click the “I hereby attest" CAP Certification and MSA Certification” bullets.</a:t>
            </a:r>
          </a:p>
          <a:p>
            <a:pPr defTabSz="914400" fontAlgn="auto">
              <a:buFont typeface="Arial" panose="020B0604020202020204" pitchFamily="34" charset="0"/>
              <a:buChar char="•"/>
              <a:defRPr/>
            </a:pPr>
            <a:endParaRPr lang="en-US" altLang="en-US" sz="1300"/>
          </a:p>
          <a:p>
            <a:pPr defTabSz="914400" fontAlgn="auto">
              <a:buFont typeface="Arial" panose="020B0604020202020204" pitchFamily="34" charset="0"/>
              <a:buChar char="•"/>
              <a:defRPr/>
            </a:pPr>
            <a:r>
              <a:rPr lang="en-US" altLang="en-US" sz="1300"/>
              <a:t>Click on the &lt;</a:t>
            </a:r>
            <a:r>
              <a:rPr lang="en-US" altLang="en-US" sz="1300" b="1"/>
              <a:t>Submit Form&gt; </a:t>
            </a:r>
            <a:r>
              <a:rPr lang="en-US" altLang="en-US" sz="1300"/>
              <a:t>button at the top of the claim. </a:t>
            </a:r>
          </a:p>
          <a:p>
            <a:pPr defTabSz="914400" fontAlgn="auto">
              <a:buFont typeface="Arial" panose="020B0604020202020204" pitchFamily="34" charset="0"/>
              <a:buChar char="•"/>
              <a:defRPr/>
            </a:pPr>
            <a:endParaRPr lang="en-US" altLang="en-US" sz="1300" b="1"/>
          </a:p>
          <a:p>
            <a:pPr defTabSz="914400" fontAlgn="auto">
              <a:buFont typeface="Arial" panose="020B0604020202020204" pitchFamily="34" charset="0"/>
              <a:buChar char="•"/>
              <a:defRPr/>
            </a:pPr>
            <a:r>
              <a:rPr lang="en-US" altLang="en-US" sz="1300"/>
              <a:t>Once submitted, the system returns you to the “</a:t>
            </a:r>
            <a:r>
              <a:rPr lang="en-US" altLang="en-US" sz="1300" b="1"/>
              <a:t>home</a:t>
            </a:r>
            <a:r>
              <a:rPr lang="en-US" altLang="en-US" sz="1300"/>
              <a:t>” screen and displays the status of the claim. </a:t>
            </a:r>
          </a:p>
          <a:p>
            <a:pPr defTabSz="914400" fontAlgn="auto">
              <a:buFont typeface="Arial" panose="020B0604020202020204" pitchFamily="34" charset="0"/>
              <a:buChar char="•"/>
              <a:defRPr/>
            </a:pPr>
            <a:r>
              <a:rPr lang="en-US" altLang="en-US" sz="1300"/>
              <a:t>You will also receive a system message with your claim submission status.</a:t>
            </a:r>
          </a:p>
          <a:p>
            <a:pPr marL="381000" indent="-381000" defTabSz="914400" fontAlgn="auto">
              <a:buFont typeface="Arial"/>
              <a:buChar char="•"/>
              <a:defRPr/>
            </a:pPr>
            <a:endParaRPr lang="en-US" altLang="en-US" sz="1300" b="1"/>
          </a:p>
        </p:txBody>
      </p:sp>
      <p:pic>
        <p:nvPicPr>
          <p:cNvPr id="6" name="Picture 5">
            <a:extLst>
              <a:ext uri="{FF2B5EF4-FFF2-40B4-BE49-F238E27FC236}">
                <a16:creationId xmlns:a16="http://schemas.microsoft.com/office/drawing/2014/main" id="{2CE108CA-9DAD-4471-A533-E8E8B10452AF}"/>
              </a:ext>
            </a:extLst>
          </p:cNvPr>
          <p:cNvPicPr>
            <a:picLocks noChangeAspect="1"/>
          </p:cNvPicPr>
          <p:nvPr/>
        </p:nvPicPr>
        <p:blipFill>
          <a:blip r:embed="rId2"/>
          <a:stretch>
            <a:fillRect/>
          </a:stretch>
        </p:blipFill>
        <p:spPr>
          <a:xfrm>
            <a:off x="2785124" y="1176950"/>
            <a:ext cx="6212535" cy="4890439"/>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66" name="Rectangle 121865">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1868" name="Straight Connector 121867">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1870" name="Rectangle 121869">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72" name="Rectangle 121871">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9141714" cy="2285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58" name="Rectangle 2">
            <a:extLst>
              <a:ext uri="{FF2B5EF4-FFF2-40B4-BE49-F238E27FC236}">
                <a16:creationId xmlns:a16="http://schemas.microsoft.com/office/drawing/2014/main" id="{E8B64B74-B294-613F-38EC-AB61DDBCF060}"/>
              </a:ext>
            </a:extLst>
          </p:cNvPr>
          <p:cNvSpPr>
            <a:spLocks noGrp="1" noChangeArrowheads="1"/>
          </p:cNvSpPr>
          <p:nvPr>
            <p:ph type="title"/>
          </p:nvPr>
        </p:nvSpPr>
        <p:spPr>
          <a:xfrm>
            <a:off x="96371" y="4948931"/>
            <a:ext cx="4742330" cy="1463040"/>
          </a:xfrm>
        </p:spPr>
        <p:txBody>
          <a:bodyPr vert="horz" lIns="91440" tIns="45720" rIns="91440" bIns="45720" rtlCol="0" anchor="ctr">
            <a:normAutofit/>
          </a:bodyPr>
          <a:lstStyle/>
          <a:p>
            <a:pPr algn="r" defTabSz="914400"/>
            <a:r>
              <a:rPr lang="en-US" altLang="en-US" sz="3600" b="1" spc="200">
                <a:ln>
                  <a:noFill/>
                </a:ln>
                <a:solidFill>
                  <a:srgbClr val="FFFFFF"/>
                </a:solidFill>
              </a:rPr>
              <a:t>Submitting Claims: Warning Messages</a:t>
            </a:r>
          </a:p>
        </p:txBody>
      </p:sp>
      <p:sp>
        <p:nvSpPr>
          <p:cNvPr id="121859" name="Content Placeholder 3">
            <a:extLst>
              <a:ext uri="{FF2B5EF4-FFF2-40B4-BE49-F238E27FC236}">
                <a16:creationId xmlns:a16="http://schemas.microsoft.com/office/drawing/2014/main" id="{A6D1F75B-E8EB-512D-677C-754715004516}"/>
              </a:ext>
            </a:extLst>
          </p:cNvPr>
          <p:cNvSpPr>
            <a:spLocks noGrp="1" noChangeArrowheads="1"/>
          </p:cNvSpPr>
          <p:nvPr>
            <p:ph idx="1"/>
          </p:nvPr>
        </p:nvSpPr>
        <p:spPr>
          <a:xfrm>
            <a:off x="630503" y="3424932"/>
            <a:ext cx="7936004" cy="936363"/>
          </a:xfrm>
        </p:spPr>
        <p:txBody>
          <a:bodyPr vert="horz" lIns="91440" tIns="45720" rIns="91440" bIns="45720" rtlCol="0" anchor="ctr">
            <a:normAutofit/>
          </a:bodyPr>
          <a:lstStyle/>
          <a:p>
            <a:pPr marL="0" indent="0" defTabSz="914400">
              <a:lnSpc>
                <a:spcPct val="100000"/>
              </a:lnSpc>
              <a:spcBef>
                <a:spcPts val="0"/>
              </a:spcBef>
              <a:buNone/>
            </a:pPr>
            <a:r>
              <a:rPr lang="en-US" altLang="en-US" sz="1800"/>
              <a:t>*Expanding the </a:t>
            </a:r>
            <a:r>
              <a:rPr lang="en-US" altLang="en-US" sz="1800" i="1"/>
              <a:t>Summary of Expenditures </a:t>
            </a:r>
            <a:r>
              <a:rPr lang="en-US" altLang="en-US" sz="1800"/>
              <a:t>button will show the user the issues preventing submission of the claim. </a:t>
            </a:r>
          </a:p>
        </p:txBody>
      </p:sp>
      <p:pic>
        <p:nvPicPr>
          <p:cNvPr id="121861" name="Picture 2" descr="Warning message image">
            <a:extLst>
              <a:ext uri="{FF2B5EF4-FFF2-40B4-BE49-F238E27FC236}">
                <a16:creationId xmlns:a16="http://schemas.microsoft.com/office/drawing/2014/main" id="{E86C9556-AC56-1318-4A4F-D406DD651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490"/>
          <a:stretch>
            <a:fillRect/>
          </a:stretch>
        </p:blipFill>
        <p:spPr bwMode="auto">
          <a:xfrm>
            <a:off x="634882" y="501680"/>
            <a:ext cx="7905793" cy="26760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1874" name="Straight Connector 121873">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5220212"/>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5961" name="Rectangle 125960">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63" name="Rectangle 125962">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54" name="Rectangle 2">
            <a:extLst>
              <a:ext uri="{FF2B5EF4-FFF2-40B4-BE49-F238E27FC236}">
                <a16:creationId xmlns:a16="http://schemas.microsoft.com/office/drawing/2014/main" id="{C18E1FCB-A2E4-955E-55F1-D97E169A8F10}"/>
              </a:ext>
            </a:extLst>
          </p:cNvPr>
          <p:cNvSpPr>
            <a:spLocks noGrp="1" noChangeArrowheads="1"/>
          </p:cNvSpPr>
          <p:nvPr>
            <p:ph type="title"/>
          </p:nvPr>
        </p:nvSpPr>
        <p:spPr>
          <a:xfrm>
            <a:off x="0" y="804333"/>
            <a:ext cx="3362641" cy="5249334"/>
          </a:xfrm>
        </p:spPr>
        <p:txBody>
          <a:bodyPr>
            <a:normAutofit/>
          </a:bodyPr>
          <a:lstStyle/>
          <a:p>
            <a:pPr eaLnBrk="1" hangingPunct="1"/>
            <a:r>
              <a:rPr lang="en-US" altLang="en-US" sz="3100" b="1">
                <a:ln>
                  <a:noFill/>
                </a:ln>
                <a:solidFill>
                  <a:srgbClr val="FFFFFF"/>
                </a:solidFill>
                <a:latin typeface="Calibri" panose="020F0502020204030204" pitchFamily="34" charset="0"/>
                <a:cs typeface="Calibri" panose="020F0502020204030204" pitchFamily="34" charset="0"/>
              </a:rPr>
              <a:t>Record-keeping</a:t>
            </a:r>
          </a:p>
        </p:txBody>
      </p:sp>
      <p:sp>
        <p:nvSpPr>
          <p:cNvPr id="27651" name="Rectangle 3">
            <a:extLst>
              <a:ext uri="{FF2B5EF4-FFF2-40B4-BE49-F238E27FC236}">
                <a16:creationId xmlns:a16="http://schemas.microsoft.com/office/drawing/2014/main" id="{178DB320-C5B8-C587-58E3-3BE6482ED703}"/>
              </a:ext>
            </a:extLst>
          </p:cNvPr>
          <p:cNvSpPr>
            <a:spLocks noGrp="1" noChangeArrowheads="1"/>
          </p:cNvSpPr>
          <p:nvPr>
            <p:ph idx="1"/>
          </p:nvPr>
        </p:nvSpPr>
        <p:spPr>
          <a:xfrm>
            <a:off x="3832411" y="804333"/>
            <a:ext cx="4610377" cy="5249334"/>
          </a:xfrm>
        </p:spPr>
        <p:txBody>
          <a:bodyPr rtlCol="0" anchor="ctr">
            <a:normAutofit/>
          </a:bodyPr>
          <a:lstStyle/>
          <a:p>
            <a:pPr>
              <a:buClr>
                <a:schemeClr val="accent1">
                  <a:lumMod val="75000"/>
                </a:schemeClr>
              </a:buClr>
              <a:buFont typeface="Arial" panose="020B0604020202020204" pitchFamily="34" charset="0"/>
              <a:buChar char="•"/>
              <a:defRPr/>
            </a:pPr>
            <a:r>
              <a:rPr lang="en-US" altLang="en-US" sz="1900">
                <a:latin typeface="Calibri"/>
                <a:ea typeface="Calibri"/>
                <a:cs typeface="Calibri"/>
              </a:rPr>
              <a:t>It is very important that accurate documentation be kept by every school that claims mandated services. </a:t>
            </a:r>
            <a:r>
              <a:rPr lang="en-US" altLang="en-US" sz="1900" b="1">
                <a:highlight>
                  <a:srgbClr val="FFFF00"/>
                </a:highlight>
                <a:latin typeface="Calibri"/>
                <a:ea typeface="Calibri"/>
                <a:cs typeface="Calibri"/>
              </a:rPr>
              <a:t>Even if your MSA-CAP claim forms are completed by an independent contractor or diocesan office, the school is responsible for maintaining complete records. </a:t>
            </a:r>
          </a:p>
          <a:p>
            <a:pPr eaLnBrk="1" fontAlgn="auto" hangingPunct="1">
              <a:buClr>
                <a:schemeClr val="accent1">
                  <a:lumMod val="75000"/>
                </a:schemeClr>
              </a:buClr>
              <a:buFont typeface="Arial" panose="020B0604020202020204" pitchFamily="34" charset="0"/>
              <a:buChar char="•"/>
              <a:defRPr/>
            </a:pPr>
            <a:r>
              <a:rPr lang="en-US" altLang="en-US" sz="1900">
                <a:latin typeface="Calibri"/>
                <a:ea typeface="Calibri"/>
                <a:cs typeface="Calibri"/>
              </a:rPr>
              <a:t>Documentation must be maintained for a minimum of 7 years. Records must be available for inspection, monitoring and/or audit by the New York State Education Department and the Office of the State Comptroller.  </a:t>
            </a:r>
          </a:p>
          <a:p>
            <a:pPr eaLnBrk="1" fontAlgn="auto" hangingPunct="1">
              <a:buClr>
                <a:schemeClr val="accent1">
                  <a:lumMod val="75000"/>
                </a:schemeClr>
              </a:buClr>
              <a:buFont typeface="Arial" panose="020B0604020202020204" pitchFamily="34" charset="0"/>
              <a:buChar char="•"/>
              <a:defRPr/>
            </a:pPr>
            <a:r>
              <a:rPr lang="en-US" altLang="en-US" sz="1900">
                <a:latin typeface="Calibri"/>
                <a:ea typeface="Calibri"/>
                <a:cs typeface="Calibri"/>
              </a:rPr>
              <a:t>It is recommended that each school creates and maintains a mandated services documentation file for each school year that a claim is submitted.   </a:t>
            </a:r>
            <a:endParaRPr lang="en-US" altLang="en-US" sz="1900" b="1">
              <a:latin typeface="Calibri"/>
              <a:ea typeface="Calibri"/>
              <a:cs typeface="Calibri"/>
            </a:endParaRPr>
          </a:p>
        </p:txBody>
      </p:sp>
      <p:pic>
        <p:nvPicPr>
          <p:cNvPr id="3" name="Graphic 2" descr="Books">
            <a:extLst>
              <a:ext uri="{FF2B5EF4-FFF2-40B4-BE49-F238E27FC236}">
                <a16:creationId xmlns:a16="http://schemas.microsoft.com/office/drawing/2014/main" id="{A027820B-AEB1-6DCC-6214-7A17B3CB2A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2240" y="4193488"/>
            <a:ext cx="1685977" cy="1685977"/>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87" name="Rectangle 126986">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52452"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78" name="Rectangle 2">
            <a:extLst>
              <a:ext uri="{FF2B5EF4-FFF2-40B4-BE49-F238E27FC236}">
                <a16:creationId xmlns:a16="http://schemas.microsoft.com/office/drawing/2014/main" id="{D20A5651-FF85-7DA4-8A8E-C1B41C16F401}"/>
              </a:ext>
            </a:extLst>
          </p:cNvPr>
          <p:cNvSpPr>
            <a:spLocks noGrp="1" noChangeArrowheads="1"/>
          </p:cNvSpPr>
          <p:nvPr>
            <p:ph type="title"/>
          </p:nvPr>
        </p:nvSpPr>
        <p:spPr>
          <a:xfrm>
            <a:off x="0" y="640080"/>
            <a:ext cx="3124199" cy="5613236"/>
          </a:xfrm>
        </p:spPr>
        <p:txBody>
          <a:bodyPr anchor="ctr">
            <a:normAutofit/>
          </a:bodyPr>
          <a:lstStyle/>
          <a:p>
            <a:pPr eaLnBrk="1" hangingPunct="1"/>
            <a:r>
              <a:rPr lang="en-US" altLang="en-US" sz="3100" b="1">
                <a:ln>
                  <a:noFill/>
                </a:ln>
                <a:solidFill>
                  <a:srgbClr val="FFFFFF"/>
                </a:solidFill>
                <a:latin typeface="Calibri" panose="020F0502020204030204" pitchFamily="34" charset="0"/>
                <a:cs typeface="Calibri" panose="020F0502020204030204" pitchFamily="34" charset="0"/>
              </a:rPr>
              <a:t>Recordkeeping (continued)</a:t>
            </a:r>
            <a:br>
              <a:rPr lang="en-US" altLang="en-US" sz="2400" b="1">
                <a:ln>
                  <a:noFill/>
                </a:ln>
                <a:solidFill>
                  <a:srgbClr val="FFFFFF"/>
                </a:solidFill>
                <a:latin typeface="Calibri" panose="020F0502020204030204" pitchFamily="34" charset="0"/>
                <a:cs typeface="Calibri" panose="020F0502020204030204" pitchFamily="34" charset="0"/>
              </a:rPr>
            </a:br>
            <a:endParaRPr lang="en-US" altLang="en-US" sz="2400" b="1">
              <a:ln>
                <a:noFill/>
              </a:ln>
              <a:solidFill>
                <a:srgbClr val="FFFFFF"/>
              </a:solidFill>
              <a:latin typeface="Calibri" panose="020F0502020204030204" pitchFamily="34" charset="0"/>
              <a:cs typeface="Calibri" panose="020F0502020204030204" pitchFamily="34" charset="0"/>
            </a:endParaRPr>
          </a:p>
        </p:txBody>
      </p:sp>
      <p:sp>
        <p:nvSpPr>
          <p:cNvPr id="126979" name="Rectangle 3">
            <a:extLst>
              <a:ext uri="{FF2B5EF4-FFF2-40B4-BE49-F238E27FC236}">
                <a16:creationId xmlns:a16="http://schemas.microsoft.com/office/drawing/2014/main" id="{10A3C850-C216-5B72-232B-A3C2D57BAE3A}"/>
              </a:ext>
            </a:extLst>
          </p:cNvPr>
          <p:cNvSpPr>
            <a:spLocks noGrp="1" noChangeArrowheads="1"/>
          </p:cNvSpPr>
          <p:nvPr>
            <p:ph idx="1"/>
          </p:nvPr>
        </p:nvSpPr>
        <p:spPr>
          <a:xfrm>
            <a:off x="3296263" y="344805"/>
            <a:ext cx="5617229" cy="5326257"/>
          </a:xfrm>
        </p:spPr>
        <p:txBody>
          <a:bodyPr vert="horz" lIns="45720" tIns="45720" rIns="45720" bIns="45720" rtlCol="0" anchor="t">
            <a:normAutofit lnSpcReduction="10000"/>
          </a:bodyPr>
          <a:lstStyle/>
          <a:p>
            <a:pPr marL="283210" indent="0">
              <a:buNone/>
              <a:defRPr/>
            </a:pPr>
            <a:r>
              <a:rPr lang="en-US" altLang="en-US">
                <a:latin typeface="Calibri"/>
                <a:ea typeface="Calibri"/>
                <a:cs typeface="Calibri"/>
              </a:rPr>
              <a:t>The following list identifies documentation that we recommend schools keep on file or otherwise have readily available:</a:t>
            </a:r>
            <a:endParaRPr lang="en-US">
              <a:latin typeface="Calibri"/>
              <a:ea typeface="Calibri"/>
              <a:cs typeface="Calibri"/>
            </a:endParaRPr>
          </a:p>
          <a:p>
            <a:pPr marL="264795" lvl="1" indent="-136525">
              <a:buFont typeface="Wingdings" panose="05000000000000000000" pitchFamily="2" charset="2"/>
              <a:buChar char="v"/>
              <a:defRPr/>
            </a:pPr>
            <a:endParaRPr lang="en-US" altLang="en-US" sz="1800">
              <a:latin typeface="Calibri"/>
              <a:ea typeface="Calibri"/>
              <a:cs typeface="Calibri"/>
            </a:endParaRPr>
          </a:p>
          <a:p>
            <a:pPr marL="414020" lvl="1" indent="-285750">
              <a:buFont typeface="Arial" panose="020B0604020202020204" pitchFamily="34" charset="0"/>
              <a:buChar char="•"/>
              <a:defRPr/>
            </a:pPr>
            <a:r>
              <a:rPr lang="en-US" altLang="en-US" sz="1800">
                <a:latin typeface="Calibri"/>
                <a:ea typeface="Calibri"/>
                <a:cs typeface="Calibri"/>
              </a:rPr>
              <a:t>Payroll company records, for only those employees providing the mandated service, including allowable fringe benefits.  If you use a payroll service, you will need to put copies of the applicable payroll records in the mandated services aid documentation file. If you do not use a payroll company, copied of signed contracts will be requested.</a:t>
            </a:r>
            <a:endParaRPr lang="en-US"/>
          </a:p>
          <a:p>
            <a:pPr marL="414020" lvl="1" indent="-285750">
              <a:buFont typeface="Arial" panose="020B0604020202020204" pitchFamily="34" charset="0"/>
              <a:buChar char="•"/>
              <a:defRPr/>
            </a:pPr>
            <a:endParaRPr lang="en-US" altLang="en-US" sz="1800">
              <a:latin typeface="Calibri"/>
              <a:ea typeface="Calibri"/>
              <a:cs typeface="Calibri"/>
            </a:endParaRPr>
          </a:p>
          <a:p>
            <a:pPr marL="414020" lvl="1" indent="-285750">
              <a:buFont typeface="Arial" panose="020B0604020202020204" pitchFamily="34" charset="0"/>
              <a:buChar char="•"/>
              <a:defRPr/>
            </a:pPr>
            <a:r>
              <a:rPr lang="en-US" altLang="en-US" sz="1800">
                <a:latin typeface="Calibri"/>
                <a:ea typeface="Calibri"/>
                <a:cs typeface="Calibri"/>
              </a:rPr>
              <a:t>Salary agreements and/or contracts for those employees providing mandated services.</a:t>
            </a:r>
            <a:endParaRPr lang="en-US"/>
          </a:p>
          <a:p>
            <a:pPr marL="414020" lvl="1" indent="-285750">
              <a:buFont typeface="Arial" panose="020B0604020202020204" pitchFamily="34" charset="0"/>
              <a:buChar char="•"/>
              <a:defRPr/>
            </a:pPr>
            <a:endParaRPr lang="en-US" altLang="en-US" sz="1800">
              <a:latin typeface="Calibri"/>
              <a:ea typeface="Calibri"/>
              <a:cs typeface="Calibri"/>
            </a:endParaRPr>
          </a:p>
          <a:p>
            <a:pPr marL="414020" lvl="1" indent="-285750">
              <a:buFont typeface="Arial" panose="020B0604020202020204" pitchFamily="34" charset="0"/>
              <a:buChar char="•"/>
              <a:defRPr/>
            </a:pPr>
            <a:r>
              <a:rPr lang="en-US" altLang="en-US" sz="1800">
                <a:latin typeface="Calibri"/>
                <a:ea typeface="Calibri"/>
                <a:cs typeface="Calibri"/>
              </a:rPr>
              <a:t>Time distribution records.  You are required to maintain documentation to show that the employee actually provided services such as taking attendance or proctoring exams.</a:t>
            </a:r>
            <a:endParaRPr lang="en-US"/>
          </a:p>
          <a:p>
            <a:pPr marL="0" indent="0" eaLnBrk="1" hangingPunct="1">
              <a:buFont typeface="Arial" panose="020B0604020202020204" pitchFamily="34" charset="0"/>
              <a:buNone/>
              <a:defRPr/>
            </a:pPr>
            <a:endParaRPr lang="en-US" altLang="en-US"/>
          </a:p>
        </p:txBody>
      </p:sp>
      <p:pic>
        <p:nvPicPr>
          <p:cNvPr id="126984" name="Graphic 126983" descr="Books">
            <a:extLst>
              <a:ext uri="{FF2B5EF4-FFF2-40B4-BE49-F238E27FC236}">
                <a16:creationId xmlns:a16="http://schemas.microsoft.com/office/drawing/2014/main" id="{AD5DC8D6-62CC-E2DA-AE60-15DCE06EC6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580" y="4343534"/>
            <a:ext cx="1685977" cy="1685977"/>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8009" name="Rectangle 128008">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11" name="Rectangle 128010">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02" name="Rectangle 2">
            <a:extLst>
              <a:ext uri="{FF2B5EF4-FFF2-40B4-BE49-F238E27FC236}">
                <a16:creationId xmlns:a16="http://schemas.microsoft.com/office/drawing/2014/main" id="{21164961-3F0A-E373-69A6-384B09B6E739}"/>
              </a:ext>
            </a:extLst>
          </p:cNvPr>
          <p:cNvSpPr>
            <a:spLocks noGrp="1" noChangeArrowheads="1"/>
          </p:cNvSpPr>
          <p:nvPr>
            <p:ph type="title"/>
          </p:nvPr>
        </p:nvSpPr>
        <p:spPr>
          <a:xfrm>
            <a:off x="106052" y="804333"/>
            <a:ext cx="3124201" cy="5249334"/>
          </a:xfrm>
        </p:spPr>
        <p:txBody>
          <a:bodyPr>
            <a:normAutofit/>
          </a:bodyPr>
          <a:lstStyle/>
          <a:p>
            <a:pPr eaLnBrk="1" hangingPunct="1"/>
            <a:r>
              <a:rPr lang="en-US" altLang="en-US" sz="3100" b="1">
                <a:ln>
                  <a:noFill/>
                </a:ln>
                <a:solidFill>
                  <a:srgbClr val="FFFFFF"/>
                </a:solidFill>
                <a:latin typeface="Calibri" panose="020F0502020204030204" pitchFamily="34" charset="0"/>
                <a:cs typeface="Calibri" panose="020F0502020204030204" pitchFamily="34" charset="0"/>
              </a:rPr>
              <a:t>Recordkeeping (continued)</a:t>
            </a:r>
          </a:p>
        </p:txBody>
      </p:sp>
      <p:sp>
        <p:nvSpPr>
          <p:cNvPr id="128003" name="Rectangle 3">
            <a:extLst>
              <a:ext uri="{FF2B5EF4-FFF2-40B4-BE49-F238E27FC236}">
                <a16:creationId xmlns:a16="http://schemas.microsoft.com/office/drawing/2014/main" id="{2681CA37-0D47-B47B-54AD-9BA219C3BECF}"/>
              </a:ext>
            </a:extLst>
          </p:cNvPr>
          <p:cNvSpPr>
            <a:spLocks noGrp="1" noChangeArrowheads="1"/>
          </p:cNvSpPr>
          <p:nvPr>
            <p:ph idx="1"/>
          </p:nvPr>
        </p:nvSpPr>
        <p:spPr>
          <a:xfrm>
            <a:off x="3832411" y="0"/>
            <a:ext cx="5029477" cy="6234642"/>
          </a:xfrm>
        </p:spPr>
        <p:txBody>
          <a:bodyPr anchor="ctr">
            <a:normAutofit/>
          </a:bodyPr>
          <a:lstStyle/>
          <a:p>
            <a:pPr marL="471170" lvl="1" indent="-342900" eaLnBrk="1" hangingPunct="1">
              <a:buFont typeface="Arial" panose="020B0604020202020204" pitchFamily="34" charset="0"/>
              <a:buChar char="•"/>
            </a:pPr>
            <a:r>
              <a:rPr lang="en-US" altLang="en-US" sz="2000">
                <a:latin typeface="Calibri"/>
                <a:ea typeface="Calibri"/>
                <a:cs typeface="Calibri"/>
              </a:rPr>
              <a:t>Student enrollment records, class schedules or Attendance rosters.</a:t>
            </a:r>
          </a:p>
          <a:p>
            <a:pPr marL="471170" lvl="1" indent="-342900" eaLnBrk="1" hangingPunct="1">
              <a:buFont typeface="Arial" panose="020B0604020202020204" pitchFamily="34" charset="0"/>
              <a:buChar char="•"/>
            </a:pPr>
            <a:r>
              <a:rPr lang="en-US" altLang="en-US" sz="2000">
                <a:latin typeface="Calibri"/>
                <a:ea typeface="Calibri"/>
                <a:cs typeface="Calibri"/>
              </a:rPr>
              <a:t>Invoices/cancelled checks or credit card receipts/statements for purchases made to perform mandated services. </a:t>
            </a:r>
          </a:p>
          <a:p>
            <a:pPr marL="471170" lvl="1" indent="-342900" eaLnBrk="1" hangingPunct="1">
              <a:buFont typeface="Arial" panose="020B0604020202020204" pitchFamily="34" charset="0"/>
              <a:buChar char="•"/>
            </a:pPr>
            <a:r>
              <a:rPr lang="en-US" altLang="en-US" sz="2000">
                <a:latin typeface="Calibri"/>
                <a:ea typeface="Calibri"/>
                <a:cs typeface="Calibri"/>
              </a:rPr>
              <a:t>Any documentation that supports the information and calculations used to prepare any claim for nonpublic school aid.</a:t>
            </a:r>
          </a:p>
          <a:p>
            <a:pPr marL="471170" lvl="1" indent="-342900" eaLnBrk="1" hangingPunct="1">
              <a:buFont typeface="Arial" panose="020B0604020202020204" pitchFamily="34" charset="0"/>
              <a:buChar char="•"/>
            </a:pPr>
            <a:r>
              <a:rPr lang="en-US" altLang="en-US" sz="2000">
                <a:latin typeface="Calibri"/>
                <a:ea typeface="Calibri"/>
                <a:cs typeface="Calibri"/>
              </a:rPr>
              <a:t>Schools must maintain inventory records for calculators and science test kits.  Calculators are not a consumable product. The inventory control procedure should include a replenishment cycle to replace aging and broken calculators.  Calculators may not be given permanently to students. Only scientific and graphing calculators are reimbursable.</a:t>
            </a:r>
          </a:p>
          <a:p>
            <a:pPr marL="471170" lvl="1" indent="-342900" eaLnBrk="1" hangingPunct="1">
              <a:buFont typeface="Arial" panose="020B0604020202020204" pitchFamily="34" charset="0"/>
              <a:buChar char="•"/>
            </a:pPr>
            <a:r>
              <a:rPr lang="en-US" altLang="en-US" sz="2000">
                <a:latin typeface="Calibri"/>
                <a:ea typeface="Calibri"/>
                <a:cs typeface="Calibri"/>
              </a:rPr>
              <a:t>Documentation of calculator purchase must be retained for monitoring and/or audit. </a:t>
            </a:r>
          </a:p>
        </p:txBody>
      </p:sp>
      <p:pic>
        <p:nvPicPr>
          <p:cNvPr id="3" name="Graphic 2" descr="Books">
            <a:extLst>
              <a:ext uri="{FF2B5EF4-FFF2-40B4-BE49-F238E27FC236}">
                <a16:creationId xmlns:a16="http://schemas.microsoft.com/office/drawing/2014/main" id="{34CD98E6-A4A3-B144-C539-EC3D1D0ED5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5820" y="4372471"/>
            <a:ext cx="1685977" cy="1685977"/>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9033" name="Rectangle 129032">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35" name="Rectangle 129034">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26" name="Rectangle 2">
            <a:extLst>
              <a:ext uri="{FF2B5EF4-FFF2-40B4-BE49-F238E27FC236}">
                <a16:creationId xmlns:a16="http://schemas.microsoft.com/office/drawing/2014/main" id="{3168A590-D7B3-591A-DBD0-6785DCE016CB}"/>
              </a:ext>
            </a:extLst>
          </p:cNvPr>
          <p:cNvSpPr>
            <a:spLocks noGrp="1" noChangeArrowheads="1"/>
          </p:cNvSpPr>
          <p:nvPr>
            <p:ph type="title"/>
          </p:nvPr>
        </p:nvSpPr>
        <p:spPr>
          <a:xfrm>
            <a:off x="228600" y="804333"/>
            <a:ext cx="3124200" cy="5249334"/>
          </a:xfrm>
        </p:spPr>
        <p:txBody>
          <a:bodyPr>
            <a:normAutofit/>
          </a:bodyPr>
          <a:lstStyle/>
          <a:p>
            <a:pPr eaLnBrk="1" hangingPunct="1"/>
            <a:r>
              <a:rPr lang="en-US" altLang="en-US" sz="3100" b="1">
                <a:ln>
                  <a:noFill/>
                </a:ln>
                <a:solidFill>
                  <a:srgbClr val="FFFFFF"/>
                </a:solidFill>
                <a:latin typeface="Calibri" panose="020F0502020204030204" pitchFamily="34" charset="0"/>
                <a:cs typeface="Calibri" panose="020F0502020204030204" pitchFamily="34" charset="0"/>
              </a:rPr>
              <a:t>Recordkeeping (continued)</a:t>
            </a:r>
          </a:p>
        </p:txBody>
      </p:sp>
      <p:sp>
        <p:nvSpPr>
          <p:cNvPr id="129027" name="Rectangle 3">
            <a:extLst>
              <a:ext uri="{FF2B5EF4-FFF2-40B4-BE49-F238E27FC236}">
                <a16:creationId xmlns:a16="http://schemas.microsoft.com/office/drawing/2014/main" id="{92BD3C93-E4A2-5B59-B629-9DE479B5DCFA}"/>
              </a:ext>
            </a:extLst>
          </p:cNvPr>
          <p:cNvSpPr>
            <a:spLocks noGrp="1" noChangeArrowheads="1"/>
          </p:cNvSpPr>
          <p:nvPr>
            <p:ph idx="1"/>
          </p:nvPr>
        </p:nvSpPr>
        <p:spPr>
          <a:xfrm>
            <a:off x="3882749" y="1108394"/>
            <a:ext cx="4792328" cy="4945273"/>
          </a:xfrm>
        </p:spPr>
        <p:txBody>
          <a:bodyPr vert="horz" lIns="45720" tIns="45720" rIns="45720" bIns="45720" rtlCol="0" anchor="ctr">
            <a:noAutofit/>
          </a:bodyPr>
          <a:lstStyle/>
          <a:p>
            <a:pPr eaLnBrk="1" hangingPunct="1">
              <a:buFont typeface="Arial" panose="020B0604020202020204" pitchFamily="34" charset="0"/>
              <a:buChar char="•"/>
              <a:defRPr/>
            </a:pPr>
            <a:r>
              <a:rPr lang="en-US" altLang="en-US" sz="1800">
                <a:latin typeface="Calibri"/>
                <a:ea typeface="Calibri"/>
                <a:cs typeface="Calibri"/>
              </a:rPr>
              <a:t>Documentation of the hours that form the basis for a standard workday must be maintained by the school.</a:t>
            </a:r>
          </a:p>
          <a:p>
            <a:pPr eaLnBrk="1" hangingPunct="1">
              <a:buFont typeface="Arial" panose="020B0604020202020204" pitchFamily="34" charset="0"/>
              <a:buChar char="•"/>
              <a:defRPr/>
            </a:pPr>
            <a:r>
              <a:rPr lang="en-US" altLang="en-US" sz="1800">
                <a:latin typeface="Calibri"/>
                <a:ea typeface="Calibri"/>
                <a:cs typeface="Calibri"/>
              </a:rPr>
              <a:t>Information gathering per Comptroller’s Audit.</a:t>
            </a:r>
          </a:p>
          <a:p>
            <a:pPr eaLnBrk="1" hangingPunct="1">
              <a:buFont typeface="Arial" panose="020B0604020202020204" pitchFamily="34" charset="0"/>
              <a:buChar char="•"/>
              <a:defRPr/>
            </a:pPr>
            <a:r>
              <a:rPr lang="en-US" altLang="en-US" sz="1800">
                <a:latin typeface="Calibri"/>
                <a:ea typeface="Calibri"/>
                <a:cs typeface="Calibri"/>
              </a:rPr>
              <a:t>Documentation must be maintained to show the basis of the calculation for the average hourly rates.</a:t>
            </a:r>
          </a:p>
          <a:p>
            <a:pPr eaLnBrk="1" hangingPunct="1">
              <a:buFont typeface="Arial" panose="020B0604020202020204" pitchFamily="34" charset="0"/>
              <a:buChar char="•"/>
              <a:defRPr/>
            </a:pPr>
            <a:r>
              <a:rPr lang="en-US" altLang="en-US" sz="1800">
                <a:latin typeface="Calibri"/>
                <a:ea typeface="Calibri"/>
                <a:cs typeface="Calibri"/>
              </a:rPr>
              <a:t>Schools must maintain inventory records of the science test kits and earth science test kits.</a:t>
            </a:r>
          </a:p>
          <a:p>
            <a:pPr eaLnBrk="1" hangingPunct="1">
              <a:buFont typeface="Arial" panose="020B0604020202020204" pitchFamily="34" charset="0"/>
              <a:buChar char="•"/>
              <a:defRPr/>
            </a:pPr>
            <a:r>
              <a:rPr lang="en-US" altLang="en-US" sz="1800">
                <a:latin typeface="Calibri"/>
                <a:ea typeface="Calibri"/>
                <a:cs typeface="Calibri"/>
              </a:rPr>
              <a:t>Evidence of number of students who graduated from high school such as student transcripts.</a:t>
            </a:r>
          </a:p>
          <a:p>
            <a:pPr eaLnBrk="1" hangingPunct="1">
              <a:buFont typeface="Arial" panose="020B0604020202020204" pitchFamily="34" charset="0"/>
              <a:buChar char="•"/>
              <a:defRPr/>
            </a:pPr>
            <a:r>
              <a:rPr lang="en-US" altLang="en-US" sz="1800">
                <a:latin typeface="Calibri"/>
                <a:ea typeface="Calibri"/>
                <a:cs typeface="Calibri"/>
              </a:rPr>
              <a:t>Records of student scores on State examinations such as the Individual Student Score Reports, Nonpublic Secondary Examination Report, Comprehensive Information Report.  </a:t>
            </a:r>
          </a:p>
          <a:p>
            <a:pPr eaLnBrk="1" hangingPunct="1">
              <a:buFont typeface="Arial" panose="020B0604020202020204" pitchFamily="34" charset="0"/>
              <a:buChar char="•"/>
              <a:defRPr/>
            </a:pPr>
            <a:r>
              <a:rPr lang="en-US" altLang="en-US" sz="1800" b="1">
                <a:latin typeface="Calibri"/>
                <a:ea typeface="Calibri"/>
                <a:cs typeface="Calibri"/>
              </a:rPr>
              <a:t>Failure to maintain adequate supporting documentation may result in a disallowance or partial disallowance.</a:t>
            </a:r>
          </a:p>
          <a:p>
            <a:pPr marL="0" indent="0">
              <a:buNone/>
              <a:defRPr/>
            </a:pPr>
            <a:r>
              <a:rPr lang="en-US" altLang="en-US" sz="1800">
                <a:latin typeface="Calibri"/>
                <a:ea typeface="Calibri"/>
                <a:cs typeface="Calibri"/>
              </a:rPr>
              <a:t>	NOTE: This is not an all-inclusive list </a:t>
            </a:r>
          </a:p>
          <a:p>
            <a:pPr eaLnBrk="1" hangingPunct="1">
              <a:defRPr/>
            </a:pPr>
            <a:endParaRPr lang="en-US" altLang="en-US" sz="1400"/>
          </a:p>
        </p:txBody>
      </p:sp>
      <p:pic>
        <p:nvPicPr>
          <p:cNvPr id="3" name="Graphic 2" descr="Books">
            <a:extLst>
              <a:ext uri="{FF2B5EF4-FFF2-40B4-BE49-F238E27FC236}">
                <a16:creationId xmlns:a16="http://schemas.microsoft.com/office/drawing/2014/main" id="{A48C7061-3F5D-B29A-670D-DFC33B4D4F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9365" y="4372471"/>
            <a:ext cx="1685977" cy="1685977"/>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0056" name="Rectangle 130055">
            <a:extLst>
              <a:ext uri="{FF2B5EF4-FFF2-40B4-BE49-F238E27FC236}">
                <a16:creationId xmlns:a16="http://schemas.microsoft.com/office/drawing/2014/main" id="{31E7C082-5B81-400A-A1DE-7CA9F26ED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0058" name="Straight Connector 130057">
            <a:extLst>
              <a:ext uri="{FF2B5EF4-FFF2-40B4-BE49-F238E27FC236}">
                <a16:creationId xmlns:a16="http://schemas.microsoft.com/office/drawing/2014/main" id="{08D54232-CDE1-4B53-B430-AB82206F6B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30060" name="Rectangle 130059">
            <a:extLst>
              <a:ext uri="{FF2B5EF4-FFF2-40B4-BE49-F238E27FC236}">
                <a16:creationId xmlns:a16="http://schemas.microsoft.com/office/drawing/2014/main" id="{4C0648FB-4388-443C-8D4E-4A9FF0336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62" name="Rectangle 130061">
            <a:extLst>
              <a:ext uri="{FF2B5EF4-FFF2-40B4-BE49-F238E27FC236}">
                <a16:creationId xmlns:a16="http://schemas.microsoft.com/office/drawing/2014/main" id="{4A8D762E-DA8D-419A-BA44-68B93D3D9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0050" name="Title 1">
            <a:extLst>
              <a:ext uri="{FF2B5EF4-FFF2-40B4-BE49-F238E27FC236}">
                <a16:creationId xmlns:a16="http://schemas.microsoft.com/office/drawing/2014/main" id="{18EE047A-121C-4905-73D8-FEE0FBA4B782}"/>
              </a:ext>
            </a:extLst>
          </p:cNvPr>
          <p:cNvSpPr>
            <a:spLocks noGrp="1" noChangeArrowheads="1"/>
          </p:cNvSpPr>
          <p:nvPr>
            <p:ph type="title" idx="4294967295"/>
          </p:nvPr>
        </p:nvSpPr>
        <p:spPr>
          <a:xfrm>
            <a:off x="965199" y="977048"/>
            <a:ext cx="7213600" cy="2960980"/>
          </a:xfrm>
        </p:spPr>
        <p:txBody>
          <a:bodyPr vert="horz" lIns="91440" tIns="45720" rIns="91440" bIns="45720" rtlCol="0" anchor="b">
            <a:normAutofit/>
          </a:bodyPr>
          <a:lstStyle/>
          <a:p>
            <a:pPr defTabSz="914400">
              <a:buClr>
                <a:srgbClr val="C00000"/>
              </a:buClr>
            </a:pPr>
            <a:r>
              <a:rPr lang="en-US" altLang="en-US" sz="5700" b="1" i="1" u="sng" spc="200">
                <a:ln>
                  <a:noFill/>
                </a:ln>
                <a:solidFill>
                  <a:srgbClr val="FFFFFF"/>
                </a:solidFill>
              </a:rPr>
              <a:t>HOW TO VIEW/SAVE/PRINT CLAIM AS PDF</a:t>
            </a:r>
            <a:br>
              <a:rPr lang="en-US" altLang="en-US" sz="5700" spc="200">
                <a:ln>
                  <a:noFill/>
                </a:ln>
                <a:solidFill>
                  <a:srgbClr val="FFFFFF"/>
                </a:solidFill>
              </a:rPr>
            </a:br>
            <a:endParaRPr lang="en-US" altLang="en-US" sz="5700" spc="200">
              <a:ln>
                <a:noFill/>
              </a:ln>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30050"/>
                                        </p:tgtEl>
                                        <p:attrNameLst>
                                          <p:attrName>style.visibility</p:attrName>
                                        </p:attrNameLst>
                                      </p:cBhvr>
                                      <p:to>
                                        <p:strVal val="visible"/>
                                      </p:to>
                                    </p:set>
                                    <p:animEffect transition="in" filter="fade">
                                      <p:cBhvr>
                                        <p:cTn id="7" dur="700"/>
                                        <p:tgtEl>
                                          <p:spTgt spid="130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p:bldLst>
  </p:timing>
</p:sld>
</file>

<file path=ppt/theme/_rels/them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Rainbow collage design template">
  <a:themeElements>
    <a:clrScheme name="Office Theme 11">
      <a:dk1>
        <a:srgbClr val="B80000"/>
      </a:dk1>
      <a:lt1>
        <a:srgbClr val="FFF5D9"/>
      </a:lt1>
      <a:dk2>
        <a:srgbClr val="EA3800"/>
      </a:dk2>
      <a:lt2>
        <a:srgbClr val="777777"/>
      </a:lt2>
      <a:accent1>
        <a:srgbClr val="FFFFF7"/>
      </a:accent1>
      <a:accent2>
        <a:srgbClr val="CC3399"/>
      </a:accent2>
      <a:accent3>
        <a:srgbClr val="FFF9E9"/>
      </a:accent3>
      <a:accent4>
        <a:srgbClr val="9D0000"/>
      </a:accent4>
      <a:accent5>
        <a:srgbClr val="FFFFFA"/>
      </a:accent5>
      <a:accent6>
        <a:srgbClr val="B92D8A"/>
      </a:accent6>
      <a:hlink>
        <a:srgbClr val="FF6600"/>
      </a:hlink>
      <a:folHlink>
        <a:srgbClr val="800080"/>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800000"/>
        </a:dk1>
        <a:lt1>
          <a:srgbClr val="FFCC99"/>
        </a:lt1>
        <a:dk2>
          <a:srgbClr val="000000"/>
        </a:dk2>
        <a:lt2>
          <a:srgbClr val="808080"/>
        </a:lt2>
        <a:accent1>
          <a:srgbClr val="FEC09A"/>
        </a:accent1>
        <a:accent2>
          <a:srgbClr val="CC99FF"/>
        </a:accent2>
        <a:accent3>
          <a:srgbClr val="FFE2CA"/>
        </a:accent3>
        <a:accent4>
          <a:srgbClr val="6C0000"/>
        </a:accent4>
        <a:accent5>
          <a:srgbClr val="FEDCCA"/>
        </a:accent5>
        <a:accent6>
          <a:srgbClr val="B98AE7"/>
        </a:accent6>
        <a:hlink>
          <a:srgbClr val="CC3300"/>
        </a:hlink>
        <a:folHlink>
          <a:srgbClr val="AF67FF"/>
        </a:folHlink>
      </a:clrScheme>
      <a:clrMap bg1="lt1" tx1="dk1" bg2="lt2" tx2="dk2" accent1="accent1" accent2="accent2" accent3="accent3" accent4="accent4" accent5="accent5" accent6="accent6" hlink="hlink" folHlink="folHlink"/>
    </a:extraClrScheme>
    <a:extraClrScheme>
      <a:clrScheme name="Office Theme 2">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clrMap bg1="lt1" tx1="dk1" bg2="lt2" tx2="dk2" accent1="accent1" accent2="accent2" accent3="accent3" accent4="accent4" accent5="accent5" accent6="accent6" hlink="hlink" folHlink="folHlink"/>
    </a:extraClrScheme>
    <a:extraClrScheme>
      <a:clrScheme name="Office Theme 3">
        <a:dk1>
          <a:srgbClr val="9933FF"/>
        </a:dk1>
        <a:lt1>
          <a:srgbClr val="FFFFFF"/>
        </a:lt1>
        <a:dk2>
          <a:srgbClr val="9900CC"/>
        </a:dk2>
        <a:lt2>
          <a:srgbClr val="808080"/>
        </a:lt2>
        <a:accent1>
          <a:srgbClr val="DACEEE"/>
        </a:accent1>
        <a:accent2>
          <a:srgbClr val="800080"/>
        </a:accent2>
        <a:accent3>
          <a:srgbClr val="FFFFFF"/>
        </a:accent3>
        <a:accent4>
          <a:srgbClr val="822ADA"/>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Office Theme 4">
        <a:dk1>
          <a:srgbClr val="996633"/>
        </a:dk1>
        <a:lt1>
          <a:srgbClr val="FFFFFF"/>
        </a:lt1>
        <a:dk2>
          <a:srgbClr val="CC3300"/>
        </a:dk2>
        <a:lt2>
          <a:srgbClr val="969696"/>
        </a:lt2>
        <a:accent1>
          <a:srgbClr val="FBDF53"/>
        </a:accent1>
        <a:accent2>
          <a:srgbClr val="FF9966"/>
        </a:accent2>
        <a:accent3>
          <a:srgbClr val="FFFFFF"/>
        </a:accent3>
        <a:accent4>
          <a:srgbClr val="82562A"/>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
      <a:clrScheme name="Office Theme 5">
        <a:dk1>
          <a:srgbClr val="990099"/>
        </a:dk1>
        <a:lt1>
          <a:srgbClr val="CC3399"/>
        </a:lt1>
        <a:dk2>
          <a:srgbClr val="FF9966"/>
        </a:dk2>
        <a:lt2>
          <a:srgbClr val="336699"/>
        </a:lt2>
        <a:accent1>
          <a:srgbClr val="FF9933"/>
        </a:accent1>
        <a:accent2>
          <a:srgbClr val="CC0099"/>
        </a:accent2>
        <a:accent3>
          <a:srgbClr val="E2ADCA"/>
        </a:accent3>
        <a:accent4>
          <a:srgbClr val="820082"/>
        </a:accent4>
        <a:accent5>
          <a:srgbClr val="FFCAAD"/>
        </a:accent5>
        <a:accent6>
          <a:srgbClr val="B9008A"/>
        </a:accent6>
        <a:hlink>
          <a:srgbClr val="CC6600"/>
        </a:hlink>
        <a:folHlink>
          <a:srgbClr val="F0E500"/>
        </a:folHlink>
      </a:clrScheme>
      <a:clrMap bg1="lt1" tx1="dk1" bg2="lt2" tx2="dk2" accent1="accent1" accent2="accent2" accent3="accent3" accent4="accent4" accent5="accent5" accent6="accent6" hlink="hlink" folHlink="folHlink"/>
    </a:extraClrScheme>
    <a:extraClrScheme>
      <a:clrScheme name="Office Theme 6">
        <a:dk1>
          <a:srgbClr val="3E3E5C"/>
        </a:dk1>
        <a:lt1>
          <a:srgbClr val="FF6600"/>
        </a:lt1>
        <a:dk2>
          <a:srgbClr val="666699"/>
        </a:dk2>
        <a:lt2>
          <a:srgbClr val="FF5050"/>
        </a:lt2>
        <a:accent1>
          <a:srgbClr val="A559A5"/>
        </a:accent1>
        <a:accent2>
          <a:srgbClr val="FF9933"/>
        </a:accent2>
        <a:accent3>
          <a:srgbClr val="B8B8CA"/>
        </a:accent3>
        <a:accent4>
          <a:srgbClr val="DA5600"/>
        </a:accent4>
        <a:accent5>
          <a:srgbClr val="CFB5CF"/>
        </a:accent5>
        <a:accent6>
          <a:srgbClr val="E78A2D"/>
        </a:accent6>
        <a:hlink>
          <a:srgbClr val="99CCFF"/>
        </a:hlink>
        <a:folHlink>
          <a:srgbClr val="FFE4C9"/>
        </a:folHlink>
      </a:clrScheme>
      <a:clrMap bg1="dk2" tx1="lt1" bg2="dk1" tx2="lt2" accent1="accent1" accent2="accent2" accent3="accent3" accent4="accent4" accent5="accent5" accent6="accent6" hlink="hlink" folHlink="folHlink"/>
    </a:extraClrScheme>
    <a:extraClrScheme>
      <a:clrScheme name="Office Theme 7">
        <a:dk1>
          <a:srgbClr val="C40000"/>
        </a:dk1>
        <a:lt1>
          <a:srgbClr val="9F7849"/>
        </a:lt1>
        <a:dk2>
          <a:srgbClr val="F6A776"/>
        </a:dk2>
        <a:lt2>
          <a:srgbClr val="2D2015"/>
        </a:lt2>
        <a:accent1>
          <a:srgbClr val="FCE5CC"/>
        </a:accent1>
        <a:accent2>
          <a:srgbClr val="DC8052"/>
        </a:accent2>
        <a:accent3>
          <a:srgbClr val="CDBEB1"/>
        </a:accent3>
        <a:accent4>
          <a:srgbClr val="A70000"/>
        </a:accent4>
        <a:accent5>
          <a:srgbClr val="FDF0E2"/>
        </a:accent5>
        <a:accent6>
          <a:srgbClr val="C77349"/>
        </a:accent6>
        <a:hlink>
          <a:srgbClr val="FBBA01"/>
        </a:hlink>
        <a:folHlink>
          <a:srgbClr val="CC3399"/>
        </a:folHlink>
      </a:clrScheme>
      <a:clrMap bg1="lt1" tx1="dk1" bg2="lt2" tx2="dk2" accent1="accent1" accent2="accent2" accent3="accent3" accent4="accent4" accent5="accent5" accent6="accent6" hlink="hlink" folHlink="folHlink"/>
    </a:extraClrScheme>
    <a:extraClrScheme>
      <a:clrScheme name="Office Theme 8">
        <a:dk1>
          <a:srgbClr val="CC00CC"/>
        </a:dk1>
        <a:lt1>
          <a:srgbClr val="988999"/>
        </a:lt1>
        <a:dk2>
          <a:srgbClr val="CC3300"/>
        </a:dk2>
        <a:lt2>
          <a:srgbClr val="777777"/>
        </a:lt2>
        <a:accent1>
          <a:srgbClr val="B3A7B3"/>
        </a:accent1>
        <a:accent2>
          <a:srgbClr val="F77331"/>
        </a:accent2>
        <a:accent3>
          <a:srgbClr val="CAC4CA"/>
        </a:accent3>
        <a:accent4>
          <a:srgbClr val="AE00AE"/>
        </a:accent4>
        <a:accent5>
          <a:srgbClr val="D6D0D6"/>
        </a:accent5>
        <a:accent6>
          <a:srgbClr val="E0682B"/>
        </a:accent6>
        <a:hlink>
          <a:srgbClr val="FFCC00"/>
        </a:hlink>
        <a:folHlink>
          <a:srgbClr val="FFE9D3"/>
        </a:folHlink>
      </a:clrScheme>
      <a:clrMap bg1="lt1" tx1="dk1" bg2="lt2" tx2="dk2" accent1="accent1" accent2="accent2" accent3="accent3" accent4="accent4" accent5="accent5" accent6="accent6" hlink="hlink" folHlink="folHlink"/>
    </a:extraClrScheme>
    <a:extraClrScheme>
      <a:clrScheme name="Office Theme 9">
        <a:dk1>
          <a:srgbClr val="336699"/>
        </a:dk1>
        <a:lt1>
          <a:srgbClr val="FF6699"/>
        </a:lt1>
        <a:dk2>
          <a:srgbClr val="CC3399"/>
        </a:dk2>
        <a:lt2>
          <a:srgbClr val="9900CC"/>
        </a:lt2>
        <a:accent1>
          <a:srgbClr val="FFCC99"/>
        </a:accent1>
        <a:accent2>
          <a:srgbClr val="CC0099"/>
        </a:accent2>
        <a:accent3>
          <a:srgbClr val="E2ADCA"/>
        </a:accent3>
        <a:accent4>
          <a:srgbClr val="DA5682"/>
        </a:accent4>
        <a:accent5>
          <a:srgbClr val="FFE2CA"/>
        </a:accent5>
        <a:accent6>
          <a:srgbClr val="B9008A"/>
        </a:accent6>
        <a:hlink>
          <a:srgbClr val="CC6600"/>
        </a:hlink>
        <a:folHlink>
          <a:srgbClr val="FF5050"/>
        </a:folHlink>
      </a:clrScheme>
      <a:clrMap bg1="dk2" tx1="lt1" bg2="dk1" tx2="lt2" accent1="accent1" accent2="accent2" accent3="accent3" accent4="accent4" accent5="accent5" accent6="accent6" hlink="hlink" folHlink="folHlink"/>
    </a:extraClrScheme>
    <a:extraClrScheme>
      <a:clrScheme name="Office Theme 10">
        <a:dk1>
          <a:srgbClr val="800000"/>
        </a:dk1>
        <a:lt1>
          <a:srgbClr val="A606B2"/>
        </a:lt1>
        <a:dk2>
          <a:srgbClr val="FF9966"/>
        </a:dk2>
        <a:lt2>
          <a:srgbClr val="005A58"/>
        </a:lt2>
        <a:accent1>
          <a:srgbClr val="D284BE"/>
        </a:accent1>
        <a:accent2>
          <a:srgbClr val="E3C0E8"/>
        </a:accent2>
        <a:accent3>
          <a:srgbClr val="D0AAD5"/>
        </a:accent3>
        <a:accent4>
          <a:srgbClr val="6C0000"/>
        </a:accent4>
        <a:accent5>
          <a:srgbClr val="E5C2DB"/>
        </a:accent5>
        <a:accent6>
          <a:srgbClr val="CEAED2"/>
        </a:accent6>
        <a:hlink>
          <a:srgbClr val="FABC6A"/>
        </a:hlink>
        <a:folHlink>
          <a:srgbClr val="FFCCFF"/>
        </a:folHlink>
      </a:clrScheme>
      <a:clrMap bg1="lt1" tx1="dk1" bg2="lt2" tx2="dk2" accent1="accent1" accent2="accent2" accent3="accent3" accent4="accent4" accent5="accent5" accent6="accent6" hlink="hlink" folHlink="folHlink"/>
    </a:extraClrScheme>
    <a:extraClrScheme>
      <a:clrScheme name="Office Theme 11">
        <a:dk1>
          <a:srgbClr val="B80000"/>
        </a:dk1>
        <a:lt1>
          <a:srgbClr val="FFF5D9"/>
        </a:lt1>
        <a:dk2>
          <a:srgbClr val="EA3800"/>
        </a:dk2>
        <a:lt2>
          <a:srgbClr val="777777"/>
        </a:lt2>
        <a:accent1>
          <a:srgbClr val="FFFFF7"/>
        </a:accent1>
        <a:accent2>
          <a:srgbClr val="CC3399"/>
        </a:accent2>
        <a:accent3>
          <a:srgbClr val="FFF9E9"/>
        </a:accent3>
        <a:accent4>
          <a:srgbClr val="9D0000"/>
        </a:accent4>
        <a:accent5>
          <a:srgbClr val="FFFFFA"/>
        </a:accent5>
        <a:accent6>
          <a:srgbClr val="B92D8A"/>
        </a:accent6>
        <a:hlink>
          <a:srgbClr val="FF6600"/>
        </a:hlink>
        <a:folHlink>
          <a:srgbClr val="800080"/>
        </a:folHlink>
      </a:clrScheme>
      <a:clrMap bg1="lt1" tx1="dk1" bg2="lt2" tx2="dk2" accent1="accent1" accent2="accent2" accent3="accent3" accent4="accent4" accent5="accent5" accent6="accent6" hlink="hlink" folHlink="folHlink"/>
    </a:extraClrScheme>
    <a:extraClrScheme>
      <a:clrScheme name="Office Theme 12">
        <a:dk1>
          <a:srgbClr val="B40000"/>
        </a:dk1>
        <a:lt1>
          <a:srgbClr val="CC66FF"/>
        </a:lt1>
        <a:dk2>
          <a:srgbClr val="CC0099"/>
        </a:dk2>
        <a:lt2>
          <a:srgbClr val="003366"/>
        </a:lt2>
        <a:accent1>
          <a:srgbClr val="CCCCFF"/>
        </a:accent1>
        <a:accent2>
          <a:srgbClr val="FFCC99"/>
        </a:accent2>
        <a:accent3>
          <a:srgbClr val="E2B8FF"/>
        </a:accent3>
        <a:accent4>
          <a:srgbClr val="990000"/>
        </a:accent4>
        <a:accent5>
          <a:srgbClr val="E2E2FF"/>
        </a:accent5>
        <a:accent6>
          <a:srgbClr val="E7B98A"/>
        </a:accent6>
        <a:hlink>
          <a:srgbClr val="FF6600"/>
        </a:hlink>
        <a:folHlink>
          <a:srgbClr val="CC0066"/>
        </a:folHlink>
      </a:clrScheme>
      <a:clrMap bg1="lt1" tx1="dk1" bg2="lt2" tx2="dk2" accent1="accent1" accent2="accent2" accent3="accent3" accent4="accent4" accent5="accent5" accent6="accent6" hlink="hlink" folHlink="folHlink"/>
    </a:extraClrScheme>
    <a:extraClrScheme>
      <a:clrScheme name="Office Theme 13">
        <a:dk1>
          <a:srgbClr val="CC00CC"/>
        </a:dk1>
        <a:lt1>
          <a:srgbClr val="CC3300"/>
        </a:lt1>
        <a:dk2>
          <a:srgbClr val="F89042"/>
        </a:dk2>
        <a:lt2>
          <a:srgbClr val="5C1F00"/>
        </a:lt2>
        <a:accent1>
          <a:srgbClr val="FFCC66"/>
        </a:accent1>
        <a:accent2>
          <a:srgbClr val="BE7960"/>
        </a:accent2>
        <a:accent3>
          <a:srgbClr val="E2ADAA"/>
        </a:accent3>
        <a:accent4>
          <a:srgbClr val="AE00AE"/>
        </a:accent4>
        <a:accent5>
          <a:srgbClr val="FFE2B8"/>
        </a:accent5>
        <a:accent6>
          <a:srgbClr val="AC6D56"/>
        </a:accent6>
        <a:hlink>
          <a:srgbClr val="C92FD1"/>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4">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5">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7">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8">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9">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0">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1">
        <a:dk1>
          <a:srgbClr val="000000"/>
        </a:dk1>
        <a:lt1>
          <a:srgbClr val="FFFFFF"/>
        </a:lt1>
        <a:dk2>
          <a:srgbClr val="000000"/>
        </a:dk2>
        <a:lt2>
          <a:srgbClr val="808080"/>
        </a:lt2>
        <a:accent1>
          <a:srgbClr val="99CCFF"/>
        </a:accent1>
        <a:accent2>
          <a:srgbClr val="CC99FF"/>
        </a:accent2>
        <a:accent3>
          <a:srgbClr val="FFFFFF"/>
        </a:accent3>
        <a:accent4>
          <a:srgbClr val="000000"/>
        </a:accent4>
        <a:accent5>
          <a:srgbClr val="CAE2FF"/>
        </a:accent5>
        <a:accent6>
          <a:srgbClr val="B98A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12">
        <a:dk1>
          <a:srgbClr val="000000"/>
        </a:dk1>
        <a:lt1>
          <a:srgbClr val="FFFFFF"/>
        </a:lt1>
        <a:dk2>
          <a:srgbClr val="000000"/>
        </a:dk2>
        <a:lt2>
          <a:srgbClr val="808080"/>
        </a:lt2>
        <a:accent1>
          <a:srgbClr val="DACEEE"/>
        </a:accent1>
        <a:accent2>
          <a:srgbClr val="800080"/>
        </a:accent2>
        <a:accent3>
          <a:srgbClr val="FFFFFF"/>
        </a:accent3>
        <a:accent4>
          <a:srgbClr val="000000"/>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clrMap bg1="lt1" tx1="dk1" bg2="lt2" tx2="dk2" accent1="accent1" accent2="accent2" accent3="accent3" accent4="accent4" accent5="accent5" accent6="accent6" hlink="hlink" folHlink="folHlink"/>
    </a:extraClrScheme>
    <a:extraClrScheme>
      <a:clrScheme name="1_Custom Design 15">
        <a:dk1>
          <a:srgbClr val="9933FF"/>
        </a:dk1>
        <a:lt1>
          <a:srgbClr val="FFFFFF"/>
        </a:lt1>
        <a:dk2>
          <a:srgbClr val="9900CC"/>
        </a:dk2>
        <a:lt2>
          <a:srgbClr val="808080"/>
        </a:lt2>
        <a:accent1>
          <a:srgbClr val="DACEEE"/>
        </a:accent1>
        <a:accent2>
          <a:srgbClr val="800080"/>
        </a:accent2>
        <a:accent3>
          <a:srgbClr val="FFFFFF"/>
        </a:accent3>
        <a:accent4>
          <a:srgbClr val="822ADA"/>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6">
        <a:dk1>
          <a:srgbClr val="996633"/>
        </a:dk1>
        <a:lt1>
          <a:srgbClr val="FFFFFF"/>
        </a:lt1>
        <a:dk2>
          <a:srgbClr val="CC3300"/>
        </a:dk2>
        <a:lt2>
          <a:srgbClr val="969696"/>
        </a:lt2>
        <a:accent1>
          <a:srgbClr val="FBDF53"/>
        </a:accent1>
        <a:accent2>
          <a:srgbClr val="FF9966"/>
        </a:accent2>
        <a:accent3>
          <a:srgbClr val="FFFFFF"/>
        </a:accent3>
        <a:accent4>
          <a:srgbClr val="82562A"/>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4">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5">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7">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8">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9">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0">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1">
        <a:dk1>
          <a:srgbClr val="000000"/>
        </a:dk1>
        <a:lt1>
          <a:srgbClr val="FFFFFF"/>
        </a:lt1>
        <a:dk2>
          <a:srgbClr val="000000"/>
        </a:dk2>
        <a:lt2>
          <a:srgbClr val="808080"/>
        </a:lt2>
        <a:accent1>
          <a:srgbClr val="99CCFF"/>
        </a:accent1>
        <a:accent2>
          <a:srgbClr val="CC99FF"/>
        </a:accent2>
        <a:accent3>
          <a:srgbClr val="FFFFFF"/>
        </a:accent3>
        <a:accent4>
          <a:srgbClr val="000000"/>
        </a:accent4>
        <a:accent5>
          <a:srgbClr val="CAE2FF"/>
        </a:accent5>
        <a:accent6>
          <a:srgbClr val="B98A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12">
        <a:dk1>
          <a:srgbClr val="000000"/>
        </a:dk1>
        <a:lt1>
          <a:srgbClr val="FFFFFF"/>
        </a:lt1>
        <a:dk2>
          <a:srgbClr val="000000"/>
        </a:dk2>
        <a:lt2>
          <a:srgbClr val="808080"/>
        </a:lt2>
        <a:accent1>
          <a:srgbClr val="DACEEE"/>
        </a:accent1>
        <a:accent2>
          <a:srgbClr val="800080"/>
        </a:accent2>
        <a:accent3>
          <a:srgbClr val="FFFFFF"/>
        </a:accent3>
        <a:accent4>
          <a:srgbClr val="000000"/>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clrMap bg1="lt1" tx1="dk1" bg2="lt2" tx2="dk2" accent1="accent1" accent2="accent2" accent3="accent3" accent4="accent4" accent5="accent5" accent6="accent6" hlink="hlink" folHlink="folHlink"/>
    </a:extraClrScheme>
    <a:extraClrScheme>
      <a:clrScheme name="1_Custom Design 15">
        <a:dk1>
          <a:srgbClr val="9933FF"/>
        </a:dk1>
        <a:lt1>
          <a:srgbClr val="FFFFFF"/>
        </a:lt1>
        <a:dk2>
          <a:srgbClr val="9900CC"/>
        </a:dk2>
        <a:lt2>
          <a:srgbClr val="808080"/>
        </a:lt2>
        <a:accent1>
          <a:srgbClr val="DACEEE"/>
        </a:accent1>
        <a:accent2>
          <a:srgbClr val="800080"/>
        </a:accent2>
        <a:accent3>
          <a:srgbClr val="FFFFFF"/>
        </a:accent3>
        <a:accent4>
          <a:srgbClr val="822ADA"/>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6">
        <a:dk1>
          <a:srgbClr val="996633"/>
        </a:dk1>
        <a:lt1>
          <a:srgbClr val="FFFFFF"/>
        </a:lt1>
        <a:dk2>
          <a:srgbClr val="CC3300"/>
        </a:dk2>
        <a:lt2>
          <a:srgbClr val="969696"/>
        </a:lt2>
        <a:accent1>
          <a:srgbClr val="FBDF53"/>
        </a:accent1>
        <a:accent2>
          <a:srgbClr val="FF9966"/>
        </a:accent2>
        <a:accent3>
          <a:srgbClr val="FFFFFF"/>
        </a:accent3>
        <a:accent4>
          <a:srgbClr val="82562A"/>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4">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5">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7">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8">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9">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0">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1">
        <a:dk1>
          <a:srgbClr val="000000"/>
        </a:dk1>
        <a:lt1>
          <a:srgbClr val="FFFFFF"/>
        </a:lt1>
        <a:dk2>
          <a:srgbClr val="000000"/>
        </a:dk2>
        <a:lt2>
          <a:srgbClr val="808080"/>
        </a:lt2>
        <a:accent1>
          <a:srgbClr val="99CCFF"/>
        </a:accent1>
        <a:accent2>
          <a:srgbClr val="CC99FF"/>
        </a:accent2>
        <a:accent3>
          <a:srgbClr val="FFFFFF"/>
        </a:accent3>
        <a:accent4>
          <a:srgbClr val="000000"/>
        </a:accent4>
        <a:accent5>
          <a:srgbClr val="CAE2FF"/>
        </a:accent5>
        <a:accent6>
          <a:srgbClr val="B98A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12">
        <a:dk1>
          <a:srgbClr val="000000"/>
        </a:dk1>
        <a:lt1>
          <a:srgbClr val="FFFFFF"/>
        </a:lt1>
        <a:dk2>
          <a:srgbClr val="000000"/>
        </a:dk2>
        <a:lt2>
          <a:srgbClr val="808080"/>
        </a:lt2>
        <a:accent1>
          <a:srgbClr val="DACEEE"/>
        </a:accent1>
        <a:accent2>
          <a:srgbClr val="800080"/>
        </a:accent2>
        <a:accent3>
          <a:srgbClr val="FFFFFF"/>
        </a:accent3>
        <a:accent4>
          <a:srgbClr val="000000"/>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clrMap bg1="lt1" tx1="dk1" bg2="lt2" tx2="dk2" accent1="accent1" accent2="accent2" accent3="accent3" accent4="accent4" accent5="accent5" accent6="accent6" hlink="hlink" folHlink="folHlink"/>
    </a:extraClrScheme>
    <a:extraClrScheme>
      <a:clrScheme name="1_Custom Design 15">
        <a:dk1>
          <a:srgbClr val="9933FF"/>
        </a:dk1>
        <a:lt1>
          <a:srgbClr val="FFFFFF"/>
        </a:lt1>
        <a:dk2>
          <a:srgbClr val="9900CC"/>
        </a:dk2>
        <a:lt2>
          <a:srgbClr val="808080"/>
        </a:lt2>
        <a:accent1>
          <a:srgbClr val="DACEEE"/>
        </a:accent1>
        <a:accent2>
          <a:srgbClr val="800080"/>
        </a:accent2>
        <a:accent3>
          <a:srgbClr val="FFFFFF"/>
        </a:accent3>
        <a:accent4>
          <a:srgbClr val="822ADA"/>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6">
        <a:dk1>
          <a:srgbClr val="996633"/>
        </a:dk1>
        <a:lt1>
          <a:srgbClr val="FFFFFF"/>
        </a:lt1>
        <a:dk2>
          <a:srgbClr val="CC3300"/>
        </a:dk2>
        <a:lt2>
          <a:srgbClr val="969696"/>
        </a:lt2>
        <a:accent1>
          <a:srgbClr val="FBDF53"/>
        </a:accent1>
        <a:accent2>
          <a:srgbClr val="FF9966"/>
        </a:accent2>
        <a:accent3>
          <a:srgbClr val="FFFFFF"/>
        </a:accent3>
        <a:accent4>
          <a:srgbClr val="82562A"/>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4">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5">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7">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8">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9">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0">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1">
        <a:dk1>
          <a:srgbClr val="000000"/>
        </a:dk1>
        <a:lt1>
          <a:srgbClr val="FFFFFF"/>
        </a:lt1>
        <a:dk2>
          <a:srgbClr val="000000"/>
        </a:dk2>
        <a:lt2>
          <a:srgbClr val="808080"/>
        </a:lt2>
        <a:accent1>
          <a:srgbClr val="99CCFF"/>
        </a:accent1>
        <a:accent2>
          <a:srgbClr val="CC99FF"/>
        </a:accent2>
        <a:accent3>
          <a:srgbClr val="FFFFFF"/>
        </a:accent3>
        <a:accent4>
          <a:srgbClr val="000000"/>
        </a:accent4>
        <a:accent5>
          <a:srgbClr val="CAE2FF"/>
        </a:accent5>
        <a:accent6>
          <a:srgbClr val="B98A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12">
        <a:dk1>
          <a:srgbClr val="000000"/>
        </a:dk1>
        <a:lt1>
          <a:srgbClr val="FFFFFF"/>
        </a:lt1>
        <a:dk2>
          <a:srgbClr val="000000"/>
        </a:dk2>
        <a:lt2>
          <a:srgbClr val="808080"/>
        </a:lt2>
        <a:accent1>
          <a:srgbClr val="DACEEE"/>
        </a:accent1>
        <a:accent2>
          <a:srgbClr val="800080"/>
        </a:accent2>
        <a:accent3>
          <a:srgbClr val="FFFFFF"/>
        </a:accent3>
        <a:accent4>
          <a:srgbClr val="000000"/>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clrMap bg1="lt1" tx1="dk1" bg2="lt2" tx2="dk2" accent1="accent1" accent2="accent2" accent3="accent3" accent4="accent4" accent5="accent5" accent6="accent6" hlink="hlink" folHlink="folHlink"/>
    </a:extraClrScheme>
    <a:extraClrScheme>
      <a:clrScheme name="1_Custom Design 15">
        <a:dk1>
          <a:srgbClr val="9933FF"/>
        </a:dk1>
        <a:lt1>
          <a:srgbClr val="FFFFFF"/>
        </a:lt1>
        <a:dk2>
          <a:srgbClr val="9900CC"/>
        </a:dk2>
        <a:lt2>
          <a:srgbClr val="808080"/>
        </a:lt2>
        <a:accent1>
          <a:srgbClr val="DACEEE"/>
        </a:accent1>
        <a:accent2>
          <a:srgbClr val="800080"/>
        </a:accent2>
        <a:accent3>
          <a:srgbClr val="FFFFFF"/>
        </a:accent3>
        <a:accent4>
          <a:srgbClr val="822ADA"/>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6">
        <a:dk1>
          <a:srgbClr val="996633"/>
        </a:dk1>
        <a:lt1>
          <a:srgbClr val="FFFFFF"/>
        </a:lt1>
        <a:dk2>
          <a:srgbClr val="CC3300"/>
        </a:dk2>
        <a:lt2>
          <a:srgbClr val="969696"/>
        </a:lt2>
        <a:accent1>
          <a:srgbClr val="FBDF53"/>
        </a:accent1>
        <a:accent2>
          <a:srgbClr val="FF9966"/>
        </a:accent2>
        <a:accent3>
          <a:srgbClr val="FFFFFF"/>
        </a:accent3>
        <a:accent4>
          <a:srgbClr val="82562A"/>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4">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5">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7">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8">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9">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0">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1">
        <a:dk1>
          <a:srgbClr val="000000"/>
        </a:dk1>
        <a:lt1>
          <a:srgbClr val="FFFFFF"/>
        </a:lt1>
        <a:dk2>
          <a:srgbClr val="000000"/>
        </a:dk2>
        <a:lt2>
          <a:srgbClr val="808080"/>
        </a:lt2>
        <a:accent1>
          <a:srgbClr val="99CCFF"/>
        </a:accent1>
        <a:accent2>
          <a:srgbClr val="CC99FF"/>
        </a:accent2>
        <a:accent3>
          <a:srgbClr val="FFFFFF"/>
        </a:accent3>
        <a:accent4>
          <a:srgbClr val="000000"/>
        </a:accent4>
        <a:accent5>
          <a:srgbClr val="CAE2FF"/>
        </a:accent5>
        <a:accent6>
          <a:srgbClr val="B98A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12">
        <a:dk1>
          <a:srgbClr val="000000"/>
        </a:dk1>
        <a:lt1>
          <a:srgbClr val="FFFFFF"/>
        </a:lt1>
        <a:dk2>
          <a:srgbClr val="000000"/>
        </a:dk2>
        <a:lt2>
          <a:srgbClr val="808080"/>
        </a:lt2>
        <a:accent1>
          <a:srgbClr val="DACEEE"/>
        </a:accent1>
        <a:accent2>
          <a:srgbClr val="800080"/>
        </a:accent2>
        <a:accent3>
          <a:srgbClr val="FFFFFF"/>
        </a:accent3>
        <a:accent4>
          <a:srgbClr val="000000"/>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clrMap bg1="lt1" tx1="dk1" bg2="lt2" tx2="dk2" accent1="accent1" accent2="accent2" accent3="accent3" accent4="accent4" accent5="accent5" accent6="accent6" hlink="hlink" folHlink="folHlink"/>
    </a:extraClrScheme>
    <a:extraClrScheme>
      <a:clrScheme name="1_Custom Design 15">
        <a:dk1>
          <a:srgbClr val="9933FF"/>
        </a:dk1>
        <a:lt1>
          <a:srgbClr val="FFFFFF"/>
        </a:lt1>
        <a:dk2>
          <a:srgbClr val="9900CC"/>
        </a:dk2>
        <a:lt2>
          <a:srgbClr val="808080"/>
        </a:lt2>
        <a:accent1>
          <a:srgbClr val="DACEEE"/>
        </a:accent1>
        <a:accent2>
          <a:srgbClr val="800080"/>
        </a:accent2>
        <a:accent3>
          <a:srgbClr val="FFFFFF"/>
        </a:accent3>
        <a:accent4>
          <a:srgbClr val="822ADA"/>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6">
        <a:dk1>
          <a:srgbClr val="996633"/>
        </a:dk1>
        <a:lt1>
          <a:srgbClr val="FFFFFF"/>
        </a:lt1>
        <a:dk2>
          <a:srgbClr val="CC3300"/>
        </a:dk2>
        <a:lt2>
          <a:srgbClr val="969696"/>
        </a:lt2>
        <a:accent1>
          <a:srgbClr val="FBDF53"/>
        </a:accent1>
        <a:accent2>
          <a:srgbClr val="FF9966"/>
        </a:accent2>
        <a:accent3>
          <a:srgbClr val="FFFFFF"/>
        </a:accent3>
        <a:accent4>
          <a:srgbClr val="82562A"/>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4">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5">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7">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8">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9">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0">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1">
        <a:dk1>
          <a:srgbClr val="000000"/>
        </a:dk1>
        <a:lt1>
          <a:srgbClr val="FFFFFF"/>
        </a:lt1>
        <a:dk2>
          <a:srgbClr val="000000"/>
        </a:dk2>
        <a:lt2>
          <a:srgbClr val="808080"/>
        </a:lt2>
        <a:accent1>
          <a:srgbClr val="99CCFF"/>
        </a:accent1>
        <a:accent2>
          <a:srgbClr val="CC99FF"/>
        </a:accent2>
        <a:accent3>
          <a:srgbClr val="FFFFFF"/>
        </a:accent3>
        <a:accent4>
          <a:srgbClr val="000000"/>
        </a:accent4>
        <a:accent5>
          <a:srgbClr val="CAE2FF"/>
        </a:accent5>
        <a:accent6>
          <a:srgbClr val="B98A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12">
        <a:dk1>
          <a:srgbClr val="000000"/>
        </a:dk1>
        <a:lt1>
          <a:srgbClr val="FFFFFF"/>
        </a:lt1>
        <a:dk2>
          <a:srgbClr val="000000"/>
        </a:dk2>
        <a:lt2>
          <a:srgbClr val="808080"/>
        </a:lt2>
        <a:accent1>
          <a:srgbClr val="DACEEE"/>
        </a:accent1>
        <a:accent2>
          <a:srgbClr val="800080"/>
        </a:accent2>
        <a:accent3>
          <a:srgbClr val="FFFFFF"/>
        </a:accent3>
        <a:accent4>
          <a:srgbClr val="000000"/>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3">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
      <a:clrScheme name="1_Custom Design 14">
        <a:dk1>
          <a:srgbClr val="FF85AE"/>
        </a:dk1>
        <a:lt1>
          <a:srgbClr val="FFE9D3"/>
        </a:lt1>
        <a:dk2>
          <a:srgbClr val="9301D5"/>
        </a:dk2>
        <a:lt2>
          <a:srgbClr val="969696"/>
        </a:lt2>
        <a:accent1>
          <a:srgbClr val="FDE8CF"/>
        </a:accent1>
        <a:accent2>
          <a:srgbClr val="CE8DFF"/>
        </a:accent2>
        <a:accent3>
          <a:srgbClr val="FFF2E6"/>
        </a:accent3>
        <a:accent4>
          <a:srgbClr val="DA7194"/>
        </a:accent4>
        <a:accent5>
          <a:srgbClr val="FEF2E4"/>
        </a:accent5>
        <a:accent6>
          <a:srgbClr val="BA7FE7"/>
        </a:accent6>
        <a:hlink>
          <a:srgbClr val="993366"/>
        </a:hlink>
        <a:folHlink>
          <a:srgbClr val="990099"/>
        </a:folHlink>
      </a:clrScheme>
      <a:clrMap bg1="lt1" tx1="dk1" bg2="lt2" tx2="dk2" accent1="accent1" accent2="accent2" accent3="accent3" accent4="accent4" accent5="accent5" accent6="accent6" hlink="hlink" folHlink="folHlink"/>
    </a:extraClrScheme>
    <a:extraClrScheme>
      <a:clrScheme name="1_Custom Design 15">
        <a:dk1>
          <a:srgbClr val="9933FF"/>
        </a:dk1>
        <a:lt1>
          <a:srgbClr val="FFFFFF"/>
        </a:lt1>
        <a:dk2>
          <a:srgbClr val="9900CC"/>
        </a:dk2>
        <a:lt2>
          <a:srgbClr val="808080"/>
        </a:lt2>
        <a:accent1>
          <a:srgbClr val="DACEEE"/>
        </a:accent1>
        <a:accent2>
          <a:srgbClr val="800080"/>
        </a:accent2>
        <a:accent3>
          <a:srgbClr val="FFFFFF"/>
        </a:accent3>
        <a:accent4>
          <a:srgbClr val="822ADA"/>
        </a:accent4>
        <a:accent5>
          <a:srgbClr val="EAE3F5"/>
        </a:accent5>
        <a:accent6>
          <a:srgbClr val="730073"/>
        </a:accent6>
        <a:hlink>
          <a:srgbClr val="FF9933"/>
        </a:hlink>
        <a:folHlink>
          <a:srgbClr val="993300"/>
        </a:folHlink>
      </a:clrScheme>
      <a:clrMap bg1="lt1" tx1="dk1" bg2="lt2" tx2="dk2" accent1="accent1" accent2="accent2" accent3="accent3" accent4="accent4" accent5="accent5" accent6="accent6" hlink="hlink" folHlink="folHlink"/>
    </a:extraClrScheme>
    <a:extraClrScheme>
      <a:clrScheme name="1_Custom Design 16">
        <a:dk1>
          <a:srgbClr val="996633"/>
        </a:dk1>
        <a:lt1>
          <a:srgbClr val="FFFFFF"/>
        </a:lt1>
        <a:dk2>
          <a:srgbClr val="CC3300"/>
        </a:dk2>
        <a:lt2>
          <a:srgbClr val="969696"/>
        </a:lt2>
        <a:accent1>
          <a:srgbClr val="FBDF53"/>
        </a:accent1>
        <a:accent2>
          <a:srgbClr val="FF9966"/>
        </a:accent2>
        <a:accent3>
          <a:srgbClr val="FFFFFF"/>
        </a:accent3>
        <a:accent4>
          <a:srgbClr val="82562A"/>
        </a:accent4>
        <a:accent5>
          <a:srgbClr val="FDECB3"/>
        </a:accent5>
        <a:accent6>
          <a:srgbClr val="E78A5C"/>
        </a:accent6>
        <a:hlink>
          <a:srgbClr val="CC3300"/>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0C14213E0B0A48A1DCE90B43CA6E7C" ma:contentTypeVersion="15" ma:contentTypeDescription="Create a new document." ma:contentTypeScope="" ma:versionID="0326bf858b5ff36da04d6cce56c2cbae">
  <xsd:schema xmlns:xsd="http://www.w3.org/2001/XMLSchema" xmlns:xs="http://www.w3.org/2001/XMLSchema" xmlns:p="http://schemas.microsoft.com/office/2006/metadata/properties" xmlns:ns2="d3ce4999-5f70-4d72-a5f7-0078b14d5777" xmlns:ns3="49602ebb-66ce-4d03-9a64-dbbf5f907222" targetNamespace="http://schemas.microsoft.com/office/2006/metadata/properties" ma:root="true" ma:fieldsID="8381b2ad38dac01939f02da776acdc75" ns2:_="" ns3:_="">
    <xsd:import namespace="d3ce4999-5f70-4d72-a5f7-0078b14d5777"/>
    <xsd:import namespace="49602ebb-66ce-4d03-9a64-dbbf5f9072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ce4999-5f70-4d72-a5f7-0078b14d57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4ff23e3-e101-494d-9ca5-fbd63573679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602ebb-66ce-4d03-9a64-dbbf5f9072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6ad6a93-d306-41fd-abe9-ff576e4a28cb}" ma:internalName="TaxCatchAll" ma:showField="CatchAllData" ma:web="49602ebb-66ce-4d03-9a64-dbbf5f9072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9602ebb-66ce-4d03-9a64-dbbf5f907222" xsi:nil="true"/>
    <lcf76f155ced4ddcb4097134ff3c332f xmlns="d3ce4999-5f70-4d72-a5f7-0078b14d577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BD5887A-6ACF-411F-B0B4-1FD43D526F86}">
  <ds:schemaRefs>
    <ds:schemaRef ds:uri="49602ebb-66ce-4d03-9a64-dbbf5f907222"/>
    <ds:schemaRef ds:uri="d3ce4999-5f70-4d72-a5f7-0078b14d57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B472589-762A-4913-90F4-AD2DA43A6D0B}">
  <ds:schemaRefs>
    <ds:schemaRef ds:uri="http://schemas.microsoft.com/sharepoint/v3/contenttype/forms"/>
  </ds:schemaRefs>
</ds:datastoreItem>
</file>

<file path=customXml/itemProps3.xml><?xml version="1.0" encoding="utf-8"?>
<ds:datastoreItem xmlns:ds="http://schemas.openxmlformats.org/officeDocument/2006/customXml" ds:itemID="{1CC65EC6-9518-4899-9AE7-BFD75AF40C24}">
  <ds:schemaRefs>
    <ds:schemaRef ds:uri="http://schemas.microsoft.com/office/2006/documentManagement/types"/>
    <ds:schemaRef ds:uri="http://schemas.openxmlformats.org/package/2006/metadata/core-properties"/>
    <ds:schemaRef ds:uri="49602ebb-66ce-4d03-9a64-dbbf5f907222"/>
    <ds:schemaRef ds:uri="http://purl.org/dc/terms/"/>
    <ds:schemaRef ds:uri="http://purl.org/dc/dcmitype/"/>
    <ds:schemaRef ds:uri="http://schemas.microsoft.com/office/2006/metadata/properties"/>
    <ds:schemaRef ds:uri="http://schemas.microsoft.com/office/infopath/2007/PartnerControls"/>
    <ds:schemaRef ds:uri="d3ce4999-5f70-4d72-a5f7-0078b14d5777"/>
    <ds:schemaRef ds:uri="http://www.w3.org/XML/1998/namespace"/>
    <ds:schemaRef ds:uri="http://purl.org/dc/elements/1.1/"/>
  </ds:schemaRefs>
</ds:datastoreItem>
</file>

<file path=docMetadata/LabelInfo.xml><?xml version="1.0" encoding="utf-8"?>
<clbl:labelList xmlns:clbl="http://schemas.microsoft.com/office/2020/mipLabelMetadata">
  <clbl:label id="{15ef16e8-4ce0-4fc3-92e2-6a7a6c8e765e}" enabled="0" method="" siteId="{15ef16e8-4ce0-4fc3-92e2-6a7a6c8e765e}" removed="1"/>
</clbl:labelList>
</file>

<file path=docProps/app.xml><?xml version="1.0" encoding="utf-8"?>
<Properties xmlns="http://schemas.openxmlformats.org/officeDocument/2006/extended-properties" xmlns:vt="http://schemas.openxmlformats.org/officeDocument/2006/docPropsVTypes">
  <Template>Rainbow collage design template</Template>
  <TotalTime>0</TotalTime>
  <Words>8476</Words>
  <Application>Microsoft Office PowerPoint</Application>
  <PresentationFormat>On-screen Show (4:3)</PresentationFormat>
  <Paragraphs>603</Paragraphs>
  <Slides>104</Slides>
  <Notes>16</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104</vt:i4>
      </vt:variant>
    </vt:vector>
  </HeadingPairs>
  <TitlesOfParts>
    <vt:vector size="123" baseType="lpstr">
      <vt:lpstr> Courier New </vt:lpstr>
      <vt:lpstr>Arial</vt:lpstr>
      <vt:lpstr>Arial Black</vt:lpstr>
      <vt:lpstr>Calibri</vt:lpstr>
      <vt:lpstr>Courier New</vt:lpstr>
      <vt:lpstr>Tahoma</vt:lpstr>
      <vt:lpstr>Times New Roman</vt:lpstr>
      <vt:lpstr>Tw Cen MT</vt:lpstr>
      <vt:lpstr>Tw Cen MT Condensed</vt:lpstr>
      <vt:lpstr>Wingdings</vt:lpstr>
      <vt:lpstr>Wingdings 3</vt:lpstr>
      <vt:lpstr>Rainbow collage design template</vt:lpstr>
      <vt:lpstr>1_Custom Design</vt:lpstr>
      <vt:lpstr>2_Custom Design</vt:lpstr>
      <vt:lpstr>3_Custom Design</vt:lpstr>
      <vt:lpstr>4_Custom Design</vt:lpstr>
      <vt:lpstr>5_Custom Design</vt:lpstr>
      <vt:lpstr>6_Custom Design</vt:lpstr>
      <vt:lpstr>Integral</vt:lpstr>
      <vt:lpstr>Mandated Services Aid (MSA)/Comprehensive Attendance Policy (CAP)   Online System  User Guide  2024-2025</vt:lpstr>
      <vt:lpstr>PowerPoint Presentation</vt:lpstr>
      <vt:lpstr>Presentation Overview</vt:lpstr>
      <vt:lpstr>  Field Testing 2024-2025  </vt:lpstr>
      <vt:lpstr>  Learning Standards UPDATE  </vt:lpstr>
      <vt:lpstr>  exams 2024-2025    </vt:lpstr>
      <vt:lpstr>Mandate 13 -nys Scholarships for Academic Excellence Application (sae) will now accept electronic applications only</vt:lpstr>
      <vt:lpstr>Mandate 18 –wida Assessments in 2027</vt:lpstr>
      <vt:lpstr>Mandated Services Aid (MSA)  overview </vt:lpstr>
      <vt:lpstr>SUMMARY OF MANDATES   </vt:lpstr>
      <vt:lpstr>SUMMARY OF MANDATES   </vt:lpstr>
      <vt:lpstr>SUMMARY OF MANDATES   </vt:lpstr>
      <vt:lpstr>SUMMARY OF MANDATES   </vt:lpstr>
      <vt:lpstr>SUMMARY OF MANDATES   </vt:lpstr>
      <vt:lpstr>SUMMARY OF MANDATES   </vt:lpstr>
      <vt:lpstr>SUMMARY OF MANDATES    </vt:lpstr>
      <vt:lpstr>SUMMARY OF MANDATES    </vt:lpstr>
      <vt:lpstr>Comprehensive Attendance Policy (CAP) </vt:lpstr>
      <vt:lpstr>Comprehensive Attendance Policy (CAP)</vt:lpstr>
      <vt:lpstr>Nine elements to be included in  CAP</vt:lpstr>
      <vt:lpstr>CAP elements (continued)</vt:lpstr>
      <vt:lpstr>PowerPoint Presentation</vt:lpstr>
      <vt:lpstr>MSA-CAP General Information </vt:lpstr>
      <vt:lpstr>School Year 2024-2025 MSA-CAP Claims</vt:lpstr>
      <vt:lpstr>Payee Information</vt:lpstr>
      <vt:lpstr>Electronic Payments</vt:lpstr>
      <vt:lpstr>MSA-CAP Online System Data entry details</vt:lpstr>
      <vt:lpstr>MSA-CAP Online System details (continued)</vt:lpstr>
      <vt:lpstr>MSA-CAP Online System - Statuses</vt:lpstr>
      <vt:lpstr>Examples of Approved Claim Explanations</vt:lpstr>
      <vt:lpstr>Common MSA-CAP Mistakes</vt:lpstr>
      <vt:lpstr>Common MSA-CAP Mistakes (continued)</vt:lpstr>
      <vt:lpstr>Using  the MSA-CAP Online System </vt:lpstr>
      <vt:lpstr>MSA-CAP  Getting Started </vt:lpstr>
      <vt:lpstr>Prior to Completing the MSA-CAP Online claim </vt:lpstr>
      <vt:lpstr>Starting a New MSA-CAP Claim </vt:lpstr>
      <vt:lpstr>Starting a New MSA-CAP Claim </vt:lpstr>
      <vt:lpstr>Comprehensive Attendance Policy (CAP) Certification  * You will not be able to CERTIFY and save CAP until AFTER ENTERING DATA FOR MANDATE 1*</vt:lpstr>
      <vt:lpstr>BEDS Enrollment Screen</vt:lpstr>
      <vt:lpstr>Entering the MSA-CAP Claim  BEDS Enrollment</vt:lpstr>
      <vt:lpstr>Mandate 1: PAR Screen</vt:lpstr>
      <vt:lpstr>Entering the MSA-CAP Claim Pupil Attendance Reporting (PAR)</vt:lpstr>
      <vt:lpstr>Completing mandate 1</vt:lpstr>
      <vt:lpstr>Completing mandate 1 (continued)</vt:lpstr>
      <vt:lpstr>Mandate 1: Pupil Attendance Reporting (PAR)   Calculation of Hourly Rate  &amp; Calculation of Expenditures</vt:lpstr>
      <vt:lpstr>Mandate 1: CALENDAR REQUEST </vt:lpstr>
      <vt:lpstr>Mandate 1: SAMPLE CALENDAR EXAMPLE  *Please include totals for Teachers and other staff</vt:lpstr>
      <vt:lpstr>If your school does not use a payroll company, staff contracts or hiring agreements will be requested for each staff claimed.</vt:lpstr>
      <vt:lpstr>Mandate 1: SAMPLE PAYROLL EXAMPLE- payroll company document (redacted, with logo)</vt:lpstr>
      <vt:lpstr>Mandate 1: SAMPLE PAYROLL summary </vt:lpstr>
      <vt:lpstr>Mandate 2: Elementary and Intermediate Assessment in English Language Arts and Math (EIA)   Calculations of Hourly Rate, Combined Hours, &amp; Expenditures</vt:lpstr>
      <vt:lpstr>Mandate 2:  EIA Screen</vt:lpstr>
      <vt:lpstr>Mandate 2: EIA HOLD </vt:lpstr>
      <vt:lpstr>Mandate 2:  EIA SAMPLE DOCUMENT </vt:lpstr>
      <vt:lpstr>Mandate 2: (EIA)   Calculations of Hourly Rate, Combined Hours, &amp; Expenditurescontinued</vt:lpstr>
      <vt:lpstr> Mandate 3: Basic Educational Data System Reporting (BEDS) Enrollment </vt:lpstr>
      <vt:lpstr>Mandate 3: BEDS Reporting Screen</vt:lpstr>
      <vt:lpstr>Mandate 4: Regents Examinations</vt:lpstr>
      <vt:lpstr>Mandate 4: Regents Examinations (continued)</vt:lpstr>
      <vt:lpstr>Mandate 4: Regents Exams  (continued)</vt:lpstr>
      <vt:lpstr>Mandate 4:Regents Exam Screen</vt:lpstr>
      <vt:lpstr> Mandate 4: Regents Exam  Sample Document </vt:lpstr>
      <vt:lpstr>Mandate 6: Calculator Expenses</vt:lpstr>
      <vt:lpstr>Mandate 8: New York State School Immunization Program (SSIP)</vt:lpstr>
      <vt:lpstr>Mandate 9: Documentation of Integration of Required Instruction in 7th and 8th Grade  (DIRI)</vt:lpstr>
      <vt:lpstr>Mandate 9: DIRI Screen</vt:lpstr>
      <vt:lpstr>Mandate 10:  High School Graduation Report (HSGR)</vt:lpstr>
      <vt:lpstr>Mandate 10: (HSGR) screen</vt:lpstr>
      <vt:lpstr>Mandate 11: Grade Five Science Test (GFST)</vt:lpstr>
      <vt:lpstr>Mandate 11: Grade Five Science Test Screen</vt:lpstr>
      <vt:lpstr>Mandate 11: GFST – Teacher Workshop Expenditures &amp; Test Kits</vt:lpstr>
      <vt:lpstr>Mandate 11: GFST – Teacher Workshop Expenditures &amp; Test Kits Screen</vt:lpstr>
      <vt:lpstr>Mandate 11: Grade Five Science  Sample Document Example</vt:lpstr>
      <vt:lpstr>Mandate 12: Travel to Storage Sites  (TSS)</vt:lpstr>
      <vt:lpstr>Mandate 12: Travel to Storage Sites (TSS) Screen</vt:lpstr>
      <vt:lpstr>Mandate 13:  Scholarship for Academic Excellence Application (SAE)</vt:lpstr>
      <vt:lpstr>Mandate 13: Scholarship for Academic Excellence Application (SAE) Screen</vt:lpstr>
      <vt:lpstr>Mandate 14:  Grade Eight Science Test (GEST)</vt:lpstr>
      <vt:lpstr>Mandate 14: Grade Eight Science Test (GEST) Screen</vt:lpstr>
      <vt:lpstr>Mandate 14: Grade Eight Science Test (GEST) Sample Document Example</vt:lpstr>
      <vt:lpstr>Mandate 17: Pesticide Neighbor Notification (PNN)</vt:lpstr>
      <vt:lpstr>Mandate 18:  New York State English as a Second Language Achievement Test (NYSESLAT) and New York State Identification Test for English Language Learners(NYSITELL)</vt:lpstr>
      <vt:lpstr>Mandate 18:  New York State English as a Second Language Achievement Test (NYSESLAT) and New York State Identification Test for English Language Learners(NYSITELL)</vt:lpstr>
      <vt:lpstr>Mandate 18: New York State English as a Second Language Achievement Test (NYSESLAT) and New York State Identification Test for English Language Learners(NYSITELL) Screen</vt:lpstr>
      <vt:lpstr>Mandate 18: NYSESLAT &amp; NYSITELL Test  Sample Document Examples</vt:lpstr>
      <vt:lpstr>Mandate 19-RIC &amp; Scoring Center Expenditures </vt:lpstr>
      <vt:lpstr>Mandate 19-Sample Document Example</vt:lpstr>
      <vt:lpstr>Hold Messages</vt:lpstr>
      <vt:lpstr>HOLD CLAIMS: UPLOAD DOCUMENT REQUEST </vt:lpstr>
      <vt:lpstr> UPLOADING DOCUMENT REQUEST FILES (continued) </vt:lpstr>
      <vt:lpstr>UPLOAD DOCUMENT REQUEST (continued) </vt:lpstr>
      <vt:lpstr>Submit and Certify</vt:lpstr>
      <vt:lpstr>Submitting the MSA Claim </vt:lpstr>
      <vt:lpstr>Submitting Claims: Warning Messages</vt:lpstr>
      <vt:lpstr>Record-keeping</vt:lpstr>
      <vt:lpstr>Recordkeeping (continued) </vt:lpstr>
      <vt:lpstr>Recordkeeping (continued)</vt:lpstr>
      <vt:lpstr>Recordkeeping (continued)</vt:lpstr>
      <vt:lpstr>HOW TO VIEW/SAVE/PRINT CLAIM AS PDF </vt:lpstr>
      <vt:lpstr>Select the MSA-CAP Summary of Expenditures button to expand and open the other mandates/</vt:lpstr>
      <vt:lpstr>Select each mandate to expand  and view detailed explanation of each mandate.</vt:lpstr>
      <vt:lpstr>Sample of expanded mandate</vt:lpstr>
      <vt:lpstr>     Select print feature and print or save document as PDF and print. You may need to decrease the document size to  ensure the entire claim is visible on their screen before printing. </vt:lpstr>
      <vt:lpstr>For additional assistance with msa-cap   email: msa-cap-oriss@nysed.gov </vt:lpstr>
    </vt:vector>
  </TitlesOfParts>
  <Company>NYSED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Mandated Services Aid User Guide Presentation</dc:title>
  <dc:subject>Step by Step Presentation for Mandated Services Aid claim portal</dc:subject>
  <dc:creator>New York State Department of Education</dc:creator>
  <cp:keywords>Microsoft PowerPoint;accessibility</cp:keywords>
  <cp:lastModifiedBy>NYSED</cp:lastModifiedBy>
  <cp:revision>2</cp:revision>
  <cp:lastPrinted>2022-10-13T13:37:54Z</cp:lastPrinted>
  <dcterms:created xsi:type="dcterms:W3CDTF">2006-11-06T19:22:59Z</dcterms:created>
  <dcterms:modified xsi:type="dcterms:W3CDTF">2026-02-09T13:44:27Z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0x010100F40C14213E0B0A48A1DCE90B43CA6E7C</vt:lpwstr>
  </property>
</Properties>
</file>