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62" r:id="rId1"/>
    <p:sldMasterId id="2147484174" r:id="rId2"/>
    <p:sldMasterId id="2147484186" r:id="rId3"/>
    <p:sldMasterId id="2147484198" r:id="rId4"/>
    <p:sldMasterId id="2147484210" r:id="rId5"/>
    <p:sldMasterId id="2147484222" r:id="rId6"/>
    <p:sldMasterId id="2147484234" r:id="rId7"/>
    <p:sldMasterId id="2147486685" r:id="rId8"/>
  </p:sldMasterIdLst>
  <p:notesMasterIdLst>
    <p:notesMasterId r:id="rId115"/>
  </p:notesMasterIdLst>
  <p:handoutMasterIdLst>
    <p:handoutMasterId r:id="rId116"/>
  </p:handoutMasterIdLst>
  <p:sldIdLst>
    <p:sldId id="342" r:id="rId9"/>
    <p:sldId id="295" r:id="rId10"/>
    <p:sldId id="452" r:id="rId11"/>
    <p:sldId id="497" r:id="rId12"/>
    <p:sldId id="453" r:id="rId13"/>
    <p:sldId id="445" r:id="rId14"/>
    <p:sldId id="446" r:id="rId15"/>
    <p:sldId id="451" r:id="rId16"/>
    <p:sldId id="358" r:id="rId17"/>
    <p:sldId id="466" r:id="rId18"/>
    <p:sldId id="467" r:id="rId19"/>
    <p:sldId id="498" r:id="rId20"/>
    <p:sldId id="494" r:id="rId21"/>
    <p:sldId id="495" r:id="rId22"/>
    <p:sldId id="500" r:id="rId23"/>
    <p:sldId id="496" r:id="rId24"/>
    <p:sldId id="455" r:id="rId25"/>
    <p:sldId id="417" r:id="rId26"/>
    <p:sldId id="418" r:id="rId27"/>
    <p:sldId id="419" r:id="rId28"/>
    <p:sldId id="420" r:id="rId29"/>
    <p:sldId id="469" r:id="rId30"/>
    <p:sldId id="435" r:id="rId31"/>
    <p:sldId id="311" r:id="rId32"/>
    <p:sldId id="499" r:id="rId33"/>
    <p:sldId id="465" r:id="rId34"/>
    <p:sldId id="424" r:id="rId35"/>
    <p:sldId id="442" r:id="rId36"/>
    <p:sldId id="454" r:id="rId37"/>
    <p:sldId id="354" r:id="rId38"/>
    <p:sldId id="355" r:id="rId39"/>
    <p:sldId id="436" r:id="rId40"/>
    <p:sldId id="373" r:id="rId41"/>
    <p:sldId id="365" r:id="rId42"/>
    <p:sldId id="457" r:id="rId43"/>
    <p:sldId id="441" r:id="rId44"/>
    <p:sldId id="352" r:id="rId45"/>
    <p:sldId id="468" r:id="rId46"/>
    <p:sldId id="471" r:id="rId47"/>
    <p:sldId id="501" r:id="rId48"/>
    <p:sldId id="504" r:id="rId49"/>
    <p:sldId id="377" r:id="rId50"/>
    <p:sldId id="378" r:id="rId51"/>
    <p:sldId id="379" r:id="rId52"/>
    <p:sldId id="380" r:id="rId53"/>
    <p:sldId id="381" r:id="rId54"/>
    <p:sldId id="437" r:id="rId55"/>
    <p:sldId id="482" r:id="rId56"/>
    <p:sldId id="483" r:id="rId57"/>
    <p:sldId id="484" r:id="rId58"/>
    <p:sldId id="383" r:id="rId59"/>
    <p:sldId id="472" r:id="rId60"/>
    <p:sldId id="405" r:id="rId61"/>
    <p:sldId id="486" r:id="rId62"/>
    <p:sldId id="485" r:id="rId63"/>
    <p:sldId id="387" r:id="rId64"/>
    <p:sldId id="388" r:id="rId65"/>
    <p:sldId id="389" r:id="rId66"/>
    <p:sldId id="390" r:id="rId67"/>
    <p:sldId id="392" r:id="rId68"/>
    <p:sldId id="391" r:id="rId69"/>
    <p:sldId id="487" r:id="rId70"/>
    <p:sldId id="393" r:id="rId71"/>
    <p:sldId id="438" r:id="rId72"/>
    <p:sldId id="394" r:id="rId73"/>
    <p:sldId id="395" r:id="rId74"/>
    <p:sldId id="396" r:id="rId75"/>
    <p:sldId id="397" r:id="rId76"/>
    <p:sldId id="398" r:id="rId77"/>
    <p:sldId id="443" r:id="rId78"/>
    <p:sldId id="400" r:id="rId79"/>
    <p:sldId id="401" r:id="rId80"/>
    <p:sldId id="402" r:id="rId81"/>
    <p:sldId id="488" r:id="rId82"/>
    <p:sldId id="474" r:id="rId83"/>
    <p:sldId id="473" r:id="rId84"/>
    <p:sldId id="475" r:id="rId85"/>
    <p:sldId id="476" r:id="rId86"/>
    <p:sldId id="477" r:id="rId87"/>
    <p:sldId id="478" r:id="rId88"/>
    <p:sldId id="489" r:id="rId89"/>
    <p:sldId id="479" r:id="rId90"/>
    <p:sldId id="480" r:id="rId91"/>
    <p:sldId id="481" r:id="rId92"/>
    <p:sldId id="490" r:id="rId93"/>
    <p:sldId id="431" r:id="rId94"/>
    <p:sldId id="491" r:id="rId95"/>
    <p:sldId id="439" r:id="rId96"/>
    <p:sldId id="447" r:id="rId97"/>
    <p:sldId id="492" r:id="rId98"/>
    <p:sldId id="450" r:id="rId99"/>
    <p:sldId id="423" r:id="rId100"/>
    <p:sldId id="440" r:id="rId101"/>
    <p:sldId id="403" r:id="rId102"/>
    <p:sldId id="493" r:id="rId103"/>
    <p:sldId id="414" r:id="rId104"/>
    <p:sldId id="456" r:id="rId105"/>
    <p:sldId id="309" r:id="rId106"/>
    <p:sldId id="347" r:id="rId107"/>
    <p:sldId id="310" r:id="rId108"/>
    <p:sldId id="348" r:id="rId109"/>
    <p:sldId id="460" r:id="rId110"/>
    <p:sldId id="461" r:id="rId111"/>
    <p:sldId id="462" r:id="rId112"/>
    <p:sldId id="463" r:id="rId113"/>
    <p:sldId id="464" r:id="rId114"/>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anda Kaczmarek" initials="" lastIdx="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AECEE4"/>
    <a:srgbClr val="00E4A8"/>
    <a:srgbClr val="E9496B"/>
    <a:srgbClr val="C6183D"/>
    <a:srgbClr val="00684D"/>
    <a:srgbClr val="00B8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7" autoAdjust="0"/>
    <p:restoredTop sz="66901" autoAdjust="0"/>
  </p:normalViewPr>
  <p:slideViewPr>
    <p:cSldViewPr>
      <p:cViewPr varScale="1">
        <p:scale>
          <a:sx n="67" d="100"/>
          <a:sy n="67" d="100"/>
        </p:scale>
        <p:origin x="612" y="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117" Type="http://schemas.openxmlformats.org/officeDocument/2006/relationships/commentAuthors" Target="commentAuthors.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84" Type="http://schemas.openxmlformats.org/officeDocument/2006/relationships/slide" Target="slides/slide76.xml"/><Relationship Id="rId89" Type="http://schemas.openxmlformats.org/officeDocument/2006/relationships/slide" Target="slides/slide81.xml"/><Relationship Id="rId112" Type="http://schemas.openxmlformats.org/officeDocument/2006/relationships/slide" Target="slides/slide104.xml"/><Relationship Id="rId16" Type="http://schemas.openxmlformats.org/officeDocument/2006/relationships/slide" Target="slides/slide8.xml"/><Relationship Id="rId107" Type="http://schemas.openxmlformats.org/officeDocument/2006/relationships/slide" Target="slides/slide99.xml"/><Relationship Id="rId11" Type="http://schemas.openxmlformats.org/officeDocument/2006/relationships/slide" Target="slides/slide3.xml"/><Relationship Id="rId32" Type="http://schemas.openxmlformats.org/officeDocument/2006/relationships/slide" Target="slides/slide24.xml"/><Relationship Id="rId37" Type="http://schemas.openxmlformats.org/officeDocument/2006/relationships/slide" Target="slides/slide29.xml"/><Relationship Id="rId53" Type="http://schemas.openxmlformats.org/officeDocument/2006/relationships/slide" Target="slides/slide45.xml"/><Relationship Id="rId58" Type="http://schemas.openxmlformats.org/officeDocument/2006/relationships/slide" Target="slides/slide50.xml"/><Relationship Id="rId74" Type="http://schemas.openxmlformats.org/officeDocument/2006/relationships/slide" Target="slides/slide66.xml"/><Relationship Id="rId79" Type="http://schemas.openxmlformats.org/officeDocument/2006/relationships/slide" Target="slides/slide71.xml"/><Relationship Id="rId102" Type="http://schemas.openxmlformats.org/officeDocument/2006/relationships/slide" Target="slides/slide94.xml"/><Relationship Id="rId5" Type="http://schemas.openxmlformats.org/officeDocument/2006/relationships/slideMaster" Target="slideMasters/slideMaster5.xml"/><Relationship Id="rId61" Type="http://schemas.openxmlformats.org/officeDocument/2006/relationships/slide" Target="slides/slide53.xml"/><Relationship Id="rId82" Type="http://schemas.openxmlformats.org/officeDocument/2006/relationships/slide" Target="slides/slide74.xml"/><Relationship Id="rId90" Type="http://schemas.openxmlformats.org/officeDocument/2006/relationships/slide" Target="slides/slide82.xml"/><Relationship Id="rId95" Type="http://schemas.openxmlformats.org/officeDocument/2006/relationships/slide" Target="slides/slide87.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slide" Target="slides/slide69.xml"/><Relationship Id="rId100" Type="http://schemas.openxmlformats.org/officeDocument/2006/relationships/slide" Target="slides/slide92.xml"/><Relationship Id="rId105" Type="http://schemas.openxmlformats.org/officeDocument/2006/relationships/slide" Target="slides/slide97.xml"/><Relationship Id="rId113" Type="http://schemas.openxmlformats.org/officeDocument/2006/relationships/slide" Target="slides/slide105.xml"/><Relationship Id="rId118"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slide" Target="slides/slide72.xml"/><Relationship Id="rId85" Type="http://schemas.openxmlformats.org/officeDocument/2006/relationships/slide" Target="slides/slide77.xml"/><Relationship Id="rId93" Type="http://schemas.openxmlformats.org/officeDocument/2006/relationships/slide" Target="slides/slide85.xml"/><Relationship Id="rId98" Type="http://schemas.openxmlformats.org/officeDocument/2006/relationships/slide" Target="slides/slide90.xml"/><Relationship Id="rId12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103" Type="http://schemas.openxmlformats.org/officeDocument/2006/relationships/slide" Target="slides/slide95.xml"/><Relationship Id="rId108" Type="http://schemas.openxmlformats.org/officeDocument/2006/relationships/slide" Target="slides/slide100.xml"/><Relationship Id="rId116" Type="http://schemas.openxmlformats.org/officeDocument/2006/relationships/handoutMaster" Target="handoutMasters/handoutMaster1.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slide" Target="slides/slide75.xml"/><Relationship Id="rId88" Type="http://schemas.openxmlformats.org/officeDocument/2006/relationships/slide" Target="slides/slide80.xml"/><Relationship Id="rId91" Type="http://schemas.openxmlformats.org/officeDocument/2006/relationships/slide" Target="slides/slide83.xml"/><Relationship Id="rId96" Type="http://schemas.openxmlformats.org/officeDocument/2006/relationships/slide" Target="slides/slide88.xml"/><Relationship Id="rId111" Type="http://schemas.openxmlformats.org/officeDocument/2006/relationships/slide" Target="slides/slide103.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6" Type="http://schemas.openxmlformats.org/officeDocument/2006/relationships/slide" Target="slides/slide98.xml"/><Relationship Id="rId114" Type="http://schemas.openxmlformats.org/officeDocument/2006/relationships/slide" Target="slides/slide106.xml"/><Relationship Id="rId119" Type="http://schemas.openxmlformats.org/officeDocument/2006/relationships/viewProps" Target="viewProps.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slide" Target="slides/slide73.xml"/><Relationship Id="rId86" Type="http://schemas.openxmlformats.org/officeDocument/2006/relationships/slide" Target="slides/slide78.xml"/><Relationship Id="rId94" Type="http://schemas.openxmlformats.org/officeDocument/2006/relationships/slide" Target="slides/slide86.xml"/><Relationship Id="rId99" Type="http://schemas.openxmlformats.org/officeDocument/2006/relationships/slide" Target="slides/slide91.xml"/><Relationship Id="rId101" Type="http://schemas.openxmlformats.org/officeDocument/2006/relationships/slide" Target="slides/slide93.xml"/><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109" Type="http://schemas.openxmlformats.org/officeDocument/2006/relationships/slide" Target="slides/slide10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slide" Target="slides/slide68.xml"/><Relationship Id="rId97" Type="http://schemas.openxmlformats.org/officeDocument/2006/relationships/slide" Target="slides/slide89.xml"/><Relationship Id="rId104" Type="http://schemas.openxmlformats.org/officeDocument/2006/relationships/slide" Target="slides/slide96.xml"/><Relationship Id="rId120"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63.xml"/><Relationship Id="rId92" Type="http://schemas.openxmlformats.org/officeDocument/2006/relationships/slide" Target="slides/slide84.xml"/><Relationship Id="rId2" Type="http://schemas.openxmlformats.org/officeDocument/2006/relationships/slideMaster" Target="slideMasters/slideMaster2.xml"/><Relationship Id="rId29" Type="http://schemas.openxmlformats.org/officeDocument/2006/relationships/slide" Target="slides/slide21.xml"/><Relationship Id="rId24" Type="http://schemas.openxmlformats.org/officeDocument/2006/relationships/slide" Target="slides/slide16.xml"/><Relationship Id="rId40" Type="http://schemas.openxmlformats.org/officeDocument/2006/relationships/slide" Target="slides/slide32.xml"/><Relationship Id="rId45" Type="http://schemas.openxmlformats.org/officeDocument/2006/relationships/slide" Target="slides/slide37.xml"/><Relationship Id="rId66" Type="http://schemas.openxmlformats.org/officeDocument/2006/relationships/slide" Target="slides/slide58.xml"/><Relationship Id="rId87" Type="http://schemas.openxmlformats.org/officeDocument/2006/relationships/slide" Target="slides/slide79.xml"/><Relationship Id="rId110" Type="http://schemas.openxmlformats.org/officeDocument/2006/relationships/slide" Target="slides/slide102.xml"/><Relationship Id="rId11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0754" name="Rectangle 2">
            <a:extLst>
              <a:ext uri="{FF2B5EF4-FFF2-40B4-BE49-F238E27FC236}">
                <a16:creationId xmlns:a16="http://schemas.microsoft.com/office/drawing/2014/main" id="{42112636-0716-4D8A-8F98-9427FA20AA54}"/>
              </a:ext>
            </a:extLst>
          </p:cNvPr>
          <p:cNvSpPr>
            <a:spLocks noGrp="1" noChangeArrowheads="1"/>
          </p:cNvSpPr>
          <p:nvPr>
            <p:ph type="hdr" sz="quarter"/>
          </p:nvPr>
        </p:nvSpPr>
        <p:spPr bwMode="auto">
          <a:xfrm>
            <a:off x="0" y="0"/>
            <a:ext cx="3038475" cy="465138"/>
          </a:xfrm>
          <a:prstGeom prst="rect">
            <a:avLst/>
          </a:prstGeom>
          <a:noFill/>
          <a:ln>
            <a:noFill/>
          </a:ln>
          <a:effectLst/>
        </p:spPr>
        <p:txBody>
          <a:bodyPr vert="horz" wrap="square" lIns="93177" tIns="46589" rIns="93177" bIns="46589" numCol="1" anchor="t" anchorCtr="0" compatLnSpc="1">
            <a:prstTxWarp prst="textNoShape">
              <a:avLst/>
            </a:prstTxWarp>
          </a:bodyPr>
          <a:lstStyle>
            <a:lvl1pPr defTabSz="931863" eaLnBrk="1" hangingPunct="1">
              <a:defRPr>
                <a:latin typeface="Arial" panose="020B0604020202020204" pitchFamily="34" charset="0"/>
              </a:defRPr>
            </a:lvl1pPr>
          </a:lstStyle>
          <a:p>
            <a:pPr>
              <a:defRPr/>
            </a:pPr>
            <a:endParaRPr lang="en-US" altLang="en-US"/>
          </a:p>
        </p:txBody>
      </p:sp>
      <p:sp>
        <p:nvSpPr>
          <p:cNvPr id="330755" name="Rectangle 3">
            <a:extLst>
              <a:ext uri="{FF2B5EF4-FFF2-40B4-BE49-F238E27FC236}">
                <a16:creationId xmlns:a16="http://schemas.microsoft.com/office/drawing/2014/main" id="{EDAB817C-2A74-41CA-9D90-48339E4E0E73}"/>
              </a:ext>
            </a:extLst>
          </p:cNvPr>
          <p:cNvSpPr>
            <a:spLocks noGrp="1" noChangeArrowheads="1"/>
          </p:cNvSpPr>
          <p:nvPr>
            <p:ph type="dt" sz="quarter" idx="1"/>
          </p:nvPr>
        </p:nvSpPr>
        <p:spPr bwMode="auto">
          <a:xfrm>
            <a:off x="3970338" y="0"/>
            <a:ext cx="3038475" cy="465138"/>
          </a:xfrm>
          <a:prstGeom prst="rect">
            <a:avLst/>
          </a:prstGeom>
          <a:noFill/>
          <a:ln>
            <a:noFill/>
          </a:ln>
          <a:effectLst/>
        </p:spPr>
        <p:txBody>
          <a:bodyPr vert="horz" wrap="square" lIns="93177" tIns="46589" rIns="93177" bIns="46589" numCol="1" anchor="t" anchorCtr="0" compatLnSpc="1">
            <a:prstTxWarp prst="textNoShape">
              <a:avLst/>
            </a:prstTxWarp>
          </a:bodyPr>
          <a:lstStyle>
            <a:lvl1pPr algn="r" defTabSz="931863" eaLnBrk="1" hangingPunct="1">
              <a:defRPr>
                <a:latin typeface="Arial" panose="020B0604020202020204" pitchFamily="34" charset="0"/>
              </a:defRPr>
            </a:lvl1pPr>
          </a:lstStyle>
          <a:p>
            <a:pPr>
              <a:defRPr/>
            </a:pPr>
            <a:endParaRPr lang="en-US" altLang="en-US"/>
          </a:p>
        </p:txBody>
      </p:sp>
      <p:sp>
        <p:nvSpPr>
          <p:cNvPr id="330756" name="Rectangle 4">
            <a:extLst>
              <a:ext uri="{FF2B5EF4-FFF2-40B4-BE49-F238E27FC236}">
                <a16:creationId xmlns:a16="http://schemas.microsoft.com/office/drawing/2014/main" id="{BBB36719-D6DF-46B0-83FE-BAFB0B6AB37D}"/>
              </a:ext>
            </a:extLst>
          </p:cNvPr>
          <p:cNvSpPr>
            <a:spLocks noGrp="1" noChangeArrowheads="1"/>
          </p:cNvSpPr>
          <p:nvPr>
            <p:ph type="ftr" sz="quarter" idx="2"/>
          </p:nvPr>
        </p:nvSpPr>
        <p:spPr bwMode="auto">
          <a:xfrm>
            <a:off x="0" y="8829675"/>
            <a:ext cx="3038475" cy="465138"/>
          </a:xfrm>
          <a:prstGeom prst="rect">
            <a:avLst/>
          </a:prstGeom>
          <a:noFill/>
          <a:ln>
            <a:noFill/>
          </a:ln>
          <a:effectLst/>
        </p:spPr>
        <p:txBody>
          <a:bodyPr vert="horz" wrap="square" lIns="93177" tIns="46589" rIns="93177" bIns="46589" numCol="1" anchor="b" anchorCtr="0" compatLnSpc="1">
            <a:prstTxWarp prst="textNoShape">
              <a:avLst/>
            </a:prstTxWarp>
          </a:bodyPr>
          <a:lstStyle>
            <a:lvl1pPr defTabSz="931863" eaLnBrk="1" hangingPunct="1">
              <a:defRPr>
                <a:latin typeface="Arial" panose="020B0604020202020204" pitchFamily="34" charset="0"/>
              </a:defRPr>
            </a:lvl1pPr>
          </a:lstStyle>
          <a:p>
            <a:pPr>
              <a:defRPr/>
            </a:pPr>
            <a:endParaRPr lang="en-US" altLang="en-US"/>
          </a:p>
        </p:txBody>
      </p:sp>
      <p:sp>
        <p:nvSpPr>
          <p:cNvPr id="330757" name="Rectangle 5">
            <a:extLst>
              <a:ext uri="{FF2B5EF4-FFF2-40B4-BE49-F238E27FC236}">
                <a16:creationId xmlns:a16="http://schemas.microsoft.com/office/drawing/2014/main" id="{2A5FE7E7-6E9E-4D77-8748-DEA8A12E5987}"/>
              </a:ext>
            </a:extLst>
          </p:cNvPr>
          <p:cNvSpPr>
            <a:spLocks noGrp="1" noChangeArrowheads="1"/>
          </p:cNvSpPr>
          <p:nvPr>
            <p:ph type="sldNum" sz="quarter" idx="3"/>
          </p:nvPr>
        </p:nvSpPr>
        <p:spPr bwMode="auto">
          <a:xfrm>
            <a:off x="3970338" y="8829675"/>
            <a:ext cx="3038475" cy="465138"/>
          </a:xfrm>
          <a:prstGeom prst="rect">
            <a:avLst/>
          </a:prstGeom>
          <a:noFill/>
          <a:ln>
            <a:noFill/>
          </a:ln>
          <a:effectLst/>
        </p:spPr>
        <p:txBody>
          <a:bodyPr vert="horz" wrap="square" lIns="93177" tIns="46589" rIns="93177" bIns="46589" numCol="1" anchor="b" anchorCtr="0" compatLnSpc="1">
            <a:prstTxWarp prst="textNoShape">
              <a:avLst/>
            </a:prstTxWarp>
          </a:bodyPr>
          <a:lstStyle>
            <a:lvl1pPr algn="r" defTabSz="931863" eaLnBrk="1" hangingPunct="1">
              <a:defRPr/>
            </a:lvl1pPr>
          </a:lstStyle>
          <a:p>
            <a:pPr>
              <a:defRPr/>
            </a:pPr>
            <a:fld id="{7E2B9767-1779-4695-A613-0057FEE205D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353E3F89-6227-413E-9D10-4E3332C50D1C}"/>
              </a:ext>
            </a:extLst>
          </p:cNvPr>
          <p:cNvSpPr>
            <a:spLocks noGrp="1" noChangeArrowheads="1"/>
          </p:cNvSpPr>
          <p:nvPr>
            <p:ph type="hdr" sz="quarter"/>
          </p:nvPr>
        </p:nvSpPr>
        <p:spPr bwMode="auto">
          <a:xfrm>
            <a:off x="0" y="0"/>
            <a:ext cx="3038475" cy="465138"/>
          </a:xfrm>
          <a:prstGeom prst="rect">
            <a:avLst/>
          </a:prstGeom>
          <a:noFill/>
          <a:ln>
            <a:noFill/>
          </a:ln>
          <a:effectLst/>
        </p:spPr>
        <p:txBody>
          <a:bodyPr vert="horz" wrap="square" lIns="93177" tIns="46589" rIns="93177" bIns="46589" numCol="1" anchor="t" anchorCtr="0" compatLnSpc="1">
            <a:prstTxWarp prst="textNoShape">
              <a:avLst/>
            </a:prstTxWarp>
          </a:bodyPr>
          <a:lstStyle>
            <a:lvl1pPr defTabSz="931863" eaLnBrk="1" hangingPunct="1">
              <a:defRPr>
                <a:latin typeface="Arial" panose="020B0604020202020204" pitchFamily="34" charset="0"/>
              </a:defRPr>
            </a:lvl1pPr>
          </a:lstStyle>
          <a:p>
            <a:pPr>
              <a:defRPr/>
            </a:pPr>
            <a:endParaRPr lang="en-US" altLang="en-US"/>
          </a:p>
        </p:txBody>
      </p:sp>
      <p:sp>
        <p:nvSpPr>
          <p:cNvPr id="14339" name="Rectangle 3">
            <a:extLst>
              <a:ext uri="{FF2B5EF4-FFF2-40B4-BE49-F238E27FC236}">
                <a16:creationId xmlns:a16="http://schemas.microsoft.com/office/drawing/2014/main" id="{4E8E6077-2696-440E-9C00-62BFE79C6B71}"/>
              </a:ext>
            </a:extLst>
          </p:cNvPr>
          <p:cNvSpPr>
            <a:spLocks noGrp="1" noChangeArrowheads="1"/>
          </p:cNvSpPr>
          <p:nvPr>
            <p:ph type="dt" idx="1"/>
          </p:nvPr>
        </p:nvSpPr>
        <p:spPr bwMode="auto">
          <a:xfrm>
            <a:off x="3970338" y="0"/>
            <a:ext cx="3038475" cy="465138"/>
          </a:xfrm>
          <a:prstGeom prst="rect">
            <a:avLst/>
          </a:prstGeom>
          <a:noFill/>
          <a:ln>
            <a:noFill/>
          </a:ln>
          <a:effectLst/>
        </p:spPr>
        <p:txBody>
          <a:bodyPr vert="horz" wrap="square" lIns="93177" tIns="46589" rIns="93177" bIns="46589" numCol="1" anchor="t" anchorCtr="0" compatLnSpc="1">
            <a:prstTxWarp prst="textNoShape">
              <a:avLst/>
            </a:prstTxWarp>
          </a:bodyPr>
          <a:lstStyle>
            <a:lvl1pPr algn="r" defTabSz="931863" eaLnBrk="1" hangingPunct="1">
              <a:defRPr>
                <a:latin typeface="Arial" panose="020B0604020202020204" pitchFamily="34" charset="0"/>
              </a:defRPr>
            </a:lvl1pPr>
          </a:lstStyle>
          <a:p>
            <a:pPr>
              <a:defRPr/>
            </a:pPr>
            <a:endParaRPr lang="en-US" altLang="en-US"/>
          </a:p>
        </p:txBody>
      </p:sp>
      <p:sp>
        <p:nvSpPr>
          <p:cNvPr id="14340" name="Rectangle 4">
            <a:extLst>
              <a:ext uri="{FF2B5EF4-FFF2-40B4-BE49-F238E27FC236}">
                <a16:creationId xmlns:a16="http://schemas.microsoft.com/office/drawing/2014/main" id="{96F53763-59C7-4C84-8168-60F57DC69522}"/>
              </a:ext>
            </a:extLst>
          </p:cNvPr>
          <p:cNvSpPr>
            <a:spLocks noRo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4341" name="Rectangle 5">
            <a:extLst>
              <a:ext uri="{FF2B5EF4-FFF2-40B4-BE49-F238E27FC236}">
                <a16:creationId xmlns:a16="http://schemas.microsoft.com/office/drawing/2014/main" id="{EFC28865-3CF6-4A97-B11A-246FA8DC0045}"/>
              </a:ext>
            </a:extLst>
          </p:cNvPr>
          <p:cNvSpPr>
            <a:spLocks noGrp="1" noChangeArrowheads="1"/>
          </p:cNvSpPr>
          <p:nvPr>
            <p:ph type="body" sz="quarter" idx="3"/>
          </p:nvPr>
        </p:nvSpPr>
        <p:spPr bwMode="auto">
          <a:xfrm>
            <a:off x="701675" y="4416425"/>
            <a:ext cx="5607050" cy="4183063"/>
          </a:xfrm>
          <a:prstGeom prst="rect">
            <a:avLst/>
          </a:prstGeom>
          <a:noFill/>
          <a:ln>
            <a:noFill/>
          </a:ln>
          <a:effectLst/>
        </p:spPr>
        <p:txBody>
          <a:bodyPr vert="horz" wrap="square" lIns="93177" tIns="46589" rIns="93177" bIns="46589"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14342" name="Rectangle 6">
            <a:extLst>
              <a:ext uri="{FF2B5EF4-FFF2-40B4-BE49-F238E27FC236}">
                <a16:creationId xmlns:a16="http://schemas.microsoft.com/office/drawing/2014/main" id="{045DC825-9088-415F-B288-A8C519F452D0}"/>
              </a:ext>
            </a:extLst>
          </p:cNvPr>
          <p:cNvSpPr>
            <a:spLocks noGrp="1" noChangeArrowheads="1"/>
          </p:cNvSpPr>
          <p:nvPr>
            <p:ph type="ftr" sz="quarter" idx="4"/>
          </p:nvPr>
        </p:nvSpPr>
        <p:spPr bwMode="auto">
          <a:xfrm>
            <a:off x="0" y="8829675"/>
            <a:ext cx="3038475" cy="465138"/>
          </a:xfrm>
          <a:prstGeom prst="rect">
            <a:avLst/>
          </a:prstGeom>
          <a:noFill/>
          <a:ln>
            <a:noFill/>
          </a:ln>
          <a:effectLst/>
        </p:spPr>
        <p:txBody>
          <a:bodyPr vert="horz" wrap="square" lIns="93177" tIns="46589" rIns="93177" bIns="46589" numCol="1" anchor="b" anchorCtr="0" compatLnSpc="1">
            <a:prstTxWarp prst="textNoShape">
              <a:avLst/>
            </a:prstTxWarp>
          </a:bodyPr>
          <a:lstStyle>
            <a:lvl1pPr defTabSz="931863" eaLnBrk="1" hangingPunct="1">
              <a:defRPr>
                <a:latin typeface="Arial" panose="020B0604020202020204" pitchFamily="34" charset="0"/>
              </a:defRPr>
            </a:lvl1pPr>
          </a:lstStyle>
          <a:p>
            <a:pPr>
              <a:defRPr/>
            </a:pPr>
            <a:endParaRPr lang="en-US" altLang="en-US"/>
          </a:p>
        </p:txBody>
      </p:sp>
      <p:sp>
        <p:nvSpPr>
          <p:cNvPr id="14343" name="Rectangle 7">
            <a:extLst>
              <a:ext uri="{FF2B5EF4-FFF2-40B4-BE49-F238E27FC236}">
                <a16:creationId xmlns:a16="http://schemas.microsoft.com/office/drawing/2014/main" id="{A3F01BA9-6707-4153-9D61-DDFDDF52DAAF}"/>
              </a:ext>
            </a:extLst>
          </p:cNvPr>
          <p:cNvSpPr>
            <a:spLocks noGrp="1" noChangeArrowheads="1"/>
          </p:cNvSpPr>
          <p:nvPr>
            <p:ph type="sldNum" sz="quarter" idx="5"/>
          </p:nvPr>
        </p:nvSpPr>
        <p:spPr bwMode="auto">
          <a:xfrm>
            <a:off x="3970338" y="8829675"/>
            <a:ext cx="3038475" cy="465138"/>
          </a:xfrm>
          <a:prstGeom prst="rect">
            <a:avLst/>
          </a:prstGeom>
          <a:noFill/>
          <a:ln>
            <a:noFill/>
          </a:ln>
          <a:effectLst/>
        </p:spPr>
        <p:txBody>
          <a:bodyPr vert="horz" wrap="square" lIns="93177" tIns="46589" rIns="93177" bIns="46589" numCol="1" anchor="b" anchorCtr="0" compatLnSpc="1">
            <a:prstTxWarp prst="textNoShape">
              <a:avLst/>
            </a:prstTxWarp>
          </a:bodyPr>
          <a:lstStyle>
            <a:lvl1pPr algn="r" defTabSz="931863" eaLnBrk="1" hangingPunct="1">
              <a:defRPr/>
            </a:lvl1pPr>
          </a:lstStyle>
          <a:p>
            <a:pPr>
              <a:defRPr/>
            </a:pPr>
            <a:fld id="{C77B60FC-9188-4A9B-9F4C-6AE2BBC0741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864221A0-B59A-4F90-9044-751E31C71BC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625C70F0-C27E-42D3-9309-05B06B870008}" type="slidenum">
              <a:rPr lang="en-US" altLang="en-US" sz="1200" smtClean="0"/>
              <a:pPr/>
              <a:t>1</a:t>
            </a:fld>
            <a:endParaRPr lang="en-US" altLang="en-US" sz="1200"/>
          </a:p>
        </p:txBody>
      </p:sp>
      <p:sp>
        <p:nvSpPr>
          <p:cNvPr id="17411" name="Rectangle 2">
            <a:extLst>
              <a:ext uri="{FF2B5EF4-FFF2-40B4-BE49-F238E27FC236}">
                <a16:creationId xmlns:a16="http://schemas.microsoft.com/office/drawing/2014/main" id="{96201BBD-E812-4A40-B969-89AF9BEE45FF}"/>
              </a:ext>
            </a:extLst>
          </p:cNvPr>
          <p:cNvSpPr>
            <a:spLocks noRot="1" noChangeArrowheads="1" noTextEdit="1"/>
          </p:cNvSpPr>
          <p:nvPr>
            <p:ph type="sldImg"/>
          </p:nvPr>
        </p:nvSpPr>
        <p:spPr>
          <a:ln/>
        </p:spPr>
      </p:sp>
      <p:sp>
        <p:nvSpPr>
          <p:cNvPr id="17412" name="Rectangle 3">
            <a:extLst>
              <a:ext uri="{FF2B5EF4-FFF2-40B4-BE49-F238E27FC236}">
                <a16:creationId xmlns:a16="http://schemas.microsoft.com/office/drawing/2014/main" id="{3571734E-B727-4A71-9DBE-D554914C900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a:extLst>
              <a:ext uri="{FF2B5EF4-FFF2-40B4-BE49-F238E27FC236}">
                <a16:creationId xmlns:a16="http://schemas.microsoft.com/office/drawing/2014/main" id="{05BCD8BF-39EB-4DEF-A650-5BB489904424}"/>
              </a:ext>
            </a:extLst>
          </p:cNvPr>
          <p:cNvSpPr>
            <a:spLocks noGrp="1" noRot="1" noChangeAspect="1" noChangeArrowheads="1" noTextEdit="1"/>
          </p:cNvSpPr>
          <p:nvPr>
            <p:ph type="sldImg"/>
          </p:nvPr>
        </p:nvSpPr>
        <p:spPr>
          <a:ln/>
        </p:spPr>
      </p:sp>
      <p:sp>
        <p:nvSpPr>
          <p:cNvPr id="116739" name="Notes Placeholder 2">
            <a:extLst>
              <a:ext uri="{FF2B5EF4-FFF2-40B4-BE49-F238E27FC236}">
                <a16:creationId xmlns:a16="http://schemas.microsoft.com/office/drawing/2014/main" id="{47D9BE9A-E66B-47F5-BDF4-B09E06518D9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16740" name="Slide Number Placeholder 3">
            <a:extLst>
              <a:ext uri="{FF2B5EF4-FFF2-40B4-BE49-F238E27FC236}">
                <a16:creationId xmlns:a16="http://schemas.microsoft.com/office/drawing/2014/main" id="{32E91BCC-9C09-4A7D-9884-62DC325C9BB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27ABA80A-4289-47BC-85D1-C4CCC556A43D}" type="slidenum">
              <a:rPr lang="en-US" altLang="en-US" smtClean="0"/>
              <a:pPr/>
              <a:t>89</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a:extLst>
              <a:ext uri="{FF2B5EF4-FFF2-40B4-BE49-F238E27FC236}">
                <a16:creationId xmlns:a16="http://schemas.microsoft.com/office/drawing/2014/main" id="{B546B619-9CC9-4CB9-B2DC-1FD369A354DA}"/>
              </a:ext>
            </a:extLst>
          </p:cNvPr>
          <p:cNvSpPr>
            <a:spLocks noGrp="1" noRot="1" noChangeAspect="1" noChangeArrowheads="1" noTextEdit="1"/>
          </p:cNvSpPr>
          <p:nvPr>
            <p:ph type="sldImg"/>
          </p:nvPr>
        </p:nvSpPr>
        <p:spPr>
          <a:ln/>
        </p:spPr>
      </p:sp>
      <p:sp>
        <p:nvSpPr>
          <p:cNvPr id="118787" name="Notes Placeholder 2">
            <a:extLst>
              <a:ext uri="{FF2B5EF4-FFF2-40B4-BE49-F238E27FC236}">
                <a16:creationId xmlns:a16="http://schemas.microsoft.com/office/drawing/2014/main" id="{82E420ED-FF82-4F98-9C8D-E0CC68DE8B6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18788" name="Slide Number Placeholder 3">
            <a:extLst>
              <a:ext uri="{FF2B5EF4-FFF2-40B4-BE49-F238E27FC236}">
                <a16:creationId xmlns:a16="http://schemas.microsoft.com/office/drawing/2014/main" id="{61F67745-9A5D-4182-B3DD-4814874F6C5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B8D135DB-F257-46B0-AAAC-DC438C1BC485}" type="slidenum">
              <a:rPr lang="en-US" altLang="en-US" smtClean="0"/>
              <a:pPr/>
              <a:t>90</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a:extLst>
              <a:ext uri="{FF2B5EF4-FFF2-40B4-BE49-F238E27FC236}">
                <a16:creationId xmlns:a16="http://schemas.microsoft.com/office/drawing/2014/main" id="{2BA1E89D-C361-4623-B782-3FE504A67FAA}"/>
              </a:ext>
            </a:extLst>
          </p:cNvPr>
          <p:cNvSpPr>
            <a:spLocks noGrp="1" noRot="1" noChangeAspect="1" noChangeArrowheads="1" noTextEdit="1"/>
          </p:cNvSpPr>
          <p:nvPr>
            <p:ph type="sldImg"/>
          </p:nvPr>
        </p:nvSpPr>
        <p:spPr>
          <a:ln/>
        </p:spPr>
      </p:sp>
      <p:sp>
        <p:nvSpPr>
          <p:cNvPr id="120835" name="Notes Placeholder 2">
            <a:extLst>
              <a:ext uri="{FF2B5EF4-FFF2-40B4-BE49-F238E27FC236}">
                <a16:creationId xmlns:a16="http://schemas.microsoft.com/office/drawing/2014/main" id="{4DBA5E6C-9E72-4C70-8AB7-2A12CDEB065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20836" name="Slide Number Placeholder 3">
            <a:extLst>
              <a:ext uri="{FF2B5EF4-FFF2-40B4-BE49-F238E27FC236}">
                <a16:creationId xmlns:a16="http://schemas.microsoft.com/office/drawing/2014/main" id="{DA0B484B-D8B0-4662-BFF6-BCF05C92C94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699455A9-B9EF-4077-BD76-D8EF3D55FCDE}" type="slidenum">
              <a:rPr lang="en-US" altLang="en-US" smtClean="0"/>
              <a:pPr/>
              <a:t>91</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7609E0E1-FACE-4773-AAF2-FE61EF3223D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6F272C4A-C392-4573-AFAE-803206DDBDE1}" type="slidenum">
              <a:rPr lang="en-US" altLang="en-US" sz="1200" smtClean="0"/>
              <a:pPr/>
              <a:t>24</a:t>
            </a:fld>
            <a:endParaRPr lang="en-US" altLang="en-US" sz="1200"/>
          </a:p>
        </p:txBody>
      </p:sp>
      <p:sp>
        <p:nvSpPr>
          <p:cNvPr id="41987" name="Rectangle 2">
            <a:extLst>
              <a:ext uri="{FF2B5EF4-FFF2-40B4-BE49-F238E27FC236}">
                <a16:creationId xmlns:a16="http://schemas.microsoft.com/office/drawing/2014/main" id="{240636D1-21AB-472D-A4B7-656A13264600}"/>
              </a:ext>
            </a:extLst>
          </p:cNvPr>
          <p:cNvSpPr>
            <a:spLocks noRot="1" noChangeArrowheads="1" noTextEdit="1"/>
          </p:cNvSpPr>
          <p:nvPr>
            <p:ph type="sldImg"/>
          </p:nvPr>
        </p:nvSpPr>
        <p:spPr>
          <a:ln/>
        </p:spPr>
      </p:sp>
      <p:sp>
        <p:nvSpPr>
          <p:cNvPr id="41988" name="Rectangle 3">
            <a:extLst>
              <a:ext uri="{FF2B5EF4-FFF2-40B4-BE49-F238E27FC236}">
                <a16:creationId xmlns:a16="http://schemas.microsoft.com/office/drawing/2014/main" id="{0A579324-E057-45AE-B0A0-64039640E8F8}"/>
              </a:ext>
            </a:extLst>
          </p:cNvPr>
          <p:cNvSpPr>
            <a:spLocks noGrp="1" noChangeArrowheads="1"/>
          </p:cNvSpPr>
          <p:nvPr>
            <p:ph type="body" idx="1"/>
          </p:nvPr>
        </p:nvSpPr>
        <p:spPr>
          <a:xfrm>
            <a:off x="935038" y="4416425"/>
            <a:ext cx="5140325" cy="41830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23AEF3B3-D846-403A-B651-618B098D6604}"/>
              </a:ext>
            </a:extLst>
          </p:cNvPr>
          <p:cNvSpPr>
            <a:spLocks noGrp="1" noRot="1" noChangeAspect="1" noChangeArrowheads="1" noTextEdit="1"/>
          </p:cNvSpPr>
          <p:nvPr>
            <p:ph type="sldImg"/>
          </p:nvPr>
        </p:nvSpPr>
        <p:spPr>
          <a:ln/>
        </p:spPr>
      </p:sp>
      <p:sp>
        <p:nvSpPr>
          <p:cNvPr id="67587" name="Notes Placeholder 2">
            <a:extLst>
              <a:ext uri="{FF2B5EF4-FFF2-40B4-BE49-F238E27FC236}">
                <a16:creationId xmlns:a16="http://schemas.microsoft.com/office/drawing/2014/main" id="{D4A388E4-C8BA-480A-845E-C404E0832BF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7588" name="Slide Number Placeholder 3">
            <a:extLst>
              <a:ext uri="{FF2B5EF4-FFF2-40B4-BE49-F238E27FC236}">
                <a16:creationId xmlns:a16="http://schemas.microsoft.com/office/drawing/2014/main" id="{9C54AFFE-FFD6-4DEF-A390-CECD6A3B7B9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D4880560-7144-4F98-80EA-E2248B2EA3B8}" type="slidenum">
              <a:rPr lang="en-US" altLang="en-US" smtClean="0">
                <a:solidFill>
                  <a:srgbClr val="000000"/>
                </a:solidFill>
              </a:rPr>
              <a:pPr/>
              <a:t>48</a:t>
            </a:fld>
            <a:endParaRPr lang="en-US" altLang="en-US">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06160130-CA35-42A4-9044-4C3B8626340B}"/>
              </a:ext>
            </a:extLst>
          </p:cNvPr>
          <p:cNvSpPr>
            <a:spLocks noGrp="1" noRot="1" noChangeAspect="1" noChangeArrowheads="1" noTextEdit="1"/>
          </p:cNvSpPr>
          <p:nvPr>
            <p:ph type="sldImg"/>
          </p:nvPr>
        </p:nvSpPr>
        <p:spPr>
          <a:ln/>
        </p:spPr>
      </p:sp>
      <p:sp>
        <p:nvSpPr>
          <p:cNvPr id="70659" name="Notes Placeholder 2">
            <a:extLst>
              <a:ext uri="{FF2B5EF4-FFF2-40B4-BE49-F238E27FC236}">
                <a16:creationId xmlns:a16="http://schemas.microsoft.com/office/drawing/2014/main" id="{5301FF59-B645-4154-9A90-E8A63146064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0660" name="Slide Number Placeholder 3">
            <a:extLst>
              <a:ext uri="{FF2B5EF4-FFF2-40B4-BE49-F238E27FC236}">
                <a16:creationId xmlns:a16="http://schemas.microsoft.com/office/drawing/2014/main" id="{B8856C8C-9F74-487B-A6B0-29872E3C3FC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B3A08486-7F6E-4A5A-9890-451EF029BCF9}" type="slidenum">
              <a:rPr lang="en-US" altLang="en-US" smtClean="0">
                <a:solidFill>
                  <a:srgbClr val="000000"/>
                </a:solidFill>
              </a:rPr>
              <a:pPr/>
              <a:t>50</a:t>
            </a:fld>
            <a:endParaRPr lang="en-US" altLang="en-US">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a:extLst>
              <a:ext uri="{FF2B5EF4-FFF2-40B4-BE49-F238E27FC236}">
                <a16:creationId xmlns:a16="http://schemas.microsoft.com/office/drawing/2014/main" id="{29A81C68-C955-4F52-BAA9-EE8B5D533E1E}"/>
              </a:ext>
            </a:extLst>
          </p:cNvPr>
          <p:cNvSpPr>
            <a:spLocks noGrp="1" noRot="1" noChangeAspect="1" noChangeArrowheads="1" noTextEdit="1"/>
          </p:cNvSpPr>
          <p:nvPr>
            <p:ph type="sldImg"/>
          </p:nvPr>
        </p:nvSpPr>
        <p:spPr>
          <a:ln/>
        </p:spPr>
      </p:sp>
      <p:sp>
        <p:nvSpPr>
          <p:cNvPr id="94211" name="Notes Placeholder 2">
            <a:extLst>
              <a:ext uri="{FF2B5EF4-FFF2-40B4-BE49-F238E27FC236}">
                <a16:creationId xmlns:a16="http://schemas.microsoft.com/office/drawing/2014/main" id="{22CDBCA9-CD9D-482D-AE79-EE5F42EB57F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94212" name="Slide Number Placeholder 3">
            <a:extLst>
              <a:ext uri="{FF2B5EF4-FFF2-40B4-BE49-F238E27FC236}">
                <a16:creationId xmlns:a16="http://schemas.microsoft.com/office/drawing/2014/main" id="{8528897E-9CAF-4F12-9844-C525AED0586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6302CF8F-D8F3-4FEA-8D9B-6F5DD5000BB9}" type="slidenum">
              <a:rPr lang="en-US" altLang="en-US" smtClean="0"/>
              <a:pPr/>
              <a:t>72</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a:extLst>
              <a:ext uri="{FF2B5EF4-FFF2-40B4-BE49-F238E27FC236}">
                <a16:creationId xmlns:a16="http://schemas.microsoft.com/office/drawing/2014/main" id="{16810CCB-B65B-46A5-8301-BB09C5DFE1AC}"/>
              </a:ext>
            </a:extLst>
          </p:cNvPr>
          <p:cNvSpPr>
            <a:spLocks noGrp="1" noRot="1" noChangeAspect="1" noChangeArrowheads="1" noTextEdit="1"/>
          </p:cNvSpPr>
          <p:nvPr>
            <p:ph type="sldImg"/>
          </p:nvPr>
        </p:nvSpPr>
        <p:spPr>
          <a:ln/>
        </p:spPr>
      </p:sp>
      <p:sp>
        <p:nvSpPr>
          <p:cNvPr id="98307" name="Notes Placeholder 2">
            <a:extLst>
              <a:ext uri="{FF2B5EF4-FFF2-40B4-BE49-F238E27FC236}">
                <a16:creationId xmlns:a16="http://schemas.microsoft.com/office/drawing/2014/main" id="{879C26EE-ECE8-4DE6-87FA-584617EA45B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98308" name="Slide Number Placeholder 3">
            <a:extLst>
              <a:ext uri="{FF2B5EF4-FFF2-40B4-BE49-F238E27FC236}">
                <a16:creationId xmlns:a16="http://schemas.microsoft.com/office/drawing/2014/main" id="{04F46918-5CB4-4109-9AC9-290F8FDE21A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7F169167-31A8-478D-B3F9-83B55172315F}" type="slidenum">
              <a:rPr lang="en-US" altLang="en-US" smtClean="0"/>
              <a:pPr/>
              <a:t>75</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a:extLst>
              <a:ext uri="{FF2B5EF4-FFF2-40B4-BE49-F238E27FC236}">
                <a16:creationId xmlns:a16="http://schemas.microsoft.com/office/drawing/2014/main" id="{F011E993-FA43-43EA-B78B-5B65BE67ACE2}"/>
              </a:ext>
            </a:extLst>
          </p:cNvPr>
          <p:cNvSpPr>
            <a:spLocks noGrp="1" noRot="1" noChangeAspect="1" noChangeArrowheads="1" noTextEdit="1"/>
          </p:cNvSpPr>
          <p:nvPr>
            <p:ph type="sldImg"/>
          </p:nvPr>
        </p:nvSpPr>
        <p:spPr>
          <a:ln/>
        </p:spPr>
      </p:sp>
      <p:sp>
        <p:nvSpPr>
          <p:cNvPr id="101379" name="Notes Placeholder 2">
            <a:extLst>
              <a:ext uri="{FF2B5EF4-FFF2-40B4-BE49-F238E27FC236}">
                <a16:creationId xmlns:a16="http://schemas.microsoft.com/office/drawing/2014/main" id="{D1DCD977-A775-4A63-AB74-F9F8BE78998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01380" name="Slide Number Placeholder 3">
            <a:extLst>
              <a:ext uri="{FF2B5EF4-FFF2-40B4-BE49-F238E27FC236}">
                <a16:creationId xmlns:a16="http://schemas.microsoft.com/office/drawing/2014/main" id="{06FAFBE0-A2F0-494C-9DC4-F32155F84C6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F868A0BD-D953-4CB9-92A5-7A31BC87782A}" type="slidenum">
              <a:rPr lang="en-US" altLang="en-US" smtClean="0"/>
              <a:pPr/>
              <a:t>77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a:extLst>
              <a:ext uri="{FF2B5EF4-FFF2-40B4-BE49-F238E27FC236}">
                <a16:creationId xmlns:a16="http://schemas.microsoft.com/office/drawing/2014/main" id="{DC264879-B4D8-42CD-8D98-3EA025919FF0}"/>
              </a:ext>
            </a:extLst>
          </p:cNvPr>
          <p:cNvSpPr>
            <a:spLocks noGrp="1" noRot="1" noChangeAspect="1" noChangeArrowheads="1" noTextEdit="1"/>
          </p:cNvSpPr>
          <p:nvPr>
            <p:ph type="sldImg"/>
          </p:nvPr>
        </p:nvSpPr>
        <p:spPr>
          <a:ln/>
        </p:spPr>
      </p:sp>
      <p:sp>
        <p:nvSpPr>
          <p:cNvPr id="104451" name="Notes Placeholder 2">
            <a:extLst>
              <a:ext uri="{FF2B5EF4-FFF2-40B4-BE49-F238E27FC236}">
                <a16:creationId xmlns:a16="http://schemas.microsoft.com/office/drawing/2014/main" id="{2B47B9D9-A976-4E31-A191-478DD1F8DAE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04452" name="Slide Number Placeholder 3">
            <a:extLst>
              <a:ext uri="{FF2B5EF4-FFF2-40B4-BE49-F238E27FC236}">
                <a16:creationId xmlns:a16="http://schemas.microsoft.com/office/drawing/2014/main" id="{135AD8F8-E124-4EEC-B15A-AE26C2549D7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9126C02A-94EF-4AEA-A8F3-A0B5B31964F8}" type="slidenum">
              <a:rPr lang="en-US" altLang="en-US" smtClean="0"/>
              <a:pPr/>
              <a:t>79</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a:extLst>
              <a:ext uri="{FF2B5EF4-FFF2-40B4-BE49-F238E27FC236}">
                <a16:creationId xmlns:a16="http://schemas.microsoft.com/office/drawing/2014/main" id="{536E6DAD-66EA-49B0-9E08-2295AF1539B5}"/>
              </a:ext>
            </a:extLst>
          </p:cNvPr>
          <p:cNvSpPr>
            <a:spLocks noGrp="1" noRot="1" noChangeAspect="1" noChangeArrowheads="1" noTextEdit="1"/>
          </p:cNvSpPr>
          <p:nvPr>
            <p:ph type="sldImg"/>
          </p:nvPr>
        </p:nvSpPr>
        <p:spPr>
          <a:ln/>
        </p:spPr>
      </p:sp>
      <p:sp>
        <p:nvSpPr>
          <p:cNvPr id="109571" name="Notes Placeholder 2">
            <a:extLst>
              <a:ext uri="{FF2B5EF4-FFF2-40B4-BE49-F238E27FC236}">
                <a16:creationId xmlns:a16="http://schemas.microsoft.com/office/drawing/2014/main" id="{9221A6F0-A742-4826-B2C5-3C02403E6BF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09572" name="Slide Number Placeholder 3">
            <a:extLst>
              <a:ext uri="{FF2B5EF4-FFF2-40B4-BE49-F238E27FC236}">
                <a16:creationId xmlns:a16="http://schemas.microsoft.com/office/drawing/2014/main" id="{8A5274BD-2943-42A8-9F0E-7168AA40065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64F4B737-9474-47AC-AE85-2D9BAFE222CC}" type="slidenum">
              <a:rPr lang="en-US" altLang="en-US" smtClean="0"/>
              <a:pPr/>
              <a:t>83</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ctrTitle"/>
          </p:nvPr>
        </p:nvSpPr>
        <p:spPr>
          <a:xfrm>
            <a:off x="685800" y="2130425"/>
            <a:ext cx="7772400" cy="1470025"/>
          </a:xfrm>
        </p:spPr>
        <p:txBody>
          <a:bodyPr/>
          <a:lstStyle>
            <a:lvl1pPr>
              <a:defRPr/>
            </a:lvl1pPr>
          </a:lstStyle>
          <a:p>
            <a:pPr lvl="0"/>
            <a:r>
              <a:rPr lang="en-US" altLang="en-US" noProof="0"/>
              <a:t>Click to edit Master title style</a:t>
            </a:r>
          </a:p>
        </p:txBody>
      </p:sp>
      <p:sp>
        <p:nvSpPr>
          <p:cNvPr id="4403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altLang="en-US" noProof="0"/>
              <a:t>Click to edit Master subtitle style</a:t>
            </a:r>
          </a:p>
        </p:txBody>
      </p:sp>
      <p:sp>
        <p:nvSpPr>
          <p:cNvPr id="4" name="Rectangle 4">
            <a:extLst>
              <a:ext uri="{FF2B5EF4-FFF2-40B4-BE49-F238E27FC236}">
                <a16:creationId xmlns:a16="http://schemas.microsoft.com/office/drawing/2014/main" id="{72A458DC-115D-4865-8ED7-E82EF1B5CD94}"/>
              </a:ext>
            </a:extLst>
          </p:cNvPr>
          <p:cNvSpPr>
            <a:spLocks noGrp="1" noChangeArrowheads="1"/>
          </p:cNvSpPr>
          <p:nvPr>
            <p:ph type="dt" sz="half" idx="10"/>
          </p:nvPr>
        </p:nvSpPr>
        <p:spPr>
          <a:xfrm>
            <a:off x="457200" y="6245225"/>
            <a:ext cx="2133600" cy="476250"/>
          </a:xfrm>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35022594-1E4A-4DA5-9BCF-772703D0C6B4}"/>
              </a:ext>
            </a:extLst>
          </p:cNvPr>
          <p:cNvSpPr>
            <a:spLocks noGrp="1" noChangeArrowheads="1"/>
          </p:cNvSpPr>
          <p:nvPr>
            <p:ph type="ftr" sz="quarter" idx="11"/>
          </p:nvPr>
        </p:nvSpPr>
        <p:spPr>
          <a:xfrm>
            <a:off x="3124200" y="6245225"/>
            <a:ext cx="2895600" cy="476250"/>
          </a:xfrm>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1548AFE7-B531-4AE4-BD2A-32B4A9E9751B}"/>
              </a:ext>
            </a:extLst>
          </p:cNvPr>
          <p:cNvSpPr>
            <a:spLocks noGrp="1" noChangeArrowheads="1"/>
          </p:cNvSpPr>
          <p:nvPr>
            <p:ph type="sldNum" sz="quarter" idx="12"/>
          </p:nvPr>
        </p:nvSpPr>
        <p:spPr>
          <a:xfrm>
            <a:off x="6553200" y="6245225"/>
            <a:ext cx="2133600" cy="476250"/>
          </a:xfrm>
        </p:spPr>
        <p:txBody>
          <a:bodyPr/>
          <a:lstStyle>
            <a:lvl1pPr>
              <a:defRPr/>
            </a:lvl1pPr>
          </a:lstStyle>
          <a:p>
            <a:pPr>
              <a:defRPr/>
            </a:pPr>
            <a:fld id="{C9E8C68D-41EC-4714-B08A-18AECF48B210}" type="slidenum">
              <a:rPr lang="en-US" altLang="en-US"/>
              <a:pPr>
                <a:defRPr/>
              </a:pPr>
              <a:t>‹#›</a:t>
            </a:fld>
            <a:endParaRPr lang="en-US" altLang="en-US"/>
          </a:p>
        </p:txBody>
      </p:sp>
    </p:spTree>
    <p:extLst>
      <p:ext uri="{BB962C8B-B14F-4D97-AF65-F5344CB8AC3E}">
        <p14:creationId xmlns:p14="http://schemas.microsoft.com/office/powerpoint/2010/main" val="1572234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DEC21F5-6544-4628-A951-1FEA63C8CAB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9C90D7AE-D412-47F7-8B7E-521CE459BBE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AEB19E98-AA2E-40A4-9D1D-E462B18FCA9A}"/>
              </a:ext>
            </a:extLst>
          </p:cNvPr>
          <p:cNvSpPr>
            <a:spLocks noGrp="1" noChangeArrowheads="1"/>
          </p:cNvSpPr>
          <p:nvPr>
            <p:ph type="sldNum" sz="quarter" idx="12"/>
          </p:nvPr>
        </p:nvSpPr>
        <p:spPr>
          <a:ln/>
        </p:spPr>
        <p:txBody>
          <a:bodyPr/>
          <a:lstStyle>
            <a:lvl1pPr>
              <a:defRPr/>
            </a:lvl1pPr>
          </a:lstStyle>
          <a:p>
            <a:pPr>
              <a:defRPr/>
            </a:pPr>
            <a:fld id="{943E442A-57B2-46C1-9807-E71984A3622E}" type="slidenum">
              <a:rPr lang="en-US" altLang="en-US"/>
              <a:pPr>
                <a:defRPr/>
              </a:pPr>
              <a:t>‹#›</a:t>
            </a:fld>
            <a:endParaRPr lang="en-US" altLang="en-US"/>
          </a:p>
        </p:txBody>
      </p:sp>
    </p:spTree>
    <p:extLst>
      <p:ext uri="{BB962C8B-B14F-4D97-AF65-F5344CB8AC3E}">
        <p14:creationId xmlns:p14="http://schemas.microsoft.com/office/powerpoint/2010/main" val="26113310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7050" y="274638"/>
            <a:ext cx="180975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47800" y="274638"/>
            <a:ext cx="52768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154DF17-727B-495A-8C5D-F83130DB1EC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413E2CB4-F0FE-441F-A9CA-97A374F0F4B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E7616223-0EAB-4228-ACCD-012845A6F01B}"/>
              </a:ext>
            </a:extLst>
          </p:cNvPr>
          <p:cNvSpPr>
            <a:spLocks noGrp="1" noChangeArrowheads="1"/>
          </p:cNvSpPr>
          <p:nvPr>
            <p:ph type="sldNum" sz="quarter" idx="12"/>
          </p:nvPr>
        </p:nvSpPr>
        <p:spPr>
          <a:ln/>
        </p:spPr>
        <p:txBody>
          <a:bodyPr/>
          <a:lstStyle>
            <a:lvl1pPr>
              <a:defRPr/>
            </a:lvl1pPr>
          </a:lstStyle>
          <a:p>
            <a:pPr>
              <a:defRPr/>
            </a:pPr>
            <a:fld id="{725E1396-0931-415E-99B9-AE7A0815FD6E}" type="slidenum">
              <a:rPr lang="en-US" altLang="en-US"/>
              <a:pPr>
                <a:defRPr/>
              </a:pPr>
              <a:t>‹#›</a:t>
            </a:fld>
            <a:endParaRPr lang="en-US" altLang="en-US"/>
          </a:p>
        </p:txBody>
      </p:sp>
    </p:spTree>
    <p:extLst>
      <p:ext uri="{BB962C8B-B14F-4D97-AF65-F5344CB8AC3E}">
        <p14:creationId xmlns:p14="http://schemas.microsoft.com/office/powerpoint/2010/main" val="360063607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B7B4ABC5-4484-47C7-9746-2B8D7C1181D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5F428986-11B7-4787-9C11-AFFD326C49E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B14D56CF-CE0D-40BA-BF4A-2CB96E76E7DA}"/>
              </a:ext>
            </a:extLst>
          </p:cNvPr>
          <p:cNvSpPr>
            <a:spLocks noGrp="1" noChangeArrowheads="1"/>
          </p:cNvSpPr>
          <p:nvPr>
            <p:ph type="sldNum" sz="quarter" idx="12"/>
          </p:nvPr>
        </p:nvSpPr>
        <p:spPr>
          <a:ln/>
        </p:spPr>
        <p:txBody>
          <a:bodyPr/>
          <a:lstStyle>
            <a:lvl1pPr>
              <a:defRPr/>
            </a:lvl1pPr>
          </a:lstStyle>
          <a:p>
            <a:pPr>
              <a:defRPr/>
            </a:pPr>
            <a:fld id="{8BDBDD0B-19FA-4833-BBB7-D354FD29FAF1}" type="slidenum">
              <a:rPr lang="en-US" altLang="en-US"/>
              <a:pPr>
                <a:defRPr/>
              </a:pPr>
              <a:t>‹#›</a:t>
            </a:fld>
            <a:endParaRPr lang="en-US" altLang="en-US"/>
          </a:p>
        </p:txBody>
      </p:sp>
    </p:spTree>
    <p:extLst>
      <p:ext uri="{BB962C8B-B14F-4D97-AF65-F5344CB8AC3E}">
        <p14:creationId xmlns:p14="http://schemas.microsoft.com/office/powerpoint/2010/main" val="26000968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AACF19F-24EA-4A87-8DD5-4E74C03E61F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BB4C4521-AD70-4595-9B6C-0129C30B806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18CBAF42-FDCC-45D9-8D3B-9F6E533E06E0}"/>
              </a:ext>
            </a:extLst>
          </p:cNvPr>
          <p:cNvSpPr>
            <a:spLocks noGrp="1" noChangeArrowheads="1"/>
          </p:cNvSpPr>
          <p:nvPr>
            <p:ph type="sldNum" sz="quarter" idx="12"/>
          </p:nvPr>
        </p:nvSpPr>
        <p:spPr>
          <a:ln/>
        </p:spPr>
        <p:txBody>
          <a:bodyPr/>
          <a:lstStyle>
            <a:lvl1pPr>
              <a:defRPr/>
            </a:lvl1pPr>
          </a:lstStyle>
          <a:p>
            <a:pPr>
              <a:defRPr/>
            </a:pPr>
            <a:fld id="{AFB1262A-8109-4D53-BE0A-199F5470D71F}" type="slidenum">
              <a:rPr lang="en-US" altLang="en-US"/>
              <a:pPr>
                <a:defRPr/>
              </a:pPr>
              <a:t>‹#›</a:t>
            </a:fld>
            <a:endParaRPr lang="en-US" altLang="en-US"/>
          </a:p>
        </p:txBody>
      </p:sp>
    </p:spTree>
    <p:extLst>
      <p:ext uri="{BB962C8B-B14F-4D97-AF65-F5344CB8AC3E}">
        <p14:creationId xmlns:p14="http://schemas.microsoft.com/office/powerpoint/2010/main" val="35738797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F5B9256E-C1A5-4155-B64B-D35E8A5A86F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7471C994-5998-41BD-A3C4-EF77B127024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5D0B7FB4-BAFF-4869-9D16-02D12ED09CD5}"/>
              </a:ext>
            </a:extLst>
          </p:cNvPr>
          <p:cNvSpPr>
            <a:spLocks noGrp="1" noChangeArrowheads="1"/>
          </p:cNvSpPr>
          <p:nvPr>
            <p:ph type="sldNum" sz="quarter" idx="12"/>
          </p:nvPr>
        </p:nvSpPr>
        <p:spPr>
          <a:ln/>
        </p:spPr>
        <p:txBody>
          <a:bodyPr/>
          <a:lstStyle>
            <a:lvl1pPr>
              <a:defRPr/>
            </a:lvl1pPr>
          </a:lstStyle>
          <a:p>
            <a:pPr>
              <a:defRPr/>
            </a:pPr>
            <a:fld id="{A8948627-3A54-4FBB-B1D1-B3C057BAED87}" type="slidenum">
              <a:rPr lang="en-US" altLang="en-US"/>
              <a:pPr>
                <a:defRPr/>
              </a:pPr>
              <a:t>‹#›</a:t>
            </a:fld>
            <a:endParaRPr lang="en-US" altLang="en-US"/>
          </a:p>
        </p:txBody>
      </p:sp>
    </p:spTree>
    <p:extLst>
      <p:ext uri="{BB962C8B-B14F-4D97-AF65-F5344CB8AC3E}">
        <p14:creationId xmlns:p14="http://schemas.microsoft.com/office/powerpoint/2010/main" val="143942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3A9CB211-2A38-4C35-9D3C-208CA83CC6D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CB4E560F-3FDA-4BA3-8969-3880C0F588F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94619377-32C6-4A51-886B-8464D5A112B8}"/>
              </a:ext>
            </a:extLst>
          </p:cNvPr>
          <p:cNvSpPr>
            <a:spLocks noGrp="1" noChangeArrowheads="1"/>
          </p:cNvSpPr>
          <p:nvPr>
            <p:ph type="sldNum" sz="quarter" idx="12"/>
          </p:nvPr>
        </p:nvSpPr>
        <p:spPr>
          <a:ln/>
        </p:spPr>
        <p:txBody>
          <a:bodyPr/>
          <a:lstStyle>
            <a:lvl1pPr>
              <a:defRPr/>
            </a:lvl1pPr>
          </a:lstStyle>
          <a:p>
            <a:pPr>
              <a:defRPr/>
            </a:pPr>
            <a:fld id="{13E4F5B9-0121-44BE-BAB1-AA19BACCD114}" type="slidenum">
              <a:rPr lang="en-US" altLang="en-US"/>
              <a:pPr>
                <a:defRPr/>
              </a:pPr>
              <a:t>‹#›</a:t>
            </a:fld>
            <a:endParaRPr lang="en-US" altLang="en-US"/>
          </a:p>
        </p:txBody>
      </p:sp>
    </p:spTree>
    <p:extLst>
      <p:ext uri="{BB962C8B-B14F-4D97-AF65-F5344CB8AC3E}">
        <p14:creationId xmlns:p14="http://schemas.microsoft.com/office/powerpoint/2010/main" val="21996252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043D2B63-5A85-47B4-AB24-17BCA48187F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5D811FB3-4106-415F-9959-570D5E8F705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076149FF-7058-4195-8691-9FC7618C6A84}"/>
              </a:ext>
            </a:extLst>
          </p:cNvPr>
          <p:cNvSpPr>
            <a:spLocks noGrp="1" noChangeArrowheads="1"/>
          </p:cNvSpPr>
          <p:nvPr>
            <p:ph type="sldNum" sz="quarter" idx="12"/>
          </p:nvPr>
        </p:nvSpPr>
        <p:spPr>
          <a:ln/>
        </p:spPr>
        <p:txBody>
          <a:bodyPr/>
          <a:lstStyle>
            <a:lvl1pPr>
              <a:defRPr/>
            </a:lvl1pPr>
          </a:lstStyle>
          <a:p>
            <a:pPr>
              <a:defRPr/>
            </a:pPr>
            <a:fld id="{21E8FDA9-17B7-4C24-A6A4-0132D0F751DC}" type="slidenum">
              <a:rPr lang="en-US" altLang="en-US"/>
              <a:pPr>
                <a:defRPr/>
              </a:pPr>
              <a:t>‹#›</a:t>
            </a:fld>
            <a:endParaRPr lang="en-US" altLang="en-US"/>
          </a:p>
        </p:txBody>
      </p:sp>
    </p:spTree>
    <p:extLst>
      <p:ext uri="{BB962C8B-B14F-4D97-AF65-F5344CB8AC3E}">
        <p14:creationId xmlns:p14="http://schemas.microsoft.com/office/powerpoint/2010/main" val="31669937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4AE38B95-EF05-4EFF-B66A-6EDAC78FEAF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11F19004-6786-4D82-B8B5-9148E884A26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85338DFF-2A9F-4685-A966-20878256492B}"/>
              </a:ext>
            </a:extLst>
          </p:cNvPr>
          <p:cNvSpPr>
            <a:spLocks noGrp="1" noChangeArrowheads="1"/>
          </p:cNvSpPr>
          <p:nvPr>
            <p:ph type="sldNum" sz="quarter" idx="12"/>
          </p:nvPr>
        </p:nvSpPr>
        <p:spPr>
          <a:ln/>
        </p:spPr>
        <p:txBody>
          <a:bodyPr/>
          <a:lstStyle>
            <a:lvl1pPr>
              <a:defRPr/>
            </a:lvl1pPr>
          </a:lstStyle>
          <a:p>
            <a:pPr>
              <a:defRPr/>
            </a:pPr>
            <a:fld id="{BA552B7D-7A4B-4B23-B07E-4D74E4157B0D}" type="slidenum">
              <a:rPr lang="en-US" altLang="en-US"/>
              <a:pPr>
                <a:defRPr/>
              </a:pPr>
              <a:t>‹#›</a:t>
            </a:fld>
            <a:endParaRPr lang="en-US" altLang="en-US"/>
          </a:p>
        </p:txBody>
      </p:sp>
    </p:spTree>
    <p:extLst>
      <p:ext uri="{BB962C8B-B14F-4D97-AF65-F5344CB8AC3E}">
        <p14:creationId xmlns:p14="http://schemas.microsoft.com/office/powerpoint/2010/main" val="261338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E45EFAB-973C-4BA8-B01D-B4A79718B92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EC5A6E65-4240-4E78-8F0E-3369F999DBE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535292EA-BCA9-4F59-94B5-B2BA44368D2D}"/>
              </a:ext>
            </a:extLst>
          </p:cNvPr>
          <p:cNvSpPr>
            <a:spLocks noGrp="1" noChangeArrowheads="1"/>
          </p:cNvSpPr>
          <p:nvPr>
            <p:ph type="sldNum" sz="quarter" idx="12"/>
          </p:nvPr>
        </p:nvSpPr>
        <p:spPr>
          <a:ln/>
        </p:spPr>
        <p:txBody>
          <a:bodyPr/>
          <a:lstStyle>
            <a:lvl1pPr>
              <a:defRPr/>
            </a:lvl1pPr>
          </a:lstStyle>
          <a:p>
            <a:pPr>
              <a:defRPr/>
            </a:pPr>
            <a:fld id="{58B43990-BA48-411D-9D41-ED85B2A169BA}" type="slidenum">
              <a:rPr lang="en-US" altLang="en-US"/>
              <a:pPr>
                <a:defRPr/>
              </a:pPr>
              <a:t>‹#›</a:t>
            </a:fld>
            <a:endParaRPr lang="en-US" altLang="en-US"/>
          </a:p>
        </p:txBody>
      </p:sp>
    </p:spTree>
    <p:extLst>
      <p:ext uri="{BB962C8B-B14F-4D97-AF65-F5344CB8AC3E}">
        <p14:creationId xmlns:p14="http://schemas.microsoft.com/office/powerpoint/2010/main" val="14030948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5C625F90-8F15-4281-BD57-B05D1683267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03EC8DD1-3154-4D08-9A98-DB181838669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4C21440B-BAA8-403D-B1AC-4D4C17F8C8C6}"/>
              </a:ext>
            </a:extLst>
          </p:cNvPr>
          <p:cNvSpPr>
            <a:spLocks noGrp="1" noChangeArrowheads="1"/>
          </p:cNvSpPr>
          <p:nvPr>
            <p:ph type="sldNum" sz="quarter" idx="12"/>
          </p:nvPr>
        </p:nvSpPr>
        <p:spPr>
          <a:ln/>
        </p:spPr>
        <p:txBody>
          <a:bodyPr/>
          <a:lstStyle>
            <a:lvl1pPr>
              <a:defRPr/>
            </a:lvl1pPr>
          </a:lstStyle>
          <a:p>
            <a:pPr>
              <a:defRPr/>
            </a:pPr>
            <a:fld id="{0C205A8D-D8A8-4D75-9AB6-3E0DC522A4E2}" type="slidenum">
              <a:rPr lang="en-US" altLang="en-US"/>
              <a:pPr>
                <a:defRPr/>
              </a:pPr>
              <a:t>‹#›</a:t>
            </a:fld>
            <a:endParaRPr lang="en-US" altLang="en-US"/>
          </a:p>
        </p:txBody>
      </p:sp>
    </p:spTree>
    <p:extLst>
      <p:ext uri="{BB962C8B-B14F-4D97-AF65-F5344CB8AC3E}">
        <p14:creationId xmlns:p14="http://schemas.microsoft.com/office/powerpoint/2010/main" val="3479047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0E5D434-42E9-42F9-8FBF-22CC8A9E806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7620C4F7-9050-4B13-9E70-5F5E47B669F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86F48C6E-7E2C-4FC3-ACE6-142516A7CE18}"/>
              </a:ext>
            </a:extLst>
          </p:cNvPr>
          <p:cNvSpPr>
            <a:spLocks noGrp="1" noChangeArrowheads="1"/>
          </p:cNvSpPr>
          <p:nvPr>
            <p:ph type="sldNum" sz="quarter" idx="12"/>
          </p:nvPr>
        </p:nvSpPr>
        <p:spPr>
          <a:ln/>
        </p:spPr>
        <p:txBody>
          <a:bodyPr/>
          <a:lstStyle>
            <a:lvl1pPr>
              <a:defRPr/>
            </a:lvl1pPr>
          </a:lstStyle>
          <a:p>
            <a:pPr>
              <a:defRPr/>
            </a:pPr>
            <a:fld id="{FFE5D180-1AE9-41C7-8265-F41A169DBED3}" type="slidenum">
              <a:rPr lang="en-US" altLang="en-US"/>
              <a:pPr>
                <a:defRPr/>
              </a:pPr>
              <a:t>‹#›</a:t>
            </a:fld>
            <a:endParaRPr lang="en-US" altLang="en-US"/>
          </a:p>
        </p:txBody>
      </p:sp>
    </p:spTree>
    <p:extLst>
      <p:ext uri="{BB962C8B-B14F-4D97-AF65-F5344CB8AC3E}">
        <p14:creationId xmlns:p14="http://schemas.microsoft.com/office/powerpoint/2010/main" val="1375629260"/>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0914C045-6307-4310-ACFC-75926F02A57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D7FE1D4B-FA39-480E-A041-F96BAA51151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F6DCA034-3C41-48BA-8A94-549103FD931B}"/>
              </a:ext>
            </a:extLst>
          </p:cNvPr>
          <p:cNvSpPr>
            <a:spLocks noGrp="1" noChangeArrowheads="1"/>
          </p:cNvSpPr>
          <p:nvPr>
            <p:ph type="sldNum" sz="quarter" idx="12"/>
          </p:nvPr>
        </p:nvSpPr>
        <p:spPr>
          <a:ln/>
        </p:spPr>
        <p:txBody>
          <a:bodyPr/>
          <a:lstStyle>
            <a:lvl1pPr>
              <a:defRPr/>
            </a:lvl1pPr>
          </a:lstStyle>
          <a:p>
            <a:pPr>
              <a:defRPr/>
            </a:pPr>
            <a:fld id="{29C4205C-6ABC-497C-A53C-641417391FB8}" type="slidenum">
              <a:rPr lang="en-US" altLang="en-US"/>
              <a:pPr>
                <a:defRPr/>
              </a:pPr>
              <a:t>‹#›</a:t>
            </a:fld>
            <a:endParaRPr lang="en-US" altLang="en-US"/>
          </a:p>
        </p:txBody>
      </p:sp>
    </p:spTree>
    <p:extLst>
      <p:ext uri="{BB962C8B-B14F-4D97-AF65-F5344CB8AC3E}">
        <p14:creationId xmlns:p14="http://schemas.microsoft.com/office/powerpoint/2010/main" val="11740163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39027E7-F8D2-4290-836A-547778B308C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B5C2E55B-CEF3-4C7A-98CF-C53A030642B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80757066-6AE1-4EA3-9FE9-61DEA8FB1FDE}"/>
              </a:ext>
            </a:extLst>
          </p:cNvPr>
          <p:cNvSpPr>
            <a:spLocks noGrp="1" noChangeArrowheads="1"/>
          </p:cNvSpPr>
          <p:nvPr>
            <p:ph type="sldNum" sz="quarter" idx="12"/>
          </p:nvPr>
        </p:nvSpPr>
        <p:spPr>
          <a:ln/>
        </p:spPr>
        <p:txBody>
          <a:bodyPr/>
          <a:lstStyle>
            <a:lvl1pPr>
              <a:defRPr/>
            </a:lvl1pPr>
          </a:lstStyle>
          <a:p>
            <a:pPr>
              <a:defRPr/>
            </a:pPr>
            <a:fld id="{614FF827-A108-4370-9D2D-B25AD29A2CAE}" type="slidenum">
              <a:rPr lang="en-US" altLang="en-US"/>
              <a:pPr>
                <a:defRPr/>
              </a:pPr>
              <a:t>‹#›</a:t>
            </a:fld>
            <a:endParaRPr lang="en-US" altLang="en-US"/>
          </a:p>
        </p:txBody>
      </p:sp>
    </p:spTree>
    <p:extLst>
      <p:ext uri="{BB962C8B-B14F-4D97-AF65-F5344CB8AC3E}">
        <p14:creationId xmlns:p14="http://schemas.microsoft.com/office/powerpoint/2010/main" val="11124217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C22F042-C60D-4C1A-8E5E-8B4B358C3EB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BDB51A76-117F-437F-9F05-76B3F7DE743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F828AF29-DDC1-45DF-B8C7-F76466AC40E9}"/>
              </a:ext>
            </a:extLst>
          </p:cNvPr>
          <p:cNvSpPr>
            <a:spLocks noGrp="1" noChangeArrowheads="1"/>
          </p:cNvSpPr>
          <p:nvPr>
            <p:ph type="sldNum" sz="quarter" idx="12"/>
          </p:nvPr>
        </p:nvSpPr>
        <p:spPr>
          <a:ln/>
        </p:spPr>
        <p:txBody>
          <a:bodyPr/>
          <a:lstStyle>
            <a:lvl1pPr>
              <a:defRPr/>
            </a:lvl1pPr>
          </a:lstStyle>
          <a:p>
            <a:pPr>
              <a:defRPr/>
            </a:pPr>
            <a:fld id="{3FEB9A62-173B-4EFC-8F2E-8A3EA419B43B}" type="slidenum">
              <a:rPr lang="en-US" altLang="en-US"/>
              <a:pPr>
                <a:defRPr/>
              </a:pPr>
              <a:t>‹#›</a:t>
            </a:fld>
            <a:endParaRPr lang="en-US" altLang="en-US"/>
          </a:p>
        </p:txBody>
      </p:sp>
    </p:spTree>
    <p:extLst>
      <p:ext uri="{BB962C8B-B14F-4D97-AF65-F5344CB8AC3E}">
        <p14:creationId xmlns:p14="http://schemas.microsoft.com/office/powerpoint/2010/main" val="8460439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40D79CA0-C636-489C-90DF-0A03032DD0E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BA00B93F-F280-4E2E-84DE-7E09EFAF623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C194DED1-104B-49BC-82E8-52335E82830D}"/>
              </a:ext>
            </a:extLst>
          </p:cNvPr>
          <p:cNvSpPr>
            <a:spLocks noGrp="1" noChangeArrowheads="1"/>
          </p:cNvSpPr>
          <p:nvPr>
            <p:ph type="sldNum" sz="quarter" idx="12"/>
          </p:nvPr>
        </p:nvSpPr>
        <p:spPr>
          <a:ln/>
        </p:spPr>
        <p:txBody>
          <a:bodyPr/>
          <a:lstStyle>
            <a:lvl1pPr>
              <a:defRPr/>
            </a:lvl1pPr>
          </a:lstStyle>
          <a:p>
            <a:pPr>
              <a:defRPr/>
            </a:pPr>
            <a:fld id="{90872464-4751-4892-8B33-5774EB6C5238}" type="slidenum">
              <a:rPr lang="en-US" altLang="en-US"/>
              <a:pPr>
                <a:defRPr/>
              </a:pPr>
              <a:t>‹#›</a:t>
            </a:fld>
            <a:endParaRPr lang="en-US" altLang="en-US"/>
          </a:p>
        </p:txBody>
      </p:sp>
    </p:spTree>
    <p:extLst>
      <p:ext uri="{BB962C8B-B14F-4D97-AF65-F5344CB8AC3E}">
        <p14:creationId xmlns:p14="http://schemas.microsoft.com/office/powerpoint/2010/main" val="36201076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291E186-675B-42B6-B70A-D67F5B555E5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C9E8A82B-3184-4F40-81DD-5EAE028F9A9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EC4CEAC8-0D46-49AF-9782-2C94EC945C4C}"/>
              </a:ext>
            </a:extLst>
          </p:cNvPr>
          <p:cNvSpPr>
            <a:spLocks noGrp="1" noChangeArrowheads="1"/>
          </p:cNvSpPr>
          <p:nvPr>
            <p:ph type="sldNum" sz="quarter" idx="12"/>
          </p:nvPr>
        </p:nvSpPr>
        <p:spPr>
          <a:ln/>
        </p:spPr>
        <p:txBody>
          <a:bodyPr/>
          <a:lstStyle>
            <a:lvl1pPr>
              <a:defRPr/>
            </a:lvl1pPr>
          </a:lstStyle>
          <a:p>
            <a:pPr>
              <a:defRPr/>
            </a:pPr>
            <a:fld id="{E1B6A91D-E8A1-4E29-A8C5-CB6F4A68D1CE}" type="slidenum">
              <a:rPr lang="en-US" altLang="en-US"/>
              <a:pPr>
                <a:defRPr/>
              </a:pPr>
              <a:t>‹#›</a:t>
            </a:fld>
            <a:endParaRPr lang="en-US" altLang="en-US"/>
          </a:p>
        </p:txBody>
      </p:sp>
    </p:spTree>
    <p:extLst>
      <p:ext uri="{BB962C8B-B14F-4D97-AF65-F5344CB8AC3E}">
        <p14:creationId xmlns:p14="http://schemas.microsoft.com/office/powerpoint/2010/main" val="3841912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FE5A966A-3D7B-4785-934A-597F0F1C6E5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B2AE2A70-BDA6-4466-BD0A-597CF3C72E4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F2A5F421-2A67-49EF-ADF8-E429F959576F}"/>
              </a:ext>
            </a:extLst>
          </p:cNvPr>
          <p:cNvSpPr>
            <a:spLocks noGrp="1" noChangeArrowheads="1"/>
          </p:cNvSpPr>
          <p:nvPr>
            <p:ph type="sldNum" sz="quarter" idx="12"/>
          </p:nvPr>
        </p:nvSpPr>
        <p:spPr>
          <a:ln/>
        </p:spPr>
        <p:txBody>
          <a:bodyPr/>
          <a:lstStyle>
            <a:lvl1pPr>
              <a:defRPr/>
            </a:lvl1pPr>
          </a:lstStyle>
          <a:p>
            <a:pPr>
              <a:defRPr/>
            </a:pPr>
            <a:fld id="{C66ECAF8-80EA-4A3C-B8BE-8BAE3995B00F}" type="slidenum">
              <a:rPr lang="en-US" altLang="en-US"/>
              <a:pPr>
                <a:defRPr/>
              </a:pPr>
              <a:t>‹#›</a:t>
            </a:fld>
            <a:endParaRPr lang="en-US" altLang="en-US"/>
          </a:p>
        </p:txBody>
      </p:sp>
    </p:spTree>
    <p:extLst>
      <p:ext uri="{BB962C8B-B14F-4D97-AF65-F5344CB8AC3E}">
        <p14:creationId xmlns:p14="http://schemas.microsoft.com/office/powerpoint/2010/main" val="16584945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C6264B5-DDCB-40E8-A6BA-7C50A4E3095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68DF874F-1906-4F2D-8311-EA308C32139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4C71D1BD-C43A-4562-8677-373CC8765771}"/>
              </a:ext>
            </a:extLst>
          </p:cNvPr>
          <p:cNvSpPr>
            <a:spLocks noGrp="1" noChangeArrowheads="1"/>
          </p:cNvSpPr>
          <p:nvPr>
            <p:ph type="sldNum" sz="quarter" idx="12"/>
          </p:nvPr>
        </p:nvSpPr>
        <p:spPr>
          <a:ln/>
        </p:spPr>
        <p:txBody>
          <a:bodyPr/>
          <a:lstStyle>
            <a:lvl1pPr>
              <a:defRPr/>
            </a:lvl1pPr>
          </a:lstStyle>
          <a:p>
            <a:pPr>
              <a:defRPr/>
            </a:pPr>
            <a:fld id="{3AE27E33-EE28-4A69-84A1-660E79ADC262}" type="slidenum">
              <a:rPr lang="en-US" altLang="en-US"/>
              <a:pPr>
                <a:defRPr/>
              </a:pPr>
              <a:t>‹#›</a:t>
            </a:fld>
            <a:endParaRPr lang="en-US" altLang="en-US"/>
          </a:p>
        </p:txBody>
      </p:sp>
    </p:spTree>
    <p:extLst>
      <p:ext uri="{BB962C8B-B14F-4D97-AF65-F5344CB8AC3E}">
        <p14:creationId xmlns:p14="http://schemas.microsoft.com/office/powerpoint/2010/main" val="15654028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E41AD687-4BEF-49A9-9E39-BFB73A58801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4BE2EE33-3B0B-4169-BDD4-231EA403A0E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1F8B24E3-4EA3-4E75-924D-5FCA8CE96319}"/>
              </a:ext>
            </a:extLst>
          </p:cNvPr>
          <p:cNvSpPr>
            <a:spLocks noGrp="1" noChangeArrowheads="1"/>
          </p:cNvSpPr>
          <p:nvPr>
            <p:ph type="sldNum" sz="quarter" idx="12"/>
          </p:nvPr>
        </p:nvSpPr>
        <p:spPr>
          <a:ln/>
        </p:spPr>
        <p:txBody>
          <a:bodyPr/>
          <a:lstStyle>
            <a:lvl1pPr>
              <a:defRPr/>
            </a:lvl1pPr>
          </a:lstStyle>
          <a:p>
            <a:pPr>
              <a:defRPr/>
            </a:pPr>
            <a:fld id="{76A68BDC-CA50-4DA8-B3BA-78F43A4DA6E3}" type="slidenum">
              <a:rPr lang="en-US" altLang="en-US"/>
              <a:pPr>
                <a:defRPr/>
              </a:pPr>
              <a:t>‹#›</a:t>
            </a:fld>
            <a:endParaRPr lang="en-US" altLang="en-US"/>
          </a:p>
        </p:txBody>
      </p:sp>
    </p:spTree>
    <p:extLst>
      <p:ext uri="{BB962C8B-B14F-4D97-AF65-F5344CB8AC3E}">
        <p14:creationId xmlns:p14="http://schemas.microsoft.com/office/powerpoint/2010/main" val="28221297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B012C1CB-FF89-4347-8C9F-F7E9A183300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4C4EF228-A4F9-43EC-9BCA-3FB051A4798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C6662A26-769D-4EA1-B206-6730A5BF5730}"/>
              </a:ext>
            </a:extLst>
          </p:cNvPr>
          <p:cNvSpPr>
            <a:spLocks noGrp="1" noChangeArrowheads="1"/>
          </p:cNvSpPr>
          <p:nvPr>
            <p:ph type="sldNum" sz="quarter" idx="12"/>
          </p:nvPr>
        </p:nvSpPr>
        <p:spPr>
          <a:ln/>
        </p:spPr>
        <p:txBody>
          <a:bodyPr/>
          <a:lstStyle>
            <a:lvl1pPr>
              <a:defRPr/>
            </a:lvl1pPr>
          </a:lstStyle>
          <a:p>
            <a:pPr>
              <a:defRPr/>
            </a:pPr>
            <a:fld id="{F5361890-C411-4D39-8BA8-73AA04EC035F}" type="slidenum">
              <a:rPr lang="en-US" altLang="en-US"/>
              <a:pPr>
                <a:defRPr/>
              </a:pPr>
              <a:t>‹#›</a:t>
            </a:fld>
            <a:endParaRPr lang="en-US" altLang="en-US"/>
          </a:p>
        </p:txBody>
      </p:sp>
    </p:spTree>
    <p:extLst>
      <p:ext uri="{BB962C8B-B14F-4D97-AF65-F5344CB8AC3E}">
        <p14:creationId xmlns:p14="http://schemas.microsoft.com/office/powerpoint/2010/main" val="22942400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5A53976-90B0-4B70-98E2-B48CB153700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FE5223CE-7ED1-4505-9EB5-8A5C98ECB69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EA57FD41-642D-4DE7-A299-EE648264E089}"/>
              </a:ext>
            </a:extLst>
          </p:cNvPr>
          <p:cNvSpPr>
            <a:spLocks noGrp="1" noChangeArrowheads="1"/>
          </p:cNvSpPr>
          <p:nvPr>
            <p:ph type="sldNum" sz="quarter" idx="12"/>
          </p:nvPr>
        </p:nvSpPr>
        <p:spPr>
          <a:ln/>
        </p:spPr>
        <p:txBody>
          <a:bodyPr/>
          <a:lstStyle>
            <a:lvl1pPr>
              <a:defRPr/>
            </a:lvl1pPr>
          </a:lstStyle>
          <a:p>
            <a:pPr>
              <a:defRPr/>
            </a:pPr>
            <a:fld id="{D0EB181B-95D9-4C1B-BDBA-2C4EFF46ABCF}" type="slidenum">
              <a:rPr lang="en-US" altLang="en-US"/>
              <a:pPr>
                <a:defRPr/>
              </a:pPr>
              <a:t>‹#›</a:t>
            </a:fld>
            <a:endParaRPr lang="en-US" altLang="en-US"/>
          </a:p>
        </p:txBody>
      </p:sp>
    </p:spTree>
    <p:extLst>
      <p:ext uri="{BB962C8B-B14F-4D97-AF65-F5344CB8AC3E}">
        <p14:creationId xmlns:p14="http://schemas.microsoft.com/office/powerpoint/2010/main" val="558165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7CBBCBF4-B02A-47CA-947A-8E5C425C3EB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15F55F9F-492A-46A3-9F39-D1D74A34C47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8C73AA6B-70C1-48D7-9154-964B583D45E2}"/>
              </a:ext>
            </a:extLst>
          </p:cNvPr>
          <p:cNvSpPr>
            <a:spLocks noGrp="1" noChangeArrowheads="1"/>
          </p:cNvSpPr>
          <p:nvPr>
            <p:ph type="sldNum" sz="quarter" idx="12"/>
          </p:nvPr>
        </p:nvSpPr>
        <p:spPr>
          <a:ln/>
        </p:spPr>
        <p:txBody>
          <a:bodyPr/>
          <a:lstStyle>
            <a:lvl1pPr>
              <a:defRPr/>
            </a:lvl1pPr>
          </a:lstStyle>
          <a:p>
            <a:pPr>
              <a:defRPr/>
            </a:pPr>
            <a:fld id="{0F48155C-0C4A-4D53-91E2-FFF34A8937AA}" type="slidenum">
              <a:rPr lang="en-US" altLang="en-US"/>
              <a:pPr>
                <a:defRPr/>
              </a:pPr>
              <a:t>‹#›</a:t>
            </a:fld>
            <a:endParaRPr lang="en-US" altLang="en-US"/>
          </a:p>
        </p:txBody>
      </p:sp>
    </p:spTree>
    <p:extLst>
      <p:ext uri="{BB962C8B-B14F-4D97-AF65-F5344CB8AC3E}">
        <p14:creationId xmlns:p14="http://schemas.microsoft.com/office/powerpoint/2010/main" val="41475708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E3F35B83-E9D9-4AAC-8F10-EE5B00EA37C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B9EFA8C9-99EA-4483-977F-95CD32242B8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F13ECE34-4B4C-4408-AF3C-7F3C466D54FC}"/>
              </a:ext>
            </a:extLst>
          </p:cNvPr>
          <p:cNvSpPr>
            <a:spLocks noGrp="1" noChangeArrowheads="1"/>
          </p:cNvSpPr>
          <p:nvPr>
            <p:ph type="sldNum" sz="quarter" idx="12"/>
          </p:nvPr>
        </p:nvSpPr>
        <p:spPr>
          <a:ln/>
        </p:spPr>
        <p:txBody>
          <a:bodyPr/>
          <a:lstStyle>
            <a:lvl1pPr>
              <a:defRPr/>
            </a:lvl1pPr>
          </a:lstStyle>
          <a:p>
            <a:pPr>
              <a:defRPr/>
            </a:pPr>
            <a:fld id="{59DC1FBE-449C-4D95-AF08-FD0157961FC0}" type="slidenum">
              <a:rPr lang="en-US" altLang="en-US"/>
              <a:pPr>
                <a:defRPr/>
              </a:pPr>
              <a:t>‹#›</a:t>
            </a:fld>
            <a:endParaRPr lang="en-US" altLang="en-US"/>
          </a:p>
        </p:txBody>
      </p:sp>
    </p:spTree>
    <p:extLst>
      <p:ext uri="{BB962C8B-B14F-4D97-AF65-F5344CB8AC3E}">
        <p14:creationId xmlns:p14="http://schemas.microsoft.com/office/powerpoint/2010/main" val="34346542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63BD3610-04C4-48D1-861E-2A4EDB20D7E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E5EB3F28-B221-48F5-B9F9-F3C6CCF9E27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9665A5CB-AD8F-460D-ABFF-7E4AA7D38570}"/>
              </a:ext>
            </a:extLst>
          </p:cNvPr>
          <p:cNvSpPr>
            <a:spLocks noGrp="1" noChangeArrowheads="1"/>
          </p:cNvSpPr>
          <p:nvPr>
            <p:ph type="sldNum" sz="quarter" idx="12"/>
          </p:nvPr>
        </p:nvSpPr>
        <p:spPr>
          <a:ln/>
        </p:spPr>
        <p:txBody>
          <a:bodyPr/>
          <a:lstStyle>
            <a:lvl1pPr>
              <a:defRPr/>
            </a:lvl1pPr>
          </a:lstStyle>
          <a:p>
            <a:pPr>
              <a:defRPr/>
            </a:pPr>
            <a:fld id="{24C9AE79-053D-4E03-AFD0-F59262723819}" type="slidenum">
              <a:rPr lang="en-US" altLang="en-US"/>
              <a:pPr>
                <a:defRPr/>
              </a:pPr>
              <a:t>‹#›</a:t>
            </a:fld>
            <a:endParaRPr lang="en-US" altLang="en-US"/>
          </a:p>
        </p:txBody>
      </p:sp>
    </p:spTree>
    <p:extLst>
      <p:ext uri="{BB962C8B-B14F-4D97-AF65-F5344CB8AC3E}">
        <p14:creationId xmlns:p14="http://schemas.microsoft.com/office/powerpoint/2010/main" val="1916090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00B1350-C5B5-4EA6-BE67-2A7ACEF1252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0B642B4E-0A4F-4179-9C04-44E1A0A1C73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1D639827-29D1-4746-A129-FF4BACE896D1}"/>
              </a:ext>
            </a:extLst>
          </p:cNvPr>
          <p:cNvSpPr>
            <a:spLocks noGrp="1" noChangeArrowheads="1"/>
          </p:cNvSpPr>
          <p:nvPr>
            <p:ph type="sldNum" sz="quarter" idx="12"/>
          </p:nvPr>
        </p:nvSpPr>
        <p:spPr>
          <a:ln/>
        </p:spPr>
        <p:txBody>
          <a:bodyPr/>
          <a:lstStyle>
            <a:lvl1pPr>
              <a:defRPr/>
            </a:lvl1pPr>
          </a:lstStyle>
          <a:p>
            <a:pPr>
              <a:defRPr/>
            </a:pPr>
            <a:fld id="{228363A1-D2A8-4595-892E-C04826DD8076}" type="slidenum">
              <a:rPr lang="en-US" altLang="en-US"/>
              <a:pPr>
                <a:defRPr/>
              </a:pPr>
              <a:t>‹#›</a:t>
            </a:fld>
            <a:endParaRPr lang="en-US" altLang="en-US"/>
          </a:p>
        </p:txBody>
      </p:sp>
    </p:spTree>
    <p:extLst>
      <p:ext uri="{BB962C8B-B14F-4D97-AF65-F5344CB8AC3E}">
        <p14:creationId xmlns:p14="http://schemas.microsoft.com/office/powerpoint/2010/main" val="22656520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3766D43-4D83-4D01-9DAF-265A0609966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45CC3DF0-2B05-4858-8CCA-DB4C92ACC88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0D1571BD-0C2E-4B6C-8454-A4BFCFC22367}"/>
              </a:ext>
            </a:extLst>
          </p:cNvPr>
          <p:cNvSpPr>
            <a:spLocks noGrp="1" noChangeArrowheads="1"/>
          </p:cNvSpPr>
          <p:nvPr>
            <p:ph type="sldNum" sz="quarter" idx="12"/>
          </p:nvPr>
        </p:nvSpPr>
        <p:spPr>
          <a:ln/>
        </p:spPr>
        <p:txBody>
          <a:bodyPr/>
          <a:lstStyle>
            <a:lvl1pPr>
              <a:defRPr/>
            </a:lvl1pPr>
          </a:lstStyle>
          <a:p>
            <a:pPr>
              <a:defRPr/>
            </a:pPr>
            <a:fld id="{031668E3-7465-4F9A-A8DA-6B0D7990B0E9}" type="slidenum">
              <a:rPr lang="en-US" altLang="en-US"/>
              <a:pPr>
                <a:defRPr/>
              </a:pPr>
              <a:t>‹#›</a:t>
            </a:fld>
            <a:endParaRPr lang="en-US" altLang="en-US"/>
          </a:p>
        </p:txBody>
      </p:sp>
    </p:spTree>
    <p:extLst>
      <p:ext uri="{BB962C8B-B14F-4D97-AF65-F5344CB8AC3E}">
        <p14:creationId xmlns:p14="http://schemas.microsoft.com/office/powerpoint/2010/main" val="31177063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D71F185D-0D30-4352-A9D6-CAE5C11626F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20A77F43-9142-4659-AD02-AA4E134E642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5966F737-58D1-4CE2-93C8-2828A98BF3C3}"/>
              </a:ext>
            </a:extLst>
          </p:cNvPr>
          <p:cNvSpPr>
            <a:spLocks noGrp="1" noChangeArrowheads="1"/>
          </p:cNvSpPr>
          <p:nvPr>
            <p:ph type="sldNum" sz="quarter" idx="12"/>
          </p:nvPr>
        </p:nvSpPr>
        <p:spPr>
          <a:ln/>
        </p:spPr>
        <p:txBody>
          <a:bodyPr/>
          <a:lstStyle>
            <a:lvl1pPr>
              <a:defRPr/>
            </a:lvl1pPr>
          </a:lstStyle>
          <a:p>
            <a:pPr>
              <a:defRPr/>
            </a:pPr>
            <a:fld id="{50D50813-4449-465C-A736-7D40940E0BBD}" type="slidenum">
              <a:rPr lang="en-US" altLang="en-US"/>
              <a:pPr>
                <a:defRPr/>
              </a:pPr>
              <a:t>‹#›</a:t>
            </a:fld>
            <a:endParaRPr lang="en-US" altLang="en-US"/>
          </a:p>
        </p:txBody>
      </p:sp>
    </p:spTree>
    <p:extLst>
      <p:ext uri="{BB962C8B-B14F-4D97-AF65-F5344CB8AC3E}">
        <p14:creationId xmlns:p14="http://schemas.microsoft.com/office/powerpoint/2010/main" val="13458689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7E93E1E-F247-4D42-BA6F-B5A142C5E7F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A840746B-61EB-4D70-ADF7-AD6BE256F7F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ED1DF8B2-CDCD-42BF-A500-08C6A7FB95FE}"/>
              </a:ext>
            </a:extLst>
          </p:cNvPr>
          <p:cNvSpPr>
            <a:spLocks noGrp="1" noChangeArrowheads="1"/>
          </p:cNvSpPr>
          <p:nvPr>
            <p:ph type="sldNum" sz="quarter" idx="12"/>
          </p:nvPr>
        </p:nvSpPr>
        <p:spPr>
          <a:ln/>
        </p:spPr>
        <p:txBody>
          <a:bodyPr/>
          <a:lstStyle>
            <a:lvl1pPr>
              <a:defRPr/>
            </a:lvl1pPr>
          </a:lstStyle>
          <a:p>
            <a:pPr>
              <a:defRPr/>
            </a:pPr>
            <a:fld id="{93F1D609-DB59-4B9D-8DCB-5F46A2323F95}" type="slidenum">
              <a:rPr lang="en-US" altLang="en-US"/>
              <a:pPr>
                <a:defRPr/>
              </a:pPr>
              <a:t>‹#›</a:t>
            </a:fld>
            <a:endParaRPr lang="en-US" altLang="en-US"/>
          </a:p>
        </p:txBody>
      </p:sp>
    </p:spTree>
    <p:extLst>
      <p:ext uri="{BB962C8B-B14F-4D97-AF65-F5344CB8AC3E}">
        <p14:creationId xmlns:p14="http://schemas.microsoft.com/office/powerpoint/2010/main" val="19285808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0713D9EB-8E4B-4A82-BA67-3AAC35193BC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5C412AF6-01FB-445C-B3C4-023F5B3DA21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36793ED0-3141-4186-B3C8-E19D97DF934E}"/>
              </a:ext>
            </a:extLst>
          </p:cNvPr>
          <p:cNvSpPr>
            <a:spLocks noGrp="1" noChangeArrowheads="1"/>
          </p:cNvSpPr>
          <p:nvPr>
            <p:ph type="sldNum" sz="quarter" idx="12"/>
          </p:nvPr>
        </p:nvSpPr>
        <p:spPr>
          <a:ln/>
        </p:spPr>
        <p:txBody>
          <a:bodyPr/>
          <a:lstStyle>
            <a:lvl1pPr>
              <a:defRPr/>
            </a:lvl1pPr>
          </a:lstStyle>
          <a:p>
            <a:pPr>
              <a:defRPr/>
            </a:pPr>
            <a:fld id="{D00C55EC-96E8-46B2-A75C-D163D8CC8849}" type="slidenum">
              <a:rPr lang="en-US" altLang="en-US"/>
              <a:pPr>
                <a:defRPr/>
              </a:pPr>
              <a:t>‹#›</a:t>
            </a:fld>
            <a:endParaRPr lang="en-US" altLang="en-US"/>
          </a:p>
        </p:txBody>
      </p:sp>
    </p:spTree>
    <p:extLst>
      <p:ext uri="{BB962C8B-B14F-4D97-AF65-F5344CB8AC3E}">
        <p14:creationId xmlns:p14="http://schemas.microsoft.com/office/powerpoint/2010/main" val="16233992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1213B919-EA1E-4A14-BC08-045925B0026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C880FAE6-840C-4AB1-9269-A19F6F0424D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62C5B083-3B32-4E84-AC30-8D22A8248A43}"/>
              </a:ext>
            </a:extLst>
          </p:cNvPr>
          <p:cNvSpPr>
            <a:spLocks noGrp="1" noChangeArrowheads="1"/>
          </p:cNvSpPr>
          <p:nvPr>
            <p:ph type="sldNum" sz="quarter" idx="12"/>
          </p:nvPr>
        </p:nvSpPr>
        <p:spPr>
          <a:ln/>
        </p:spPr>
        <p:txBody>
          <a:bodyPr/>
          <a:lstStyle>
            <a:lvl1pPr>
              <a:defRPr/>
            </a:lvl1pPr>
          </a:lstStyle>
          <a:p>
            <a:pPr>
              <a:defRPr/>
            </a:pPr>
            <a:fld id="{DCC49989-3AA2-408D-ADE2-25F1165038A2}" type="slidenum">
              <a:rPr lang="en-US" altLang="en-US"/>
              <a:pPr>
                <a:defRPr/>
              </a:pPr>
              <a:t>‹#›</a:t>
            </a:fld>
            <a:endParaRPr lang="en-US" altLang="en-US"/>
          </a:p>
        </p:txBody>
      </p:sp>
    </p:spTree>
    <p:extLst>
      <p:ext uri="{BB962C8B-B14F-4D97-AF65-F5344CB8AC3E}">
        <p14:creationId xmlns:p14="http://schemas.microsoft.com/office/powerpoint/2010/main" val="25574778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B5E78760-9F92-4F98-8D1E-FAC67092191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B6618293-046C-431B-B842-E50E1012FD6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DCB05176-37B7-4513-A50B-866B989FE77B}"/>
              </a:ext>
            </a:extLst>
          </p:cNvPr>
          <p:cNvSpPr>
            <a:spLocks noGrp="1" noChangeArrowheads="1"/>
          </p:cNvSpPr>
          <p:nvPr>
            <p:ph type="sldNum" sz="quarter" idx="12"/>
          </p:nvPr>
        </p:nvSpPr>
        <p:spPr>
          <a:ln/>
        </p:spPr>
        <p:txBody>
          <a:bodyPr/>
          <a:lstStyle>
            <a:lvl1pPr>
              <a:defRPr/>
            </a:lvl1pPr>
          </a:lstStyle>
          <a:p>
            <a:pPr>
              <a:defRPr/>
            </a:pPr>
            <a:fld id="{351D847C-9F9C-4348-ACC5-D3BA25C25456}" type="slidenum">
              <a:rPr lang="en-US" altLang="en-US"/>
              <a:pPr>
                <a:defRPr/>
              </a:pPr>
              <a:t>‹#›</a:t>
            </a:fld>
            <a:endParaRPr lang="en-US" altLang="en-US"/>
          </a:p>
        </p:txBody>
      </p:sp>
    </p:spTree>
    <p:extLst>
      <p:ext uri="{BB962C8B-B14F-4D97-AF65-F5344CB8AC3E}">
        <p14:creationId xmlns:p14="http://schemas.microsoft.com/office/powerpoint/2010/main" val="39445258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E09ACECE-722B-41DE-85C0-7F5946C88EA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90F605EF-25E2-4D8A-B6ED-5AE9730C901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B458704B-992D-4357-A4C4-7B60E1679524}"/>
              </a:ext>
            </a:extLst>
          </p:cNvPr>
          <p:cNvSpPr>
            <a:spLocks noGrp="1" noChangeArrowheads="1"/>
          </p:cNvSpPr>
          <p:nvPr>
            <p:ph type="sldNum" sz="quarter" idx="12"/>
          </p:nvPr>
        </p:nvSpPr>
        <p:spPr>
          <a:ln/>
        </p:spPr>
        <p:txBody>
          <a:bodyPr/>
          <a:lstStyle>
            <a:lvl1pPr>
              <a:defRPr/>
            </a:lvl1pPr>
          </a:lstStyle>
          <a:p>
            <a:pPr>
              <a:defRPr/>
            </a:pPr>
            <a:fld id="{3B574D30-0297-4E6F-8E23-E79CDDCD9D1C}" type="slidenum">
              <a:rPr lang="en-US" altLang="en-US"/>
              <a:pPr>
                <a:defRPr/>
              </a:pPr>
              <a:t>‹#›</a:t>
            </a:fld>
            <a:endParaRPr lang="en-US" altLang="en-US"/>
          </a:p>
        </p:txBody>
      </p:sp>
    </p:spTree>
    <p:extLst>
      <p:ext uri="{BB962C8B-B14F-4D97-AF65-F5344CB8AC3E}">
        <p14:creationId xmlns:p14="http://schemas.microsoft.com/office/powerpoint/2010/main" val="3171740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47800" y="1600200"/>
            <a:ext cx="35433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43500" y="1600200"/>
            <a:ext cx="35433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943F5E0-33A3-4E54-A53F-033A5A8255C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F164709A-59E8-41A4-B44C-165DA5188B7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D3326BD7-BBBE-4731-A8C7-024E694398E1}"/>
              </a:ext>
            </a:extLst>
          </p:cNvPr>
          <p:cNvSpPr>
            <a:spLocks noGrp="1" noChangeArrowheads="1"/>
          </p:cNvSpPr>
          <p:nvPr>
            <p:ph type="sldNum" sz="quarter" idx="12"/>
          </p:nvPr>
        </p:nvSpPr>
        <p:spPr>
          <a:ln/>
        </p:spPr>
        <p:txBody>
          <a:bodyPr/>
          <a:lstStyle>
            <a:lvl1pPr>
              <a:defRPr/>
            </a:lvl1pPr>
          </a:lstStyle>
          <a:p>
            <a:pPr>
              <a:defRPr/>
            </a:pPr>
            <a:fld id="{2E6E583C-53F5-43D7-9748-1EEF1628A9FC}" type="slidenum">
              <a:rPr lang="en-US" altLang="en-US"/>
              <a:pPr>
                <a:defRPr/>
              </a:pPr>
              <a:t>‹#›</a:t>
            </a:fld>
            <a:endParaRPr lang="en-US" altLang="en-US"/>
          </a:p>
        </p:txBody>
      </p:sp>
    </p:spTree>
    <p:extLst>
      <p:ext uri="{BB962C8B-B14F-4D97-AF65-F5344CB8AC3E}">
        <p14:creationId xmlns:p14="http://schemas.microsoft.com/office/powerpoint/2010/main" val="142833061"/>
      </p:ext>
    </p:extLst>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DF16E2B-FA77-4CFF-9619-AF7AB4ADCAA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65D98A50-661A-4AD9-A137-DCBF654C28F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512A2F2D-2A56-40E4-AA99-CE83E5708E50}"/>
              </a:ext>
            </a:extLst>
          </p:cNvPr>
          <p:cNvSpPr>
            <a:spLocks noGrp="1" noChangeArrowheads="1"/>
          </p:cNvSpPr>
          <p:nvPr>
            <p:ph type="sldNum" sz="quarter" idx="12"/>
          </p:nvPr>
        </p:nvSpPr>
        <p:spPr>
          <a:ln/>
        </p:spPr>
        <p:txBody>
          <a:bodyPr/>
          <a:lstStyle>
            <a:lvl1pPr>
              <a:defRPr/>
            </a:lvl1pPr>
          </a:lstStyle>
          <a:p>
            <a:pPr>
              <a:defRPr/>
            </a:pPr>
            <a:fld id="{599D1726-01E2-4A50-8900-522BCF2B0676}" type="slidenum">
              <a:rPr lang="en-US" altLang="en-US"/>
              <a:pPr>
                <a:defRPr/>
              </a:pPr>
              <a:t>‹#›</a:t>
            </a:fld>
            <a:endParaRPr lang="en-US" altLang="en-US"/>
          </a:p>
        </p:txBody>
      </p:sp>
    </p:spTree>
    <p:extLst>
      <p:ext uri="{BB962C8B-B14F-4D97-AF65-F5344CB8AC3E}">
        <p14:creationId xmlns:p14="http://schemas.microsoft.com/office/powerpoint/2010/main" val="6706212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7DA3784F-E9E7-4E7B-AA75-335F214E7E7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D3C266C5-4FA1-4489-9296-579E2BBF6A1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A3F76155-33B8-4272-957A-C07BE557FE8E}"/>
              </a:ext>
            </a:extLst>
          </p:cNvPr>
          <p:cNvSpPr>
            <a:spLocks noGrp="1" noChangeArrowheads="1"/>
          </p:cNvSpPr>
          <p:nvPr>
            <p:ph type="sldNum" sz="quarter" idx="12"/>
          </p:nvPr>
        </p:nvSpPr>
        <p:spPr>
          <a:ln/>
        </p:spPr>
        <p:txBody>
          <a:bodyPr/>
          <a:lstStyle>
            <a:lvl1pPr>
              <a:defRPr/>
            </a:lvl1pPr>
          </a:lstStyle>
          <a:p>
            <a:pPr>
              <a:defRPr/>
            </a:pPr>
            <a:fld id="{B2A0F090-A256-4A80-AA6C-6DFAE24ABF8F}" type="slidenum">
              <a:rPr lang="en-US" altLang="en-US"/>
              <a:pPr>
                <a:defRPr/>
              </a:pPr>
              <a:t>‹#›</a:t>
            </a:fld>
            <a:endParaRPr lang="en-US" altLang="en-US"/>
          </a:p>
        </p:txBody>
      </p:sp>
    </p:spTree>
    <p:extLst>
      <p:ext uri="{BB962C8B-B14F-4D97-AF65-F5344CB8AC3E}">
        <p14:creationId xmlns:p14="http://schemas.microsoft.com/office/powerpoint/2010/main" val="6017361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8F95883D-3438-4E2F-979E-22E06CEBBBB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52B76137-CAA1-4E3D-9F68-96E7410E527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43681DB9-D459-4809-86B5-CDF5C4CAFDAE}"/>
              </a:ext>
            </a:extLst>
          </p:cNvPr>
          <p:cNvSpPr>
            <a:spLocks noGrp="1" noChangeArrowheads="1"/>
          </p:cNvSpPr>
          <p:nvPr>
            <p:ph type="sldNum" sz="quarter" idx="12"/>
          </p:nvPr>
        </p:nvSpPr>
        <p:spPr>
          <a:ln/>
        </p:spPr>
        <p:txBody>
          <a:bodyPr/>
          <a:lstStyle>
            <a:lvl1pPr>
              <a:defRPr/>
            </a:lvl1pPr>
          </a:lstStyle>
          <a:p>
            <a:pPr>
              <a:defRPr/>
            </a:pPr>
            <a:fld id="{CBB4509F-AB2C-4170-AD81-1C00EE8F333D}" type="slidenum">
              <a:rPr lang="en-US" altLang="en-US"/>
              <a:pPr>
                <a:defRPr/>
              </a:pPr>
              <a:t>‹#›</a:t>
            </a:fld>
            <a:endParaRPr lang="en-US" altLang="en-US"/>
          </a:p>
        </p:txBody>
      </p:sp>
    </p:spTree>
    <p:extLst>
      <p:ext uri="{BB962C8B-B14F-4D97-AF65-F5344CB8AC3E}">
        <p14:creationId xmlns:p14="http://schemas.microsoft.com/office/powerpoint/2010/main" val="18950864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4970961-36F1-4617-B6F7-5D4D7F819A8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647B68AE-72B8-4354-AE5F-8FF5302E9DD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60BAEC03-9ED5-4E3B-B56A-C07E05DCBAFE}"/>
              </a:ext>
            </a:extLst>
          </p:cNvPr>
          <p:cNvSpPr>
            <a:spLocks noGrp="1" noChangeArrowheads="1"/>
          </p:cNvSpPr>
          <p:nvPr>
            <p:ph type="sldNum" sz="quarter" idx="12"/>
          </p:nvPr>
        </p:nvSpPr>
        <p:spPr>
          <a:ln/>
        </p:spPr>
        <p:txBody>
          <a:bodyPr/>
          <a:lstStyle>
            <a:lvl1pPr>
              <a:defRPr/>
            </a:lvl1pPr>
          </a:lstStyle>
          <a:p>
            <a:pPr>
              <a:defRPr/>
            </a:pPr>
            <a:fld id="{D4752707-54F4-495A-9C9E-CCCB6DC66695}" type="slidenum">
              <a:rPr lang="en-US" altLang="en-US"/>
              <a:pPr>
                <a:defRPr/>
              </a:pPr>
              <a:t>‹#›</a:t>
            </a:fld>
            <a:endParaRPr lang="en-US" altLang="en-US"/>
          </a:p>
        </p:txBody>
      </p:sp>
    </p:spTree>
    <p:extLst>
      <p:ext uri="{BB962C8B-B14F-4D97-AF65-F5344CB8AC3E}">
        <p14:creationId xmlns:p14="http://schemas.microsoft.com/office/powerpoint/2010/main" val="11329023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867B9E0-3988-4693-9778-F45D4BE5A2E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172A74B9-7906-44DE-A775-43CEFFC54B5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B3094BD2-FE04-46BD-BBE3-996E84318124}"/>
              </a:ext>
            </a:extLst>
          </p:cNvPr>
          <p:cNvSpPr>
            <a:spLocks noGrp="1" noChangeArrowheads="1"/>
          </p:cNvSpPr>
          <p:nvPr>
            <p:ph type="sldNum" sz="quarter" idx="12"/>
          </p:nvPr>
        </p:nvSpPr>
        <p:spPr>
          <a:ln/>
        </p:spPr>
        <p:txBody>
          <a:bodyPr/>
          <a:lstStyle>
            <a:lvl1pPr>
              <a:defRPr/>
            </a:lvl1pPr>
          </a:lstStyle>
          <a:p>
            <a:pPr>
              <a:defRPr/>
            </a:pPr>
            <a:fld id="{736A4B12-E8D9-40B0-A47C-47A35FF2A85E}" type="slidenum">
              <a:rPr lang="en-US" altLang="en-US"/>
              <a:pPr>
                <a:defRPr/>
              </a:pPr>
              <a:t>‹#›</a:t>
            </a:fld>
            <a:endParaRPr lang="en-US" altLang="en-US"/>
          </a:p>
        </p:txBody>
      </p:sp>
    </p:spTree>
    <p:extLst>
      <p:ext uri="{BB962C8B-B14F-4D97-AF65-F5344CB8AC3E}">
        <p14:creationId xmlns:p14="http://schemas.microsoft.com/office/powerpoint/2010/main" val="32444824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4565C41B-D230-42BD-8FDE-D2A016385D1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5D22E738-BC24-436E-B556-34CD4130B79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AA653FB0-C8BE-451A-AC51-AD420F255BF3}"/>
              </a:ext>
            </a:extLst>
          </p:cNvPr>
          <p:cNvSpPr>
            <a:spLocks noGrp="1" noChangeArrowheads="1"/>
          </p:cNvSpPr>
          <p:nvPr>
            <p:ph type="sldNum" sz="quarter" idx="12"/>
          </p:nvPr>
        </p:nvSpPr>
        <p:spPr>
          <a:ln/>
        </p:spPr>
        <p:txBody>
          <a:bodyPr/>
          <a:lstStyle>
            <a:lvl1pPr>
              <a:defRPr/>
            </a:lvl1pPr>
          </a:lstStyle>
          <a:p>
            <a:pPr>
              <a:defRPr/>
            </a:pPr>
            <a:fld id="{85120F7E-E48C-4EDD-B628-81D3910D0296}" type="slidenum">
              <a:rPr lang="en-US" altLang="en-US"/>
              <a:pPr>
                <a:defRPr/>
              </a:pPr>
              <a:t>‹#›</a:t>
            </a:fld>
            <a:endParaRPr lang="en-US" altLang="en-US"/>
          </a:p>
        </p:txBody>
      </p:sp>
    </p:spTree>
    <p:extLst>
      <p:ext uri="{BB962C8B-B14F-4D97-AF65-F5344CB8AC3E}">
        <p14:creationId xmlns:p14="http://schemas.microsoft.com/office/powerpoint/2010/main" val="33855198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66B4D07-2D7F-45DC-AF21-3B393D76208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934A02E9-FB72-48B5-B3C9-0BA772062BF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345A38BF-4EEF-49BB-AC95-9737282E8794}"/>
              </a:ext>
            </a:extLst>
          </p:cNvPr>
          <p:cNvSpPr>
            <a:spLocks noGrp="1" noChangeArrowheads="1"/>
          </p:cNvSpPr>
          <p:nvPr>
            <p:ph type="sldNum" sz="quarter" idx="12"/>
          </p:nvPr>
        </p:nvSpPr>
        <p:spPr>
          <a:ln/>
        </p:spPr>
        <p:txBody>
          <a:bodyPr/>
          <a:lstStyle>
            <a:lvl1pPr>
              <a:defRPr/>
            </a:lvl1pPr>
          </a:lstStyle>
          <a:p>
            <a:pPr>
              <a:defRPr/>
            </a:pPr>
            <a:fld id="{C9D64B2F-FD3E-4F6A-B9B4-194B5EC96CDF}" type="slidenum">
              <a:rPr lang="en-US" altLang="en-US"/>
              <a:pPr>
                <a:defRPr/>
              </a:pPr>
              <a:t>‹#›</a:t>
            </a:fld>
            <a:endParaRPr lang="en-US" altLang="en-US"/>
          </a:p>
        </p:txBody>
      </p:sp>
    </p:spTree>
    <p:extLst>
      <p:ext uri="{BB962C8B-B14F-4D97-AF65-F5344CB8AC3E}">
        <p14:creationId xmlns:p14="http://schemas.microsoft.com/office/powerpoint/2010/main" val="28984093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00FA2B49-55D2-4A00-A3C4-26C10948550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AF54EE51-9C02-4D5E-9B0B-D8B61B49C76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D2BDD985-23DF-4E4F-AF59-B2EEE8D7B889}"/>
              </a:ext>
            </a:extLst>
          </p:cNvPr>
          <p:cNvSpPr>
            <a:spLocks noGrp="1" noChangeArrowheads="1"/>
          </p:cNvSpPr>
          <p:nvPr>
            <p:ph type="sldNum" sz="quarter" idx="12"/>
          </p:nvPr>
        </p:nvSpPr>
        <p:spPr>
          <a:ln/>
        </p:spPr>
        <p:txBody>
          <a:bodyPr/>
          <a:lstStyle>
            <a:lvl1pPr>
              <a:defRPr/>
            </a:lvl1pPr>
          </a:lstStyle>
          <a:p>
            <a:pPr>
              <a:defRPr/>
            </a:pPr>
            <a:fld id="{34745C0D-1B05-42CF-BB4A-AC6EC286B2E1}" type="slidenum">
              <a:rPr lang="en-US" altLang="en-US"/>
              <a:pPr>
                <a:defRPr/>
              </a:pPr>
              <a:t>‹#›</a:t>
            </a:fld>
            <a:endParaRPr lang="en-US" altLang="en-US"/>
          </a:p>
        </p:txBody>
      </p:sp>
    </p:spTree>
    <p:extLst>
      <p:ext uri="{BB962C8B-B14F-4D97-AF65-F5344CB8AC3E}">
        <p14:creationId xmlns:p14="http://schemas.microsoft.com/office/powerpoint/2010/main" val="27109667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95606B79-C2FB-4350-9946-6A1D93BABA9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A8EE3C68-3AE6-4B6F-8CE8-1E37D2A2E27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66287135-9428-4A33-B518-466F4357AB47}"/>
              </a:ext>
            </a:extLst>
          </p:cNvPr>
          <p:cNvSpPr>
            <a:spLocks noGrp="1" noChangeArrowheads="1"/>
          </p:cNvSpPr>
          <p:nvPr>
            <p:ph type="sldNum" sz="quarter" idx="12"/>
          </p:nvPr>
        </p:nvSpPr>
        <p:spPr>
          <a:ln/>
        </p:spPr>
        <p:txBody>
          <a:bodyPr/>
          <a:lstStyle>
            <a:lvl1pPr>
              <a:defRPr/>
            </a:lvl1pPr>
          </a:lstStyle>
          <a:p>
            <a:pPr>
              <a:defRPr/>
            </a:pPr>
            <a:fld id="{EEA5E531-CFFA-4AF0-87B6-8D8FC30936DA}" type="slidenum">
              <a:rPr lang="en-US" altLang="en-US"/>
              <a:pPr>
                <a:defRPr/>
              </a:pPr>
              <a:t>‹#›</a:t>
            </a:fld>
            <a:endParaRPr lang="en-US" altLang="en-US"/>
          </a:p>
        </p:txBody>
      </p:sp>
    </p:spTree>
    <p:extLst>
      <p:ext uri="{BB962C8B-B14F-4D97-AF65-F5344CB8AC3E}">
        <p14:creationId xmlns:p14="http://schemas.microsoft.com/office/powerpoint/2010/main" val="229384487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96851878-E792-4BB1-A392-07CDB07E600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74C40089-0FE3-4135-B279-E06A336E231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4C484A39-6271-4F4C-9BC7-63544E0C4924}"/>
              </a:ext>
            </a:extLst>
          </p:cNvPr>
          <p:cNvSpPr>
            <a:spLocks noGrp="1" noChangeArrowheads="1"/>
          </p:cNvSpPr>
          <p:nvPr>
            <p:ph type="sldNum" sz="quarter" idx="12"/>
          </p:nvPr>
        </p:nvSpPr>
        <p:spPr>
          <a:ln/>
        </p:spPr>
        <p:txBody>
          <a:bodyPr/>
          <a:lstStyle>
            <a:lvl1pPr>
              <a:defRPr/>
            </a:lvl1pPr>
          </a:lstStyle>
          <a:p>
            <a:pPr>
              <a:defRPr/>
            </a:pPr>
            <a:fld id="{ADF2B4E6-3E22-4151-84C1-E5BCD31F5DD3}" type="slidenum">
              <a:rPr lang="en-US" altLang="en-US"/>
              <a:pPr>
                <a:defRPr/>
              </a:pPr>
              <a:t>‹#›</a:t>
            </a:fld>
            <a:endParaRPr lang="en-US" altLang="en-US"/>
          </a:p>
        </p:txBody>
      </p:sp>
    </p:spTree>
    <p:extLst>
      <p:ext uri="{BB962C8B-B14F-4D97-AF65-F5344CB8AC3E}">
        <p14:creationId xmlns:p14="http://schemas.microsoft.com/office/powerpoint/2010/main" val="3406135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BC689944-E3FC-4175-803C-254940B03CD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248E3D41-0906-4F02-9E4A-6A1B5830C82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C6EC3510-16CF-4282-BD1E-F1D3DAFE548D}"/>
              </a:ext>
            </a:extLst>
          </p:cNvPr>
          <p:cNvSpPr>
            <a:spLocks noGrp="1" noChangeArrowheads="1"/>
          </p:cNvSpPr>
          <p:nvPr>
            <p:ph type="sldNum" sz="quarter" idx="12"/>
          </p:nvPr>
        </p:nvSpPr>
        <p:spPr>
          <a:ln/>
        </p:spPr>
        <p:txBody>
          <a:bodyPr/>
          <a:lstStyle>
            <a:lvl1pPr>
              <a:defRPr/>
            </a:lvl1pPr>
          </a:lstStyle>
          <a:p>
            <a:pPr>
              <a:defRPr/>
            </a:pPr>
            <a:fld id="{65C60F9F-FE00-4ED4-B1A1-8A22BB831B3E}" type="slidenum">
              <a:rPr lang="en-US" altLang="en-US"/>
              <a:pPr>
                <a:defRPr/>
              </a:pPr>
              <a:t>‹#›</a:t>
            </a:fld>
            <a:endParaRPr lang="en-US" altLang="en-US"/>
          </a:p>
        </p:txBody>
      </p:sp>
    </p:spTree>
    <p:extLst>
      <p:ext uri="{BB962C8B-B14F-4D97-AF65-F5344CB8AC3E}">
        <p14:creationId xmlns:p14="http://schemas.microsoft.com/office/powerpoint/2010/main" val="234783962"/>
      </p:ext>
    </p:extLst>
  </p:cSld>
  <p:clrMapOvr>
    <a:masterClrMapping/>
  </p:clrMapOvr>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032477E6-6E18-4CCE-A964-BB16B9C2666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EEFBDDF8-9FAA-407D-83A2-180420A4E2F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F29CA8F4-36ED-4C5D-B998-F1C6EFDD83C0}"/>
              </a:ext>
            </a:extLst>
          </p:cNvPr>
          <p:cNvSpPr>
            <a:spLocks noGrp="1" noChangeArrowheads="1"/>
          </p:cNvSpPr>
          <p:nvPr>
            <p:ph type="sldNum" sz="quarter" idx="12"/>
          </p:nvPr>
        </p:nvSpPr>
        <p:spPr>
          <a:ln/>
        </p:spPr>
        <p:txBody>
          <a:bodyPr/>
          <a:lstStyle>
            <a:lvl1pPr>
              <a:defRPr/>
            </a:lvl1pPr>
          </a:lstStyle>
          <a:p>
            <a:pPr>
              <a:defRPr/>
            </a:pPr>
            <a:fld id="{04F1BDD8-3CF2-45B7-B54E-CD2DF893C064}" type="slidenum">
              <a:rPr lang="en-US" altLang="en-US"/>
              <a:pPr>
                <a:defRPr/>
              </a:pPr>
              <a:t>‹#›</a:t>
            </a:fld>
            <a:endParaRPr lang="en-US" altLang="en-US"/>
          </a:p>
        </p:txBody>
      </p:sp>
    </p:spTree>
    <p:extLst>
      <p:ext uri="{BB962C8B-B14F-4D97-AF65-F5344CB8AC3E}">
        <p14:creationId xmlns:p14="http://schemas.microsoft.com/office/powerpoint/2010/main" val="57328706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BBE0B0F-240D-4EAA-9123-DF6CD56E191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E5EA7490-47D4-4B30-A3C6-5CB3FECB9E0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A998A5F1-99F8-4346-9044-E0DD280EF6E3}"/>
              </a:ext>
            </a:extLst>
          </p:cNvPr>
          <p:cNvSpPr>
            <a:spLocks noGrp="1" noChangeArrowheads="1"/>
          </p:cNvSpPr>
          <p:nvPr>
            <p:ph type="sldNum" sz="quarter" idx="12"/>
          </p:nvPr>
        </p:nvSpPr>
        <p:spPr>
          <a:ln/>
        </p:spPr>
        <p:txBody>
          <a:bodyPr/>
          <a:lstStyle>
            <a:lvl1pPr>
              <a:defRPr/>
            </a:lvl1pPr>
          </a:lstStyle>
          <a:p>
            <a:pPr>
              <a:defRPr/>
            </a:pPr>
            <a:fld id="{A50D1424-CB7E-4493-893D-163F876E6593}" type="slidenum">
              <a:rPr lang="en-US" altLang="en-US"/>
              <a:pPr>
                <a:defRPr/>
              </a:pPr>
              <a:t>‹#›</a:t>
            </a:fld>
            <a:endParaRPr lang="en-US" altLang="en-US"/>
          </a:p>
        </p:txBody>
      </p:sp>
    </p:spTree>
    <p:extLst>
      <p:ext uri="{BB962C8B-B14F-4D97-AF65-F5344CB8AC3E}">
        <p14:creationId xmlns:p14="http://schemas.microsoft.com/office/powerpoint/2010/main" val="246369266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404542EF-C89C-42D0-A525-1F43EC932D4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128B95EC-C6DE-45CE-92E7-3C5BB8FA50F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12CB3FEF-DEF7-4131-9C1F-6B90010F0C93}"/>
              </a:ext>
            </a:extLst>
          </p:cNvPr>
          <p:cNvSpPr>
            <a:spLocks noGrp="1" noChangeArrowheads="1"/>
          </p:cNvSpPr>
          <p:nvPr>
            <p:ph type="sldNum" sz="quarter" idx="12"/>
          </p:nvPr>
        </p:nvSpPr>
        <p:spPr>
          <a:ln/>
        </p:spPr>
        <p:txBody>
          <a:bodyPr/>
          <a:lstStyle>
            <a:lvl1pPr>
              <a:defRPr/>
            </a:lvl1pPr>
          </a:lstStyle>
          <a:p>
            <a:pPr>
              <a:defRPr/>
            </a:pPr>
            <a:fld id="{39C6502E-7DB2-4BDE-88A0-9C5B8E7D9787}" type="slidenum">
              <a:rPr lang="en-US" altLang="en-US"/>
              <a:pPr>
                <a:defRPr/>
              </a:pPr>
              <a:t>‹#›</a:t>
            </a:fld>
            <a:endParaRPr lang="en-US" altLang="en-US"/>
          </a:p>
        </p:txBody>
      </p:sp>
    </p:spTree>
    <p:extLst>
      <p:ext uri="{BB962C8B-B14F-4D97-AF65-F5344CB8AC3E}">
        <p14:creationId xmlns:p14="http://schemas.microsoft.com/office/powerpoint/2010/main" val="425982798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6712C8AD-3D26-48A5-9676-731687771F9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2444D444-E502-4849-BC64-763C28CD942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F64BC2F7-E032-4756-B943-6BA1F03A867D}"/>
              </a:ext>
            </a:extLst>
          </p:cNvPr>
          <p:cNvSpPr>
            <a:spLocks noGrp="1" noChangeArrowheads="1"/>
          </p:cNvSpPr>
          <p:nvPr>
            <p:ph type="sldNum" sz="quarter" idx="12"/>
          </p:nvPr>
        </p:nvSpPr>
        <p:spPr>
          <a:ln/>
        </p:spPr>
        <p:txBody>
          <a:bodyPr/>
          <a:lstStyle>
            <a:lvl1pPr>
              <a:defRPr/>
            </a:lvl1pPr>
          </a:lstStyle>
          <a:p>
            <a:pPr>
              <a:defRPr/>
            </a:pPr>
            <a:fld id="{EECBA059-05BC-491C-8CCF-6CC7DF9166C4}" type="slidenum">
              <a:rPr lang="en-US" altLang="en-US"/>
              <a:pPr>
                <a:defRPr/>
              </a:pPr>
              <a:t>‹#›</a:t>
            </a:fld>
            <a:endParaRPr lang="en-US" altLang="en-US"/>
          </a:p>
        </p:txBody>
      </p:sp>
    </p:spTree>
    <p:extLst>
      <p:ext uri="{BB962C8B-B14F-4D97-AF65-F5344CB8AC3E}">
        <p14:creationId xmlns:p14="http://schemas.microsoft.com/office/powerpoint/2010/main" val="133389556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0487505-D8FC-433F-A526-F70E6D3F430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A3B16C1A-845A-439D-A9F7-2C5E3AA2977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245C7649-537F-44DA-88A1-A1FA4B3CCAF0}"/>
              </a:ext>
            </a:extLst>
          </p:cNvPr>
          <p:cNvSpPr>
            <a:spLocks noGrp="1" noChangeArrowheads="1"/>
          </p:cNvSpPr>
          <p:nvPr>
            <p:ph type="sldNum" sz="quarter" idx="12"/>
          </p:nvPr>
        </p:nvSpPr>
        <p:spPr>
          <a:ln/>
        </p:spPr>
        <p:txBody>
          <a:bodyPr/>
          <a:lstStyle>
            <a:lvl1pPr>
              <a:defRPr/>
            </a:lvl1pPr>
          </a:lstStyle>
          <a:p>
            <a:pPr>
              <a:defRPr/>
            </a:pPr>
            <a:fld id="{8AE37B28-D8BE-4A3D-AB7B-6B05D4E8C00A}" type="slidenum">
              <a:rPr lang="en-US" altLang="en-US"/>
              <a:pPr>
                <a:defRPr/>
              </a:pPr>
              <a:t>‹#›</a:t>
            </a:fld>
            <a:endParaRPr lang="en-US" altLang="en-US"/>
          </a:p>
        </p:txBody>
      </p:sp>
    </p:spTree>
    <p:extLst>
      <p:ext uri="{BB962C8B-B14F-4D97-AF65-F5344CB8AC3E}">
        <p14:creationId xmlns:p14="http://schemas.microsoft.com/office/powerpoint/2010/main" val="336094555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0DC839C-BE5B-44BB-A16F-1A10AE3513D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4753E642-02E8-48D6-87DB-D51BD0BF12D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E20A6303-D08A-4907-9598-AA933CBBCA4A}"/>
              </a:ext>
            </a:extLst>
          </p:cNvPr>
          <p:cNvSpPr>
            <a:spLocks noGrp="1" noChangeArrowheads="1"/>
          </p:cNvSpPr>
          <p:nvPr>
            <p:ph type="sldNum" sz="quarter" idx="12"/>
          </p:nvPr>
        </p:nvSpPr>
        <p:spPr>
          <a:ln/>
        </p:spPr>
        <p:txBody>
          <a:bodyPr/>
          <a:lstStyle>
            <a:lvl1pPr>
              <a:defRPr/>
            </a:lvl1pPr>
          </a:lstStyle>
          <a:p>
            <a:pPr>
              <a:defRPr/>
            </a:pPr>
            <a:fld id="{F7787921-524B-4C67-B71B-FC8957FC2669}" type="slidenum">
              <a:rPr lang="en-US" altLang="en-US"/>
              <a:pPr>
                <a:defRPr/>
              </a:pPr>
              <a:t>‹#›</a:t>
            </a:fld>
            <a:endParaRPr lang="en-US" altLang="en-US"/>
          </a:p>
        </p:txBody>
      </p:sp>
    </p:spTree>
    <p:extLst>
      <p:ext uri="{BB962C8B-B14F-4D97-AF65-F5344CB8AC3E}">
        <p14:creationId xmlns:p14="http://schemas.microsoft.com/office/powerpoint/2010/main" val="293984683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3BF30EA6-07B0-4A2F-AD1D-89EC196727A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68E1930F-31A4-4DC8-A9D8-BA2BAEC23CB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104B6845-7577-473D-BD80-B29953D54CCD}"/>
              </a:ext>
            </a:extLst>
          </p:cNvPr>
          <p:cNvSpPr>
            <a:spLocks noGrp="1" noChangeArrowheads="1"/>
          </p:cNvSpPr>
          <p:nvPr>
            <p:ph type="sldNum" sz="quarter" idx="12"/>
          </p:nvPr>
        </p:nvSpPr>
        <p:spPr>
          <a:ln/>
        </p:spPr>
        <p:txBody>
          <a:bodyPr/>
          <a:lstStyle>
            <a:lvl1pPr>
              <a:defRPr/>
            </a:lvl1pPr>
          </a:lstStyle>
          <a:p>
            <a:pPr>
              <a:defRPr/>
            </a:pPr>
            <a:fld id="{DFA53D8D-69FB-4BAB-B397-80E02CFA416B}" type="slidenum">
              <a:rPr lang="en-US" altLang="en-US"/>
              <a:pPr>
                <a:defRPr/>
              </a:pPr>
              <a:t>‹#›</a:t>
            </a:fld>
            <a:endParaRPr lang="en-US" altLang="en-US"/>
          </a:p>
        </p:txBody>
      </p:sp>
    </p:spTree>
    <p:extLst>
      <p:ext uri="{BB962C8B-B14F-4D97-AF65-F5344CB8AC3E}">
        <p14:creationId xmlns:p14="http://schemas.microsoft.com/office/powerpoint/2010/main" val="376641763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CE41EA9-81BF-4D73-A24B-3872305DB59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08D877FA-8BC6-4B14-9C9B-B622600D3A1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A564C328-42C2-4695-940D-62F1B0917B29}"/>
              </a:ext>
            </a:extLst>
          </p:cNvPr>
          <p:cNvSpPr>
            <a:spLocks noGrp="1" noChangeArrowheads="1"/>
          </p:cNvSpPr>
          <p:nvPr>
            <p:ph type="sldNum" sz="quarter" idx="12"/>
          </p:nvPr>
        </p:nvSpPr>
        <p:spPr>
          <a:ln/>
        </p:spPr>
        <p:txBody>
          <a:bodyPr/>
          <a:lstStyle>
            <a:lvl1pPr>
              <a:defRPr/>
            </a:lvl1pPr>
          </a:lstStyle>
          <a:p>
            <a:pPr>
              <a:defRPr/>
            </a:pPr>
            <a:fld id="{38E4AF8B-B274-44A8-9FA0-CF971C810E63}" type="slidenum">
              <a:rPr lang="en-US" altLang="en-US"/>
              <a:pPr>
                <a:defRPr/>
              </a:pPr>
              <a:t>‹#›</a:t>
            </a:fld>
            <a:endParaRPr lang="en-US" altLang="en-US"/>
          </a:p>
        </p:txBody>
      </p:sp>
    </p:spTree>
    <p:extLst>
      <p:ext uri="{BB962C8B-B14F-4D97-AF65-F5344CB8AC3E}">
        <p14:creationId xmlns:p14="http://schemas.microsoft.com/office/powerpoint/2010/main" val="203536950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81600613-1237-4957-8B98-DD0B856265D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F727D974-77EC-4C3E-936A-E8230B5AF2C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45C9E51C-2D13-423E-BD7B-4494F4A64B65}"/>
              </a:ext>
            </a:extLst>
          </p:cNvPr>
          <p:cNvSpPr>
            <a:spLocks noGrp="1" noChangeArrowheads="1"/>
          </p:cNvSpPr>
          <p:nvPr>
            <p:ph type="sldNum" sz="quarter" idx="12"/>
          </p:nvPr>
        </p:nvSpPr>
        <p:spPr>
          <a:ln/>
        </p:spPr>
        <p:txBody>
          <a:bodyPr/>
          <a:lstStyle>
            <a:lvl1pPr>
              <a:defRPr/>
            </a:lvl1pPr>
          </a:lstStyle>
          <a:p>
            <a:pPr>
              <a:defRPr/>
            </a:pPr>
            <a:fld id="{F507FE29-2447-49B7-AEF4-90B3C6351F2A}" type="slidenum">
              <a:rPr lang="en-US" altLang="en-US"/>
              <a:pPr>
                <a:defRPr/>
              </a:pPr>
              <a:t>‹#›</a:t>
            </a:fld>
            <a:endParaRPr lang="en-US" altLang="en-US"/>
          </a:p>
        </p:txBody>
      </p:sp>
    </p:spTree>
    <p:extLst>
      <p:ext uri="{BB962C8B-B14F-4D97-AF65-F5344CB8AC3E}">
        <p14:creationId xmlns:p14="http://schemas.microsoft.com/office/powerpoint/2010/main" val="178816995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C2FFACF-F2D4-4C6A-89AA-294B54F4C54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F61B6737-10E8-47DE-856E-0AC82C6C89D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086B014F-6708-483C-A9ED-D2FF3CFC3E77}"/>
              </a:ext>
            </a:extLst>
          </p:cNvPr>
          <p:cNvSpPr>
            <a:spLocks noGrp="1" noChangeArrowheads="1"/>
          </p:cNvSpPr>
          <p:nvPr>
            <p:ph type="sldNum" sz="quarter" idx="12"/>
          </p:nvPr>
        </p:nvSpPr>
        <p:spPr>
          <a:ln/>
        </p:spPr>
        <p:txBody>
          <a:bodyPr/>
          <a:lstStyle>
            <a:lvl1pPr>
              <a:defRPr/>
            </a:lvl1pPr>
          </a:lstStyle>
          <a:p>
            <a:pPr>
              <a:defRPr/>
            </a:pPr>
            <a:fld id="{4330822A-16C1-417E-8D41-BFBC5499B826}" type="slidenum">
              <a:rPr lang="en-US" altLang="en-US"/>
              <a:pPr>
                <a:defRPr/>
              </a:pPr>
              <a:t>‹#›</a:t>
            </a:fld>
            <a:endParaRPr lang="en-US" altLang="en-US"/>
          </a:p>
        </p:txBody>
      </p:sp>
    </p:spTree>
    <p:extLst>
      <p:ext uri="{BB962C8B-B14F-4D97-AF65-F5344CB8AC3E}">
        <p14:creationId xmlns:p14="http://schemas.microsoft.com/office/powerpoint/2010/main" val="246933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AF638111-51F6-4CCC-87C1-076CA3BD937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432F4C17-6456-4AE7-BB11-219D0A86C8F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55BA9FF4-FB6E-454D-8FC6-1D39B62A3A7F}"/>
              </a:ext>
            </a:extLst>
          </p:cNvPr>
          <p:cNvSpPr>
            <a:spLocks noGrp="1" noChangeArrowheads="1"/>
          </p:cNvSpPr>
          <p:nvPr>
            <p:ph type="sldNum" sz="quarter" idx="12"/>
          </p:nvPr>
        </p:nvSpPr>
        <p:spPr>
          <a:ln/>
        </p:spPr>
        <p:txBody>
          <a:bodyPr/>
          <a:lstStyle>
            <a:lvl1pPr>
              <a:defRPr/>
            </a:lvl1pPr>
          </a:lstStyle>
          <a:p>
            <a:pPr>
              <a:defRPr/>
            </a:pPr>
            <a:fld id="{1ABF1D5E-A414-425C-941F-3E1ED32687B8}" type="slidenum">
              <a:rPr lang="en-US" altLang="en-US"/>
              <a:pPr>
                <a:defRPr/>
              </a:pPr>
              <a:t>‹#›</a:t>
            </a:fld>
            <a:endParaRPr lang="en-US" altLang="en-US"/>
          </a:p>
        </p:txBody>
      </p:sp>
    </p:spTree>
    <p:extLst>
      <p:ext uri="{BB962C8B-B14F-4D97-AF65-F5344CB8AC3E}">
        <p14:creationId xmlns:p14="http://schemas.microsoft.com/office/powerpoint/2010/main" val="51078857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B6816093-8632-43E5-9F95-3DD5210275E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6715467C-6809-449B-8338-8F284500FB4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44A0A518-CBFB-49E7-893B-2728FAFFB5D9}"/>
              </a:ext>
            </a:extLst>
          </p:cNvPr>
          <p:cNvSpPr>
            <a:spLocks noGrp="1" noChangeArrowheads="1"/>
          </p:cNvSpPr>
          <p:nvPr>
            <p:ph type="sldNum" sz="quarter" idx="12"/>
          </p:nvPr>
        </p:nvSpPr>
        <p:spPr>
          <a:ln/>
        </p:spPr>
        <p:txBody>
          <a:bodyPr/>
          <a:lstStyle>
            <a:lvl1pPr>
              <a:defRPr/>
            </a:lvl1pPr>
          </a:lstStyle>
          <a:p>
            <a:pPr>
              <a:defRPr/>
            </a:pPr>
            <a:fld id="{25219497-15A5-4130-889A-2B1847378839}" type="slidenum">
              <a:rPr lang="en-US" altLang="en-US"/>
              <a:pPr>
                <a:defRPr/>
              </a:pPr>
              <a:t>‹#›</a:t>
            </a:fld>
            <a:endParaRPr lang="en-US" altLang="en-US"/>
          </a:p>
        </p:txBody>
      </p:sp>
    </p:spTree>
    <p:extLst>
      <p:ext uri="{BB962C8B-B14F-4D97-AF65-F5344CB8AC3E}">
        <p14:creationId xmlns:p14="http://schemas.microsoft.com/office/powerpoint/2010/main" val="243816687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2C62BD05-0C86-4866-B851-24728711587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153F61B3-1DBE-4552-8FDF-73028A8DD32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770181BD-2510-4C78-8830-710C25E0CD9E}"/>
              </a:ext>
            </a:extLst>
          </p:cNvPr>
          <p:cNvSpPr>
            <a:spLocks noGrp="1" noChangeArrowheads="1"/>
          </p:cNvSpPr>
          <p:nvPr>
            <p:ph type="sldNum" sz="quarter" idx="12"/>
          </p:nvPr>
        </p:nvSpPr>
        <p:spPr>
          <a:ln/>
        </p:spPr>
        <p:txBody>
          <a:bodyPr/>
          <a:lstStyle>
            <a:lvl1pPr>
              <a:defRPr/>
            </a:lvl1pPr>
          </a:lstStyle>
          <a:p>
            <a:pPr>
              <a:defRPr/>
            </a:pPr>
            <a:fld id="{1E70F703-A4FE-4682-9B74-5FA12F8D978E}" type="slidenum">
              <a:rPr lang="en-US" altLang="en-US"/>
              <a:pPr>
                <a:defRPr/>
              </a:pPr>
              <a:t>‹#›</a:t>
            </a:fld>
            <a:endParaRPr lang="en-US" altLang="en-US"/>
          </a:p>
        </p:txBody>
      </p:sp>
    </p:spTree>
    <p:extLst>
      <p:ext uri="{BB962C8B-B14F-4D97-AF65-F5344CB8AC3E}">
        <p14:creationId xmlns:p14="http://schemas.microsoft.com/office/powerpoint/2010/main" val="13663167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41CC732-551D-4BA6-95DA-42D60CDE239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3F07C2A3-D73B-4132-BAAA-BEE2AE56905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B351DB54-BD99-4BE9-89DE-C8A3F23C1854}"/>
              </a:ext>
            </a:extLst>
          </p:cNvPr>
          <p:cNvSpPr>
            <a:spLocks noGrp="1" noChangeArrowheads="1"/>
          </p:cNvSpPr>
          <p:nvPr>
            <p:ph type="sldNum" sz="quarter" idx="12"/>
          </p:nvPr>
        </p:nvSpPr>
        <p:spPr>
          <a:ln/>
        </p:spPr>
        <p:txBody>
          <a:bodyPr/>
          <a:lstStyle>
            <a:lvl1pPr>
              <a:defRPr/>
            </a:lvl1pPr>
          </a:lstStyle>
          <a:p>
            <a:pPr>
              <a:defRPr/>
            </a:pPr>
            <a:fld id="{363715B4-3D6A-47ED-AC66-8C7F1969EC86}" type="slidenum">
              <a:rPr lang="en-US" altLang="en-US"/>
              <a:pPr>
                <a:defRPr/>
              </a:pPr>
              <a:t>‹#›</a:t>
            </a:fld>
            <a:endParaRPr lang="en-US" altLang="en-US"/>
          </a:p>
        </p:txBody>
      </p:sp>
    </p:spTree>
    <p:extLst>
      <p:ext uri="{BB962C8B-B14F-4D97-AF65-F5344CB8AC3E}">
        <p14:creationId xmlns:p14="http://schemas.microsoft.com/office/powerpoint/2010/main" val="41304153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88DFC6FE-3367-4883-B84A-C00815ED33C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F147AEAD-7940-48C0-A3A3-C25EDD6E861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B213A059-BC9E-4163-8374-465F0404FA05}"/>
              </a:ext>
            </a:extLst>
          </p:cNvPr>
          <p:cNvSpPr>
            <a:spLocks noGrp="1" noChangeArrowheads="1"/>
          </p:cNvSpPr>
          <p:nvPr>
            <p:ph type="sldNum" sz="quarter" idx="12"/>
          </p:nvPr>
        </p:nvSpPr>
        <p:spPr>
          <a:ln/>
        </p:spPr>
        <p:txBody>
          <a:bodyPr/>
          <a:lstStyle>
            <a:lvl1pPr>
              <a:defRPr/>
            </a:lvl1pPr>
          </a:lstStyle>
          <a:p>
            <a:pPr>
              <a:defRPr/>
            </a:pPr>
            <a:fld id="{8EE79E2C-2722-463E-A194-02B5469AECF4}" type="slidenum">
              <a:rPr lang="en-US" altLang="en-US"/>
              <a:pPr>
                <a:defRPr/>
              </a:pPr>
              <a:t>‹#›</a:t>
            </a:fld>
            <a:endParaRPr lang="en-US" altLang="en-US"/>
          </a:p>
        </p:txBody>
      </p:sp>
    </p:spTree>
    <p:extLst>
      <p:ext uri="{BB962C8B-B14F-4D97-AF65-F5344CB8AC3E}">
        <p14:creationId xmlns:p14="http://schemas.microsoft.com/office/powerpoint/2010/main" val="106356908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E2E5730A-91D0-461D-8C38-86FF690379B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991BE4D4-A41F-4D84-8136-0E30429023C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54F6535A-3DB8-4955-8784-DBD6DC7A167C}"/>
              </a:ext>
            </a:extLst>
          </p:cNvPr>
          <p:cNvSpPr>
            <a:spLocks noGrp="1" noChangeArrowheads="1"/>
          </p:cNvSpPr>
          <p:nvPr>
            <p:ph type="sldNum" sz="quarter" idx="12"/>
          </p:nvPr>
        </p:nvSpPr>
        <p:spPr>
          <a:ln/>
        </p:spPr>
        <p:txBody>
          <a:bodyPr/>
          <a:lstStyle>
            <a:lvl1pPr>
              <a:defRPr/>
            </a:lvl1pPr>
          </a:lstStyle>
          <a:p>
            <a:pPr>
              <a:defRPr/>
            </a:pPr>
            <a:fld id="{9D1ABA47-E763-445E-992E-CCFEAB60E281}" type="slidenum">
              <a:rPr lang="en-US" altLang="en-US"/>
              <a:pPr>
                <a:defRPr/>
              </a:pPr>
              <a:t>‹#›</a:t>
            </a:fld>
            <a:endParaRPr lang="en-US" altLang="en-US"/>
          </a:p>
        </p:txBody>
      </p:sp>
    </p:spTree>
    <p:extLst>
      <p:ext uri="{BB962C8B-B14F-4D97-AF65-F5344CB8AC3E}">
        <p14:creationId xmlns:p14="http://schemas.microsoft.com/office/powerpoint/2010/main" val="344396460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AB0850F-040D-48DE-A7B7-DC08D8B7631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E103B338-0E17-43D8-9202-7EAB15B27F4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12AA13C4-BBA2-4B79-96E6-6D110A25166B}"/>
              </a:ext>
            </a:extLst>
          </p:cNvPr>
          <p:cNvSpPr>
            <a:spLocks noGrp="1" noChangeArrowheads="1"/>
          </p:cNvSpPr>
          <p:nvPr>
            <p:ph type="sldNum" sz="quarter" idx="12"/>
          </p:nvPr>
        </p:nvSpPr>
        <p:spPr>
          <a:ln/>
        </p:spPr>
        <p:txBody>
          <a:bodyPr/>
          <a:lstStyle>
            <a:lvl1pPr>
              <a:defRPr/>
            </a:lvl1pPr>
          </a:lstStyle>
          <a:p>
            <a:pPr>
              <a:defRPr/>
            </a:pPr>
            <a:fld id="{E8EAE601-FC07-46AE-A6F8-29312E4E666C}" type="slidenum">
              <a:rPr lang="en-US" altLang="en-US"/>
              <a:pPr>
                <a:defRPr/>
              </a:pPr>
              <a:t>‹#›</a:t>
            </a:fld>
            <a:endParaRPr lang="en-US" altLang="en-US"/>
          </a:p>
        </p:txBody>
      </p:sp>
    </p:spTree>
    <p:extLst>
      <p:ext uri="{BB962C8B-B14F-4D97-AF65-F5344CB8AC3E}">
        <p14:creationId xmlns:p14="http://schemas.microsoft.com/office/powerpoint/2010/main" val="419060833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F5FC0E1-39F6-4C33-B979-DB6D7738F81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AF72E367-E3D0-4117-8D3B-D9981E9FCF1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3D7BAB83-42EA-448B-8C0C-195FF3AA5FF1}"/>
              </a:ext>
            </a:extLst>
          </p:cNvPr>
          <p:cNvSpPr>
            <a:spLocks noGrp="1" noChangeArrowheads="1"/>
          </p:cNvSpPr>
          <p:nvPr>
            <p:ph type="sldNum" sz="quarter" idx="12"/>
          </p:nvPr>
        </p:nvSpPr>
        <p:spPr>
          <a:ln/>
        </p:spPr>
        <p:txBody>
          <a:bodyPr/>
          <a:lstStyle>
            <a:lvl1pPr>
              <a:defRPr/>
            </a:lvl1pPr>
          </a:lstStyle>
          <a:p>
            <a:pPr>
              <a:defRPr/>
            </a:pPr>
            <a:fld id="{62C1870A-4652-45C7-AF07-02BC60BA9F95}" type="slidenum">
              <a:rPr lang="en-US" altLang="en-US"/>
              <a:pPr>
                <a:defRPr/>
              </a:pPr>
              <a:t>‹#›</a:t>
            </a:fld>
            <a:endParaRPr lang="en-US" altLang="en-US"/>
          </a:p>
        </p:txBody>
      </p:sp>
    </p:spTree>
    <p:extLst>
      <p:ext uri="{BB962C8B-B14F-4D97-AF65-F5344CB8AC3E}">
        <p14:creationId xmlns:p14="http://schemas.microsoft.com/office/powerpoint/2010/main" val="379529239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074CF38D-EA31-4FF5-8EBB-541F4B4F9BB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AC3930A6-C1D8-49FF-B531-2879A7BE12D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6FF3A609-0267-49D9-85FE-EF8BA0AE12A5}"/>
              </a:ext>
            </a:extLst>
          </p:cNvPr>
          <p:cNvSpPr>
            <a:spLocks noGrp="1" noChangeArrowheads="1"/>
          </p:cNvSpPr>
          <p:nvPr>
            <p:ph type="sldNum" sz="quarter" idx="12"/>
          </p:nvPr>
        </p:nvSpPr>
        <p:spPr>
          <a:ln/>
        </p:spPr>
        <p:txBody>
          <a:bodyPr/>
          <a:lstStyle>
            <a:lvl1pPr>
              <a:defRPr/>
            </a:lvl1pPr>
          </a:lstStyle>
          <a:p>
            <a:pPr>
              <a:defRPr/>
            </a:pPr>
            <a:fld id="{2A045FC9-C2E7-4B6E-AB27-9FE3E55C1951}" type="slidenum">
              <a:rPr lang="en-US" altLang="en-US"/>
              <a:pPr>
                <a:defRPr/>
              </a:pPr>
              <a:t>‹#›</a:t>
            </a:fld>
            <a:endParaRPr lang="en-US" altLang="en-US"/>
          </a:p>
        </p:txBody>
      </p:sp>
    </p:spTree>
    <p:extLst>
      <p:ext uri="{BB962C8B-B14F-4D97-AF65-F5344CB8AC3E}">
        <p14:creationId xmlns:p14="http://schemas.microsoft.com/office/powerpoint/2010/main" val="103195345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C073D23-DAA8-4157-BB5C-04A66C2DABD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13CD0749-CFD5-4EDB-9A80-47517F47AF1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6EC59FD9-B0F5-4CAC-BE5F-6279A38EA893}"/>
              </a:ext>
            </a:extLst>
          </p:cNvPr>
          <p:cNvSpPr>
            <a:spLocks noGrp="1" noChangeArrowheads="1"/>
          </p:cNvSpPr>
          <p:nvPr>
            <p:ph type="sldNum" sz="quarter" idx="12"/>
          </p:nvPr>
        </p:nvSpPr>
        <p:spPr>
          <a:ln/>
        </p:spPr>
        <p:txBody>
          <a:bodyPr/>
          <a:lstStyle>
            <a:lvl1pPr>
              <a:defRPr/>
            </a:lvl1pPr>
          </a:lstStyle>
          <a:p>
            <a:pPr>
              <a:defRPr/>
            </a:pPr>
            <a:fld id="{ABDECADB-9903-4E40-B1C8-8A541BC2D48A}" type="slidenum">
              <a:rPr lang="en-US" altLang="en-US"/>
              <a:pPr>
                <a:defRPr/>
              </a:pPr>
              <a:t>‹#›</a:t>
            </a:fld>
            <a:endParaRPr lang="en-US" altLang="en-US"/>
          </a:p>
        </p:txBody>
      </p:sp>
    </p:spTree>
    <p:extLst>
      <p:ext uri="{BB962C8B-B14F-4D97-AF65-F5344CB8AC3E}">
        <p14:creationId xmlns:p14="http://schemas.microsoft.com/office/powerpoint/2010/main" val="325036832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F6A44322-DABB-4375-9517-3DBC6562833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8609DE4C-F2E9-4C57-8FC9-8372F3D50CE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70FD62E0-ABF8-4C5E-B77D-64A1544AC883}"/>
              </a:ext>
            </a:extLst>
          </p:cNvPr>
          <p:cNvSpPr>
            <a:spLocks noGrp="1" noChangeArrowheads="1"/>
          </p:cNvSpPr>
          <p:nvPr>
            <p:ph type="sldNum" sz="quarter" idx="12"/>
          </p:nvPr>
        </p:nvSpPr>
        <p:spPr>
          <a:ln/>
        </p:spPr>
        <p:txBody>
          <a:bodyPr/>
          <a:lstStyle>
            <a:lvl1pPr>
              <a:defRPr/>
            </a:lvl1pPr>
          </a:lstStyle>
          <a:p>
            <a:pPr>
              <a:defRPr/>
            </a:pPr>
            <a:fld id="{D1FC450C-220B-44CA-A40A-B775E7B31B14}" type="slidenum">
              <a:rPr lang="en-US" altLang="en-US"/>
              <a:pPr>
                <a:defRPr/>
              </a:pPr>
              <a:t>‹#›</a:t>
            </a:fld>
            <a:endParaRPr lang="en-US" altLang="en-US"/>
          </a:p>
        </p:txBody>
      </p:sp>
    </p:spTree>
    <p:extLst>
      <p:ext uri="{BB962C8B-B14F-4D97-AF65-F5344CB8AC3E}">
        <p14:creationId xmlns:p14="http://schemas.microsoft.com/office/powerpoint/2010/main" val="4178245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C370B02-9406-4625-ABED-05887AD7A34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1C68270B-8E45-44E8-8364-45158256DEB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76250FA3-050D-44B8-A351-DF13FAED6C52}"/>
              </a:ext>
            </a:extLst>
          </p:cNvPr>
          <p:cNvSpPr>
            <a:spLocks noGrp="1" noChangeArrowheads="1"/>
          </p:cNvSpPr>
          <p:nvPr>
            <p:ph type="sldNum" sz="quarter" idx="12"/>
          </p:nvPr>
        </p:nvSpPr>
        <p:spPr>
          <a:ln/>
        </p:spPr>
        <p:txBody>
          <a:bodyPr/>
          <a:lstStyle>
            <a:lvl1pPr>
              <a:defRPr/>
            </a:lvl1pPr>
          </a:lstStyle>
          <a:p>
            <a:pPr>
              <a:defRPr/>
            </a:pPr>
            <a:fld id="{F8C88E67-782C-4727-BF2A-EA78F0358CB1}" type="slidenum">
              <a:rPr lang="en-US" altLang="en-US"/>
              <a:pPr>
                <a:defRPr/>
              </a:pPr>
              <a:t>‹#›</a:t>
            </a:fld>
            <a:endParaRPr lang="en-US" altLang="en-US"/>
          </a:p>
        </p:txBody>
      </p:sp>
    </p:spTree>
    <p:extLst>
      <p:ext uri="{BB962C8B-B14F-4D97-AF65-F5344CB8AC3E}">
        <p14:creationId xmlns:p14="http://schemas.microsoft.com/office/powerpoint/2010/main" val="414409519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8DAC27BB-49DB-4ED1-A20C-1D21DDD201E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AF38AB68-8CEE-47B1-A7A3-F27A3EC978C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612CB46E-4C66-4C55-B962-4868EEBE6C2F}"/>
              </a:ext>
            </a:extLst>
          </p:cNvPr>
          <p:cNvSpPr>
            <a:spLocks noGrp="1" noChangeArrowheads="1"/>
          </p:cNvSpPr>
          <p:nvPr>
            <p:ph type="sldNum" sz="quarter" idx="12"/>
          </p:nvPr>
        </p:nvSpPr>
        <p:spPr>
          <a:ln/>
        </p:spPr>
        <p:txBody>
          <a:bodyPr/>
          <a:lstStyle>
            <a:lvl1pPr>
              <a:defRPr/>
            </a:lvl1pPr>
          </a:lstStyle>
          <a:p>
            <a:pPr>
              <a:defRPr/>
            </a:pPr>
            <a:fld id="{B452072D-9FFF-4026-83DF-D62F351A3FB2}" type="slidenum">
              <a:rPr lang="en-US" altLang="en-US"/>
              <a:pPr>
                <a:defRPr/>
              </a:pPr>
              <a:t>‹#›</a:t>
            </a:fld>
            <a:endParaRPr lang="en-US" altLang="en-US"/>
          </a:p>
        </p:txBody>
      </p:sp>
    </p:spTree>
    <p:extLst>
      <p:ext uri="{BB962C8B-B14F-4D97-AF65-F5344CB8AC3E}">
        <p14:creationId xmlns:p14="http://schemas.microsoft.com/office/powerpoint/2010/main" val="125268030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83D18EF2-C55E-4DBC-9909-D8A1B0E7092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8E54DC78-5EA3-4EFC-AB26-A961FAB6A94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D2494288-5B81-4399-9523-EB4A3D82D04A}"/>
              </a:ext>
            </a:extLst>
          </p:cNvPr>
          <p:cNvSpPr>
            <a:spLocks noGrp="1" noChangeArrowheads="1"/>
          </p:cNvSpPr>
          <p:nvPr>
            <p:ph type="sldNum" sz="quarter" idx="12"/>
          </p:nvPr>
        </p:nvSpPr>
        <p:spPr>
          <a:ln/>
        </p:spPr>
        <p:txBody>
          <a:bodyPr/>
          <a:lstStyle>
            <a:lvl1pPr>
              <a:defRPr/>
            </a:lvl1pPr>
          </a:lstStyle>
          <a:p>
            <a:pPr>
              <a:defRPr/>
            </a:pPr>
            <a:fld id="{DEF6E163-280B-4F21-9D74-5946AAA4ABA9}" type="slidenum">
              <a:rPr lang="en-US" altLang="en-US"/>
              <a:pPr>
                <a:defRPr/>
              </a:pPr>
              <a:t>‹#›</a:t>
            </a:fld>
            <a:endParaRPr lang="en-US" altLang="en-US"/>
          </a:p>
        </p:txBody>
      </p:sp>
    </p:spTree>
    <p:extLst>
      <p:ext uri="{BB962C8B-B14F-4D97-AF65-F5344CB8AC3E}">
        <p14:creationId xmlns:p14="http://schemas.microsoft.com/office/powerpoint/2010/main" val="178662266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A243A0CD-467E-4F8F-837E-F1E2125313D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5B2C6950-D223-4122-8C57-12D49AC460B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BCA62E34-9A12-4129-9B38-BB466A85CAE3}"/>
              </a:ext>
            </a:extLst>
          </p:cNvPr>
          <p:cNvSpPr>
            <a:spLocks noGrp="1" noChangeArrowheads="1"/>
          </p:cNvSpPr>
          <p:nvPr>
            <p:ph type="sldNum" sz="quarter" idx="12"/>
          </p:nvPr>
        </p:nvSpPr>
        <p:spPr>
          <a:ln/>
        </p:spPr>
        <p:txBody>
          <a:bodyPr/>
          <a:lstStyle>
            <a:lvl1pPr>
              <a:defRPr/>
            </a:lvl1pPr>
          </a:lstStyle>
          <a:p>
            <a:pPr>
              <a:defRPr/>
            </a:pPr>
            <a:fld id="{98703597-E95A-4EF4-B273-F9D3B55A6897}" type="slidenum">
              <a:rPr lang="en-US" altLang="en-US"/>
              <a:pPr>
                <a:defRPr/>
              </a:pPr>
              <a:t>‹#›</a:t>
            </a:fld>
            <a:endParaRPr lang="en-US" altLang="en-US"/>
          </a:p>
        </p:txBody>
      </p:sp>
    </p:spTree>
    <p:extLst>
      <p:ext uri="{BB962C8B-B14F-4D97-AF65-F5344CB8AC3E}">
        <p14:creationId xmlns:p14="http://schemas.microsoft.com/office/powerpoint/2010/main" val="309758743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D117FFA-D7A1-4A78-8695-DC4CB81508C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F4F1B42D-1834-4A54-8955-BF572ED0065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33F2F50C-3B05-42AE-9FD6-9A37479C0274}"/>
              </a:ext>
            </a:extLst>
          </p:cNvPr>
          <p:cNvSpPr>
            <a:spLocks noGrp="1" noChangeArrowheads="1"/>
          </p:cNvSpPr>
          <p:nvPr>
            <p:ph type="sldNum" sz="quarter" idx="12"/>
          </p:nvPr>
        </p:nvSpPr>
        <p:spPr>
          <a:ln/>
        </p:spPr>
        <p:txBody>
          <a:bodyPr/>
          <a:lstStyle>
            <a:lvl1pPr>
              <a:defRPr/>
            </a:lvl1pPr>
          </a:lstStyle>
          <a:p>
            <a:pPr>
              <a:defRPr/>
            </a:pPr>
            <a:fld id="{56586AB1-D951-4303-8CE4-1D8850C23F46}" type="slidenum">
              <a:rPr lang="en-US" altLang="en-US"/>
              <a:pPr>
                <a:defRPr/>
              </a:pPr>
              <a:t>‹#›</a:t>
            </a:fld>
            <a:endParaRPr lang="en-US" altLang="en-US"/>
          </a:p>
        </p:txBody>
      </p:sp>
    </p:spTree>
    <p:extLst>
      <p:ext uri="{BB962C8B-B14F-4D97-AF65-F5344CB8AC3E}">
        <p14:creationId xmlns:p14="http://schemas.microsoft.com/office/powerpoint/2010/main" val="123460134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72995F8B-BC7B-4B28-BB03-1F6AA6C3AE6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34BE7C77-CB86-412B-8BE4-0A80E80F3B8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2908CEBA-5E78-42F9-BD4D-C58869A75DA3}"/>
              </a:ext>
            </a:extLst>
          </p:cNvPr>
          <p:cNvSpPr>
            <a:spLocks noGrp="1" noChangeArrowheads="1"/>
          </p:cNvSpPr>
          <p:nvPr>
            <p:ph type="sldNum" sz="quarter" idx="12"/>
          </p:nvPr>
        </p:nvSpPr>
        <p:spPr>
          <a:ln/>
        </p:spPr>
        <p:txBody>
          <a:bodyPr/>
          <a:lstStyle>
            <a:lvl1pPr>
              <a:defRPr/>
            </a:lvl1pPr>
          </a:lstStyle>
          <a:p>
            <a:pPr>
              <a:defRPr/>
            </a:pPr>
            <a:fld id="{321E4310-087F-4652-91BB-4C4F764ADFC9}" type="slidenum">
              <a:rPr lang="en-US" altLang="en-US"/>
              <a:pPr>
                <a:defRPr/>
              </a:pPr>
              <a:t>‹#›</a:t>
            </a:fld>
            <a:endParaRPr lang="en-US" altLang="en-US"/>
          </a:p>
        </p:txBody>
      </p:sp>
    </p:spTree>
    <p:extLst>
      <p:ext uri="{BB962C8B-B14F-4D97-AF65-F5344CB8AC3E}">
        <p14:creationId xmlns:p14="http://schemas.microsoft.com/office/powerpoint/2010/main" val="193156874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8A8D06AB-1A3E-4F1B-8B05-9D780B7E192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096D2ED0-6894-45C3-9A44-61EA162882B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6643B609-F4AB-4687-B02D-C34144F37A56}"/>
              </a:ext>
            </a:extLst>
          </p:cNvPr>
          <p:cNvSpPr>
            <a:spLocks noGrp="1" noChangeArrowheads="1"/>
          </p:cNvSpPr>
          <p:nvPr>
            <p:ph type="sldNum" sz="quarter" idx="12"/>
          </p:nvPr>
        </p:nvSpPr>
        <p:spPr>
          <a:ln/>
        </p:spPr>
        <p:txBody>
          <a:bodyPr/>
          <a:lstStyle>
            <a:lvl1pPr>
              <a:defRPr/>
            </a:lvl1pPr>
          </a:lstStyle>
          <a:p>
            <a:pPr>
              <a:defRPr/>
            </a:pPr>
            <a:fld id="{0FE2D6AD-8863-4FC1-BA97-62FAA3DD5519}" type="slidenum">
              <a:rPr lang="en-US" altLang="en-US"/>
              <a:pPr>
                <a:defRPr/>
              </a:pPr>
              <a:t>‹#›</a:t>
            </a:fld>
            <a:endParaRPr lang="en-US" altLang="en-US"/>
          </a:p>
        </p:txBody>
      </p:sp>
    </p:spTree>
    <p:extLst>
      <p:ext uri="{BB962C8B-B14F-4D97-AF65-F5344CB8AC3E}">
        <p14:creationId xmlns:p14="http://schemas.microsoft.com/office/powerpoint/2010/main" val="25495572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2E7275F-1556-4AFE-9908-FADF5C4161B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9EC51ECB-91DA-401A-96C0-13620A5B9E3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7400DA0E-8342-4F6F-BE2F-EF4F49294077}"/>
              </a:ext>
            </a:extLst>
          </p:cNvPr>
          <p:cNvSpPr>
            <a:spLocks noGrp="1" noChangeArrowheads="1"/>
          </p:cNvSpPr>
          <p:nvPr>
            <p:ph type="sldNum" sz="quarter" idx="12"/>
          </p:nvPr>
        </p:nvSpPr>
        <p:spPr>
          <a:ln/>
        </p:spPr>
        <p:txBody>
          <a:bodyPr/>
          <a:lstStyle>
            <a:lvl1pPr>
              <a:defRPr/>
            </a:lvl1pPr>
          </a:lstStyle>
          <a:p>
            <a:pPr>
              <a:defRPr/>
            </a:pPr>
            <a:fld id="{17B2247A-D313-4791-B50B-528A86659BBB}" type="slidenum">
              <a:rPr lang="en-US" altLang="en-US"/>
              <a:pPr>
                <a:defRPr/>
              </a:pPr>
              <a:t>‹#›</a:t>
            </a:fld>
            <a:endParaRPr lang="en-US" altLang="en-US"/>
          </a:p>
        </p:txBody>
      </p:sp>
    </p:spTree>
    <p:extLst>
      <p:ext uri="{BB962C8B-B14F-4D97-AF65-F5344CB8AC3E}">
        <p14:creationId xmlns:p14="http://schemas.microsoft.com/office/powerpoint/2010/main" val="333854349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9BCB59F-848F-4330-B110-2F36261453E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22AFFF43-C2F8-4A43-B3A9-9C3ADE20A11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B3F1D313-57F6-47D1-AF85-5BA227EA7E56}"/>
              </a:ext>
            </a:extLst>
          </p:cNvPr>
          <p:cNvSpPr>
            <a:spLocks noGrp="1" noChangeArrowheads="1"/>
          </p:cNvSpPr>
          <p:nvPr>
            <p:ph type="sldNum" sz="quarter" idx="12"/>
          </p:nvPr>
        </p:nvSpPr>
        <p:spPr>
          <a:ln/>
        </p:spPr>
        <p:txBody>
          <a:bodyPr/>
          <a:lstStyle>
            <a:lvl1pPr>
              <a:defRPr/>
            </a:lvl1pPr>
          </a:lstStyle>
          <a:p>
            <a:pPr>
              <a:defRPr/>
            </a:pPr>
            <a:fld id="{A84B09EA-9588-433E-9282-E26D4AF65F5F}" type="slidenum">
              <a:rPr lang="en-US" altLang="en-US"/>
              <a:pPr>
                <a:defRPr/>
              </a:pPr>
              <a:t>‹#›</a:t>
            </a:fld>
            <a:endParaRPr lang="en-US" altLang="en-US"/>
          </a:p>
        </p:txBody>
      </p:sp>
    </p:spTree>
    <p:extLst>
      <p:ext uri="{BB962C8B-B14F-4D97-AF65-F5344CB8AC3E}">
        <p14:creationId xmlns:p14="http://schemas.microsoft.com/office/powerpoint/2010/main" val="169177363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0">
            <a:extLst>
              <a:ext uri="{FF2B5EF4-FFF2-40B4-BE49-F238E27FC236}">
                <a16:creationId xmlns:a16="http://schemas.microsoft.com/office/drawing/2014/main" id="{B1AF5607-D0E5-4CF2-ACF8-82D6FF3E3174}"/>
              </a:ext>
            </a:extLst>
          </p:cNvPr>
          <p:cNvGrpSpPr>
            <a:grpSpLocks/>
          </p:cNvGrpSpPr>
          <p:nvPr/>
        </p:nvGrpSpPr>
        <p:grpSpPr bwMode="auto">
          <a:xfrm>
            <a:off x="203200" y="0"/>
            <a:ext cx="3778250" cy="6858000"/>
            <a:chOff x="203200" y="0"/>
            <a:chExt cx="3778250" cy="6858001"/>
          </a:xfrm>
        </p:grpSpPr>
        <p:sp>
          <p:nvSpPr>
            <p:cNvPr id="5" name="Freeform 6">
              <a:extLst>
                <a:ext uri="{FF2B5EF4-FFF2-40B4-BE49-F238E27FC236}">
                  <a16:creationId xmlns:a16="http://schemas.microsoft.com/office/drawing/2014/main" id="{2A7242CF-3A6D-4041-AC8F-0138278CE713}"/>
                </a:ext>
              </a:extLst>
            </p:cNvPr>
            <p:cNvSpPr>
              <a:spLocks/>
            </p:cNvSpPr>
            <p:nvPr/>
          </p:nvSpPr>
          <p:spPr bwMode="auto">
            <a:xfrm>
              <a:off x="641350" y="0"/>
              <a:ext cx="1365250" cy="3971925"/>
            </a:xfrm>
            <a:custGeom>
              <a:avLst/>
              <a:gdLst>
                <a:gd name="T0" fmla="*/ 0 w 860"/>
                <a:gd name="T1" fmla="*/ 2147483646 h 2502"/>
                <a:gd name="T2" fmla="*/ 2147483646 w 860"/>
                <a:gd name="T3" fmla="*/ 2147483646 h 2502"/>
                <a:gd name="T4" fmla="*/ 2147483646 w 860"/>
                <a:gd name="T5" fmla="*/ 0 h 2502"/>
                <a:gd name="T6" fmla="*/ 2147483646 w 860"/>
                <a:gd name="T7" fmla="*/ 0 h 2502"/>
                <a:gd name="T8" fmla="*/ 0 w 860"/>
                <a:gd name="T9" fmla="*/ 2147483646 h 25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0" h="2502">
                  <a:moveTo>
                    <a:pt x="0" y="2445"/>
                  </a:moveTo>
                  <a:lnTo>
                    <a:pt x="228" y="2502"/>
                  </a:lnTo>
                  <a:lnTo>
                    <a:pt x="860" y="0"/>
                  </a:lnTo>
                  <a:lnTo>
                    <a:pt x="620" y="0"/>
                  </a:lnTo>
                  <a:lnTo>
                    <a:pt x="0" y="2445"/>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7">
              <a:extLst>
                <a:ext uri="{FF2B5EF4-FFF2-40B4-BE49-F238E27FC236}">
                  <a16:creationId xmlns:a16="http://schemas.microsoft.com/office/drawing/2014/main" id="{DBA1678B-8F50-4B60-9896-3A906AF0A66B}"/>
                </a:ext>
              </a:extLst>
            </p:cNvPr>
            <p:cNvSpPr/>
            <p:nvPr/>
          </p:nvSpPr>
          <p:spPr bwMode="auto">
            <a:xfrm>
              <a:off x="203200" y="0"/>
              <a:ext cx="1336675" cy="3862389"/>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7" name="Freeform 8">
              <a:extLst>
                <a:ext uri="{FF2B5EF4-FFF2-40B4-BE49-F238E27FC236}">
                  <a16:creationId xmlns:a16="http://schemas.microsoft.com/office/drawing/2014/main" id="{63B451D2-5D91-4E80-837E-2A1103F89F5A}"/>
                </a:ext>
              </a:extLst>
            </p:cNvPr>
            <p:cNvSpPr/>
            <p:nvPr/>
          </p:nvSpPr>
          <p:spPr bwMode="auto">
            <a:xfrm>
              <a:off x="207963" y="3776664"/>
              <a:ext cx="1936750" cy="3081337"/>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8" name="Freeform 9">
              <a:extLst>
                <a:ext uri="{FF2B5EF4-FFF2-40B4-BE49-F238E27FC236}">
                  <a16:creationId xmlns:a16="http://schemas.microsoft.com/office/drawing/2014/main" id="{4C4B69D7-B6B6-4EB8-9B2C-68C9A9EC9D98}"/>
                </a:ext>
              </a:extLst>
            </p:cNvPr>
            <p:cNvSpPr/>
            <p:nvPr/>
          </p:nvSpPr>
          <p:spPr bwMode="auto">
            <a:xfrm>
              <a:off x="646113" y="3886201"/>
              <a:ext cx="2373312"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9" name="Freeform 10">
              <a:extLst>
                <a:ext uri="{FF2B5EF4-FFF2-40B4-BE49-F238E27FC236}">
                  <a16:creationId xmlns:a16="http://schemas.microsoft.com/office/drawing/2014/main" id="{479A435B-A9CC-46F3-ABD3-55A57CDB1DA8}"/>
                </a:ext>
              </a:extLst>
            </p:cNvPr>
            <p:cNvSpPr/>
            <p:nvPr/>
          </p:nvSpPr>
          <p:spPr bwMode="auto">
            <a:xfrm>
              <a:off x="641350" y="3881439"/>
              <a:ext cx="3340100" cy="2976562"/>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10" name="Freeform 11">
              <a:extLst>
                <a:ext uri="{FF2B5EF4-FFF2-40B4-BE49-F238E27FC236}">
                  <a16:creationId xmlns:a16="http://schemas.microsoft.com/office/drawing/2014/main" id="{C3053998-7CBC-40E8-A291-C6F1EDE0770F}"/>
                </a:ext>
              </a:extLst>
            </p:cNvPr>
            <p:cNvSpPr/>
            <p:nvPr/>
          </p:nvSpPr>
          <p:spPr bwMode="auto">
            <a:xfrm>
              <a:off x="203200" y="3771901"/>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11" name="Freeform 12">
            <a:extLst>
              <a:ext uri="{FF2B5EF4-FFF2-40B4-BE49-F238E27FC236}">
                <a16:creationId xmlns:a16="http://schemas.microsoft.com/office/drawing/2014/main" id="{8A3F9F00-C58A-425F-8381-FF820FE34A78}"/>
              </a:ext>
            </a:extLst>
          </p:cNvPr>
          <p:cNvSpPr>
            <a:spLocks/>
          </p:cNvSpPr>
          <p:nvPr/>
        </p:nvSpPr>
        <p:spPr bwMode="auto">
          <a:xfrm>
            <a:off x="203200" y="3771900"/>
            <a:ext cx="361950" cy="90488"/>
          </a:xfrm>
          <a:custGeom>
            <a:avLst/>
            <a:gdLst>
              <a:gd name="T0" fmla="*/ 2147483646 w 228"/>
              <a:gd name="T1" fmla="*/ 2147483646 h 57"/>
              <a:gd name="T2" fmla="*/ 0 w 228"/>
              <a:gd name="T3" fmla="*/ 0 h 57"/>
              <a:gd name="T4" fmla="*/ 2147483646 w 228"/>
              <a:gd name="T5" fmla="*/ 2147483646 h 57"/>
              <a:gd name="T6" fmla="*/ 2147483646 w 228"/>
              <a:gd name="T7" fmla="*/ 2147483646 h 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3">
            <a:extLst>
              <a:ext uri="{FF2B5EF4-FFF2-40B4-BE49-F238E27FC236}">
                <a16:creationId xmlns:a16="http://schemas.microsoft.com/office/drawing/2014/main" id="{C118C54E-5DCC-4479-BB6F-858AFA02801B}"/>
              </a:ext>
            </a:extLst>
          </p:cNvPr>
          <p:cNvSpPr>
            <a:spLocks/>
          </p:cNvSpPr>
          <p:nvPr/>
        </p:nvSpPr>
        <p:spPr bwMode="auto">
          <a:xfrm>
            <a:off x="560388" y="3867150"/>
            <a:ext cx="61912" cy="80963"/>
          </a:xfrm>
          <a:custGeom>
            <a:avLst/>
            <a:gdLst>
              <a:gd name="T0" fmla="*/ 0 w 39"/>
              <a:gd name="T1" fmla="*/ 0 h 51"/>
              <a:gd name="T2" fmla="*/ 2147483646 w 39"/>
              <a:gd name="T3" fmla="*/ 2147483646 h 51"/>
              <a:gd name="T4" fmla="*/ 2147483646 w 39"/>
              <a:gd name="T5" fmla="*/ 0 h 51"/>
              <a:gd name="T6" fmla="*/ 0 w 39"/>
              <a:gd name="T7" fmla="*/ 0 h 5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Date Placeholder 3">
            <a:extLst>
              <a:ext uri="{FF2B5EF4-FFF2-40B4-BE49-F238E27FC236}">
                <a16:creationId xmlns:a16="http://schemas.microsoft.com/office/drawing/2014/main" id="{DA55D72B-B471-4AB1-BC0B-B0622F588C58}"/>
              </a:ext>
            </a:extLst>
          </p:cNvPr>
          <p:cNvSpPr>
            <a:spLocks noGrp="1"/>
          </p:cNvSpPr>
          <p:nvPr>
            <p:ph type="dt" sz="half" idx="10"/>
          </p:nvPr>
        </p:nvSpPr>
        <p:spPr>
          <a:xfrm>
            <a:off x="7326313" y="6116638"/>
            <a:ext cx="857250" cy="365125"/>
          </a:xfrm>
        </p:spPr>
        <p:txBody>
          <a:bodyPr/>
          <a:lstStyle>
            <a:lvl1pPr>
              <a:defRPr/>
            </a:lvl1pPr>
          </a:lstStyle>
          <a:p>
            <a:pPr>
              <a:defRPr/>
            </a:pPr>
            <a:endParaRPr lang="en-US" altLang="en-US"/>
          </a:p>
        </p:txBody>
      </p:sp>
      <p:sp>
        <p:nvSpPr>
          <p:cNvPr id="14" name="Footer Placeholder 4">
            <a:extLst>
              <a:ext uri="{FF2B5EF4-FFF2-40B4-BE49-F238E27FC236}">
                <a16:creationId xmlns:a16="http://schemas.microsoft.com/office/drawing/2014/main" id="{201D3C56-BD2D-4EB0-AD68-75BF6AE034D6}"/>
              </a:ext>
            </a:extLst>
          </p:cNvPr>
          <p:cNvSpPr>
            <a:spLocks noGrp="1"/>
          </p:cNvSpPr>
          <p:nvPr>
            <p:ph type="ftr" sz="quarter" idx="11"/>
          </p:nvPr>
        </p:nvSpPr>
        <p:spPr>
          <a:xfrm>
            <a:off x="3624263" y="6116638"/>
            <a:ext cx="3608387" cy="365125"/>
          </a:xfrm>
        </p:spPr>
        <p:txBody>
          <a:bodyPr/>
          <a:lstStyle>
            <a:lvl1pPr>
              <a:defRPr/>
            </a:lvl1pPr>
          </a:lstStyle>
          <a:p>
            <a:pPr>
              <a:defRPr/>
            </a:pPr>
            <a:endParaRPr lang="en-US" altLang="en-US"/>
          </a:p>
        </p:txBody>
      </p:sp>
      <p:sp>
        <p:nvSpPr>
          <p:cNvPr id="15" name="Slide Number Placeholder 5">
            <a:extLst>
              <a:ext uri="{FF2B5EF4-FFF2-40B4-BE49-F238E27FC236}">
                <a16:creationId xmlns:a16="http://schemas.microsoft.com/office/drawing/2014/main" id="{346B5D64-A3DC-4962-A5D5-6C739739C608}"/>
              </a:ext>
            </a:extLst>
          </p:cNvPr>
          <p:cNvSpPr>
            <a:spLocks noGrp="1"/>
          </p:cNvSpPr>
          <p:nvPr>
            <p:ph type="sldNum" sz="quarter" idx="12"/>
          </p:nvPr>
        </p:nvSpPr>
        <p:spPr>
          <a:xfrm>
            <a:off x="8275638" y="6116638"/>
            <a:ext cx="411162" cy="365125"/>
          </a:xfrm>
        </p:spPr>
        <p:txBody>
          <a:bodyPr/>
          <a:lstStyle>
            <a:lvl1pPr>
              <a:defRPr/>
            </a:lvl1pPr>
          </a:lstStyle>
          <a:p>
            <a:pPr>
              <a:defRPr/>
            </a:pPr>
            <a:fld id="{A10DF552-E7E1-4994-AE7E-F2410781C022}" type="slidenum">
              <a:rPr lang="en-US" altLang="en-US"/>
              <a:pPr>
                <a:defRPr/>
              </a:pPr>
              <a:t>‹#›</a:t>
            </a:fld>
            <a:endParaRPr lang="en-US" altLang="en-US"/>
          </a:p>
        </p:txBody>
      </p:sp>
    </p:spTree>
    <p:extLst>
      <p:ext uri="{BB962C8B-B14F-4D97-AF65-F5344CB8AC3E}">
        <p14:creationId xmlns:p14="http://schemas.microsoft.com/office/powerpoint/2010/main" val="281871551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6E57DA0-6F3A-4D56-8679-9EFF58D2A307}"/>
              </a:ext>
            </a:extLst>
          </p:cNvPr>
          <p:cNvSpPr>
            <a:spLocks noGrp="1"/>
          </p:cNvSpPr>
          <p:nvPr>
            <p:ph type="dt" sz="half" idx="10"/>
          </p:nvPr>
        </p:nvSpPr>
        <p:spPr>
          <a:xfrm>
            <a:off x="7343775" y="6108700"/>
            <a:ext cx="857250" cy="365125"/>
          </a:xfrm>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C5E823BE-7E01-46A2-9163-3E714588177B}"/>
              </a:ext>
            </a:extLst>
          </p:cNvPr>
          <p:cNvSpPr>
            <a:spLocks noGrp="1"/>
          </p:cNvSpPr>
          <p:nvPr>
            <p:ph type="ftr" sz="quarter" idx="11"/>
          </p:nvPr>
        </p:nvSpPr>
        <p:spPr>
          <a:xfrm>
            <a:off x="1973263" y="6108700"/>
            <a:ext cx="5313362" cy="365125"/>
          </a:xfrm>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61F33339-885E-4F9A-A8ED-2B06B3F8D189}"/>
              </a:ext>
            </a:extLst>
          </p:cNvPr>
          <p:cNvSpPr>
            <a:spLocks noGrp="1"/>
          </p:cNvSpPr>
          <p:nvPr>
            <p:ph type="sldNum" sz="quarter" idx="12"/>
          </p:nvPr>
        </p:nvSpPr>
        <p:spPr>
          <a:xfrm>
            <a:off x="8258175" y="6108700"/>
            <a:ext cx="428625" cy="365125"/>
          </a:xfrm>
        </p:spPr>
        <p:txBody>
          <a:bodyPr/>
          <a:lstStyle>
            <a:lvl1pPr>
              <a:defRPr/>
            </a:lvl1pPr>
          </a:lstStyle>
          <a:p>
            <a:pPr>
              <a:defRPr/>
            </a:pPr>
            <a:fld id="{D913A34F-1C8E-4493-80CA-0F8FD2DACFFF}" type="slidenum">
              <a:rPr lang="en-US" altLang="en-US"/>
              <a:pPr>
                <a:defRPr/>
              </a:pPr>
              <a:t>‹#›</a:t>
            </a:fld>
            <a:endParaRPr lang="en-US" altLang="en-US"/>
          </a:p>
        </p:txBody>
      </p:sp>
    </p:spTree>
    <p:extLst>
      <p:ext uri="{BB962C8B-B14F-4D97-AF65-F5344CB8AC3E}">
        <p14:creationId xmlns:p14="http://schemas.microsoft.com/office/powerpoint/2010/main" val="1841656029"/>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2648734D-5A21-4D5A-95F5-11B38ADA316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90951607-578F-4FA2-BB5A-B3BA87FB64B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914CF4E3-0C7A-4108-B151-581475742AB2}"/>
              </a:ext>
            </a:extLst>
          </p:cNvPr>
          <p:cNvSpPr>
            <a:spLocks noGrp="1" noChangeArrowheads="1"/>
          </p:cNvSpPr>
          <p:nvPr>
            <p:ph type="sldNum" sz="quarter" idx="12"/>
          </p:nvPr>
        </p:nvSpPr>
        <p:spPr>
          <a:ln/>
        </p:spPr>
        <p:txBody>
          <a:bodyPr/>
          <a:lstStyle>
            <a:lvl1pPr>
              <a:defRPr/>
            </a:lvl1pPr>
          </a:lstStyle>
          <a:p>
            <a:pPr>
              <a:defRPr/>
            </a:pPr>
            <a:fld id="{3FFA7ED5-4A3E-473E-B9B5-4497DA8C91C6}" type="slidenum">
              <a:rPr lang="en-US" altLang="en-US"/>
              <a:pPr>
                <a:defRPr/>
              </a:pPr>
              <a:t>‹#›</a:t>
            </a:fld>
            <a:endParaRPr lang="en-US" altLang="en-US"/>
          </a:p>
        </p:txBody>
      </p:sp>
    </p:spTree>
    <p:extLst>
      <p:ext uri="{BB962C8B-B14F-4D97-AF65-F5344CB8AC3E}">
        <p14:creationId xmlns:p14="http://schemas.microsoft.com/office/powerpoint/2010/main" val="2397711367"/>
      </p:ext>
    </p:extLst>
  </p:cSld>
  <p:clrMapOvr>
    <a:masterClrMapping/>
  </p:clrMapOvr>
  <p:hf hdr="0" ftr="0" dt="0"/>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1E15C8-5802-4ABE-844B-BF4F0EF330D2}"/>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D5F9B02A-171C-4FBA-A9AE-FCC79B07D62A}"/>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33A63ECE-FC43-4ED7-AF5C-298C9458C0BE}"/>
              </a:ext>
            </a:extLst>
          </p:cNvPr>
          <p:cNvSpPr>
            <a:spLocks noGrp="1"/>
          </p:cNvSpPr>
          <p:nvPr>
            <p:ph type="sldNum" sz="quarter" idx="12"/>
          </p:nvPr>
        </p:nvSpPr>
        <p:spPr/>
        <p:txBody>
          <a:bodyPr/>
          <a:lstStyle>
            <a:lvl1pPr>
              <a:defRPr/>
            </a:lvl1pPr>
          </a:lstStyle>
          <a:p>
            <a:pPr>
              <a:defRPr/>
            </a:pPr>
            <a:fld id="{219C08A5-7B9C-4914-99D7-EB721FCEF897}" type="slidenum">
              <a:rPr lang="en-US" altLang="en-US"/>
              <a:pPr>
                <a:defRPr/>
              </a:pPr>
              <a:t>‹#›</a:t>
            </a:fld>
            <a:endParaRPr lang="en-US" altLang="en-US"/>
          </a:p>
        </p:txBody>
      </p:sp>
    </p:spTree>
    <p:extLst>
      <p:ext uri="{BB962C8B-B14F-4D97-AF65-F5344CB8AC3E}">
        <p14:creationId xmlns:p14="http://schemas.microsoft.com/office/powerpoint/2010/main" val="25408802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6059F9D9-4D4E-4953-9CF0-48796B9CC038}"/>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FC1976F1-ED10-44DB-9437-FF5CD7EB6D5E}"/>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8B6AD1CF-A3B7-4116-9F30-8D393593C0AE}"/>
              </a:ext>
            </a:extLst>
          </p:cNvPr>
          <p:cNvSpPr>
            <a:spLocks noGrp="1"/>
          </p:cNvSpPr>
          <p:nvPr>
            <p:ph type="sldNum" sz="quarter" idx="12"/>
          </p:nvPr>
        </p:nvSpPr>
        <p:spPr/>
        <p:txBody>
          <a:bodyPr/>
          <a:lstStyle>
            <a:lvl1pPr>
              <a:defRPr/>
            </a:lvl1pPr>
          </a:lstStyle>
          <a:p>
            <a:pPr>
              <a:defRPr/>
            </a:pPr>
            <a:fld id="{5CB87F5C-1448-4AF2-91C7-F425728B6FCD}" type="slidenum">
              <a:rPr lang="en-US" altLang="en-US"/>
              <a:pPr>
                <a:defRPr/>
              </a:pPr>
              <a:t>‹#›</a:t>
            </a:fld>
            <a:endParaRPr lang="en-US" altLang="en-US"/>
          </a:p>
        </p:txBody>
      </p:sp>
    </p:spTree>
    <p:extLst>
      <p:ext uri="{BB962C8B-B14F-4D97-AF65-F5344CB8AC3E}">
        <p14:creationId xmlns:p14="http://schemas.microsoft.com/office/powerpoint/2010/main" val="2602380178"/>
      </p:ext>
    </p:extLst>
  </p:cSld>
  <p:clrMapOvr>
    <a:masterClrMapping/>
  </p:clrMapOvr>
  <p:hf hdr="0" ftr="0" dt="0"/>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705BDD0E-0A2F-4C8F-A533-F59D9DD3AE0B}"/>
              </a:ext>
            </a:extLst>
          </p:cNvPr>
          <p:cNvSpPr>
            <a:spLocks noGrp="1"/>
          </p:cNvSpPr>
          <p:nvPr>
            <p:ph type="dt" sz="half" idx="10"/>
          </p:nvPr>
        </p:nvSpPr>
        <p:spPr/>
        <p:txBody>
          <a:bodyPr/>
          <a:lstStyle>
            <a:lvl1pPr>
              <a:defRPr/>
            </a:lvl1pPr>
          </a:lstStyle>
          <a:p>
            <a:pPr>
              <a:defRPr/>
            </a:pPr>
            <a:endParaRPr lang="en-US" altLang="en-US"/>
          </a:p>
        </p:txBody>
      </p:sp>
      <p:sp>
        <p:nvSpPr>
          <p:cNvPr id="8" name="Footer Placeholder 4">
            <a:extLst>
              <a:ext uri="{FF2B5EF4-FFF2-40B4-BE49-F238E27FC236}">
                <a16:creationId xmlns:a16="http://schemas.microsoft.com/office/drawing/2014/main" id="{BDC7CFBD-ED54-410E-8166-DC0D191A230B}"/>
              </a:ext>
            </a:extLst>
          </p:cNvPr>
          <p:cNvSpPr>
            <a:spLocks noGrp="1"/>
          </p:cNvSpPr>
          <p:nvPr>
            <p:ph type="ftr" sz="quarter" idx="11"/>
          </p:nvPr>
        </p:nvSpPr>
        <p:spPr/>
        <p:txBody>
          <a:bodyPr/>
          <a:lstStyle>
            <a:lvl1pPr>
              <a:defRPr/>
            </a:lvl1pPr>
          </a:lstStyle>
          <a:p>
            <a:pPr>
              <a:defRPr/>
            </a:pPr>
            <a:endParaRPr lang="en-US" altLang="en-US"/>
          </a:p>
        </p:txBody>
      </p:sp>
      <p:sp>
        <p:nvSpPr>
          <p:cNvPr id="9" name="Slide Number Placeholder 5">
            <a:extLst>
              <a:ext uri="{FF2B5EF4-FFF2-40B4-BE49-F238E27FC236}">
                <a16:creationId xmlns:a16="http://schemas.microsoft.com/office/drawing/2014/main" id="{813FE520-9509-46B2-ABB9-1604A922D5D1}"/>
              </a:ext>
            </a:extLst>
          </p:cNvPr>
          <p:cNvSpPr>
            <a:spLocks noGrp="1"/>
          </p:cNvSpPr>
          <p:nvPr>
            <p:ph type="sldNum" sz="quarter" idx="12"/>
          </p:nvPr>
        </p:nvSpPr>
        <p:spPr/>
        <p:txBody>
          <a:bodyPr/>
          <a:lstStyle>
            <a:lvl1pPr>
              <a:defRPr/>
            </a:lvl1pPr>
          </a:lstStyle>
          <a:p>
            <a:pPr>
              <a:defRPr/>
            </a:pPr>
            <a:fld id="{331A24F4-5C23-46A1-8A67-E3BC17B15AAB}" type="slidenum">
              <a:rPr lang="en-US" altLang="en-US"/>
              <a:pPr>
                <a:defRPr/>
              </a:pPr>
              <a:t>‹#›</a:t>
            </a:fld>
            <a:endParaRPr lang="en-US" altLang="en-US"/>
          </a:p>
        </p:txBody>
      </p:sp>
    </p:spTree>
    <p:extLst>
      <p:ext uri="{BB962C8B-B14F-4D97-AF65-F5344CB8AC3E}">
        <p14:creationId xmlns:p14="http://schemas.microsoft.com/office/powerpoint/2010/main" val="2781461918"/>
      </p:ext>
    </p:extLst>
  </p:cSld>
  <p:clrMapOvr>
    <a:masterClrMapping/>
  </p:clrMapOvr>
  <p:hf hdr="0" ftr="0" dt="0"/>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2D117030-58FF-441D-A9ED-E06ED5919076}"/>
              </a:ext>
            </a:extLst>
          </p:cNvPr>
          <p:cNvSpPr>
            <a:spLocks noGrp="1"/>
          </p:cNvSpPr>
          <p:nvPr>
            <p:ph type="dt" sz="half" idx="10"/>
          </p:nvPr>
        </p:nvSpPr>
        <p:spPr/>
        <p:txBody>
          <a:bodyPr/>
          <a:lstStyle>
            <a:lvl1pPr>
              <a:defRPr/>
            </a:lvl1pPr>
          </a:lstStyle>
          <a:p>
            <a:pPr>
              <a:defRPr/>
            </a:pPr>
            <a:endParaRPr lang="en-US" altLang="en-US"/>
          </a:p>
        </p:txBody>
      </p:sp>
      <p:sp>
        <p:nvSpPr>
          <p:cNvPr id="4" name="Footer Placeholder 4">
            <a:extLst>
              <a:ext uri="{FF2B5EF4-FFF2-40B4-BE49-F238E27FC236}">
                <a16:creationId xmlns:a16="http://schemas.microsoft.com/office/drawing/2014/main" id="{BCF4B7FA-9616-49D5-B5FC-7B26DA90B677}"/>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id="{73DABFC4-4119-46A5-8A40-39E55E42725D}"/>
              </a:ext>
            </a:extLst>
          </p:cNvPr>
          <p:cNvSpPr>
            <a:spLocks noGrp="1"/>
          </p:cNvSpPr>
          <p:nvPr>
            <p:ph type="sldNum" sz="quarter" idx="12"/>
          </p:nvPr>
        </p:nvSpPr>
        <p:spPr/>
        <p:txBody>
          <a:bodyPr/>
          <a:lstStyle>
            <a:lvl1pPr>
              <a:defRPr/>
            </a:lvl1pPr>
          </a:lstStyle>
          <a:p>
            <a:pPr>
              <a:defRPr/>
            </a:pPr>
            <a:fld id="{14EE3D13-91E4-484E-B3E3-E29B0D1DE46B}" type="slidenum">
              <a:rPr lang="en-US" altLang="en-US"/>
              <a:pPr>
                <a:defRPr/>
              </a:pPr>
              <a:t>‹#›</a:t>
            </a:fld>
            <a:endParaRPr lang="en-US" altLang="en-US"/>
          </a:p>
        </p:txBody>
      </p:sp>
    </p:spTree>
    <p:extLst>
      <p:ext uri="{BB962C8B-B14F-4D97-AF65-F5344CB8AC3E}">
        <p14:creationId xmlns:p14="http://schemas.microsoft.com/office/powerpoint/2010/main" val="247247135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4118166-1F6C-4650-8FFF-798EC6DD4937}"/>
              </a:ext>
            </a:extLst>
          </p:cNvPr>
          <p:cNvSpPr>
            <a:spLocks noGrp="1"/>
          </p:cNvSpPr>
          <p:nvPr>
            <p:ph type="dt" sz="half" idx="10"/>
          </p:nvPr>
        </p:nvSpPr>
        <p:spPr/>
        <p:txBody>
          <a:bodyPr/>
          <a:lstStyle>
            <a:lvl1pPr>
              <a:defRPr/>
            </a:lvl1pPr>
          </a:lstStyle>
          <a:p>
            <a:pPr>
              <a:defRPr/>
            </a:pPr>
            <a:endParaRPr lang="en-US" altLang="en-US"/>
          </a:p>
        </p:txBody>
      </p:sp>
      <p:sp>
        <p:nvSpPr>
          <p:cNvPr id="3" name="Footer Placeholder 4">
            <a:extLst>
              <a:ext uri="{FF2B5EF4-FFF2-40B4-BE49-F238E27FC236}">
                <a16:creationId xmlns:a16="http://schemas.microsoft.com/office/drawing/2014/main" id="{36C0D124-D847-497A-A52B-A07FBF1E869C}"/>
              </a:ext>
            </a:extLst>
          </p:cNvPr>
          <p:cNvSpPr>
            <a:spLocks noGrp="1"/>
          </p:cNvSpPr>
          <p:nvPr>
            <p:ph type="ftr" sz="quarter" idx="11"/>
          </p:nvPr>
        </p:nvSpPr>
        <p:spPr/>
        <p:txBody>
          <a:bodyPr/>
          <a:lstStyle>
            <a:lvl1pPr>
              <a:defRPr/>
            </a:lvl1pPr>
          </a:lstStyle>
          <a:p>
            <a:pPr>
              <a:defRPr/>
            </a:pPr>
            <a:endParaRPr lang="en-US" altLang="en-US"/>
          </a:p>
        </p:txBody>
      </p:sp>
      <p:sp>
        <p:nvSpPr>
          <p:cNvPr id="4" name="Slide Number Placeholder 5">
            <a:extLst>
              <a:ext uri="{FF2B5EF4-FFF2-40B4-BE49-F238E27FC236}">
                <a16:creationId xmlns:a16="http://schemas.microsoft.com/office/drawing/2014/main" id="{A90638E4-A201-4B82-9062-B654F45AA521}"/>
              </a:ext>
            </a:extLst>
          </p:cNvPr>
          <p:cNvSpPr>
            <a:spLocks noGrp="1"/>
          </p:cNvSpPr>
          <p:nvPr>
            <p:ph type="sldNum" sz="quarter" idx="12"/>
          </p:nvPr>
        </p:nvSpPr>
        <p:spPr/>
        <p:txBody>
          <a:bodyPr/>
          <a:lstStyle>
            <a:lvl1pPr>
              <a:defRPr/>
            </a:lvl1pPr>
          </a:lstStyle>
          <a:p>
            <a:pPr>
              <a:defRPr/>
            </a:pPr>
            <a:fld id="{C909459A-CAEA-464B-8A86-24F58E790B7A}" type="slidenum">
              <a:rPr lang="en-US" altLang="en-US"/>
              <a:pPr>
                <a:defRPr/>
              </a:pPr>
              <a:t>‹#›</a:t>
            </a:fld>
            <a:endParaRPr lang="en-US" altLang="en-US"/>
          </a:p>
        </p:txBody>
      </p:sp>
    </p:spTree>
    <p:extLst>
      <p:ext uri="{BB962C8B-B14F-4D97-AF65-F5344CB8AC3E}">
        <p14:creationId xmlns:p14="http://schemas.microsoft.com/office/powerpoint/2010/main" val="375749594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3A5F9732-710D-4F51-A6FE-23950024DC52}"/>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C2BCC79F-9063-4C95-A33A-1AF446687841}"/>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63556E62-05F7-4D19-9002-EB31383CCBF7}"/>
              </a:ext>
            </a:extLst>
          </p:cNvPr>
          <p:cNvSpPr>
            <a:spLocks noGrp="1"/>
          </p:cNvSpPr>
          <p:nvPr>
            <p:ph type="sldNum" sz="quarter" idx="12"/>
          </p:nvPr>
        </p:nvSpPr>
        <p:spPr/>
        <p:txBody>
          <a:bodyPr/>
          <a:lstStyle>
            <a:lvl1pPr>
              <a:defRPr/>
            </a:lvl1pPr>
          </a:lstStyle>
          <a:p>
            <a:pPr>
              <a:defRPr/>
            </a:pPr>
            <a:fld id="{A5484F4E-2A2D-4ECB-8EF9-D9AD36A005D0}" type="slidenum">
              <a:rPr lang="en-US" altLang="en-US"/>
              <a:pPr>
                <a:defRPr/>
              </a:pPr>
              <a:t>‹#›</a:t>
            </a:fld>
            <a:endParaRPr lang="en-US" altLang="en-US"/>
          </a:p>
        </p:txBody>
      </p:sp>
    </p:spTree>
    <p:extLst>
      <p:ext uri="{BB962C8B-B14F-4D97-AF65-F5344CB8AC3E}">
        <p14:creationId xmlns:p14="http://schemas.microsoft.com/office/powerpoint/2010/main" val="843422091"/>
      </p:ext>
    </p:extLst>
  </p:cSld>
  <p:clrMapOvr>
    <a:masterClrMapping/>
  </p:clrMapOvr>
  <p:hf hdr="0" ftr="0" dt="0"/>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E7D8C15C-CBBE-4627-B32B-A0BF442EEC79}"/>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F0FADE49-87D5-48FC-A8A0-6D5259EFE2BC}"/>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DBD552CB-7623-40E5-B646-3C015658FC4E}"/>
              </a:ext>
            </a:extLst>
          </p:cNvPr>
          <p:cNvSpPr>
            <a:spLocks noGrp="1"/>
          </p:cNvSpPr>
          <p:nvPr>
            <p:ph type="sldNum" sz="quarter" idx="12"/>
          </p:nvPr>
        </p:nvSpPr>
        <p:spPr/>
        <p:txBody>
          <a:bodyPr/>
          <a:lstStyle>
            <a:lvl1pPr>
              <a:defRPr/>
            </a:lvl1pPr>
          </a:lstStyle>
          <a:p>
            <a:pPr>
              <a:defRPr/>
            </a:pPr>
            <a:fld id="{EBB0DBC2-6B42-4937-BADB-92D2EFC312FA}" type="slidenum">
              <a:rPr lang="en-US" altLang="en-US"/>
              <a:pPr>
                <a:defRPr/>
              </a:pPr>
              <a:t>‹#›</a:t>
            </a:fld>
            <a:endParaRPr lang="en-US" altLang="en-US"/>
          </a:p>
        </p:txBody>
      </p:sp>
    </p:spTree>
    <p:extLst>
      <p:ext uri="{BB962C8B-B14F-4D97-AF65-F5344CB8AC3E}">
        <p14:creationId xmlns:p14="http://schemas.microsoft.com/office/powerpoint/2010/main" val="2906882814"/>
      </p:ext>
    </p:extLst>
  </p:cSld>
  <p:clrMapOvr>
    <a:masterClrMapping/>
  </p:clrMapOvr>
  <p:hf hdr="0" ftr="0" dt="0"/>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F406217A-DD0E-4969-8695-F1250D6355FE}"/>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FC9B02E5-ED08-44D0-BFB5-1952B239979B}"/>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3E096CAD-8E62-4F52-985F-A2B8ABD8780E}"/>
              </a:ext>
            </a:extLst>
          </p:cNvPr>
          <p:cNvSpPr>
            <a:spLocks noGrp="1"/>
          </p:cNvSpPr>
          <p:nvPr>
            <p:ph type="sldNum" sz="quarter" idx="12"/>
          </p:nvPr>
        </p:nvSpPr>
        <p:spPr/>
        <p:txBody>
          <a:bodyPr/>
          <a:lstStyle>
            <a:lvl1pPr>
              <a:defRPr/>
            </a:lvl1pPr>
          </a:lstStyle>
          <a:p>
            <a:pPr>
              <a:defRPr/>
            </a:pPr>
            <a:fld id="{2C0AF4C8-C615-473B-8DB0-63A8FD45459D}" type="slidenum">
              <a:rPr lang="en-US" altLang="en-US"/>
              <a:pPr>
                <a:defRPr/>
              </a:pPr>
              <a:t>‹#›</a:t>
            </a:fld>
            <a:endParaRPr lang="en-US" altLang="en-US"/>
          </a:p>
        </p:txBody>
      </p:sp>
    </p:spTree>
    <p:extLst>
      <p:ext uri="{BB962C8B-B14F-4D97-AF65-F5344CB8AC3E}">
        <p14:creationId xmlns:p14="http://schemas.microsoft.com/office/powerpoint/2010/main" val="2839335506"/>
      </p:ext>
    </p:extLst>
  </p:cSld>
  <p:clrMapOvr>
    <a:masterClrMapping/>
  </p:clrMapOvr>
  <p:hf hdr="0" ftr="0" dt="0"/>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5B8CEC9-90EE-416A-90E0-C25B32A784D2}"/>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A8A1D430-5BD8-43EF-8BC0-524AB2272142}"/>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44D2BF84-BBB9-4F65-8CB4-78DB6F470C99}"/>
              </a:ext>
            </a:extLst>
          </p:cNvPr>
          <p:cNvSpPr>
            <a:spLocks noGrp="1"/>
          </p:cNvSpPr>
          <p:nvPr>
            <p:ph type="sldNum" sz="quarter" idx="12"/>
          </p:nvPr>
        </p:nvSpPr>
        <p:spPr/>
        <p:txBody>
          <a:bodyPr/>
          <a:lstStyle>
            <a:lvl1pPr>
              <a:defRPr/>
            </a:lvl1pPr>
          </a:lstStyle>
          <a:p>
            <a:pPr>
              <a:defRPr/>
            </a:pPr>
            <a:fld id="{193399CC-555B-4CDD-B1D0-DB943E63FDA4}" type="slidenum">
              <a:rPr lang="en-US" altLang="en-US"/>
              <a:pPr>
                <a:defRPr/>
              </a:pPr>
              <a:t>‹#›</a:t>
            </a:fld>
            <a:endParaRPr lang="en-US" altLang="en-US"/>
          </a:p>
        </p:txBody>
      </p:sp>
    </p:spTree>
    <p:extLst>
      <p:ext uri="{BB962C8B-B14F-4D97-AF65-F5344CB8AC3E}">
        <p14:creationId xmlns:p14="http://schemas.microsoft.com/office/powerpoint/2010/main" val="2162340506"/>
      </p:ext>
    </p:extLst>
  </p:cSld>
  <p:clrMapOvr>
    <a:masterClrMapping/>
  </p:clrMapOvr>
  <p:hf hdr="0" ftr="0" dt="0"/>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4506C04-6C5B-439B-A506-C579999D485A}"/>
              </a:ext>
            </a:extLst>
          </p:cNvPr>
          <p:cNvSpPr txBox="1"/>
          <p:nvPr/>
        </p:nvSpPr>
        <p:spPr>
          <a:xfrm>
            <a:off x="969963" y="863600"/>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defRPr/>
            </a:pPr>
            <a:r>
              <a:rPr lang="en-US" sz="8000" dirty="0">
                <a:effectLst/>
              </a:rPr>
              <a:t>“</a:t>
            </a:r>
          </a:p>
        </p:txBody>
      </p:sp>
      <p:sp>
        <p:nvSpPr>
          <p:cNvPr id="6" name="TextBox 5">
            <a:extLst>
              <a:ext uri="{FF2B5EF4-FFF2-40B4-BE49-F238E27FC236}">
                <a16:creationId xmlns:a16="http://schemas.microsoft.com/office/drawing/2014/main" id="{ADED1036-E51E-4E8A-A5B3-CA97E2ED664E}"/>
              </a:ext>
            </a:extLst>
          </p:cNvPr>
          <p:cNvSpPr txBox="1"/>
          <p:nvPr/>
        </p:nvSpPr>
        <p:spPr>
          <a:xfrm>
            <a:off x="8172450" y="2819400"/>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defRPr/>
            </a:pPr>
            <a:r>
              <a:rPr lang="en-US" sz="8000" dirty="0">
                <a:effectLst/>
              </a:rPr>
              <a:t>”</a:t>
            </a:r>
          </a:p>
        </p:txBody>
      </p:sp>
      <p:sp>
        <p:nvSpPr>
          <p:cNvPr id="2" name="Title 1"/>
          <p:cNvSpPr>
            <a:spLocks noGrp="1"/>
          </p:cNvSpPr>
          <p:nvPr>
            <p:ph type="title"/>
          </p:nvPr>
        </p:nvSpPr>
        <p:spPr>
          <a:xfrm>
            <a:off x="1426741" y="685801"/>
            <a:ext cx="6974115" cy="2743199"/>
          </a:xfrm>
        </p:spPr>
        <p:txBody>
          <a:bodyP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13523" y="4343400"/>
            <a:ext cx="7515991" cy="1447800"/>
          </a:xfrm>
        </p:spPr>
        <p:txBody>
          <a:bodyP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id="{44EC9D93-8F28-4AF8-B70A-BC876F3021B6}"/>
              </a:ext>
            </a:extLst>
          </p:cNvPr>
          <p:cNvSpPr>
            <a:spLocks noGrp="1"/>
          </p:cNvSpPr>
          <p:nvPr>
            <p:ph type="dt" sz="half" idx="14"/>
          </p:nvPr>
        </p:nvSpPr>
        <p:spPr/>
        <p:txBody>
          <a:bodyPr/>
          <a:lstStyle>
            <a:lvl1pPr>
              <a:defRPr/>
            </a:lvl1pPr>
          </a:lstStyle>
          <a:p>
            <a:pPr>
              <a:defRPr/>
            </a:pPr>
            <a:endParaRPr lang="en-US" altLang="en-US"/>
          </a:p>
        </p:txBody>
      </p:sp>
      <p:sp>
        <p:nvSpPr>
          <p:cNvPr id="8" name="Footer Placeholder 4">
            <a:extLst>
              <a:ext uri="{FF2B5EF4-FFF2-40B4-BE49-F238E27FC236}">
                <a16:creationId xmlns:a16="http://schemas.microsoft.com/office/drawing/2014/main" id="{91DAB661-729B-46C5-8603-15A83ABBD002}"/>
              </a:ext>
            </a:extLst>
          </p:cNvPr>
          <p:cNvSpPr>
            <a:spLocks noGrp="1"/>
          </p:cNvSpPr>
          <p:nvPr>
            <p:ph type="ftr" sz="quarter" idx="15"/>
          </p:nvPr>
        </p:nvSpPr>
        <p:spPr/>
        <p:txBody>
          <a:bodyPr/>
          <a:lstStyle>
            <a:lvl1pPr>
              <a:defRPr/>
            </a:lvl1pPr>
          </a:lstStyle>
          <a:p>
            <a:pPr>
              <a:defRPr/>
            </a:pPr>
            <a:endParaRPr lang="en-US" altLang="en-US"/>
          </a:p>
        </p:txBody>
      </p:sp>
      <p:sp>
        <p:nvSpPr>
          <p:cNvPr id="9" name="Slide Number Placeholder 5">
            <a:extLst>
              <a:ext uri="{FF2B5EF4-FFF2-40B4-BE49-F238E27FC236}">
                <a16:creationId xmlns:a16="http://schemas.microsoft.com/office/drawing/2014/main" id="{74919522-9665-4664-A2D5-09CF6F72AA9B}"/>
              </a:ext>
            </a:extLst>
          </p:cNvPr>
          <p:cNvSpPr>
            <a:spLocks noGrp="1"/>
          </p:cNvSpPr>
          <p:nvPr>
            <p:ph type="sldNum" sz="quarter" idx="16"/>
          </p:nvPr>
        </p:nvSpPr>
        <p:spPr/>
        <p:txBody>
          <a:bodyPr/>
          <a:lstStyle>
            <a:lvl1pPr>
              <a:defRPr/>
            </a:lvl1pPr>
          </a:lstStyle>
          <a:p>
            <a:pPr>
              <a:defRPr/>
            </a:pPr>
            <a:fld id="{375E1ED8-064B-49D0-AFE0-274DFDA803E3}" type="slidenum">
              <a:rPr lang="en-US" altLang="en-US"/>
              <a:pPr>
                <a:defRPr/>
              </a:pPr>
              <a:t>‹#›</a:t>
            </a:fld>
            <a:endParaRPr lang="en-US" altLang="en-US"/>
          </a:p>
        </p:txBody>
      </p:sp>
    </p:spTree>
    <p:extLst>
      <p:ext uri="{BB962C8B-B14F-4D97-AF65-F5344CB8AC3E}">
        <p14:creationId xmlns:p14="http://schemas.microsoft.com/office/powerpoint/2010/main" val="3109253947"/>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C759B3E3-F3F1-4979-AA3D-46473972639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A77D3FA4-3E7D-4AD3-AAD8-226F57C4B7B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EEA45682-3192-4285-B903-1AA8E60CF16F}"/>
              </a:ext>
            </a:extLst>
          </p:cNvPr>
          <p:cNvSpPr>
            <a:spLocks noGrp="1" noChangeArrowheads="1"/>
          </p:cNvSpPr>
          <p:nvPr>
            <p:ph type="sldNum" sz="quarter" idx="12"/>
          </p:nvPr>
        </p:nvSpPr>
        <p:spPr>
          <a:ln/>
        </p:spPr>
        <p:txBody>
          <a:bodyPr/>
          <a:lstStyle>
            <a:lvl1pPr>
              <a:defRPr/>
            </a:lvl1pPr>
          </a:lstStyle>
          <a:p>
            <a:pPr>
              <a:defRPr/>
            </a:pPr>
            <a:fld id="{95C41500-8041-4EAD-9EA1-0486B0AF490D}" type="slidenum">
              <a:rPr lang="en-US" altLang="en-US"/>
              <a:pPr>
                <a:defRPr/>
              </a:pPr>
              <a:t>‹#›</a:t>
            </a:fld>
            <a:endParaRPr lang="en-US" altLang="en-US"/>
          </a:p>
        </p:txBody>
      </p:sp>
    </p:spTree>
    <p:extLst>
      <p:ext uri="{BB962C8B-B14F-4D97-AF65-F5344CB8AC3E}">
        <p14:creationId xmlns:p14="http://schemas.microsoft.com/office/powerpoint/2010/main" val="2709906695"/>
      </p:ext>
    </p:extLst>
  </p:cSld>
  <p:clrMapOvr>
    <a:masterClrMapping/>
  </p:clrMapOvr>
  <p:hf hdr="0" ftr="0" dt="0"/>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C624DB3-7751-4C46-AF86-1C78EB1B5B88}"/>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B223B862-2DF3-4333-921E-56C2540535F3}"/>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708B8788-0774-4721-BC92-CFD7198728F3}"/>
              </a:ext>
            </a:extLst>
          </p:cNvPr>
          <p:cNvSpPr>
            <a:spLocks noGrp="1"/>
          </p:cNvSpPr>
          <p:nvPr>
            <p:ph type="sldNum" sz="quarter" idx="12"/>
          </p:nvPr>
        </p:nvSpPr>
        <p:spPr/>
        <p:txBody>
          <a:bodyPr/>
          <a:lstStyle>
            <a:lvl1pPr>
              <a:defRPr/>
            </a:lvl1pPr>
          </a:lstStyle>
          <a:p>
            <a:pPr>
              <a:defRPr/>
            </a:pPr>
            <a:fld id="{F73DF464-D862-437B-8F41-27856C71D330}" type="slidenum">
              <a:rPr lang="en-US" altLang="en-US"/>
              <a:pPr>
                <a:defRPr/>
              </a:pPr>
              <a:t>‹#›</a:t>
            </a:fld>
            <a:endParaRPr lang="en-US" altLang="en-US"/>
          </a:p>
        </p:txBody>
      </p:sp>
    </p:spTree>
    <p:extLst>
      <p:ext uri="{BB962C8B-B14F-4D97-AF65-F5344CB8AC3E}">
        <p14:creationId xmlns:p14="http://schemas.microsoft.com/office/powerpoint/2010/main" val="3130920515"/>
      </p:ext>
    </p:extLst>
  </p:cSld>
  <p:clrMapOvr>
    <a:masterClrMapping/>
  </p:clrMapOvr>
  <p:hf hdr="0" ftr="0" dt="0"/>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E116C9A-0B32-4621-BD9D-1D60217CD5C2}"/>
              </a:ext>
            </a:extLst>
          </p:cNvPr>
          <p:cNvSpPr txBox="1"/>
          <p:nvPr/>
        </p:nvSpPr>
        <p:spPr>
          <a:xfrm>
            <a:off x="969963" y="863600"/>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defRPr/>
            </a:pPr>
            <a:r>
              <a:rPr lang="en-US" sz="8000" dirty="0">
                <a:effectLst/>
              </a:rPr>
              <a:t>“</a:t>
            </a:r>
          </a:p>
        </p:txBody>
      </p:sp>
      <p:sp>
        <p:nvSpPr>
          <p:cNvPr id="6" name="TextBox 5">
            <a:extLst>
              <a:ext uri="{FF2B5EF4-FFF2-40B4-BE49-F238E27FC236}">
                <a16:creationId xmlns:a16="http://schemas.microsoft.com/office/drawing/2014/main" id="{40F0653E-B043-4214-9DC0-C05B4D948E66}"/>
              </a:ext>
            </a:extLst>
          </p:cNvPr>
          <p:cNvSpPr txBox="1"/>
          <p:nvPr/>
        </p:nvSpPr>
        <p:spPr>
          <a:xfrm>
            <a:off x="8172450" y="2819400"/>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defRPr/>
            </a:pPr>
            <a:r>
              <a:rPr lang="en-US" sz="8000" dirty="0">
                <a:effectLst/>
              </a:rPr>
              <a:t>”</a:t>
            </a:r>
          </a:p>
        </p:txBody>
      </p:sp>
      <p:sp>
        <p:nvSpPr>
          <p:cNvPr id="2" name="Title 1"/>
          <p:cNvSpPr>
            <a:spLocks noGrp="1"/>
          </p:cNvSpPr>
          <p:nvPr>
            <p:ph type="title"/>
          </p:nvPr>
        </p:nvSpPr>
        <p:spPr>
          <a:xfrm>
            <a:off x="1426741" y="685801"/>
            <a:ext cx="6974115" cy="2743199"/>
          </a:xfrm>
        </p:spPr>
        <p:txBody>
          <a:bodyP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rtlCol="0" anchor="b">
            <a:normAutofit/>
          </a:bodyPr>
          <a:lstStyle>
            <a:lvl1pPr algn="r">
              <a:buNone/>
              <a:defRPr lang="en-US" sz="2400" b="0" cap="none" dirty="0">
                <a:ln w="3175" cmpd="sng">
                  <a:noFill/>
                </a:ln>
                <a:solidFill>
                  <a:schemeClr val="tx1"/>
                </a:solidFill>
                <a:effectLst/>
              </a:defRPr>
            </a:lvl1pPr>
          </a:lstStyle>
          <a:p>
            <a:pPr lvl="0"/>
            <a:r>
              <a:rPr lang="en-US"/>
              <a:t>Click to 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id="{B20C01DF-8CC3-4420-9CD5-1D76FE5FA3DE}"/>
              </a:ext>
            </a:extLst>
          </p:cNvPr>
          <p:cNvSpPr>
            <a:spLocks noGrp="1"/>
          </p:cNvSpPr>
          <p:nvPr>
            <p:ph type="dt" sz="half" idx="14"/>
          </p:nvPr>
        </p:nvSpPr>
        <p:spPr/>
        <p:txBody>
          <a:bodyPr/>
          <a:lstStyle>
            <a:lvl1pPr>
              <a:defRPr/>
            </a:lvl1pPr>
          </a:lstStyle>
          <a:p>
            <a:pPr>
              <a:defRPr/>
            </a:pPr>
            <a:endParaRPr lang="en-US" altLang="en-US"/>
          </a:p>
        </p:txBody>
      </p:sp>
      <p:sp>
        <p:nvSpPr>
          <p:cNvPr id="8" name="Footer Placeholder 4">
            <a:extLst>
              <a:ext uri="{FF2B5EF4-FFF2-40B4-BE49-F238E27FC236}">
                <a16:creationId xmlns:a16="http://schemas.microsoft.com/office/drawing/2014/main" id="{7C2E45DB-37B1-47D0-AD68-3435AD701CFD}"/>
              </a:ext>
            </a:extLst>
          </p:cNvPr>
          <p:cNvSpPr>
            <a:spLocks noGrp="1"/>
          </p:cNvSpPr>
          <p:nvPr>
            <p:ph type="ftr" sz="quarter" idx="15"/>
          </p:nvPr>
        </p:nvSpPr>
        <p:spPr/>
        <p:txBody>
          <a:bodyPr/>
          <a:lstStyle>
            <a:lvl1pPr>
              <a:defRPr/>
            </a:lvl1pPr>
          </a:lstStyle>
          <a:p>
            <a:pPr>
              <a:defRPr/>
            </a:pPr>
            <a:endParaRPr lang="en-US" altLang="en-US"/>
          </a:p>
        </p:txBody>
      </p:sp>
      <p:sp>
        <p:nvSpPr>
          <p:cNvPr id="9" name="Slide Number Placeholder 5">
            <a:extLst>
              <a:ext uri="{FF2B5EF4-FFF2-40B4-BE49-F238E27FC236}">
                <a16:creationId xmlns:a16="http://schemas.microsoft.com/office/drawing/2014/main" id="{0666321B-4EBA-4C9A-B61B-E38301265573}"/>
              </a:ext>
            </a:extLst>
          </p:cNvPr>
          <p:cNvSpPr>
            <a:spLocks noGrp="1"/>
          </p:cNvSpPr>
          <p:nvPr>
            <p:ph type="sldNum" sz="quarter" idx="16"/>
          </p:nvPr>
        </p:nvSpPr>
        <p:spPr/>
        <p:txBody>
          <a:bodyPr/>
          <a:lstStyle>
            <a:lvl1pPr>
              <a:defRPr/>
            </a:lvl1pPr>
          </a:lstStyle>
          <a:p>
            <a:pPr>
              <a:defRPr/>
            </a:pPr>
            <a:fld id="{0B0E1BB6-D954-446F-AAFF-9DA148A8F826}" type="slidenum">
              <a:rPr lang="en-US" altLang="en-US"/>
              <a:pPr>
                <a:defRPr/>
              </a:pPr>
              <a:t>‹#›</a:t>
            </a:fld>
            <a:endParaRPr lang="en-US" altLang="en-US"/>
          </a:p>
        </p:txBody>
      </p:sp>
    </p:spTree>
    <p:extLst>
      <p:ext uri="{BB962C8B-B14F-4D97-AF65-F5344CB8AC3E}">
        <p14:creationId xmlns:p14="http://schemas.microsoft.com/office/powerpoint/2010/main" val="2145575846"/>
      </p:ext>
    </p:extLst>
  </p:cSld>
  <p:clrMapOvr>
    <a:masterClrMapping/>
  </p:clrMapOvr>
  <p:hf hdr="0" ftr="0" dt="0"/>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rtlCol="0">
            <a:normAutofit/>
          </a:bodyPr>
          <a:lstStyle>
            <a:lvl1pPr>
              <a:defRPr lang="en-US" b="0" dirty="0"/>
            </a:lvl1pPr>
          </a:lstStyle>
          <a:p>
            <a:pPr lvl="0"/>
            <a:r>
              <a:rPr lang="en-US"/>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rtlCol="0" anchor="b">
            <a:normAutofit/>
          </a:bodyPr>
          <a:lstStyle>
            <a:lvl1pPr>
              <a:buNone/>
              <a:defRPr lang="en-US" sz="2800" b="0" cap="none" dirty="0">
                <a:ln w="3175" cmpd="sng">
                  <a:noFill/>
                </a:ln>
                <a:solidFill>
                  <a:schemeClr val="tx1"/>
                </a:solidFill>
                <a:effectLst/>
              </a:defRPr>
            </a:lvl1pPr>
          </a:lstStyle>
          <a:p>
            <a:pPr lvl="0"/>
            <a:r>
              <a:rPr lang="en-US"/>
              <a:t>Click to 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1D07D88A-87B7-4E06-980A-EFA21E574BEE}"/>
              </a:ext>
            </a:extLst>
          </p:cNvPr>
          <p:cNvSpPr>
            <a:spLocks noGrp="1"/>
          </p:cNvSpPr>
          <p:nvPr>
            <p:ph type="dt" sz="half" idx="14"/>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D7A69340-B401-42D8-A13B-17C6D0386F95}"/>
              </a:ext>
            </a:extLst>
          </p:cNvPr>
          <p:cNvSpPr>
            <a:spLocks noGrp="1"/>
          </p:cNvSpPr>
          <p:nvPr>
            <p:ph type="ftr" sz="quarter" idx="15"/>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464AA758-C006-4468-AE0D-7ED829C996DF}"/>
              </a:ext>
            </a:extLst>
          </p:cNvPr>
          <p:cNvSpPr>
            <a:spLocks noGrp="1"/>
          </p:cNvSpPr>
          <p:nvPr>
            <p:ph type="sldNum" sz="quarter" idx="16"/>
          </p:nvPr>
        </p:nvSpPr>
        <p:spPr/>
        <p:txBody>
          <a:bodyPr/>
          <a:lstStyle>
            <a:lvl1pPr>
              <a:defRPr/>
            </a:lvl1pPr>
          </a:lstStyle>
          <a:p>
            <a:pPr>
              <a:defRPr/>
            </a:pPr>
            <a:fld id="{F3EFF6DC-301A-4BCD-9798-05EE9F8BE18B}" type="slidenum">
              <a:rPr lang="en-US" altLang="en-US"/>
              <a:pPr>
                <a:defRPr/>
              </a:pPr>
              <a:t>‹#›</a:t>
            </a:fld>
            <a:endParaRPr lang="en-US" altLang="en-US"/>
          </a:p>
        </p:txBody>
      </p:sp>
    </p:spTree>
    <p:extLst>
      <p:ext uri="{BB962C8B-B14F-4D97-AF65-F5344CB8AC3E}">
        <p14:creationId xmlns:p14="http://schemas.microsoft.com/office/powerpoint/2010/main" val="4240956125"/>
      </p:ext>
    </p:extLst>
  </p:cSld>
  <p:clrMapOvr>
    <a:masterClrMapping/>
  </p:clrMapOvr>
  <p:hf hdr="0" ftr="0" dt="0"/>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DF3449E-EC16-4151-A3D5-8304F6CFD03C}"/>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D47278B2-FE4E-4E79-9889-1E32AD4B6D70}"/>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59F63D10-F5EF-40DD-A359-C4956FD77301}"/>
              </a:ext>
            </a:extLst>
          </p:cNvPr>
          <p:cNvSpPr>
            <a:spLocks noGrp="1"/>
          </p:cNvSpPr>
          <p:nvPr>
            <p:ph type="sldNum" sz="quarter" idx="12"/>
          </p:nvPr>
        </p:nvSpPr>
        <p:spPr/>
        <p:txBody>
          <a:bodyPr/>
          <a:lstStyle>
            <a:lvl1pPr>
              <a:defRPr/>
            </a:lvl1pPr>
          </a:lstStyle>
          <a:p>
            <a:pPr>
              <a:defRPr/>
            </a:pPr>
            <a:fld id="{F4DCDA16-7A38-4E0E-94A5-2C94FEB0A368}" type="slidenum">
              <a:rPr lang="en-US" altLang="en-US"/>
              <a:pPr>
                <a:defRPr/>
              </a:pPr>
              <a:t>‹#›</a:t>
            </a:fld>
            <a:endParaRPr lang="en-US" altLang="en-US"/>
          </a:p>
        </p:txBody>
      </p:sp>
    </p:spTree>
    <p:extLst>
      <p:ext uri="{BB962C8B-B14F-4D97-AF65-F5344CB8AC3E}">
        <p14:creationId xmlns:p14="http://schemas.microsoft.com/office/powerpoint/2010/main" val="3220053671"/>
      </p:ext>
    </p:extLst>
  </p:cSld>
  <p:clrMapOvr>
    <a:masterClrMapping/>
  </p:clrMapOvr>
  <p:hf hdr="0" ftr="0" dt="0"/>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5A2F337-BAEC-439B-8E65-53FF643870DF}"/>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637BC122-9AA5-46D3-A207-0349182C63FB}"/>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7B5E8FC4-E4BE-4AB2-A658-9F24012D5F38}"/>
              </a:ext>
            </a:extLst>
          </p:cNvPr>
          <p:cNvSpPr>
            <a:spLocks noGrp="1"/>
          </p:cNvSpPr>
          <p:nvPr>
            <p:ph type="sldNum" sz="quarter" idx="12"/>
          </p:nvPr>
        </p:nvSpPr>
        <p:spPr/>
        <p:txBody>
          <a:bodyPr/>
          <a:lstStyle>
            <a:lvl1pPr>
              <a:defRPr/>
            </a:lvl1pPr>
          </a:lstStyle>
          <a:p>
            <a:pPr>
              <a:defRPr/>
            </a:pPr>
            <a:fld id="{0631B9A4-EE80-4464-BBDD-E275DA79ADD2}" type="slidenum">
              <a:rPr lang="en-US" altLang="en-US"/>
              <a:pPr>
                <a:defRPr/>
              </a:pPr>
              <a:t>‹#›</a:t>
            </a:fld>
            <a:endParaRPr lang="en-US" altLang="en-US"/>
          </a:p>
        </p:txBody>
      </p:sp>
    </p:spTree>
    <p:extLst>
      <p:ext uri="{BB962C8B-B14F-4D97-AF65-F5344CB8AC3E}">
        <p14:creationId xmlns:p14="http://schemas.microsoft.com/office/powerpoint/2010/main" val="4000402964"/>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3.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3.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3.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18" Type="http://schemas.openxmlformats.org/officeDocument/2006/relationships/theme" Target="../theme/theme8.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17" Type="http://schemas.openxmlformats.org/officeDocument/2006/relationships/slideLayout" Target="../slideLayouts/slideLayout94.xml"/><Relationship Id="rId2" Type="http://schemas.openxmlformats.org/officeDocument/2006/relationships/slideLayout" Target="../slideLayouts/slideLayout79.xml"/><Relationship Id="rId16" Type="http://schemas.openxmlformats.org/officeDocument/2006/relationships/slideLayout" Target="../slideLayouts/slideLayout93.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slideLayout" Target="../slideLayouts/slideLayout92.xml"/><Relationship Id="rId10" Type="http://schemas.openxmlformats.org/officeDocument/2006/relationships/slideLayout" Target="../slideLayouts/slideLayout87.xml"/><Relationship Id="rId19" Type="http://schemas.openxmlformats.org/officeDocument/2006/relationships/image" Target="../media/image5.jpeg"/><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slideLayout" Target="../slideLayouts/slideLayout9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987AF525-6ED7-42F9-9BB9-AC88FCE06937}"/>
              </a:ext>
            </a:extLst>
          </p:cNvPr>
          <p:cNvSpPr>
            <a:spLocks noGrp="1" noChangeArrowheads="1"/>
          </p:cNvSpPr>
          <p:nvPr>
            <p:ph type="title"/>
          </p:nvPr>
        </p:nvSpPr>
        <p:spPr bwMode="auto">
          <a:xfrm>
            <a:off x="1447800" y="274638"/>
            <a:ext cx="7239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0432A3BE-F358-476A-A506-5609D9CCDD6D}"/>
              </a:ext>
            </a:extLst>
          </p:cNvPr>
          <p:cNvSpPr>
            <a:spLocks noGrp="1" noChangeArrowheads="1"/>
          </p:cNvSpPr>
          <p:nvPr>
            <p:ph type="body" idx="1"/>
          </p:nvPr>
        </p:nvSpPr>
        <p:spPr bwMode="auto">
          <a:xfrm>
            <a:off x="1447800" y="1600200"/>
            <a:ext cx="72390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8676" name="Rectangle 4">
            <a:extLst>
              <a:ext uri="{FF2B5EF4-FFF2-40B4-BE49-F238E27FC236}">
                <a16:creationId xmlns:a16="http://schemas.microsoft.com/office/drawing/2014/main" id="{0EEBE914-CD33-41D4-8A9A-A1E3D765A4F4}"/>
              </a:ext>
            </a:extLst>
          </p:cNvPr>
          <p:cNvSpPr>
            <a:spLocks noGrp="1" noChangeArrowheads="1"/>
          </p:cNvSpPr>
          <p:nvPr>
            <p:ph type="dt" sz="half" idx="2"/>
          </p:nvPr>
        </p:nvSpPr>
        <p:spPr bwMode="auto">
          <a:xfrm>
            <a:off x="1447800" y="6248400"/>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000"/>
            </a:lvl1pPr>
          </a:lstStyle>
          <a:p>
            <a:pPr>
              <a:defRPr/>
            </a:pPr>
            <a:endParaRPr lang="en-US" altLang="en-US"/>
          </a:p>
        </p:txBody>
      </p:sp>
      <p:sp>
        <p:nvSpPr>
          <p:cNvPr id="28677" name="Rectangle 5">
            <a:extLst>
              <a:ext uri="{FF2B5EF4-FFF2-40B4-BE49-F238E27FC236}">
                <a16:creationId xmlns:a16="http://schemas.microsoft.com/office/drawing/2014/main" id="{26FC25E9-D87B-4BCE-BDA6-9B38F06F0150}"/>
              </a:ext>
            </a:extLst>
          </p:cNvPr>
          <p:cNvSpPr>
            <a:spLocks noGrp="1" noChangeArrowheads="1"/>
          </p:cNvSpPr>
          <p:nvPr>
            <p:ph type="ftr" sz="quarter" idx="3"/>
          </p:nvPr>
        </p:nvSpPr>
        <p:spPr bwMode="auto">
          <a:xfrm>
            <a:off x="4267200" y="6248400"/>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000"/>
            </a:lvl1pPr>
          </a:lstStyle>
          <a:p>
            <a:pPr>
              <a:defRPr/>
            </a:pPr>
            <a:endParaRPr lang="en-US" altLang="en-US"/>
          </a:p>
        </p:txBody>
      </p:sp>
      <p:sp>
        <p:nvSpPr>
          <p:cNvPr id="28678" name="Rectangle 6">
            <a:extLst>
              <a:ext uri="{FF2B5EF4-FFF2-40B4-BE49-F238E27FC236}">
                <a16:creationId xmlns:a16="http://schemas.microsoft.com/office/drawing/2014/main" id="{9DB8D8F6-6FD1-410E-8B99-B05CABADC42F}"/>
              </a:ext>
            </a:extLst>
          </p:cNvPr>
          <p:cNvSpPr>
            <a:spLocks noGrp="1" noChangeArrowheads="1"/>
          </p:cNvSpPr>
          <p:nvPr>
            <p:ph type="sldNum" sz="quarter" idx="4"/>
          </p:nvPr>
        </p:nvSpPr>
        <p:spPr bwMode="auto">
          <a:xfrm>
            <a:off x="7086600" y="6245225"/>
            <a:ext cx="16002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000"/>
            </a:lvl1pPr>
          </a:lstStyle>
          <a:p>
            <a:pPr>
              <a:defRPr/>
            </a:pPr>
            <a:fld id="{EF2FA0FA-851C-4557-9BB8-DEC563AB4B7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8381" r:id="rId1"/>
    <p:sldLayoutId id="2147488292" r:id="rId2"/>
    <p:sldLayoutId id="2147488293" r:id="rId3"/>
    <p:sldLayoutId id="2147488294" r:id="rId4"/>
    <p:sldLayoutId id="2147488295" r:id="rId5"/>
    <p:sldLayoutId id="2147488296" r:id="rId6"/>
    <p:sldLayoutId id="2147488297" r:id="rId7"/>
    <p:sldLayoutId id="2147488298" r:id="rId8"/>
    <p:sldLayoutId id="2147488299" r:id="rId9"/>
    <p:sldLayoutId id="2147488300" r:id="rId10"/>
    <p:sldLayoutId id="2147488301" r:id="rId11"/>
  </p:sldLayoutIdLst>
  <p:hf hdr="0" ftr="0" dt="0"/>
  <p:txStyles>
    <p:titleStyle>
      <a:lvl1pPr algn="ctr" rtl="0" eaLnBrk="0" fontAlgn="base" hangingPunct="0">
        <a:spcBef>
          <a:spcPct val="0"/>
        </a:spcBef>
        <a:spcAft>
          <a:spcPct val="0"/>
        </a:spcAft>
        <a:defRPr sz="4000" kern="12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Arial Black" panose="020B0A04020102020204" pitchFamily="34" charset="0"/>
        </a:defRPr>
      </a:lvl2pPr>
      <a:lvl3pPr algn="ctr" rtl="0" eaLnBrk="0" fontAlgn="base" hangingPunct="0">
        <a:spcBef>
          <a:spcPct val="0"/>
        </a:spcBef>
        <a:spcAft>
          <a:spcPct val="0"/>
        </a:spcAft>
        <a:defRPr sz="4000">
          <a:solidFill>
            <a:schemeClr val="tx2"/>
          </a:solidFill>
          <a:latin typeface="Arial Black" panose="020B0A04020102020204" pitchFamily="34" charset="0"/>
        </a:defRPr>
      </a:lvl3pPr>
      <a:lvl4pPr algn="ctr" rtl="0" eaLnBrk="0" fontAlgn="base" hangingPunct="0">
        <a:spcBef>
          <a:spcPct val="0"/>
        </a:spcBef>
        <a:spcAft>
          <a:spcPct val="0"/>
        </a:spcAft>
        <a:defRPr sz="4000">
          <a:solidFill>
            <a:schemeClr val="tx2"/>
          </a:solidFill>
          <a:latin typeface="Arial Black" panose="020B0A04020102020204" pitchFamily="34" charset="0"/>
        </a:defRPr>
      </a:lvl4pPr>
      <a:lvl5pPr algn="ctr" rtl="0" eaLnBrk="0" fontAlgn="base" hangingPunct="0">
        <a:spcBef>
          <a:spcPct val="0"/>
        </a:spcBef>
        <a:spcAft>
          <a:spcPct val="0"/>
        </a:spcAft>
        <a:defRPr sz="4000">
          <a:solidFill>
            <a:schemeClr val="tx2"/>
          </a:solidFill>
          <a:latin typeface="Arial Black" panose="020B0A04020102020204" pitchFamily="34" charset="0"/>
        </a:defRPr>
      </a:lvl5pPr>
      <a:lvl6pPr marL="457200" algn="ctr" rtl="0" eaLnBrk="1" fontAlgn="base" hangingPunct="1">
        <a:spcBef>
          <a:spcPct val="0"/>
        </a:spcBef>
        <a:spcAft>
          <a:spcPct val="0"/>
        </a:spcAft>
        <a:defRPr sz="4000">
          <a:solidFill>
            <a:schemeClr val="tx2"/>
          </a:solidFill>
          <a:latin typeface="Arial Black" panose="020B0A04020102020204" pitchFamily="34" charset="0"/>
        </a:defRPr>
      </a:lvl6pPr>
      <a:lvl7pPr marL="914400" algn="ctr" rtl="0" eaLnBrk="1" fontAlgn="base" hangingPunct="1">
        <a:spcBef>
          <a:spcPct val="0"/>
        </a:spcBef>
        <a:spcAft>
          <a:spcPct val="0"/>
        </a:spcAft>
        <a:defRPr sz="4000">
          <a:solidFill>
            <a:schemeClr val="tx2"/>
          </a:solidFill>
          <a:latin typeface="Arial Black" panose="020B0A04020102020204" pitchFamily="34" charset="0"/>
        </a:defRPr>
      </a:lvl7pPr>
      <a:lvl8pPr marL="1371600" algn="ctr" rtl="0" eaLnBrk="1" fontAlgn="base" hangingPunct="1">
        <a:spcBef>
          <a:spcPct val="0"/>
        </a:spcBef>
        <a:spcAft>
          <a:spcPct val="0"/>
        </a:spcAft>
        <a:defRPr sz="4000">
          <a:solidFill>
            <a:schemeClr val="tx2"/>
          </a:solidFill>
          <a:latin typeface="Arial Black" panose="020B0A04020102020204" pitchFamily="34" charset="0"/>
        </a:defRPr>
      </a:lvl8pPr>
      <a:lvl9pPr marL="1828800" algn="ctr" rtl="0" eaLnBrk="1" fontAlgn="base" hangingPunct="1">
        <a:spcBef>
          <a:spcPct val="0"/>
        </a:spcBef>
        <a:spcAft>
          <a:spcPct val="0"/>
        </a:spcAft>
        <a:defRPr sz="4000">
          <a:solidFill>
            <a:schemeClr val="tx2"/>
          </a:solidFill>
          <a:latin typeface="Arial Black" panose="020B0A040201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A7291923-86E2-4921-A00D-B0E00B2B0BDB}"/>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a:extLst>
              <a:ext uri="{FF2B5EF4-FFF2-40B4-BE49-F238E27FC236}">
                <a16:creationId xmlns:a16="http://schemas.microsoft.com/office/drawing/2014/main" id="{45FE352A-5C1A-4EB1-BDFC-CA72574F6B11}"/>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988" name="Rectangle 4">
            <a:extLst>
              <a:ext uri="{FF2B5EF4-FFF2-40B4-BE49-F238E27FC236}">
                <a16:creationId xmlns:a16="http://schemas.microsoft.com/office/drawing/2014/main" id="{A015A2AF-815E-436B-B08D-2454EC7C5A87}"/>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000"/>
            </a:lvl1pPr>
          </a:lstStyle>
          <a:p>
            <a:pPr>
              <a:defRPr/>
            </a:pPr>
            <a:endParaRPr lang="en-US" altLang="en-US"/>
          </a:p>
        </p:txBody>
      </p:sp>
      <p:sp>
        <p:nvSpPr>
          <p:cNvPr id="41989" name="Rectangle 5">
            <a:extLst>
              <a:ext uri="{FF2B5EF4-FFF2-40B4-BE49-F238E27FC236}">
                <a16:creationId xmlns:a16="http://schemas.microsoft.com/office/drawing/2014/main" id="{8A23B012-F425-4B71-8AF4-2CA3BA932F6D}"/>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000"/>
            </a:lvl1pPr>
          </a:lstStyle>
          <a:p>
            <a:pPr>
              <a:defRPr/>
            </a:pPr>
            <a:endParaRPr lang="en-US" altLang="en-US"/>
          </a:p>
        </p:txBody>
      </p:sp>
      <p:sp>
        <p:nvSpPr>
          <p:cNvPr id="41990" name="Rectangle 6">
            <a:extLst>
              <a:ext uri="{FF2B5EF4-FFF2-40B4-BE49-F238E27FC236}">
                <a16:creationId xmlns:a16="http://schemas.microsoft.com/office/drawing/2014/main" id="{B5601D35-E237-427E-BADF-A62FB8B6A148}"/>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000"/>
            </a:lvl1pPr>
          </a:lstStyle>
          <a:p>
            <a:pPr>
              <a:defRPr/>
            </a:pPr>
            <a:fld id="{397402F7-31AD-48D0-8D2A-A5A0A6535A7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8302" r:id="rId1"/>
    <p:sldLayoutId id="2147488303" r:id="rId2"/>
    <p:sldLayoutId id="2147488304" r:id="rId3"/>
    <p:sldLayoutId id="2147488305" r:id="rId4"/>
    <p:sldLayoutId id="2147488306" r:id="rId5"/>
    <p:sldLayoutId id="2147488307" r:id="rId6"/>
    <p:sldLayoutId id="2147488308" r:id="rId7"/>
    <p:sldLayoutId id="2147488309" r:id="rId8"/>
    <p:sldLayoutId id="2147488310" r:id="rId9"/>
    <p:sldLayoutId id="2147488311" r:id="rId10"/>
    <p:sldLayoutId id="2147488312"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B91E637E-6C87-4949-88F1-943DCB38F428}"/>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Rectangle 3">
            <a:extLst>
              <a:ext uri="{FF2B5EF4-FFF2-40B4-BE49-F238E27FC236}">
                <a16:creationId xmlns:a16="http://schemas.microsoft.com/office/drawing/2014/main" id="{22480E21-A693-47B3-900C-C05396FCBC65}"/>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988" name="Rectangle 4">
            <a:extLst>
              <a:ext uri="{FF2B5EF4-FFF2-40B4-BE49-F238E27FC236}">
                <a16:creationId xmlns:a16="http://schemas.microsoft.com/office/drawing/2014/main" id="{521176F0-4123-4D27-88BD-245D123608A5}"/>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000"/>
            </a:lvl1pPr>
          </a:lstStyle>
          <a:p>
            <a:pPr>
              <a:defRPr/>
            </a:pPr>
            <a:endParaRPr lang="en-US" altLang="en-US"/>
          </a:p>
        </p:txBody>
      </p:sp>
      <p:sp>
        <p:nvSpPr>
          <p:cNvPr id="41989" name="Rectangle 5">
            <a:extLst>
              <a:ext uri="{FF2B5EF4-FFF2-40B4-BE49-F238E27FC236}">
                <a16:creationId xmlns:a16="http://schemas.microsoft.com/office/drawing/2014/main" id="{3FF803CD-FAA0-4DF7-BE05-7DB2DA71807C}"/>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000"/>
            </a:lvl1pPr>
          </a:lstStyle>
          <a:p>
            <a:pPr>
              <a:defRPr/>
            </a:pPr>
            <a:endParaRPr lang="en-US" altLang="en-US"/>
          </a:p>
        </p:txBody>
      </p:sp>
      <p:sp>
        <p:nvSpPr>
          <p:cNvPr id="41990" name="Rectangle 6">
            <a:extLst>
              <a:ext uri="{FF2B5EF4-FFF2-40B4-BE49-F238E27FC236}">
                <a16:creationId xmlns:a16="http://schemas.microsoft.com/office/drawing/2014/main" id="{3E6FBE8D-543B-4441-A787-01E4897AF837}"/>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000"/>
            </a:lvl1pPr>
          </a:lstStyle>
          <a:p>
            <a:pPr>
              <a:defRPr/>
            </a:pPr>
            <a:fld id="{0385CB23-2F75-428D-B21B-1F06D2FE480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8313" r:id="rId1"/>
    <p:sldLayoutId id="2147488314" r:id="rId2"/>
    <p:sldLayoutId id="2147488315" r:id="rId3"/>
    <p:sldLayoutId id="2147488316" r:id="rId4"/>
    <p:sldLayoutId id="2147488317" r:id="rId5"/>
    <p:sldLayoutId id="2147488318" r:id="rId6"/>
    <p:sldLayoutId id="2147488319" r:id="rId7"/>
    <p:sldLayoutId id="2147488320" r:id="rId8"/>
    <p:sldLayoutId id="2147488321" r:id="rId9"/>
    <p:sldLayoutId id="2147488322" r:id="rId10"/>
    <p:sldLayoutId id="2147488323"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55CEE95B-93C6-482D-AE93-8CDE8092722F}"/>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Rectangle 3">
            <a:extLst>
              <a:ext uri="{FF2B5EF4-FFF2-40B4-BE49-F238E27FC236}">
                <a16:creationId xmlns:a16="http://schemas.microsoft.com/office/drawing/2014/main" id="{1AB391FF-4A99-4990-8CC9-0FB525F57E20}"/>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988" name="Rectangle 4">
            <a:extLst>
              <a:ext uri="{FF2B5EF4-FFF2-40B4-BE49-F238E27FC236}">
                <a16:creationId xmlns:a16="http://schemas.microsoft.com/office/drawing/2014/main" id="{3BA8EC2D-3DBD-476E-97BA-2585EFACF4D2}"/>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000"/>
            </a:lvl1pPr>
          </a:lstStyle>
          <a:p>
            <a:pPr>
              <a:defRPr/>
            </a:pPr>
            <a:endParaRPr lang="en-US" altLang="en-US"/>
          </a:p>
        </p:txBody>
      </p:sp>
      <p:sp>
        <p:nvSpPr>
          <p:cNvPr id="41989" name="Rectangle 5">
            <a:extLst>
              <a:ext uri="{FF2B5EF4-FFF2-40B4-BE49-F238E27FC236}">
                <a16:creationId xmlns:a16="http://schemas.microsoft.com/office/drawing/2014/main" id="{8560783C-7A39-44A8-9E57-A3753A26A489}"/>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000"/>
            </a:lvl1pPr>
          </a:lstStyle>
          <a:p>
            <a:pPr>
              <a:defRPr/>
            </a:pPr>
            <a:endParaRPr lang="en-US" altLang="en-US"/>
          </a:p>
        </p:txBody>
      </p:sp>
      <p:sp>
        <p:nvSpPr>
          <p:cNvPr id="41990" name="Rectangle 6">
            <a:extLst>
              <a:ext uri="{FF2B5EF4-FFF2-40B4-BE49-F238E27FC236}">
                <a16:creationId xmlns:a16="http://schemas.microsoft.com/office/drawing/2014/main" id="{215BA28E-E7CA-45BF-9780-7256EF65858C}"/>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000"/>
            </a:lvl1pPr>
          </a:lstStyle>
          <a:p>
            <a:pPr>
              <a:defRPr/>
            </a:pPr>
            <a:fld id="{D2047B86-43B2-4441-B2DA-CDF515B6019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8324" r:id="rId1"/>
    <p:sldLayoutId id="2147488325" r:id="rId2"/>
    <p:sldLayoutId id="2147488326" r:id="rId3"/>
    <p:sldLayoutId id="2147488327" r:id="rId4"/>
    <p:sldLayoutId id="2147488328" r:id="rId5"/>
    <p:sldLayoutId id="2147488329" r:id="rId6"/>
    <p:sldLayoutId id="2147488330" r:id="rId7"/>
    <p:sldLayoutId id="2147488331" r:id="rId8"/>
    <p:sldLayoutId id="2147488332" r:id="rId9"/>
    <p:sldLayoutId id="2147488333" r:id="rId10"/>
    <p:sldLayoutId id="2147488334"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F8044F7F-9883-4063-942B-E7EF0B97BE81}"/>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3" name="Rectangle 3">
            <a:extLst>
              <a:ext uri="{FF2B5EF4-FFF2-40B4-BE49-F238E27FC236}">
                <a16:creationId xmlns:a16="http://schemas.microsoft.com/office/drawing/2014/main" id="{5A6622D4-E449-4377-8CB1-91D83D586A90}"/>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988" name="Rectangle 4">
            <a:extLst>
              <a:ext uri="{FF2B5EF4-FFF2-40B4-BE49-F238E27FC236}">
                <a16:creationId xmlns:a16="http://schemas.microsoft.com/office/drawing/2014/main" id="{D29956D0-5197-4528-A96D-159F43EAD3D5}"/>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000"/>
            </a:lvl1pPr>
          </a:lstStyle>
          <a:p>
            <a:pPr>
              <a:defRPr/>
            </a:pPr>
            <a:endParaRPr lang="en-US" altLang="en-US"/>
          </a:p>
        </p:txBody>
      </p:sp>
      <p:sp>
        <p:nvSpPr>
          <p:cNvPr id="41989" name="Rectangle 5">
            <a:extLst>
              <a:ext uri="{FF2B5EF4-FFF2-40B4-BE49-F238E27FC236}">
                <a16:creationId xmlns:a16="http://schemas.microsoft.com/office/drawing/2014/main" id="{F432289A-ECEA-4415-9F32-E260A16651B8}"/>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000"/>
            </a:lvl1pPr>
          </a:lstStyle>
          <a:p>
            <a:pPr>
              <a:defRPr/>
            </a:pPr>
            <a:endParaRPr lang="en-US" altLang="en-US"/>
          </a:p>
        </p:txBody>
      </p:sp>
      <p:sp>
        <p:nvSpPr>
          <p:cNvPr id="41990" name="Rectangle 6">
            <a:extLst>
              <a:ext uri="{FF2B5EF4-FFF2-40B4-BE49-F238E27FC236}">
                <a16:creationId xmlns:a16="http://schemas.microsoft.com/office/drawing/2014/main" id="{F992F5EE-8531-462B-BE81-B2A895E85697}"/>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000"/>
            </a:lvl1pPr>
          </a:lstStyle>
          <a:p>
            <a:pPr>
              <a:defRPr/>
            </a:pPr>
            <a:fld id="{48790BF7-65DB-4477-80B5-DB45D360EC7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8335" r:id="rId1"/>
    <p:sldLayoutId id="2147488336" r:id="rId2"/>
    <p:sldLayoutId id="2147488337" r:id="rId3"/>
    <p:sldLayoutId id="2147488338" r:id="rId4"/>
    <p:sldLayoutId id="2147488339" r:id="rId5"/>
    <p:sldLayoutId id="2147488340" r:id="rId6"/>
    <p:sldLayoutId id="2147488341" r:id="rId7"/>
    <p:sldLayoutId id="2147488342" r:id="rId8"/>
    <p:sldLayoutId id="2147488343" r:id="rId9"/>
    <p:sldLayoutId id="2147488344" r:id="rId10"/>
    <p:sldLayoutId id="2147488345"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674DAB08-BED5-4764-A2B7-FF6CDDC1CB0C}"/>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147" name="Rectangle 3">
            <a:extLst>
              <a:ext uri="{FF2B5EF4-FFF2-40B4-BE49-F238E27FC236}">
                <a16:creationId xmlns:a16="http://schemas.microsoft.com/office/drawing/2014/main" id="{C12C8D45-D30F-463F-BD27-B92DE88372CF}"/>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988" name="Rectangle 4">
            <a:extLst>
              <a:ext uri="{FF2B5EF4-FFF2-40B4-BE49-F238E27FC236}">
                <a16:creationId xmlns:a16="http://schemas.microsoft.com/office/drawing/2014/main" id="{4B9B991F-0AD7-4288-9A3F-5B9826BF42E7}"/>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000"/>
            </a:lvl1pPr>
          </a:lstStyle>
          <a:p>
            <a:pPr>
              <a:defRPr/>
            </a:pPr>
            <a:endParaRPr lang="en-US" altLang="en-US"/>
          </a:p>
        </p:txBody>
      </p:sp>
      <p:sp>
        <p:nvSpPr>
          <p:cNvPr id="41989" name="Rectangle 5">
            <a:extLst>
              <a:ext uri="{FF2B5EF4-FFF2-40B4-BE49-F238E27FC236}">
                <a16:creationId xmlns:a16="http://schemas.microsoft.com/office/drawing/2014/main" id="{161AE33F-623C-4660-A3FD-53310E0F7F73}"/>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000"/>
            </a:lvl1pPr>
          </a:lstStyle>
          <a:p>
            <a:pPr>
              <a:defRPr/>
            </a:pPr>
            <a:endParaRPr lang="en-US" altLang="en-US"/>
          </a:p>
        </p:txBody>
      </p:sp>
      <p:sp>
        <p:nvSpPr>
          <p:cNvPr id="41990" name="Rectangle 6">
            <a:extLst>
              <a:ext uri="{FF2B5EF4-FFF2-40B4-BE49-F238E27FC236}">
                <a16:creationId xmlns:a16="http://schemas.microsoft.com/office/drawing/2014/main" id="{36FFFAC6-1377-41B3-BCC8-D790CD2B2CF3}"/>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000"/>
            </a:lvl1pPr>
          </a:lstStyle>
          <a:p>
            <a:pPr>
              <a:defRPr/>
            </a:pPr>
            <a:fld id="{37A6A7D6-207B-4B7F-959B-DD489B21BA5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8346" r:id="rId1"/>
    <p:sldLayoutId id="2147488347" r:id="rId2"/>
    <p:sldLayoutId id="2147488348" r:id="rId3"/>
    <p:sldLayoutId id="2147488349" r:id="rId4"/>
    <p:sldLayoutId id="2147488350" r:id="rId5"/>
    <p:sldLayoutId id="2147488351" r:id="rId6"/>
    <p:sldLayoutId id="2147488352" r:id="rId7"/>
    <p:sldLayoutId id="2147488353" r:id="rId8"/>
    <p:sldLayoutId id="2147488354" r:id="rId9"/>
    <p:sldLayoutId id="2147488355" r:id="rId10"/>
    <p:sldLayoutId id="2147488356"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59956DAF-66F9-4024-83BC-28FBE9770834}"/>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171" name="Rectangle 3">
            <a:extLst>
              <a:ext uri="{FF2B5EF4-FFF2-40B4-BE49-F238E27FC236}">
                <a16:creationId xmlns:a16="http://schemas.microsoft.com/office/drawing/2014/main" id="{5A66CC56-E018-4CDB-A6BC-69A5AD023894}"/>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988" name="Rectangle 4">
            <a:extLst>
              <a:ext uri="{FF2B5EF4-FFF2-40B4-BE49-F238E27FC236}">
                <a16:creationId xmlns:a16="http://schemas.microsoft.com/office/drawing/2014/main" id="{DD86FD3D-7620-4670-97E7-2F08C0E3E35B}"/>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000"/>
            </a:lvl1pPr>
          </a:lstStyle>
          <a:p>
            <a:pPr>
              <a:defRPr/>
            </a:pPr>
            <a:endParaRPr lang="en-US" altLang="en-US"/>
          </a:p>
        </p:txBody>
      </p:sp>
      <p:sp>
        <p:nvSpPr>
          <p:cNvPr id="41989" name="Rectangle 5">
            <a:extLst>
              <a:ext uri="{FF2B5EF4-FFF2-40B4-BE49-F238E27FC236}">
                <a16:creationId xmlns:a16="http://schemas.microsoft.com/office/drawing/2014/main" id="{5B1E06DB-DB97-47AE-A4F6-20BC0E6CBFCB}"/>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000"/>
            </a:lvl1pPr>
          </a:lstStyle>
          <a:p>
            <a:pPr>
              <a:defRPr/>
            </a:pPr>
            <a:endParaRPr lang="en-US" altLang="en-US"/>
          </a:p>
        </p:txBody>
      </p:sp>
      <p:sp>
        <p:nvSpPr>
          <p:cNvPr id="41990" name="Rectangle 6">
            <a:extLst>
              <a:ext uri="{FF2B5EF4-FFF2-40B4-BE49-F238E27FC236}">
                <a16:creationId xmlns:a16="http://schemas.microsoft.com/office/drawing/2014/main" id="{0F792D90-638B-446E-B869-471529E61A1D}"/>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000"/>
            </a:lvl1pPr>
          </a:lstStyle>
          <a:p>
            <a:pPr>
              <a:defRPr/>
            </a:pPr>
            <a:fld id="{3BEE99ED-6302-47C4-8846-A26193B5824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8357" r:id="rId1"/>
    <p:sldLayoutId id="2147488358" r:id="rId2"/>
    <p:sldLayoutId id="2147488359" r:id="rId3"/>
    <p:sldLayoutId id="2147488360" r:id="rId4"/>
    <p:sldLayoutId id="2147488361" r:id="rId5"/>
    <p:sldLayoutId id="2147488362" r:id="rId6"/>
    <p:sldLayoutId id="2147488363" r:id="rId7"/>
    <p:sldLayoutId id="2147488364" r:id="rId8"/>
    <p:sldLayoutId id="2147488365" r:id="rId9"/>
    <p:sldLayoutId id="2147488366" r:id="rId10"/>
    <p:sldLayoutId id="2147488367"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grpSp>
        <p:nvGrpSpPr>
          <p:cNvPr id="8194" name="Group 13">
            <a:extLst>
              <a:ext uri="{FF2B5EF4-FFF2-40B4-BE49-F238E27FC236}">
                <a16:creationId xmlns:a16="http://schemas.microsoft.com/office/drawing/2014/main" id="{C9D00280-9310-497A-B9F3-1437CA7BAB81}"/>
              </a:ext>
            </a:extLst>
          </p:cNvPr>
          <p:cNvGrpSpPr>
            <a:grpSpLocks/>
          </p:cNvGrpSpPr>
          <p:nvPr/>
        </p:nvGrpSpPr>
        <p:grpSpPr bwMode="auto">
          <a:xfrm>
            <a:off x="0" y="0"/>
            <a:ext cx="2132013" cy="6858000"/>
            <a:chOff x="0" y="0"/>
            <a:chExt cx="2132013" cy="6858001"/>
          </a:xfrm>
        </p:grpSpPr>
        <p:sp>
          <p:nvSpPr>
            <p:cNvPr id="8200" name="Freeform 6">
              <a:extLst>
                <a:ext uri="{FF2B5EF4-FFF2-40B4-BE49-F238E27FC236}">
                  <a16:creationId xmlns:a16="http://schemas.microsoft.com/office/drawing/2014/main" id="{C5B62A63-3EF0-4684-A628-F92491650D69}"/>
                </a:ext>
              </a:extLst>
            </p:cNvPr>
            <p:cNvSpPr>
              <a:spLocks/>
            </p:cNvSpPr>
            <p:nvPr/>
          </p:nvSpPr>
          <p:spPr bwMode="auto">
            <a:xfrm>
              <a:off x="0" y="0"/>
              <a:ext cx="1073150" cy="5291138"/>
            </a:xfrm>
            <a:custGeom>
              <a:avLst/>
              <a:gdLst>
                <a:gd name="T0" fmla="*/ 0 w 676"/>
                <a:gd name="T1" fmla="*/ 2147483646 h 3333"/>
                <a:gd name="T2" fmla="*/ 0 w 676"/>
                <a:gd name="T3" fmla="*/ 2147483646 h 3333"/>
                <a:gd name="T4" fmla="*/ 2147483646 w 676"/>
                <a:gd name="T5" fmla="*/ 2147483646 h 3333"/>
                <a:gd name="T6" fmla="*/ 2147483646 w 676"/>
                <a:gd name="T7" fmla="*/ 0 h 3333"/>
                <a:gd name="T8" fmla="*/ 2147483646 w 676"/>
                <a:gd name="T9" fmla="*/ 0 h 3333"/>
                <a:gd name="T10" fmla="*/ 0 w 676"/>
                <a:gd name="T11" fmla="*/ 2147483646 h 33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7">
              <a:extLst>
                <a:ext uri="{FF2B5EF4-FFF2-40B4-BE49-F238E27FC236}">
                  <a16:creationId xmlns:a16="http://schemas.microsoft.com/office/drawing/2014/main" id="{E108866D-4061-4F22-B9B3-FC75DB0CA85B}"/>
                </a:ext>
              </a:extLst>
            </p:cNvPr>
            <p:cNvSpPr/>
            <p:nvPr/>
          </p:nvSpPr>
          <p:spPr bwMode="auto">
            <a:xfrm>
              <a:off x="0" y="0"/>
              <a:ext cx="758825" cy="4624389"/>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a:extLst>
                <a:ext uri="{FF2B5EF4-FFF2-40B4-BE49-F238E27FC236}">
                  <a16:creationId xmlns:a16="http://schemas.microsoft.com/office/drawing/2014/main" id="{D730D392-AD99-4D98-9B48-2D80ACADA2A6}"/>
                </a:ext>
              </a:extLst>
            </p:cNvPr>
            <p:cNvSpPr/>
            <p:nvPr/>
          </p:nvSpPr>
          <p:spPr bwMode="auto">
            <a:xfrm>
              <a:off x="0" y="5662614"/>
              <a:ext cx="906463" cy="1195387"/>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a:extLst>
                <a:ext uri="{FF2B5EF4-FFF2-40B4-BE49-F238E27FC236}">
                  <a16:creationId xmlns:a16="http://schemas.microsoft.com/office/drawing/2014/main" id="{1674E0BA-8A24-460B-9445-2E8E658B4AE4}"/>
                </a:ext>
              </a:extLst>
            </p:cNvPr>
            <p:cNvSpPr/>
            <p:nvPr/>
          </p:nvSpPr>
          <p:spPr bwMode="auto">
            <a:xfrm>
              <a:off x="0" y="5295901"/>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a:extLst>
                <a:ext uri="{FF2B5EF4-FFF2-40B4-BE49-F238E27FC236}">
                  <a16:creationId xmlns:a16="http://schemas.microsoft.com/office/drawing/2014/main" id="{B2FA2E9B-CCDB-4A53-8C6C-BD28B335589F}"/>
                </a:ext>
              </a:extLst>
            </p:cNvPr>
            <p:cNvSpPr/>
            <p:nvPr/>
          </p:nvSpPr>
          <p:spPr bwMode="auto">
            <a:xfrm>
              <a:off x="0" y="5257801"/>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a:extLst>
                <a:ext uri="{FF2B5EF4-FFF2-40B4-BE49-F238E27FC236}">
                  <a16:creationId xmlns:a16="http://schemas.microsoft.com/office/drawing/2014/main" id="{96BF420C-F230-4305-8372-CE7033450BAE}"/>
                </a:ext>
              </a:extLst>
            </p:cNvPr>
            <p:cNvSpPr/>
            <p:nvPr/>
          </p:nvSpPr>
          <p:spPr bwMode="auto">
            <a:xfrm>
              <a:off x="0" y="5357814"/>
              <a:ext cx="1377950" cy="1500187"/>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8195" name="Title Placeholder 1">
            <a:extLst>
              <a:ext uri="{FF2B5EF4-FFF2-40B4-BE49-F238E27FC236}">
                <a16:creationId xmlns:a16="http://schemas.microsoft.com/office/drawing/2014/main" id="{08B2BA51-1168-4B88-BD29-DB51D373AA58}"/>
              </a:ext>
            </a:extLst>
          </p:cNvPr>
          <p:cNvSpPr>
            <a:spLocks noGrp="1" noChangeArrowheads="1"/>
          </p:cNvSpPr>
          <p:nvPr>
            <p:ph type="title"/>
          </p:nvPr>
        </p:nvSpPr>
        <p:spPr bwMode="auto">
          <a:xfrm>
            <a:off x="982663" y="457200"/>
            <a:ext cx="7704137"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8196" name="Text Placeholder 2">
            <a:extLst>
              <a:ext uri="{FF2B5EF4-FFF2-40B4-BE49-F238E27FC236}">
                <a16:creationId xmlns:a16="http://schemas.microsoft.com/office/drawing/2014/main" id="{62B0BEE3-B5CF-4F12-9341-F0DF879AB3EB}"/>
              </a:ext>
            </a:extLst>
          </p:cNvPr>
          <p:cNvSpPr>
            <a:spLocks noGrp="1" noChangeArrowheads="1"/>
          </p:cNvSpPr>
          <p:nvPr>
            <p:ph type="body" idx="1"/>
          </p:nvPr>
        </p:nvSpPr>
        <p:spPr bwMode="auto">
          <a:xfrm>
            <a:off x="982663" y="2667000"/>
            <a:ext cx="7704137" cy="335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072459C7-9DD5-4724-B7EE-3E5278B9B239}"/>
              </a:ext>
            </a:extLst>
          </p:cNvPr>
          <p:cNvSpPr>
            <a:spLocks noGrp="1"/>
          </p:cNvSpPr>
          <p:nvPr>
            <p:ph type="dt" sz="half" idx="2"/>
          </p:nvPr>
        </p:nvSpPr>
        <p:spPr>
          <a:xfrm>
            <a:off x="7358063" y="6116638"/>
            <a:ext cx="85883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endParaRPr lang="en-US" altLang="en-US"/>
          </a:p>
        </p:txBody>
      </p:sp>
      <p:sp>
        <p:nvSpPr>
          <p:cNvPr id="5" name="Footer Placeholder 4">
            <a:extLst>
              <a:ext uri="{FF2B5EF4-FFF2-40B4-BE49-F238E27FC236}">
                <a16:creationId xmlns:a16="http://schemas.microsoft.com/office/drawing/2014/main" id="{B1622A3F-F832-40D1-AAB7-8F5B6646E29B}"/>
              </a:ext>
            </a:extLst>
          </p:cNvPr>
          <p:cNvSpPr>
            <a:spLocks noGrp="1"/>
          </p:cNvSpPr>
          <p:nvPr>
            <p:ph type="ftr" sz="quarter" idx="3"/>
          </p:nvPr>
        </p:nvSpPr>
        <p:spPr>
          <a:xfrm>
            <a:off x="1987550" y="6116638"/>
            <a:ext cx="5313363"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a:defRPr/>
            </a:pPr>
            <a:endParaRPr lang="en-US" altLang="en-US"/>
          </a:p>
        </p:txBody>
      </p:sp>
      <p:sp>
        <p:nvSpPr>
          <p:cNvPr id="6" name="Slide Number Placeholder 5">
            <a:extLst>
              <a:ext uri="{FF2B5EF4-FFF2-40B4-BE49-F238E27FC236}">
                <a16:creationId xmlns:a16="http://schemas.microsoft.com/office/drawing/2014/main" id="{60DFF9CA-4EF0-4932-9538-D64CC492D221}"/>
              </a:ext>
            </a:extLst>
          </p:cNvPr>
          <p:cNvSpPr>
            <a:spLocks noGrp="1"/>
          </p:cNvSpPr>
          <p:nvPr>
            <p:ph type="sldNum" sz="quarter" idx="4"/>
          </p:nvPr>
        </p:nvSpPr>
        <p:spPr>
          <a:xfrm>
            <a:off x="8274050" y="6116638"/>
            <a:ext cx="41275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fld id="{1AD3D6DC-57CE-44C8-90E6-930FD927778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8382" r:id="rId1"/>
    <p:sldLayoutId id="2147488383" r:id="rId2"/>
    <p:sldLayoutId id="2147488368" r:id="rId3"/>
    <p:sldLayoutId id="2147488369" r:id="rId4"/>
    <p:sldLayoutId id="2147488370" r:id="rId5"/>
    <p:sldLayoutId id="2147488371" r:id="rId6"/>
    <p:sldLayoutId id="2147488372" r:id="rId7"/>
    <p:sldLayoutId id="2147488373" r:id="rId8"/>
    <p:sldLayoutId id="2147488374" r:id="rId9"/>
    <p:sldLayoutId id="2147488375" r:id="rId10"/>
    <p:sldLayoutId id="2147488376" r:id="rId11"/>
    <p:sldLayoutId id="2147488384" r:id="rId12"/>
    <p:sldLayoutId id="2147488377" r:id="rId13"/>
    <p:sldLayoutId id="2147488385" r:id="rId14"/>
    <p:sldLayoutId id="2147488378" r:id="rId15"/>
    <p:sldLayoutId id="2147488379" r:id="rId16"/>
    <p:sldLayoutId id="2147488380" r:id="rId17"/>
  </p:sldLayoutIdLst>
  <p:hf hdr="0" ftr="0" dt="0"/>
  <p:txStyles>
    <p:titleStyle>
      <a:lvl1pPr algn="ctr" defTabSz="457200" rtl="0" eaLnBrk="0" fontAlgn="base" hangingPunct="0">
        <a:spcBef>
          <a:spcPct val="0"/>
        </a:spcBef>
        <a:spcAft>
          <a:spcPct val="0"/>
        </a:spcAft>
        <a:defRPr sz="4000" kern="1200">
          <a:ln w="3175" cmpd="sng">
            <a:noFill/>
          </a:ln>
          <a:solidFill>
            <a:schemeClr val="tx1"/>
          </a:solidFill>
          <a:latin typeface="+mj-lt"/>
          <a:ea typeface="+mj-ea"/>
          <a:cs typeface="+mj-cs"/>
        </a:defRPr>
      </a:lvl1pPr>
      <a:lvl2pPr algn="ctr" defTabSz="457200" rtl="0" eaLnBrk="0" fontAlgn="base" hangingPunct="0">
        <a:spcBef>
          <a:spcPct val="0"/>
        </a:spcBef>
        <a:spcAft>
          <a:spcPct val="0"/>
        </a:spcAft>
        <a:defRPr sz="4000">
          <a:solidFill>
            <a:schemeClr val="tx1"/>
          </a:solidFill>
          <a:latin typeface="Corbel" panose="020B0503020204020204" pitchFamily="34" charset="0"/>
        </a:defRPr>
      </a:lvl2pPr>
      <a:lvl3pPr algn="ctr" defTabSz="457200" rtl="0" eaLnBrk="0" fontAlgn="base" hangingPunct="0">
        <a:spcBef>
          <a:spcPct val="0"/>
        </a:spcBef>
        <a:spcAft>
          <a:spcPct val="0"/>
        </a:spcAft>
        <a:defRPr sz="4000">
          <a:solidFill>
            <a:schemeClr val="tx1"/>
          </a:solidFill>
          <a:latin typeface="Corbel" panose="020B0503020204020204" pitchFamily="34" charset="0"/>
        </a:defRPr>
      </a:lvl3pPr>
      <a:lvl4pPr algn="ctr" defTabSz="457200" rtl="0" eaLnBrk="0" fontAlgn="base" hangingPunct="0">
        <a:spcBef>
          <a:spcPct val="0"/>
        </a:spcBef>
        <a:spcAft>
          <a:spcPct val="0"/>
        </a:spcAft>
        <a:defRPr sz="4000">
          <a:solidFill>
            <a:schemeClr val="tx1"/>
          </a:solidFill>
          <a:latin typeface="Corbel" panose="020B0503020204020204" pitchFamily="34" charset="0"/>
        </a:defRPr>
      </a:lvl4pPr>
      <a:lvl5pPr algn="ctr" defTabSz="457200" rtl="0" eaLnBrk="0" fontAlgn="base" hangingPunct="0">
        <a:spcBef>
          <a:spcPct val="0"/>
        </a:spcBef>
        <a:spcAft>
          <a:spcPct val="0"/>
        </a:spcAft>
        <a:defRPr sz="4000">
          <a:solidFill>
            <a:schemeClr val="tx1"/>
          </a:solidFill>
          <a:latin typeface="Corbel" panose="020B0503020204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0" fontAlgn="base" hangingPunct="0">
        <a:spcBef>
          <a:spcPct val="20000"/>
        </a:spcBef>
        <a:spcAft>
          <a:spcPts val="600"/>
        </a:spcAft>
        <a:buClr>
          <a:srgbClr val="1287C3"/>
        </a:buClr>
        <a:buSzPct val="145000"/>
        <a:buFont typeface="Arial" panose="020B0604020202020204" pitchFamily="34"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ts val="600"/>
        </a:spcAft>
        <a:buClr>
          <a:srgbClr val="1287C3"/>
        </a:buClr>
        <a:buSzPct val="145000"/>
        <a:buFont typeface="Arial" panose="020B0604020202020204" pitchFamily="34" charset="0"/>
        <a:buChar char="•"/>
        <a:defRPr sz="2000" kern="1200">
          <a:solidFill>
            <a:schemeClr val="tx1"/>
          </a:solidFill>
          <a:latin typeface="+mn-lt"/>
          <a:ea typeface="+mn-ea"/>
          <a:cs typeface="+mn-cs"/>
        </a:defRPr>
      </a:lvl2pPr>
      <a:lvl3pPr marL="1200150" indent="-285750" algn="l" defTabSz="457200" rtl="0" eaLnBrk="0" fontAlgn="base" hangingPunct="0">
        <a:spcBef>
          <a:spcPct val="20000"/>
        </a:spcBef>
        <a:spcAft>
          <a:spcPts val="600"/>
        </a:spcAft>
        <a:buClr>
          <a:srgbClr val="1287C3"/>
        </a:buClr>
        <a:buSzPct val="145000"/>
        <a:buFont typeface="Arial" panose="020B0604020202020204" pitchFamily="34" charset="0"/>
        <a:buChar char="•"/>
        <a:defRPr kern="1200">
          <a:solidFill>
            <a:schemeClr val="tx1"/>
          </a:solidFill>
          <a:latin typeface="+mn-lt"/>
          <a:ea typeface="+mn-ea"/>
          <a:cs typeface="+mn-cs"/>
        </a:defRPr>
      </a:lvl3pPr>
      <a:lvl4pPr marL="1543050" indent="-171450" algn="l" defTabSz="457200" rtl="0" eaLnBrk="0" fontAlgn="base" hangingPunct="0">
        <a:spcBef>
          <a:spcPct val="20000"/>
        </a:spcBef>
        <a:spcAft>
          <a:spcPts val="600"/>
        </a:spcAft>
        <a:buClr>
          <a:srgbClr val="1287C3"/>
        </a:buClr>
        <a:buSzPct val="145000"/>
        <a:buFont typeface="Arial" panose="020B0604020202020204" pitchFamily="34" charset="0"/>
        <a:buChar char="•"/>
        <a:defRPr sz="1600" kern="1200">
          <a:solidFill>
            <a:schemeClr val="tx1"/>
          </a:solidFill>
          <a:latin typeface="+mn-lt"/>
          <a:ea typeface="+mn-ea"/>
          <a:cs typeface="+mn-cs"/>
        </a:defRPr>
      </a:lvl4pPr>
      <a:lvl5pPr marL="2000250" indent="-171450" algn="l" defTabSz="457200" rtl="0" eaLnBrk="0" fontAlgn="base" hangingPunct="0">
        <a:spcBef>
          <a:spcPct val="20000"/>
        </a:spcBef>
        <a:spcAft>
          <a:spcPts val="600"/>
        </a:spcAft>
        <a:buClr>
          <a:srgbClr val="1287C3"/>
        </a:buClr>
        <a:buSzPct val="145000"/>
        <a:buFont typeface="Arial" panose="020B0604020202020204" pitchFamily="34"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0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9.xml"/></Relationships>
</file>

<file path=ppt/slides/_rels/slide10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9.xml"/></Relationships>
</file>

<file path=ppt/slides/_rels/slide105.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9.xml"/></Relationships>
</file>

<file path=ppt/slides/_rels/slide10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4.xml.rels><?xml version="1.0" encoding="UTF-8" standalone="yes"?>
<Relationships xmlns="http://schemas.openxmlformats.org/package/2006/relationships"><Relationship Id="rId3" Type="http://schemas.openxmlformats.org/officeDocument/2006/relationships/hyperlink" Target="mailto:msa-cap@mail.nysed.gov" TargetMode="External"/><Relationship Id="rId7" Type="http://schemas.openxmlformats.org/officeDocument/2006/relationships/hyperlink" Target="http://www.p12.nysed.gov/assessment/contact-osa.html" TargetMode="External"/><Relationship Id="rId2" Type="http://schemas.openxmlformats.org/officeDocument/2006/relationships/notesSlide" Target="../notesSlides/notesSlide2.xml"/><Relationship Id="rId1" Type="http://schemas.openxmlformats.org/officeDocument/2006/relationships/slideLayout" Target="../slideLayouts/slideLayout79.xml"/><Relationship Id="rId6" Type="http://schemas.openxmlformats.org/officeDocument/2006/relationships/hyperlink" Target="http://www.emsc.nysed.gov/irts/" TargetMode="External"/><Relationship Id="rId5" Type="http://schemas.openxmlformats.org/officeDocument/2006/relationships/hyperlink" Target="http://www.p12.nysed.gov/nonpub/mandatedservices/" TargetMode="External"/><Relationship Id="rId4" Type="http://schemas.openxmlformats.org/officeDocument/2006/relationships/hyperlink" Target="http://portal.nysed.gov/"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mailto:datasupport@nysed.gov" TargetMode="External"/><Relationship Id="rId2" Type="http://schemas.openxmlformats.org/officeDocument/2006/relationships/hyperlink" Target="https://portal.nysed.gov/pls/sedrefpublic/SED.sed_inst_qry_vw$.startup" TargetMode="External"/><Relationship Id="rId1" Type="http://schemas.openxmlformats.org/officeDocument/2006/relationships/slideLayout" Target="../slideLayouts/slideLayout79.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2" Type="http://schemas.openxmlformats.org/officeDocument/2006/relationships/hyperlink" Target="http://www.osc.state.ny.us/epay/index.htm" TargetMode="External"/><Relationship Id="rId1" Type="http://schemas.openxmlformats.org/officeDocument/2006/relationships/slideLayout" Target="../slideLayouts/slideLayout79.xml"/></Relationships>
</file>

<file path=ppt/slides/_rels/slide27.xml.rels><?xml version="1.0" encoding="UTF-8" standalone="yes"?>
<Relationships xmlns="http://schemas.openxmlformats.org/package/2006/relationships"><Relationship Id="rId3" Type="http://schemas.openxmlformats.org/officeDocument/2006/relationships/hyperlink" Target="http://www.p12.nysed.gov/nonpub/mandatedservices/osc.html" TargetMode="External"/><Relationship Id="rId2" Type="http://schemas.openxmlformats.org/officeDocument/2006/relationships/hyperlink" Target="http://www.oms.nysed.gov/cafe/forms/documents/PIformBronze.pdf" TargetMode="External"/><Relationship Id="rId1" Type="http://schemas.openxmlformats.org/officeDocument/2006/relationships/slideLayout" Target="../slideLayouts/slideLayout79.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mailto:datasupport@nysed.gov" TargetMode="External"/><Relationship Id="rId1" Type="http://schemas.openxmlformats.org/officeDocument/2006/relationships/slideLayout" Target="../slideLayouts/slideLayout7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4.xml.rels><?xml version="1.0" encoding="UTF-8" standalone="yes"?>
<Relationships xmlns="http://schemas.openxmlformats.org/package/2006/relationships"><Relationship Id="rId2" Type="http://schemas.openxmlformats.org/officeDocument/2006/relationships/hyperlink" Target="http://www.p12.nysed.gov/nonpub/mandatedservices/forms" TargetMode="External"/><Relationship Id="rId1" Type="http://schemas.openxmlformats.org/officeDocument/2006/relationships/slideLayout" Target="../slideLayouts/slideLayout79.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portal.nysed.gov/" TargetMode="External"/><Relationship Id="rId1" Type="http://schemas.openxmlformats.org/officeDocument/2006/relationships/slideLayout" Target="../slideLayouts/slideLayout79.xml"/><Relationship Id="rId4" Type="http://schemas.openxmlformats.org/officeDocument/2006/relationships/image" Target="../media/image9.png"/></Relationships>
</file>

<file path=ppt/slides/_rels/slide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4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9.xml"/></Relationships>
</file>

<file path=ppt/slides/_rels/slide4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9.xml"/></Relationships>
</file>

<file path=ppt/slides/_rels/slide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79.xml"/><Relationship Id="rId4" Type="http://schemas.openxmlformats.org/officeDocument/2006/relationships/image" Target="../media/image16.png"/></Relationships>
</file>

<file path=ppt/slides/_rels/slide4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7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5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9.xml"/></Relationships>
</file>

<file path=ppt/slides/_rels/slide5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9.xml"/></Relationships>
</file>

<file path=ppt/slides/_rels/slide5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5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6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9.xml"/></Relationships>
</file>

<file path=ppt/slides/_rels/slide6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6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9.xml"/></Relationships>
</file>

<file path=ppt/slides/_rels/slide6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6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6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7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9.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9.xml"/></Relationships>
</file>

<file path=ppt/slides/_rels/slide7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9.xml"/></Relationships>
</file>

<file path=ppt/slides/_rels/slide7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9.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9.xml"/></Relationships>
</file>

<file path=ppt/slides/_rels/slide7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9.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9.xml"/></Relationships>
</file>

<file path=ppt/slides/_rels/slide7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9.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8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9.xml"/></Relationships>
</file>

<file path=ppt/slides/_rels/slide8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9.xml"/></Relationships>
</file>

<file path=ppt/slides/_rels/slide8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9.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9.xml"/></Relationships>
</file>

<file path=ppt/slides/_rels/slide8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9.xml"/></Relationships>
</file>

<file path=ppt/slides/_rels/slide8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9.xml"/></Relationships>
</file>

<file path=ppt/slides/_rels/slide8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9.xml"/></Relationships>
</file>

<file path=ppt/slides/_rels/slide8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9.xml"/></Relationships>
</file>

<file path=ppt/slides/_rels/slide8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9.xml"/></Relationships>
</file>

<file path=ppt/slides/_rels/slide8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0.xml"/><Relationship Id="rId1" Type="http://schemas.openxmlformats.org/officeDocument/2006/relationships/slideLayout" Target="../slideLayouts/slideLayout7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9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1.xml"/><Relationship Id="rId1" Type="http://schemas.openxmlformats.org/officeDocument/2006/relationships/slideLayout" Target="../slideLayouts/slideLayout79.xml"/><Relationship Id="rId4" Type="http://schemas.openxmlformats.org/officeDocument/2006/relationships/image" Target="../media/image46.png"/></Relationships>
</file>

<file path=ppt/slides/_rels/slide9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2.xml"/><Relationship Id="rId1" Type="http://schemas.openxmlformats.org/officeDocument/2006/relationships/slideLayout" Target="../slideLayouts/slideLayout79.xml"/></Relationships>
</file>

<file path=ppt/slides/_rels/slide92.xml.rels><?xml version="1.0" encoding="UTF-8" standalone="yes"?>
<Relationships xmlns="http://schemas.openxmlformats.org/package/2006/relationships"><Relationship Id="rId3" Type="http://schemas.openxmlformats.org/officeDocument/2006/relationships/hyperlink" Target="https://portal.nysed.gov/pls/sedrefpublic/SED.sed_inst_qry_vw$.startup" TargetMode="External"/><Relationship Id="rId2" Type="http://schemas.openxmlformats.org/officeDocument/2006/relationships/hyperlink" Target="mailto:datasupport@nysed.gov" TargetMode="External"/><Relationship Id="rId1" Type="http://schemas.openxmlformats.org/officeDocument/2006/relationships/slideLayout" Target="../slideLayouts/slideLayout79.xml"/><Relationship Id="rId4" Type="http://schemas.openxmlformats.org/officeDocument/2006/relationships/hyperlink" Target="http://portal.nysed.gov/" TargetMode="External"/></Relationships>
</file>

<file path=ppt/slides/_rels/slide9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9.xml"/></Relationships>
</file>

<file path=ppt/slides/_rels/slide9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9.xml"/></Relationships>
</file>

<file path=ppt/slides/_rels/slide9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9.png"/><Relationship Id="rId1" Type="http://schemas.openxmlformats.org/officeDocument/2006/relationships/slideLayout" Target="../slideLayouts/slideLayout79.xml"/></Relationships>
</file>

<file path=ppt/slides/_rels/slide9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9.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6A7AAB78-56A3-40E6-A3A1-3B4EFDEA5AFA}"/>
              </a:ext>
            </a:extLst>
          </p:cNvPr>
          <p:cNvSpPr>
            <a:spLocks noGrp="1" noChangeArrowheads="1"/>
          </p:cNvSpPr>
          <p:nvPr>
            <p:ph type="title"/>
          </p:nvPr>
        </p:nvSpPr>
        <p:spPr>
          <a:xfrm>
            <a:off x="893763" y="792163"/>
            <a:ext cx="7793037" cy="1981200"/>
          </a:xfrm>
        </p:spPr>
        <p:txBody>
          <a:bodyPr rtlCol="0">
            <a:normAutofit fontScale="90000"/>
          </a:bodyPr>
          <a:lstStyle/>
          <a:p>
            <a:pPr eaLnBrk="1" fontAlgn="auto" hangingPunct="1">
              <a:spcAft>
                <a:spcPts val="0"/>
              </a:spcAft>
              <a:defRPr/>
            </a:pPr>
            <a:br>
              <a:rPr lang="en-US" altLang="en-US" sz="3200" b="1" dirty="0"/>
            </a:br>
            <a:r>
              <a:rPr lang="en-US" altLang="en-US" sz="3600" b="1" dirty="0">
                <a:latin typeface="Calibri" panose="020F0502020204030204" pitchFamily="34" charset="0"/>
                <a:cs typeface="Calibri" panose="020F0502020204030204" pitchFamily="34" charset="0"/>
              </a:rPr>
              <a:t>Nonpublic School Aid</a:t>
            </a:r>
            <a:br>
              <a:rPr lang="en-US" altLang="en-US" sz="3600" b="1" dirty="0">
                <a:latin typeface="Calibri" panose="020F0502020204030204" pitchFamily="34" charset="0"/>
                <a:cs typeface="Calibri" panose="020F0502020204030204" pitchFamily="34" charset="0"/>
              </a:rPr>
            </a:br>
            <a:r>
              <a:rPr lang="en-US" altLang="en-US" sz="3600" b="1" dirty="0">
                <a:latin typeface="Calibri" panose="020F0502020204030204" pitchFamily="34" charset="0"/>
                <a:cs typeface="Calibri" panose="020F0502020204030204" pitchFamily="34" charset="0"/>
              </a:rPr>
              <a:t>Mandated Services Aid (MSA) &amp; Comprehensive Attendance Policy (CAP)</a:t>
            </a:r>
          </a:p>
        </p:txBody>
      </p:sp>
      <p:sp>
        <p:nvSpPr>
          <p:cNvPr id="16387" name="Rectangle 3">
            <a:extLst>
              <a:ext uri="{FF2B5EF4-FFF2-40B4-BE49-F238E27FC236}">
                <a16:creationId xmlns:a16="http://schemas.microsoft.com/office/drawing/2014/main" id="{688D8DB2-300F-4D14-BDDA-3F22ACEF4EFE}"/>
              </a:ext>
            </a:extLst>
          </p:cNvPr>
          <p:cNvSpPr>
            <a:spLocks noGrp="1" noChangeArrowheads="1"/>
          </p:cNvSpPr>
          <p:nvPr>
            <p:ph idx="1"/>
          </p:nvPr>
        </p:nvSpPr>
        <p:spPr>
          <a:xfrm>
            <a:off x="700088" y="3221038"/>
            <a:ext cx="7772400" cy="2438400"/>
          </a:xfrm>
        </p:spPr>
        <p:txBody>
          <a:bodyPr/>
          <a:lstStyle/>
          <a:p>
            <a:pPr algn="ctr" eaLnBrk="1" hangingPunct="1">
              <a:buFont typeface="Wingdings" panose="05000000000000000000" pitchFamily="2" charset="2"/>
              <a:buNone/>
            </a:pPr>
            <a:r>
              <a:rPr lang="en-US" altLang="en-US" sz="2800" b="1">
                <a:latin typeface="Calibri" panose="020F0502020204030204" pitchFamily="34" charset="0"/>
                <a:cs typeface="Calibri" panose="020F0502020204030204" pitchFamily="34" charset="0"/>
              </a:rPr>
              <a:t>Guidance for Preparing the 2021-22 Claim </a:t>
            </a:r>
          </a:p>
          <a:p>
            <a:pPr algn="ctr" eaLnBrk="1" hangingPunct="1">
              <a:buFont typeface="Wingdings" panose="05000000000000000000" pitchFamily="2" charset="2"/>
              <a:buNone/>
            </a:pPr>
            <a:r>
              <a:rPr lang="en-US" altLang="en-US" sz="2800" b="1">
                <a:latin typeface="Calibri" panose="020F0502020204030204" pitchFamily="34" charset="0"/>
                <a:cs typeface="Calibri" panose="020F0502020204030204" pitchFamily="34" charset="0"/>
              </a:rPr>
              <a:t> &amp; Utilizing the MSA Online System</a:t>
            </a:r>
          </a:p>
          <a:p>
            <a:pPr algn="ctr" eaLnBrk="1" hangingPunct="1">
              <a:buFont typeface="Wingdings" panose="05000000000000000000" pitchFamily="2" charset="2"/>
              <a:buNone/>
            </a:pPr>
            <a:r>
              <a:rPr lang="en-US" altLang="en-US" sz="2800" b="1">
                <a:latin typeface="Calibri" panose="020F0502020204030204" pitchFamily="34" charset="0"/>
                <a:cs typeface="Calibri" panose="020F0502020204030204" pitchFamily="34" charset="0"/>
              </a:rPr>
              <a:t>New York State Education Department</a:t>
            </a:r>
          </a:p>
          <a:p>
            <a:pPr algn="ctr" eaLnBrk="1" hangingPunct="1">
              <a:buFont typeface="Wingdings" panose="05000000000000000000" pitchFamily="2" charset="2"/>
              <a:buNone/>
            </a:pPr>
            <a:r>
              <a:rPr lang="en-US" altLang="en-US" sz="2800" b="1">
                <a:latin typeface="Calibri" panose="020F0502020204030204" pitchFamily="34" charset="0"/>
                <a:cs typeface="Calibri" panose="020F0502020204030204" pitchFamily="34" charset="0"/>
              </a:rPr>
              <a:t>MSA-CAP Office</a:t>
            </a:r>
          </a:p>
        </p:txBody>
      </p:sp>
      <p:sp>
        <p:nvSpPr>
          <p:cNvPr id="16388" name="Slide Number Placeholder 1">
            <a:extLst>
              <a:ext uri="{FF2B5EF4-FFF2-40B4-BE49-F238E27FC236}">
                <a16:creationId xmlns:a16="http://schemas.microsoft.com/office/drawing/2014/main" id="{4A3739AF-0AE1-4538-AD1D-032C00ECD48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spcAft>
                <a:spcPts val="600"/>
              </a:spcAft>
              <a:buClr>
                <a:srgbClr val="1287C3"/>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1287C3"/>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1287C3"/>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1287C3"/>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1F064B90-9025-4866-A130-53E14FCD874A}" type="slidenum">
              <a:rPr lang="en-US" altLang="en-US" sz="1400" smtClean="0">
                <a:latin typeface="Tahoma" panose="020B0604030504040204" pitchFamily="34" charset="0"/>
              </a:rPr>
              <a:pPr>
                <a:spcBef>
                  <a:spcPct val="0"/>
                </a:spcBef>
                <a:spcAft>
                  <a:spcPct val="0"/>
                </a:spcAft>
                <a:buClrTx/>
                <a:buSzTx/>
                <a:buFontTx/>
                <a:buNone/>
              </a:pPr>
              <a:t>1</a:t>
            </a:fld>
            <a:endParaRPr lang="en-US" altLang="en-US" sz="1400">
              <a:latin typeface="Tahoma" panose="020B060403050404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123686B5-66B4-4B34-A9CE-BDB74523CE6C}"/>
              </a:ext>
            </a:extLst>
          </p:cNvPr>
          <p:cNvSpPr>
            <a:spLocks noGrp="1" noChangeArrowheads="1"/>
          </p:cNvSpPr>
          <p:nvPr>
            <p:ph type="title"/>
          </p:nvPr>
        </p:nvSpPr>
        <p:spPr>
          <a:xfrm>
            <a:off x="955675" y="152400"/>
            <a:ext cx="7704138" cy="1143000"/>
          </a:xfrm>
        </p:spPr>
        <p:txBody>
          <a:bodyPr/>
          <a:lstStyle/>
          <a:p>
            <a:pPr eaLnBrk="1" hangingPunct="1"/>
            <a:r>
              <a:rPr lang="en-US" altLang="en-US" sz="3600" b="1">
                <a:ln>
                  <a:noFill/>
                </a:ln>
                <a:latin typeface="Calibri" panose="020F0502020204030204" pitchFamily="34" charset="0"/>
                <a:cs typeface="Calibri" panose="020F0502020204030204" pitchFamily="34" charset="0"/>
              </a:rPr>
              <a:t>MSA (continued</a:t>
            </a:r>
            <a:r>
              <a:rPr lang="en-US" altLang="en-US" sz="3600" b="1">
                <a:ln>
                  <a:noFill/>
                </a:ln>
              </a:rPr>
              <a:t>)</a:t>
            </a:r>
          </a:p>
        </p:txBody>
      </p:sp>
      <p:sp>
        <p:nvSpPr>
          <p:cNvPr id="10243" name="Rectangle 3">
            <a:extLst>
              <a:ext uri="{FF2B5EF4-FFF2-40B4-BE49-F238E27FC236}">
                <a16:creationId xmlns:a16="http://schemas.microsoft.com/office/drawing/2014/main" id="{033E91BC-C7D0-46A1-A42D-F1A9809A4859}"/>
              </a:ext>
            </a:extLst>
          </p:cNvPr>
          <p:cNvSpPr>
            <a:spLocks noGrp="1" noChangeArrowheads="1"/>
          </p:cNvSpPr>
          <p:nvPr>
            <p:ph idx="1"/>
          </p:nvPr>
        </p:nvSpPr>
        <p:spPr>
          <a:xfrm>
            <a:off x="762000" y="1066800"/>
            <a:ext cx="7924800" cy="4932363"/>
          </a:xfrm>
        </p:spPr>
        <p:txBody>
          <a:bodyPr rtlCol="0">
            <a:normAutofit fontScale="92500" lnSpcReduction="20000"/>
          </a:bodyPr>
          <a:lstStyle/>
          <a:p>
            <a:pPr marL="0" indent="0" eaLnBrk="1" fontAlgn="auto" hangingPunct="1">
              <a:buClr>
                <a:schemeClr val="accent1">
                  <a:lumMod val="75000"/>
                </a:schemeClr>
              </a:buClr>
              <a:buFont typeface="Arial" panose="020B0604020202020204" pitchFamily="34" charset="0"/>
              <a:buNone/>
              <a:defRPr/>
            </a:pPr>
            <a:endParaRPr lang="en-US" sz="2000" dirty="0">
              <a:latin typeface="Calibri" panose="020F0502020204030204" pitchFamily="34" charset="0"/>
              <a:cs typeface="Calibri" panose="020F0502020204030204" pitchFamily="34" charset="0"/>
            </a:endParaRPr>
          </a:p>
          <a:p>
            <a:pPr marL="0" indent="0" eaLnBrk="1" fontAlgn="auto" hangingPunct="1">
              <a:buClr>
                <a:schemeClr val="accent1">
                  <a:lumMod val="75000"/>
                </a:schemeClr>
              </a:buClr>
              <a:buFont typeface="Arial" panose="020B0604020202020204" pitchFamily="34" charset="0"/>
              <a:buNone/>
              <a:defRPr/>
            </a:pPr>
            <a:r>
              <a:rPr lang="en-US" dirty="0">
                <a:latin typeface="Calibri" panose="020F0502020204030204" pitchFamily="34" charset="0"/>
                <a:cs typeface="Calibri" panose="020F0502020204030204" pitchFamily="34" charset="0"/>
              </a:rPr>
              <a:t>Reimbursement of mandated services to nonpublic schools may be made for the actual costs related to complying with certain State mandates, if eligibility requirements are met. To be eligible for reimbursement, the school must:</a:t>
            </a:r>
          </a:p>
          <a:p>
            <a:pPr eaLnBrk="1" fontAlgn="auto" hangingPunct="1">
              <a:buClr>
                <a:schemeClr val="accent1">
                  <a:lumMod val="75000"/>
                </a:schemeClr>
              </a:buClr>
              <a:buFont typeface="Wingdings" panose="05000000000000000000" pitchFamily="2" charset="2"/>
              <a:buChar char="v"/>
              <a:defRPr/>
            </a:pPr>
            <a:r>
              <a:rPr lang="en-US" dirty="0">
                <a:latin typeface="Calibri" panose="020F0502020204030204" pitchFamily="34" charset="0"/>
                <a:cs typeface="Calibri" panose="020F0502020204030204" pitchFamily="34" charset="0"/>
              </a:rPr>
              <a:t>Provide instruction in all required subjects according to §3204 of the Education Law.</a:t>
            </a:r>
          </a:p>
          <a:p>
            <a:pPr eaLnBrk="1" fontAlgn="auto" hangingPunct="1">
              <a:buClr>
                <a:schemeClr val="accent1">
                  <a:lumMod val="75000"/>
                </a:schemeClr>
              </a:buClr>
              <a:buFont typeface="Wingdings" panose="05000000000000000000" pitchFamily="2" charset="2"/>
              <a:buChar char="v"/>
              <a:defRPr/>
            </a:pPr>
            <a:r>
              <a:rPr lang="en-US" dirty="0">
                <a:latin typeface="Calibri" panose="020F0502020204030204" pitchFamily="34" charset="0"/>
                <a:cs typeface="Calibri" panose="020F0502020204030204" pitchFamily="34" charset="0"/>
              </a:rPr>
              <a:t>Require pupils to attend full-time instruction according to §3205 of the Education Law.</a:t>
            </a:r>
          </a:p>
          <a:p>
            <a:pPr eaLnBrk="1" fontAlgn="auto" hangingPunct="1">
              <a:buClr>
                <a:schemeClr val="accent1">
                  <a:lumMod val="75000"/>
                </a:schemeClr>
              </a:buClr>
              <a:buFont typeface="Wingdings" panose="05000000000000000000" pitchFamily="2" charset="2"/>
              <a:buChar char="v"/>
              <a:defRPr/>
            </a:pPr>
            <a:r>
              <a:rPr lang="en-US" dirty="0">
                <a:latin typeface="Calibri" panose="020F0502020204030204" pitchFamily="34" charset="0"/>
                <a:cs typeface="Calibri" panose="020F0502020204030204" pitchFamily="34" charset="0"/>
              </a:rPr>
              <a:t>No students for which the school receives direct tuition payments from the state or local government may be included in the MSA calculations (e.g., tuition payments for a disabled student). </a:t>
            </a:r>
          </a:p>
          <a:p>
            <a:pPr eaLnBrk="1" fontAlgn="auto" hangingPunct="1">
              <a:buClr>
                <a:schemeClr val="accent1">
                  <a:lumMod val="75000"/>
                </a:schemeClr>
              </a:buClr>
              <a:buFont typeface="Wingdings" panose="05000000000000000000" pitchFamily="2" charset="2"/>
              <a:buChar char="v"/>
              <a:defRPr/>
            </a:pPr>
            <a:r>
              <a:rPr lang="en-US" dirty="0">
                <a:latin typeface="Calibri" panose="020F0502020204030204" pitchFamily="34" charset="0"/>
                <a:cs typeface="Calibri" panose="020F0502020204030204" pitchFamily="34" charset="0"/>
              </a:rPr>
              <a:t>Be a not-for-profit institution.</a:t>
            </a:r>
          </a:p>
          <a:p>
            <a:pPr eaLnBrk="1" fontAlgn="auto" hangingPunct="1">
              <a:lnSpc>
                <a:spcPct val="90000"/>
              </a:lnSpc>
              <a:buClr>
                <a:schemeClr val="accent1">
                  <a:lumMod val="75000"/>
                </a:schemeClr>
              </a:buClr>
              <a:buFont typeface="Wingdings" panose="05000000000000000000" pitchFamily="2" charset="2"/>
              <a:buChar char="v"/>
              <a:defRPr/>
            </a:pPr>
            <a:endParaRPr lang="en-US" altLang="en-US" sz="2800" b="1" dirty="0">
              <a:latin typeface="Calibri" panose="020F0502020204030204" pitchFamily="34" charset="0"/>
              <a:cs typeface="Calibri" panose="020F0502020204030204" pitchFamily="34" charset="0"/>
            </a:endParaRPr>
          </a:p>
          <a:p>
            <a:pPr eaLnBrk="1" fontAlgn="auto" hangingPunct="1">
              <a:lnSpc>
                <a:spcPct val="90000"/>
              </a:lnSpc>
              <a:buClr>
                <a:schemeClr val="accent1">
                  <a:lumMod val="75000"/>
                </a:schemeClr>
              </a:buClr>
              <a:buFont typeface="Arial"/>
              <a:buChar char="•"/>
              <a:defRPr/>
            </a:pPr>
            <a:endParaRPr lang="en-US" altLang="en-US" b="1" u="sng" dirty="0"/>
          </a:p>
        </p:txBody>
      </p:sp>
      <p:sp>
        <p:nvSpPr>
          <p:cNvPr id="26628" name="Slide Number Placeholder 1">
            <a:extLst>
              <a:ext uri="{FF2B5EF4-FFF2-40B4-BE49-F238E27FC236}">
                <a16:creationId xmlns:a16="http://schemas.microsoft.com/office/drawing/2014/main" id="{0B40766A-8707-4BC5-A3F9-94CC53DE3D3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spcAft>
                <a:spcPts val="600"/>
              </a:spcAft>
              <a:buClr>
                <a:srgbClr val="1287C3"/>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1287C3"/>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1287C3"/>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1287C3"/>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47FABDFD-6D74-400B-9B98-74C8CDA38F11}" type="slidenum">
              <a:rPr lang="en-US" altLang="en-US" sz="1400" smtClean="0">
                <a:latin typeface="Tahoma" panose="020B0604030504040204" pitchFamily="34" charset="0"/>
              </a:rPr>
              <a:pPr>
                <a:spcBef>
                  <a:spcPct val="0"/>
                </a:spcBef>
                <a:spcAft>
                  <a:spcPct val="0"/>
                </a:spcAft>
                <a:buClrTx/>
                <a:buSzTx/>
                <a:buFontTx/>
                <a:buNone/>
              </a:pPr>
              <a:t>10</a:t>
            </a:fld>
            <a:endParaRPr lang="en-US" altLang="en-US" sz="1400">
              <a:latin typeface="Tahoma" panose="020B0604030504040204" pitchFamily="34" charset="0"/>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a:extLst>
              <a:ext uri="{FF2B5EF4-FFF2-40B4-BE49-F238E27FC236}">
                <a16:creationId xmlns:a16="http://schemas.microsoft.com/office/drawing/2014/main" id="{69E5742C-1E93-468C-8805-8F3D6F6273CF}"/>
              </a:ext>
            </a:extLst>
          </p:cNvPr>
          <p:cNvSpPr>
            <a:spLocks noGrp="1" noChangeArrowheads="1"/>
          </p:cNvSpPr>
          <p:nvPr>
            <p:ph type="title"/>
          </p:nvPr>
        </p:nvSpPr>
        <p:spPr>
          <a:xfrm>
            <a:off x="1774825" y="138113"/>
            <a:ext cx="6477000" cy="1462087"/>
          </a:xfrm>
        </p:spPr>
        <p:txBody>
          <a:bodyPr/>
          <a:lstStyle/>
          <a:p>
            <a:pPr eaLnBrk="1" hangingPunct="1"/>
            <a:r>
              <a:rPr lang="en-US" altLang="en-US" sz="3600" b="1">
                <a:ln>
                  <a:noFill/>
                </a:ln>
                <a:latin typeface="Calibri" panose="020F0502020204030204" pitchFamily="34" charset="0"/>
                <a:cs typeface="Calibri" panose="020F0502020204030204" pitchFamily="34" charset="0"/>
              </a:rPr>
              <a:t>Recordkeeping (continued)</a:t>
            </a:r>
          </a:p>
        </p:txBody>
      </p:sp>
      <p:sp>
        <p:nvSpPr>
          <p:cNvPr id="130051" name="Rectangle 3">
            <a:extLst>
              <a:ext uri="{FF2B5EF4-FFF2-40B4-BE49-F238E27FC236}">
                <a16:creationId xmlns:a16="http://schemas.microsoft.com/office/drawing/2014/main" id="{79E06703-B5E0-4E39-BFF1-E4BD09C89D4A}"/>
              </a:ext>
            </a:extLst>
          </p:cNvPr>
          <p:cNvSpPr>
            <a:spLocks noGrp="1" noChangeArrowheads="1"/>
          </p:cNvSpPr>
          <p:nvPr>
            <p:ph idx="1"/>
          </p:nvPr>
        </p:nvSpPr>
        <p:spPr>
          <a:xfrm>
            <a:off x="1106488" y="914400"/>
            <a:ext cx="7813675" cy="5029200"/>
          </a:xfrm>
        </p:spPr>
        <p:txBody>
          <a:bodyPr/>
          <a:lstStyle/>
          <a:p>
            <a:pPr lvl="1" eaLnBrk="1" hangingPunct="1">
              <a:lnSpc>
                <a:spcPct val="80000"/>
              </a:lnSpc>
              <a:buFont typeface="Wingdings" panose="05000000000000000000" pitchFamily="2" charset="2"/>
              <a:buChar char="v"/>
            </a:pPr>
            <a:r>
              <a:rPr lang="en-US" altLang="en-US">
                <a:latin typeface="Calibri" panose="020F0502020204030204" pitchFamily="34" charset="0"/>
                <a:cs typeface="Calibri" panose="020F0502020204030204" pitchFamily="34" charset="0"/>
              </a:rPr>
              <a:t>Student enrollment records, class schedules or Attendance rosters.</a:t>
            </a:r>
          </a:p>
          <a:p>
            <a:pPr lvl="1" eaLnBrk="1" hangingPunct="1">
              <a:lnSpc>
                <a:spcPct val="80000"/>
              </a:lnSpc>
              <a:buFont typeface="Wingdings" panose="05000000000000000000" pitchFamily="2" charset="2"/>
              <a:buChar char="v"/>
            </a:pPr>
            <a:r>
              <a:rPr lang="en-US" altLang="en-US">
                <a:latin typeface="Calibri" panose="020F0502020204030204" pitchFamily="34" charset="0"/>
                <a:cs typeface="Calibri" panose="020F0502020204030204" pitchFamily="34" charset="0"/>
              </a:rPr>
              <a:t>Invoices/cancelled checks or credit card receipts/statements for purchases made to perform mandated services. </a:t>
            </a:r>
          </a:p>
          <a:p>
            <a:pPr lvl="1" eaLnBrk="1" hangingPunct="1">
              <a:lnSpc>
                <a:spcPct val="80000"/>
              </a:lnSpc>
              <a:buFont typeface="Wingdings" panose="05000000000000000000" pitchFamily="2" charset="2"/>
              <a:buChar char="v"/>
            </a:pPr>
            <a:r>
              <a:rPr lang="en-US" altLang="en-US">
                <a:latin typeface="Calibri" panose="020F0502020204030204" pitchFamily="34" charset="0"/>
                <a:cs typeface="Calibri" panose="020F0502020204030204" pitchFamily="34" charset="0"/>
              </a:rPr>
              <a:t>Any documentation that supports the information and calculations used to prepare any claim for nonpublic school aid.</a:t>
            </a:r>
          </a:p>
          <a:p>
            <a:pPr lvl="1" eaLnBrk="1" hangingPunct="1">
              <a:lnSpc>
                <a:spcPct val="80000"/>
              </a:lnSpc>
              <a:buFont typeface="Wingdings" panose="05000000000000000000" pitchFamily="2" charset="2"/>
              <a:buChar char="v"/>
            </a:pPr>
            <a:r>
              <a:rPr lang="en-US" altLang="en-US">
                <a:latin typeface="Calibri" panose="020F0502020204030204" pitchFamily="34" charset="0"/>
                <a:cs typeface="Calibri" panose="020F0502020204030204" pitchFamily="34" charset="0"/>
              </a:rPr>
              <a:t>Schools must maintain inventory records for calculators and science test kits.  Calculators are not a consumable product. The inventory control procedure should include a replenishment cycle to replace aging and broken calculators.  Calculators may not be given permanently to students. </a:t>
            </a:r>
          </a:p>
          <a:p>
            <a:pPr lvl="1" eaLnBrk="1" hangingPunct="1">
              <a:lnSpc>
                <a:spcPct val="80000"/>
              </a:lnSpc>
              <a:buFont typeface="Wingdings" panose="05000000000000000000" pitchFamily="2" charset="2"/>
              <a:buChar char="v"/>
            </a:pPr>
            <a:r>
              <a:rPr lang="en-US" altLang="en-US">
                <a:latin typeface="Calibri" panose="020F0502020204030204" pitchFamily="34" charset="0"/>
                <a:cs typeface="Calibri" panose="020F0502020204030204" pitchFamily="34" charset="0"/>
              </a:rPr>
              <a:t>Documentation of calculator purchase must be retained for monitoring and/or audit. </a:t>
            </a:r>
          </a:p>
        </p:txBody>
      </p:sp>
      <p:sp>
        <p:nvSpPr>
          <p:cNvPr id="130052" name="Slide Number Placeholder 1">
            <a:extLst>
              <a:ext uri="{FF2B5EF4-FFF2-40B4-BE49-F238E27FC236}">
                <a16:creationId xmlns:a16="http://schemas.microsoft.com/office/drawing/2014/main" id="{51DDC8F4-84CA-4E5B-BF6C-49753161941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spcAft>
                <a:spcPts val="600"/>
              </a:spcAft>
              <a:buClr>
                <a:srgbClr val="1287C3"/>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1287C3"/>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1287C3"/>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1287C3"/>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AD42F1C2-D859-441D-A029-1836D1B98861}" type="slidenum">
              <a:rPr lang="en-US" altLang="en-US" sz="1400" smtClean="0">
                <a:latin typeface="Tahoma" panose="020B0604030504040204" pitchFamily="34" charset="0"/>
              </a:rPr>
              <a:pPr>
                <a:spcBef>
                  <a:spcPct val="0"/>
                </a:spcBef>
                <a:spcAft>
                  <a:spcPct val="0"/>
                </a:spcAft>
                <a:buClrTx/>
                <a:buSzTx/>
                <a:buFontTx/>
                <a:buNone/>
              </a:pPr>
              <a:t>100</a:t>
            </a:fld>
            <a:endParaRPr lang="en-US" altLang="en-US" sz="1400">
              <a:latin typeface="Tahoma" panose="020B0604030504040204" pitchFamily="34" charset="0"/>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a:extLst>
              <a:ext uri="{FF2B5EF4-FFF2-40B4-BE49-F238E27FC236}">
                <a16:creationId xmlns:a16="http://schemas.microsoft.com/office/drawing/2014/main" id="{72EBA9D9-B3BD-4F08-8674-D23AD3C2F1BB}"/>
              </a:ext>
            </a:extLst>
          </p:cNvPr>
          <p:cNvSpPr>
            <a:spLocks noGrp="1" noChangeArrowheads="1"/>
          </p:cNvSpPr>
          <p:nvPr>
            <p:ph type="title"/>
          </p:nvPr>
        </p:nvSpPr>
        <p:spPr>
          <a:xfrm>
            <a:off x="982663" y="-85725"/>
            <a:ext cx="7704137" cy="1981200"/>
          </a:xfrm>
        </p:spPr>
        <p:txBody>
          <a:bodyPr/>
          <a:lstStyle/>
          <a:p>
            <a:pPr eaLnBrk="1" hangingPunct="1"/>
            <a:r>
              <a:rPr lang="en-US" altLang="en-US" sz="3600" b="1">
                <a:ln>
                  <a:noFill/>
                </a:ln>
                <a:latin typeface="Calibri" panose="020F0502020204030204" pitchFamily="34" charset="0"/>
                <a:cs typeface="Calibri" panose="020F0502020204030204" pitchFamily="34" charset="0"/>
              </a:rPr>
              <a:t>Recordkeeping (continued)</a:t>
            </a:r>
          </a:p>
        </p:txBody>
      </p:sp>
      <p:sp>
        <p:nvSpPr>
          <p:cNvPr id="131075" name="Rectangle 3">
            <a:extLst>
              <a:ext uri="{FF2B5EF4-FFF2-40B4-BE49-F238E27FC236}">
                <a16:creationId xmlns:a16="http://schemas.microsoft.com/office/drawing/2014/main" id="{92DF4785-F2C9-453A-A5A9-4AA0BBDBEBAF}"/>
              </a:ext>
            </a:extLst>
          </p:cNvPr>
          <p:cNvSpPr>
            <a:spLocks noGrp="1" noChangeArrowheads="1"/>
          </p:cNvSpPr>
          <p:nvPr>
            <p:ph idx="1"/>
          </p:nvPr>
        </p:nvSpPr>
        <p:spPr>
          <a:xfrm>
            <a:off x="982663" y="1143000"/>
            <a:ext cx="7704137" cy="5257800"/>
          </a:xfrm>
        </p:spPr>
        <p:txBody>
          <a:bodyPr/>
          <a:lstStyle/>
          <a:p>
            <a:pPr eaLnBrk="1" hangingPunct="1">
              <a:lnSpc>
                <a:spcPct val="80000"/>
              </a:lnSpc>
              <a:buFont typeface="Wingdings" panose="05000000000000000000" pitchFamily="2" charset="2"/>
              <a:buChar char="v"/>
            </a:pPr>
            <a:r>
              <a:rPr lang="en-US" altLang="en-US" sz="2000">
                <a:latin typeface="Calibri" panose="020F0502020204030204" pitchFamily="34" charset="0"/>
                <a:cs typeface="Calibri" panose="020F0502020204030204" pitchFamily="34" charset="0"/>
              </a:rPr>
              <a:t>Documentation of the hours that form the basis for a standard workday must be maintained by the school.</a:t>
            </a:r>
          </a:p>
          <a:p>
            <a:pPr eaLnBrk="1" hangingPunct="1">
              <a:lnSpc>
                <a:spcPct val="80000"/>
              </a:lnSpc>
              <a:buFont typeface="Wingdings" panose="05000000000000000000" pitchFamily="2" charset="2"/>
              <a:buChar char="v"/>
            </a:pPr>
            <a:r>
              <a:rPr lang="en-US" altLang="en-US" sz="2000">
                <a:latin typeface="Calibri" panose="020F0502020204030204" pitchFamily="34" charset="0"/>
                <a:cs typeface="Calibri" panose="020F0502020204030204" pitchFamily="34" charset="0"/>
              </a:rPr>
              <a:t>Information gathering per Comptroller’s Audit.</a:t>
            </a:r>
          </a:p>
          <a:p>
            <a:pPr eaLnBrk="1" hangingPunct="1">
              <a:lnSpc>
                <a:spcPct val="80000"/>
              </a:lnSpc>
              <a:buFont typeface="Wingdings" panose="05000000000000000000" pitchFamily="2" charset="2"/>
              <a:buChar char="v"/>
            </a:pPr>
            <a:r>
              <a:rPr lang="en-US" altLang="en-US" sz="2000">
                <a:latin typeface="Calibri" panose="020F0502020204030204" pitchFamily="34" charset="0"/>
                <a:cs typeface="Calibri" panose="020F0502020204030204" pitchFamily="34" charset="0"/>
              </a:rPr>
              <a:t>Documentation must be maintained to show the basis of the calculation for the average hourly rates.</a:t>
            </a:r>
          </a:p>
          <a:p>
            <a:pPr eaLnBrk="1" hangingPunct="1">
              <a:lnSpc>
                <a:spcPct val="80000"/>
              </a:lnSpc>
              <a:buFont typeface="Wingdings" panose="05000000000000000000" pitchFamily="2" charset="2"/>
              <a:buChar char="v"/>
            </a:pPr>
            <a:r>
              <a:rPr lang="en-US" altLang="en-US" sz="2000">
                <a:latin typeface="Calibri" panose="020F0502020204030204" pitchFamily="34" charset="0"/>
                <a:cs typeface="Calibri" panose="020F0502020204030204" pitchFamily="34" charset="0"/>
              </a:rPr>
              <a:t>Schools must maintain inventory records of the science test kits and earth science test kits.</a:t>
            </a:r>
          </a:p>
          <a:p>
            <a:pPr eaLnBrk="1" hangingPunct="1">
              <a:lnSpc>
                <a:spcPct val="80000"/>
              </a:lnSpc>
              <a:buFont typeface="Wingdings" panose="05000000000000000000" pitchFamily="2" charset="2"/>
              <a:buChar char="v"/>
            </a:pPr>
            <a:r>
              <a:rPr lang="en-US" altLang="en-US" sz="2000">
                <a:latin typeface="Calibri" panose="020F0502020204030204" pitchFamily="34" charset="0"/>
                <a:cs typeface="Calibri" panose="020F0502020204030204" pitchFamily="34" charset="0"/>
              </a:rPr>
              <a:t>Evidence of number of students who graduated from high school such as student transcripts.</a:t>
            </a:r>
          </a:p>
          <a:p>
            <a:pPr eaLnBrk="1" hangingPunct="1">
              <a:lnSpc>
                <a:spcPct val="80000"/>
              </a:lnSpc>
              <a:buFont typeface="Wingdings" panose="05000000000000000000" pitchFamily="2" charset="2"/>
              <a:buChar char="v"/>
            </a:pPr>
            <a:r>
              <a:rPr lang="en-US" altLang="en-US" sz="2000">
                <a:latin typeface="Calibri" panose="020F0502020204030204" pitchFamily="34" charset="0"/>
                <a:cs typeface="Calibri" panose="020F0502020204030204" pitchFamily="34" charset="0"/>
              </a:rPr>
              <a:t>Records of student scores on State examinations such as the Individual Student Score Reports, Nonpublic Secondary Examination Report, Comprehensive Information Report.  </a:t>
            </a:r>
          </a:p>
          <a:p>
            <a:pPr eaLnBrk="1" hangingPunct="1">
              <a:lnSpc>
                <a:spcPct val="80000"/>
              </a:lnSpc>
              <a:buFont typeface="Wingdings" panose="05000000000000000000" pitchFamily="2" charset="2"/>
              <a:buChar char="v"/>
            </a:pPr>
            <a:r>
              <a:rPr lang="en-US" altLang="en-US" sz="2000">
                <a:latin typeface="Calibri" panose="020F0502020204030204" pitchFamily="34" charset="0"/>
                <a:cs typeface="Calibri" panose="020F0502020204030204" pitchFamily="34" charset="0"/>
              </a:rPr>
              <a:t>Failure to maintain adequate supporting documentation may result in a disallowance or partial disallowance.</a:t>
            </a:r>
          </a:p>
          <a:p>
            <a:pPr eaLnBrk="1" hangingPunct="1">
              <a:lnSpc>
                <a:spcPct val="80000"/>
              </a:lnSpc>
              <a:buFont typeface="Wingdings" panose="05000000000000000000" pitchFamily="2" charset="2"/>
              <a:buChar char="v"/>
            </a:pPr>
            <a:r>
              <a:rPr lang="en-US" altLang="en-US" sz="2000">
                <a:latin typeface="Calibri" panose="020F0502020204030204" pitchFamily="34" charset="0"/>
                <a:cs typeface="Calibri" panose="020F0502020204030204" pitchFamily="34" charset="0"/>
              </a:rPr>
              <a:t>NOTE: This is not an all-inclusive list</a:t>
            </a:r>
          </a:p>
          <a:p>
            <a:pPr eaLnBrk="1" hangingPunct="1">
              <a:lnSpc>
                <a:spcPct val="80000"/>
              </a:lnSpc>
            </a:pPr>
            <a:endParaRPr lang="en-US" altLang="en-US" sz="2000"/>
          </a:p>
        </p:txBody>
      </p:sp>
      <p:sp>
        <p:nvSpPr>
          <p:cNvPr id="131076" name="Slide Number Placeholder 1">
            <a:extLst>
              <a:ext uri="{FF2B5EF4-FFF2-40B4-BE49-F238E27FC236}">
                <a16:creationId xmlns:a16="http://schemas.microsoft.com/office/drawing/2014/main" id="{359F92E3-11F3-47EF-863C-C92245DE52B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spcAft>
                <a:spcPts val="600"/>
              </a:spcAft>
              <a:buClr>
                <a:srgbClr val="1287C3"/>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1287C3"/>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1287C3"/>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1287C3"/>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C1971076-BECF-4975-B888-3AD03227561E}" type="slidenum">
              <a:rPr lang="en-US" altLang="en-US" sz="1400" smtClean="0">
                <a:latin typeface="Tahoma" panose="020B0604030504040204" pitchFamily="34" charset="0"/>
              </a:rPr>
              <a:pPr>
                <a:spcBef>
                  <a:spcPct val="0"/>
                </a:spcBef>
                <a:spcAft>
                  <a:spcPct val="0"/>
                </a:spcAft>
                <a:buClrTx/>
                <a:buSzTx/>
                <a:buFontTx/>
                <a:buNone/>
              </a:pPr>
              <a:t>101</a:t>
            </a:fld>
            <a:endParaRPr lang="en-US" altLang="en-US" sz="1400">
              <a:latin typeface="Tahoma" panose="020B0604030504040204" pitchFamily="34" charset="0"/>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a:extLst>
              <a:ext uri="{FF2B5EF4-FFF2-40B4-BE49-F238E27FC236}">
                <a16:creationId xmlns:a16="http://schemas.microsoft.com/office/drawing/2014/main" id="{BC58A3CA-B31D-441A-A261-52B13464604F}"/>
              </a:ext>
            </a:extLst>
          </p:cNvPr>
          <p:cNvSpPr>
            <a:spLocks noGrp="1" noChangeArrowheads="1"/>
          </p:cNvSpPr>
          <p:nvPr>
            <p:ph type="title"/>
          </p:nvPr>
        </p:nvSpPr>
        <p:spPr>
          <a:xfrm>
            <a:off x="533400" y="1981200"/>
            <a:ext cx="8610600" cy="2209800"/>
          </a:xfrm>
        </p:spPr>
        <p:txBody>
          <a:bodyPr/>
          <a:lstStyle/>
          <a:p>
            <a:pPr eaLnBrk="1" hangingPunct="1">
              <a:buClr>
                <a:srgbClr val="C00000"/>
              </a:buClr>
            </a:pPr>
            <a:r>
              <a:rPr lang="en-US" altLang="en-US" sz="5400" b="1" i="1" u="sng">
                <a:ln>
                  <a:noFill/>
                </a:ln>
                <a:latin typeface="Calibri" panose="020F0502020204030204" pitchFamily="34" charset="0"/>
                <a:cs typeface="Calibri" panose="020F0502020204030204" pitchFamily="34" charset="0"/>
              </a:rPr>
              <a:t>SAVE/PRINT CLAIM AS PDF</a:t>
            </a:r>
            <a:br>
              <a:rPr lang="en-US" altLang="en-US" sz="5400">
                <a:ln>
                  <a:noFill/>
                </a:ln>
              </a:rPr>
            </a:br>
            <a:endParaRPr lang="en-US" altLang="en-US" sz="5400">
              <a:ln>
                <a:noFill/>
              </a:ln>
            </a:endParaRPr>
          </a:p>
        </p:txBody>
      </p:sp>
      <p:sp>
        <p:nvSpPr>
          <p:cNvPr id="132099" name="Slide Number Placeholder 1">
            <a:extLst>
              <a:ext uri="{FF2B5EF4-FFF2-40B4-BE49-F238E27FC236}">
                <a16:creationId xmlns:a16="http://schemas.microsoft.com/office/drawing/2014/main" id="{00FA05DD-0894-42E6-8757-F0A8DA3A5B3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spcAft>
                <a:spcPts val="600"/>
              </a:spcAft>
              <a:buClr>
                <a:srgbClr val="1287C3"/>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1287C3"/>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1287C3"/>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1287C3"/>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6312C3F2-2C90-41A7-BACD-C0711607D0EF}" type="slidenum">
              <a:rPr lang="en-US" altLang="en-US" sz="1400" smtClean="0">
                <a:latin typeface="Tahoma" panose="020B0604030504040204" pitchFamily="34" charset="0"/>
              </a:rPr>
              <a:pPr>
                <a:spcBef>
                  <a:spcPct val="0"/>
                </a:spcBef>
                <a:spcAft>
                  <a:spcPct val="0"/>
                </a:spcAft>
                <a:buClrTx/>
                <a:buSzTx/>
                <a:buFontTx/>
                <a:buNone/>
              </a:pPr>
              <a:t>102</a:t>
            </a:fld>
            <a:endParaRPr lang="en-US" altLang="en-US" sz="1400">
              <a:latin typeface="Tahoma" panose="020B0604030504040204" pitchFamily="34" charset="0"/>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a:extLst>
              <a:ext uri="{FF2B5EF4-FFF2-40B4-BE49-F238E27FC236}">
                <a16:creationId xmlns:a16="http://schemas.microsoft.com/office/drawing/2014/main" id="{44CF2D87-054D-45E4-A175-E2FE087DE412}"/>
              </a:ext>
            </a:extLst>
          </p:cNvPr>
          <p:cNvSpPr>
            <a:spLocks noGrp="1" noChangeArrowheads="1"/>
          </p:cNvSpPr>
          <p:nvPr>
            <p:ph type="title"/>
          </p:nvPr>
        </p:nvSpPr>
        <p:spPr>
          <a:xfrm>
            <a:off x="982663" y="457200"/>
            <a:ext cx="8008937" cy="1143000"/>
          </a:xfrm>
        </p:spPr>
        <p:txBody>
          <a:bodyPr/>
          <a:lstStyle/>
          <a:p>
            <a:pPr marL="457200" indent="-457200" algn="l" eaLnBrk="1" hangingPunct="1">
              <a:buClr>
                <a:srgbClr val="0070C0"/>
              </a:buClr>
              <a:buFont typeface="Wingdings" panose="05000000000000000000" pitchFamily="2" charset="2"/>
              <a:buChar char="v"/>
            </a:pPr>
            <a:r>
              <a:rPr lang="en-US" altLang="en-US" sz="3200">
                <a:ln>
                  <a:noFill/>
                </a:ln>
                <a:latin typeface="Calibri" panose="020F0502020204030204" pitchFamily="34" charset="0"/>
                <a:cs typeface="Calibri" panose="020F0502020204030204" pitchFamily="34" charset="0"/>
              </a:rPr>
              <a:t>Select MSA/CAP Summary of Expenditures at the top of the MSA/CAP claim form.</a:t>
            </a:r>
            <a:endParaRPr lang="en-US" altLang="en-US" sz="2000">
              <a:ln>
                <a:noFill/>
              </a:ln>
              <a:latin typeface="Calibri" panose="020F0502020204030204" pitchFamily="34" charset="0"/>
              <a:cs typeface="Calibri" panose="020F0502020204030204" pitchFamily="34" charset="0"/>
            </a:endParaRPr>
          </a:p>
        </p:txBody>
      </p:sp>
      <p:sp>
        <p:nvSpPr>
          <p:cNvPr id="133123" name="Slide Number Placeholder 1">
            <a:extLst>
              <a:ext uri="{FF2B5EF4-FFF2-40B4-BE49-F238E27FC236}">
                <a16:creationId xmlns:a16="http://schemas.microsoft.com/office/drawing/2014/main" id="{364AFB96-3651-41D8-A9F7-AFE6D79C417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spcAft>
                <a:spcPts val="600"/>
              </a:spcAft>
              <a:buClr>
                <a:srgbClr val="1287C3"/>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1287C3"/>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1287C3"/>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1287C3"/>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139F8283-EFAE-4972-BD22-D42A30F7CE40}" type="slidenum">
              <a:rPr lang="en-US" altLang="en-US" sz="1400" smtClean="0">
                <a:latin typeface="Tahoma" panose="020B0604030504040204" pitchFamily="34" charset="0"/>
              </a:rPr>
              <a:pPr>
                <a:spcBef>
                  <a:spcPct val="0"/>
                </a:spcBef>
                <a:spcAft>
                  <a:spcPct val="0"/>
                </a:spcAft>
                <a:buClrTx/>
                <a:buSzTx/>
                <a:buFontTx/>
                <a:buNone/>
              </a:pPr>
              <a:t>103</a:t>
            </a:fld>
            <a:endParaRPr lang="en-US" altLang="en-US" sz="1400">
              <a:latin typeface="Tahoma" panose="020B0604030504040204" pitchFamily="34" charset="0"/>
            </a:endParaRPr>
          </a:p>
        </p:txBody>
      </p:sp>
      <p:pic>
        <p:nvPicPr>
          <p:cNvPr id="133124" name="Picture 2">
            <a:extLst>
              <a:ext uri="{FF2B5EF4-FFF2-40B4-BE49-F238E27FC236}">
                <a16:creationId xmlns:a16="http://schemas.microsoft.com/office/drawing/2014/main" id="{1D9A0A2B-57AE-4FFE-AC08-62BF7C9877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209800"/>
            <a:ext cx="8158163" cy="291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Arrow Connector 4">
            <a:extLst>
              <a:ext uri="{FF2B5EF4-FFF2-40B4-BE49-F238E27FC236}">
                <a16:creationId xmlns:a16="http://schemas.microsoft.com/office/drawing/2014/main" id="{7E13007B-DEB0-4B9E-B1D5-11D81AABB53C}"/>
              </a:ext>
            </a:extLst>
          </p:cNvPr>
          <p:cNvCxnSpPr>
            <a:cxnSpLocks/>
          </p:cNvCxnSpPr>
          <p:nvPr/>
        </p:nvCxnSpPr>
        <p:spPr>
          <a:xfrm>
            <a:off x="5638800" y="3505200"/>
            <a:ext cx="594220" cy="890631"/>
          </a:xfrm>
          <a:prstGeom prst="straightConnector1">
            <a:avLst/>
          </a:prstGeom>
          <a:ln w="38100">
            <a:solidFill>
              <a:srgbClr val="00E4A8"/>
            </a:solidFill>
            <a:headEnd type="none" w="med" len="med"/>
            <a:tailEnd type="triangle" w="med" len="med"/>
          </a:ln>
        </p:spPr>
        <p:style>
          <a:lnRef idx="3">
            <a:schemeClr val="accent1"/>
          </a:lnRef>
          <a:fillRef idx="0">
            <a:schemeClr val="accent1"/>
          </a:fillRef>
          <a:effectRef idx="2">
            <a:schemeClr val="accent1"/>
          </a:effectRef>
          <a:fontRef idx="minor">
            <a:schemeClr val="tx1"/>
          </a:fontRef>
        </p:style>
      </p:cxn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a:extLst>
              <a:ext uri="{FF2B5EF4-FFF2-40B4-BE49-F238E27FC236}">
                <a16:creationId xmlns:a16="http://schemas.microsoft.com/office/drawing/2014/main" id="{A53462A9-D7D5-49EC-9206-62330161CBB4}"/>
              </a:ext>
            </a:extLst>
          </p:cNvPr>
          <p:cNvSpPr>
            <a:spLocks noGrp="1" noChangeArrowheads="1"/>
          </p:cNvSpPr>
          <p:nvPr>
            <p:ph type="title"/>
          </p:nvPr>
        </p:nvSpPr>
        <p:spPr>
          <a:xfrm>
            <a:off x="982663" y="457200"/>
            <a:ext cx="8008937" cy="1143000"/>
          </a:xfrm>
        </p:spPr>
        <p:txBody>
          <a:bodyPr/>
          <a:lstStyle/>
          <a:p>
            <a:pPr marL="457200" indent="-457200" algn="l" eaLnBrk="1" hangingPunct="1">
              <a:buClr>
                <a:srgbClr val="0070C0"/>
              </a:buClr>
              <a:buFont typeface="Wingdings" panose="05000000000000000000" pitchFamily="2" charset="2"/>
              <a:buChar char="v"/>
            </a:pPr>
            <a:r>
              <a:rPr lang="en-US" altLang="en-US" sz="3200">
                <a:ln>
                  <a:noFill/>
                </a:ln>
                <a:latin typeface="Calibri" panose="020F0502020204030204" pitchFamily="34" charset="0"/>
                <a:cs typeface="Calibri" panose="020F0502020204030204" pitchFamily="34" charset="0"/>
              </a:rPr>
              <a:t>Select each mandate to expand  and view detailed explanation of each mandate</a:t>
            </a:r>
            <a:r>
              <a:rPr lang="en-US" altLang="en-US" sz="2000">
                <a:ln>
                  <a:noFill/>
                </a:ln>
                <a:latin typeface="Calibri" panose="020F0502020204030204" pitchFamily="34" charset="0"/>
                <a:cs typeface="Calibri" panose="020F0502020204030204" pitchFamily="34" charset="0"/>
              </a:rPr>
              <a:t>.</a:t>
            </a:r>
          </a:p>
        </p:txBody>
      </p:sp>
      <p:sp>
        <p:nvSpPr>
          <p:cNvPr id="134147" name="Slide Number Placeholder 1">
            <a:extLst>
              <a:ext uri="{FF2B5EF4-FFF2-40B4-BE49-F238E27FC236}">
                <a16:creationId xmlns:a16="http://schemas.microsoft.com/office/drawing/2014/main" id="{2D98D834-35B1-49A5-9CDE-95962DCA599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spcAft>
                <a:spcPts val="600"/>
              </a:spcAft>
              <a:buClr>
                <a:srgbClr val="1287C3"/>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1287C3"/>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1287C3"/>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1287C3"/>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A2EA945A-568F-4984-ABED-196A671DA6BD}" type="slidenum">
              <a:rPr lang="en-US" altLang="en-US" sz="1400" smtClean="0">
                <a:latin typeface="Tahoma" panose="020B0604030504040204" pitchFamily="34" charset="0"/>
              </a:rPr>
              <a:pPr>
                <a:spcBef>
                  <a:spcPct val="0"/>
                </a:spcBef>
                <a:spcAft>
                  <a:spcPct val="0"/>
                </a:spcAft>
                <a:buClrTx/>
                <a:buSzTx/>
                <a:buFontTx/>
                <a:buNone/>
              </a:pPr>
              <a:t>104</a:t>
            </a:fld>
            <a:endParaRPr lang="en-US" altLang="en-US" sz="1400">
              <a:latin typeface="Tahoma" panose="020B0604030504040204" pitchFamily="34" charset="0"/>
            </a:endParaRPr>
          </a:p>
        </p:txBody>
      </p:sp>
      <p:pic>
        <p:nvPicPr>
          <p:cNvPr id="134148" name="Picture 4">
            <a:extLst>
              <a:ext uri="{FF2B5EF4-FFF2-40B4-BE49-F238E27FC236}">
                <a16:creationId xmlns:a16="http://schemas.microsoft.com/office/drawing/2014/main" id="{5F7E6DBB-BBAE-418C-B0B9-D1420C9BB6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1400" y="1720850"/>
            <a:ext cx="7874000" cy="41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149" name="Picture 5">
            <a:extLst>
              <a:ext uri="{FF2B5EF4-FFF2-40B4-BE49-F238E27FC236}">
                <a16:creationId xmlns:a16="http://schemas.microsoft.com/office/drawing/2014/main" id="{FF7F89AD-575E-4F67-9C44-82264D972B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463" y="1282700"/>
            <a:ext cx="66040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150" name="Picture 9">
            <a:extLst>
              <a:ext uri="{FF2B5EF4-FFF2-40B4-BE49-F238E27FC236}">
                <a16:creationId xmlns:a16="http://schemas.microsoft.com/office/drawing/2014/main" id="{0FB67F9E-992A-4FFD-9DA9-8D704341EE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 y="1668463"/>
            <a:ext cx="66040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151" name="Picture 10">
            <a:extLst>
              <a:ext uri="{FF2B5EF4-FFF2-40B4-BE49-F238E27FC236}">
                <a16:creationId xmlns:a16="http://schemas.microsoft.com/office/drawing/2014/main" id="{B4AA1010-E31F-44F8-B349-3843BCE8A8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041525"/>
            <a:ext cx="66040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a:extLst>
              <a:ext uri="{FF2B5EF4-FFF2-40B4-BE49-F238E27FC236}">
                <a16:creationId xmlns:a16="http://schemas.microsoft.com/office/drawing/2014/main" id="{312CCB70-B2D0-4761-B45A-EDABE0BD3D79}"/>
              </a:ext>
            </a:extLst>
          </p:cNvPr>
          <p:cNvSpPr>
            <a:spLocks noGrp="1" noChangeArrowheads="1"/>
          </p:cNvSpPr>
          <p:nvPr>
            <p:ph type="title"/>
          </p:nvPr>
        </p:nvSpPr>
        <p:spPr>
          <a:xfrm>
            <a:off x="1066800" y="228600"/>
            <a:ext cx="8008938" cy="1143000"/>
          </a:xfrm>
        </p:spPr>
        <p:txBody>
          <a:bodyPr/>
          <a:lstStyle/>
          <a:p>
            <a:pPr marL="457200" indent="-457200" algn="l" eaLnBrk="1" hangingPunct="1">
              <a:buClr>
                <a:srgbClr val="0070C0"/>
              </a:buClr>
              <a:buFont typeface="Wingdings" panose="05000000000000000000" pitchFamily="2" charset="2"/>
              <a:buChar char="v"/>
            </a:pPr>
            <a:r>
              <a:rPr lang="en-US" altLang="en-US" sz="3200">
                <a:ln>
                  <a:noFill/>
                </a:ln>
                <a:latin typeface="Calibri" panose="020F0502020204030204" pitchFamily="34" charset="0"/>
                <a:cs typeface="Calibri" panose="020F0502020204030204" pitchFamily="34" charset="0"/>
              </a:rPr>
              <a:t>Sample of expanded mandate.</a:t>
            </a:r>
            <a:endParaRPr lang="en-US" altLang="en-US" sz="2000">
              <a:ln>
                <a:noFill/>
              </a:ln>
              <a:latin typeface="Calibri" panose="020F0502020204030204" pitchFamily="34" charset="0"/>
              <a:cs typeface="Calibri" panose="020F0502020204030204" pitchFamily="34" charset="0"/>
            </a:endParaRPr>
          </a:p>
        </p:txBody>
      </p:sp>
      <p:sp>
        <p:nvSpPr>
          <p:cNvPr id="135171" name="Slide Number Placeholder 1">
            <a:extLst>
              <a:ext uri="{FF2B5EF4-FFF2-40B4-BE49-F238E27FC236}">
                <a16:creationId xmlns:a16="http://schemas.microsoft.com/office/drawing/2014/main" id="{50C04A27-19EB-49C9-AAA4-CF4F4CCBF24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spcAft>
                <a:spcPts val="600"/>
              </a:spcAft>
              <a:buClr>
                <a:srgbClr val="1287C3"/>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1287C3"/>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1287C3"/>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1287C3"/>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9C155FF4-77C1-443F-A60B-9D9B829DF3B0}" type="slidenum">
              <a:rPr lang="en-US" altLang="en-US" sz="1400" smtClean="0">
                <a:latin typeface="Tahoma" panose="020B0604030504040204" pitchFamily="34" charset="0"/>
              </a:rPr>
              <a:pPr>
                <a:spcBef>
                  <a:spcPct val="0"/>
                </a:spcBef>
                <a:spcAft>
                  <a:spcPct val="0"/>
                </a:spcAft>
                <a:buClrTx/>
                <a:buSzTx/>
                <a:buFontTx/>
                <a:buNone/>
              </a:pPr>
              <a:t>105</a:t>
            </a:fld>
            <a:endParaRPr lang="en-US" altLang="en-US" sz="1400">
              <a:latin typeface="Tahoma" panose="020B0604030504040204" pitchFamily="34" charset="0"/>
            </a:endParaRPr>
          </a:p>
        </p:txBody>
      </p:sp>
      <p:pic>
        <p:nvPicPr>
          <p:cNvPr id="135172" name="Picture 3">
            <a:extLst>
              <a:ext uri="{FF2B5EF4-FFF2-40B4-BE49-F238E27FC236}">
                <a16:creationId xmlns:a16="http://schemas.microsoft.com/office/drawing/2014/main" id="{564C5554-6DBE-424A-B8F6-1DABADA0FF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597025"/>
            <a:ext cx="7696200" cy="327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a:extLst>
              <a:ext uri="{FF2B5EF4-FFF2-40B4-BE49-F238E27FC236}">
                <a16:creationId xmlns:a16="http://schemas.microsoft.com/office/drawing/2014/main" id="{0F5CA154-704E-4BDE-AA1E-B01FE8F7133B}"/>
              </a:ext>
            </a:extLst>
          </p:cNvPr>
          <p:cNvSpPr>
            <a:spLocks noGrp="1" noChangeArrowheads="1"/>
          </p:cNvSpPr>
          <p:nvPr>
            <p:ph type="title"/>
          </p:nvPr>
        </p:nvSpPr>
        <p:spPr>
          <a:xfrm>
            <a:off x="914400" y="547688"/>
            <a:ext cx="8229600" cy="984250"/>
          </a:xfrm>
        </p:spPr>
        <p:txBody>
          <a:bodyPr rtlCol="0">
            <a:normAutofit fontScale="90000"/>
          </a:bodyPr>
          <a:lstStyle/>
          <a:p>
            <a:pPr marL="457200" indent="-457200" algn="l" eaLnBrk="1" fontAlgn="auto" hangingPunct="1">
              <a:spcAft>
                <a:spcPts val="0"/>
              </a:spcAft>
              <a:buClr>
                <a:srgbClr val="0070C0"/>
              </a:buClr>
              <a:buFont typeface="Wingdings" panose="05000000000000000000" pitchFamily="2" charset="2"/>
              <a:buChar char="v"/>
              <a:defRPr/>
            </a:pPr>
            <a:r>
              <a:rPr lang="en-US" altLang="en-US" sz="3200" dirty="0">
                <a:ln>
                  <a:noFill/>
                </a:ln>
                <a:latin typeface="Calibri" panose="020F0502020204030204" pitchFamily="34" charset="0"/>
                <a:cs typeface="Calibri" panose="020F0502020204030204" pitchFamily="34" charset="0"/>
              </a:rPr>
              <a:t>Select print feature and print or save document as PDF and print. You may need to decrease the document size to  ensure the entire claim is visible on their screen before printing.</a:t>
            </a:r>
            <a:br>
              <a:rPr lang="en-US" altLang="en-US" sz="3200" dirty="0">
                <a:ln>
                  <a:noFill/>
                </a:ln>
                <a:latin typeface="Calibri" panose="020F0502020204030204" pitchFamily="34" charset="0"/>
                <a:cs typeface="Calibri" panose="020F0502020204030204" pitchFamily="34" charset="0"/>
              </a:rPr>
            </a:br>
            <a:endParaRPr lang="en-US" altLang="en-US" sz="3200" b="1" dirty="0">
              <a:ln>
                <a:noFill/>
              </a:ln>
              <a:latin typeface="Calibri" panose="020F0502020204030204" pitchFamily="34" charset="0"/>
              <a:cs typeface="Calibri" panose="020F0502020204030204" pitchFamily="34" charset="0"/>
            </a:endParaRPr>
          </a:p>
        </p:txBody>
      </p:sp>
      <p:sp>
        <p:nvSpPr>
          <p:cNvPr id="136195" name="Slide Number Placeholder 1">
            <a:extLst>
              <a:ext uri="{FF2B5EF4-FFF2-40B4-BE49-F238E27FC236}">
                <a16:creationId xmlns:a16="http://schemas.microsoft.com/office/drawing/2014/main" id="{6646E99D-95D6-4997-81AA-5F7136F7616A}"/>
              </a:ext>
            </a:extLst>
          </p:cNvPr>
          <p:cNvSpPr>
            <a:spLocks noGrp="1" noChangeArrowheads="1"/>
          </p:cNvSpPr>
          <p:nvPr>
            <p:ph type="sldNum" sz="quarter" idx="12"/>
          </p:nvPr>
        </p:nvSpPr>
        <p:spPr bwMode="auto">
          <a:xfrm>
            <a:off x="8153400" y="6108700"/>
            <a:ext cx="533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spcAft>
                <a:spcPts val="600"/>
              </a:spcAft>
              <a:buClr>
                <a:srgbClr val="1287C3"/>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1287C3"/>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1287C3"/>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1287C3"/>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797AF818-D221-4D1D-BC44-A42FB2B85DC9}" type="slidenum">
              <a:rPr lang="en-US" altLang="en-US" sz="1400" smtClean="0">
                <a:latin typeface="Tahoma" panose="020B0604030504040204" pitchFamily="34" charset="0"/>
              </a:rPr>
              <a:pPr>
                <a:spcBef>
                  <a:spcPct val="0"/>
                </a:spcBef>
                <a:spcAft>
                  <a:spcPct val="0"/>
                </a:spcAft>
                <a:buClrTx/>
                <a:buSzTx/>
                <a:buFontTx/>
                <a:buNone/>
              </a:pPr>
              <a:t>106</a:t>
            </a:fld>
            <a:endParaRPr lang="en-US" altLang="en-US" sz="1400">
              <a:latin typeface="Tahoma" panose="020B0604030504040204" pitchFamily="34" charset="0"/>
            </a:endParaRPr>
          </a:p>
        </p:txBody>
      </p:sp>
      <p:pic>
        <p:nvPicPr>
          <p:cNvPr id="136196" name="Picture 2">
            <a:extLst>
              <a:ext uri="{FF2B5EF4-FFF2-40B4-BE49-F238E27FC236}">
                <a16:creationId xmlns:a16="http://schemas.microsoft.com/office/drawing/2014/main" id="{C22A3834-48D5-44F7-B7D7-891D2D7C78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371600"/>
            <a:ext cx="8153400" cy="538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30090D4A-59DB-42D7-9D8F-F3B31F54E5D8}"/>
              </a:ext>
            </a:extLst>
          </p:cNvPr>
          <p:cNvSpPr>
            <a:spLocks noGrp="1" noChangeArrowheads="1"/>
          </p:cNvSpPr>
          <p:nvPr>
            <p:ph type="title"/>
          </p:nvPr>
        </p:nvSpPr>
        <p:spPr>
          <a:xfrm>
            <a:off x="995363" y="-187325"/>
            <a:ext cx="7704137" cy="1143000"/>
          </a:xfrm>
        </p:spPr>
        <p:txBody>
          <a:bodyPr/>
          <a:lstStyle/>
          <a:p>
            <a:pPr eaLnBrk="1" hangingPunct="1"/>
            <a:r>
              <a:rPr lang="en-US" altLang="en-US" sz="3600" b="1">
                <a:ln>
                  <a:noFill/>
                </a:ln>
                <a:latin typeface="Calibri" panose="020F0502020204030204" pitchFamily="34" charset="0"/>
                <a:cs typeface="Calibri" panose="020F0502020204030204" pitchFamily="34" charset="0"/>
              </a:rPr>
              <a:t>MSA (continued)</a:t>
            </a:r>
          </a:p>
        </p:txBody>
      </p:sp>
      <p:sp>
        <p:nvSpPr>
          <p:cNvPr id="10243" name="Rectangle 3">
            <a:extLst>
              <a:ext uri="{FF2B5EF4-FFF2-40B4-BE49-F238E27FC236}">
                <a16:creationId xmlns:a16="http://schemas.microsoft.com/office/drawing/2014/main" id="{F7C8EED3-9A48-48E6-926D-3C6D7F2D2515}"/>
              </a:ext>
            </a:extLst>
          </p:cNvPr>
          <p:cNvSpPr>
            <a:spLocks noGrp="1" noChangeArrowheads="1"/>
          </p:cNvSpPr>
          <p:nvPr>
            <p:ph idx="1"/>
          </p:nvPr>
        </p:nvSpPr>
        <p:spPr>
          <a:xfrm>
            <a:off x="982663" y="609600"/>
            <a:ext cx="7924800" cy="5638800"/>
          </a:xfrm>
        </p:spPr>
        <p:txBody>
          <a:bodyPr rtlCol="0">
            <a:normAutofit fontScale="92500" lnSpcReduction="20000"/>
          </a:bodyPr>
          <a:lstStyle/>
          <a:p>
            <a:pPr marL="0" indent="0" eaLnBrk="1" fontAlgn="auto" hangingPunct="1">
              <a:buClr>
                <a:schemeClr val="accent1">
                  <a:lumMod val="75000"/>
                </a:schemeClr>
              </a:buClr>
              <a:buFont typeface="Arial" panose="020B0604020202020204" pitchFamily="34" charset="0"/>
              <a:buNone/>
              <a:defRPr/>
            </a:pPr>
            <a:endParaRPr lang="en-US" sz="2000" dirty="0">
              <a:latin typeface="Calibri" panose="020F0502020204030204" pitchFamily="34" charset="0"/>
              <a:cs typeface="Calibri" panose="020F0502020204030204" pitchFamily="34" charset="0"/>
            </a:endParaRPr>
          </a:p>
          <a:p>
            <a:pPr marL="0" indent="0" eaLnBrk="1" fontAlgn="auto" hangingPunct="1">
              <a:buClr>
                <a:schemeClr val="accent1">
                  <a:lumMod val="75000"/>
                </a:schemeClr>
              </a:buClr>
              <a:buFont typeface="Arial" panose="020B0604020202020204" pitchFamily="34" charset="0"/>
              <a:buNone/>
              <a:defRPr/>
            </a:pPr>
            <a:r>
              <a:rPr lang="en-US" dirty="0">
                <a:latin typeface="Calibri" panose="020F0502020204030204" pitchFamily="34" charset="0"/>
                <a:cs typeface="Calibri" panose="020F0502020204030204" pitchFamily="34" charset="0"/>
              </a:rPr>
              <a:t>Expenses incurred in fulfilling mandates are reimbursable. These include, but are not limited to the following activities:</a:t>
            </a:r>
          </a:p>
          <a:p>
            <a:pPr eaLnBrk="1" fontAlgn="auto" hangingPunct="1">
              <a:buClr>
                <a:schemeClr val="accent1">
                  <a:lumMod val="75000"/>
                </a:schemeClr>
              </a:buClr>
              <a:buFont typeface="Wingdings" panose="05000000000000000000" pitchFamily="2" charset="2"/>
              <a:buChar char="v"/>
              <a:defRPr/>
            </a:pPr>
            <a:r>
              <a:rPr lang="en-US" dirty="0">
                <a:latin typeface="Calibri" panose="020F0502020204030204" pitchFamily="34" charset="0"/>
                <a:cs typeface="Calibri" panose="020F0502020204030204" pitchFamily="34" charset="0"/>
              </a:rPr>
              <a:t>BEDS forms</a:t>
            </a:r>
          </a:p>
          <a:p>
            <a:pPr eaLnBrk="1" fontAlgn="auto" hangingPunct="1">
              <a:buClr>
                <a:schemeClr val="accent1">
                  <a:lumMod val="75000"/>
                </a:schemeClr>
              </a:buClr>
              <a:buFont typeface="Wingdings" panose="05000000000000000000" pitchFamily="2" charset="2"/>
              <a:buChar char="v"/>
              <a:defRPr/>
            </a:pPr>
            <a:r>
              <a:rPr lang="en-US" dirty="0">
                <a:latin typeface="Calibri" panose="020F0502020204030204" pitchFamily="34" charset="0"/>
                <a:cs typeface="Calibri" panose="020F0502020204030204" pitchFamily="34" charset="0"/>
              </a:rPr>
              <a:t>Pupil attendance records</a:t>
            </a:r>
          </a:p>
          <a:p>
            <a:pPr eaLnBrk="1" fontAlgn="auto" hangingPunct="1">
              <a:buClr>
                <a:schemeClr val="accent1">
                  <a:lumMod val="75000"/>
                </a:schemeClr>
              </a:buClr>
              <a:buFont typeface="Wingdings" panose="05000000000000000000" pitchFamily="2" charset="2"/>
              <a:buChar char="v"/>
              <a:defRPr/>
            </a:pPr>
            <a:r>
              <a:rPr lang="en-US" dirty="0">
                <a:latin typeface="Calibri" panose="020F0502020204030204" pitchFamily="34" charset="0"/>
                <a:cs typeface="Calibri" panose="020F0502020204030204" pitchFamily="34" charset="0"/>
              </a:rPr>
              <a:t>Elementary school tests</a:t>
            </a:r>
          </a:p>
          <a:p>
            <a:pPr eaLnBrk="1" fontAlgn="auto" hangingPunct="1">
              <a:buClr>
                <a:schemeClr val="accent1">
                  <a:lumMod val="75000"/>
                </a:schemeClr>
              </a:buClr>
              <a:buFont typeface="Wingdings" panose="05000000000000000000" pitchFamily="2" charset="2"/>
              <a:buChar char="v"/>
              <a:defRPr/>
            </a:pPr>
            <a:r>
              <a:rPr lang="en-US" dirty="0">
                <a:latin typeface="Calibri" panose="020F0502020204030204" pitchFamily="34" charset="0"/>
                <a:cs typeface="Calibri" panose="020F0502020204030204" pitchFamily="34" charset="0"/>
              </a:rPr>
              <a:t>Regents Exams</a:t>
            </a:r>
          </a:p>
          <a:p>
            <a:pPr eaLnBrk="1" fontAlgn="auto" hangingPunct="1">
              <a:buClr>
                <a:schemeClr val="accent1">
                  <a:lumMod val="75000"/>
                </a:schemeClr>
              </a:buClr>
              <a:buFont typeface="Wingdings" panose="05000000000000000000" pitchFamily="2" charset="2"/>
              <a:buChar char="v"/>
              <a:defRPr/>
            </a:pPr>
            <a:r>
              <a:rPr lang="en-US" dirty="0">
                <a:latin typeface="Calibri" panose="020F0502020204030204" pitchFamily="34" charset="0"/>
                <a:cs typeface="Calibri" panose="020F0502020204030204" pitchFamily="34" charset="0"/>
              </a:rPr>
              <a:t>Regents Scholarship applications</a:t>
            </a:r>
          </a:p>
          <a:p>
            <a:pPr eaLnBrk="1" fontAlgn="auto" hangingPunct="1">
              <a:buClr>
                <a:schemeClr val="accent1">
                  <a:lumMod val="75000"/>
                </a:schemeClr>
              </a:buClr>
              <a:buFont typeface="Wingdings" panose="05000000000000000000" pitchFamily="2" charset="2"/>
              <a:buChar char="v"/>
              <a:defRPr/>
            </a:pPr>
            <a:r>
              <a:rPr lang="en-US" dirty="0">
                <a:latin typeface="Calibri" panose="020F0502020204030204" pitchFamily="34" charset="0"/>
                <a:cs typeface="Calibri" panose="020F0502020204030204" pitchFamily="34" charset="0"/>
              </a:rPr>
              <a:t>Registration of high schools</a:t>
            </a:r>
          </a:p>
          <a:p>
            <a:pPr eaLnBrk="1" fontAlgn="auto" hangingPunct="1">
              <a:buClr>
                <a:schemeClr val="accent1">
                  <a:lumMod val="75000"/>
                </a:schemeClr>
              </a:buClr>
              <a:buFont typeface="Wingdings" panose="05000000000000000000" pitchFamily="2" charset="2"/>
              <a:buChar char="v"/>
              <a:defRPr/>
            </a:pPr>
            <a:r>
              <a:rPr lang="en-US" dirty="0">
                <a:latin typeface="Calibri" panose="020F0502020204030204" pitchFamily="34" charset="0"/>
                <a:cs typeface="Calibri" panose="020F0502020204030204" pitchFamily="34" charset="0"/>
              </a:rPr>
              <a:t>Graduation reports</a:t>
            </a:r>
          </a:p>
          <a:p>
            <a:pPr eaLnBrk="1" fontAlgn="auto" hangingPunct="1">
              <a:buClr>
                <a:schemeClr val="accent1">
                  <a:lumMod val="75000"/>
                </a:schemeClr>
              </a:buClr>
              <a:buFont typeface="Wingdings" panose="05000000000000000000" pitchFamily="2" charset="2"/>
              <a:buChar char="v"/>
              <a:defRPr/>
            </a:pPr>
            <a:r>
              <a:rPr lang="en-US" dirty="0">
                <a:latin typeface="Calibri" panose="020F0502020204030204" pitchFamily="34" charset="0"/>
                <a:cs typeface="Calibri" panose="020F0502020204030204" pitchFamily="34" charset="0"/>
              </a:rPr>
              <a:t>Documentation of incorporation of home and career skills, technology education and library and information skills into other courses</a:t>
            </a:r>
          </a:p>
          <a:p>
            <a:pPr eaLnBrk="1" fontAlgn="auto" hangingPunct="1">
              <a:buClr>
                <a:schemeClr val="accent1">
                  <a:lumMod val="75000"/>
                </a:schemeClr>
              </a:buClr>
              <a:buFont typeface="Wingdings" panose="05000000000000000000" pitchFamily="2" charset="2"/>
              <a:buChar char="v"/>
              <a:defRPr/>
            </a:pPr>
            <a:r>
              <a:rPr lang="en-US" dirty="0">
                <a:latin typeface="Calibri" panose="020F0502020204030204" pitchFamily="34" charset="0"/>
                <a:cs typeface="Calibri" panose="020F0502020204030204" pitchFamily="34" charset="0"/>
              </a:rPr>
              <a:t>Comprehensive School Improvement Plan (for schools identified by the Commissioner as having to develop a Plan)</a:t>
            </a:r>
          </a:p>
          <a:p>
            <a:pPr marL="0" indent="0" eaLnBrk="1" fontAlgn="auto" hangingPunct="1">
              <a:lnSpc>
                <a:spcPct val="90000"/>
              </a:lnSpc>
              <a:buClr>
                <a:schemeClr val="accent1">
                  <a:lumMod val="75000"/>
                </a:schemeClr>
              </a:buClr>
              <a:buFont typeface="Arial" panose="020B0604020202020204" pitchFamily="34" charset="0"/>
              <a:buNone/>
              <a:defRPr/>
            </a:pPr>
            <a:endParaRPr lang="en-US" altLang="en-US" sz="2800" b="1" dirty="0">
              <a:latin typeface="Calibri" panose="020F0502020204030204" pitchFamily="34" charset="0"/>
              <a:cs typeface="Calibri" panose="020F0502020204030204" pitchFamily="34" charset="0"/>
            </a:endParaRPr>
          </a:p>
          <a:p>
            <a:pPr eaLnBrk="1" fontAlgn="auto" hangingPunct="1">
              <a:lnSpc>
                <a:spcPct val="90000"/>
              </a:lnSpc>
              <a:buClr>
                <a:schemeClr val="accent1">
                  <a:lumMod val="75000"/>
                </a:schemeClr>
              </a:buClr>
              <a:buFont typeface="Arial"/>
              <a:buChar char="•"/>
              <a:defRPr/>
            </a:pPr>
            <a:endParaRPr lang="en-US" altLang="en-US" b="1" u="sng" dirty="0"/>
          </a:p>
        </p:txBody>
      </p:sp>
      <p:sp>
        <p:nvSpPr>
          <p:cNvPr id="27652" name="Slide Number Placeholder 1">
            <a:extLst>
              <a:ext uri="{FF2B5EF4-FFF2-40B4-BE49-F238E27FC236}">
                <a16:creationId xmlns:a16="http://schemas.microsoft.com/office/drawing/2014/main" id="{8E6A16EA-0B54-4613-B9A7-B666AEB7071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spcAft>
                <a:spcPts val="600"/>
              </a:spcAft>
              <a:buClr>
                <a:srgbClr val="1287C3"/>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1287C3"/>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1287C3"/>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1287C3"/>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5C1123D4-379D-446B-925B-498152535F6A}" type="slidenum">
              <a:rPr lang="en-US" altLang="en-US" sz="1400" smtClean="0">
                <a:latin typeface="Tahoma" panose="020B0604030504040204" pitchFamily="34" charset="0"/>
              </a:rPr>
              <a:pPr>
                <a:spcBef>
                  <a:spcPct val="0"/>
                </a:spcBef>
                <a:spcAft>
                  <a:spcPct val="0"/>
                </a:spcAft>
                <a:buClrTx/>
                <a:buSzTx/>
                <a:buFontTx/>
                <a:buNone/>
              </a:pPr>
              <a:t>11</a:t>
            </a:fld>
            <a:endParaRPr lang="en-US" altLang="en-US" sz="1400">
              <a:latin typeface="Tahoma" panose="020B060403050404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87B0B9-2243-4CEC-8BEF-E011DCCEC71B}"/>
              </a:ext>
            </a:extLst>
          </p:cNvPr>
          <p:cNvSpPr>
            <a:spLocks noGrp="1"/>
          </p:cNvSpPr>
          <p:nvPr>
            <p:ph idx="1"/>
          </p:nvPr>
        </p:nvSpPr>
        <p:spPr>
          <a:xfrm>
            <a:off x="990600" y="2133600"/>
            <a:ext cx="6348413" cy="5803900"/>
          </a:xfrm>
        </p:spPr>
        <p:txBody>
          <a:bodyPr/>
          <a:lstStyle/>
          <a:p>
            <a:pPr eaLnBrk="1" fontAlgn="auto" hangingPunct="1">
              <a:lnSpc>
                <a:spcPct val="80000"/>
              </a:lnSpc>
              <a:buClr>
                <a:schemeClr val="accent1">
                  <a:lumMod val="75000"/>
                </a:schemeClr>
              </a:buClr>
              <a:buFont typeface="Wingdings 3" panose="05040102010807070707" pitchFamily="18" charset="2"/>
              <a:buAutoNum type="arabicPeriod"/>
              <a:defRPr/>
            </a:pPr>
            <a:endParaRPr lang="en-US" altLang="en-US" sz="1400" b="1" dirty="0">
              <a:latin typeface="Calibri" panose="020F0502020204030204" pitchFamily="34" charset="0"/>
              <a:cs typeface="Calibri" panose="020F0502020204030204" pitchFamily="34" charset="0"/>
            </a:endParaRPr>
          </a:p>
          <a:p>
            <a:pPr eaLnBrk="1" fontAlgn="auto" hangingPunct="1">
              <a:lnSpc>
                <a:spcPct val="80000"/>
              </a:lnSpc>
              <a:buClr>
                <a:schemeClr val="accent1">
                  <a:lumMod val="75000"/>
                </a:schemeClr>
              </a:buClr>
              <a:buFont typeface="Wingdings 3" panose="05040102010807070707" pitchFamily="18" charset="2"/>
              <a:buAutoNum type="arabicPeriod"/>
              <a:defRPr/>
            </a:pPr>
            <a:endParaRPr lang="en-US" altLang="en-US" sz="1400" b="1" dirty="0">
              <a:latin typeface="Calibri" panose="020F0502020204030204" pitchFamily="34" charset="0"/>
              <a:cs typeface="Calibri" panose="020F0502020204030204" pitchFamily="34" charset="0"/>
            </a:endParaRPr>
          </a:p>
          <a:p>
            <a:pPr eaLnBrk="1" fontAlgn="auto" hangingPunct="1">
              <a:lnSpc>
                <a:spcPct val="80000"/>
              </a:lnSpc>
              <a:buClr>
                <a:schemeClr val="accent1">
                  <a:lumMod val="75000"/>
                </a:schemeClr>
              </a:buClr>
              <a:buFont typeface="Wingdings 3" panose="05040102010807070707" pitchFamily="18" charset="2"/>
              <a:buAutoNum type="arabicPeriod"/>
              <a:defRPr/>
            </a:pPr>
            <a:r>
              <a:rPr lang="en-US" sz="1800" b="1" dirty="0">
                <a:latin typeface="Calibri" panose="020F0502020204030204" pitchFamily="34" charset="0"/>
                <a:ea typeface="Times New Roman" panose="02020603050405020304" pitchFamily="18" charset="0"/>
                <a:cs typeface="Calibri" panose="020F0502020204030204" pitchFamily="34" charset="0"/>
              </a:rPr>
              <a:t>Pupil Attendance Report (PAR)</a:t>
            </a:r>
            <a:r>
              <a:rPr lang="en-US" sz="1800" dirty="0">
                <a:latin typeface="Calibri" panose="020F0502020204030204" pitchFamily="34" charset="0"/>
                <a:ea typeface="Times New Roman" panose="02020603050405020304" pitchFamily="18" charset="0"/>
                <a:cs typeface="Calibri" panose="020F0502020204030204" pitchFamily="34" charset="0"/>
              </a:rPr>
              <a:t>:  Attendance must be recorded once daily, summarized periodically, and maintained on file by the school</a:t>
            </a:r>
            <a:r>
              <a:rPr lang="en-US" sz="1800" dirty="0">
                <a:highlight>
                  <a:srgbClr val="FFFF00"/>
                </a:highlight>
                <a:latin typeface="Calibri" panose="020F0502020204030204" pitchFamily="34" charset="0"/>
                <a:ea typeface="Times New Roman" panose="02020603050405020304" pitchFamily="18" charset="0"/>
                <a:cs typeface="Calibri" panose="020F0502020204030204" pitchFamily="34" charset="0"/>
              </a:rPr>
              <a:t>.  PAR applies to grades Kindergarten through 12</a:t>
            </a:r>
            <a:r>
              <a:rPr lang="en-US" sz="1800" baseline="30000" dirty="0">
                <a:highlight>
                  <a:srgbClr val="FFFF00"/>
                </a:highlight>
                <a:latin typeface="Calibri" panose="020F0502020204030204" pitchFamily="34" charset="0"/>
                <a:ea typeface="Times New Roman" panose="02020603050405020304" pitchFamily="18" charset="0"/>
                <a:cs typeface="Calibri" panose="020F0502020204030204" pitchFamily="34" charset="0"/>
              </a:rPr>
              <a:t>th</a:t>
            </a:r>
            <a:r>
              <a:rPr lang="en-US" sz="1800" dirty="0">
                <a:highlight>
                  <a:srgbClr val="FFFF00"/>
                </a:highlight>
                <a:latin typeface="Calibri" panose="020F0502020204030204" pitchFamily="34" charset="0"/>
                <a:ea typeface="Times New Roman" panose="02020603050405020304" pitchFamily="18" charset="0"/>
                <a:cs typeface="Calibri" panose="020F0502020204030204" pitchFamily="34" charset="0"/>
              </a:rPr>
              <a:t> grade only.</a:t>
            </a:r>
            <a:endParaRPr lang="en-US" altLang="en-US" sz="1800" b="1" dirty="0">
              <a:highlight>
                <a:srgbClr val="FFFF00"/>
              </a:highlight>
              <a:latin typeface="Calibri" panose="020F0502020204030204" pitchFamily="34" charset="0"/>
              <a:cs typeface="Calibri" panose="020F0502020204030204" pitchFamily="34" charset="0"/>
            </a:endParaRPr>
          </a:p>
          <a:p>
            <a:pPr eaLnBrk="1" fontAlgn="auto" hangingPunct="1">
              <a:lnSpc>
                <a:spcPct val="80000"/>
              </a:lnSpc>
              <a:buClr>
                <a:schemeClr val="accent1">
                  <a:lumMod val="75000"/>
                </a:schemeClr>
              </a:buClr>
              <a:buFont typeface="Wingdings 3" panose="05040102010807070707" pitchFamily="18" charset="2"/>
              <a:buAutoNum type="arabicPeriod"/>
              <a:defRPr/>
            </a:pPr>
            <a:r>
              <a:rPr lang="en-US" sz="1800" b="1" dirty="0">
                <a:latin typeface="Calibri" panose="020F0502020204030204" pitchFamily="34" charset="0"/>
                <a:ea typeface="Times New Roman" panose="02020603050405020304" pitchFamily="18" charset="0"/>
                <a:cs typeface="Calibri" panose="020F0502020204030204" pitchFamily="34" charset="0"/>
              </a:rPr>
              <a:t>Elementary and Intermediate Assessment in English Language Arts and Math (EIA)</a:t>
            </a:r>
            <a:r>
              <a:rPr lang="en-US" sz="1800" dirty="0">
                <a:latin typeface="Calibri" panose="020F0502020204030204" pitchFamily="34" charset="0"/>
                <a:ea typeface="Times New Roman" panose="02020603050405020304" pitchFamily="18" charset="0"/>
                <a:cs typeface="Calibri" panose="020F0502020204030204" pitchFamily="34" charset="0"/>
              </a:rPr>
              <a:t>:  </a:t>
            </a:r>
            <a:r>
              <a:rPr lang="en-US" sz="1800" dirty="0">
                <a:highlight>
                  <a:srgbClr val="FFFF00"/>
                </a:highlight>
                <a:latin typeface="Calibri" panose="020F0502020204030204" pitchFamily="34" charset="0"/>
                <a:ea typeface="Times New Roman" panose="02020603050405020304" pitchFamily="18" charset="0"/>
                <a:cs typeface="Calibri" panose="020F0502020204030204" pitchFamily="34" charset="0"/>
              </a:rPr>
              <a:t>Grades 3 through 8 Math and English Language Arts (ELA) </a:t>
            </a:r>
            <a:r>
              <a:rPr lang="en-US" sz="1800" dirty="0">
                <a:latin typeface="Calibri" panose="020F0502020204030204" pitchFamily="34" charset="0"/>
                <a:ea typeface="Times New Roman" panose="02020603050405020304" pitchFamily="18" charset="0"/>
                <a:cs typeface="Calibri" panose="020F0502020204030204" pitchFamily="34" charset="0"/>
              </a:rPr>
              <a:t>tests must be administered and reported to the New York State Education Department’s </a:t>
            </a:r>
            <a:r>
              <a:rPr lang="en-US" sz="1800" dirty="0">
                <a:highlight>
                  <a:srgbClr val="FFFF00"/>
                </a:highlight>
                <a:latin typeface="Calibri" panose="020F0502020204030204" pitchFamily="34" charset="0"/>
                <a:ea typeface="Times New Roman" panose="02020603050405020304" pitchFamily="18" charset="0"/>
                <a:cs typeface="Calibri" panose="020F0502020204030204" pitchFamily="34" charset="0"/>
              </a:rPr>
              <a:t>Office of Information and Reporting Services</a:t>
            </a:r>
            <a:r>
              <a:rPr lang="en-US" sz="1800" dirty="0">
                <a:latin typeface="Calibri" panose="020F0502020204030204" pitchFamily="34" charset="0"/>
                <a:ea typeface="Times New Roman" panose="02020603050405020304" pitchFamily="18" charset="0"/>
                <a:cs typeface="Calibri" panose="020F0502020204030204" pitchFamily="34" charset="0"/>
              </a:rPr>
              <a:t> through a contract with a Regional Information Center </a:t>
            </a:r>
            <a:r>
              <a:rPr lang="en-US" sz="1800" dirty="0">
                <a:highlight>
                  <a:srgbClr val="FFFF00"/>
                </a:highlight>
                <a:latin typeface="Calibri" panose="020F0502020204030204" pitchFamily="34" charset="0"/>
                <a:ea typeface="Times New Roman" panose="02020603050405020304" pitchFamily="18" charset="0"/>
                <a:cs typeface="Calibri" panose="020F0502020204030204" pitchFamily="34" charset="0"/>
              </a:rPr>
              <a:t>(RIC) </a:t>
            </a:r>
            <a:r>
              <a:rPr lang="en-US" sz="1800" dirty="0">
                <a:latin typeface="Calibri" panose="020F0502020204030204" pitchFamily="34" charset="0"/>
                <a:ea typeface="Times New Roman" panose="02020603050405020304" pitchFamily="18" charset="0"/>
                <a:cs typeface="Calibri" panose="020F0502020204030204" pitchFamily="34" charset="0"/>
              </a:rPr>
              <a:t>for scanning and reporting in the Student Repository System (SIRS).</a:t>
            </a:r>
            <a:endParaRPr lang="en-US" altLang="en-US" sz="1800" b="1" dirty="0">
              <a:latin typeface="Calibri" panose="020F0502020204030204" pitchFamily="34" charset="0"/>
              <a:cs typeface="Calibri" panose="020F0502020204030204" pitchFamily="34" charset="0"/>
            </a:endParaRPr>
          </a:p>
          <a:p>
            <a:pPr eaLnBrk="1" fontAlgn="auto" hangingPunct="1">
              <a:lnSpc>
                <a:spcPct val="80000"/>
              </a:lnSpc>
              <a:buClr>
                <a:schemeClr val="accent1">
                  <a:lumMod val="75000"/>
                </a:schemeClr>
              </a:buClr>
              <a:buFont typeface="Wingdings 3" panose="05040102010807070707" pitchFamily="18" charset="2"/>
              <a:buAutoNum type="arabicPeriod"/>
              <a:defRPr/>
            </a:pPr>
            <a:r>
              <a:rPr lang="en-US" altLang="en-US" sz="1800" b="1" dirty="0">
                <a:latin typeface="Calibri" panose="020F0502020204030204" pitchFamily="34" charset="0"/>
                <a:cs typeface="Calibri" panose="020F0502020204030204" pitchFamily="34" charset="0"/>
              </a:rPr>
              <a:t>Mandate 3: </a:t>
            </a:r>
            <a:r>
              <a:rPr lang="en-US" altLang="en-US" sz="1800" dirty="0">
                <a:latin typeface="Calibri" panose="020F0502020204030204" pitchFamily="34" charset="0"/>
                <a:cs typeface="Calibri" panose="020F0502020204030204" pitchFamily="34" charset="0"/>
              </a:rPr>
              <a:t>Basic Educational Data System Reporting (BEDS) Enrollment.</a:t>
            </a:r>
            <a:r>
              <a:rPr lang="en-US" sz="1800" dirty="0">
                <a:latin typeface="Calibri" panose="020F0502020204030204" pitchFamily="34" charset="0"/>
                <a:ea typeface="Times New Roman" panose="02020603050405020304" pitchFamily="18" charset="0"/>
                <a:cs typeface="Calibri" panose="020F0502020204030204" pitchFamily="34" charset="0"/>
              </a:rPr>
              <a:t> BEDS Report of Non-public schools must be filed with NYSED by the established deadline in order to receive MSA-CAP services reimbursement. Include only those teachers that participated in Pupil Attendance Reporting (PAR).  </a:t>
            </a:r>
            <a:r>
              <a:rPr lang="en-US" sz="1800" dirty="0">
                <a:highlight>
                  <a:srgbClr val="FFFF00"/>
                </a:highlight>
                <a:latin typeface="Calibri" panose="020F0502020204030204" pitchFamily="34" charset="0"/>
                <a:ea typeface="Times New Roman" panose="02020603050405020304" pitchFamily="18" charset="0"/>
                <a:cs typeface="Calibri" panose="020F0502020204030204" pitchFamily="34" charset="0"/>
              </a:rPr>
              <a:t>Do not include Pre-K teachers in your claim.</a:t>
            </a:r>
          </a:p>
          <a:p>
            <a:pPr eaLnBrk="1" fontAlgn="auto" hangingPunct="1">
              <a:lnSpc>
                <a:spcPct val="80000"/>
              </a:lnSpc>
              <a:buClr>
                <a:schemeClr val="accent1">
                  <a:lumMod val="75000"/>
                </a:schemeClr>
              </a:buClr>
              <a:buFont typeface="Wingdings 3" panose="05040102010807070707" pitchFamily="18" charset="2"/>
              <a:buAutoNum type="arabicPeriod"/>
              <a:defRPr/>
            </a:pPr>
            <a:r>
              <a:rPr lang="en-US" sz="1800" b="1" dirty="0">
                <a:latin typeface="Calibri" panose="020F0502020204030204" pitchFamily="34" charset="0"/>
                <a:ea typeface="Times New Roman" panose="02020603050405020304" pitchFamily="18" charset="0"/>
                <a:cs typeface="Calibri" panose="020F0502020204030204" pitchFamily="34" charset="0"/>
              </a:rPr>
              <a:t>Mandate 4: Regents Examinations (RE): </a:t>
            </a:r>
            <a:r>
              <a:rPr lang="en-US" sz="1800" dirty="0">
                <a:highlight>
                  <a:srgbClr val="FFFF00"/>
                </a:highlight>
                <a:latin typeface="Calibri" panose="020F0502020204030204" pitchFamily="34" charset="0"/>
                <a:ea typeface="Times New Roman" panose="02020603050405020304" pitchFamily="18" charset="0"/>
                <a:cs typeface="Calibri" panose="020F0502020204030204" pitchFamily="34" charset="0"/>
              </a:rPr>
              <a:t>Regents exams must be administered, scored, the results interpreted, and reported in level 0 of SIRS. </a:t>
            </a:r>
            <a:r>
              <a:rPr lang="en-US" sz="1800" dirty="0">
                <a:latin typeface="Calibri" panose="020F0502020204030204" pitchFamily="34" charset="0"/>
                <a:ea typeface="Times New Roman" panose="02020603050405020304" pitchFamily="18" charset="0"/>
                <a:cs typeface="Calibri" panose="020F0502020204030204" pitchFamily="34" charset="0"/>
              </a:rPr>
              <a:t>Non-public schools that administer any of the Regents Examinations must </a:t>
            </a:r>
            <a:r>
              <a:rPr lang="en-US" sz="1800" dirty="0">
                <a:highlight>
                  <a:srgbClr val="FFFF00"/>
                </a:highlight>
                <a:latin typeface="Calibri" panose="020F0502020204030204" pitchFamily="34" charset="0"/>
                <a:ea typeface="Times New Roman" panose="02020603050405020304" pitchFamily="18" charset="0"/>
                <a:cs typeface="Calibri" panose="020F0502020204030204" pitchFamily="34" charset="0"/>
              </a:rPr>
              <a:t>contract for data collection, scanning, and reporting services with a RIC</a:t>
            </a:r>
            <a:r>
              <a:rPr lang="en-US" sz="1800" dirty="0">
                <a:latin typeface="Calibri" panose="020F0502020204030204" pitchFamily="34" charset="0"/>
                <a:ea typeface="Times New Roman" panose="02020603050405020304" pitchFamily="18" charset="0"/>
                <a:cs typeface="Calibri" panose="020F0502020204030204" pitchFamily="34" charset="0"/>
              </a:rPr>
              <a:t>.</a:t>
            </a:r>
            <a:r>
              <a:rPr lang="en-US" altLang="en-US" sz="1800" dirty="0">
                <a:solidFill>
                  <a:schemeClr val="tx1">
                    <a:lumMod val="75000"/>
                    <a:lumOff val="25000"/>
                  </a:schemeClr>
                </a:solidFill>
                <a:latin typeface="Calibri" panose="020F0502020204030204" pitchFamily="34" charset="0"/>
                <a:cs typeface="Calibri" panose="020F0502020204030204" pitchFamily="34" charset="0"/>
              </a:rPr>
              <a:t>	</a:t>
            </a:r>
          </a:p>
          <a:p>
            <a:pPr eaLnBrk="1" fontAlgn="auto" hangingPunct="1">
              <a:lnSpc>
                <a:spcPct val="80000"/>
              </a:lnSpc>
              <a:buClr>
                <a:schemeClr val="accent1">
                  <a:lumMod val="75000"/>
                </a:schemeClr>
              </a:buClr>
              <a:buFont typeface="Wingdings 3" panose="05040102010807070707" pitchFamily="18" charset="2"/>
              <a:buAutoNum type="arabicPeriod"/>
              <a:defRPr/>
            </a:pPr>
            <a:r>
              <a:rPr lang="en-US" altLang="en-US" sz="1800" dirty="0">
                <a:solidFill>
                  <a:schemeClr val="tx1">
                    <a:lumMod val="75000"/>
                    <a:lumOff val="25000"/>
                  </a:schemeClr>
                </a:solidFill>
                <a:latin typeface="Calibri" panose="020F0502020204030204" pitchFamily="34" charset="0"/>
                <a:cs typeface="Calibri" panose="020F0502020204030204" pitchFamily="34" charset="0"/>
              </a:rPr>
              <a:t> </a:t>
            </a:r>
            <a:r>
              <a:rPr lang="en-US" altLang="en-US" sz="1800" b="1" dirty="0">
                <a:solidFill>
                  <a:schemeClr val="accent3"/>
                </a:solidFill>
                <a:latin typeface="Calibri" panose="020F0502020204030204" pitchFamily="34" charset="0"/>
                <a:cs typeface="Calibri" panose="020F0502020204030204" pitchFamily="34" charset="0"/>
              </a:rPr>
              <a:t>*Documentation must be maintained for all these 	expenditures.*</a:t>
            </a:r>
          </a:p>
          <a:p>
            <a:pPr eaLnBrk="1" fontAlgn="auto" hangingPunct="1">
              <a:lnSpc>
                <a:spcPct val="80000"/>
              </a:lnSpc>
              <a:buClr>
                <a:schemeClr val="accent1">
                  <a:lumMod val="75000"/>
                </a:schemeClr>
              </a:buClr>
              <a:buFont typeface="Wingdings 3" panose="05040102010807070707" pitchFamily="18" charset="2"/>
              <a:buAutoNum type="arabicPeriod"/>
              <a:defRPr/>
            </a:pP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eaLnBrk="1" fontAlgn="auto" hangingPunct="1">
              <a:lnSpc>
                <a:spcPct val="80000"/>
              </a:lnSpc>
              <a:buClr>
                <a:schemeClr val="accent1">
                  <a:lumMod val="75000"/>
                </a:schemeClr>
              </a:buClr>
              <a:buFont typeface="Wingdings 3" panose="05040102010807070707" pitchFamily="18" charset="2"/>
              <a:buAutoNum type="arabicPeriod"/>
              <a:defRPr/>
            </a:pP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eaLnBrk="1" fontAlgn="auto" hangingPunct="1">
              <a:lnSpc>
                <a:spcPct val="80000"/>
              </a:lnSpc>
              <a:buClr>
                <a:schemeClr val="accent1">
                  <a:lumMod val="75000"/>
                </a:schemeClr>
              </a:buClr>
              <a:buFont typeface="Wingdings 3" panose="05040102010807070707" pitchFamily="18" charset="2"/>
              <a:buAutoNum type="arabicPeriod"/>
              <a:defRPr/>
            </a:pP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0" indent="0" eaLnBrk="1" fontAlgn="auto" hangingPunct="1">
              <a:lnSpc>
                <a:spcPct val="80000"/>
              </a:lnSpc>
              <a:buClr>
                <a:schemeClr val="accent1">
                  <a:lumMod val="75000"/>
                </a:schemeClr>
              </a:buClr>
              <a:buFont typeface="Wingdings 3" panose="05040102010807070707" pitchFamily="18" charset="2"/>
              <a:buNone/>
              <a:defRPr/>
            </a:pPr>
            <a:endParaRPr lang="en-US" altLang="en-US" dirty="0">
              <a:latin typeface="Calibri" panose="020F0502020204030204" pitchFamily="34" charset="0"/>
              <a:cs typeface="Calibri" panose="020F0502020204030204" pitchFamily="34" charset="0"/>
            </a:endParaRPr>
          </a:p>
          <a:p>
            <a:pPr lvl="1" eaLnBrk="1" fontAlgn="auto" hangingPunct="1">
              <a:lnSpc>
                <a:spcPct val="80000"/>
              </a:lnSpc>
              <a:buClr>
                <a:schemeClr val="accent1">
                  <a:lumMod val="75000"/>
                </a:schemeClr>
              </a:buClr>
              <a:buFont typeface="Wingdings" panose="05000000000000000000" pitchFamily="2" charset="2"/>
              <a:buChar char="v"/>
              <a:defRPr/>
            </a:pPr>
            <a:endParaRPr lang="en-US" altLang="en-US" dirty="0">
              <a:latin typeface="Calibri" panose="020F0502020204030204" pitchFamily="34" charset="0"/>
              <a:cs typeface="Calibri" panose="020F0502020204030204" pitchFamily="34" charset="0"/>
            </a:endParaRPr>
          </a:p>
          <a:p>
            <a:pPr marL="457200" lvl="1" indent="0" eaLnBrk="1" fontAlgn="auto" hangingPunct="1">
              <a:lnSpc>
                <a:spcPct val="80000"/>
              </a:lnSpc>
              <a:buClr>
                <a:schemeClr val="accent1">
                  <a:lumMod val="75000"/>
                </a:schemeClr>
              </a:buClr>
              <a:buFont typeface="Wingdings 3" panose="05040102010807070707" pitchFamily="18" charset="2"/>
              <a:buNone/>
              <a:defRPr/>
            </a:pPr>
            <a:endParaRPr lang="en-US" altLang="en-US" dirty="0">
              <a:latin typeface="Calibri" panose="020F0502020204030204" pitchFamily="34" charset="0"/>
              <a:cs typeface="Calibri" panose="020F0502020204030204" pitchFamily="34" charset="0"/>
            </a:endParaRPr>
          </a:p>
          <a:p>
            <a:pPr marL="0" indent="0">
              <a:buFont typeface="Wingdings 3" panose="05040102010807070707" pitchFamily="18" charset="2"/>
              <a:buNone/>
              <a:defRPr/>
            </a:pPr>
            <a:endParaRPr lang="en-US" dirty="0"/>
          </a:p>
        </p:txBody>
      </p:sp>
      <p:sp>
        <p:nvSpPr>
          <p:cNvPr id="28675" name="Slide Number Placeholder 3">
            <a:extLst>
              <a:ext uri="{FF2B5EF4-FFF2-40B4-BE49-F238E27FC236}">
                <a16:creationId xmlns:a16="http://schemas.microsoft.com/office/drawing/2014/main" id="{D65223F3-F8C8-4D4C-87A9-556060361C7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5F6D1CB-2D6B-4D24-B1AA-834A4825E553}" type="slidenum">
              <a:rPr lang="en-US" altLang="en-US" sz="1400" smtClean="0"/>
              <a:pPr/>
              <a:t>12</a:t>
            </a:fld>
            <a:endParaRPr lang="en-US" altLang="en-US" sz="1400"/>
          </a:p>
        </p:txBody>
      </p:sp>
      <p:sp>
        <p:nvSpPr>
          <p:cNvPr id="5" name="Rectangle 2">
            <a:extLst>
              <a:ext uri="{FF2B5EF4-FFF2-40B4-BE49-F238E27FC236}">
                <a16:creationId xmlns:a16="http://schemas.microsoft.com/office/drawing/2014/main" id="{8E7B5E08-052B-4DF1-BC46-7C01D20E5A88}"/>
              </a:ext>
            </a:extLst>
          </p:cNvPr>
          <p:cNvSpPr txBox="1">
            <a:spLocks noChangeArrowheads="1"/>
          </p:cNvSpPr>
          <p:nvPr/>
        </p:nvSpPr>
        <p:spPr bwMode="auto">
          <a:xfrm>
            <a:off x="228600" y="152400"/>
            <a:ext cx="7704138"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spcAft>
                <a:spcPts val="600"/>
              </a:spcAft>
              <a:buClr>
                <a:srgbClr val="1287C3"/>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defTabSz="457200">
              <a:spcBef>
                <a:spcPct val="20000"/>
              </a:spcBef>
              <a:spcAft>
                <a:spcPts val="600"/>
              </a:spcAft>
              <a:buClr>
                <a:srgbClr val="1287C3"/>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defTabSz="457200">
              <a:spcBef>
                <a:spcPct val="20000"/>
              </a:spcBef>
              <a:spcAft>
                <a:spcPts val="600"/>
              </a:spcAft>
              <a:buClr>
                <a:srgbClr val="1287C3"/>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defTabSz="457200">
              <a:spcBef>
                <a:spcPct val="20000"/>
              </a:spcBef>
              <a:spcAft>
                <a:spcPts val="600"/>
              </a:spcAft>
              <a:buClr>
                <a:srgbClr val="1287C3"/>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defTabSz="45720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defTabSz="4572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defTabSz="4572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defTabSz="4572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defTabSz="4572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9pPr>
          </a:lstStyle>
          <a:p>
            <a:pPr algn="ctr" eaLnBrk="1" hangingPunct="1">
              <a:spcBef>
                <a:spcPct val="0"/>
              </a:spcBef>
              <a:spcAft>
                <a:spcPct val="0"/>
              </a:spcAft>
              <a:buClrTx/>
              <a:buSzTx/>
              <a:buFontTx/>
              <a:buNone/>
            </a:pPr>
            <a:r>
              <a:rPr lang="en-US" altLang="en-US" sz="4000" b="1">
                <a:latin typeface="Calibri" panose="020F0502020204030204" pitchFamily="34" charset="0"/>
                <a:cs typeface="Calibri" panose="020F0502020204030204" pitchFamily="34" charset="0"/>
              </a:rPr>
              <a:t>SUMMARY OF MANDATES </a:t>
            </a:r>
            <a:br>
              <a:rPr lang="en-US" altLang="en-US" sz="3600" b="1" u="sng">
                <a:solidFill>
                  <a:schemeClr val="accent1"/>
                </a:solidFill>
                <a:latin typeface="Calibri" panose="020F0502020204030204" pitchFamily="34" charset="0"/>
                <a:cs typeface="Calibri" panose="020F0502020204030204" pitchFamily="34" charset="0"/>
              </a:rPr>
            </a:br>
            <a:endParaRPr lang="en-US" altLang="en-US" sz="1600" b="1">
              <a:solidFill>
                <a:srgbClr val="00B0F0"/>
              </a:solidFill>
              <a:latin typeface="Calibri" panose="020F0502020204030204" pitchFamily="34" charset="0"/>
              <a:cs typeface="Times New Roman" panose="02020603050405020304" pitchFamily="18" charset="0"/>
            </a:endParaRPr>
          </a:p>
          <a:p>
            <a:pPr algn="ctr" eaLnBrk="1" hangingPunct="1">
              <a:spcBef>
                <a:spcPct val="0"/>
              </a:spcBef>
              <a:spcAft>
                <a:spcPct val="0"/>
              </a:spcAft>
              <a:buClrTx/>
              <a:buSzTx/>
              <a:buFontTx/>
              <a:buNone/>
            </a:pPr>
            <a:endParaRPr lang="en-US" altLang="en-US" sz="1600" b="1">
              <a:solidFill>
                <a:srgbClr val="00B0F0"/>
              </a:solidFill>
              <a:latin typeface="Calibri" panose="020F0502020204030204" pitchFamily="34" charset="0"/>
              <a:cs typeface="Times New Roman" panose="02020603050405020304" pitchFamily="18" charset="0"/>
            </a:endParaRPr>
          </a:p>
          <a:p>
            <a:pPr algn="ctr" eaLnBrk="1" hangingPunct="1">
              <a:spcBef>
                <a:spcPct val="0"/>
              </a:spcBef>
              <a:spcAft>
                <a:spcPct val="0"/>
              </a:spcAft>
              <a:buClrTx/>
              <a:buSzTx/>
              <a:buFontTx/>
              <a:buNone/>
            </a:pPr>
            <a:endParaRPr lang="en-US" altLang="en-US" sz="1600" b="1">
              <a:solidFill>
                <a:srgbClr val="00B0F0"/>
              </a:solidFill>
              <a:latin typeface="Calibri" panose="020F0502020204030204" pitchFamily="34" charset="0"/>
              <a:cs typeface="Times New Roman" panose="02020603050405020304" pitchFamily="18" charset="0"/>
            </a:endParaRPr>
          </a:p>
          <a:p>
            <a:pPr algn="ctr" eaLnBrk="1" hangingPunct="1">
              <a:spcBef>
                <a:spcPct val="0"/>
              </a:spcBef>
              <a:spcAft>
                <a:spcPct val="0"/>
              </a:spcAft>
              <a:buClrTx/>
              <a:buSzTx/>
              <a:buFontTx/>
              <a:buNone/>
            </a:pPr>
            <a:endParaRPr lang="en-US" altLang="en-US" sz="1600" b="1">
              <a:solidFill>
                <a:schemeClr val="accent1"/>
              </a:solidFill>
              <a:latin typeface="Calibri" panose="020F0502020204030204" pitchFamily="34" charset="0"/>
              <a:cs typeface="Calibri" panose="020F0502020204030204" pitchFamily="34" charset="0"/>
            </a:endParaRPr>
          </a:p>
          <a:p>
            <a:pPr algn="ctr" eaLnBrk="1" hangingPunct="1">
              <a:spcBef>
                <a:spcPct val="0"/>
              </a:spcBef>
              <a:spcAft>
                <a:spcPct val="0"/>
              </a:spcAft>
              <a:buClrTx/>
              <a:buSzTx/>
              <a:buFontTx/>
              <a:buNone/>
            </a:pPr>
            <a:endParaRPr lang="en-US" altLang="en-US" sz="1600" b="1">
              <a:solidFill>
                <a:srgbClr val="00B0F0"/>
              </a:solidFill>
              <a:latin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3406CD8F-D9F9-4546-A6DA-FA5D117E12DE}"/>
              </a:ext>
            </a:extLst>
          </p:cNvPr>
          <p:cNvSpPr>
            <a:spLocks noGrp="1" noChangeArrowheads="1"/>
          </p:cNvSpPr>
          <p:nvPr>
            <p:ph type="title"/>
          </p:nvPr>
        </p:nvSpPr>
        <p:spPr>
          <a:xfrm>
            <a:off x="549275" y="-33338"/>
            <a:ext cx="7704138" cy="1981201"/>
          </a:xfrm>
        </p:spPr>
        <p:txBody>
          <a:bodyPr/>
          <a:lstStyle/>
          <a:p>
            <a:pPr eaLnBrk="1" hangingPunct="1"/>
            <a:r>
              <a:rPr lang="en-US" altLang="en-US" b="1">
                <a:ln>
                  <a:noFill/>
                </a:ln>
                <a:latin typeface="Calibri" panose="020F0502020204030204" pitchFamily="34" charset="0"/>
                <a:cs typeface="Calibri" panose="020F0502020204030204" pitchFamily="34" charset="0"/>
              </a:rPr>
              <a:t>SUMMARY OF MANDATES </a:t>
            </a:r>
            <a:br>
              <a:rPr lang="en-US" altLang="en-US" b="1">
                <a:ln>
                  <a:noFill/>
                </a:ln>
                <a:latin typeface="Calibri" panose="020F0502020204030204" pitchFamily="34" charset="0"/>
                <a:cs typeface="Calibri" panose="020F0502020204030204" pitchFamily="34" charset="0"/>
              </a:rPr>
            </a:br>
            <a:r>
              <a:rPr lang="en-US" altLang="en-US" b="1">
                <a:ln>
                  <a:noFill/>
                </a:ln>
                <a:latin typeface="Calibri" panose="020F0502020204030204" pitchFamily="34" charset="0"/>
                <a:cs typeface="Calibri" panose="020F0502020204030204" pitchFamily="34" charset="0"/>
              </a:rPr>
              <a:t>(continued)</a:t>
            </a:r>
            <a:br>
              <a:rPr lang="en-US" altLang="en-US" b="1" u="sng">
                <a:ln>
                  <a:noFill/>
                </a:ln>
                <a:latin typeface="Calibri" panose="020F0502020204030204" pitchFamily="34" charset="0"/>
                <a:cs typeface="Calibri" panose="020F0502020204030204" pitchFamily="34" charset="0"/>
              </a:rPr>
            </a:br>
            <a:endParaRPr lang="en-US" altLang="en-US" b="1">
              <a:ln>
                <a:noFill/>
              </a:ln>
              <a:latin typeface="Calibri" panose="020F0502020204030204" pitchFamily="34" charset="0"/>
              <a:cs typeface="Calibri" panose="020F0502020204030204" pitchFamily="34" charset="0"/>
            </a:endParaRPr>
          </a:p>
        </p:txBody>
      </p:sp>
      <p:sp>
        <p:nvSpPr>
          <p:cNvPr id="28675" name="Rectangle 3">
            <a:extLst>
              <a:ext uri="{FF2B5EF4-FFF2-40B4-BE49-F238E27FC236}">
                <a16:creationId xmlns:a16="http://schemas.microsoft.com/office/drawing/2014/main" id="{D2BBDFB3-6155-4781-AEAE-72F4BBD1B6B1}"/>
              </a:ext>
            </a:extLst>
          </p:cNvPr>
          <p:cNvSpPr>
            <a:spLocks noGrp="1" noChangeArrowheads="1"/>
          </p:cNvSpPr>
          <p:nvPr>
            <p:ph idx="1"/>
          </p:nvPr>
        </p:nvSpPr>
        <p:spPr>
          <a:xfrm>
            <a:off x="677863" y="957262"/>
            <a:ext cx="7704137" cy="6172200"/>
          </a:xfrm>
        </p:spPr>
        <p:txBody>
          <a:bodyPr rtlCol="0">
            <a:normAutofit fontScale="85000" lnSpcReduction="20000"/>
          </a:bodyPr>
          <a:lstStyle/>
          <a:p>
            <a:pPr marL="0" indent="0" algn="ctr" eaLnBrk="1" fontAlgn="auto" hangingPunct="1">
              <a:lnSpc>
                <a:spcPct val="80000"/>
              </a:lnSpc>
              <a:spcAft>
                <a:spcPts val="0"/>
              </a:spcAft>
              <a:buClr>
                <a:schemeClr val="accent1">
                  <a:lumMod val="75000"/>
                </a:schemeClr>
              </a:buClr>
              <a:buFont typeface="Wingdings" panose="05000000000000000000" pitchFamily="2" charset="2"/>
              <a:buNone/>
              <a:defRPr/>
            </a:pPr>
            <a:endParaRPr lang="en-US" altLang="en-US" sz="2000" b="1" u="sng" dirty="0">
              <a:solidFill>
                <a:schemeClr val="tx1">
                  <a:lumMod val="75000"/>
                  <a:lumOff val="25000"/>
                </a:schemeClr>
              </a:solidFill>
              <a:latin typeface="Calibri" panose="020F0502020204030204" pitchFamily="34" charset="0"/>
              <a:cs typeface="Calibri" panose="020F0502020204030204" pitchFamily="34" charset="0"/>
            </a:endParaRPr>
          </a:p>
          <a:p>
            <a:pPr algn="just" eaLnBrk="1" fontAlgn="auto" hangingPunct="1">
              <a:lnSpc>
                <a:spcPct val="80000"/>
              </a:lnSpc>
              <a:spcAft>
                <a:spcPts val="0"/>
              </a:spcAft>
              <a:buClr>
                <a:schemeClr val="accent1">
                  <a:lumMod val="75000"/>
                </a:schemeClr>
              </a:buClr>
              <a:buFont typeface="+mj-lt"/>
              <a:buAutoNum type="arabicPeriod" startAt="6"/>
              <a:defRPr/>
            </a:pPr>
            <a:r>
              <a:rPr lang="en-US" b="1" dirty="0">
                <a:latin typeface="Calibri" panose="020F0502020204030204" pitchFamily="34" charset="0"/>
                <a:ea typeface="Times New Roman" panose="02020603050405020304" pitchFamily="18" charset="0"/>
                <a:cs typeface="Times New Roman" panose="02020603050405020304" pitchFamily="18" charset="0"/>
              </a:rPr>
              <a:t>Calculator Expense (CE)</a:t>
            </a:r>
            <a:r>
              <a:rPr lang="en-US" dirty="0">
                <a:latin typeface="Calibri" panose="020F0502020204030204" pitchFamily="34" charset="0"/>
                <a:ea typeface="Times New Roman" panose="02020603050405020304" pitchFamily="18" charset="0"/>
                <a:cs typeface="Times New Roman" panose="02020603050405020304" pitchFamily="18" charset="0"/>
              </a:rPr>
              <a:t>: Costs of four function or scientific calculators used in the administration of certain math and science tests will be reimbursed at the flat rate of </a:t>
            </a:r>
            <a:r>
              <a:rPr lang="en-US" dirty="0">
                <a:highlight>
                  <a:srgbClr val="FFFF00"/>
                </a:highlight>
                <a:latin typeface="Calibri" panose="020F0502020204030204" pitchFamily="34" charset="0"/>
                <a:ea typeface="Times New Roman" panose="02020603050405020304" pitchFamily="18" charset="0"/>
                <a:cs typeface="Times New Roman" panose="02020603050405020304" pitchFamily="18" charset="0"/>
              </a:rPr>
              <a:t>$15 per calculator</a:t>
            </a:r>
            <a:r>
              <a:rPr lang="en-US" dirty="0">
                <a:latin typeface="Calibri" panose="020F0502020204030204" pitchFamily="34" charset="0"/>
                <a:ea typeface="Times New Roman" panose="02020603050405020304" pitchFamily="18" charset="0"/>
                <a:cs typeface="Times New Roman" panose="02020603050405020304" pitchFamily="18" charset="0"/>
              </a:rPr>
              <a:t>. These tests include Grade 6, 7 and 8 Math, Living Environment, Chemistry, Earth Science and Physics.</a:t>
            </a:r>
          </a:p>
          <a:p>
            <a:pPr marL="457200" lvl="1" indent="0" eaLnBrk="1" fontAlgn="auto" hangingPunct="1">
              <a:lnSpc>
                <a:spcPct val="80000"/>
              </a:lnSpc>
              <a:spcAft>
                <a:spcPts val="0"/>
              </a:spcAft>
              <a:buClr>
                <a:schemeClr val="accent1">
                  <a:lumMod val="75000"/>
                </a:schemeClr>
              </a:buClr>
              <a:buFont typeface="Arial" panose="020B0604020202020204" pitchFamily="34" charset="0"/>
              <a:buNone/>
              <a:defRPr/>
            </a:pPr>
            <a:r>
              <a:rPr lang="en-US" sz="2400" dirty="0">
                <a:latin typeface="Calibri" panose="020F0502020204030204" pitchFamily="34" charset="0"/>
                <a:ea typeface="Times New Roman" panose="02020603050405020304" pitchFamily="18" charset="0"/>
                <a:cs typeface="Times New Roman" panose="02020603050405020304" pitchFamily="18" charset="0"/>
              </a:rPr>
              <a:t>Reimbursement for the costs of </a:t>
            </a:r>
            <a:r>
              <a:rPr lang="en-US" sz="2400" dirty="0">
                <a:highlight>
                  <a:srgbClr val="FFFF00"/>
                </a:highlight>
                <a:latin typeface="Calibri" panose="020F0502020204030204" pitchFamily="34" charset="0"/>
                <a:ea typeface="Times New Roman" panose="02020603050405020304" pitchFamily="18" charset="0"/>
                <a:cs typeface="Times New Roman" panose="02020603050405020304" pitchFamily="18" charset="0"/>
              </a:rPr>
              <a:t>graphing calculators </a:t>
            </a:r>
            <a:r>
              <a:rPr lang="en-US" sz="2400" dirty="0">
                <a:latin typeface="Calibri" panose="020F0502020204030204" pitchFamily="34" charset="0"/>
                <a:ea typeface="Times New Roman" panose="02020603050405020304" pitchFamily="18" charset="0"/>
                <a:cs typeface="Times New Roman" panose="02020603050405020304" pitchFamily="18" charset="0"/>
              </a:rPr>
              <a:t>will be at the flat   rate up to </a:t>
            </a:r>
            <a:r>
              <a:rPr lang="en-US" sz="2400" dirty="0">
                <a:highlight>
                  <a:srgbClr val="FFFF00"/>
                </a:highlight>
                <a:latin typeface="Calibri" panose="020F0502020204030204" pitchFamily="34" charset="0"/>
                <a:ea typeface="Times New Roman" panose="02020603050405020304" pitchFamily="18" charset="0"/>
                <a:cs typeface="Times New Roman" panose="02020603050405020304" pitchFamily="18" charset="0"/>
              </a:rPr>
              <a:t>$110 per calculator</a:t>
            </a:r>
            <a:r>
              <a:rPr lang="en-US" sz="2400" dirty="0">
                <a:latin typeface="Calibri" panose="020F0502020204030204" pitchFamily="34" charset="0"/>
                <a:ea typeface="Times New Roman" panose="02020603050405020304" pitchFamily="18" charset="0"/>
                <a:cs typeface="Times New Roman" panose="02020603050405020304" pitchFamily="18" charset="0"/>
              </a:rPr>
              <a:t>. Pupils administered an Algebra I, Algebra   II, or Geometry Regents Exam must be provided the use of a graphing calculator without symbol manipulation</a:t>
            </a:r>
            <a:r>
              <a:rPr lang="en-US" dirty="0">
                <a:latin typeface="Calibri" panose="020F0502020204030204" pitchFamily="34" charset="0"/>
                <a:ea typeface="Times New Roman" panose="02020603050405020304" pitchFamily="18" charset="0"/>
                <a:cs typeface="Times New Roman" panose="02020603050405020304" pitchFamily="18" charset="0"/>
              </a:rPr>
              <a:t>. </a:t>
            </a:r>
          </a:p>
          <a:p>
            <a:pPr marL="0" indent="0" algn="just" eaLnBrk="1" fontAlgn="auto" hangingPunct="1">
              <a:lnSpc>
                <a:spcPct val="80000"/>
              </a:lnSpc>
              <a:spcAft>
                <a:spcPts val="0"/>
              </a:spcAft>
              <a:buClr>
                <a:schemeClr val="accent1">
                  <a:lumMod val="75000"/>
                </a:schemeClr>
              </a:buClr>
              <a:buFont typeface="Arial" panose="020B0604020202020204" pitchFamily="34" charset="0"/>
              <a:buNone/>
              <a:defRPr/>
            </a:pP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457200" indent="-457200" algn="just" eaLnBrk="1" fontAlgn="auto" hangingPunct="1">
              <a:lnSpc>
                <a:spcPct val="80000"/>
              </a:lnSpc>
              <a:spcAft>
                <a:spcPts val="0"/>
              </a:spcAft>
              <a:buClr>
                <a:schemeClr val="accent1">
                  <a:lumMod val="75000"/>
                </a:schemeClr>
              </a:buClr>
              <a:buFont typeface="+mj-lt"/>
              <a:buAutoNum type="arabicPeriod" startAt="7"/>
              <a:defRPr/>
            </a:pPr>
            <a:r>
              <a:rPr lang="en-US" b="1" dirty="0">
                <a:latin typeface="Calibri" panose="020F0502020204030204" pitchFamily="34" charset="0"/>
                <a:ea typeface="Times New Roman" panose="02020603050405020304" pitchFamily="18" charset="0"/>
                <a:cs typeface="Times New Roman" panose="02020603050405020304" pitchFamily="18" charset="0"/>
              </a:rPr>
              <a:t>Registration of High School (RHS)</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b="1" dirty="0">
                <a:latin typeface="Calibri" panose="020F0502020204030204" pitchFamily="34" charset="0"/>
                <a:ea typeface="Times New Roman" panose="02020603050405020304" pitchFamily="18" charset="0"/>
                <a:cs typeface="Times New Roman" panose="02020603050405020304" pitchFamily="18" charset="0"/>
              </a:rPr>
              <a:t>(</a:t>
            </a:r>
            <a:r>
              <a:rPr lang="en-US" b="1" dirty="0">
                <a:highlight>
                  <a:srgbClr val="FFFF00"/>
                </a:highlight>
                <a:latin typeface="Calibri" panose="020F0502020204030204" pitchFamily="34" charset="0"/>
                <a:ea typeface="Times New Roman" panose="02020603050405020304" pitchFamily="18" charset="0"/>
                <a:cs typeface="Times New Roman" panose="02020603050405020304" pitchFamily="18" charset="0"/>
              </a:rPr>
              <a:t>ONLY APPLICABLE ONCE): </a:t>
            </a:r>
            <a:r>
              <a:rPr lang="en-US" dirty="0">
                <a:latin typeface="Calibri" panose="020F0502020204030204" pitchFamily="34" charset="0"/>
                <a:ea typeface="Times New Roman" panose="02020603050405020304" pitchFamily="18" charset="0"/>
                <a:cs typeface="Times New Roman" panose="02020603050405020304" pitchFamily="18" charset="0"/>
              </a:rPr>
              <a:t>The high school registration program involves the submission of an Application for Non-public Secondary School Registration, review of data concerning student achievement, and a visit from the Non-public School Office.</a:t>
            </a:r>
          </a:p>
          <a:p>
            <a:pPr marL="457200" indent="-457200" algn="just" eaLnBrk="1" fontAlgn="auto" hangingPunct="1">
              <a:lnSpc>
                <a:spcPct val="80000"/>
              </a:lnSpc>
              <a:spcAft>
                <a:spcPts val="0"/>
              </a:spcAft>
              <a:buClr>
                <a:schemeClr val="accent1">
                  <a:lumMod val="75000"/>
                </a:schemeClr>
              </a:buClr>
              <a:buFont typeface="+mj-lt"/>
              <a:buAutoNum type="arabicPeriod" startAt="7"/>
              <a:defRPr/>
            </a:pPr>
            <a:r>
              <a:rPr lang="en-US" b="1" dirty="0">
                <a:latin typeface="Calibri" panose="020F0502020204030204" pitchFamily="34" charset="0"/>
                <a:ea typeface="Times New Roman" panose="02020603050405020304" pitchFamily="18" charset="0"/>
                <a:cs typeface="Times New Roman" panose="02020603050405020304" pitchFamily="18" charset="0"/>
              </a:rPr>
              <a:t>State School Immunization Program (SSIP</a:t>
            </a:r>
            <a:r>
              <a:rPr lang="en-US" b="1" dirty="0">
                <a:highlight>
                  <a:srgbClr val="FFFF00"/>
                </a:highlight>
                <a:latin typeface="Calibri" panose="020F0502020204030204" pitchFamily="34" charset="0"/>
                <a:ea typeface="Times New Roman" panose="02020603050405020304" pitchFamily="18" charset="0"/>
                <a:cs typeface="Times New Roman" panose="02020603050405020304" pitchFamily="18" charset="0"/>
              </a:rPr>
              <a:t>)</a:t>
            </a:r>
            <a:r>
              <a:rPr lang="en-US" dirty="0">
                <a:highlight>
                  <a:srgbClr val="FFFF00"/>
                </a:highlight>
                <a:latin typeface="Calibri" panose="020F0502020204030204" pitchFamily="34" charset="0"/>
                <a:ea typeface="Times New Roman" panose="02020603050405020304" pitchFamily="18" charset="0"/>
                <a:cs typeface="Times New Roman" panose="02020603050405020304" pitchFamily="18" charset="0"/>
              </a:rPr>
              <a:t>: Only applicable to New York City, Rochester, and Buffalo). C</a:t>
            </a:r>
            <a:r>
              <a:rPr lang="en-US" dirty="0">
                <a:latin typeface="Calibri" panose="020F0502020204030204" pitchFamily="34" charset="0"/>
                <a:ea typeface="Times New Roman" panose="02020603050405020304" pitchFamily="18" charset="0"/>
                <a:cs typeface="Times New Roman" panose="02020603050405020304" pitchFamily="18" charset="0"/>
              </a:rPr>
              <a:t>omplete and return the New York State Annual School Immunization Survey Summary </a:t>
            </a:r>
            <a:r>
              <a:rPr lang="en-US" dirty="0">
                <a:highlight>
                  <a:srgbClr val="FFFF00"/>
                </a:highlight>
                <a:latin typeface="Calibri" panose="020F0502020204030204" pitchFamily="34" charset="0"/>
                <a:ea typeface="Times New Roman" panose="02020603050405020304" pitchFamily="18" charset="0"/>
                <a:cs typeface="Times New Roman" panose="02020603050405020304" pitchFamily="18" charset="0"/>
              </a:rPr>
              <a:t>Form by the required deadline. New York City schools </a:t>
            </a:r>
            <a:r>
              <a:rPr lang="en-US" dirty="0">
                <a:latin typeface="Calibri" panose="020F0502020204030204" pitchFamily="34" charset="0"/>
                <a:ea typeface="Times New Roman" panose="02020603050405020304" pitchFamily="18" charset="0"/>
                <a:cs typeface="Times New Roman" panose="02020603050405020304" pitchFamily="18" charset="0"/>
              </a:rPr>
              <a:t>must send the form to the </a:t>
            </a:r>
            <a:r>
              <a:rPr lang="en-US" dirty="0">
                <a:highlight>
                  <a:srgbClr val="FFFF00"/>
                </a:highlight>
                <a:latin typeface="Calibri" panose="020F0502020204030204" pitchFamily="34" charset="0"/>
                <a:ea typeface="Times New Roman" panose="02020603050405020304" pitchFamily="18" charset="0"/>
                <a:cs typeface="Times New Roman" panose="02020603050405020304" pitchFamily="18" charset="0"/>
              </a:rPr>
              <a:t>NYC Health Department &amp; Mental Hygiene Immunization Program; </a:t>
            </a:r>
            <a:r>
              <a:rPr lang="en-US" dirty="0">
                <a:latin typeface="Calibri" panose="020F0502020204030204" pitchFamily="34" charset="0"/>
                <a:ea typeface="Times New Roman" panose="02020603050405020304" pitchFamily="18" charset="0"/>
                <a:cs typeface="Times New Roman" panose="02020603050405020304" pitchFamily="18" charset="0"/>
              </a:rPr>
              <a:t>all other eligible schools must send the form to the </a:t>
            </a:r>
            <a:r>
              <a:rPr lang="en-US" dirty="0">
                <a:highlight>
                  <a:srgbClr val="FFFF00"/>
                </a:highlight>
                <a:latin typeface="Calibri" panose="020F0502020204030204" pitchFamily="34" charset="0"/>
                <a:ea typeface="Times New Roman" panose="02020603050405020304" pitchFamily="18" charset="0"/>
                <a:cs typeface="Times New Roman" panose="02020603050405020304" pitchFamily="18" charset="0"/>
              </a:rPr>
              <a:t>NYS Department of Health Immunization Program.</a:t>
            </a:r>
          </a:p>
          <a:p>
            <a:pPr marL="457200" indent="-457200" algn="just" eaLnBrk="1" fontAlgn="auto" hangingPunct="1">
              <a:lnSpc>
                <a:spcPct val="80000"/>
              </a:lnSpc>
              <a:spcAft>
                <a:spcPts val="0"/>
              </a:spcAft>
              <a:buClr>
                <a:schemeClr val="accent1">
                  <a:lumMod val="75000"/>
                </a:schemeClr>
              </a:buClr>
              <a:buFont typeface="+mj-lt"/>
              <a:buAutoNum type="arabicPeriod" startAt="7"/>
              <a:defRPr/>
            </a:pPr>
            <a:r>
              <a:rPr lang="en-US" b="1" dirty="0">
                <a:latin typeface="Calibri" panose="020F0502020204030204" pitchFamily="34" charset="0"/>
                <a:ea typeface="Times New Roman" panose="02020603050405020304" pitchFamily="18" charset="0"/>
                <a:cs typeface="Times New Roman" panose="02020603050405020304" pitchFamily="18" charset="0"/>
              </a:rPr>
              <a:t>Documentation of Integration of Required Instruction in 7</a:t>
            </a:r>
            <a:r>
              <a:rPr lang="en-US" b="1" baseline="30000" dirty="0">
                <a:latin typeface="Calibri" panose="020F0502020204030204" pitchFamily="34" charset="0"/>
                <a:ea typeface="Times New Roman" panose="02020603050405020304" pitchFamily="18" charset="0"/>
                <a:cs typeface="Times New Roman" panose="02020603050405020304" pitchFamily="18" charset="0"/>
              </a:rPr>
              <a:t>th</a:t>
            </a:r>
            <a:r>
              <a:rPr lang="en-US" b="1" dirty="0">
                <a:latin typeface="Calibri" panose="020F0502020204030204" pitchFamily="34" charset="0"/>
                <a:ea typeface="Times New Roman" panose="02020603050405020304" pitchFamily="18" charset="0"/>
                <a:cs typeface="Times New Roman" panose="02020603050405020304" pitchFamily="18" charset="0"/>
              </a:rPr>
              <a:t> and 8</a:t>
            </a:r>
            <a:r>
              <a:rPr lang="en-US" b="1" baseline="30000" dirty="0">
                <a:latin typeface="Calibri" panose="020F0502020204030204" pitchFamily="34" charset="0"/>
                <a:ea typeface="Times New Roman" panose="02020603050405020304" pitchFamily="18" charset="0"/>
                <a:cs typeface="Times New Roman" panose="02020603050405020304" pitchFamily="18" charset="0"/>
              </a:rPr>
              <a:t>th</a:t>
            </a:r>
            <a:r>
              <a:rPr lang="en-US" b="1" dirty="0">
                <a:latin typeface="Calibri" panose="020F0502020204030204" pitchFamily="34" charset="0"/>
                <a:ea typeface="Times New Roman" panose="02020603050405020304" pitchFamily="18" charset="0"/>
                <a:cs typeface="Times New Roman" panose="02020603050405020304" pitchFamily="18" charset="0"/>
              </a:rPr>
              <a:t> Grade (DIRI)</a:t>
            </a:r>
            <a:r>
              <a:rPr lang="en-US" dirty="0">
                <a:latin typeface="Calibri" panose="020F0502020204030204" pitchFamily="34" charset="0"/>
                <a:ea typeface="Times New Roman" panose="02020603050405020304" pitchFamily="18" charset="0"/>
                <a:cs typeface="Times New Roman" panose="02020603050405020304" pitchFamily="18" charset="0"/>
              </a:rPr>
              <a:t>:  The requirements for </a:t>
            </a:r>
            <a:r>
              <a:rPr lang="en-US" dirty="0">
                <a:highlight>
                  <a:srgbClr val="FFFF00"/>
                </a:highlight>
                <a:latin typeface="Calibri" panose="020F0502020204030204" pitchFamily="34" charset="0"/>
                <a:ea typeface="Times New Roman" panose="02020603050405020304" pitchFamily="18" charset="0"/>
                <a:cs typeface="Times New Roman" panose="02020603050405020304" pitchFamily="18" charset="0"/>
              </a:rPr>
              <a:t>technology education, home and career skills, and library and information skills may be met by the integration of the State learning standards of such subjects into other courses</a:t>
            </a:r>
            <a:r>
              <a:rPr lang="en-US" dirty="0">
                <a:latin typeface="Calibri" panose="020F0502020204030204" pitchFamily="34" charset="0"/>
                <a:ea typeface="Times New Roman" panose="02020603050405020304" pitchFamily="18" charset="0"/>
                <a:cs typeface="Times New Roman" panose="02020603050405020304" pitchFamily="18" charset="0"/>
              </a:rPr>
              <a:t> in accordance with the criteria found in Section 100.4(2) of the Commissioner’s Regulations.</a:t>
            </a:r>
            <a:endParaRPr lang="en-US" dirty="0">
              <a:latin typeface="Times New Roman" panose="02020603050405020304" pitchFamily="18" charset="0"/>
              <a:ea typeface="Times New Roman" panose="02020603050405020304" pitchFamily="18" charset="0"/>
            </a:endParaRPr>
          </a:p>
          <a:p>
            <a:pPr marL="457200" indent="-457200" eaLnBrk="1" fontAlgn="auto" hangingPunct="1">
              <a:lnSpc>
                <a:spcPct val="80000"/>
              </a:lnSpc>
              <a:spcAft>
                <a:spcPts val="0"/>
              </a:spcAft>
              <a:buClr>
                <a:schemeClr val="accent1">
                  <a:lumMod val="75000"/>
                </a:schemeClr>
              </a:buClr>
              <a:buFont typeface="+mj-lt"/>
              <a:buAutoNum type="arabicPeriod" startAt="7"/>
              <a:defRPr/>
            </a:pPr>
            <a:endParaRPr lang="en-US" altLang="en-US" sz="2000" dirty="0">
              <a:solidFill>
                <a:schemeClr val="tx1">
                  <a:lumMod val="75000"/>
                  <a:lumOff val="25000"/>
                </a:schemeClr>
              </a:solidFill>
              <a:highlight>
                <a:srgbClr val="FFFF00"/>
              </a:highlight>
            </a:endParaRPr>
          </a:p>
        </p:txBody>
      </p:sp>
      <p:sp>
        <p:nvSpPr>
          <p:cNvPr id="29700" name="Slide Number Placeholder 1">
            <a:extLst>
              <a:ext uri="{FF2B5EF4-FFF2-40B4-BE49-F238E27FC236}">
                <a16:creationId xmlns:a16="http://schemas.microsoft.com/office/drawing/2014/main" id="{78B345FB-2E1C-457C-BE07-4D9DF2D7033F}"/>
              </a:ext>
            </a:extLst>
          </p:cNvPr>
          <p:cNvSpPr>
            <a:spLocks noGrp="1" noChangeArrowheads="1"/>
          </p:cNvSpPr>
          <p:nvPr>
            <p:ph type="sldNum" sz="quarter" idx="12"/>
          </p:nvPr>
        </p:nvSpPr>
        <p:spPr bwMode="auto">
          <a:xfrm>
            <a:off x="8382000" y="6172200"/>
            <a:ext cx="512763"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6CA7EB1-C32B-4C7C-ACF3-9F54501AE73F}" type="slidenum">
              <a:rPr lang="en-US" altLang="en-US" sz="1400" smtClean="0">
                <a:latin typeface="Tahoma" panose="020B0604030504040204" pitchFamily="34" charset="0"/>
              </a:rPr>
              <a:pPr/>
              <a:t>13</a:t>
            </a:fld>
            <a:endParaRPr lang="en-US" altLang="en-US" sz="1400">
              <a:latin typeface="Tahom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262987C3-E794-44CC-8EBF-9C2C311BA75D}"/>
              </a:ext>
            </a:extLst>
          </p:cNvPr>
          <p:cNvSpPr>
            <a:spLocks noGrp="1" noChangeArrowheads="1"/>
          </p:cNvSpPr>
          <p:nvPr>
            <p:ph type="title"/>
          </p:nvPr>
        </p:nvSpPr>
        <p:spPr>
          <a:xfrm>
            <a:off x="450850" y="152400"/>
            <a:ext cx="7704138" cy="1981200"/>
          </a:xfrm>
        </p:spPr>
        <p:txBody>
          <a:bodyPr/>
          <a:lstStyle/>
          <a:p>
            <a:pPr eaLnBrk="1" hangingPunct="1"/>
            <a:r>
              <a:rPr lang="en-US" altLang="en-US" b="1">
                <a:ln>
                  <a:noFill/>
                </a:ln>
                <a:latin typeface="Calibri" panose="020F0502020204030204" pitchFamily="34" charset="0"/>
                <a:cs typeface="Calibri" panose="020F0502020204030204" pitchFamily="34" charset="0"/>
              </a:rPr>
              <a:t>SUMMARY OF MANDATES </a:t>
            </a:r>
            <a:br>
              <a:rPr lang="en-US" altLang="en-US" b="1">
                <a:ln>
                  <a:noFill/>
                </a:ln>
                <a:latin typeface="Calibri" panose="020F0502020204030204" pitchFamily="34" charset="0"/>
                <a:cs typeface="Calibri" panose="020F0502020204030204" pitchFamily="34" charset="0"/>
              </a:rPr>
            </a:br>
            <a:r>
              <a:rPr lang="en-US" altLang="en-US" b="1">
                <a:ln>
                  <a:noFill/>
                </a:ln>
                <a:latin typeface="Calibri" panose="020F0502020204030204" pitchFamily="34" charset="0"/>
                <a:cs typeface="Calibri" panose="020F0502020204030204" pitchFamily="34" charset="0"/>
              </a:rPr>
              <a:t>(continued)</a:t>
            </a:r>
            <a:br>
              <a:rPr lang="en-US" altLang="en-US" b="1" u="sng">
                <a:ln>
                  <a:noFill/>
                </a:ln>
                <a:latin typeface="Calibri" panose="020F0502020204030204" pitchFamily="34" charset="0"/>
                <a:cs typeface="Calibri" panose="020F0502020204030204" pitchFamily="34" charset="0"/>
              </a:rPr>
            </a:br>
            <a:endParaRPr lang="en-US" altLang="en-US" b="1">
              <a:ln>
                <a:noFill/>
              </a:ln>
              <a:latin typeface="Calibri" panose="020F0502020204030204" pitchFamily="34" charset="0"/>
              <a:cs typeface="Calibri" panose="020F0502020204030204" pitchFamily="34" charset="0"/>
            </a:endParaRPr>
          </a:p>
        </p:txBody>
      </p:sp>
      <p:sp>
        <p:nvSpPr>
          <p:cNvPr id="28675" name="Rectangle 3">
            <a:extLst>
              <a:ext uri="{FF2B5EF4-FFF2-40B4-BE49-F238E27FC236}">
                <a16:creationId xmlns:a16="http://schemas.microsoft.com/office/drawing/2014/main" id="{D5CFEAE2-650B-44CF-9A25-E32FF9211B50}"/>
              </a:ext>
            </a:extLst>
          </p:cNvPr>
          <p:cNvSpPr>
            <a:spLocks noGrp="1" noChangeArrowheads="1"/>
          </p:cNvSpPr>
          <p:nvPr>
            <p:ph idx="1"/>
          </p:nvPr>
        </p:nvSpPr>
        <p:spPr>
          <a:xfrm>
            <a:off x="521982" y="1020799"/>
            <a:ext cx="7881283" cy="5486400"/>
          </a:xfrm>
        </p:spPr>
        <p:txBody>
          <a:bodyPr rtlCol="0">
            <a:normAutofit fontScale="92500" lnSpcReduction="20000"/>
          </a:bodyPr>
          <a:lstStyle/>
          <a:p>
            <a:pPr marL="0" indent="0" algn="ctr" eaLnBrk="1" fontAlgn="auto" hangingPunct="1">
              <a:lnSpc>
                <a:spcPct val="80000"/>
              </a:lnSpc>
              <a:spcAft>
                <a:spcPts val="0"/>
              </a:spcAft>
              <a:buClr>
                <a:schemeClr val="accent1">
                  <a:lumMod val="75000"/>
                </a:schemeClr>
              </a:buClr>
              <a:buFont typeface="Wingdings" panose="05000000000000000000" pitchFamily="2" charset="2"/>
              <a:buNone/>
              <a:defRPr/>
            </a:pPr>
            <a:endParaRPr lang="en-US" altLang="en-US" sz="2000" b="1" u="sng" dirty="0">
              <a:solidFill>
                <a:schemeClr val="tx1">
                  <a:lumMod val="75000"/>
                  <a:lumOff val="25000"/>
                </a:schemeClr>
              </a:solidFill>
              <a:latin typeface="Calibri" panose="020F0502020204030204" pitchFamily="34" charset="0"/>
              <a:cs typeface="Calibri" panose="020F0502020204030204" pitchFamily="34" charset="0"/>
            </a:endParaRPr>
          </a:p>
          <a:p>
            <a:pPr marL="457200" indent="-457200" algn="just" eaLnBrk="1" fontAlgn="auto" hangingPunct="1">
              <a:lnSpc>
                <a:spcPct val="80000"/>
              </a:lnSpc>
              <a:spcAft>
                <a:spcPts val="0"/>
              </a:spcAft>
              <a:buClr>
                <a:schemeClr val="accent1">
                  <a:lumMod val="75000"/>
                </a:schemeClr>
              </a:buClr>
              <a:buFont typeface="+mj-lt"/>
              <a:buAutoNum type="arabicPeriod" startAt="10"/>
              <a:defRPr/>
            </a:pPr>
            <a:r>
              <a:rPr lang="en-US" b="1" dirty="0">
                <a:latin typeface="Calibri" panose="020F0502020204030204" pitchFamily="34" charset="0"/>
                <a:ea typeface="Times New Roman" panose="02020603050405020304" pitchFamily="18" charset="0"/>
              </a:rPr>
              <a:t>Graduation Report for Non-public Schools (HSGR) grade 12 only: </a:t>
            </a:r>
            <a:r>
              <a:rPr lang="en-US" dirty="0">
                <a:latin typeface="Calibri" panose="020F0502020204030204" pitchFamily="34" charset="0"/>
                <a:ea typeface="Times New Roman" panose="02020603050405020304" pitchFamily="18" charset="0"/>
              </a:rPr>
              <a:t>Non-public schools are now responsible for reporting all students who were awarded a local or Regents diploma, Career Development &amp; Occupational Studies Commencement Credentials or Skills &amp; Achievement Commencement Credential in SIRS.  </a:t>
            </a:r>
            <a:r>
              <a:rPr lang="en-US" dirty="0">
                <a:highlight>
                  <a:srgbClr val="FFFF00"/>
                </a:highlight>
                <a:latin typeface="Calibri" panose="020F0502020204030204" pitchFamily="34" charset="0"/>
                <a:ea typeface="Times New Roman" panose="02020603050405020304" pitchFamily="18" charset="0"/>
              </a:rPr>
              <a:t>Graduation Reporting must now be completed with your local RIC and filed by the end of August annually</a:t>
            </a:r>
          </a:p>
          <a:p>
            <a:pPr marL="457200" indent="-457200" algn="just" eaLnBrk="1" fontAlgn="auto" hangingPunct="1">
              <a:lnSpc>
                <a:spcPct val="80000"/>
              </a:lnSpc>
              <a:spcAft>
                <a:spcPts val="0"/>
              </a:spcAft>
              <a:buClr>
                <a:schemeClr val="accent1">
                  <a:lumMod val="75000"/>
                </a:schemeClr>
              </a:buClr>
              <a:buFont typeface="+mj-lt"/>
              <a:buAutoNum type="arabicPeriod" startAt="10"/>
              <a:defRPr/>
            </a:pPr>
            <a:r>
              <a:rPr lang="en-US" b="1" dirty="0">
                <a:latin typeface="Calibri" panose="020F0502020204030204" pitchFamily="34" charset="0"/>
                <a:ea typeface="Times New Roman" panose="02020603050405020304" pitchFamily="18" charset="0"/>
                <a:cs typeface="Times New Roman" panose="02020603050405020304" pitchFamily="18" charset="0"/>
              </a:rPr>
              <a:t>Grade Four Science Test (GFST)</a:t>
            </a:r>
            <a:r>
              <a:rPr lang="en-US" dirty="0">
                <a:latin typeface="Calibri" panose="020F0502020204030204" pitchFamily="34" charset="0"/>
                <a:ea typeface="Times New Roman" panose="02020603050405020304" pitchFamily="18" charset="0"/>
                <a:cs typeface="Times New Roman" panose="02020603050405020304" pitchFamily="18" charset="0"/>
              </a:rPr>
              <a:t>: Grade Four Elementary-Level Science Test must be administered and reported to the </a:t>
            </a:r>
            <a:r>
              <a:rPr lang="en-US" dirty="0">
                <a:highlight>
                  <a:srgbClr val="FFFF00"/>
                </a:highlight>
                <a:latin typeface="Calibri" panose="020F0502020204030204" pitchFamily="34" charset="0"/>
                <a:ea typeface="Times New Roman" panose="02020603050405020304" pitchFamily="18" charset="0"/>
                <a:cs typeface="Times New Roman" panose="02020603050405020304" pitchFamily="18" charset="0"/>
              </a:rPr>
              <a:t>SIRS </a:t>
            </a:r>
            <a:r>
              <a:rPr lang="en-US" dirty="0">
                <a:latin typeface="Calibri" panose="020F0502020204030204" pitchFamily="34" charset="0"/>
                <a:ea typeface="Times New Roman" panose="02020603050405020304" pitchFamily="18" charset="0"/>
                <a:cs typeface="Times New Roman" panose="02020603050405020304" pitchFamily="18" charset="0"/>
              </a:rPr>
              <a:t>through a contract with a Regional Information Center </a:t>
            </a:r>
            <a:r>
              <a:rPr lang="en-US" dirty="0">
                <a:highlight>
                  <a:srgbClr val="FFFF00"/>
                </a:highlight>
                <a:latin typeface="Calibri" panose="020F0502020204030204" pitchFamily="34" charset="0"/>
                <a:ea typeface="Times New Roman" panose="02020603050405020304" pitchFamily="18" charset="0"/>
                <a:cs typeface="Times New Roman" panose="02020603050405020304" pitchFamily="18" charset="0"/>
              </a:rPr>
              <a:t>(RIC) </a:t>
            </a:r>
            <a:r>
              <a:rPr lang="en-US" dirty="0">
                <a:latin typeface="Calibri" panose="020F0502020204030204" pitchFamily="34" charset="0"/>
                <a:ea typeface="Times New Roman" panose="02020603050405020304" pitchFamily="18" charset="0"/>
                <a:cs typeface="Times New Roman" panose="02020603050405020304" pitchFamily="18" charset="0"/>
              </a:rPr>
              <a:t>for scanning and reporting.</a:t>
            </a:r>
          </a:p>
          <a:p>
            <a:pPr marL="457200" indent="-457200" algn="just" eaLnBrk="1" fontAlgn="auto" hangingPunct="1">
              <a:lnSpc>
                <a:spcPct val="80000"/>
              </a:lnSpc>
              <a:spcAft>
                <a:spcPts val="0"/>
              </a:spcAft>
              <a:buClr>
                <a:schemeClr val="accent1">
                  <a:lumMod val="75000"/>
                </a:schemeClr>
              </a:buClr>
              <a:buFont typeface="+mj-lt"/>
              <a:buAutoNum type="arabicPeriod" startAt="10"/>
              <a:defRPr/>
            </a:pPr>
            <a:r>
              <a:rPr lang="en-US" b="1" dirty="0">
                <a:latin typeface="Calibri" panose="020F0502020204030204" pitchFamily="34" charset="0"/>
                <a:ea typeface="Times New Roman" panose="02020603050405020304" pitchFamily="18" charset="0"/>
                <a:cs typeface="Times New Roman" panose="02020603050405020304" pitchFamily="18" charset="0"/>
              </a:rPr>
              <a:t>Expenditure for Travel Costs to Examination Storage Sites (TSS)</a:t>
            </a:r>
            <a:r>
              <a:rPr lang="en-US" dirty="0">
                <a:latin typeface="Calibri" panose="020F0502020204030204" pitchFamily="34" charset="0"/>
                <a:ea typeface="Times New Roman" panose="02020603050405020304" pitchFamily="18" charset="0"/>
                <a:cs typeface="Times New Roman" panose="02020603050405020304" pitchFamily="18" charset="0"/>
              </a:rPr>
              <a:t>:Pick up for secure examinations being stored at a neutral site. (</a:t>
            </a:r>
            <a:r>
              <a:rPr lang="en-US" b="1" dirty="0">
                <a:latin typeface="Calibri" panose="020F0502020204030204" pitchFamily="34" charset="0"/>
                <a:ea typeface="Times New Roman" panose="02020603050405020304" pitchFamily="18" charset="0"/>
                <a:cs typeface="Times New Roman" panose="02020603050405020304" pitchFamily="18" charset="0"/>
              </a:rPr>
              <a:t>Note: </a:t>
            </a:r>
            <a:r>
              <a:rPr lang="en-US" dirty="0">
                <a:latin typeface="Calibri" panose="020F0502020204030204" pitchFamily="34" charset="0"/>
                <a:ea typeface="Times New Roman" panose="02020603050405020304" pitchFamily="18" charset="0"/>
                <a:cs typeface="Times New Roman" panose="02020603050405020304" pitchFamily="18" charset="0"/>
              </a:rPr>
              <a:t>All examinations included in the mandates are secure examinations.)</a:t>
            </a:r>
            <a:endParaRPr lang="en-US" dirty="0">
              <a:latin typeface="Times New Roman" panose="02020603050405020304" pitchFamily="18" charset="0"/>
              <a:ea typeface="Times New Roman" panose="02020603050405020304" pitchFamily="18" charset="0"/>
            </a:endParaRPr>
          </a:p>
          <a:p>
            <a:pPr marL="457200" indent="-457200" algn="just" eaLnBrk="1" fontAlgn="auto" hangingPunct="1">
              <a:lnSpc>
                <a:spcPct val="80000"/>
              </a:lnSpc>
              <a:spcAft>
                <a:spcPts val="0"/>
              </a:spcAft>
              <a:buClr>
                <a:schemeClr val="accent1">
                  <a:lumMod val="75000"/>
                </a:schemeClr>
              </a:buClr>
              <a:buFont typeface="+mj-lt"/>
              <a:buAutoNum type="arabicPeriod" startAt="10"/>
              <a:defRPr/>
            </a:pPr>
            <a:r>
              <a:rPr lang="en-US" b="1" dirty="0">
                <a:latin typeface="Calibri" panose="020F0502020204030204" pitchFamily="34" charset="0"/>
                <a:ea typeface="Times New Roman" panose="02020603050405020304" pitchFamily="18" charset="0"/>
                <a:cs typeface="Times New Roman" panose="02020603050405020304" pitchFamily="18" charset="0"/>
              </a:rPr>
              <a:t>New York State Scholarships for Academic Excellence Application (SAE): </a:t>
            </a:r>
            <a:r>
              <a:rPr lang="en-US" dirty="0">
                <a:latin typeface="Calibri" panose="020F0502020204030204" pitchFamily="34" charset="0"/>
                <a:ea typeface="Times New Roman" panose="02020603050405020304" pitchFamily="18" charset="0"/>
                <a:cs typeface="Times New Roman" panose="02020603050405020304" pitchFamily="18" charset="0"/>
              </a:rPr>
              <a:t>Submission of the </a:t>
            </a:r>
            <a:r>
              <a:rPr lang="en-US" dirty="0">
                <a:highlight>
                  <a:srgbClr val="FFFF00"/>
                </a:highlight>
                <a:latin typeface="Calibri" panose="020F0502020204030204" pitchFamily="34" charset="0"/>
                <a:ea typeface="Times New Roman" panose="02020603050405020304" pitchFamily="18" charset="0"/>
                <a:cs typeface="Times New Roman" panose="02020603050405020304" pitchFamily="18" charset="0"/>
              </a:rPr>
              <a:t>Scholarships for Academic Excellence </a:t>
            </a:r>
            <a:r>
              <a:rPr lang="en-US" dirty="0">
                <a:latin typeface="Calibri" panose="020F0502020204030204" pitchFamily="34" charset="0"/>
                <a:ea typeface="Times New Roman" panose="02020603050405020304" pitchFamily="18" charset="0"/>
                <a:cs typeface="Times New Roman" panose="02020603050405020304" pitchFamily="18" charset="0"/>
              </a:rPr>
              <a:t>Nomination Summary Form, listing the nominee(s) and the individual student application forms. </a:t>
            </a:r>
            <a:r>
              <a:rPr lang="en-US" dirty="0">
                <a:highlight>
                  <a:srgbClr val="FFFF00"/>
                </a:highlight>
                <a:latin typeface="Calibri" panose="020F0502020204030204" pitchFamily="34" charset="0"/>
                <a:ea typeface="Times New Roman" panose="02020603050405020304" pitchFamily="18" charset="0"/>
                <a:cs typeface="Times New Roman" panose="02020603050405020304" pitchFamily="18" charset="0"/>
              </a:rPr>
              <a:t>Scholarships for Academic Excellence must be published and made available to students at the beginning of the school year.</a:t>
            </a:r>
            <a:r>
              <a:rPr lang="en-US" b="1" dirty="0">
                <a:highlight>
                  <a:srgbClr val="FFFF00"/>
                </a:highlight>
                <a:latin typeface="Calibri" panose="020F0502020204030204" pitchFamily="34" charset="0"/>
                <a:ea typeface="Times New Roman" panose="02020603050405020304" pitchFamily="18" charset="0"/>
                <a:cs typeface="Times New Roman" panose="02020603050405020304" pitchFamily="18" charset="0"/>
              </a:rPr>
              <a:t> </a:t>
            </a:r>
            <a:endParaRPr lang="en-US" altLang="en-US" sz="2000" dirty="0">
              <a:solidFill>
                <a:schemeClr val="tx1">
                  <a:lumMod val="75000"/>
                  <a:lumOff val="25000"/>
                </a:schemeClr>
              </a:solidFill>
              <a:highlight>
                <a:srgbClr val="FFFF00"/>
              </a:highlight>
            </a:endParaRPr>
          </a:p>
        </p:txBody>
      </p:sp>
      <p:sp>
        <p:nvSpPr>
          <p:cNvPr id="30724" name="Slide Number Placeholder 1">
            <a:extLst>
              <a:ext uri="{FF2B5EF4-FFF2-40B4-BE49-F238E27FC236}">
                <a16:creationId xmlns:a16="http://schemas.microsoft.com/office/drawing/2014/main" id="{7880F93E-0630-483F-B686-A02DABFAF3B3}"/>
              </a:ext>
            </a:extLst>
          </p:cNvPr>
          <p:cNvSpPr>
            <a:spLocks noGrp="1" noChangeArrowheads="1"/>
          </p:cNvSpPr>
          <p:nvPr>
            <p:ph type="sldNum" sz="quarter" idx="12"/>
          </p:nvPr>
        </p:nvSpPr>
        <p:spPr bwMode="auto">
          <a:xfrm>
            <a:off x="8382000" y="6172200"/>
            <a:ext cx="512763"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E8883C1-1BA9-480E-9A7E-A834CD036C68}" type="slidenum">
              <a:rPr lang="en-US" altLang="en-US" sz="1400" smtClean="0">
                <a:latin typeface="Tahoma" panose="020B0604030504040204" pitchFamily="34" charset="0"/>
              </a:rPr>
              <a:pPr/>
              <a:t>14</a:t>
            </a:fld>
            <a:endParaRPr lang="en-US" altLang="en-US" sz="1400">
              <a:latin typeface="Tahom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81F502EE-792F-417B-A192-A53943DB0E34}"/>
              </a:ext>
            </a:extLst>
          </p:cNvPr>
          <p:cNvSpPr>
            <a:spLocks noGrp="1" noChangeArrowheads="1"/>
          </p:cNvSpPr>
          <p:nvPr>
            <p:ph type="title"/>
          </p:nvPr>
        </p:nvSpPr>
        <p:spPr>
          <a:xfrm>
            <a:off x="666750" y="381000"/>
            <a:ext cx="7704138" cy="1676400"/>
          </a:xfrm>
        </p:spPr>
        <p:txBody>
          <a:bodyPr/>
          <a:lstStyle/>
          <a:p>
            <a:pPr eaLnBrk="1" hangingPunct="1"/>
            <a:r>
              <a:rPr lang="en-US" altLang="en-US" b="1">
                <a:ln>
                  <a:noFill/>
                </a:ln>
                <a:latin typeface="Calibri" panose="020F0502020204030204" pitchFamily="34" charset="0"/>
                <a:cs typeface="Calibri" panose="020F0502020204030204" pitchFamily="34" charset="0"/>
              </a:rPr>
              <a:t> SUMMARY OF MANDATES</a:t>
            </a:r>
            <a:br>
              <a:rPr lang="en-US" altLang="en-US" b="1">
                <a:ln>
                  <a:noFill/>
                </a:ln>
                <a:latin typeface="Calibri" panose="020F0502020204030204" pitchFamily="34" charset="0"/>
                <a:cs typeface="Calibri" panose="020F0502020204030204" pitchFamily="34" charset="0"/>
              </a:rPr>
            </a:br>
            <a:r>
              <a:rPr lang="en-US" altLang="en-US" b="1">
                <a:ln>
                  <a:noFill/>
                </a:ln>
                <a:latin typeface="Calibri" panose="020F0502020204030204" pitchFamily="34" charset="0"/>
                <a:cs typeface="Calibri" panose="020F0502020204030204" pitchFamily="34" charset="0"/>
              </a:rPr>
              <a:t>(continued)</a:t>
            </a:r>
            <a:br>
              <a:rPr lang="en-US" altLang="en-US" b="1">
                <a:ln>
                  <a:noFill/>
                </a:ln>
                <a:latin typeface="Calibri" panose="020F0502020204030204" pitchFamily="34" charset="0"/>
                <a:cs typeface="Calibri" panose="020F0502020204030204" pitchFamily="34" charset="0"/>
              </a:rPr>
            </a:br>
            <a:r>
              <a:rPr lang="en-US" altLang="en-US" b="1">
                <a:ln>
                  <a:noFill/>
                </a:ln>
                <a:latin typeface="Calibri" panose="020F0502020204030204" pitchFamily="34" charset="0"/>
                <a:cs typeface="Calibri" panose="020F0502020204030204" pitchFamily="34" charset="0"/>
              </a:rPr>
              <a:t> </a:t>
            </a:r>
            <a:br>
              <a:rPr lang="en-US" altLang="en-US" b="1" u="sng">
                <a:ln>
                  <a:noFill/>
                </a:ln>
                <a:latin typeface="Calibri" panose="020F0502020204030204" pitchFamily="34" charset="0"/>
                <a:cs typeface="Calibri" panose="020F0502020204030204" pitchFamily="34" charset="0"/>
              </a:rPr>
            </a:br>
            <a:endParaRPr lang="en-US" altLang="en-US" b="1">
              <a:ln>
                <a:noFill/>
              </a:ln>
              <a:latin typeface="Calibri" panose="020F0502020204030204" pitchFamily="34" charset="0"/>
              <a:cs typeface="Calibri" panose="020F0502020204030204" pitchFamily="34" charset="0"/>
            </a:endParaRPr>
          </a:p>
        </p:txBody>
      </p:sp>
      <p:sp>
        <p:nvSpPr>
          <p:cNvPr id="28675" name="Rectangle 3">
            <a:extLst>
              <a:ext uri="{FF2B5EF4-FFF2-40B4-BE49-F238E27FC236}">
                <a16:creationId xmlns:a16="http://schemas.microsoft.com/office/drawing/2014/main" id="{0FA0BDE1-AAA5-4157-9736-C2922DA08160}"/>
              </a:ext>
            </a:extLst>
          </p:cNvPr>
          <p:cNvSpPr>
            <a:spLocks noGrp="1" noChangeArrowheads="1"/>
          </p:cNvSpPr>
          <p:nvPr>
            <p:ph idx="1"/>
          </p:nvPr>
        </p:nvSpPr>
        <p:spPr>
          <a:xfrm>
            <a:off x="677863" y="990600"/>
            <a:ext cx="7704137" cy="6248400"/>
          </a:xfrm>
        </p:spPr>
        <p:txBody>
          <a:bodyPr rtlCol="0">
            <a:normAutofit fontScale="55000" lnSpcReduction="20000"/>
          </a:bodyPr>
          <a:lstStyle/>
          <a:p>
            <a:pPr marL="0" indent="0" algn="just" eaLnBrk="1" fontAlgn="auto" hangingPunct="1">
              <a:lnSpc>
                <a:spcPct val="80000"/>
              </a:lnSpc>
              <a:spcAft>
                <a:spcPts val="0"/>
              </a:spcAft>
              <a:buClr>
                <a:schemeClr val="accent1">
                  <a:lumMod val="75000"/>
                </a:schemeClr>
              </a:buClr>
              <a:buFont typeface="Wingdings" panose="05000000000000000000" pitchFamily="2" charset="2"/>
              <a:buNone/>
              <a:defRPr/>
            </a:pPr>
            <a:endParaRPr lang="en-US" altLang="en-US" sz="2000" b="1" u="sng" dirty="0">
              <a:solidFill>
                <a:schemeClr val="tx1">
                  <a:lumMod val="75000"/>
                  <a:lumOff val="25000"/>
                </a:schemeClr>
              </a:solidFill>
              <a:latin typeface="Calibri" panose="020F0502020204030204" pitchFamily="34" charset="0"/>
              <a:cs typeface="Calibri" panose="020F0502020204030204" pitchFamily="34" charset="0"/>
            </a:endParaRPr>
          </a:p>
          <a:p>
            <a:pPr marL="457200" indent="-457200" algn="just" eaLnBrk="1" fontAlgn="auto" hangingPunct="1">
              <a:lnSpc>
                <a:spcPct val="80000"/>
              </a:lnSpc>
              <a:spcAft>
                <a:spcPts val="0"/>
              </a:spcAft>
              <a:buClr>
                <a:schemeClr val="accent1">
                  <a:lumMod val="75000"/>
                </a:schemeClr>
              </a:buClr>
              <a:buFont typeface="+mj-lt"/>
              <a:buAutoNum type="arabicPeriod" startAt="14"/>
              <a:defRPr/>
            </a:pPr>
            <a:r>
              <a:rPr lang="en-US" sz="3400" b="1" dirty="0">
                <a:latin typeface="Calibri" panose="020F0502020204030204" pitchFamily="34" charset="0"/>
                <a:ea typeface="Times New Roman" panose="02020603050405020304" pitchFamily="18" charset="0"/>
                <a:cs typeface="Calibri" panose="020F0502020204030204" pitchFamily="34" charset="0"/>
              </a:rPr>
              <a:t>Grade Eight Science Test (GEST):</a:t>
            </a:r>
            <a:r>
              <a:rPr lang="en-US" sz="3400" dirty="0">
                <a:latin typeface="Calibri" panose="020F0502020204030204" pitchFamily="34" charset="0"/>
                <a:ea typeface="Times New Roman" panose="02020603050405020304" pitchFamily="18" charset="0"/>
                <a:cs typeface="Calibri" panose="020F0502020204030204" pitchFamily="34" charset="0"/>
              </a:rPr>
              <a:t> Grade Eight Science Test must be administered and reported to the </a:t>
            </a:r>
            <a:r>
              <a:rPr lang="en-US" sz="3400" dirty="0">
                <a:highlight>
                  <a:srgbClr val="FFFF00"/>
                </a:highlight>
                <a:latin typeface="Calibri" panose="020F0502020204030204" pitchFamily="34" charset="0"/>
                <a:ea typeface="Times New Roman" panose="02020603050405020304" pitchFamily="18" charset="0"/>
                <a:cs typeface="Calibri" panose="020F0502020204030204" pitchFamily="34" charset="0"/>
              </a:rPr>
              <a:t>SIRS </a:t>
            </a:r>
            <a:r>
              <a:rPr lang="en-US" sz="3400" dirty="0">
                <a:latin typeface="Calibri" panose="020F0502020204030204" pitchFamily="34" charset="0"/>
                <a:ea typeface="Times New Roman" panose="02020603050405020304" pitchFamily="18" charset="0"/>
                <a:cs typeface="Calibri" panose="020F0502020204030204" pitchFamily="34" charset="0"/>
              </a:rPr>
              <a:t>through a contract with a Regional Information Center </a:t>
            </a:r>
            <a:r>
              <a:rPr lang="en-US" sz="3400" dirty="0">
                <a:highlight>
                  <a:srgbClr val="FFFF00"/>
                </a:highlight>
                <a:latin typeface="Calibri" panose="020F0502020204030204" pitchFamily="34" charset="0"/>
                <a:ea typeface="Times New Roman" panose="02020603050405020304" pitchFamily="18" charset="0"/>
                <a:cs typeface="Calibri" panose="020F0502020204030204" pitchFamily="34" charset="0"/>
              </a:rPr>
              <a:t>(RIC) </a:t>
            </a:r>
            <a:r>
              <a:rPr lang="en-US" sz="3400" dirty="0">
                <a:latin typeface="Calibri" panose="020F0502020204030204" pitchFamily="34" charset="0"/>
                <a:ea typeface="Times New Roman" panose="02020603050405020304" pitchFamily="18" charset="0"/>
                <a:cs typeface="Calibri" panose="020F0502020204030204" pitchFamily="34" charset="0"/>
              </a:rPr>
              <a:t>for scanning and reporting.</a:t>
            </a:r>
          </a:p>
          <a:p>
            <a:pPr marL="457200" indent="-457200" algn="just" eaLnBrk="1" fontAlgn="auto" hangingPunct="1">
              <a:lnSpc>
                <a:spcPct val="80000"/>
              </a:lnSpc>
              <a:spcAft>
                <a:spcPts val="0"/>
              </a:spcAft>
              <a:buClr>
                <a:schemeClr val="accent1">
                  <a:lumMod val="75000"/>
                </a:schemeClr>
              </a:buClr>
              <a:buFont typeface="+mj-lt"/>
              <a:buAutoNum type="arabicPeriod" startAt="17"/>
              <a:defRPr/>
            </a:pPr>
            <a:r>
              <a:rPr lang="en-US" sz="3400" b="1" dirty="0">
                <a:latin typeface="Calibri" panose="020F0502020204030204" pitchFamily="34" charset="0"/>
                <a:ea typeface="Times New Roman" panose="02020603050405020304" pitchFamily="18" charset="0"/>
                <a:cs typeface="Calibri" panose="020F0502020204030204" pitchFamily="34" charset="0"/>
              </a:rPr>
              <a:t>Pesticide Neighbor Notification (PNN): </a:t>
            </a:r>
            <a:r>
              <a:rPr lang="en-US" sz="3400" dirty="0">
                <a:latin typeface="Calibri" panose="020F0502020204030204" pitchFamily="34" charset="0"/>
                <a:ea typeface="Times New Roman" panose="02020603050405020304" pitchFamily="18" charset="0"/>
                <a:cs typeface="Calibri" panose="020F0502020204030204" pitchFamily="34" charset="0"/>
              </a:rPr>
              <a:t>School Pesticide Neighbor Notification Law requires all non-public schools to notify parents and interested parties prior to pesticide applications in instructional and administrative buildings and grounds, as well as playgrounds and athletic fields. </a:t>
            </a:r>
          </a:p>
          <a:p>
            <a:pPr marL="457200" indent="-457200" algn="just" eaLnBrk="1" fontAlgn="auto" hangingPunct="1">
              <a:lnSpc>
                <a:spcPct val="80000"/>
              </a:lnSpc>
              <a:spcAft>
                <a:spcPts val="0"/>
              </a:spcAft>
              <a:buClr>
                <a:schemeClr val="accent1">
                  <a:lumMod val="75000"/>
                </a:schemeClr>
              </a:buClr>
              <a:buFont typeface="+mj-lt"/>
              <a:buAutoNum type="arabicPeriod" startAt="17"/>
              <a:defRPr/>
            </a:pPr>
            <a:r>
              <a:rPr lang="en-US" sz="3400" b="1" dirty="0">
                <a:latin typeface="Calibri" panose="020F0502020204030204" pitchFamily="34" charset="0"/>
                <a:ea typeface="Times New Roman" panose="02020603050405020304" pitchFamily="18" charset="0"/>
                <a:cs typeface="Calibri" panose="020F0502020204030204" pitchFamily="34" charset="0"/>
              </a:rPr>
              <a:t>New York State English as a Second Language Achievement Test (NYSESLAT):</a:t>
            </a:r>
            <a:r>
              <a:rPr lang="en-US" sz="3400" dirty="0">
                <a:latin typeface="Calibri" panose="020F0502020204030204" pitchFamily="34" charset="0"/>
                <a:ea typeface="Times New Roman" panose="02020603050405020304" pitchFamily="18" charset="0"/>
                <a:cs typeface="Calibri" panose="020F0502020204030204" pitchFamily="34" charset="0"/>
              </a:rPr>
              <a:t>   The NYSESLAT is designed specifically for </a:t>
            </a:r>
            <a:r>
              <a:rPr lang="en-US" sz="3400" dirty="0">
                <a:highlight>
                  <a:srgbClr val="FFFF00"/>
                </a:highlight>
                <a:latin typeface="Calibri" panose="020F0502020204030204" pitchFamily="34" charset="0"/>
                <a:ea typeface="Times New Roman" panose="02020603050405020304" pitchFamily="18" charset="0"/>
                <a:cs typeface="Calibri" panose="020F0502020204030204" pitchFamily="34" charset="0"/>
              </a:rPr>
              <a:t>limited English proficient (LEP) students to determine proficiency in the English language.</a:t>
            </a:r>
            <a:r>
              <a:rPr lang="en-US" sz="3400" dirty="0">
                <a:latin typeface="Calibri" panose="020F0502020204030204" pitchFamily="34" charset="0"/>
                <a:ea typeface="Times New Roman" panose="02020603050405020304" pitchFamily="18" charset="0"/>
                <a:cs typeface="Calibri" panose="020F0502020204030204" pitchFamily="34" charset="0"/>
              </a:rPr>
              <a:t> NYSESLAT test</a:t>
            </a:r>
            <a:r>
              <a:rPr lang="en-US" sz="3400" b="1" dirty="0">
                <a:latin typeface="Calibri" panose="020F0502020204030204" pitchFamily="34" charset="0"/>
                <a:ea typeface="Times New Roman" panose="02020603050405020304" pitchFamily="18" charset="0"/>
                <a:cs typeface="Calibri" panose="020F0502020204030204" pitchFamily="34" charset="0"/>
              </a:rPr>
              <a:t> </a:t>
            </a:r>
            <a:r>
              <a:rPr lang="en-US" sz="3400" dirty="0">
                <a:latin typeface="Calibri" panose="020F0502020204030204" pitchFamily="34" charset="0"/>
                <a:ea typeface="Times New Roman" panose="02020603050405020304" pitchFamily="18" charset="0"/>
                <a:cs typeface="Calibri" panose="020F0502020204030204" pitchFamily="34" charset="0"/>
              </a:rPr>
              <a:t>must be administered according to the rules, regulations and guidelines issued by the New York State Education Department.  Student </a:t>
            </a:r>
            <a:r>
              <a:rPr lang="en-US" sz="3400" dirty="0">
                <a:highlight>
                  <a:srgbClr val="FFFF00"/>
                </a:highlight>
                <a:latin typeface="Calibri" panose="020F0502020204030204" pitchFamily="34" charset="0"/>
                <a:ea typeface="Times New Roman" panose="02020603050405020304" pitchFamily="18" charset="0"/>
                <a:cs typeface="Calibri" panose="020F0502020204030204" pitchFamily="34" charset="0"/>
              </a:rPr>
              <a:t>answer sheets must be sent to the RIC </a:t>
            </a:r>
            <a:r>
              <a:rPr lang="en-US" sz="3400" dirty="0">
                <a:latin typeface="Calibri" panose="020F0502020204030204" pitchFamily="34" charset="0"/>
                <a:ea typeface="Times New Roman" panose="02020603050405020304" pitchFamily="18" charset="0"/>
                <a:cs typeface="Calibri" panose="020F0502020204030204" pitchFamily="34" charset="0"/>
              </a:rPr>
              <a:t>or large city scoring Center for scoring by the required deadline of May 28, 2022.</a:t>
            </a:r>
            <a:endParaRPr lang="en-US" sz="3400" dirty="0">
              <a:highlight>
                <a:srgbClr val="FFFF00"/>
              </a:highlight>
              <a:latin typeface="Calibri" panose="020F0502020204030204" pitchFamily="34" charset="0"/>
              <a:ea typeface="Times New Roman" panose="02020603050405020304" pitchFamily="18" charset="0"/>
              <a:cs typeface="Calibri" panose="020F0502020204030204" pitchFamily="34" charset="0"/>
            </a:endParaRPr>
          </a:p>
          <a:p>
            <a:pPr marL="0" indent="0" algn="just" eaLnBrk="1" fontAlgn="auto" hangingPunct="1">
              <a:lnSpc>
                <a:spcPct val="80000"/>
              </a:lnSpc>
              <a:spcAft>
                <a:spcPts val="0"/>
              </a:spcAft>
              <a:buClr>
                <a:schemeClr val="accent1">
                  <a:lumMod val="75000"/>
                </a:schemeClr>
              </a:buClr>
              <a:buFont typeface="Wingdings 3" panose="05040102010807070707" pitchFamily="18" charset="2"/>
              <a:buNone/>
              <a:defRPr/>
            </a:pPr>
            <a:r>
              <a:rPr lang="en-US" sz="3400" b="1" dirty="0">
                <a:latin typeface="Calibri" panose="020F0502020204030204" pitchFamily="34" charset="0"/>
                <a:ea typeface="Times New Roman" panose="02020603050405020304" pitchFamily="18" charset="0"/>
                <a:cs typeface="Calibri" panose="020F0502020204030204" pitchFamily="34" charset="0"/>
              </a:rPr>
              <a:t>	</a:t>
            </a:r>
            <a:r>
              <a:rPr lang="en-US" sz="3400" dirty="0">
                <a:latin typeface="Calibri" panose="020F0502020204030204" pitchFamily="34" charset="0"/>
                <a:ea typeface="Times New Roman" panose="02020603050405020304" pitchFamily="18" charset="0"/>
                <a:cs typeface="Calibri" panose="020F0502020204030204" pitchFamily="34" charset="0"/>
              </a:rPr>
              <a:t>NYSITELL </a:t>
            </a:r>
            <a:r>
              <a:rPr lang="en-US" sz="3400" b="1" dirty="0">
                <a:latin typeface="Calibri" panose="020F0502020204030204" pitchFamily="34" charset="0"/>
                <a:ea typeface="Times New Roman" panose="02020603050405020304" pitchFamily="18" charset="0"/>
                <a:cs typeface="Calibri" panose="020F0502020204030204" pitchFamily="34" charset="0"/>
              </a:rPr>
              <a:t>New York State Identification Test for English Language 	Learners 	(NYSITELL): </a:t>
            </a:r>
            <a:r>
              <a:rPr lang="en-US" sz="3400" dirty="0">
                <a:highlight>
                  <a:srgbClr val="FFFF00"/>
                </a:highlight>
                <a:latin typeface="Calibri" panose="020F0502020204030204" pitchFamily="34" charset="0"/>
                <a:ea typeface="Times New Roman" panose="02020603050405020304" pitchFamily="18" charset="0"/>
                <a:cs typeface="Calibri" panose="020F0502020204030204" pitchFamily="34" charset="0"/>
              </a:rPr>
              <a:t>Assess the English Language proficiency of </a:t>
            </a:r>
            <a:r>
              <a:rPr lang="en-US" sz="3400" dirty="0">
                <a:latin typeface="Calibri" panose="020F0502020204030204" pitchFamily="34" charset="0"/>
                <a:ea typeface="Times New Roman" panose="02020603050405020304" pitchFamily="18" charset="0"/>
                <a:cs typeface="Calibri" panose="020F0502020204030204" pitchFamily="34" charset="0"/>
              </a:rPr>
              <a:t>	</a:t>
            </a:r>
            <a:r>
              <a:rPr lang="en-US" sz="3400" dirty="0">
                <a:highlight>
                  <a:srgbClr val="FFFF00"/>
                </a:highlight>
                <a:latin typeface="Calibri" panose="020F0502020204030204" pitchFamily="34" charset="0"/>
                <a:ea typeface="Times New Roman" panose="02020603050405020304" pitchFamily="18" charset="0"/>
                <a:cs typeface="Calibri" panose="020F0502020204030204" pitchFamily="34" charset="0"/>
              </a:rPr>
              <a:t>new entrants whose </a:t>
            </a:r>
            <a:r>
              <a:rPr lang="en-US" sz="3400" dirty="0">
                <a:latin typeface="Calibri" panose="020F0502020204030204" pitchFamily="34" charset="0"/>
                <a:ea typeface="Times New Roman" panose="02020603050405020304" pitchFamily="18" charset="0"/>
                <a:cs typeface="Calibri" panose="020F0502020204030204" pitchFamily="34" charset="0"/>
              </a:rPr>
              <a:t>	</a:t>
            </a:r>
            <a:r>
              <a:rPr lang="en-US" sz="3400" dirty="0">
                <a:highlight>
                  <a:srgbClr val="FFFF00"/>
                </a:highlight>
                <a:latin typeface="Calibri" panose="020F0502020204030204" pitchFamily="34" charset="0"/>
                <a:ea typeface="Times New Roman" panose="02020603050405020304" pitchFamily="18" charset="0"/>
                <a:cs typeface="Calibri" panose="020F0502020204030204" pitchFamily="34" charset="0"/>
              </a:rPr>
              <a:t>home language is a language other than English. </a:t>
            </a:r>
            <a:r>
              <a:rPr lang="en-US" sz="3400" dirty="0">
                <a:latin typeface="Calibri" panose="020F0502020204030204" pitchFamily="34" charset="0"/>
                <a:ea typeface="Times New Roman" panose="02020603050405020304" pitchFamily="18" charset="0"/>
                <a:cs typeface="Calibri" panose="020F0502020204030204" pitchFamily="34" charset="0"/>
              </a:rPr>
              <a:t>	NYSITELL must be 	administered in accordance with the rules, 	regulations and guidelines issued 	by the New York State Education 	Department.  Student </a:t>
            </a:r>
            <a:r>
              <a:rPr lang="en-US" sz="3400" dirty="0">
                <a:highlight>
                  <a:srgbClr val="FFFF00"/>
                </a:highlight>
                <a:latin typeface="Calibri" panose="020F0502020204030204" pitchFamily="34" charset="0"/>
                <a:ea typeface="Times New Roman" panose="02020603050405020304" pitchFamily="18" charset="0"/>
                <a:cs typeface="Calibri" panose="020F0502020204030204" pitchFamily="34" charset="0"/>
              </a:rPr>
              <a:t>answer sheets must </a:t>
            </a:r>
            <a:r>
              <a:rPr lang="en-US" sz="3400" dirty="0">
                <a:latin typeface="Calibri" panose="020F0502020204030204" pitchFamily="34" charset="0"/>
                <a:ea typeface="Times New Roman" panose="02020603050405020304" pitchFamily="18" charset="0"/>
                <a:cs typeface="Calibri" panose="020F0502020204030204" pitchFamily="34" charset="0"/>
              </a:rPr>
              <a:t>	</a:t>
            </a:r>
            <a:r>
              <a:rPr lang="en-US" sz="3400" dirty="0">
                <a:highlight>
                  <a:srgbClr val="FFFF00"/>
                </a:highlight>
                <a:latin typeface="Calibri" panose="020F0502020204030204" pitchFamily="34" charset="0"/>
                <a:ea typeface="Times New Roman" panose="02020603050405020304" pitchFamily="18" charset="0"/>
                <a:cs typeface="Calibri" panose="020F0502020204030204" pitchFamily="34" charset="0"/>
              </a:rPr>
              <a:t>be sent to the RIC </a:t>
            </a:r>
            <a:r>
              <a:rPr lang="en-US" sz="3400" dirty="0">
                <a:latin typeface="Calibri" panose="020F0502020204030204" pitchFamily="34" charset="0"/>
                <a:ea typeface="Times New Roman" panose="02020603050405020304" pitchFamily="18" charset="0"/>
                <a:cs typeface="Calibri" panose="020F0502020204030204" pitchFamily="34" charset="0"/>
              </a:rPr>
              <a:t>or 	large city Scoring Center for scoring and reporting to 	the 	Department.</a:t>
            </a:r>
          </a:p>
          <a:p>
            <a:pPr algn="just" eaLnBrk="1" fontAlgn="auto" hangingPunct="1">
              <a:lnSpc>
                <a:spcPct val="80000"/>
              </a:lnSpc>
              <a:spcAft>
                <a:spcPts val="0"/>
              </a:spcAft>
              <a:buClr>
                <a:schemeClr val="accent1">
                  <a:lumMod val="75000"/>
                </a:schemeClr>
              </a:buClr>
              <a:buFont typeface="+mj-lt"/>
              <a:buAutoNum type="arabicPeriod" startAt="19"/>
              <a:defRPr/>
            </a:pPr>
            <a:r>
              <a:rPr lang="en-US" sz="3400" b="1" dirty="0">
                <a:latin typeface="Calibri" panose="020F0502020204030204" pitchFamily="34" charset="0"/>
                <a:ea typeface="Times New Roman" panose="02020603050405020304" pitchFamily="18" charset="0"/>
                <a:cs typeface="Calibri" panose="020F0502020204030204" pitchFamily="34" charset="0"/>
              </a:rPr>
              <a:t>RIC and Scoring Center: </a:t>
            </a:r>
            <a:r>
              <a:rPr lang="en-US" sz="3400" dirty="0">
                <a:latin typeface="Calibri" panose="020F0502020204030204" pitchFamily="34" charset="0"/>
                <a:ea typeface="Times New Roman" panose="02020603050405020304" pitchFamily="18" charset="0"/>
                <a:cs typeface="Calibri" panose="020F0502020204030204" pitchFamily="34" charset="0"/>
              </a:rPr>
              <a:t>The 3rd through 8th grade tests may be scored 	by 	Regional Scoring Centers. (Note:  If your tests are graded by a 	Scoring Center, no 	printing costs are separately reimbursed under 	Mandate 2, EIA.) </a:t>
            </a:r>
            <a:r>
              <a:rPr lang="en-US" sz="3400" dirty="0">
                <a:highlight>
                  <a:srgbClr val="FFFF00"/>
                </a:highlight>
                <a:latin typeface="Calibri" panose="020F0502020204030204" pitchFamily="34" charset="0"/>
                <a:ea typeface="Times New Roman" panose="02020603050405020304" pitchFamily="18" charset="0"/>
                <a:cs typeface="Calibri" panose="020F0502020204030204" pitchFamily="34" charset="0"/>
              </a:rPr>
              <a:t>All elementary </a:t>
            </a:r>
            <a:r>
              <a:rPr lang="en-US" sz="3400" dirty="0">
                <a:latin typeface="Calibri" panose="020F0502020204030204" pitchFamily="34" charset="0"/>
                <a:ea typeface="Times New Roman" panose="02020603050405020304" pitchFamily="18" charset="0"/>
                <a:cs typeface="Calibri" panose="020F0502020204030204" pitchFamily="34" charset="0"/>
              </a:rPr>
              <a:t>	</a:t>
            </a:r>
            <a:r>
              <a:rPr lang="en-US" sz="3400" dirty="0">
                <a:highlight>
                  <a:srgbClr val="FFFF00"/>
                </a:highlight>
                <a:latin typeface="Calibri" panose="020F0502020204030204" pitchFamily="34" charset="0"/>
                <a:ea typeface="Times New Roman" panose="02020603050405020304" pitchFamily="18" charset="0"/>
                <a:cs typeface="Calibri" panose="020F0502020204030204" pitchFamily="34" charset="0"/>
              </a:rPr>
              <a:t>exams, NYSESLAT, NYSITELL and </a:t>
            </a:r>
            <a:r>
              <a:rPr lang="en-US" sz="3400" dirty="0">
                <a:latin typeface="Calibri" panose="020F0502020204030204" pitchFamily="34" charset="0"/>
                <a:ea typeface="Times New Roman" panose="02020603050405020304" pitchFamily="18" charset="0"/>
                <a:cs typeface="Calibri" panose="020F0502020204030204" pitchFamily="34" charset="0"/>
              </a:rPr>
              <a:t>	</a:t>
            </a:r>
            <a:r>
              <a:rPr lang="en-US" sz="3400" dirty="0">
                <a:highlight>
                  <a:srgbClr val="FFFF00"/>
                </a:highlight>
                <a:latin typeface="Calibri" panose="020F0502020204030204" pitchFamily="34" charset="0"/>
                <a:ea typeface="Times New Roman" panose="02020603050405020304" pitchFamily="18" charset="0"/>
                <a:cs typeface="Calibri" panose="020F0502020204030204" pitchFamily="34" charset="0"/>
              </a:rPr>
              <a:t>Regents exams require scanning and that the student data be recorded </a:t>
            </a:r>
            <a:r>
              <a:rPr lang="en-US" sz="3400" dirty="0">
                <a:latin typeface="Calibri" panose="020F0502020204030204" pitchFamily="34" charset="0"/>
                <a:ea typeface="Times New Roman" panose="02020603050405020304" pitchFamily="18" charset="0"/>
                <a:cs typeface="Calibri" panose="020F0502020204030204" pitchFamily="34" charset="0"/>
              </a:rPr>
              <a:t>	</a:t>
            </a:r>
            <a:r>
              <a:rPr lang="en-US" sz="3400" dirty="0">
                <a:highlight>
                  <a:srgbClr val="FFFF00"/>
                </a:highlight>
                <a:latin typeface="Calibri" panose="020F0502020204030204" pitchFamily="34" charset="0"/>
                <a:ea typeface="Times New Roman" panose="02020603050405020304" pitchFamily="18" charset="0"/>
                <a:cs typeface="Calibri" panose="020F0502020204030204" pitchFamily="34" charset="0"/>
              </a:rPr>
              <a:t>and maintained by a Regional Information Center </a:t>
            </a:r>
            <a:r>
              <a:rPr lang="en-US" sz="3400" dirty="0">
                <a:latin typeface="Calibri" panose="020F0502020204030204" pitchFamily="34" charset="0"/>
                <a:ea typeface="Times New Roman" panose="02020603050405020304" pitchFamily="18" charset="0"/>
                <a:cs typeface="Calibri" panose="020F0502020204030204" pitchFamily="34" charset="0"/>
              </a:rPr>
              <a:t>	</a:t>
            </a:r>
            <a:r>
              <a:rPr lang="en-US" sz="3400" dirty="0">
                <a:highlight>
                  <a:srgbClr val="FFFF00"/>
                </a:highlight>
                <a:latin typeface="Calibri" panose="020F0502020204030204" pitchFamily="34" charset="0"/>
                <a:ea typeface="Times New Roman" panose="02020603050405020304" pitchFamily="18" charset="0"/>
                <a:cs typeface="Calibri" panose="020F0502020204030204" pitchFamily="34" charset="0"/>
              </a:rPr>
              <a:t>(RIC).</a:t>
            </a:r>
          </a:p>
          <a:p>
            <a:pPr marL="0" indent="0" eaLnBrk="1" fontAlgn="auto" hangingPunct="1">
              <a:lnSpc>
                <a:spcPct val="80000"/>
              </a:lnSpc>
              <a:spcAft>
                <a:spcPts val="0"/>
              </a:spcAft>
              <a:buClr>
                <a:schemeClr val="accent1">
                  <a:lumMod val="75000"/>
                </a:schemeClr>
              </a:buClr>
              <a:buFont typeface="Wingdings 3" panose="05040102010807070707" pitchFamily="18" charset="2"/>
              <a:buNone/>
              <a:defRPr/>
            </a:pPr>
            <a:endParaRPr lang="en-US" sz="3400" dirty="0">
              <a:latin typeface="Calibri" panose="020F0502020204030204" pitchFamily="34" charset="0"/>
              <a:ea typeface="Times New Roman" panose="02020603050405020304" pitchFamily="18" charset="0"/>
              <a:cs typeface="Calibri" panose="020F0502020204030204" pitchFamily="34" charset="0"/>
            </a:endParaRPr>
          </a:p>
          <a:p>
            <a:pPr marL="0" indent="0" eaLnBrk="1" fontAlgn="auto" hangingPunct="1">
              <a:lnSpc>
                <a:spcPct val="80000"/>
              </a:lnSpc>
              <a:spcAft>
                <a:spcPts val="0"/>
              </a:spcAft>
              <a:buClr>
                <a:schemeClr val="accent1">
                  <a:lumMod val="75000"/>
                </a:schemeClr>
              </a:buClr>
              <a:buFont typeface="Wingdings 3" panose="05040102010807070707" pitchFamily="18" charset="2"/>
              <a:buNone/>
              <a:defRPr/>
            </a:pPr>
            <a:endParaRPr lang="en-US" dirty="0">
              <a:highlight>
                <a:srgbClr val="FFFF00"/>
              </a:highlight>
              <a:latin typeface="Calibri" panose="020F0502020204030204" pitchFamily="34" charset="0"/>
              <a:ea typeface="Times New Roman" panose="02020603050405020304" pitchFamily="18" charset="0"/>
            </a:endParaRPr>
          </a:p>
        </p:txBody>
      </p:sp>
      <p:sp>
        <p:nvSpPr>
          <p:cNvPr id="31748" name="Slide Number Placeholder 1">
            <a:extLst>
              <a:ext uri="{FF2B5EF4-FFF2-40B4-BE49-F238E27FC236}">
                <a16:creationId xmlns:a16="http://schemas.microsoft.com/office/drawing/2014/main" id="{07BBB4F1-600A-453A-9CF4-B491E42A9C44}"/>
              </a:ext>
            </a:extLst>
          </p:cNvPr>
          <p:cNvSpPr>
            <a:spLocks noGrp="1" noChangeArrowheads="1"/>
          </p:cNvSpPr>
          <p:nvPr>
            <p:ph type="sldNum" sz="quarter" idx="12"/>
          </p:nvPr>
        </p:nvSpPr>
        <p:spPr bwMode="auto">
          <a:xfrm>
            <a:off x="8382000" y="6172200"/>
            <a:ext cx="512763"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5045CA5-90C4-48AB-87D8-644DD1E1F03C}" type="slidenum">
              <a:rPr lang="en-US" altLang="en-US" sz="1400" smtClean="0">
                <a:latin typeface="Tahoma" panose="020B0604030504040204" pitchFamily="34" charset="0"/>
              </a:rPr>
              <a:pPr/>
              <a:t>15</a:t>
            </a:fld>
            <a:endParaRPr lang="en-US" altLang="en-US" sz="1400">
              <a:latin typeface="Tahom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160BC7C3-C4BB-4455-9612-235AC6E1EBE4}"/>
              </a:ext>
            </a:extLst>
          </p:cNvPr>
          <p:cNvSpPr>
            <a:spLocks noGrp="1" noChangeArrowheads="1"/>
          </p:cNvSpPr>
          <p:nvPr>
            <p:ph type="title"/>
          </p:nvPr>
        </p:nvSpPr>
        <p:spPr>
          <a:xfrm>
            <a:off x="533400" y="-228600"/>
            <a:ext cx="7704138" cy="2498725"/>
          </a:xfrm>
        </p:spPr>
        <p:txBody>
          <a:bodyPr/>
          <a:lstStyle/>
          <a:p>
            <a:pPr eaLnBrk="1" hangingPunct="1"/>
            <a:r>
              <a:rPr lang="en-US" altLang="en-US" b="1">
                <a:ln>
                  <a:noFill/>
                </a:ln>
                <a:latin typeface="Calibri" panose="020F0502020204030204" pitchFamily="34" charset="0"/>
                <a:cs typeface="Calibri" panose="020F0502020204030204" pitchFamily="34" charset="0"/>
              </a:rPr>
              <a:t>SUMMARY OF MANDATES</a:t>
            </a:r>
            <a:br>
              <a:rPr lang="en-US" altLang="en-US" b="1">
                <a:ln>
                  <a:noFill/>
                </a:ln>
                <a:latin typeface="Calibri" panose="020F0502020204030204" pitchFamily="34" charset="0"/>
                <a:cs typeface="Calibri" panose="020F0502020204030204" pitchFamily="34" charset="0"/>
              </a:rPr>
            </a:br>
            <a:r>
              <a:rPr lang="en-US" altLang="en-US" b="1">
                <a:ln>
                  <a:noFill/>
                </a:ln>
                <a:latin typeface="Calibri" panose="020F0502020204030204" pitchFamily="34" charset="0"/>
                <a:cs typeface="Calibri" panose="020F0502020204030204" pitchFamily="34" charset="0"/>
              </a:rPr>
              <a:t>(continued)</a:t>
            </a:r>
            <a:br>
              <a:rPr lang="en-US" altLang="en-US" b="1">
                <a:ln>
                  <a:noFill/>
                </a:ln>
                <a:latin typeface="Calibri" panose="020F0502020204030204" pitchFamily="34" charset="0"/>
                <a:cs typeface="Calibri" panose="020F0502020204030204" pitchFamily="34" charset="0"/>
              </a:rPr>
            </a:br>
            <a:r>
              <a:rPr lang="en-US" altLang="en-US" b="1">
                <a:ln>
                  <a:noFill/>
                </a:ln>
                <a:latin typeface="Calibri" panose="020F0502020204030204" pitchFamily="34" charset="0"/>
                <a:cs typeface="Calibri" panose="020F0502020204030204" pitchFamily="34" charset="0"/>
              </a:rPr>
              <a:t> </a:t>
            </a:r>
            <a:br>
              <a:rPr lang="en-US" altLang="en-US" b="1" u="sng">
                <a:ln>
                  <a:noFill/>
                </a:ln>
                <a:latin typeface="Calibri" panose="020F0502020204030204" pitchFamily="34" charset="0"/>
                <a:cs typeface="Calibri" panose="020F0502020204030204" pitchFamily="34" charset="0"/>
              </a:rPr>
            </a:br>
            <a:endParaRPr lang="en-US" altLang="en-US" b="1">
              <a:ln>
                <a:noFill/>
              </a:ln>
              <a:latin typeface="Calibri" panose="020F0502020204030204" pitchFamily="34" charset="0"/>
              <a:cs typeface="Calibri" panose="020F0502020204030204" pitchFamily="34" charset="0"/>
            </a:endParaRPr>
          </a:p>
        </p:txBody>
      </p:sp>
      <p:sp>
        <p:nvSpPr>
          <p:cNvPr id="28675" name="Rectangle 3">
            <a:extLst>
              <a:ext uri="{FF2B5EF4-FFF2-40B4-BE49-F238E27FC236}">
                <a16:creationId xmlns:a16="http://schemas.microsoft.com/office/drawing/2014/main" id="{C1846EA8-C16C-48C7-BD3B-F09B71CD2CAD}"/>
              </a:ext>
            </a:extLst>
          </p:cNvPr>
          <p:cNvSpPr>
            <a:spLocks noGrp="1" noChangeArrowheads="1"/>
          </p:cNvSpPr>
          <p:nvPr>
            <p:ph idx="1"/>
          </p:nvPr>
        </p:nvSpPr>
        <p:spPr>
          <a:xfrm>
            <a:off x="677863" y="838200"/>
            <a:ext cx="7704137" cy="6248400"/>
          </a:xfrm>
        </p:spPr>
        <p:txBody>
          <a:bodyPr rtlCol="0">
            <a:normAutofit fontScale="85000" lnSpcReduction="20000"/>
          </a:bodyPr>
          <a:lstStyle/>
          <a:p>
            <a:pPr marL="0" indent="0" algn="ctr" eaLnBrk="1" fontAlgn="auto" hangingPunct="1">
              <a:lnSpc>
                <a:spcPct val="80000"/>
              </a:lnSpc>
              <a:spcAft>
                <a:spcPts val="0"/>
              </a:spcAft>
              <a:buClr>
                <a:schemeClr val="accent1">
                  <a:lumMod val="75000"/>
                </a:schemeClr>
              </a:buClr>
              <a:buFont typeface="Wingdings" panose="05000000000000000000" pitchFamily="2" charset="2"/>
              <a:buNone/>
              <a:defRPr/>
            </a:pPr>
            <a:endParaRPr lang="en-US" altLang="en-US" sz="2000" b="1" u="sng" dirty="0">
              <a:solidFill>
                <a:schemeClr val="tx1">
                  <a:lumMod val="75000"/>
                  <a:lumOff val="25000"/>
                </a:schemeClr>
              </a:solidFill>
              <a:latin typeface="Calibri" panose="020F0502020204030204" pitchFamily="34" charset="0"/>
              <a:cs typeface="Calibri" panose="020F0502020204030204" pitchFamily="34" charset="0"/>
            </a:endParaRPr>
          </a:p>
          <a:p>
            <a:pPr marL="457200" indent="-457200" algn="just" eaLnBrk="1" fontAlgn="auto" hangingPunct="1">
              <a:lnSpc>
                <a:spcPct val="80000"/>
              </a:lnSpc>
              <a:spcAft>
                <a:spcPts val="0"/>
              </a:spcAft>
              <a:buClr>
                <a:schemeClr val="accent1">
                  <a:lumMod val="75000"/>
                </a:schemeClr>
              </a:buClr>
              <a:buFont typeface="+mj-lt"/>
              <a:buAutoNum type="arabicPeriod" startAt="14"/>
              <a:defRPr/>
            </a:pPr>
            <a:r>
              <a:rPr lang="en-US" b="1" dirty="0">
                <a:latin typeface="Calibri" panose="020F0502020204030204" pitchFamily="34" charset="0"/>
                <a:ea typeface="Times New Roman" panose="02020603050405020304" pitchFamily="18" charset="0"/>
              </a:rPr>
              <a:t>Grade</a:t>
            </a:r>
            <a:r>
              <a:rPr lang="en-US" b="1" dirty="0">
                <a:latin typeface="Calibri" panose="020F0502020204030204" pitchFamily="34" charset="0"/>
                <a:ea typeface="Times New Roman" panose="02020603050405020304" pitchFamily="18" charset="0"/>
                <a:cs typeface="Times New Roman" panose="02020603050405020304" pitchFamily="18" charset="0"/>
              </a:rPr>
              <a:t> Eight Science Test (GEST):</a:t>
            </a:r>
            <a:r>
              <a:rPr lang="en-US" dirty="0">
                <a:latin typeface="Calibri" panose="020F0502020204030204" pitchFamily="34" charset="0"/>
                <a:ea typeface="Times New Roman" panose="02020603050405020304" pitchFamily="18" charset="0"/>
                <a:cs typeface="Times New Roman" panose="02020603050405020304" pitchFamily="18" charset="0"/>
              </a:rPr>
              <a:t> Grade Eight Science Test must be administered and reported to the </a:t>
            </a:r>
            <a:r>
              <a:rPr lang="en-US" dirty="0">
                <a:highlight>
                  <a:srgbClr val="FFFF00"/>
                </a:highlight>
                <a:latin typeface="Calibri" panose="020F0502020204030204" pitchFamily="34" charset="0"/>
                <a:ea typeface="Times New Roman" panose="02020603050405020304" pitchFamily="18" charset="0"/>
                <a:cs typeface="Times New Roman" panose="02020603050405020304" pitchFamily="18" charset="0"/>
              </a:rPr>
              <a:t>SIRS </a:t>
            </a:r>
            <a:r>
              <a:rPr lang="en-US" dirty="0">
                <a:latin typeface="Calibri" panose="020F0502020204030204" pitchFamily="34" charset="0"/>
                <a:ea typeface="Times New Roman" panose="02020603050405020304" pitchFamily="18" charset="0"/>
                <a:cs typeface="Times New Roman" panose="02020603050405020304" pitchFamily="18" charset="0"/>
              </a:rPr>
              <a:t>through a contract with a Regional Information Center </a:t>
            </a:r>
            <a:r>
              <a:rPr lang="en-US" dirty="0">
                <a:highlight>
                  <a:srgbClr val="FFFF00"/>
                </a:highlight>
                <a:latin typeface="Calibri" panose="020F0502020204030204" pitchFamily="34" charset="0"/>
                <a:ea typeface="Times New Roman" panose="02020603050405020304" pitchFamily="18" charset="0"/>
                <a:cs typeface="Times New Roman" panose="02020603050405020304" pitchFamily="18" charset="0"/>
              </a:rPr>
              <a:t>(RIC) </a:t>
            </a:r>
            <a:r>
              <a:rPr lang="en-US" dirty="0">
                <a:latin typeface="Calibri" panose="020F0502020204030204" pitchFamily="34" charset="0"/>
                <a:ea typeface="Times New Roman" panose="02020603050405020304" pitchFamily="18" charset="0"/>
                <a:cs typeface="Times New Roman" panose="02020603050405020304" pitchFamily="18" charset="0"/>
              </a:rPr>
              <a:t>for scanning and reporting.</a:t>
            </a:r>
          </a:p>
          <a:p>
            <a:pPr marL="457200" indent="-457200" algn="just" eaLnBrk="1" fontAlgn="auto" hangingPunct="1">
              <a:lnSpc>
                <a:spcPct val="80000"/>
              </a:lnSpc>
              <a:spcAft>
                <a:spcPts val="0"/>
              </a:spcAft>
              <a:buClr>
                <a:schemeClr val="accent1">
                  <a:lumMod val="75000"/>
                </a:schemeClr>
              </a:buClr>
              <a:buFont typeface="+mj-lt"/>
              <a:buAutoNum type="arabicPeriod" startAt="17"/>
              <a:defRPr/>
            </a:pPr>
            <a:r>
              <a:rPr lang="en-US" b="1" dirty="0">
                <a:latin typeface="Calibri" panose="020F0502020204030204" pitchFamily="34" charset="0"/>
                <a:ea typeface="Times New Roman" panose="02020603050405020304" pitchFamily="18" charset="0"/>
                <a:cs typeface="Times New Roman" panose="02020603050405020304" pitchFamily="18" charset="0"/>
              </a:rPr>
              <a:t>Pesticide Neighbor Notification (PNN): </a:t>
            </a:r>
            <a:r>
              <a:rPr lang="en-US" dirty="0">
                <a:latin typeface="Calibri" panose="020F0502020204030204" pitchFamily="34" charset="0"/>
                <a:ea typeface="Times New Roman" panose="02020603050405020304" pitchFamily="18" charset="0"/>
                <a:cs typeface="Times New Roman" panose="02020603050405020304" pitchFamily="18" charset="0"/>
              </a:rPr>
              <a:t>School Pesticide Neighbor Notification Law requires all non-public schools to notify parents and interested parties prior to pesticide applications in instructional and administrative buildings and grounds, as well as playgrounds and athletic fields. </a:t>
            </a:r>
          </a:p>
          <a:p>
            <a:pPr marL="457200" indent="-457200" algn="just" eaLnBrk="1" fontAlgn="auto" hangingPunct="1">
              <a:lnSpc>
                <a:spcPct val="80000"/>
              </a:lnSpc>
              <a:spcAft>
                <a:spcPts val="0"/>
              </a:spcAft>
              <a:buClr>
                <a:schemeClr val="accent1">
                  <a:lumMod val="75000"/>
                </a:schemeClr>
              </a:buClr>
              <a:buFont typeface="+mj-lt"/>
              <a:buAutoNum type="arabicPeriod" startAt="17"/>
              <a:defRPr/>
            </a:pPr>
            <a:r>
              <a:rPr lang="en-US" b="1" dirty="0">
                <a:latin typeface="Calibri" panose="020F0502020204030204" pitchFamily="34" charset="0"/>
                <a:ea typeface="Times New Roman" panose="02020603050405020304" pitchFamily="18" charset="0"/>
                <a:cs typeface="Times New Roman" panose="02020603050405020304" pitchFamily="18" charset="0"/>
              </a:rPr>
              <a:t>New York State English as a Second Language Achievement Test (NYSESLAT):</a:t>
            </a:r>
            <a:r>
              <a:rPr lang="en-US" dirty="0">
                <a:latin typeface="Calibri" panose="020F0502020204030204" pitchFamily="34" charset="0"/>
                <a:ea typeface="Times New Roman" panose="02020603050405020304" pitchFamily="18" charset="0"/>
                <a:cs typeface="Times New Roman" panose="02020603050405020304" pitchFamily="18" charset="0"/>
              </a:rPr>
              <a:t> NYSESLAT test</a:t>
            </a:r>
            <a:r>
              <a:rPr lang="en-US" b="1" dirty="0">
                <a:latin typeface="Calibri" panose="020F0502020204030204" pitchFamily="34" charset="0"/>
                <a:ea typeface="Times New Roman" panose="02020603050405020304" pitchFamily="18" charset="0"/>
                <a:cs typeface="Times New Roman" panose="02020603050405020304" pitchFamily="18" charset="0"/>
              </a:rPr>
              <a:t> </a:t>
            </a:r>
            <a:r>
              <a:rPr lang="en-US" dirty="0">
                <a:latin typeface="Calibri" panose="020F0502020204030204" pitchFamily="34" charset="0"/>
                <a:ea typeface="Times New Roman" panose="02020603050405020304" pitchFamily="18" charset="0"/>
                <a:cs typeface="Times New Roman" panose="02020603050405020304" pitchFamily="18" charset="0"/>
              </a:rPr>
              <a:t>must be administered according to the rules, regulations and guidelines issued by the New York State Education Department.  Student </a:t>
            </a:r>
            <a:r>
              <a:rPr lang="en-US" dirty="0">
                <a:highlight>
                  <a:srgbClr val="FFFF00"/>
                </a:highlight>
                <a:latin typeface="Calibri" panose="020F0502020204030204" pitchFamily="34" charset="0"/>
                <a:ea typeface="Times New Roman" panose="02020603050405020304" pitchFamily="18" charset="0"/>
                <a:cs typeface="Times New Roman" panose="02020603050405020304" pitchFamily="18" charset="0"/>
              </a:rPr>
              <a:t>answer sheets must be sent to the RIC </a:t>
            </a:r>
            <a:r>
              <a:rPr lang="en-US" dirty="0">
                <a:latin typeface="Calibri" panose="020F0502020204030204" pitchFamily="34" charset="0"/>
                <a:ea typeface="Times New Roman" panose="02020603050405020304" pitchFamily="18" charset="0"/>
                <a:cs typeface="Times New Roman" panose="02020603050405020304" pitchFamily="18" charset="0"/>
              </a:rPr>
              <a:t>or large city scoring Center for scoring by the required deadline of May 28, 2022.</a:t>
            </a:r>
            <a:endParaRPr lang="en-US" dirty="0">
              <a:highlight>
                <a:srgbClr val="FFFF00"/>
              </a:highlight>
              <a:latin typeface="Calibri" panose="020F0502020204030204" pitchFamily="34" charset="0"/>
              <a:ea typeface="Times New Roman" panose="02020603050405020304" pitchFamily="18" charset="0"/>
              <a:cs typeface="Times New Roman" panose="02020603050405020304" pitchFamily="18" charset="0"/>
            </a:endParaRPr>
          </a:p>
          <a:p>
            <a:pPr marL="0" indent="0" algn="just" eaLnBrk="1" fontAlgn="auto" hangingPunct="1">
              <a:lnSpc>
                <a:spcPct val="80000"/>
              </a:lnSpc>
              <a:spcAft>
                <a:spcPts val="0"/>
              </a:spcAft>
              <a:buClr>
                <a:schemeClr val="accent1">
                  <a:lumMod val="75000"/>
                </a:schemeClr>
              </a:buClr>
              <a:buFont typeface="Wingdings 3" panose="05040102010807070707" pitchFamily="18" charset="2"/>
              <a:buNone/>
              <a:defRPr/>
            </a:pPr>
            <a:r>
              <a:rPr lang="en-US" b="1" dirty="0">
                <a:latin typeface="Calibri" panose="020F0502020204030204" pitchFamily="34" charset="0"/>
                <a:ea typeface="Times New Roman" panose="02020603050405020304" pitchFamily="18" charset="0"/>
                <a:cs typeface="Times New Roman" panose="02020603050405020304" pitchFamily="18" charset="0"/>
              </a:rPr>
              <a:t>	 </a:t>
            </a:r>
            <a:r>
              <a:rPr lang="en-US" dirty="0">
                <a:latin typeface="Calibri" panose="020F0502020204030204" pitchFamily="34" charset="0"/>
                <a:ea typeface="Times New Roman" panose="02020603050405020304" pitchFamily="18" charset="0"/>
                <a:cs typeface="Times New Roman" panose="02020603050405020304" pitchFamily="18" charset="0"/>
              </a:rPr>
              <a:t>NYSITELL </a:t>
            </a:r>
            <a:r>
              <a:rPr lang="en-US" b="1" dirty="0">
                <a:latin typeface="Calibri" panose="020F0502020204030204" pitchFamily="34" charset="0"/>
                <a:ea typeface="Times New Roman" panose="02020603050405020304" pitchFamily="18" charset="0"/>
                <a:cs typeface="Times New Roman" panose="02020603050405020304" pitchFamily="18" charset="0"/>
              </a:rPr>
              <a:t>New York State Identification Test for English Language 	Learners 	(NYSITELL): </a:t>
            </a:r>
            <a:r>
              <a:rPr lang="en-US" dirty="0">
                <a:latin typeface="Calibri" panose="020F0502020204030204" pitchFamily="34" charset="0"/>
                <a:ea typeface="Times New Roman" panose="02020603050405020304" pitchFamily="18" charset="0"/>
                <a:cs typeface="Times New Roman" panose="02020603050405020304" pitchFamily="18" charset="0"/>
              </a:rPr>
              <a:t>Assess the English Language proficiency of 	new entrants whose 	home language is a language other than 	English. NYSITELL must be 	administered in accordance with the 	rules, regulations and guidelines 	issued by the New York State 	Education Department.  Student </a:t>
            </a:r>
            <a:r>
              <a:rPr lang="en-US" dirty="0">
                <a:highlight>
                  <a:srgbClr val="FFFF00"/>
                </a:highlight>
                <a:latin typeface="Calibri" panose="020F0502020204030204" pitchFamily="34" charset="0"/>
                <a:ea typeface="Times New Roman" panose="02020603050405020304" pitchFamily="18" charset="0"/>
                <a:cs typeface="Times New Roman" panose="02020603050405020304" pitchFamily="18" charset="0"/>
              </a:rPr>
              <a:t>answer 	sheets must be sent to </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a:highlight>
                  <a:srgbClr val="FFFF00"/>
                </a:highlight>
                <a:latin typeface="Calibri" panose="020F0502020204030204" pitchFamily="34" charset="0"/>
                <a:ea typeface="Times New Roman" panose="02020603050405020304" pitchFamily="18" charset="0"/>
                <a:cs typeface="Times New Roman" panose="02020603050405020304" pitchFamily="18" charset="0"/>
              </a:rPr>
              <a:t>the RIC </a:t>
            </a:r>
            <a:r>
              <a:rPr lang="en-US" dirty="0">
                <a:latin typeface="Calibri" panose="020F0502020204030204" pitchFamily="34" charset="0"/>
                <a:ea typeface="Times New Roman" panose="02020603050405020304" pitchFamily="18" charset="0"/>
                <a:cs typeface="Times New Roman" panose="02020603050405020304" pitchFamily="18" charset="0"/>
              </a:rPr>
              <a:t>or large city Scoring Center for scoring and 	reporting to 	the Department.</a:t>
            </a:r>
          </a:p>
          <a:p>
            <a:pPr algn="just" eaLnBrk="1" fontAlgn="auto" hangingPunct="1">
              <a:lnSpc>
                <a:spcPct val="80000"/>
              </a:lnSpc>
              <a:spcAft>
                <a:spcPts val="0"/>
              </a:spcAft>
              <a:buClr>
                <a:schemeClr val="accent1">
                  <a:lumMod val="75000"/>
                </a:schemeClr>
              </a:buClr>
              <a:buFont typeface="+mj-lt"/>
              <a:buAutoNum type="arabicPeriod" startAt="19"/>
              <a:defRPr/>
            </a:pPr>
            <a:r>
              <a:rPr lang="en-US" b="1" dirty="0">
                <a:latin typeface="Calibri" panose="020F0502020204030204" pitchFamily="34" charset="0"/>
                <a:ea typeface="Times New Roman" panose="02020603050405020304" pitchFamily="18" charset="0"/>
                <a:cs typeface="Times New Roman" panose="02020603050405020304" pitchFamily="18" charset="0"/>
              </a:rPr>
              <a:t>RIC and Scoring Center: </a:t>
            </a:r>
            <a:r>
              <a:rPr lang="en-US" dirty="0">
                <a:latin typeface="Calibri" panose="020F0502020204030204" pitchFamily="34" charset="0"/>
                <a:ea typeface="Times New Roman" panose="02020603050405020304" pitchFamily="18" charset="0"/>
                <a:cs typeface="Times New Roman" panose="02020603050405020304" pitchFamily="18" charset="0"/>
              </a:rPr>
              <a:t>The 3rd through 8th grade tests may be 	scored by Regional Scoring Centers. (Note:  If your tests are graded 	by a Scoring Center, no printing costs are separately reimbursed 	under Mandate 2, EIA.) </a:t>
            </a:r>
            <a:r>
              <a:rPr lang="en-US" dirty="0">
                <a:highlight>
                  <a:srgbClr val="FFFF00"/>
                </a:highlight>
                <a:latin typeface="Calibri" panose="020F0502020204030204" pitchFamily="34" charset="0"/>
                <a:ea typeface="Times New Roman" panose="02020603050405020304" pitchFamily="18" charset="0"/>
                <a:cs typeface="Times New Roman" panose="02020603050405020304" pitchFamily="18" charset="0"/>
              </a:rPr>
              <a:t>All elementary exams, NYSESLAT, NYSITELL </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a:highlight>
                  <a:srgbClr val="FFFF00"/>
                </a:highlight>
                <a:latin typeface="Calibri" panose="020F0502020204030204" pitchFamily="34" charset="0"/>
                <a:ea typeface="Times New Roman" panose="02020603050405020304" pitchFamily="18" charset="0"/>
                <a:cs typeface="Times New Roman" panose="02020603050405020304" pitchFamily="18" charset="0"/>
              </a:rPr>
              <a:t>and Regents exams require scanning and that the student data be </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a:highlight>
                  <a:srgbClr val="FFFF00"/>
                </a:highlight>
                <a:latin typeface="Calibri" panose="020F0502020204030204" pitchFamily="34" charset="0"/>
                <a:ea typeface="Times New Roman" panose="02020603050405020304" pitchFamily="18" charset="0"/>
                <a:cs typeface="Times New Roman" panose="02020603050405020304" pitchFamily="18" charset="0"/>
              </a:rPr>
              <a:t>recorded and maintained by a Regional Information Center (RIC).</a:t>
            </a:r>
          </a:p>
          <a:p>
            <a:pPr marL="0" indent="0" eaLnBrk="1" fontAlgn="auto" hangingPunct="1">
              <a:lnSpc>
                <a:spcPct val="80000"/>
              </a:lnSpc>
              <a:spcAft>
                <a:spcPts val="0"/>
              </a:spcAft>
              <a:buClr>
                <a:schemeClr val="accent1">
                  <a:lumMod val="75000"/>
                </a:schemeClr>
              </a:buClr>
              <a:buFont typeface="Wingdings 3" panose="05040102010807070707" pitchFamily="18" charset="2"/>
              <a:buNone/>
              <a:defRPr/>
            </a:pPr>
            <a:endParaRPr lang="en-US" dirty="0">
              <a:latin typeface="Times New Roman" panose="02020603050405020304" pitchFamily="18" charset="0"/>
              <a:ea typeface="Times New Roman" panose="02020603050405020304" pitchFamily="18" charset="0"/>
            </a:endParaRPr>
          </a:p>
          <a:p>
            <a:pPr marL="0" indent="0" eaLnBrk="1" fontAlgn="auto" hangingPunct="1">
              <a:lnSpc>
                <a:spcPct val="80000"/>
              </a:lnSpc>
              <a:spcAft>
                <a:spcPts val="0"/>
              </a:spcAft>
              <a:buClr>
                <a:schemeClr val="accent1">
                  <a:lumMod val="75000"/>
                </a:schemeClr>
              </a:buClr>
              <a:buFont typeface="Wingdings 3" panose="05040102010807070707" pitchFamily="18" charset="2"/>
              <a:buNone/>
              <a:defRPr/>
            </a:pPr>
            <a:endParaRPr lang="en-US" dirty="0">
              <a:highlight>
                <a:srgbClr val="FFFF00"/>
              </a:highlight>
              <a:latin typeface="Calibri" panose="020F0502020204030204" pitchFamily="34" charset="0"/>
              <a:ea typeface="Times New Roman" panose="02020603050405020304" pitchFamily="18" charset="0"/>
            </a:endParaRPr>
          </a:p>
        </p:txBody>
      </p:sp>
      <p:sp>
        <p:nvSpPr>
          <p:cNvPr id="32772" name="Slide Number Placeholder 1">
            <a:extLst>
              <a:ext uri="{FF2B5EF4-FFF2-40B4-BE49-F238E27FC236}">
                <a16:creationId xmlns:a16="http://schemas.microsoft.com/office/drawing/2014/main" id="{A873713E-0290-4A6B-B013-AE009A776655}"/>
              </a:ext>
            </a:extLst>
          </p:cNvPr>
          <p:cNvSpPr>
            <a:spLocks noGrp="1" noChangeArrowheads="1"/>
          </p:cNvSpPr>
          <p:nvPr>
            <p:ph type="sldNum" sz="quarter" idx="12"/>
          </p:nvPr>
        </p:nvSpPr>
        <p:spPr bwMode="auto">
          <a:xfrm>
            <a:off x="8382000" y="6172200"/>
            <a:ext cx="512763"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DB32EC5-1725-42B6-B9C2-11A021374044}" type="slidenum">
              <a:rPr lang="en-US" altLang="en-US" sz="1400" smtClean="0">
                <a:latin typeface="Tahoma" panose="020B0604030504040204" pitchFamily="34" charset="0"/>
              </a:rPr>
              <a:pPr/>
              <a:t>16</a:t>
            </a:fld>
            <a:endParaRPr lang="en-US" altLang="en-US" sz="1400">
              <a:latin typeface="Tahom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Title 1">
            <a:extLst>
              <a:ext uri="{FF2B5EF4-FFF2-40B4-BE49-F238E27FC236}">
                <a16:creationId xmlns:a16="http://schemas.microsoft.com/office/drawing/2014/main" id="{78D82D45-7865-4857-BC7C-9FF034FD45F3}"/>
              </a:ext>
            </a:extLst>
          </p:cNvPr>
          <p:cNvSpPr>
            <a:spLocks noGrp="1" noChangeArrowheads="1"/>
          </p:cNvSpPr>
          <p:nvPr>
            <p:ph type="title"/>
          </p:nvPr>
        </p:nvSpPr>
        <p:spPr>
          <a:xfrm>
            <a:off x="685800" y="2057400"/>
            <a:ext cx="8153400" cy="1981200"/>
          </a:xfrm>
        </p:spPr>
        <p:txBody>
          <a:bodyPr rtlCol="0">
            <a:normAutofit fontScale="90000"/>
          </a:bodyPr>
          <a:lstStyle/>
          <a:p>
            <a:pPr eaLnBrk="1" fontAlgn="auto" hangingPunct="1">
              <a:spcAft>
                <a:spcPts val="0"/>
              </a:spcAft>
              <a:buClr>
                <a:srgbClr val="C00000"/>
              </a:buClr>
              <a:defRPr/>
            </a:pPr>
            <a:r>
              <a:rPr lang="en-US" altLang="en-US" sz="5400" b="1" i="1" u="sng" dirty="0">
                <a:ln>
                  <a:noFill/>
                </a:ln>
                <a:latin typeface="Calibri" panose="020F0502020204030204" pitchFamily="34" charset="0"/>
                <a:cs typeface="Calibri" panose="020F0502020204030204" pitchFamily="34" charset="0"/>
              </a:rPr>
              <a:t>Comprehensive Attendance Policy (CAP)</a:t>
            </a:r>
            <a:br>
              <a:rPr lang="en-US" altLang="en-US" sz="5400" dirty="0">
                <a:ln>
                  <a:noFill/>
                </a:ln>
              </a:rPr>
            </a:br>
            <a:endParaRPr lang="en-US" altLang="en-US" sz="5400" dirty="0">
              <a:ln>
                <a:noFill/>
              </a:ln>
            </a:endParaRPr>
          </a:p>
        </p:txBody>
      </p:sp>
      <p:sp>
        <p:nvSpPr>
          <p:cNvPr id="33795" name="Slide Number Placeholder 1">
            <a:extLst>
              <a:ext uri="{FF2B5EF4-FFF2-40B4-BE49-F238E27FC236}">
                <a16:creationId xmlns:a16="http://schemas.microsoft.com/office/drawing/2014/main" id="{BFB626D7-60A0-4AF4-8ADC-ED3BE739D93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spcAft>
                <a:spcPts val="600"/>
              </a:spcAft>
              <a:buClr>
                <a:srgbClr val="1287C3"/>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1287C3"/>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1287C3"/>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1287C3"/>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011DDAE1-6647-47A8-9C82-8CFF1A272998}" type="slidenum">
              <a:rPr lang="en-US" altLang="en-US" sz="1400" smtClean="0">
                <a:latin typeface="Tahoma" panose="020B0604030504040204" pitchFamily="34" charset="0"/>
              </a:rPr>
              <a:pPr>
                <a:spcBef>
                  <a:spcPct val="0"/>
                </a:spcBef>
                <a:spcAft>
                  <a:spcPct val="0"/>
                </a:spcAft>
                <a:buClrTx/>
                <a:buSzTx/>
                <a:buFontTx/>
                <a:buNone/>
              </a:pPr>
              <a:t>17</a:t>
            </a:fld>
            <a:endParaRPr lang="en-US" altLang="en-US" sz="1400">
              <a:latin typeface="Tahoma" panose="020B060403050404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C862CB9F-8268-4E68-A5A7-8E3ADB5AFD1A}"/>
              </a:ext>
            </a:extLst>
          </p:cNvPr>
          <p:cNvSpPr>
            <a:spLocks noGrp="1" noChangeArrowheads="1"/>
          </p:cNvSpPr>
          <p:nvPr>
            <p:ph type="title"/>
          </p:nvPr>
        </p:nvSpPr>
        <p:spPr>
          <a:xfrm>
            <a:off x="982663" y="457200"/>
            <a:ext cx="8008937" cy="1981200"/>
          </a:xfrm>
        </p:spPr>
        <p:txBody>
          <a:bodyPr/>
          <a:lstStyle/>
          <a:p>
            <a:pPr eaLnBrk="1" hangingPunct="1"/>
            <a:r>
              <a:rPr lang="en-US" altLang="en-US" sz="3600" b="1">
                <a:ln>
                  <a:noFill/>
                </a:ln>
                <a:latin typeface="Calibri" panose="020F0502020204030204" pitchFamily="34" charset="0"/>
                <a:cs typeface="Calibri" panose="020F0502020204030204" pitchFamily="34" charset="0"/>
              </a:rPr>
              <a:t>Comprehensive Attendance Policy (CAP)</a:t>
            </a:r>
          </a:p>
        </p:txBody>
      </p:sp>
      <p:sp>
        <p:nvSpPr>
          <p:cNvPr id="20483" name="Rectangle 3">
            <a:extLst>
              <a:ext uri="{FF2B5EF4-FFF2-40B4-BE49-F238E27FC236}">
                <a16:creationId xmlns:a16="http://schemas.microsoft.com/office/drawing/2014/main" id="{8B12A372-604B-4C6E-94F9-6DFFB53DA7AF}"/>
              </a:ext>
            </a:extLst>
          </p:cNvPr>
          <p:cNvSpPr>
            <a:spLocks noGrp="1" noChangeArrowheads="1"/>
          </p:cNvSpPr>
          <p:nvPr>
            <p:ph idx="1"/>
          </p:nvPr>
        </p:nvSpPr>
        <p:spPr>
          <a:xfrm>
            <a:off x="935038" y="2057400"/>
            <a:ext cx="7704137" cy="3865563"/>
          </a:xfrm>
        </p:spPr>
        <p:txBody>
          <a:bodyPr rtlCol="0">
            <a:normAutofit fontScale="92500" lnSpcReduction="10000"/>
          </a:bodyPr>
          <a:lstStyle/>
          <a:p>
            <a:pPr eaLnBrk="1" fontAlgn="auto" hangingPunct="1">
              <a:buClr>
                <a:schemeClr val="accent1">
                  <a:lumMod val="75000"/>
                </a:schemeClr>
              </a:buClr>
              <a:buFont typeface="Wingdings" panose="05000000000000000000" pitchFamily="2" charset="2"/>
              <a:buChar char="v"/>
              <a:defRPr/>
            </a:pPr>
            <a:r>
              <a:rPr lang="en-US" dirty="0">
                <a:latin typeface="Calibri" panose="020F0502020204030204" pitchFamily="34" charset="0"/>
                <a:cs typeface="Calibri" panose="020F0502020204030204" pitchFamily="34" charset="0"/>
              </a:rPr>
              <a:t>CAP was promulgated by the Board of Regents for all schools in June 2002.  The attendance policy must encompass the nine points outlined in Commissioner’s Regulations 104.(</a:t>
            </a:r>
            <a:r>
              <a:rPr lang="en-US" dirty="0" err="1">
                <a:latin typeface="Calibri" panose="020F0502020204030204" pitchFamily="34" charset="0"/>
                <a:cs typeface="Calibri" panose="020F0502020204030204" pitchFamily="34" charset="0"/>
              </a:rPr>
              <a:t>i</a:t>
            </a:r>
            <a:r>
              <a:rPr lang="en-US" dirty="0">
                <a:latin typeface="Calibri" panose="020F0502020204030204" pitchFamily="34" charset="0"/>
                <a:cs typeface="Calibri" panose="020F0502020204030204" pitchFamily="34" charset="0"/>
              </a:rPr>
              <a:t>),  All non-public schools must have such a policy on file and may be asked to produce the policy during a site visit or claim review.  </a:t>
            </a:r>
          </a:p>
          <a:p>
            <a:pPr eaLnBrk="1" fontAlgn="auto" hangingPunct="1">
              <a:buClr>
                <a:schemeClr val="accent1">
                  <a:lumMod val="75000"/>
                </a:schemeClr>
              </a:buClr>
              <a:buFont typeface="Wingdings" panose="05000000000000000000" pitchFamily="2" charset="2"/>
              <a:buChar char="v"/>
              <a:defRPr/>
            </a:pPr>
            <a:r>
              <a:rPr lang="en-US" altLang="en-US" dirty="0">
                <a:latin typeface="Calibri" panose="020F0502020204030204" pitchFamily="34" charset="0"/>
                <a:cs typeface="Calibri" panose="020F0502020204030204" pitchFamily="34" charset="0"/>
              </a:rPr>
              <a:t>The purpose of the policy shall be to ensure the maintenance of an adequate record verifying the attendance of all children at instruction in accordance with Education Law sections 3205 and 3210 and establish a mechanism by which the patterns of pupil absence can be examined to develop effective intervention strategies to improve school attendance.</a:t>
            </a:r>
          </a:p>
          <a:p>
            <a:pPr eaLnBrk="1" fontAlgn="auto" hangingPunct="1">
              <a:buClr>
                <a:schemeClr val="accent1">
                  <a:lumMod val="75000"/>
                </a:schemeClr>
              </a:buClr>
              <a:buFont typeface="Wingdings" panose="05000000000000000000" pitchFamily="2" charset="2"/>
              <a:buChar char="v"/>
              <a:defRPr/>
            </a:pPr>
            <a:endParaRPr lang="en-US" b="1" dirty="0">
              <a:latin typeface="Calibri" panose="020F0502020204030204" pitchFamily="34" charset="0"/>
              <a:cs typeface="Calibri" panose="020F0502020204030204" pitchFamily="34" charset="0"/>
            </a:endParaRPr>
          </a:p>
          <a:p>
            <a:pPr eaLnBrk="1" fontAlgn="auto" hangingPunct="1">
              <a:lnSpc>
                <a:spcPct val="80000"/>
              </a:lnSpc>
              <a:buClr>
                <a:schemeClr val="accent1">
                  <a:lumMod val="75000"/>
                </a:schemeClr>
              </a:buClr>
              <a:buFont typeface="Arial"/>
              <a:buChar char="•"/>
              <a:defRPr/>
            </a:pPr>
            <a:endParaRPr lang="en-US" altLang="en-US" sz="2800" b="1" dirty="0"/>
          </a:p>
        </p:txBody>
      </p:sp>
      <p:sp>
        <p:nvSpPr>
          <p:cNvPr id="34820" name="Slide Number Placeholder 1">
            <a:extLst>
              <a:ext uri="{FF2B5EF4-FFF2-40B4-BE49-F238E27FC236}">
                <a16:creationId xmlns:a16="http://schemas.microsoft.com/office/drawing/2014/main" id="{90CAD8A1-F4E8-451B-AC08-EE934A0BDF2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spcAft>
                <a:spcPts val="600"/>
              </a:spcAft>
              <a:buClr>
                <a:srgbClr val="1287C3"/>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1287C3"/>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1287C3"/>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1287C3"/>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C8977C22-5560-4FCA-9022-B120E978A19F}" type="slidenum">
              <a:rPr lang="en-US" altLang="en-US" sz="1400" smtClean="0">
                <a:latin typeface="Tahoma" panose="020B0604030504040204" pitchFamily="34" charset="0"/>
              </a:rPr>
              <a:pPr>
                <a:spcBef>
                  <a:spcPct val="0"/>
                </a:spcBef>
                <a:spcAft>
                  <a:spcPct val="0"/>
                </a:spcAft>
                <a:buClrTx/>
                <a:buSzTx/>
                <a:buFontTx/>
                <a:buNone/>
              </a:pPr>
              <a:t>18</a:t>
            </a:fld>
            <a:endParaRPr lang="en-US" altLang="en-US" sz="1400">
              <a:latin typeface="Tahoma" panose="020B060403050404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85479AA8-015D-40F4-AB2B-577D1EB86EE2}"/>
              </a:ext>
            </a:extLst>
          </p:cNvPr>
          <p:cNvSpPr>
            <a:spLocks noGrp="1" noChangeArrowheads="1"/>
          </p:cNvSpPr>
          <p:nvPr>
            <p:ph type="title"/>
          </p:nvPr>
        </p:nvSpPr>
        <p:spPr>
          <a:xfrm>
            <a:off x="1019175" y="0"/>
            <a:ext cx="7704138" cy="1335088"/>
          </a:xfrm>
        </p:spPr>
        <p:txBody>
          <a:bodyPr/>
          <a:lstStyle/>
          <a:p>
            <a:pPr eaLnBrk="1" hangingPunct="1"/>
            <a:r>
              <a:rPr lang="en-US" altLang="en-US" sz="3600" b="1">
                <a:ln>
                  <a:noFill/>
                </a:ln>
                <a:latin typeface="Calibri" panose="020F0502020204030204" pitchFamily="34" charset="0"/>
                <a:cs typeface="Calibri" panose="020F0502020204030204" pitchFamily="34" charset="0"/>
              </a:rPr>
              <a:t>CAP (continued)</a:t>
            </a:r>
          </a:p>
        </p:txBody>
      </p:sp>
      <p:sp>
        <p:nvSpPr>
          <p:cNvPr id="20483" name="Rectangle 3">
            <a:extLst>
              <a:ext uri="{FF2B5EF4-FFF2-40B4-BE49-F238E27FC236}">
                <a16:creationId xmlns:a16="http://schemas.microsoft.com/office/drawing/2014/main" id="{C4C16E02-5610-4546-A41B-1F44E37AE3F2}"/>
              </a:ext>
            </a:extLst>
          </p:cNvPr>
          <p:cNvSpPr>
            <a:spLocks noGrp="1" noChangeArrowheads="1"/>
          </p:cNvSpPr>
          <p:nvPr>
            <p:ph idx="1"/>
          </p:nvPr>
        </p:nvSpPr>
        <p:spPr>
          <a:xfrm>
            <a:off x="838200" y="914400"/>
            <a:ext cx="8116888" cy="5559425"/>
          </a:xfrm>
        </p:spPr>
        <p:txBody>
          <a:bodyPr rtlCol="0">
            <a:normAutofit lnSpcReduction="10000"/>
          </a:bodyPr>
          <a:lstStyle/>
          <a:p>
            <a:pPr marL="0" indent="0" algn="ctr" eaLnBrk="1" fontAlgn="auto" hangingPunct="1">
              <a:lnSpc>
                <a:spcPct val="80000"/>
              </a:lnSpc>
              <a:buClr>
                <a:schemeClr val="accent1">
                  <a:lumMod val="75000"/>
                </a:schemeClr>
              </a:buClr>
              <a:buFont typeface="Wingdings" panose="05000000000000000000" pitchFamily="2" charset="2"/>
              <a:buNone/>
              <a:defRPr/>
            </a:pPr>
            <a:r>
              <a:rPr lang="en-US" altLang="en-US" b="1" u="sng" dirty="0">
                <a:latin typeface="Calibri" panose="020F0502020204030204" pitchFamily="34" charset="0"/>
                <a:cs typeface="Calibri" panose="020F0502020204030204" pitchFamily="34" charset="0"/>
              </a:rPr>
              <a:t>Nine elements to be included in the CAP</a:t>
            </a:r>
          </a:p>
          <a:p>
            <a:pPr marL="0" indent="0" eaLnBrk="1" fontAlgn="auto" hangingPunct="1">
              <a:lnSpc>
                <a:spcPct val="80000"/>
              </a:lnSpc>
              <a:buClr>
                <a:schemeClr val="accent1">
                  <a:lumMod val="75000"/>
                </a:schemeClr>
              </a:buClr>
              <a:buFont typeface="Wingdings" panose="05000000000000000000" pitchFamily="2" charset="2"/>
              <a:buNone/>
              <a:defRPr/>
            </a:pPr>
            <a:r>
              <a:rPr lang="en-US" altLang="en-US" sz="1800" b="1" dirty="0">
                <a:latin typeface="Calibri" panose="020F0502020204030204" pitchFamily="34" charset="0"/>
                <a:cs typeface="Calibri" panose="020F0502020204030204" pitchFamily="34" charset="0"/>
              </a:rPr>
              <a:t>1</a:t>
            </a:r>
            <a:r>
              <a:rPr lang="en-US" altLang="en-US" sz="2000" b="1" dirty="0">
                <a:latin typeface="Calibri" panose="020F0502020204030204" pitchFamily="34" charset="0"/>
                <a:cs typeface="Calibri" panose="020F0502020204030204" pitchFamily="34" charset="0"/>
              </a:rPr>
              <a:t>.  </a:t>
            </a:r>
            <a:r>
              <a:rPr lang="en-US" altLang="en-US" dirty="0">
                <a:latin typeface="Calibri" panose="020F0502020204030204" pitchFamily="34" charset="0"/>
                <a:cs typeface="Calibri" panose="020F0502020204030204" pitchFamily="34" charset="0"/>
              </a:rPr>
              <a:t>A statement of the objectives to be accomplished;</a:t>
            </a:r>
          </a:p>
          <a:p>
            <a:pPr marL="0" indent="0" eaLnBrk="1" fontAlgn="auto" hangingPunct="1">
              <a:lnSpc>
                <a:spcPct val="80000"/>
              </a:lnSpc>
              <a:buClr>
                <a:schemeClr val="accent1">
                  <a:lumMod val="75000"/>
                </a:schemeClr>
              </a:buClr>
              <a:buFont typeface="Wingdings" panose="05000000000000000000" pitchFamily="2" charset="2"/>
              <a:buNone/>
              <a:defRPr/>
            </a:pPr>
            <a:r>
              <a:rPr lang="en-US" altLang="en-US" dirty="0">
                <a:latin typeface="Calibri" panose="020F0502020204030204" pitchFamily="34" charset="0"/>
                <a:cs typeface="Calibri" panose="020F0502020204030204" pitchFamily="34" charset="0"/>
              </a:rPr>
              <a:t>2.  A description of the specific strategies to accomplish each objective;</a:t>
            </a:r>
          </a:p>
          <a:p>
            <a:pPr marL="0" indent="0" eaLnBrk="1" fontAlgn="auto" hangingPunct="1">
              <a:lnSpc>
                <a:spcPct val="80000"/>
              </a:lnSpc>
              <a:buClr>
                <a:schemeClr val="accent1">
                  <a:lumMod val="75000"/>
                </a:schemeClr>
              </a:buClr>
              <a:buFont typeface="Wingdings" panose="05000000000000000000" pitchFamily="2" charset="2"/>
              <a:buNone/>
              <a:defRPr/>
            </a:pPr>
            <a:r>
              <a:rPr lang="en-US" altLang="en-US" dirty="0">
                <a:latin typeface="Calibri" panose="020F0502020204030204" pitchFamily="34" charset="0"/>
                <a:cs typeface="Calibri" panose="020F0502020204030204" pitchFamily="34" charset="0"/>
              </a:rPr>
              <a:t>3.  A determination of which pupil absences, tardiness and early departures will be excused, and which will not be excused and an illustrative list of excused and unexcused pupil absences and tardiness;</a:t>
            </a:r>
          </a:p>
          <a:p>
            <a:pPr marL="0" indent="0" eaLnBrk="1" fontAlgn="auto" hangingPunct="1">
              <a:lnSpc>
                <a:spcPct val="80000"/>
              </a:lnSpc>
              <a:buClr>
                <a:schemeClr val="accent1">
                  <a:lumMod val="75000"/>
                </a:schemeClr>
              </a:buClr>
              <a:buFont typeface="Wingdings" panose="05000000000000000000" pitchFamily="2" charset="2"/>
              <a:buNone/>
              <a:defRPr/>
            </a:pPr>
            <a:r>
              <a:rPr lang="en-US" altLang="en-US" dirty="0">
                <a:latin typeface="Calibri" panose="020F0502020204030204" pitchFamily="34" charset="0"/>
                <a:cs typeface="Calibri" panose="020F0502020204030204" pitchFamily="34" charset="0"/>
              </a:rPr>
              <a:t>4. A description of the coding system used to identify the reason for a pupil’s absence, tardiness or early departure recorded in the register of attendance; </a:t>
            </a:r>
          </a:p>
          <a:p>
            <a:pPr marL="0" indent="0" eaLnBrk="1" fontAlgn="auto" hangingPunct="1">
              <a:lnSpc>
                <a:spcPct val="80000"/>
              </a:lnSpc>
              <a:buClr>
                <a:schemeClr val="accent1">
                  <a:lumMod val="75000"/>
                </a:schemeClr>
              </a:buClr>
              <a:buFont typeface="Wingdings" panose="05000000000000000000" pitchFamily="2" charset="2"/>
              <a:buNone/>
              <a:defRPr/>
            </a:pPr>
            <a:r>
              <a:rPr lang="en-US" altLang="en-US" dirty="0">
                <a:latin typeface="Calibri" panose="020F0502020204030204" pitchFamily="34" charset="0"/>
                <a:cs typeface="Calibri" panose="020F0502020204030204" pitchFamily="34" charset="0"/>
              </a:rPr>
              <a:t>5. A description of the school’s policy regarding pupil attendance and a pupil’s ability to receive course credit;</a:t>
            </a:r>
          </a:p>
          <a:p>
            <a:pPr marL="0" indent="0" eaLnBrk="1" fontAlgn="auto" hangingPunct="1">
              <a:lnSpc>
                <a:spcPct val="80000"/>
              </a:lnSpc>
              <a:buClr>
                <a:schemeClr val="accent1">
                  <a:lumMod val="75000"/>
                </a:schemeClr>
              </a:buClr>
              <a:buFont typeface="Wingdings" panose="05000000000000000000" pitchFamily="2" charset="2"/>
              <a:buNone/>
              <a:defRPr/>
            </a:pPr>
            <a:r>
              <a:rPr lang="en-US" altLang="en-US" dirty="0">
                <a:latin typeface="Calibri" panose="020F0502020204030204" pitchFamily="34" charset="0"/>
                <a:cs typeface="Calibri" panose="020F0502020204030204" pitchFamily="34" charset="0"/>
              </a:rPr>
              <a:t>6. A description of the incentives to be employed to encourage pupil attendance and any disciplinary sanctions to be used to discourage unexcused pupil absences, tardiness and early departures; </a:t>
            </a:r>
          </a:p>
          <a:p>
            <a:pPr eaLnBrk="1" fontAlgn="auto" hangingPunct="1">
              <a:lnSpc>
                <a:spcPct val="80000"/>
              </a:lnSpc>
              <a:buClr>
                <a:schemeClr val="accent1">
                  <a:lumMod val="75000"/>
                </a:schemeClr>
              </a:buClr>
              <a:buFont typeface="Arial"/>
              <a:buChar char="•"/>
              <a:defRPr/>
            </a:pPr>
            <a:endParaRPr lang="en-US" altLang="en-US" sz="1600" dirty="0"/>
          </a:p>
        </p:txBody>
      </p:sp>
      <p:sp>
        <p:nvSpPr>
          <p:cNvPr id="35844" name="Slide Number Placeholder 1">
            <a:extLst>
              <a:ext uri="{FF2B5EF4-FFF2-40B4-BE49-F238E27FC236}">
                <a16:creationId xmlns:a16="http://schemas.microsoft.com/office/drawing/2014/main" id="{FF59D266-752C-4092-ADDE-E53C1DDEFC1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spcAft>
                <a:spcPts val="600"/>
              </a:spcAft>
              <a:buClr>
                <a:srgbClr val="1287C3"/>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1287C3"/>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1287C3"/>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1287C3"/>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7884C161-369A-4590-8482-D9E07A1B0459}" type="slidenum">
              <a:rPr lang="en-US" altLang="en-US" sz="1400" smtClean="0">
                <a:latin typeface="Tahoma" panose="020B0604030504040204" pitchFamily="34" charset="0"/>
              </a:rPr>
              <a:pPr>
                <a:spcBef>
                  <a:spcPct val="0"/>
                </a:spcBef>
                <a:spcAft>
                  <a:spcPct val="0"/>
                </a:spcAft>
                <a:buClrTx/>
                <a:buSzTx/>
                <a:buFontTx/>
                <a:buNone/>
              </a:pPr>
              <a:t>19</a:t>
            </a:fld>
            <a:endParaRPr lang="en-US" altLang="en-US" sz="1400">
              <a:latin typeface="Tahoma" panose="020B060403050404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06B49222-35D4-4240-B861-C46CC44A67E1}"/>
              </a:ext>
            </a:extLst>
          </p:cNvPr>
          <p:cNvSpPr>
            <a:spLocks noGrp="1" noChangeArrowheads="1"/>
          </p:cNvSpPr>
          <p:nvPr>
            <p:ph type="title"/>
          </p:nvPr>
        </p:nvSpPr>
        <p:spPr>
          <a:xfrm>
            <a:off x="909638" y="-12700"/>
            <a:ext cx="7704137" cy="1981200"/>
          </a:xfrm>
        </p:spPr>
        <p:txBody>
          <a:bodyPr/>
          <a:lstStyle/>
          <a:p>
            <a:pPr eaLnBrk="1" hangingPunct="1"/>
            <a:r>
              <a:rPr lang="en-US" altLang="en-US" b="1">
                <a:ln>
                  <a:noFill/>
                </a:ln>
                <a:latin typeface="Calibri" panose="020F0502020204030204" pitchFamily="34" charset="0"/>
                <a:cs typeface="Calibri" panose="020F0502020204030204" pitchFamily="34" charset="0"/>
              </a:rPr>
              <a:t>Presentation Overview</a:t>
            </a:r>
          </a:p>
        </p:txBody>
      </p:sp>
      <p:sp>
        <p:nvSpPr>
          <p:cNvPr id="7171" name="Rectangle 3">
            <a:extLst>
              <a:ext uri="{FF2B5EF4-FFF2-40B4-BE49-F238E27FC236}">
                <a16:creationId xmlns:a16="http://schemas.microsoft.com/office/drawing/2014/main" id="{7F9AC1FA-8F19-4D98-BC6D-08C25A26BEBD}"/>
              </a:ext>
            </a:extLst>
          </p:cNvPr>
          <p:cNvSpPr>
            <a:spLocks noGrp="1" noChangeArrowheads="1"/>
          </p:cNvSpPr>
          <p:nvPr>
            <p:ph idx="1"/>
          </p:nvPr>
        </p:nvSpPr>
        <p:spPr>
          <a:xfrm>
            <a:off x="830263" y="1296988"/>
            <a:ext cx="8305800" cy="5176837"/>
          </a:xfrm>
        </p:spPr>
        <p:txBody>
          <a:bodyPr rtlCol="0">
            <a:normAutofit fontScale="92500" lnSpcReduction="20000"/>
          </a:bodyPr>
          <a:lstStyle/>
          <a:p>
            <a:pPr eaLnBrk="1" fontAlgn="auto" hangingPunct="1">
              <a:lnSpc>
                <a:spcPct val="90000"/>
              </a:lnSpc>
              <a:buClr>
                <a:schemeClr val="accent1">
                  <a:lumMod val="75000"/>
                </a:schemeClr>
              </a:buClr>
              <a:buFont typeface="Wingdings" panose="05000000000000000000" pitchFamily="2" charset="2"/>
              <a:buChar char="v"/>
              <a:defRPr/>
            </a:pPr>
            <a:endParaRPr lang="en-US" altLang="en-US" sz="3000" b="1" dirty="0">
              <a:latin typeface="Calibri" panose="020F0502020204030204" pitchFamily="34" charset="0"/>
              <a:cs typeface="Calibri" panose="020F0502020204030204" pitchFamily="34" charset="0"/>
            </a:endParaRPr>
          </a:p>
          <a:p>
            <a:pPr eaLnBrk="1" fontAlgn="auto" hangingPunct="1">
              <a:lnSpc>
                <a:spcPct val="90000"/>
              </a:lnSpc>
              <a:buClr>
                <a:schemeClr val="accent1">
                  <a:lumMod val="75000"/>
                </a:schemeClr>
              </a:buClr>
              <a:buFont typeface="Wingdings" panose="05000000000000000000" pitchFamily="2" charset="2"/>
              <a:buChar char="v"/>
              <a:defRPr/>
            </a:pPr>
            <a:r>
              <a:rPr lang="en-US" altLang="en-US" sz="3000" b="1" dirty="0">
                <a:latin typeface="Calibri" panose="020F0502020204030204" pitchFamily="34" charset="0"/>
                <a:cs typeface="Calibri" panose="020F0502020204030204" pitchFamily="34" charset="0"/>
              </a:rPr>
              <a:t>What’s New</a:t>
            </a:r>
          </a:p>
          <a:p>
            <a:pPr eaLnBrk="1" fontAlgn="auto" hangingPunct="1">
              <a:lnSpc>
                <a:spcPct val="90000"/>
              </a:lnSpc>
              <a:buClr>
                <a:schemeClr val="accent1">
                  <a:lumMod val="75000"/>
                </a:schemeClr>
              </a:buClr>
              <a:buFont typeface="Wingdings" panose="05000000000000000000" pitchFamily="2" charset="2"/>
              <a:buChar char="v"/>
              <a:defRPr/>
            </a:pPr>
            <a:r>
              <a:rPr lang="en-US" altLang="en-US" sz="3000" b="1" dirty="0">
                <a:latin typeface="Calibri" panose="020F0502020204030204" pitchFamily="34" charset="0"/>
                <a:cs typeface="Calibri" panose="020F0502020204030204" pitchFamily="34" charset="0"/>
              </a:rPr>
              <a:t>MSA-CAP Overview</a:t>
            </a:r>
          </a:p>
          <a:p>
            <a:pPr eaLnBrk="1" fontAlgn="auto" hangingPunct="1">
              <a:lnSpc>
                <a:spcPct val="90000"/>
              </a:lnSpc>
              <a:buClr>
                <a:schemeClr val="accent1">
                  <a:lumMod val="75000"/>
                </a:schemeClr>
              </a:buClr>
              <a:buFont typeface="Wingdings" panose="05000000000000000000" pitchFamily="2" charset="2"/>
              <a:buChar char="v"/>
              <a:defRPr/>
            </a:pPr>
            <a:r>
              <a:rPr lang="en-US" altLang="en-US" sz="3100" b="1" dirty="0">
                <a:latin typeface="Calibri" panose="020F0502020204030204" pitchFamily="34" charset="0"/>
                <a:cs typeface="Calibri" panose="020F0502020204030204" pitchFamily="34" charset="0"/>
              </a:rPr>
              <a:t>Comprehensive Attendance Policy (CAP)</a:t>
            </a:r>
          </a:p>
          <a:p>
            <a:pPr eaLnBrk="1" fontAlgn="auto" hangingPunct="1">
              <a:lnSpc>
                <a:spcPct val="90000"/>
              </a:lnSpc>
              <a:buClr>
                <a:schemeClr val="accent1">
                  <a:lumMod val="75000"/>
                </a:schemeClr>
              </a:buClr>
              <a:buFont typeface="Wingdings" panose="05000000000000000000" pitchFamily="2" charset="2"/>
              <a:buChar char="v"/>
              <a:defRPr/>
            </a:pPr>
            <a:r>
              <a:rPr lang="en-US" altLang="en-US" sz="3000" b="1" dirty="0">
                <a:latin typeface="Calibri" panose="020F0502020204030204" pitchFamily="34" charset="0"/>
                <a:cs typeface="Calibri" panose="020F0502020204030204" pitchFamily="34" charset="0"/>
              </a:rPr>
              <a:t>MSA-CAP General Information</a:t>
            </a:r>
          </a:p>
          <a:p>
            <a:pPr eaLnBrk="1" fontAlgn="auto" hangingPunct="1">
              <a:lnSpc>
                <a:spcPct val="90000"/>
              </a:lnSpc>
              <a:buClr>
                <a:schemeClr val="accent1">
                  <a:lumMod val="75000"/>
                </a:schemeClr>
              </a:buClr>
              <a:buFont typeface="Wingdings" panose="05000000000000000000" pitchFamily="2" charset="2"/>
              <a:buChar char="v"/>
              <a:defRPr/>
            </a:pPr>
            <a:r>
              <a:rPr lang="en-US" altLang="en-US" sz="3000" b="1" dirty="0">
                <a:latin typeface="Calibri" panose="020F0502020204030204" pitchFamily="34" charset="0"/>
                <a:cs typeface="Calibri" panose="020F0502020204030204" pitchFamily="34" charset="0"/>
              </a:rPr>
              <a:t>MSA-CAP Online System-General Information</a:t>
            </a:r>
          </a:p>
          <a:p>
            <a:pPr eaLnBrk="1" fontAlgn="auto" hangingPunct="1">
              <a:lnSpc>
                <a:spcPct val="90000"/>
              </a:lnSpc>
              <a:buClr>
                <a:schemeClr val="accent1">
                  <a:lumMod val="75000"/>
                </a:schemeClr>
              </a:buClr>
              <a:buFont typeface="Wingdings" panose="05000000000000000000" pitchFamily="2" charset="2"/>
              <a:buChar char="v"/>
              <a:defRPr/>
            </a:pPr>
            <a:r>
              <a:rPr lang="en-US" altLang="en-US" sz="3000" b="1" dirty="0">
                <a:latin typeface="Calibri" panose="020F0502020204030204" pitchFamily="34" charset="0"/>
                <a:cs typeface="Calibri" panose="020F0502020204030204" pitchFamily="34" charset="0"/>
              </a:rPr>
              <a:t>Using MSA-CAP Online System</a:t>
            </a:r>
          </a:p>
          <a:p>
            <a:pPr eaLnBrk="1" fontAlgn="auto" hangingPunct="1">
              <a:lnSpc>
                <a:spcPct val="90000"/>
              </a:lnSpc>
              <a:buClr>
                <a:schemeClr val="accent1">
                  <a:lumMod val="75000"/>
                </a:schemeClr>
              </a:buClr>
              <a:buFont typeface="Wingdings" panose="05000000000000000000" pitchFamily="2" charset="2"/>
              <a:buChar char="v"/>
              <a:defRPr/>
            </a:pPr>
            <a:r>
              <a:rPr lang="en-US" altLang="en-US" sz="3000" b="1" dirty="0">
                <a:latin typeface="Calibri" panose="020F0502020204030204" pitchFamily="34" charset="0"/>
                <a:cs typeface="Calibri" panose="020F0502020204030204" pitchFamily="34" charset="0"/>
              </a:rPr>
              <a:t>Recordkeeping</a:t>
            </a:r>
          </a:p>
          <a:p>
            <a:pPr eaLnBrk="1" fontAlgn="auto" hangingPunct="1">
              <a:lnSpc>
                <a:spcPct val="90000"/>
              </a:lnSpc>
              <a:buClr>
                <a:schemeClr val="accent1">
                  <a:lumMod val="75000"/>
                </a:schemeClr>
              </a:buClr>
              <a:buFont typeface="Wingdings" panose="05000000000000000000" pitchFamily="2" charset="2"/>
              <a:buChar char="v"/>
              <a:defRPr/>
            </a:pPr>
            <a:r>
              <a:rPr lang="en-US" altLang="en-US" sz="3000" b="1" dirty="0">
                <a:latin typeface="Calibri" panose="020F0502020204030204" pitchFamily="34" charset="0"/>
                <a:cs typeface="Calibri" panose="020F0502020204030204" pitchFamily="34" charset="0"/>
              </a:rPr>
              <a:t>Save/Print Claim as PDF</a:t>
            </a:r>
          </a:p>
          <a:p>
            <a:pPr marL="0" indent="0" eaLnBrk="1" fontAlgn="auto" hangingPunct="1">
              <a:lnSpc>
                <a:spcPct val="90000"/>
              </a:lnSpc>
              <a:buClr>
                <a:schemeClr val="accent1">
                  <a:lumMod val="75000"/>
                </a:schemeClr>
              </a:buClr>
              <a:buFont typeface="Arial"/>
              <a:buNone/>
              <a:defRPr/>
            </a:pPr>
            <a:endParaRPr lang="en-US" altLang="en-US" sz="1600" b="1" dirty="0">
              <a:solidFill>
                <a:srgbClr val="C6183D"/>
              </a:solidFill>
              <a:latin typeface="Calibri" panose="020F0502020204030204" pitchFamily="34" charset="0"/>
              <a:cs typeface="Calibri" panose="020F0502020204030204" pitchFamily="34" charset="0"/>
            </a:endParaRPr>
          </a:p>
          <a:p>
            <a:pPr marL="0" indent="0" eaLnBrk="1" fontAlgn="auto" hangingPunct="1">
              <a:lnSpc>
                <a:spcPct val="90000"/>
              </a:lnSpc>
              <a:buClr>
                <a:schemeClr val="accent1">
                  <a:lumMod val="75000"/>
                </a:schemeClr>
              </a:buClr>
              <a:buFont typeface="Arial" panose="020B0604020202020204" pitchFamily="34" charset="0"/>
              <a:buNone/>
              <a:defRPr/>
            </a:pPr>
            <a:r>
              <a:rPr lang="en-US" altLang="en-US" sz="1600" b="1" dirty="0">
                <a:solidFill>
                  <a:schemeClr val="accent3">
                    <a:lumMod val="75000"/>
                  </a:schemeClr>
                </a:solidFill>
                <a:latin typeface="Calibri" panose="020F0502020204030204" pitchFamily="34" charset="0"/>
                <a:cs typeface="Calibri" panose="020F0502020204030204" pitchFamily="34" charset="0"/>
              </a:rPr>
              <a:t>       </a:t>
            </a:r>
            <a:r>
              <a:rPr lang="en-US" altLang="en-US" sz="2600" b="1" dirty="0">
                <a:solidFill>
                  <a:schemeClr val="accent3"/>
                </a:solidFill>
                <a:latin typeface="Calibri" panose="020F0502020204030204" pitchFamily="34" charset="0"/>
                <a:cs typeface="Calibri" panose="020F0502020204030204" pitchFamily="34" charset="0"/>
              </a:rPr>
              <a:t>*Documentation must be maintained for all these expenditures.*</a:t>
            </a:r>
          </a:p>
          <a:p>
            <a:pPr marL="0" indent="0" eaLnBrk="1" fontAlgn="auto" hangingPunct="1">
              <a:lnSpc>
                <a:spcPct val="90000"/>
              </a:lnSpc>
              <a:buClr>
                <a:schemeClr val="accent1">
                  <a:lumMod val="75000"/>
                </a:schemeClr>
              </a:buClr>
              <a:buFont typeface="Arial"/>
              <a:buNone/>
              <a:defRPr/>
            </a:pPr>
            <a:endParaRPr lang="en-US" altLang="en-US" sz="1600" b="1" dirty="0">
              <a:solidFill>
                <a:srgbClr val="E9496B"/>
              </a:solidFill>
              <a:latin typeface="Calibri" panose="020F0502020204030204" pitchFamily="34" charset="0"/>
              <a:cs typeface="Calibri" panose="020F0502020204030204" pitchFamily="34" charset="0"/>
            </a:endParaRPr>
          </a:p>
          <a:p>
            <a:pPr marL="0" indent="0" eaLnBrk="1" fontAlgn="auto" hangingPunct="1">
              <a:lnSpc>
                <a:spcPct val="90000"/>
              </a:lnSpc>
              <a:buClr>
                <a:schemeClr val="accent1">
                  <a:lumMod val="75000"/>
                </a:schemeClr>
              </a:buClr>
              <a:buFont typeface="Wingdings" panose="05000000000000000000" pitchFamily="2" charset="2"/>
              <a:buNone/>
              <a:defRPr/>
            </a:pPr>
            <a:endParaRPr lang="en-US" altLang="en-US" sz="3600" b="1" dirty="0"/>
          </a:p>
        </p:txBody>
      </p:sp>
      <p:sp>
        <p:nvSpPr>
          <p:cNvPr id="18436" name="Slide Number Placeholder 1">
            <a:extLst>
              <a:ext uri="{FF2B5EF4-FFF2-40B4-BE49-F238E27FC236}">
                <a16:creationId xmlns:a16="http://schemas.microsoft.com/office/drawing/2014/main" id="{9D228E6C-CEDC-49DB-AE84-19489B160C5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spcAft>
                <a:spcPts val="600"/>
              </a:spcAft>
              <a:buClr>
                <a:srgbClr val="1287C3"/>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1287C3"/>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1287C3"/>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1287C3"/>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AF9C2ABC-AA07-4EF0-99A6-904834E347E4}" type="slidenum">
              <a:rPr lang="en-US" altLang="en-US" sz="1400" smtClean="0">
                <a:latin typeface="Tahoma" panose="020B0604030504040204" pitchFamily="34" charset="0"/>
              </a:rPr>
              <a:pPr>
                <a:spcBef>
                  <a:spcPct val="0"/>
                </a:spcBef>
                <a:spcAft>
                  <a:spcPct val="0"/>
                </a:spcAft>
                <a:buClrTx/>
                <a:buSzTx/>
                <a:buFontTx/>
                <a:buNone/>
              </a:pPr>
              <a:t>2</a:t>
            </a:fld>
            <a:endParaRPr lang="en-US" altLang="en-US" sz="1400">
              <a:latin typeface="Tahoma" panose="020B060403050404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16E597D4-588A-42EF-8C6E-088F515CD545}"/>
              </a:ext>
            </a:extLst>
          </p:cNvPr>
          <p:cNvSpPr>
            <a:spLocks noGrp="1" noChangeArrowheads="1"/>
          </p:cNvSpPr>
          <p:nvPr>
            <p:ph type="title"/>
          </p:nvPr>
        </p:nvSpPr>
        <p:spPr>
          <a:xfrm>
            <a:off x="982663" y="98425"/>
            <a:ext cx="7704137" cy="1981200"/>
          </a:xfrm>
        </p:spPr>
        <p:txBody>
          <a:bodyPr/>
          <a:lstStyle/>
          <a:p>
            <a:pPr eaLnBrk="1" hangingPunct="1"/>
            <a:r>
              <a:rPr lang="en-US" altLang="en-US" sz="3600" b="1">
                <a:ln>
                  <a:noFill/>
                </a:ln>
                <a:latin typeface="Calibri" panose="020F0502020204030204" pitchFamily="34" charset="0"/>
                <a:cs typeface="Calibri" panose="020F0502020204030204" pitchFamily="34" charset="0"/>
              </a:rPr>
              <a:t>CAP (continued)</a:t>
            </a:r>
          </a:p>
        </p:txBody>
      </p:sp>
      <p:sp>
        <p:nvSpPr>
          <p:cNvPr id="21507" name="Rectangle 3">
            <a:extLst>
              <a:ext uri="{FF2B5EF4-FFF2-40B4-BE49-F238E27FC236}">
                <a16:creationId xmlns:a16="http://schemas.microsoft.com/office/drawing/2014/main" id="{829B78B0-0760-467A-8AD4-CF904DD34A11}"/>
              </a:ext>
            </a:extLst>
          </p:cNvPr>
          <p:cNvSpPr>
            <a:spLocks noGrp="1" noChangeArrowheads="1"/>
          </p:cNvSpPr>
          <p:nvPr>
            <p:ph idx="1"/>
          </p:nvPr>
        </p:nvSpPr>
        <p:spPr>
          <a:xfrm>
            <a:off x="982663" y="1447800"/>
            <a:ext cx="7704137" cy="4170363"/>
          </a:xfrm>
        </p:spPr>
        <p:txBody>
          <a:bodyPr rtlCol="0">
            <a:normAutofit/>
          </a:bodyPr>
          <a:lstStyle/>
          <a:p>
            <a:pPr marL="0" indent="0" eaLnBrk="1" fontAlgn="auto" hangingPunct="1">
              <a:lnSpc>
                <a:spcPct val="80000"/>
              </a:lnSpc>
              <a:buClr>
                <a:schemeClr val="accent1">
                  <a:lumMod val="75000"/>
                </a:schemeClr>
              </a:buClr>
              <a:buFont typeface="Wingdings" panose="05000000000000000000" pitchFamily="2" charset="2"/>
              <a:buNone/>
              <a:defRPr/>
            </a:pPr>
            <a:r>
              <a:rPr lang="en-US" altLang="en-US" sz="2200" dirty="0">
                <a:latin typeface="Calibri" panose="020F0502020204030204" pitchFamily="34" charset="0"/>
                <a:cs typeface="Calibri" panose="020F0502020204030204" pitchFamily="34" charset="0"/>
              </a:rPr>
              <a:t>7.  A description of the notice to be provided to the parents of a pupil who is absent, tardy or leaves school early without an acceptable excuse;</a:t>
            </a:r>
          </a:p>
          <a:p>
            <a:pPr marL="0" indent="0" eaLnBrk="1" fontAlgn="auto" hangingPunct="1">
              <a:lnSpc>
                <a:spcPct val="80000"/>
              </a:lnSpc>
              <a:buClr>
                <a:schemeClr val="accent1">
                  <a:lumMod val="75000"/>
                </a:schemeClr>
              </a:buClr>
              <a:buFont typeface="Wingdings" panose="05000000000000000000" pitchFamily="2" charset="2"/>
              <a:buNone/>
              <a:defRPr/>
            </a:pPr>
            <a:r>
              <a:rPr lang="en-US" altLang="en-US" sz="2200" dirty="0">
                <a:latin typeface="Calibri" panose="020F0502020204030204" pitchFamily="34" charset="0"/>
                <a:cs typeface="Calibri" panose="020F0502020204030204" pitchFamily="34" charset="0"/>
              </a:rPr>
              <a:t>8. A description of the process to develop specific intervention strategies to be employed by teachers and other school employees to address identified patterns of unexcused pupil absence, tardiness or early departure; </a:t>
            </a:r>
          </a:p>
          <a:p>
            <a:pPr marL="0" indent="0" eaLnBrk="1" fontAlgn="auto" hangingPunct="1">
              <a:lnSpc>
                <a:spcPct val="80000"/>
              </a:lnSpc>
              <a:buClr>
                <a:schemeClr val="accent1">
                  <a:lumMod val="75000"/>
                </a:schemeClr>
              </a:buClr>
              <a:buFont typeface="Wingdings" panose="05000000000000000000" pitchFamily="2" charset="2"/>
              <a:buNone/>
              <a:defRPr/>
            </a:pPr>
            <a:r>
              <a:rPr lang="en-US" altLang="en-US" sz="2200" dirty="0">
                <a:latin typeface="Calibri" panose="020F0502020204030204" pitchFamily="34" charset="0"/>
                <a:cs typeface="Calibri" panose="020F0502020204030204" pitchFamily="34" charset="0"/>
              </a:rPr>
              <a:t>9.  Identification of the person(s) designated in each school building who will be responsible for reviewing pupil attendance records and initiating appropriate action to address unexcused pupil absence, tardiness and early departure consistent with the comprehensive attendance policy. </a:t>
            </a:r>
          </a:p>
          <a:p>
            <a:pPr eaLnBrk="1" fontAlgn="auto" hangingPunct="1">
              <a:lnSpc>
                <a:spcPct val="80000"/>
              </a:lnSpc>
              <a:buClr>
                <a:schemeClr val="accent1">
                  <a:lumMod val="75000"/>
                </a:schemeClr>
              </a:buClr>
              <a:buFont typeface="Arial"/>
              <a:buChar char="•"/>
              <a:defRPr/>
            </a:pPr>
            <a:endParaRPr lang="en-US" altLang="en-US" sz="2000" b="1" dirty="0"/>
          </a:p>
        </p:txBody>
      </p:sp>
      <p:sp>
        <p:nvSpPr>
          <p:cNvPr id="36868" name="Slide Number Placeholder 1">
            <a:extLst>
              <a:ext uri="{FF2B5EF4-FFF2-40B4-BE49-F238E27FC236}">
                <a16:creationId xmlns:a16="http://schemas.microsoft.com/office/drawing/2014/main" id="{C3188270-7BFD-483B-9722-C8950C7BC64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spcAft>
                <a:spcPts val="600"/>
              </a:spcAft>
              <a:buClr>
                <a:srgbClr val="1287C3"/>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1287C3"/>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1287C3"/>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1287C3"/>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7D3178D7-8F06-48B0-A8CF-6021CDE36B57}" type="slidenum">
              <a:rPr lang="en-US" altLang="en-US" sz="1400" smtClean="0">
                <a:latin typeface="Tahoma" panose="020B0604030504040204" pitchFamily="34" charset="0"/>
              </a:rPr>
              <a:pPr>
                <a:spcBef>
                  <a:spcPct val="0"/>
                </a:spcBef>
                <a:spcAft>
                  <a:spcPct val="0"/>
                </a:spcAft>
                <a:buClrTx/>
                <a:buSzTx/>
                <a:buFontTx/>
                <a:buNone/>
              </a:pPr>
              <a:t>20</a:t>
            </a:fld>
            <a:endParaRPr lang="en-US" altLang="en-US" sz="1400">
              <a:latin typeface="Tahoma" panose="020B060403050404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FBF52AF1-FC53-4C13-ADD2-15A325C1996B}"/>
              </a:ext>
            </a:extLst>
          </p:cNvPr>
          <p:cNvSpPr>
            <a:spLocks noGrp="1" noChangeArrowheads="1"/>
          </p:cNvSpPr>
          <p:nvPr>
            <p:ph type="title"/>
          </p:nvPr>
        </p:nvSpPr>
        <p:spPr>
          <a:xfrm>
            <a:off x="982663" y="-227013"/>
            <a:ext cx="7704137" cy="912813"/>
          </a:xfrm>
        </p:spPr>
        <p:txBody>
          <a:bodyPr/>
          <a:lstStyle/>
          <a:p>
            <a:pPr eaLnBrk="1" hangingPunct="1"/>
            <a:r>
              <a:rPr lang="en-US" altLang="en-US" sz="3600" b="1">
                <a:ln>
                  <a:noFill/>
                </a:ln>
                <a:latin typeface="Calibri" panose="020F0502020204030204" pitchFamily="34" charset="0"/>
                <a:cs typeface="Calibri" panose="020F0502020204030204" pitchFamily="34" charset="0"/>
              </a:rPr>
              <a:t>CAP (continued)</a:t>
            </a:r>
          </a:p>
        </p:txBody>
      </p:sp>
      <p:sp>
        <p:nvSpPr>
          <p:cNvPr id="35843" name="Rectangle 3">
            <a:extLst>
              <a:ext uri="{FF2B5EF4-FFF2-40B4-BE49-F238E27FC236}">
                <a16:creationId xmlns:a16="http://schemas.microsoft.com/office/drawing/2014/main" id="{26ACC58C-1539-4968-BD35-8774A1E62E66}"/>
              </a:ext>
            </a:extLst>
          </p:cNvPr>
          <p:cNvSpPr>
            <a:spLocks noGrp="1" noChangeArrowheads="1"/>
          </p:cNvSpPr>
          <p:nvPr>
            <p:ph idx="1"/>
          </p:nvPr>
        </p:nvSpPr>
        <p:spPr>
          <a:xfrm>
            <a:off x="982663" y="685800"/>
            <a:ext cx="7704137" cy="5943600"/>
          </a:xfrm>
        </p:spPr>
        <p:txBody>
          <a:bodyPr rtlCol="0">
            <a:normAutofit/>
          </a:bodyPr>
          <a:lstStyle/>
          <a:p>
            <a:pPr eaLnBrk="1" fontAlgn="auto" hangingPunct="1">
              <a:buClr>
                <a:schemeClr val="accent1">
                  <a:lumMod val="75000"/>
                </a:schemeClr>
              </a:buClr>
              <a:buFont typeface="Wingdings" panose="05000000000000000000" pitchFamily="2" charset="2"/>
              <a:buChar char="v"/>
              <a:defRPr/>
            </a:pPr>
            <a:r>
              <a:rPr lang="en-US" sz="2000" dirty="0">
                <a:latin typeface="Calibri" panose="020F0502020204030204" pitchFamily="34" charset="0"/>
                <a:cs typeface="Calibri" panose="020F0502020204030204" pitchFamily="34" charset="0"/>
              </a:rPr>
              <a:t>The reimbursement amount is generated using the average hourly rates reported for staff in Mandate 1 Pupil Attendance Reporting (PAR) and the enrollment reported for a given school year.</a:t>
            </a:r>
          </a:p>
          <a:p>
            <a:pPr eaLnBrk="1" fontAlgn="auto" hangingPunct="1">
              <a:buClr>
                <a:schemeClr val="accent1">
                  <a:lumMod val="75000"/>
                </a:schemeClr>
              </a:buClr>
              <a:buFont typeface="Wingdings" panose="05000000000000000000" pitchFamily="2" charset="2"/>
              <a:buChar char="v"/>
              <a:defRPr/>
            </a:pPr>
            <a:r>
              <a:rPr lang="en-US" sz="2000" dirty="0">
                <a:latin typeface="Calibri" panose="020F0502020204030204" pitchFamily="34" charset="0"/>
                <a:cs typeface="Calibri" panose="020F0502020204030204" pitchFamily="34" charset="0"/>
              </a:rPr>
              <a:t>The formula used to calculate CAP reimbursement is as follows:</a:t>
            </a:r>
          </a:p>
          <a:p>
            <a:pPr lvl="1" eaLnBrk="1" fontAlgn="auto" hangingPunct="1">
              <a:buClr>
                <a:schemeClr val="accent1">
                  <a:lumMod val="75000"/>
                </a:schemeClr>
              </a:buClr>
              <a:buFont typeface="Wingdings" panose="05000000000000000000" pitchFamily="2" charset="2"/>
              <a:buChar char="v"/>
              <a:defRPr/>
            </a:pPr>
            <a:r>
              <a:rPr lang="en-US" sz="1800" dirty="0">
                <a:latin typeface="Calibri" panose="020F0502020204030204" pitchFamily="34" charset="0"/>
                <a:cs typeface="Calibri" panose="020F0502020204030204" pitchFamily="34" charset="0"/>
              </a:rPr>
              <a:t>Teachers K-6 expenses = ([Teachers hourly salaries] x [K-6 enrollment]) x (0.17)</a:t>
            </a:r>
          </a:p>
          <a:p>
            <a:pPr lvl="1" eaLnBrk="1" fontAlgn="auto" hangingPunct="1">
              <a:buClr>
                <a:schemeClr val="accent1">
                  <a:lumMod val="75000"/>
                </a:schemeClr>
              </a:buClr>
              <a:buFont typeface="Wingdings" panose="05000000000000000000" pitchFamily="2" charset="2"/>
              <a:buChar char="v"/>
              <a:defRPr/>
            </a:pPr>
            <a:r>
              <a:rPr lang="en-US" sz="1800" dirty="0">
                <a:latin typeface="Calibri" panose="020F0502020204030204" pitchFamily="34" charset="0"/>
                <a:cs typeface="Calibri" panose="020F0502020204030204" pitchFamily="34" charset="0"/>
              </a:rPr>
              <a:t>Administrative K-6 expenses = ([Administrative hourly salaries] x [K-6 enrollment]) x (.125)</a:t>
            </a:r>
          </a:p>
          <a:p>
            <a:pPr lvl="1" eaLnBrk="1" fontAlgn="auto" hangingPunct="1">
              <a:buClr>
                <a:schemeClr val="accent1">
                  <a:lumMod val="75000"/>
                </a:schemeClr>
              </a:buClr>
              <a:buFont typeface="Wingdings" panose="05000000000000000000" pitchFamily="2" charset="2"/>
              <a:buChar char="v"/>
              <a:defRPr/>
            </a:pPr>
            <a:r>
              <a:rPr lang="en-US" sz="1800" dirty="0">
                <a:latin typeface="Calibri" panose="020F0502020204030204" pitchFamily="34" charset="0"/>
                <a:cs typeface="Calibri" panose="020F0502020204030204" pitchFamily="34" charset="0"/>
              </a:rPr>
              <a:t>Support staff K-6 expenses = ([Support staff hourly salaries] x [K-6 enrollment]) x (.125)</a:t>
            </a:r>
          </a:p>
          <a:p>
            <a:pPr lvl="1" eaLnBrk="1" fontAlgn="auto" hangingPunct="1">
              <a:buClr>
                <a:schemeClr val="accent1">
                  <a:lumMod val="75000"/>
                </a:schemeClr>
              </a:buClr>
              <a:buFont typeface="Wingdings" panose="05000000000000000000" pitchFamily="2" charset="2"/>
              <a:buChar char="v"/>
              <a:defRPr/>
            </a:pPr>
            <a:r>
              <a:rPr lang="en-US" sz="1800" dirty="0">
                <a:latin typeface="Calibri" panose="020F0502020204030204" pitchFamily="34" charset="0"/>
                <a:cs typeface="Calibri" panose="020F0502020204030204" pitchFamily="34" charset="0"/>
              </a:rPr>
              <a:t>Teachers 7-12 expenses = ([Teachers hourly salaries] x [7-12 enrollment]) x (4.13)</a:t>
            </a:r>
          </a:p>
          <a:p>
            <a:pPr lvl="1" eaLnBrk="1" fontAlgn="auto" hangingPunct="1">
              <a:buClr>
                <a:schemeClr val="accent1">
                  <a:lumMod val="75000"/>
                </a:schemeClr>
              </a:buClr>
              <a:buFont typeface="Wingdings" panose="05000000000000000000" pitchFamily="2" charset="2"/>
              <a:buChar char="v"/>
              <a:defRPr/>
            </a:pPr>
            <a:r>
              <a:rPr lang="en-US" sz="1800" dirty="0">
                <a:latin typeface="Calibri" panose="020F0502020204030204" pitchFamily="34" charset="0"/>
                <a:cs typeface="Calibri" panose="020F0502020204030204" pitchFamily="34" charset="0"/>
              </a:rPr>
              <a:t>Administrative 7-12 expenses = ([Administrative hourly salaries] x [7-12 enrollment]) x (.35)</a:t>
            </a:r>
          </a:p>
          <a:p>
            <a:pPr lvl="1" eaLnBrk="1" fontAlgn="auto" hangingPunct="1">
              <a:buClr>
                <a:schemeClr val="accent1">
                  <a:lumMod val="75000"/>
                </a:schemeClr>
              </a:buClr>
              <a:buFont typeface="Wingdings" panose="05000000000000000000" pitchFamily="2" charset="2"/>
              <a:buChar char="v"/>
              <a:defRPr/>
            </a:pPr>
            <a:r>
              <a:rPr lang="en-US" sz="1800" dirty="0">
                <a:latin typeface="Calibri" panose="020F0502020204030204" pitchFamily="34" charset="0"/>
                <a:cs typeface="Calibri" panose="020F0502020204030204" pitchFamily="34" charset="0"/>
              </a:rPr>
              <a:t>Support staff 7-12 expenses = ([Support staff hourly salaries] x [7-12 enrollment]) x (.50)</a:t>
            </a:r>
          </a:p>
          <a:p>
            <a:pPr marL="0" indent="0" eaLnBrk="1" fontAlgn="auto" hangingPunct="1">
              <a:lnSpc>
                <a:spcPct val="90000"/>
              </a:lnSpc>
              <a:buClr>
                <a:schemeClr val="accent1">
                  <a:lumMod val="75000"/>
                </a:schemeClr>
              </a:buClr>
              <a:buFont typeface="Arial" panose="020B0604020202020204" pitchFamily="34" charset="0"/>
              <a:buNone/>
              <a:defRPr/>
            </a:pPr>
            <a:endParaRPr lang="en-US" altLang="en-US" sz="2800" dirty="0">
              <a:latin typeface="Calibri" panose="020F0502020204030204" pitchFamily="34" charset="0"/>
              <a:cs typeface="Calibri" panose="020F0502020204030204" pitchFamily="34" charset="0"/>
            </a:endParaRPr>
          </a:p>
        </p:txBody>
      </p:sp>
      <p:sp>
        <p:nvSpPr>
          <p:cNvPr id="37892" name="Slide Number Placeholder 1">
            <a:extLst>
              <a:ext uri="{FF2B5EF4-FFF2-40B4-BE49-F238E27FC236}">
                <a16:creationId xmlns:a16="http://schemas.microsoft.com/office/drawing/2014/main" id="{57344309-6CE8-4C2D-AF29-3DED3175D2D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spcAft>
                <a:spcPts val="600"/>
              </a:spcAft>
              <a:buClr>
                <a:srgbClr val="1287C3"/>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1287C3"/>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1287C3"/>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1287C3"/>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FC4FA56E-F681-47A4-B7B3-3D81CD912A1C}" type="slidenum">
              <a:rPr lang="en-US" altLang="en-US" sz="1400" smtClean="0">
                <a:latin typeface="Tahoma" panose="020B0604030504040204" pitchFamily="34" charset="0"/>
              </a:rPr>
              <a:pPr>
                <a:spcBef>
                  <a:spcPct val="0"/>
                </a:spcBef>
                <a:spcAft>
                  <a:spcPct val="0"/>
                </a:spcAft>
                <a:buClrTx/>
                <a:buSzTx/>
                <a:buFontTx/>
                <a:buNone/>
              </a:pPr>
              <a:t>21</a:t>
            </a:fld>
            <a:endParaRPr lang="en-US" altLang="en-US" sz="1400">
              <a:latin typeface="Tahoma" panose="020B060403050404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CC340C8B-C9E6-46BD-AB90-D8D1968E1FCB}"/>
              </a:ext>
            </a:extLst>
          </p:cNvPr>
          <p:cNvSpPr>
            <a:spLocks noGrp="1" noChangeArrowheads="1"/>
          </p:cNvSpPr>
          <p:nvPr>
            <p:ph type="title"/>
          </p:nvPr>
        </p:nvSpPr>
        <p:spPr>
          <a:xfrm>
            <a:off x="771525" y="2209800"/>
            <a:ext cx="8143875" cy="1981200"/>
          </a:xfrm>
        </p:spPr>
        <p:txBody>
          <a:bodyPr/>
          <a:lstStyle/>
          <a:p>
            <a:pPr eaLnBrk="1" hangingPunct="1">
              <a:buClr>
                <a:srgbClr val="C00000"/>
              </a:buClr>
            </a:pPr>
            <a:r>
              <a:rPr lang="en-US" altLang="en-US" sz="5400" b="1" i="1" u="sng">
                <a:ln>
                  <a:noFill/>
                </a:ln>
                <a:latin typeface="Calibri" panose="020F0502020204030204" pitchFamily="34" charset="0"/>
                <a:cs typeface="Calibri" panose="020F0502020204030204" pitchFamily="34" charset="0"/>
              </a:rPr>
              <a:t>MSA-CAP General Information</a:t>
            </a:r>
            <a:br>
              <a:rPr lang="en-US" altLang="en-US" sz="5400">
                <a:ln>
                  <a:noFill/>
                </a:ln>
              </a:rPr>
            </a:br>
            <a:endParaRPr lang="en-US" altLang="en-US" sz="5400">
              <a:ln>
                <a:noFill/>
              </a:ln>
            </a:endParaRPr>
          </a:p>
        </p:txBody>
      </p:sp>
      <p:sp>
        <p:nvSpPr>
          <p:cNvPr id="38915" name="Slide Number Placeholder 1">
            <a:extLst>
              <a:ext uri="{FF2B5EF4-FFF2-40B4-BE49-F238E27FC236}">
                <a16:creationId xmlns:a16="http://schemas.microsoft.com/office/drawing/2014/main" id="{5407A25C-B371-4735-94DD-49AFF548849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spcAft>
                <a:spcPts val="600"/>
              </a:spcAft>
              <a:buClr>
                <a:srgbClr val="1287C3"/>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1287C3"/>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1287C3"/>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1287C3"/>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D947F104-F7AD-4050-B168-B44709D359CD}" type="slidenum">
              <a:rPr lang="en-US" altLang="en-US" sz="1400" smtClean="0">
                <a:latin typeface="Tahoma" panose="020B0604030504040204" pitchFamily="34" charset="0"/>
              </a:rPr>
              <a:pPr>
                <a:spcBef>
                  <a:spcPct val="0"/>
                </a:spcBef>
                <a:spcAft>
                  <a:spcPct val="0"/>
                </a:spcAft>
                <a:buClrTx/>
                <a:buSzTx/>
                <a:buFontTx/>
                <a:buNone/>
              </a:pPr>
              <a:t>22</a:t>
            </a:fld>
            <a:endParaRPr lang="en-US" altLang="en-US" sz="1400">
              <a:latin typeface="Tahoma" panose="020B060403050404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739DE0DF-E156-4C4E-9DDF-EAF29FA45C28}"/>
              </a:ext>
            </a:extLst>
          </p:cNvPr>
          <p:cNvSpPr>
            <a:spLocks noGrp="1" noChangeArrowheads="1"/>
          </p:cNvSpPr>
          <p:nvPr>
            <p:ph type="title"/>
          </p:nvPr>
        </p:nvSpPr>
        <p:spPr>
          <a:xfrm>
            <a:off x="982663" y="457200"/>
            <a:ext cx="7704137" cy="1981200"/>
          </a:xfrm>
        </p:spPr>
        <p:txBody>
          <a:bodyPr/>
          <a:lstStyle/>
          <a:p>
            <a:pPr eaLnBrk="1" hangingPunct="1"/>
            <a:r>
              <a:rPr lang="en-US" altLang="en-US" sz="3600" b="1">
                <a:ln>
                  <a:noFill/>
                </a:ln>
                <a:latin typeface="Calibri" panose="020F0502020204030204" pitchFamily="34" charset="0"/>
                <a:cs typeface="Calibri" panose="020F0502020204030204" pitchFamily="34" charset="0"/>
              </a:rPr>
              <a:t>School Year 2021-22</a:t>
            </a:r>
            <a:br>
              <a:rPr lang="en-US" altLang="en-US" sz="3600" b="1">
                <a:ln>
                  <a:noFill/>
                </a:ln>
                <a:latin typeface="Calibri" panose="020F0502020204030204" pitchFamily="34" charset="0"/>
                <a:cs typeface="Calibri" panose="020F0502020204030204" pitchFamily="34" charset="0"/>
              </a:rPr>
            </a:br>
            <a:r>
              <a:rPr lang="en-US" altLang="en-US" sz="3600" b="1">
                <a:ln>
                  <a:noFill/>
                </a:ln>
                <a:latin typeface="Calibri" panose="020F0502020204030204" pitchFamily="34" charset="0"/>
                <a:cs typeface="Calibri" panose="020F0502020204030204" pitchFamily="34" charset="0"/>
              </a:rPr>
              <a:t>MSA-CAP Claims</a:t>
            </a:r>
          </a:p>
        </p:txBody>
      </p:sp>
      <p:sp>
        <p:nvSpPr>
          <p:cNvPr id="13315" name="Rectangle 3">
            <a:extLst>
              <a:ext uri="{FF2B5EF4-FFF2-40B4-BE49-F238E27FC236}">
                <a16:creationId xmlns:a16="http://schemas.microsoft.com/office/drawing/2014/main" id="{9DD99315-DC25-4360-B392-F76A70BD13E5}"/>
              </a:ext>
            </a:extLst>
          </p:cNvPr>
          <p:cNvSpPr>
            <a:spLocks noGrp="1" noChangeArrowheads="1"/>
          </p:cNvSpPr>
          <p:nvPr>
            <p:ph idx="1"/>
          </p:nvPr>
        </p:nvSpPr>
        <p:spPr>
          <a:xfrm>
            <a:off x="982663" y="2438400"/>
            <a:ext cx="7704137" cy="3332163"/>
          </a:xfrm>
        </p:spPr>
        <p:txBody>
          <a:bodyPr rtlCol="0">
            <a:normAutofit/>
          </a:bodyPr>
          <a:lstStyle/>
          <a:p>
            <a:pPr eaLnBrk="1" fontAlgn="auto" hangingPunct="1">
              <a:buClr>
                <a:schemeClr val="accent1">
                  <a:lumMod val="75000"/>
                </a:schemeClr>
              </a:buClr>
              <a:buFont typeface="Wingdings" panose="05000000000000000000" pitchFamily="2" charset="2"/>
              <a:buChar char="v"/>
              <a:defRPr/>
            </a:pPr>
            <a:r>
              <a:rPr lang="en-US" altLang="en-US" sz="3200" dirty="0">
                <a:latin typeface="Calibri" panose="020F0502020204030204" pitchFamily="34" charset="0"/>
                <a:cs typeface="Calibri" panose="020F0502020204030204" pitchFamily="34" charset="0"/>
              </a:rPr>
              <a:t>Per state law, the 21-22 claims must be received by April 1, 2023. </a:t>
            </a:r>
            <a:r>
              <a:rPr lang="en-US" altLang="en-US" sz="3200" dirty="0">
                <a:highlight>
                  <a:srgbClr val="FFFF00"/>
                </a:highlight>
                <a:latin typeface="Calibri" panose="020F0502020204030204" pitchFamily="34" charset="0"/>
                <a:cs typeface="Calibri" panose="020F0502020204030204" pitchFamily="34" charset="0"/>
              </a:rPr>
              <a:t>No Amendments will be accepted after May 31, 2023.</a:t>
            </a:r>
          </a:p>
          <a:p>
            <a:pPr eaLnBrk="1" fontAlgn="auto" hangingPunct="1">
              <a:buClr>
                <a:schemeClr val="accent1">
                  <a:lumMod val="75000"/>
                </a:schemeClr>
              </a:buClr>
              <a:buFont typeface="Wingdings" panose="05000000000000000000" pitchFamily="2" charset="2"/>
              <a:buChar char="v"/>
              <a:defRPr/>
            </a:pPr>
            <a:r>
              <a:rPr lang="en-US" altLang="en-US" sz="3200" dirty="0">
                <a:latin typeface="Calibri" panose="020F0502020204030204" pitchFamily="34" charset="0"/>
                <a:cs typeface="Calibri" panose="020F0502020204030204" pitchFamily="34" charset="0"/>
              </a:rPr>
              <a:t>An e-mail message will be sent to school administrators when the MSA-CAP online system is ready to enter claims</a:t>
            </a:r>
            <a:r>
              <a:rPr lang="en-US" altLang="en-US" sz="3200" b="1" dirty="0">
                <a:latin typeface="Calibri" panose="020F0502020204030204" pitchFamily="34" charset="0"/>
                <a:cs typeface="Calibri" panose="020F0502020204030204" pitchFamily="34" charset="0"/>
              </a:rPr>
              <a:t>.</a:t>
            </a:r>
          </a:p>
          <a:p>
            <a:pPr marL="609600" indent="-609600" eaLnBrk="1" fontAlgn="auto" hangingPunct="1">
              <a:buClr>
                <a:schemeClr val="accent1">
                  <a:lumMod val="75000"/>
                </a:schemeClr>
              </a:buClr>
              <a:buFont typeface="Wingdings" panose="05000000000000000000" pitchFamily="2" charset="2"/>
              <a:buNone/>
              <a:defRPr/>
            </a:pPr>
            <a:endParaRPr lang="en-US" altLang="en-US" b="1" dirty="0"/>
          </a:p>
        </p:txBody>
      </p:sp>
      <p:sp>
        <p:nvSpPr>
          <p:cNvPr id="39940" name="Slide Number Placeholder 1">
            <a:extLst>
              <a:ext uri="{FF2B5EF4-FFF2-40B4-BE49-F238E27FC236}">
                <a16:creationId xmlns:a16="http://schemas.microsoft.com/office/drawing/2014/main" id="{86233E30-33F7-4714-8857-8CF7DB63999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spcAft>
                <a:spcPts val="600"/>
              </a:spcAft>
              <a:buClr>
                <a:srgbClr val="1287C3"/>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1287C3"/>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1287C3"/>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1287C3"/>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F4F96AD4-BF26-40A3-9202-088513F5754D}" type="slidenum">
              <a:rPr lang="en-US" altLang="en-US" sz="1400" smtClean="0">
                <a:latin typeface="Tahoma" panose="020B0604030504040204" pitchFamily="34" charset="0"/>
              </a:rPr>
              <a:pPr>
                <a:spcBef>
                  <a:spcPct val="0"/>
                </a:spcBef>
                <a:spcAft>
                  <a:spcPct val="0"/>
                </a:spcAft>
                <a:buClrTx/>
                <a:buSzTx/>
                <a:buFontTx/>
                <a:buNone/>
              </a:pPr>
              <a:t>23</a:t>
            </a:fld>
            <a:endParaRPr lang="en-US" altLang="en-US" sz="1400">
              <a:latin typeface="Tahoma" panose="020B060403050404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1941A9E6-DA90-45BD-B41B-818C08D50A81}"/>
              </a:ext>
            </a:extLst>
          </p:cNvPr>
          <p:cNvSpPr>
            <a:spLocks noGrp="1" noChangeArrowheads="1"/>
          </p:cNvSpPr>
          <p:nvPr>
            <p:ph type="title"/>
          </p:nvPr>
        </p:nvSpPr>
        <p:spPr>
          <a:xfrm>
            <a:off x="685800" y="82550"/>
            <a:ext cx="7770813" cy="831850"/>
          </a:xfrm>
        </p:spPr>
        <p:txBody>
          <a:bodyPr/>
          <a:lstStyle/>
          <a:p>
            <a:pPr eaLnBrk="1" hangingPunct="1"/>
            <a:r>
              <a:rPr lang="en-US" altLang="en-US" sz="3600" b="1">
                <a:ln>
                  <a:noFill/>
                </a:ln>
              </a:rPr>
              <a:t>	Contact Information</a:t>
            </a:r>
            <a:endParaRPr lang="en-US" altLang="en-US" sz="3600">
              <a:ln>
                <a:noFill/>
              </a:ln>
            </a:endParaRPr>
          </a:p>
        </p:txBody>
      </p:sp>
      <p:sp>
        <p:nvSpPr>
          <p:cNvPr id="182275" name="Rectangle 3">
            <a:extLst>
              <a:ext uri="{FF2B5EF4-FFF2-40B4-BE49-F238E27FC236}">
                <a16:creationId xmlns:a16="http://schemas.microsoft.com/office/drawing/2014/main" id="{D0BF2363-7556-49F8-B381-99639992AC17}"/>
              </a:ext>
            </a:extLst>
          </p:cNvPr>
          <p:cNvSpPr>
            <a:spLocks noGrp="1" noChangeArrowheads="1"/>
          </p:cNvSpPr>
          <p:nvPr>
            <p:ph idx="1"/>
          </p:nvPr>
        </p:nvSpPr>
        <p:spPr>
          <a:xfrm>
            <a:off x="652463" y="1752600"/>
            <a:ext cx="8534400" cy="5297488"/>
          </a:xfrm>
        </p:spPr>
        <p:txBody>
          <a:bodyPr rtlCol="0">
            <a:normAutofit fontScale="92500" lnSpcReduction="10000"/>
          </a:bodyPr>
          <a:lstStyle/>
          <a:p>
            <a:pPr algn="ctr" eaLnBrk="1" fontAlgn="auto" hangingPunct="1">
              <a:lnSpc>
                <a:spcPct val="80000"/>
              </a:lnSpc>
              <a:buClr>
                <a:schemeClr val="accent1">
                  <a:lumMod val="75000"/>
                </a:schemeClr>
              </a:buClr>
              <a:buFont typeface="Wingdings" panose="05000000000000000000" pitchFamily="2" charset="2"/>
              <a:buNone/>
              <a:defRPr/>
            </a:pPr>
            <a:endParaRPr lang="en-US" altLang="en-US" sz="2000" b="1" dirty="0"/>
          </a:p>
          <a:p>
            <a:pPr algn="ctr" eaLnBrk="1" fontAlgn="auto" hangingPunct="1">
              <a:lnSpc>
                <a:spcPct val="80000"/>
              </a:lnSpc>
              <a:buClr>
                <a:schemeClr val="accent1">
                  <a:lumMod val="75000"/>
                </a:schemeClr>
              </a:buClr>
              <a:buFont typeface="Wingdings" panose="05000000000000000000" pitchFamily="2" charset="2"/>
              <a:buNone/>
              <a:defRPr/>
            </a:pPr>
            <a:r>
              <a:rPr lang="en-US" altLang="en-US" b="1" dirty="0">
                <a:latin typeface="Calibri" panose="020F0502020204030204" pitchFamily="34" charset="0"/>
              </a:rPr>
              <a:t>MSA-CAP Office</a:t>
            </a:r>
          </a:p>
          <a:p>
            <a:pPr algn="ctr" eaLnBrk="1" fontAlgn="auto" hangingPunct="1">
              <a:lnSpc>
                <a:spcPct val="80000"/>
              </a:lnSpc>
              <a:buClr>
                <a:schemeClr val="accent1">
                  <a:lumMod val="75000"/>
                </a:schemeClr>
              </a:buClr>
              <a:buFont typeface="Wingdings" panose="05000000000000000000" pitchFamily="2" charset="2"/>
              <a:buNone/>
              <a:defRPr/>
            </a:pPr>
            <a:r>
              <a:rPr lang="en-US" altLang="en-US" b="1" dirty="0">
                <a:latin typeface="Calibri" panose="020F0502020204030204" pitchFamily="34" charset="0"/>
              </a:rPr>
              <a:t>518- 474-3936</a:t>
            </a:r>
          </a:p>
          <a:p>
            <a:pPr algn="ctr" eaLnBrk="1" fontAlgn="auto" hangingPunct="1">
              <a:lnSpc>
                <a:spcPct val="80000"/>
              </a:lnSpc>
              <a:buClr>
                <a:schemeClr val="accent1">
                  <a:lumMod val="75000"/>
                </a:schemeClr>
              </a:buClr>
              <a:buFont typeface="Wingdings" panose="05000000000000000000" pitchFamily="2" charset="2"/>
              <a:buNone/>
              <a:defRPr/>
            </a:pPr>
            <a:r>
              <a:rPr lang="en-US" altLang="en-US" b="1" dirty="0">
                <a:solidFill>
                  <a:schemeClr val="accent2">
                    <a:lumMod val="75000"/>
                  </a:schemeClr>
                </a:solidFill>
                <a:latin typeface="Calibri" panose="020F0502020204030204" pitchFamily="34" charset="0"/>
                <a:hlinkClick r:id="rId3"/>
              </a:rPr>
              <a:t>MSA-CAP Office Email</a:t>
            </a:r>
            <a:endParaRPr lang="en-US" altLang="en-US" b="1" dirty="0">
              <a:solidFill>
                <a:schemeClr val="accent2">
                  <a:lumMod val="75000"/>
                </a:schemeClr>
              </a:solidFill>
              <a:latin typeface="Calibri" panose="020F0502020204030204" pitchFamily="34" charset="0"/>
            </a:endParaRPr>
          </a:p>
          <a:p>
            <a:pPr eaLnBrk="1" fontAlgn="auto" hangingPunct="1">
              <a:lnSpc>
                <a:spcPct val="80000"/>
              </a:lnSpc>
              <a:buClr>
                <a:schemeClr val="accent1">
                  <a:lumMod val="75000"/>
                </a:schemeClr>
              </a:buClr>
              <a:buFont typeface="Wingdings" panose="05000000000000000000" pitchFamily="2" charset="2"/>
              <a:buChar char="v"/>
              <a:defRPr/>
            </a:pPr>
            <a:r>
              <a:rPr lang="en-US" altLang="en-US" sz="2800" dirty="0">
                <a:latin typeface="Calibri" panose="020F0502020204030204" pitchFamily="34" charset="0"/>
              </a:rPr>
              <a:t>The MSA-CAP Web-based System is accessible via the Department’s web portal (</a:t>
            </a:r>
            <a:r>
              <a:rPr lang="en-US" altLang="en-US" sz="2800" dirty="0">
                <a:latin typeface="Calibri" panose="020F0502020204030204" pitchFamily="34" charset="0"/>
                <a:hlinkClick r:id="rId4"/>
              </a:rPr>
              <a:t>NYSED Business Portal</a:t>
            </a:r>
            <a:r>
              <a:rPr lang="en-US" altLang="en-US" sz="2800" dirty="0">
                <a:latin typeface="Calibri" panose="020F0502020204030204" pitchFamily="34" charset="0"/>
              </a:rPr>
              <a:t>)</a:t>
            </a:r>
          </a:p>
          <a:p>
            <a:pPr eaLnBrk="1" fontAlgn="auto" hangingPunct="1">
              <a:lnSpc>
                <a:spcPct val="80000"/>
              </a:lnSpc>
              <a:buClr>
                <a:schemeClr val="accent1">
                  <a:lumMod val="75000"/>
                </a:schemeClr>
              </a:buClr>
              <a:buFont typeface="Wingdings" panose="05000000000000000000" pitchFamily="2" charset="2"/>
              <a:buChar char="v"/>
              <a:defRPr/>
            </a:pPr>
            <a:r>
              <a:rPr lang="en-US" altLang="en-US" sz="2800" dirty="0">
                <a:latin typeface="Calibri" panose="020F0502020204030204" pitchFamily="34" charset="0"/>
              </a:rPr>
              <a:t>NYSED Business Portal Username &amp; Password Help: 518-473-8832</a:t>
            </a:r>
          </a:p>
          <a:p>
            <a:pPr eaLnBrk="1" fontAlgn="auto" hangingPunct="1">
              <a:lnSpc>
                <a:spcPct val="80000"/>
              </a:lnSpc>
              <a:buClr>
                <a:schemeClr val="accent1">
                  <a:lumMod val="75000"/>
                </a:schemeClr>
              </a:buClr>
              <a:buFont typeface="Wingdings" panose="05000000000000000000" pitchFamily="2" charset="2"/>
              <a:buChar char="v"/>
              <a:defRPr/>
            </a:pPr>
            <a:r>
              <a:rPr lang="en-US" altLang="en-US" sz="2800" dirty="0">
                <a:latin typeface="Calibri" panose="020F0502020204030204" pitchFamily="34" charset="0"/>
              </a:rPr>
              <a:t>MSA-CAP: </a:t>
            </a:r>
            <a:r>
              <a:rPr lang="en-US" altLang="en-US" sz="2800" dirty="0">
                <a:solidFill>
                  <a:schemeClr val="accent2">
                    <a:lumMod val="75000"/>
                  </a:schemeClr>
                </a:solidFill>
                <a:latin typeface="Calibri" panose="020F0502020204030204" pitchFamily="34" charset="0"/>
                <a:hlinkClick r:id="rId5"/>
              </a:rPr>
              <a:t>MSA-CAP Website</a:t>
            </a:r>
            <a:endParaRPr lang="en-US" altLang="en-US" sz="2800" dirty="0">
              <a:solidFill>
                <a:schemeClr val="accent2">
                  <a:lumMod val="75000"/>
                </a:schemeClr>
              </a:solidFill>
              <a:latin typeface="Calibri" panose="020F0502020204030204" pitchFamily="34" charset="0"/>
            </a:endParaRPr>
          </a:p>
          <a:p>
            <a:pPr eaLnBrk="1" fontAlgn="auto" hangingPunct="1">
              <a:lnSpc>
                <a:spcPct val="80000"/>
              </a:lnSpc>
              <a:buClr>
                <a:schemeClr val="accent1">
                  <a:lumMod val="75000"/>
                </a:schemeClr>
              </a:buClr>
              <a:buFont typeface="Wingdings" panose="05000000000000000000" pitchFamily="2" charset="2"/>
              <a:buChar char="v"/>
              <a:defRPr/>
            </a:pPr>
            <a:r>
              <a:rPr lang="en-US" altLang="en-US" sz="2800" dirty="0">
                <a:latin typeface="Calibri" panose="020F0502020204030204" pitchFamily="34" charset="0"/>
              </a:rPr>
              <a:t>Information and Reporting Services: </a:t>
            </a:r>
            <a:r>
              <a:rPr lang="en-US" altLang="en-US" sz="2800" dirty="0">
                <a:solidFill>
                  <a:schemeClr val="accent2">
                    <a:lumMod val="75000"/>
                  </a:schemeClr>
                </a:solidFill>
                <a:latin typeface="Calibri" panose="020F0502020204030204" pitchFamily="34" charset="0"/>
                <a:hlinkClick r:id="rId6"/>
              </a:rPr>
              <a:t>IRS Website</a:t>
            </a:r>
            <a:endParaRPr lang="en-US" altLang="en-US" sz="2800" dirty="0">
              <a:solidFill>
                <a:schemeClr val="accent2">
                  <a:lumMod val="75000"/>
                </a:schemeClr>
              </a:solidFill>
              <a:latin typeface="Calibri" panose="020F0502020204030204" pitchFamily="34" charset="0"/>
            </a:endParaRPr>
          </a:p>
          <a:p>
            <a:pPr marL="0" indent="0" eaLnBrk="1" fontAlgn="auto" hangingPunct="1">
              <a:lnSpc>
                <a:spcPct val="80000"/>
              </a:lnSpc>
              <a:buClr>
                <a:schemeClr val="accent1">
                  <a:lumMod val="75000"/>
                </a:schemeClr>
              </a:buClr>
              <a:buFont typeface="Wingdings" panose="05000000000000000000" pitchFamily="2" charset="2"/>
              <a:buNone/>
              <a:defRPr/>
            </a:pPr>
            <a:r>
              <a:rPr lang="en-US" altLang="en-US" sz="2800" dirty="0">
                <a:latin typeface="Calibri" panose="020F0502020204030204" pitchFamily="34" charset="0"/>
              </a:rPr>
              <a:t>      518-474-7965</a:t>
            </a:r>
          </a:p>
          <a:p>
            <a:pPr eaLnBrk="1" fontAlgn="auto" hangingPunct="1">
              <a:lnSpc>
                <a:spcPct val="80000"/>
              </a:lnSpc>
              <a:buClr>
                <a:schemeClr val="accent1">
                  <a:lumMod val="75000"/>
                </a:schemeClr>
              </a:buClr>
              <a:buFont typeface="Wingdings" panose="05000000000000000000" pitchFamily="2" charset="2"/>
              <a:buChar char="v"/>
              <a:defRPr/>
            </a:pPr>
            <a:r>
              <a:rPr lang="en-US" altLang="en-US" sz="2800" dirty="0">
                <a:latin typeface="Calibri" panose="020F0502020204030204" pitchFamily="34" charset="0"/>
              </a:rPr>
              <a:t>Office of State Assessment: </a:t>
            </a:r>
            <a:r>
              <a:rPr lang="en-US" sz="2800" dirty="0">
                <a:solidFill>
                  <a:schemeClr val="accent2">
                    <a:lumMod val="75000"/>
                  </a:schemeClr>
                </a:solidFill>
                <a:latin typeface="Calibri" panose="020F0502020204030204" pitchFamily="34" charset="0"/>
                <a:hlinkClick r:id="rId7"/>
              </a:rPr>
              <a:t>Assessment Website</a:t>
            </a:r>
            <a:endParaRPr lang="en-US" altLang="en-US" sz="2800" dirty="0">
              <a:solidFill>
                <a:schemeClr val="accent2">
                  <a:lumMod val="75000"/>
                </a:schemeClr>
              </a:solidFill>
              <a:latin typeface="Calibri" panose="020F0502020204030204" pitchFamily="34" charset="0"/>
            </a:endParaRPr>
          </a:p>
          <a:p>
            <a:pPr marL="0" indent="0" eaLnBrk="1" fontAlgn="auto" hangingPunct="1">
              <a:lnSpc>
                <a:spcPct val="80000"/>
              </a:lnSpc>
              <a:buClr>
                <a:schemeClr val="accent1">
                  <a:lumMod val="75000"/>
                </a:schemeClr>
              </a:buClr>
              <a:buFont typeface="Wingdings" panose="05000000000000000000" pitchFamily="2" charset="2"/>
              <a:buNone/>
              <a:defRPr/>
            </a:pPr>
            <a:r>
              <a:rPr lang="en-US" altLang="en-US" sz="2800" dirty="0">
                <a:latin typeface="Calibri" panose="020F0502020204030204" pitchFamily="34" charset="0"/>
              </a:rPr>
              <a:t>      518-486-5765 </a:t>
            </a:r>
          </a:p>
          <a:p>
            <a:pPr marL="0" indent="0" eaLnBrk="1" fontAlgn="auto" hangingPunct="1">
              <a:lnSpc>
                <a:spcPct val="80000"/>
              </a:lnSpc>
              <a:buClr>
                <a:schemeClr val="accent1">
                  <a:lumMod val="75000"/>
                </a:schemeClr>
              </a:buClr>
              <a:buFont typeface="Wingdings" panose="05000000000000000000" pitchFamily="2" charset="2"/>
              <a:buNone/>
              <a:defRPr/>
            </a:pPr>
            <a:endParaRPr lang="en-US" altLang="en-US" sz="2000" b="1" dirty="0"/>
          </a:p>
          <a:p>
            <a:pPr eaLnBrk="1" fontAlgn="auto" hangingPunct="1">
              <a:lnSpc>
                <a:spcPct val="80000"/>
              </a:lnSpc>
              <a:buClr>
                <a:schemeClr val="accent1">
                  <a:lumMod val="75000"/>
                </a:schemeClr>
              </a:buClr>
              <a:buFont typeface="Wingdings" panose="05000000000000000000" pitchFamily="2" charset="2"/>
              <a:buChar char="v"/>
              <a:defRPr/>
            </a:pPr>
            <a:endParaRPr lang="en-US" altLang="en-US" sz="2000" b="1" dirty="0"/>
          </a:p>
          <a:p>
            <a:pPr algn="ctr" eaLnBrk="1" fontAlgn="auto" hangingPunct="1">
              <a:lnSpc>
                <a:spcPct val="80000"/>
              </a:lnSpc>
              <a:buClr>
                <a:schemeClr val="accent1">
                  <a:lumMod val="75000"/>
                </a:schemeClr>
              </a:buClr>
              <a:buFont typeface="Wingdings" panose="05000000000000000000" pitchFamily="2" charset="2"/>
              <a:buNone/>
              <a:defRPr/>
            </a:pPr>
            <a:endParaRPr lang="en-US" altLang="en-US" sz="2000" b="1" dirty="0"/>
          </a:p>
          <a:p>
            <a:pPr algn="ctr" eaLnBrk="1" fontAlgn="auto" hangingPunct="1">
              <a:lnSpc>
                <a:spcPct val="80000"/>
              </a:lnSpc>
              <a:buClr>
                <a:schemeClr val="accent1">
                  <a:lumMod val="75000"/>
                </a:schemeClr>
              </a:buClr>
              <a:buFont typeface="Wingdings" panose="05000000000000000000" pitchFamily="2" charset="2"/>
              <a:buNone/>
              <a:defRPr/>
            </a:pPr>
            <a:endParaRPr lang="en-US" altLang="en-US" sz="2000" b="1" dirty="0"/>
          </a:p>
          <a:p>
            <a:pPr algn="ctr" eaLnBrk="1" fontAlgn="auto" hangingPunct="1">
              <a:lnSpc>
                <a:spcPct val="80000"/>
              </a:lnSpc>
              <a:buClr>
                <a:schemeClr val="accent1">
                  <a:lumMod val="75000"/>
                </a:schemeClr>
              </a:buClr>
              <a:buFont typeface="Wingdings" panose="05000000000000000000" pitchFamily="2" charset="2"/>
              <a:buNone/>
              <a:defRPr/>
            </a:pPr>
            <a:endParaRPr lang="en-US" altLang="en-US" b="1" dirty="0"/>
          </a:p>
          <a:p>
            <a:pPr algn="ctr" eaLnBrk="1" fontAlgn="auto" hangingPunct="1">
              <a:lnSpc>
                <a:spcPct val="80000"/>
              </a:lnSpc>
              <a:buClr>
                <a:schemeClr val="accent1">
                  <a:lumMod val="75000"/>
                </a:schemeClr>
              </a:buClr>
              <a:buFont typeface="Wingdings" panose="05000000000000000000" pitchFamily="2" charset="2"/>
              <a:buNone/>
              <a:defRPr/>
            </a:pPr>
            <a:endParaRPr lang="en-US" altLang="en-US" sz="1800" dirty="0"/>
          </a:p>
          <a:p>
            <a:pPr algn="ctr" eaLnBrk="1" fontAlgn="auto" hangingPunct="1">
              <a:lnSpc>
                <a:spcPct val="80000"/>
              </a:lnSpc>
              <a:buClr>
                <a:schemeClr val="accent1">
                  <a:lumMod val="75000"/>
                </a:schemeClr>
              </a:buClr>
              <a:buFont typeface="Wingdings" panose="05000000000000000000" pitchFamily="2" charset="2"/>
              <a:buNone/>
              <a:defRPr/>
            </a:pPr>
            <a:endParaRPr lang="en-US" altLang="en-US" sz="1800" b="1" dirty="0"/>
          </a:p>
          <a:p>
            <a:pPr algn="ctr" eaLnBrk="1" fontAlgn="auto" hangingPunct="1">
              <a:lnSpc>
                <a:spcPct val="80000"/>
              </a:lnSpc>
              <a:buClr>
                <a:schemeClr val="accent1">
                  <a:lumMod val="75000"/>
                </a:schemeClr>
              </a:buClr>
              <a:buFont typeface="Wingdings" panose="05000000000000000000" pitchFamily="2" charset="2"/>
              <a:buNone/>
              <a:defRPr/>
            </a:pPr>
            <a:endParaRPr lang="en-US" altLang="en-US" sz="1800" dirty="0"/>
          </a:p>
        </p:txBody>
      </p:sp>
      <p:sp>
        <p:nvSpPr>
          <p:cNvPr id="40964" name="Slide Number Placeholder 1">
            <a:extLst>
              <a:ext uri="{FF2B5EF4-FFF2-40B4-BE49-F238E27FC236}">
                <a16:creationId xmlns:a16="http://schemas.microsoft.com/office/drawing/2014/main" id="{928AC391-897C-49CC-A758-CFA5C064326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spcAft>
                <a:spcPts val="600"/>
              </a:spcAft>
              <a:buClr>
                <a:srgbClr val="1287C3"/>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1287C3"/>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1287C3"/>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1287C3"/>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D909075B-0E86-42B8-B9FD-663585F3EBD6}" type="slidenum">
              <a:rPr lang="en-US" altLang="en-US" sz="1400" smtClean="0">
                <a:latin typeface="Tahoma" panose="020B0604030504040204" pitchFamily="34" charset="0"/>
              </a:rPr>
              <a:pPr>
                <a:spcBef>
                  <a:spcPct val="0"/>
                </a:spcBef>
                <a:spcAft>
                  <a:spcPct val="0"/>
                </a:spcAft>
                <a:buClrTx/>
                <a:buSzTx/>
                <a:buFontTx/>
                <a:buNone/>
              </a:pPr>
              <a:t>24</a:t>
            </a:fld>
            <a:endParaRPr lang="en-US" altLang="en-US" sz="1400">
              <a:latin typeface="Tahom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182275"/>
                                        </p:tgtEl>
                                        <p:attrNameLst>
                                          <p:attrName>style.visibility</p:attrName>
                                        </p:attrNameLst>
                                      </p:cBhvr>
                                      <p:to>
                                        <p:strVal val="visible"/>
                                      </p:to>
                                    </p:set>
                                    <p:anim calcmode="lin" valueType="num">
                                      <p:cBhvr>
                                        <p:cTn id="7" dur="500" fill="hold"/>
                                        <p:tgtEl>
                                          <p:spTgt spid="182275"/>
                                        </p:tgtEl>
                                        <p:attrNameLst>
                                          <p:attrName>ppt_w</p:attrName>
                                        </p:attrNameLst>
                                      </p:cBhvr>
                                      <p:tavLst>
                                        <p:tav tm="0">
                                          <p:val>
                                            <p:strVal val="2/3*#ppt_w"/>
                                          </p:val>
                                        </p:tav>
                                        <p:tav tm="100000">
                                          <p:val>
                                            <p:strVal val="#ppt_w"/>
                                          </p:val>
                                        </p:tav>
                                      </p:tavLst>
                                    </p:anim>
                                    <p:anim calcmode="lin" valueType="num">
                                      <p:cBhvr>
                                        <p:cTn id="8" dur="500" fill="hold"/>
                                        <p:tgtEl>
                                          <p:spTgt spid="182275"/>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5"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EA4EE35D-F54D-4DBC-AE50-F9528EED37E7}"/>
              </a:ext>
            </a:extLst>
          </p:cNvPr>
          <p:cNvSpPr>
            <a:spLocks noGrp="1" noChangeArrowheads="1"/>
          </p:cNvSpPr>
          <p:nvPr>
            <p:ph type="title"/>
          </p:nvPr>
        </p:nvSpPr>
        <p:spPr>
          <a:xfrm>
            <a:off x="1295400" y="381000"/>
            <a:ext cx="6348413" cy="1549400"/>
          </a:xfrm>
        </p:spPr>
        <p:txBody>
          <a:bodyPr/>
          <a:lstStyle/>
          <a:p>
            <a:pPr eaLnBrk="1" hangingPunct="1"/>
            <a:r>
              <a:rPr lang="en-US" altLang="en-US" b="1">
                <a:ln>
                  <a:noFill/>
                </a:ln>
                <a:solidFill>
                  <a:srgbClr val="00B0F0"/>
                </a:solidFill>
              </a:rPr>
              <a:t>Check SEDREF</a:t>
            </a:r>
          </a:p>
        </p:txBody>
      </p:sp>
      <p:sp>
        <p:nvSpPr>
          <p:cNvPr id="27651" name="Rectangle 3">
            <a:extLst>
              <a:ext uri="{FF2B5EF4-FFF2-40B4-BE49-F238E27FC236}">
                <a16:creationId xmlns:a16="http://schemas.microsoft.com/office/drawing/2014/main" id="{C19156B5-AD08-4C23-AED0-B7D295E1D18F}"/>
              </a:ext>
            </a:extLst>
          </p:cNvPr>
          <p:cNvSpPr>
            <a:spLocks noGrp="1" noChangeArrowheads="1"/>
          </p:cNvSpPr>
          <p:nvPr>
            <p:ph idx="1"/>
          </p:nvPr>
        </p:nvSpPr>
        <p:spPr>
          <a:xfrm>
            <a:off x="838200" y="3048000"/>
            <a:ext cx="7704138" cy="4122738"/>
          </a:xfrm>
        </p:spPr>
        <p:txBody>
          <a:bodyPr/>
          <a:lstStyle/>
          <a:p>
            <a:pPr eaLnBrk="1" hangingPunct="1">
              <a:buFont typeface="Wingdings" panose="05000000000000000000" pitchFamily="2" charset="2"/>
              <a:buChar char="v"/>
              <a:defRPr/>
            </a:pPr>
            <a:r>
              <a:rPr lang="en-US" altLang="en-US" sz="2800" b="1" dirty="0">
                <a:latin typeface="Calibri" panose="020F0502020204030204" pitchFamily="34" charset="0"/>
                <a:cs typeface="Calibri" panose="020F0502020204030204" pitchFamily="34" charset="0"/>
              </a:rPr>
              <a:t>The Department’s authoritative source for   	institutional information</a:t>
            </a:r>
          </a:p>
          <a:p>
            <a:pPr eaLnBrk="1" hangingPunct="1">
              <a:buFont typeface="Wingdings" panose="05000000000000000000" pitchFamily="2" charset="2"/>
              <a:buChar char="v"/>
              <a:defRPr/>
            </a:pPr>
            <a:r>
              <a:rPr lang="en-US" altLang="en-US" sz="2800" b="1" dirty="0">
                <a:latin typeface="Calibri" panose="020F0502020204030204" pitchFamily="34" charset="0"/>
                <a:cs typeface="Calibri" panose="020F0502020204030204" pitchFamily="34" charset="0"/>
              </a:rPr>
              <a:t>To see your institution’s information, go to </a:t>
            </a:r>
            <a:r>
              <a:rPr lang="en-US" altLang="en-US" sz="2800" b="1" dirty="0">
                <a:latin typeface="Calibri" panose="020F0502020204030204" pitchFamily="34" charset="0"/>
                <a:cs typeface="Calibri" panose="020F0502020204030204" pitchFamily="34" charset="0"/>
                <a:hlinkClick r:id="rId2"/>
              </a:rPr>
              <a:t>https://portal.nysed.gov/pls/sedrefpublic/SED.sed_inst_qry_vw$.startup</a:t>
            </a:r>
            <a:endParaRPr lang="en-US" altLang="en-US" sz="2800" b="1" dirty="0">
              <a:latin typeface="Calibri" panose="020F0502020204030204" pitchFamily="34" charset="0"/>
              <a:cs typeface="Calibri" panose="020F0502020204030204" pitchFamily="34" charset="0"/>
            </a:endParaRPr>
          </a:p>
          <a:p>
            <a:pPr eaLnBrk="1" hangingPunct="1">
              <a:buFont typeface="Wingdings" panose="05000000000000000000" pitchFamily="2" charset="2"/>
              <a:buChar char="v"/>
              <a:defRPr/>
            </a:pPr>
            <a:r>
              <a:rPr lang="en-US" altLang="en-US" sz="2800" b="1" dirty="0">
                <a:latin typeface="Calibri" panose="020F0502020204030204" pitchFamily="34" charset="0"/>
                <a:cs typeface="Calibri" panose="020F0502020204030204" pitchFamily="34" charset="0"/>
              </a:rPr>
              <a:t>Update contact information and BEDS data: </a:t>
            </a:r>
            <a:r>
              <a:rPr lang="en-US" altLang="en-US" sz="2800" b="1" dirty="0">
                <a:latin typeface="Calibri" panose="020F0502020204030204" pitchFamily="34" charset="0"/>
                <a:cs typeface="Calibri" panose="020F0502020204030204" pitchFamily="34" charset="0"/>
                <a:hlinkClick r:id="rId3"/>
              </a:rPr>
              <a:t>datasupport@nysed.gov</a:t>
            </a:r>
            <a:endParaRPr lang="en-US" altLang="en-US" sz="2800" b="1" dirty="0">
              <a:latin typeface="Calibri" panose="020F0502020204030204" pitchFamily="34" charset="0"/>
              <a:cs typeface="Calibri" panose="020F0502020204030204" pitchFamily="34" charset="0"/>
            </a:endParaRPr>
          </a:p>
          <a:p>
            <a:pPr eaLnBrk="1" hangingPunct="1">
              <a:buFont typeface="Wingdings" panose="05000000000000000000" pitchFamily="2" charset="2"/>
              <a:buChar char="v"/>
              <a:defRPr/>
            </a:pPr>
            <a:endParaRPr lang="en-US" altLang="en-US" sz="2800" b="1" dirty="0">
              <a:latin typeface="Calibri" panose="020F0502020204030204" pitchFamily="34" charset="0"/>
              <a:cs typeface="Calibri" panose="020F0502020204030204" pitchFamily="34" charset="0"/>
            </a:endParaRPr>
          </a:p>
          <a:p>
            <a:pPr eaLnBrk="1" hangingPunct="1">
              <a:buFont typeface="Wingdings" panose="05000000000000000000" pitchFamily="2" charset="2"/>
              <a:buChar char="v"/>
              <a:defRPr/>
            </a:pPr>
            <a:endParaRPr lang="en-US" altLang="en-US" sz="2800" b="1" dirty="0">
              <a:latin typeface="Calibri" panose="020F0502020204030204" pitchFamily="34" charset="0"/>
              <a:cs typeface="Calibri" panose="020F0502020204030204" pitchFamily="34" charset="0"/>
            </a:endParaRPr>
          </a:p>
          <a:p>
            <a:pPr marL="0" indent="0" eaLnBrk="1" hangingPunct="1">
              <a:buFont typeface="Arial" panose="020B0604020202020204" pitchFamily="34" charset="0"/>
              <a:buNone/>
              <a:defRPr/>
            </a:pPr>
            <a:endParaRPr lang="en-US" altLang="en-US" b="1" dirty="0"/>
          </a:p>
        </p:txBody>
      </p:sp>
      <p:sp>
        <p:nvSpPr>
          <p:cNvPr id="43012" name="Slide Number Placeholder 1">
            <a:extLst>
              <a:ext uri="{FF2B5EF4-FFF2-40B4-BE49-F238E27FC236}">
                <a16:creationId xmlns:a16="http://schemas.microsoft.com/office/drawing/2014/main" id="{ACA5253D-216D-4FD1-A44D-FE2D26B56B8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6D0C9CD-BDEF-4A03-A550-A92DE8CB20E3}" type="slidenum">
              <a:rPr lang="en-US" altLang="en-US" sz="1400" smtClean="0">
                <a:latin typeface="Tahoma" panose="020B0604030504040204" pitchFamily="34" charset="0"/>
              </a:rPr>
              <a:pPr/>
              <a:t>25</a:t>
            </a:fld>
            <a:endParaRPr lang="en-US" altLang="en-US" sz="1400">
              <a:latin typeface="Tahoma" panose="020B0604030504040204" pitchFamily="34" charset="0"/>
            </a:endParaRPr>
          </a:p>
        </p:txBody>
      </p:sp>
      <p:pic>
        <p:nvPicPr>
          <p:cNvPr id="43013" name="Picture 2">
            <a:extLst>
              <a:ext uri="{FF2B5EF4-FFF2-40B4-BE49-F238E27FC236}">
                <a16:creationId xmlns:a16="http://schemas.microsoft.com/office/drawing/2014/main" id="{84BC45A7-3261-4974-8EE6-39C9B91A68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549400"/>
            <a:ext cx="777240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C6F894B8-BE3B-41A0-9304-A779FE4305DF}"/>
              </a:ext>
            </a:extLst>
          </p:cNvPr>
          <p:cNvSpPr>
            <a:spLocks noGrp="1" noChangeArrowheads="1"/>
          </p:cNvSpPr>
          <p:nvPr>
            <p:ph type="title"/>
          </p:nvPr>
        </p:nvSpPr>
        <p:spPr>
          <a:xfrm>
            <a:off x="955675" y="152400"/>
            <a:ext cx="7704138" cy="1262063"/>
          </a:xfrm>
        </p:spPr>
        <p:txBody>
          <a:bodyPr/>
          <a:lstStyle/>
          <a:p>
            <a:pPr eaLnBrk="1" hangingPunct="1"/>
            <a:r>
              <a:rPr lang="en-US" altLang="en-US" sz="3600" b="1">
                <a:ln>
                  <a:noFill/>
                </a:ln>
              </a:rPr>
              <a:t>Electronic Payments</a:t>
            </a:r>
          </a:p>
        </p:txBody>
      </p:sp>
      <p:sp>
        <p:nvSpPr>
          <p:cNvPr id="10243" name="Rectangle 3">
            <a:extLst>
              <a:ext uri="{FF2B5EF4-FFF2-40B4-BE49-F238E27FC236}">
                <a16:creationId xmlns:a16="http://schemas.microsoft.com/office/drawing/2014/main" id="{2E2B86DC-10ED-43B6-BC89-DE7CBF4EF9C9}"/>
              </a:ext>
            </a:extLst>
          </p:cNvPr>
          <p:cNvSpPr>
            <a:spLocks noGrp="1" noChangeArrowheads="1"/>
          </p:cNvSpPr>
          <p:nvPr>
            <p:ph idx="1"/>
          </p:nvPr>
        </p:nvSpPr>
        <p:spPr>
          <a:xfrm>
            <a:off x="762000" y="1524000"/>
            <a:ext cx="8001000" cy="4584700"/>
          </a:xfrm>
        </p:spPr>
        <p:txBody>
          <a:bodyPr rtlCol="0">
            <a:normAutofit fontScale="70000" lnSpcReduction="20000"/>
          </a:bodyPr>
          <a:lstStyle/>
          <a:p>
            <a:pPr eaLnBrk="1" fontAlgn="auto" hangingPunct="1">
              <a:lnSpc>
                <a:spcPct val="90000"/>
              </a:lnSpc>
              <a:buClr>
                <a:schemeClr val="accent1">
                  <a:lumMod val="75000"/>
                </a:schemeClr>
              </a:buClr>
              <a:buFont typeface="Wingdings" panose="05000000000000000000" pitchFamily="2" charset="2"/>
              <a:buChar char="v"/>
              <a:defRPr/>
            </a:pPr>
            <a:r>
              <a:rPr lang="en-US" altLang="en-US" sz="3100" dirty="0">
                <a:latin typeface="Calibri" panose="020F0502020204030204" pitchFamily="34" charset="0"/>
                <a:cs typeface="Calibri" panose="020F0502020204030204" pitchFamily="34" charset="0"/>
              </a:rPr>
              <a:t>“Electronic Payments” are the Office of the State Comptroller’s program to maximize efficiency in making State payments to local governments, school districts, vendors, contractors, not-for-profits, payroll deduction agents and other eligible payees.  </a:t>
            </a:r>
          </a:p>
          <a:p>
            <a:pPr eaLnBrk="1" fontAlgn="auto" hangingPunct="1">
              <a:lnSpc>
                <a:spcPct val="90000"/>
              </a:lnSpc>
              <a:buClr>
                <a:schemeClr val="accent1">
                  <a:lumMod val="75000"/>
                </a:schemeClr>
              </a:buClr>
              <a:buFont typeface="Wingdings" panose="05000000000000000000" pitchFamily="2" charset="2"/>
              <a:buChar char="v"/>
              <a:defRPr/>
            </a:pPr>
            <a:r>
              <a:rPr lang="en-US" altLang="en-US" sz="3100" dirty="0">
                <a:latin typeface="Calibri" panose="020F0502020204030204" pitchFamily="34" charset="0"/>
                <a:cs typeface="Calibri" panose="020F0502020204030204" pitchFamily="34" charset="0"/>
              </a:rPr>
              <a:t>Payments will be sent to the payees from the Office of the State Comptroller (OSC) utilizing the payee chosen method of payment. The Office of the State Comptrollers Guide to Financial Operations listed Automated Clearing House (ACH) as the preferred payment method and is now requiring vendors currently enrolled in ACH to be paid utilizing the ACH payment method only. </a:t>
            </a:r>
          </a:p>
          <a:p>
            <a:pPr eaLnBrk="1" fontAlgn="auto" hangingPunct="1">
              <a:lnSpc>
                <a:spcPct val="90000"/>
              </a:lnSpc>
              <a:buClr>
                <a:schemeClr val="accent1">
                  <a:lumMod val="75000"/>
                </a:schemeClr>
              </a:buClr>
              <a:buFont typeface="Wingdings" panose="05000000000000000000" pitchFamily="2" charset="2"/>
              <a:buChar char="v"/>
              <a:defRPr/>
            </a:pPr>
            <a:r>
              <a:rPr lang="en-US" altLang="en-US" sz="3100" dirty="0">
                <a:latin typeface="Calibri" panose="020F0502020204030204" pitchFamily="34" charset="0"/>
                <a:cs typeface="Calibri" panose="020F0502020204030204" pitchFamily="34" charset="0"/>
              </a:rPr>
              <a:t>Vendors not enrolled in the ACH system are highly encouraged to enroll.</a:t>
            </a:r>
          </a:p>
          <a:p>
            <a:pPr eaLnBrk="1" fontAlgn="auto" hangingPunct="1">
              <a:lnSpc>
                <a:spcPct val="90000"/>
              </a:lnSpc>
              <a:buClr>
                <a:schemeClr val="accent1">
                  <a:lumMod val="75000"/>
                </a:schemeClr>
              </a:buClr>
              <a:buFont typeface="Wingdings" panose="05000000000000000000" pitchFamily="2" charset="2"/>
              <a:buChar char="v"/>
              <a:defRPr/>
            </a:pPr>
            <a:r>
              <a:rPr lang="en-US" altLang="en-US" sz="3100" dirty="0">
                <a:latin typeface="Calibri" panose="020F0502020204030204" pitchFamily="34" charset="0"/>
                <a:cs typeface="Calibri" panose="020F0502020204030204" pitchFamily="34" charset="0"/>
              </a:rPr>
              <a:t>For more information about this fast and convenient way to receive your nonpublic school aid, go to </a:t>
            </a:r>
            <a:r>
              <a:rPr lang="en-US" altLang="en-US" sz="3100" u="sng" dirty="0">
                <a:latin typeface="Calibri" panose="020F0502020204030204" pitchFamily="34" charset="0"/>
                <a:cs typeface="Calibri" panose="020F0502020204030204" pitchFamily="34" charset="0"/>
                <a:hlinkClick r:id="rId2"/>
              </a:rPr>
              <a:t>Office of the State Comptroller</a:t>
            </a:r>
            <a:endParaRPr lang="en-US" altLang="en-US" sz="3100" u="sng" dirty="0">
              <a:latin typeface="Calibri" panose="020F0502020204030204" pitchFamily="34" charset="0"/>
              <a:cs typeface="Calibri" panose="020F0502020204030204" pitchFamily="34" charset="0"/>
            </a:endParaRPr>
          </a:p>
          <a:p>
            <a:pPr eaLnBrk="1" fontAlgn="auto" hangingPunct="1">
              <a:lnSpc>
                <a:spcPct val="90000"/>
              </a:lnSpc>
              <a:buClr>
                <a:schemeClr val="accent1">
                  <a:lumMod val="75000"/>
                </a:schemeClr>
              </a:buClr>
              <a:buFont typeface="Arial"/>
              <a:buChar char="•"/>
              <a:defRPr/>
            </a:pPr>
            <a:endParaRPr lang="en-US" altLang="en-US" b="1" u="sng" dirty="0"/>
          </a:p>
        </p:txBody>
      </p:sp>
      <p:sp>
        <p:nvSpPr>
          <p:cNvPr id="44036" name="Slide Number Placeholder 1">
            <a:extLst>
              <a:ext uri="{FF2B5EF4-FFF2-40B4-BE49-F238E27FC236}">
                <a16:creationId xmlns:a16="http://schemas.microsoft.com/office/drawing/2014/main" id="{92BDD155-EFE0-4C92-BD8E-A8A2703D843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spcAft>
                <a:spcPts val="600"/>
              </a:spcAft>
              <a:buClr>
                <a:srgbClr val="1287C3"/>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1287C3"/>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1287C3"/>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1287C3"/>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A33846D4-3046-4178-AEC6-C07DCA8997EB}" type="slidenum">
              <a:rPr lang="en-US" altLang="en-US" sz="1400" smtClean="0">
                <a:latin typeface="Tahoma" panose="020B0604030504040204" pitchFamily="34" charset="0"/>
              </a:rPr>
              <a:pPr>
                <a:spcBef>
                  <a:spcPct val="0"/>
                </a:spcBef>
                <a:spcAft>
                  <a:spcPct val="0"/>
                </a:spcAft>
                <a:buClrTx/>
                <a:buSzTx/>
                <a:buFontTx/>
                <a:buNone/>
              </a:pPr>
              <a:t>26</a:t>
            </a:fld>
            <a:endParaRPr lang="en-US" altLang="en-US" sz="1400">
              <a:latin typeface="Tahoma" panose="020B060403050404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500FE0EC-632C-4353-B6E5-87757B7F2E7E}"/>
              </a:ext>
            </a:extLst>
          </p:cNvPr>
          <p:cNvSpPr>
            <a:spLocks noGrp="1" noChangeArrowheads="1"/>
          </p:cNvSpPr>
          <p:nvPr>
            <p:ph type="title"/>
          </p:nvPr>
        </p:nvSpPr>
        <p:spPr>
          <a:xfrm>
            <a:off x="982663" y="76200"/>
            <a:ext cx="7704137" cy="1600200"/>
          </a:xfrm>
        </p:spPr>
        <p:txBody>
          <a:bodyPr/>
          <a:lstStyle/>
          <a:p>
            <a:pPr eaLnBrk="1" hangingPunct="1"/>
            <a:r>
              <a:rPr lang="en-US" altLang="en-US" sz="3200" b="1">
                <a:ln>
                  <a:noFill/>
                </a:ln>
                <a:latin typeface="Calibri" panose="020F0502020204030204" pitchFamily="34" charset="0"/>
                <a:cs typeface="Calibri" panose="020F0502020204030204" pitchFamily="34" charset="0"/>
              </a:rPr>
              <a:t>Payee Information</a:t>
            </a:r>
          </a:p>
        </p:txBody>
      </p:sp>
      <p:sp>
        <p:nvSpPr>
          <p:cNvPr id="12291" name="Rectangle 3">
            <a:extLst>
              <a:ext uri="{FF2B5EF4-FFF2-40B4-BE49-F238E27FC236}">
                <a16:creationId xmlns:a16="http://schemas.microsoft.com/office/drawing/2014/main" id="{3B8D67AA-1C32-478C-9DAF-9490587A0AAB}"/>
              </a:ext>
            </a:extLst>
          </p:cNvPr>
          <p:cNvSpPr>
            <a:spLocks noGrp="1" noChangeArrowheads="1"/>
          </p:cNvSpPr>
          <p:nvPr>
            <p:ph idx="1"/>
          </p:nvPr>
        </p:nvSpPr>
        <p:spPr>
          <a:xfrm>
            <a:off x="982663" y="1447800"/>
            <a:ext cx="7856537" cy="4267200"/>
          </a:xfrm>
        </p:spPr>
        <p:txBody>
          <a:bodyPr rtlCol="0">
            <a:normAutofit/>
          </a:bodyPr>
          <a:lstStyle/>
          <a:p>
            <a:pPr eaLnBrk="1" fontAlgn="auto" hangingPunct="1">
              <a:buClr>
                <a:schemeClr val="accent1">
                  <a:lumMod val="75000"/>
                </a:schemeClr>
              </a:buClr>
              <a:buFont typeface="Wingdings" panose="05000000000000000000" pitchFamily="2" charset="2"/>
              <a:buChar char="v"/>
              <a:defRPr/>
            </a:pPr>
            <a:r>
              <a:rPr lang="en-US" altLang="en-US" sz="3200" dirty="0">
                <a:latin typeface="Calibri" panose="020F0502020204030204" pitchFamily="34" charset="0"/>
                <a:cs typeface="Calibri" panose="020F0502020204030204" pitchFamily="34" charset="0"/>
              </a:rPr>
              <a:t>If any Payee Information is missing or inaccurate, you will need to complete and submit a Payee Information form. </a:t>
            </a:r>
            <a:r>
              <a:rPr lang="en-US" altLang="en-US" sz="3200" dirty="0">
                <a:solidFill>
                  <a:schemeClr val="accent2">
                    <a:lumMod val="75000"/>
                  </a:schemeClr>
                </a:solidFill>
                <a:latin typeface="Calibri" panose="020F0502020204030204" pitchFamily="34" charset="0"/>
                <a:cs typeface="Calibri" panose="020F0502020204030204" pitchFamily="34" charset="0"/>
                <a:hlinkClick r:id="rId2"/>
              </a:rPr>
              <a:t>Payee Website</a:t>
            </a:r>
            <a:endParaRPr lang="en-US" altLang="en-US" sz="3200" dirty="0">
              <a:solidFill>
                <a:schemeClr val="accent2">
                  <a:lumMod val="75000"/>
                </a:schemeClr>
              </a:solidFill>
              <a:latin typeface="Calibri" panose="020F0502020204030204" pitchFamily="34" charset="0"/>
              <a:cs typeface="Calibri" panose="020F0502020204030204" pitchFamily="34" charset="0"/>
            </a:endParaRPr>
          </a:p>
          <a:p>
            <a:pPr eaLnBrk="1" fontAlgn="auto" hangingPunct="1">
              <a:buClr>
                <a:schemeClr val="accent1">
                  <a:lumMod val="75000"/>
                </a:schemeClr>
              </a:buClr>
              <a:buFont typeface="Wingdings" panose="05000000000000000000" pitchFamily="2" charset="2"/>
              <a:buChar char="v"/>
              <a:defRPr/>
            </a:pPr>
            <a:r>
              <a:rPr lang="en-US" altLang="en-US" sz="3200" dirty="0">
                <a:latin typeface="Calibri" panose="020F0502020204030204" pitchFamily="34" charset="0"/>
                <a:cs typeface="Calibri" panose="020F0502020204030204" pitchFamily="34" charset="0"/>
              </a:rPr>
              <a:t>Vendor changes other than Payee Information </a:t>
            </a:r>
            <a:r>
              <a:rPr lang="en-US" altLang="en-US" sz="3200" dirty="0">
                <a:solidFill>
                  <a:schemeClr val="accent2">
                    <a:lumMod val="75000"/>
                  </a:schemeClr>
                </a:solidFill>
                <a:latin typeface="Calibri" panose="020F0502020204030204" pitchFamily="34" charset="0"/>
                <a:cs typeface="Calibri" panose="020F0502020204030204" pitchFamily="34" charset="0"/>
                <a:hlinkClick r:id="rId3"/>
              </a:rPr>
              <a:t>Vendor Changes Website</a:t>
            </a:r>
            <a:endParaRPr lang="en-US" altLang="en-US" sz="2800" dirty="0"/>
          </a:p>
          <a:p>
            <a:pPr eaLnBrk="1" fontAlgn="auto" hangingPunct="1">
              <a:buClr>
                <a:schemeClr val="accent1">
                  <a:lumMod val="75000"/>
                </a:schemeClr>
              </a:buClr>
              <a:buFont typeface="Arial"/>
              <a:buChar char="•"/>
              <a:defRPr/>
            </a:pPr>
            <a:endParaRPr lang="en-US" altLang="en-US" sz="2800" dirty="0"/>
          </a:p>
        </p:txBody>
      </p:sp>
      <p:sp>
        <p:nvSpPr>
          <p:cNvPr id="45060" name="Slide Number Placeholder 1">
            <a:extLst>
              <a:ext uri="{FF2B5EF4-FFF2-40B4-BE49-F238E27FC236}">
                <a16:creationId xmlns:a16="http://schemas.microsoft.com/office/drawing/2014/main" id="{B5FE88AD-67C2-450A-97D3-52B0C773950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spcAft>
                <a:spcPts val="600"/>
              </a:spcAft>
              <a:buClr>
                <a:srgbClr val="1287C3"/>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1287C3"/>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1287C3"/>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1287C3"/>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956CD870-C849-46C7-861A-B73051416FCD}" type="slidenum">
              <a:rPr lang="en-US" altLang="en-US" sz="1400" smtClean="0">
                <a:latin typeface="Tahoma" panose="020B0604030504040204" pitchFamily="34" charset="0"/>
              </a:rPr>
              <a:pPr>
                <a:spcBef>
                  <a:spcPct val="0"/>
                </a:spcBef>
                <a:spcAft>
                  <a:spcPct val="0"/>
                </a:spcAft>
                <a:buClrTx/>
                <a:buSzTx/>
                <a:buFontTx/>
                <a:buNone/>
              </a:pPr>
              <a:t>27</a:t>
            </a:fld>
            <a:endParaRPr lang="en-US" altLang="en-US" sz="1400">
              <a:latin typeface="Tahoma" panose="020B060403050404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15464958-4F9A-4C7A-8077-B08A6C58F2E9}"/>
              </a:ext>
            </a:extLst>
          </p:cNvPr>
          <p:cNvSpPr>
            <a:spLocks noGrp="1" noChangeArrowheads="1"/>
          </p:cNvSpPr>
          <p:nvPr>
            <p:ph type="title"/>
          </p:nvPr>
        </p:nvSpPr>
        <p:spPr>
          <a:xfrm>
            <a:off x="982663" y="0"/>
            <a:ext cx="7704137" cy="838200"/>
          </a:xfrm>
        </p:spPr>
        <p:txBody>
          <a:bodyPr/>
          <a:lstStyle/>
          <a:p>
            <a:pPr eaLnBrk="1" hangingPunct="1"/>
            <a:r>
              <a:rPr lang="en-US" altLang="en-US" sz="3600" b="1">
                <a:ln>
                  <a:noFill/>
                </a:ln>
                <a:latin typeface="Calibri" panose="020F0502020204030204" pitchFamily="34" charset="0"/>
                <a:cs typeface="Calibri" panose="020F0502020204030204" pitchFamily="34" charset="0"/>
              </a:rPr>
              <a:t>Payee Information Screen</a:t>
            </a:r>
          </a:p>
        </p:txBody>
      </p:sp>
      <p:sp>
        <p:nvSpPr>
          <p:cNvPr id="46083" name="Slide Number Placeholder 3">
            <a:extLst>
              <a:ext uri="{FF2B5EF4-FFF2-40B4-BE49-F238E27FC236}">
                <a16:creationId xmlns:a16="http://schemas.microsoft.com/office/drawing/2014/main" id="{F89552A1-8C2B-4D4A-B199-95D6EC6D291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C732DF2-D8EF-4F79-B32B-1DA6D9F537BB}" type="slidenum">
              <a:rPr lang="en-US" altLang="en-US" sz="1400" smtClean="0">
                <a:latin typeface="Tahoma" panose="020B0604030504040204" pitchFamily="34" charset="0"/>
              </a:rPr>
              <a:pPr/>
              <a:t>28</a:t>
            </a:fld>
            <a:endParaRPr lang="en-US" altLang="en-US" sz="1400">
              <a:latin typeface="Tahoma" panose="020B0604030504040204" pitchFamily="34" charset="0"/>
            </a:endParaRPr>
          </a:p>
        </p:txBody>
      </p:sp>
      <p:sp>
        <p:nvSpPr>
          <p:cNvPr id="41988" name="Rectangle 1">
            <a:extLst>
              <a:ext uri="{FF2B5EF4-FFF2-40B4-BE49-F238E27FC236}">
                <a16:creationId xmlns:a16="http://schemas.microsoft.com/office/drawing/2014/main" id="{CE891D5F-D78A-44CE-8C63-866D1F927F92}"/>
              </a:ext>
            </a:extLst>
          </p:cNvPr>
          <p:cNvSpPr>
            <a:spLocks noChangeArrowheads="1"/>
          </p:cNvSpPr>
          <p:nvPr/>
        </p:nvSpPr>
        <p:spPr bwMode="auto">
          <a:xfrm>
            <a:off x="777875" y="3441700"/>
            <a:ext cx="7924800" cy="4340225"/>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indent="-342900">
              <a:spcBef>
                <a:spcPts val="0"/>
              </a:spcBef>
              <a:spcAft>
                <a:spcPts val="0"/>
              </a:spcAft>
              <a:buFont typeface="Symbol" panose="05050102010706020507" pitchFamily="18" charset="2"/>
              <a:buChar char=""/>
              <a:defRPr/>
            </a:pPr>
            <a:r>
              <a:rPr lang="en-US" altLang="en-US" sz="2400" dirty="0">
                <a:latin typeface="Calibri" panose="020F0502020204030204" pitchFamily="34" charset="0"/>
                <a:cs typeface="Calibri" panose="020F0502020204030204" pitchFamily="34" charset="0"/>
              </a:rPr>
              <a:t>The payee information screen includes the Chief Executive Officer’s or Chief Financial Officer’s e-mail address.  It is very important that this address be up-to-date because all communications regarding the MSA-CAP claim will be sent to that e-mail address. User will get error message if no email address is on file. </a:t>
            </a:r>
            <a:r>
              <a:rPr lang="en-US" sz="2400" dirty="0">
                <a:latin typeface="Calibri" panose="020F0502020204030204" pitchFamily="34" charset="0"/>
                <a:ea typeface="Times New Roman" panose="02020603050405020304" pitchFamily="18" charset="0"/>
                <a:cs typeface="Calibri" panose="020F0502020204030204" pitchFamily="34" charset="0"/>
              </a:rPr>
              <a:t>To update e-mail address, please contact </a:t>
            </a:r>
            <a:r>
              <a:rPr lang="en-US" sz="2400" u="sng" dirty="0">
                <a:solidFill>
                  <a:srgbClr val="0000FF"/>
                </a:solidFill>
                <a:latin typeface="Calibri" panose="020F0502020204030204" pitchFamily="34" charset="0"/>
                <a:ea typeface="Times New Roman" panose="02020603050405020304" pitchFamily="18" charset="0"/>
                <a:cs typeface="Calibri" panose="020F0502020204030204" pitchFamily="34" charset="0"/>
                <a:hlinkClick r:id="rId2"/>
              </a:rPr>
              <a:t>DATA SUPPORT</a:t>
            </a:r>
            <a:endParaRPr lang="en-US" sz="2400" dirty="0">
              <a:latin typeface="Calibri" panose="020F0502020204030204" pitchFamily="34" charset="0"/>
              <a:ea typeface="Times New Roman" panose="02020603050405020304" pitchFamily="18" charset="0"/>
              <a:cs typeface="Calibri" panose="020F0502020204030204" pitchFamily="34" charset="0"/>
            </a:endParaRPr>
          </a:p>
          <a:p>
            <a:pPr>
              <a:defRPr/>
            </a:pPr>
            <a:endParaRPr lang="en-US" altLang="en-US" dirty="0"/>
          </a:p>
          <a:p>
            <a:pPr>
              <a:defRPr/>
            </a:pPr>
            <a:endParaRPr lang="en-US" altLang="en-US" dirty="0"/>
          </a:p>
          <a:p>
            <a:pPr>
              <a:defRPr/>
            </a:pPr>
            <a:endParaRPr lang="en-US" altLang="en-US" dirty="0"/>
          </a:p>
          <a:p>
            <a:pPr>
              <a:defRPr/>
            </a:pPr>
            <a:endParaRPr lang="en-US" altLang="en-US" dirty="0"/>
          </a:p>
          <a:p>
            <a:pPr>
              <a:defRPr/>
            </a:pPr>
            <a:endParaRPr lang="en-US" altLang="en-US" dirty="0"/>
          </a:p>
          <a:p>
            <a:pPr>
              <a:defRPr/>
            </a:pPr>
            <a:endParaRPr lang="en-US" altLang="en-US" dirty="0"/>
          </a:p>
        </p:txBody>
      </p:sp>
      <p:pic>
        <p:nvPicPr>
          <p:cNvPr id="46085" name="Picture 2">
            <a:extLst>
              <a:ext uri="{FF2B5EF4-FFF2-40B4-BE49-F238E27FC236}">
                <a16:creationId xmlns:a16="http://schemas.microsoft.com/office/drawing/2014/main" id="{BC4BF52A-65FA-4EF7-ADB7-6469402595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327150"/>
            <a:ext cx="834390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Title 1">
            <a:extLst>
              <a:ext uri="{FF2B5EF4-FFF2-40B4-BE49-F238E27FC236}">
                <a16:creationId xmlns:a16="http://schemas.microsoft.com/office/drawing/2014/main" id="{BCE9BFC2-251E-4575-A714-943492F00FA0}"/>
              </a:ext>
            </a:extLst>
          </p:cNvPr>
          <p:cNvSpPr>
            <a:spLocks noGrp="1" noChangeArrowheads="1"/>
          </p:cNvSpPr>
          <p:nvPr>
            <p:ph type="title"/>
          </p:nvPr>
        </p:nvSpPr>
        <p:spPr>
          <a:xfrm>
            <a:off x="533400" y="1981200"/>
            <a:ext cx="8610600" cy="2209800"/>
          </a:xfrm>
        </p:spPr>
        <p:txBody>
          <a:bodyPr rtlCol="0">
            <a:normAutofit fontScale="90000"/>
          </a:bodyPr>
          <a:lstStyle/>
          <a:p>
            <a:pPr eaLnBrk="1" fontAlgn="auto" hangingPunct="1">
              <a:spcAft>
                <a:spcPts val="0"/>
              </a:spcAft>
              <a:buClr>
                <a:srgbClr val="C00000"/>
              </a:buClr>
              <a:defRPr/>
            </a:pPr>
            <a:r>
              <a:rPr lang="en-US" altLang="en-US" sz="5400" b="1" i="1" u="sng" dirty="0">
                <a:ln>
                  <a:noFill/>
                </a:ln>
              </a:rPr>
              <a:t>MSA-CAP ONLINE SYSTEM GENERAL INFORMATION</a:t>
            </a:r>
            <a:br>
              <a:rPr lang="en-US" altLang="en-US" sz="5400" dirty="0">
                <a:ln>
                  <a:noFill/>
                </a:ln>
              </a:rPr>
            </a:br>
            <a:endParaRPr lang="en-US" altLang="en-US" sz="5400" dirty="0">
              <a:ln>
                <a:noFill/>
              </a:ln>
            </a:endParaRPr>
          </a:p>
        </p:txBody>
      </p:sp>
      <p:sp>
        <p:nvSpPr>
          <p:cNvPr id="47107" name="Slide Number Placeholder 1">
            <a:extLst>
              <a:ext uri="{FF2B5EF4-FFF2-40B4-BE49-F238E27FC236}">
                <a16:creationId xmlns:a16="http://schemas.microsoft.com/office/drawing/2014/main" id="{5AF600AF-838B-46D7-A747-A869E31A209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spcAft>
                <a:spcPts val="600"/>
              </a:spcAft>
              <a:buClr>
                <a:srgbClr val="1287C3"/>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1287C3"/>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1287C3"/>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1287C3"/>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36255E4F-DB3D-49E7-8B46-2D31A4440E79}" type="slidenum">
              <a:rPr lang="en-US" altLang="en-US" sz="1400" smtClean="0">
                <a:latin typeface="Tahoma" panose="020B0604030504040204" pitchFamily="34" charset="0"/>
              </a:rPr>
              <a:pPr>
                <a:spcBef>
                  <a:spcPct val="0"/>
                </a:spcBef>
                <a:spcAft>
                  <a:spcPct val="0"/>
                </a:spcAft>
                <a:buClrTx/>
                <a:buSzTx/>
                <a:buFontTx/>
                <a:buNone/>
              </a:pPr>
              <a:t>29</a:t>
            </a:fld>
            <a:endParaRPr lang="en-US" altLang="en-US" sz="1400">
              <a:latin typeface="Tahoma" panose="020B060403050404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10CBA127-AA71-4450-BE7B-CC5B650B609D}"/>
              </a:ext>
            </a:extLst>
          </p:cNvPr>
          <p:cNvSpPr>
            <a:spLocks noGrp="1" noChangeArrowheads="1"/>
          </p:cNvSpPr>
          <p:nvPr>
            <p:ph type="title"/>
          </p:nvPr>
        </p:nvSpPr>
        <p:spPr>
          <a:xfrm>
            <a:off x="771525" y="2209800"/>
            <a:ext cx="7704138" cy="1981200"/>
          </a:xfrm>
        </p:spPr>
        <p:txBody>
          <a:bodyPr/>
          <a:lstStyle/>
          <a:p>
            <a:pPr eaLnBrk="1" hangingPunct="1">
              <a:buClr>
                <a:srgbClr val="C00000"/>
              </a:buClr>
            </a:pPr>
            <a:r>
              <a:rPr lang="en-US" altLang="en-US" sz="5400" b="1" i="1" u="sng">
                <a:ln>
                  <a:noFill/>
                </a:ln>
                <a:latin typeface="Calibri" panose="020F0502020204030204" pitchFamily="34" charset="0"/>
                <a:cs typeface="Calibri" panose="020F0502020204030204" pitchFamily="34" charset="0"/>
              </a:rPr>
              <a:t>What’s New</a:t>
            </a:r>
            <a:br>
              <a:rPr lang="en-US" altLang="en-US" sz="5400">
                <a:ln>
                  <a:noFill/>
                </a:ln>
              </a:rPr>
            </a:br>
            <a:endParaRPr lang="en-US" altLang="en-US" sz="5400">
              <a:ln>
                <a:noFill/>
              </a:ln>
            </a:endParaRPr>
          </a:p>
        </p:txBody>
      </p:sp>
      <p:sp>
        <p:nvSpPr>
          <p:cNvPr id="19459" name="Slide Number Placeholder 1">
            <a:extLst>
              <a:ext uri="{FF2B5EF4-FFF2-40B4-BE49-F238E27FC236}">
                <a16:creationId xmlns:a16="http://schemas.microsoft.com/office/drawing/2014/main" id="{411033C1-1B30-437F-A1CF-CC8DB9859DD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spcAft>
                <a:spcPts val="600"/>
              </a:spcAft>
              <a:buClr>
                <a:srgbClr val="1287C3"/>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1287C3"/>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1287C3"/>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1287C3"/>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72691B6E-65D4-4687-BB9A-407BE0210967}" type="slidenum">
              <a:rPr lang="en-US" altLang="en-US" sz="1400" smtClean="0">
                <a:latin typeface="Tahoma" panose="020B0604030504040204" pitchFamily="34" charset="0"/>
              </a:rPr>
              <a:pPr>
                <a:spcBef>
                  <a:spcPct val="0"/>
                </a:spcBef>
                <a:spcAft>
                  <a:spcPct val="0"/>
                </a:spcAft>
                <a:buClrTx/>
                <a:buSzTx/>
                <a:buFontTx/>
                <a:buNone/>
              </a:pPr>
              <a:t>3</a:t>
            </a:fld>
            <a:endParaRPr lang="en-US" altLang="en-US" sz="1400">
              <a:latin typeface="Tahoma" panose="020B060403050404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848D4FC7-DDFB-47FA-905D-FD14332A5EFC}"/>
              </a:ext>
            </a:extLst>
          </p:cNvPr>
          <p:cNvSpPr>
            <a:spLocks noGrp="1" noChangeArrowheads="1"/>
          </p:cNvSpPr>
          <p:nvPr>
            <p:ph type="title"/>
          </p:nvPr>
        </p:nvSpPr>
        <p:spPr>
          <a:xfrm>
            <a:off x="985838" y="-82550"/>
            <a:ext cx="7704137" cy="1228725"/>
          </a:xfrm>
        </p:spPr>
        <p:txBody>
          <a:bodyPr/>
          <a:lstStyle/>
          <a:p>
            <a:pPr eaLnBrk="1" hangingPunct="1"/>
            <a:r>
              <a:rPr lang="en-US" altLang="en-US" sz="3600" b="1">
                <a:ln>
                  <a:noFill/>
                </a:ln>
                <a:latin typeface="Calibri" panose="020F0502020204030204" pitchFamily="34" charset="0"/>
                <a:cs typeface="Calibri" panose="020F0502020204030204" pitchFamily="34" charset="0"/>
              </a:rPr>
              <a:t>MSA-CAP Online System</a:t>
            </a:r>
          </a:p>
        </p:txBody>
      </p:sp>
      <p:sp>
        <p:nvSpPr>
          <p:cNvPr id="50179" name="Rectangle 3">
            <a:extLst>
              <a:ext uri="{FF2B5EF4-FFF2-40B4-BE49-F238E27FC236}">
                <a16:creationId xmlns:a16="http://schemas.microsoft.com/office/drawing/2014/main" id="{555CE10E-6614-46A2-8B19-DBE1D8511FB3}"/>
              </a:ext>
            </a:extLst>
          </p:cNvPr>
          <p:cNvSpPr>
            <a:spLocks noGrp="1" noChangeArrowheads="1"/>
          </p:cNvSpPr>
          <p:nvPr>
            <p:ph idx="1"/>
          </p:nvPr>
        </p:nvSpPr>
        <p:spPr>
          <a:xfrm>
            <a:off x="1143000" y="1036638"/>
            <a:ext cx="7704138" cy="5181600"/>
          </a:xfrm>
        </p:spPr>
        <p:txBody>
          <a:bodyPr rtlCol="0">
            <a:noAutofit/>
          </a:bodyPr>
          <a:lstStyle/>
          <a:p>
            <a:pPr eaLnBrk="1" fontAlgn="auto" hangingPunct="1">
              <a:lnSpc>
                <a:spcPct val="80000"/>
              </a:lnSpc>
              <a:buClr>
                <a:schemeClr val="accent1">
                  <a:lumMod val="75000"/>
                </a:schemeClr>
              </a:buClr>
              <a:buFont typeface="Wingdings" panose="05000000000000000000" pitchFamily="2" charset="2"/>
              <a:buChar char="v"/>
              <a:defRPr/>
            </a:pPr>
            <a:r>
              <a:rPr lang="en-US" altLang="en-US" sz="1700" dirty="0">
                <a:latin typeface="Calibri" panose="020F0502020204030204" pitchFamily="34" charset="0"/>
                <a:cs typeface="Calibri" panose="020F0502020204030204" pitchFamily="34" charset="0"/>
              </a:rPr>
              <a:t>The MSA-CAP Online System links to information that has been submitted to the Office of Information Reporting Services.  BEDS data, elementary and secondary examination data, and Regents examination data will be displayed for the applicable mandates.  Applicable data entry field is also populated with the same value.</a:t>
            </a:r>
          </a:p>
          <a:p>
            <a:pPr eaLnBrk="1" fontAlgn="auto" hangingPunct="1">
              <a:lnSpc>
                <a:spcPct val="80000"/>
              </a:lnSpc>
              <a:buClr>
                <a:schemeClr val="accent1">
                  <a:lumMod val="75000"/>
                </a:schemeClr>
              </a:buClr>
              <a:buFont typeface="Wingdings" panose="05000000000000000000" pitchFamily="2" charset="2"/>
              <a:buChar char="v"/>
              <a:defRPr/>
            </a:pPr>
            <a:r>
              <a:rPr lang="en-US" altLang="en-US" sz="1700" dirty="0">
                <a:latin typeface="Calibri" panose="020F0502020204030204" pitchFamily="34" charset="0"/>
                <a:cs typeface="Calibri" panose="020F0502020204030204" pitchFamily="34" charset="0"/>
              </a:rPr>
              <a:t>The MSA user has the option of entering the same populated data or something different for applicable mandates.  If the tolerance level that we established is exceeded, a warning message will appear at the top of the screen.  The claim will be set to a “</a:t>
            </a:r>
            <a:r>
              <a:rPr lang="en-US" altLang="en-US" sz="1700" dirty="0">
                <a:solidFill>
                  <a:schemeClr val="folHlink"/>
                </a:solidFill>
                <a:latin typeface="Calibri" panose="020F0502020204030204" pitchFamily="34" charset="0"/>
                <a:cs typeface="Calibri" panose="020F0502020204030204" pitchFamily="34" charset="0"/>
              </a:rPr>
              <a:t>hold</a:t>
            </a:r>
            <a:r>
              <a:rPr lang="en-US" altLang="en-US" sz="1700" dirty="0">
                <a:latin typeface="Calibri" panose="020F0502020204030204" pitchFamily="34" charset="0"/>
                <a:cs typeface="Calibri" panose="020F0502020204030204" pitchFamily="34" charset="0"/>
              </a:rPr>
              <a:t>” or “</a:t>
            </a:r>
            <a:r>
              <a:rPr lang="en-US" altLang="en-US" sz="1700" dirty="0">
                <a:solidFill>
                  <a:schemeClr val="folHlink"/>
                </a:solidFill>
                <a:latin typeface="Calibri" panose="020F0502020204030204" pitchFamily="34" charset="0"/>
                <a:cs typeface="Calibri" panose="020F0502020204030204" pitchFamily="34" charset="0"/>
              </a:rPr>
              <a:t>post review</a:t>
            </a:r>
            <a:r>
              <a:rPr lang="en-US" altLang="en-US" sz="1700" dirty="0">
                <a:latin typeface="Calibri" panose="020F0502020204030204" pitchFamily="34" charset="0"/>
                <a:cs typeface="Calibri" panose="020F0502020204030204" pitchFamily="34" charset="0"/>
              </a:rPr>
              <a:t>” status.</a:t>
            </a:r>
          </a:p>
          <a:p>
            <a:pPr eaLnBrk="1" fontAlgn="auto" hangingPunct="1">
              <a:lnSpc>
                <a:spcPct val="80000"/>
              </a:lnSpc>
              <a:buClr>
                <a:schemeClr val="accent1">
                  <a:lumMod val="75000"/>
                </a:schemeClr>
              </a:buClr>
              <a:buFont typeface="Wingdings" panose="05000000000000000000" pitchFamily="2" charset="2"/>
              <a:buChar char="v"/>
              <a:defRPr/>
            </a:pPr>
            <a:r>
              <a:rPr lang="en-US" altLang="en-US" sz="1700" dirty="0">
                <a:latin typeface="Calibri" panose="020F0502020204030204" pitchFamily="34" charset="0"/>
                <a:cs typeface="Calibri" panose="020F0502020204030204" pitchFamily="34" charset="0"/>
              </a:rPr>
              <a:t>When you complete entering data for a mandate, the Section I – Summary expenditure data will automatically be populated.</a:t>
            </a:r>
          </a:p>
          <a:p>
            <a:pPr eaLnBrk="1" fontAlgn="auto" hangingPunct="1">
              <a:lnSpc>
                <a:spcPct val="80000"/>
              </a:lnSpc>
              <a:buClr>
                <a:schemeClr val="accent1">
                  <a:lumMod val="75000"/>
                </a:schemeClr>
              </a:buClr>
              <a:buFont typeface="Wingdings" panose="05000000000000000000" pitchFamily="2" charset="2"/>
              <a:buChar char="v"/>
              <a:defRPr/>
            </a:pPr>
            <a:r>
              <a:rPr lang="en-US" altLang="en-US" sz="1700" dirty="0">
                <a:latin typeface="Calibri" panose="020F0502020204030204" pitchFamily="34" charset="0"/>
                <a:cs typeface="Calibri" panose="020F0502020204030204" pitchFamily="34" charset="0"/>
              </a:rPr>
              <a:t>Warning signs appear next to the problem field for the mandate and on the Section I – Summary expenditure screen.</a:t>
            </a:r>
          </a:p>
          <a:p>
            <a:pPr eaLnBrk="1" fontAlgn="auto" hangingPunct="1">
              <a:lnSpc>
                <a:spcPct val="80000"/>
              </a:lnSpc>
              <a:buClr>
                <a:schemeClr val="accent1">
                  <a:lumMod val="75000"/>
                </a:schemeClr>
              </a:buClr>
              <a:buFont typeface="Wingdings" panose="05000000000000000000" pitchFamily="2" charset="2"/>
              <a:buChar char="v"/>
              <a:defRPr/>
            </a:pPr>
            <a:r>
              <a:rPr lang="en-US" altLang="en-US" sz="1700" dirty="0">
                <a:latin typeface="Calibri" panose="020F0502020204030204" pitchFamily="34" charset="0"/>
                <a:cs typeface="Calibri" panose="020F0502020204030204" pitchFamily="34" charset="0"/>
              </a:rPr>
              <a:t>If you see a warning message &amp; sign, prior to submitting the claim, please double-check that you have entered the correct data and that you have the supporting documentation.</a:t>
            </a:r>
          </a:p>
          <a:p>
            <a:pPr eaLnBrk="1" fontAlgn="auto" hangingPunct="1">
              <a:lnSpc>
                <a:spcPct val="80000"/>
              </a:lnSpc>
              <a:buClr>
                <a:schemeClr val="accent1">
                  <a:lumMod val="75000"/>
                </a:schemeClr>
              </a:buClr>
              <a:buFont typeface="Wingdings" panose="05000000000000000000" pitchFamily="2" charset="2"/>
              <a:buChar char="v"/>
              <a:defRPr/>
            </a:pPr>
            <a:r>
              <a:rPr lang="en-US" altLang="en-US" sz="1700" dirty="0">
                <a:latin typeface="Calibri" panose="020F0502020204030204" pitchFamily="34" charset="0"/>
                <a:cs typeface="Calibri" panose="020F0502020204030204" pitchFamily="34" charset="0"/>
              </a:rPr>
              <a:t>Many schools had to refund the State money because of entry errors and lack of documentation.</a:t>
            </a:r>
          </a:p>
          <a:p>
            <a:pPr eaLnBrk="1" fontAlgn="auto" hangingPunct="1">
              <a:lnSpc>
                <a:spcPct val="80000"/>
              </a:lnSpc>
              <a:buClr>
                <a:schemeClr val="accent1">
                  <a:lumMod val="75000"/>
                </a:schemeClr>
              </a:buClr>
              <a:buFont typeface="Wingdings" panose="05000000000000000000" pitchFamily="2" charset="2"/>
              <a:buChar char="v"/>
              <a:defRPr/>
            </a:pPr>
            <a:r>
              <a:rPr lang="en-US" altLang="en-US" sz="1700" dirty="0">
                <a:latin typeface="Calibri" panose="020F0502020204030204" pitchFamily="34" charset="0"/>
                <a:cs typeface="Calibri" panose="020F0502020204030204" pitchFamily="34" charset="0"/>
              </a:rPr>
              <a:t>The buttons for mandates 7, High School Registration, and 8, SSIP, will be disabled for some schools.  You will not be able to enter claim data for that mandate. If a school has been previously reimbursed for mandate 7, it cannot receive reimbursement again.  For SSIP (mandate 8), a school must be located in New York City, Rochester or Buffalo.</a:t>
            </a:r>
          </a:p>
        </p:txBody>
      </p:sp>
      <p:sp>
        <p:nvSpPr>
          <p:cNvPr id="48132" name="Slide Number Placeholder 1">
            <a:extLst>
              <a:ext uri="{FF2B5EF4-FFF2-40B4-BE49-F238E27FC236}">
                <a16:creationId xmlns:a16="http://schemas.microsoft.com/office/drawing/2014/main" id="{06C7A0FF-1A46-4E50-A23B-0645DBC0B35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spcAft>
                <a:spcPts val="600"/>
              </a:spcAft>
              <a:buClr>
                <a:srgbClr val="1287C3"/>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1287C3"/>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1287C3"/>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1287C3"/>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5FC588D0-5309-4BC7-A0D0-5027C2498FC0}" type="slidenum">
              <a:rPr lang="en-US" altLang="en-US" sz="1400" smtClean="0">
                <a:latin typeface="Tahoma" panose="020B0604030504040204" pitchFamily="34" charset="0"/>
              </a:rPr>
              <a:pPr>
                <a:spcBef>
                  <a:spcPct val="0"/>
                </a:spcBef>
                <a:spcAft>
                  <a:spcPct val="0"/>
                </a:spcAft>
                <a:buClrTx/>
                <a:buSzTx/>
                <a:buFontTx/>
                <a:buNone/>
              </a:pPr>
              <a:t>30</a:t>
            </a:fld>
            <a:endParaRPr lang="en-US" altLang="en-US" sz="1400">
              <a:latin typeface="Tahoma" panose="020B060403050404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DC66B6C3-55A1-48CE-A01A-EB3346F9334C}"/>
              </a:ext>
            </a:extLst>
          </p:cNvPr>
          <p:cNvSpPr>
            <a:spLocks noGrp="1" noChangeArrowheads="1"/>
          </p:cNvSpPr>
          <p:nvPr>
            <p:ph type="title"/>
          </p:nvPr>
        </p:nvSpPr>
        <p:spPr>
          <a:xfrm>
            <a:off x="979488" y="112713"/>
            <a:ext cx="7704137" cy="1066800"/>
          </a:xfrm>
        </p:spPr>
        <p:txBody>
          <a:bodyPr/>
          <a:lstStyle/>
          <a:p>
            <a:pPr eaLnBrk="1" hangingPunct="1"/>
            <a:r>
              <a:rPr lang="en-US" altLang="en-US" sz="3200" b="1">
                <a:ln>
                  <a:noFill/>
                </a:ln>
                <a:latin typeface="Calibri" panose="020F0502020204030204" pitchFamily="34" charset="0"/>
                <a:cs typeface="Calibri" panose="020F0502020204030204" pitchFamily="34" charset="0"/>
              </a:rPr>
              <a:t>MSA-CAP Online System (continued)</a:t>
            </a:r>
          </a:p>
        </p:txBody>
      </p:sp>
      <p:sp>
        <p:nvSpPr>
          <p:cNvPr id="34819" name="Rectangle 3">
            <a:extLst>
              <a:ext uri="{FF2B5EF4-FFF2-40B4-BE49-F238E27FC236}">
                <a16:creationId xmlns:a16="http://schemas.microsoft.com/office/drawing/2014/main" id="{86542F58-2BF4-4712-87D8-760D4D1DED1A}"/>
              </a:ext>
            </a:extLst>
          </p:cNvPr>
          <p:cNvSpPr>
            <a:spLocks noGrp="1" noChangeArrowheads="1"/>
          </p:cNvSpPr>
          <p:nvPr>
            <p:ph idx="1"/>
          </p:nvPr>
        </p:nvSpPr>
        <p:spPr>
          <a:xfrm>
            <a:off x="979488" y="1179513"/>
            <a:ext cx="7704137" cy="5449887"/>
          </a:xfrm>
        </p:spPr>
        <p:txBody>
          <a:bodyPr rtlCol="0">
            <a:normAutofit fontScale="92500" lnSpcReduction="20000"/>
          </a:bodyPr>
          <a:lstStyle/>
          <a:p>
            <a:pPr eaLnBrk="1" fontAlgn="auto" hangingPunct="1">
              <a:lnSpc>
                <a:spcPct val="80000"/>
              </a:lnSpc>
              <a:buClr>
                <a:schemeClr val="accent1">
                  <a:lumMod val="75000"/>
                </a:schemeClr>
              </a:buClr>
              <a:buFont typeface="Wingdings" panose="05000000000000000000" pitchFamily="2" charset="2"/>
              <a:buChar char="v"/>
              <a:defRPr/>
            </a:pPr>
            <a:r>
              <a:rPr lang="en-US" altLang="en-US" sz="2200" dirty="0">
                <a:latin typeface="Calibri" panose="020F0502020204030204" pitchFamily="34" charset="0"/>
                <a:cs typeface="Calibri" panose="020F0502020204030204" pitchFamily="34" charset="0"/>
              </a:rPr>
              <a:t>The school administrator will receive an e-mail message when the claim is “</a:t>
            </a:r>
            <a:r>
              <a:rPr lang="en-US" altLang="en-US" sz="2200" dirty="0">
                <a:solidFill>
                  <a:schemeClr val="folHlink"/>
                </a:solidFill>
                <a:latin typeface="Calibri" panose="020F0502020204030204" pitchFamily="34" charset="0"/>
                <a:cs typeface="Calibri" panose="020F0502020204030204" pitchFamily="34" charset="0"/>
              </a:rPr>
              <a:t>auto approved</a:t>
            </a:r>
            <a:r>
              <a:rPr lang="en-US" altLang="en-US" sz="2200" dirty="0">
                <a:latin typeface="Calibri" panose="020F0502020204030204" pitchFamily="34" charset="0"/>
                <a:cs typeface="Calibri" panose="020F0502020204030204" pitchFamily="34" charset="0"/>
              </a:rPr>
              <a:t>”, set to “</a:t>
            </a:r>
            <a:r>
              <a:rPr lang="en-US" altLang="en-US" sz="2200" dirty="0">
                <a:solidFill>
                  <a:schemeClr val="folHlink"/>
                </a:solidFill>
                <a:latin typeface="Calibri" panose="020F0502020204030204" pitchFamily="34" charset="0"/>
                <a:cs typeface="Calibri" panose="020F0502020204030204" pitchFamily="34" charset="0"/>
              </a:rPr>
              <a:t>hold</a:t>
            </a:r>
            <a:r>
              <a:rPr lang="en-US" altLang="en-US" sz="2200" dirty="0">
                <a:latin typeface="Calibri" panose="020F0502020204030204" pitchFamily="34" charset="0"/>
                <a:cs typeface="Calibri" panose="020F0502020204030204" pitchFamily="34" charset="0"/>
              </a:rPr>
              <a:t>” “</a:t>
            </a:r>
            <a:r>
              <a:rPr lang="en-US" altLang="en-US" sz="2200" dirty="0">
                <a:solidFill>
                  <a:schemeClr val="folHlink"/>
                </a:solidFill>
                <a:latin typeface="Calibri" panose="020F0502020204030204" pitchFamily="34" charset="0"/>
                <a:cs typeface="Calibri" panose="020F0502020204030204" pitchFamily="34" charset="0"/>
              </a:rPr>
              <a:t>paid</a:t>
            </a:r>
            <a:r>
              <a:rPr lang="en-US" altLang="en-US" sz="2200" dirty="0">
                <a:latin typeface="Calibri" panose="020F0502020204030204" pitchFamily="34" charset="0"/>
                <a:cs typeface="Calibri" panose="020F0502020204030204" pitchFamily="34" charset="0"/>
              </a:rPr>
              <a:t>” “</a:t>
            </a:r>
            <a:r>
              <a:rPr lang="en-US" altLang="en-US" sz="2200" dirty="0">
                <a:solidFill>
                  <a:schemeClr val="folHlink"/>
                </a:solidFill>
                <a:latin typeface="Calibri" panose="020F0502020204030204" pitchFamily="34" charset="0"/>
                <a:cs typeface="Calibri" panose="020F0502020204030204" pitchFamily="34" charset="0"/>
              </a:rPr>
              <a:t>post review</a:t>
            </a:r>
            <a:r>
              <a:rPr lang="en-US" altLang="en-US" sz="2200" dirty="0">
                <a:latin typeface="Calibri" panose="020F0502020204030204" pitchFamily="34" charset="0"/>
                <a:cs typeface="Calibri" panose="020F0502020204030204" pitchFamily="34" charset="0"/>
              </a:rPr>
              <a:t>” and “</a:t>
            </a:r>
            <a:r>
              <a:rPr lang="en-US" altLang="en-US" sz="2200" dirty="0">
                <a:solidFill>
                  <a:schemeClr val="folHlink"/>
                </a:solidFill>
                <a:latin typeface="Calibri" panose="020F0502020204030204" pitchFamily="34" charset="0"/>
                <a:cs typeface="Calibri" panose="020F0502020204030204" pitchFamily="34" charset="0"/>
              </a:rPr>
              <a:t>overpayment</a:t>
            </a:r>
            <a:r>
              <a:rPr lang="en-US" altLang="en-US" sz="2200" dirty="0">
                <a:latin typeface="Calibri" panose="020F0502020204030204" pitchFamily="34" charset="0"/>
                <a:cs typeface="Calibri" panose="020F0502020204030204" pitchFamily="34" charset="0"/>
              </a:rPr>
              <a:t>”.</a:t>
            </a:r>
          </a:p>
          <a:p>
            <a:pPr eaLnBrk="1" fontAlgn="auto" hangingPunct="1">
              <a:lnSpc>
                <a:spcPct val="80000"/>
              </a:lnSpc>
              <a:buClr>
                <a:schemeClr val="accent1">
                  <a:lumMod val="75000"/>
                </a:schemeClr>
              </a:buClr>
              <a:buFont typeface="Wingdings" panose="05000000000000000000" pitchFamily="2" charset="2"/>
              <a:buChar char="v"/>
              <a:defRPr/>
            </a:pPr>
            <a:r>
              <a:rPr lang="en-US" altLang="en-US" sz="2200" dirty="0">
                <a:latin typeface="Calibri" panose="020F0502020204030204" pitchFamily="34" charset="0"/>
                <a:cs typeface="Calibri" panose="020F0502020204030204" pitchFamily="34" charset="0"/>
              </a:rPr>
              <a:t>Claims can be amended after the payment is made </a:t>
            </a:r>
            <a:r>
              <a:rPr lang="en-US" altLang="en-US" sz="2200" dirty="0">
                <a:solidFill>
                  <a:schemeClr val="folHlink"/>
                </a:solidFill>
                <a:latin typeface="Calibri" panose="020F0502020204030204" pitchFamily="34" charset="0"/>
                <a:cs typeface="Calibri" panose="020F0502020204030204" pitchFamily="34" charset="0"/>
              </a:rPr>
              <a:t>“closed”.</a:t>
            </a:r>
          </a:p>
          <a:p>
            <a:pPr eaLnBrk="1" fontAlgn="auto" hangingPunct="1">
              <a:lnSpc>
                <a:spcPct val="80000"/>
              </a:lnSpc>
              <a:buClr>
                <a:schemeClr val="accent1">
                  <a:lumMod val="75000"/>
                </a:schemeClr>
              </a:buClr>
              <a:buFont typeface="Wingdings" panose="05000000000000000000" pitchFamily="2" charset="2"/>
              <a:buChar char="v"/>
              <a:defRPr/>
            </a:pPr>
            <a:r>
              <a:rPr lang="en-US" altLang="en-US" sz="2200" dirty="0">
                <a:latin typeface="Calibri" panose="020F0502020204030204" pitchFamily="34" charset="0"/>
                <a:cs typeface="Calibri" panose="020F0502020204030204" pitchFamily="34" charset="0"/>
              </a:rPr>
              <a:t>Do not use commas when entering salaries and benefits</a:t>
            </a:r>
            <a:br>
              <a:rPr lang="en-US" altLang="en-US" sz="2200" dirty="0">
                <a:latin typeface="Calibri" panose="020F0502020204030204" pitchFamily="34" charset="0"/>
                <a:cs typeface="Calibri" panose="020F0502020204030204" pitchFamily="34" charset="0"/>
              </a:rPr>
            </a:br>
            <a:r>
              <a:rPr lang="en-US" altLang="en-US" sz="2200" dirty="0">
                <a:solidFill>
                  <a:srgbClr val="C6183D"/>
                </a:solidFill>
                <a:latin typeface="Calibri" panose="020F0502020204030204" pitchFamily="34" charset="0"/>
                <a:cs typeface="Calibri" panose="020F0502020204030204" pitchFamily="34" charset="0"/>
              </a:rPr>
              <a:t>Not a valid number Mandate 1. (do not use any special characters)</a:t>
            </a:r>
            <a:br>
              <a:rPr lang="en-US" altLang="en-US" sz="2200" dirty="0">
                <a:solidFill>
                  <a:srgbClr val="C6183D"/>
                </a:solidFill>
                <a:latin typeface="Calibri" panose="020F0502020204030204" pitchFamily="34" charset="0"/>
                <a:cs typeface="Calibri" panose="020F0502020204030204" pitchFamily="34" charset="0"/>
              </a:rPr>
            </a:br>
            <a:endParaRPr lang="en-US" altLang="en-US" sz="2200" dirty="0">
              <a:solidFill>
                <a:srgbClr val="C6183D"/>
              </a:solidFill>
              <a:latin typeface="Calibri" panose="020F0502020204030204" pitchFamily="34" charset="0"/>
              <a:cs typeface="Calibri" panose="020F0502020204030204" pitchFamily="34" charset="0"/>
            </a:endParaRPr>
          </a:p>
          <a:p>
            <a:pPr eaLnBrk="1" fontAlgn="auto" hangingPunct="1">
              <a:lnSpc>
                <a:spcPct val="80000"/>
              </a:lnSpc>
              <a:buClr>
                <a:schemeClr val="accent1">
                  <a:lumMod val="75000"/>
                </a:schemeClr>
              </a:buClr>
              <a:buFont typeface="Wingdings" panose="05000000000000000000" pitchFamily="2" charset="2"/>
              <a:buChar char="v"/>
              <a:defRPr/>
            </a:pPr>
            <a:r>
              <a:rPr lang="en-US" altLang="en-US" sz="2200" dirty="0">
                <a:latin typeface="Calibri" panose="020F0502020204030204" pitchFamily="34" charset="0"/>
                <a:cs typeface="Calibri" panose="020F0502020204030204" pitchFamily="34" charset="0"/>
              </a:rPr>
              <a:t>You must select “</a:t>
            </a:r>
            <a:r>
              <a:rPr lang="en-US" altLang="en-US" sz="2200" dirty="0">
                <a:solidFill>
                  <a:srgbClr val="E9496B"/>
                </a:solidFill>
                <a:latin typeface="Calibri" panose="020F0502020204030204" pitchFamily="34" charset="0"/>
                <a:cs typeface="Calibri" panose="020F0502020204030204" pitchFamily="34" charset="0"/>
              </a:rPr>
              <a:t>standard workday</a:t>
            </a:r>
            <a:r>
              <a:rPr lang="en-US" altLang="en-US" sz="2200" dirty="0">
                <a:latin typeface="Calibri" panose="020F0502020204030204" pitchFamily="34" charset="0"/>
                <a:cs typeface="Calibri" panose="020F0502020204030204" pitchFamily="34" charset="0"/>
              </a:rPr>
              <a:t>” or “</a:t>
            </a:r>
            <a:r>
              <a:rPr lang="en-US" altLang="en-US" sz="2200" dirty="0">
                <a:solidFill>
                  <a:srgbClr val="E9496B"/>
                </a:solidFill>
                <a:latin typeface="Calibri" panose="020F0502020204030204" pitchFamily="34" charset="0"/>
                <a:cs typeface="Calibri" panose="020F0502020204030204" pitchFamily="34" charset="0"/>
              </a:rPr>
              <a:t>actual hours are varied</a:t>
            </a:r>
            <a:r>
              <a:rPr lang="en-US" altLang="en-US" sz="2200" dirty="0">
                <a:latin typeface="Calibri" panose="020F0502020204030204" pitchFamily="34" charset="0"/>
                <a:cs typeface="Calibri" panose="020F0502020204030204" pitchFamily="34" charset="0"/>
              </a:rPr>
              <a:t>”.</a:t>
            </a:r>
          </a:p>
          <a:p>
            <a:pPr eaLnBrk="1" fontAlgn="auto" hangingPunct="1">
              <a:lnSpc>
                <a:spcPct val="80000"/>
              </a:lnSpc>
              <a:buClr>
                <a:schemeClr val="accent1">
                  <a:lumMod val="75000"/>
                </a:schemeClr>
              </a:buClr>
              <a:buFont typeface="Wingdings" panose="05000000000000000000" pitchFamily="2" charset="2"/>
              <a:buChar char="v"/>
              <a:defRPr/>
            </a:pPr>
            <a:r>
              <a:rPr lang="en-US" altLang="en-US" sz="2200" dirty="0">
                <a:latin typeface="Calibri" panose="020F0502020204030204" pitchFamily="34" charset="0"/>
                <a:cs typeface="Calibri" panose="020F0502020204030204" pitchFamily="34" charset="0"/>
              </a:rPr>
              <a:t>If “</a:t>
            </a:r>
            <a:r>
              <a:rPr lang="en-US" altLang="en-US" sz="2200" dirty="0">
                <a:solidFill>
                  <a:schemeClr val="hlink"/>
                </a:solidFill>
                <a:latin typeface="Calibri" panose="020F0502020204030204" pitchFamily="34" charset="0"/>
                <a:cs typeface="Calibri" panose="020F0502020204030204" pitchFamily="34" charset="0"/>
              </a:rPr>
              <a:t>standard workday</a:t>
            </a:r>
            <a:r>
              <a:rPr lang="en-US" altLang="en-US" sz="2200" dirty="0">
                <a:latin typeface="Calibri" panose="020F0502020204030204" pitchFamily="34" charset="0"/>
                <a:cs typeface="Calibri" panose="020F0502020204030204" pitchFamily="34" charset="0"/>
              </a:rPr>
              <a:t>” is selected, you must enter the # of hours in the workday.</a:t>
            </a:r>
          </a:p>
          <a:p>
            <a:pPr eaLnBrk="1" fontAlgn="auto" hangingPunct="1">
              <a:lnSpc>
                <a:spcPct val="80000"/>
              </a:lnSpc>
              <a:buClr>
                <a:schemeClr val="accent1">
                  <a:lumMod val="75000"/>
                </a:schemeClr>
              </a:buClr>
              <a:buFont typeface="Wingdings" panose="05000000000000000000" pitchFamily="2" charset="2"/>
              <a:buChar char="v"/>
              <a:defRPr/>
            </a:pPr>
            <a:r>
              <a:rPr lang="en-US" altLang="en-US" sz="2200" dirty="0">
                <a:latin typeface="Calibri" panose="020F0502020204030204" pitchFamily="34" charset="0"/>
                <a:cs typeface="Calibri" panose="020F0502020204030204" pitchFamily="34" charset="0"/>
              </a:rPr>
              <a:t>You must click on the &lt;</a:t>
            </a:r>
            <a:r>
              <a:rPr lang="en-US" altLang="en-US" sz="2200" dirty="0">
                <a:solidFill>
                  <a:schemeClr val="folHlink"/>
                </a:solidFill>
                <a:latin typeface="Calibri" panose="020F0502020204030204" pitchFamily="34" charset="0"/>
                <a:cs typeface="Calibri" panose="020F0502020204030204" pitchFamily="34" charset="0"/>
              </a:rPr>
              <a:t>Save Form</a:t>
            </a:r>
            <a:r>
              <a:rPr lang="en-US" altLang="en-US" sz="2200" dirty="0">
                <a:latin typeface="Calibri" panose="020F0502020204030204" pitchFamily="34" charset="0"/>
                <a:cs typeface="Calibri" panose="020F0502020204030204" pitchFamily="34" charset="0"/>
              </a:rPr>
              <a:t>&gt;button after completing entry for each mandate.</a:t>
            </a:r>
          </a:p>
          <a:p>
            <a:pPr eaLnBrk="1" fontAlgn="auto" hangingPunct="1">
              <a:lnSpc>
                <a:spcPct val="80000"/>
              </a:lnSpc>
              <a:buClr>
                <a:schemeClr val="accent1">
                  <a:lumMod val="75000"/>
                </a:schemeClr>
              </a:buClr>
              <a:buFont typeface="Wingdings" panose="05000000000000000000" pitchFamily="2" charset="2"/>
              <a:buChar char="v"/>
              <a:defRPr/>
            </a:pPr>
            <a:r>
              <a:rPr lang="en-US" altLang="en-US" sz="2200" dirty="0">
                <a:latin typeface="Calibri" panose="020F0502020204030204" pitchFamily="34" charset="0"/>
                <a:cs typeface="Calibri" panose="020F0502020204030204" pitchFamily="34" charset="0"/>
              </a:rPr>
              <a:t>Explanations are required when PAR exceeds last year’s PAR by 25%, when BEDS enrollment exceeds what was submitted on the BEDS Report by 20% and the Total Aid Expenditure exceeds the previous year by 25%.</a:t>
            </a:r>
          </a:p>
          <a:p>
            <a:pPr eaLnBrk="1" fontAlgn="auto" hangingPunct="1">
              <a:lnSpc>
                <a:spcPct val="80000"/>
              </a:lnSpc>
              <a:buClr>
                <a:schemeClr val="accent1">
                  <a:lumMod val="75000"/>
                </a:schemeClr>
              </a:buClr>
              <a:buFont typeface="Wingdings" panose="05000000000000000000" pitchFamily="2" charset="2"/>
              <a:buChar char="v"/>
              <a:defRPr/>
            </a:pPr>
            <a:r>
              <a:rPr lang="en-US" altLang="en-US" sz="2200" dirty="0">
                <a:latin typeface="Calibri" panose="020F0502020204030204" pitchFamily="34" charset="0"/>
                <a:cs typeface="Calibri" panose="020F0502020204030204" pitchFamily="34" charset="0"/>
              </a:rPr>
              <a:t>You must enter the number of graduation candidates for High School Graduation Report, Mandate 10.</a:t>
            </a:r>
          </a:p>
          <a:p>
            <a:pPr eaLnBrk="1" fontAlgn="auto" hangingPunct="1">
              <a:lnSpc>
                <a:spcPct val="80000"/>
              </a:lnSpc>
              <a:buClr>
                <a:schemeClr val="accent1">
                  <a:lumMod val="75000"/>
                </a:schemeClr>
              </a:buClr>
              <a:buFont typeface="Wingdings" panose="05000000000000000000" pitchFamily="2" charset="2"/>
              <a:buChar char="v"/>
              <a:defRPr/>
            </a:pPr>
            <a:r>
              <a:rPr lang="en-US" sz="2200" dirty="0">
                <a:latin typeface="Calibri" panose="020F0502020204030204" pitchFamily="34" charset="0"/>
                <a:cs typeface="Calibri" panose="020F0502020204030204" pitchFamily="34" charset="0"/>
              </a:rPr>
              <a:t>Schools with claims on hold  can now upload documents to the MSA system.</a:t>
            </a:r>
            <a:endParaRPr lang="en-US" altLang="en-US" sz="2200" dirty="0">
              <a:latin typeface="Calibri" panose="020F0502020204030204" pitchFamily="34" charset="0"/>
              <a:cs typeface="Calibri" panose="020F0502020204030204" pitchFamily="34" charset="0"/>
            </a:endParaRPr>
          </a:p>
          <a:p>
            <a:pPr eaLnBrk="1" fontAlgn="auto" hangingPunct="1">
              <a:lnSpc>
                <a:spcPct val="80000"/>
              </a:lnSpc>
              <a:buClr>
                <a:schemeClr val="accent1">
                  <a:lumMod val="75000"/>
                </a:schemeClr>
              </a:buClr>
              <a:buFont typeface="Arial"/>
              <a:buChar char="•"/>
              <a:defRPr/>
            </a:pPr>
            <a:endParaRPr lang="en-US" altLang="en-US" sz="1400" b="1" dirty="0"/>
          </a:p>
          <a:p>
            <a:pPr eaLnBrk="1" fontAlgn="auto" hangingPunct="1">
              <a:lnSpc>
                <a:spcPct val="80000"/>
              </a:lnSpc>
              <a:buClr>
                <a:schemeClr val="accent1">
                  <a:lumMod val="75000"/>
                </a:schemeClr>
              </a:buClr>
              <a:buFont typeface="Arial"/>
              <a:buChar char="•"/>
              <a:defRPr/>
            </a:pPr>
            <a:endParaRPr lang="en-US" altLang="en-US" sz="1400" dirty="0"/>
          </a:p>
        </p:txBody>
      </p:sp>
      <p:sp>
        <p:nvSpPr>
          <p:cNvPr id="49156" name="Slide Number Placeholder 1">
            <a:extLst>
              <a:ext uri="{FF2B5EF4-FFF2-40B4-BE49-F238E27FC236}">
                <a16:creationId xmlns:a16="http://schemas.microsoft.com/office/drawing/2014/main" id="{CB8F418A-FC20-49B4-8EFA-992DF4965F1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spcAft>
                <a:spcPts val="600"/>
              </a:spcAft>
              <a:buClr>
                <a:srgbClr val="1287C3"/>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1287C3"/>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1287C3"/>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1287C3"/>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4F9ECF6F-E774-448B-8667-0E722797DE52}" type="slidenum">
              <a:rPr lang="en-US" altLang="en-US" sz="1400" smtClean="0">
                <a:latin typeface="Tahoma" panose="020B0604030504040204" pitchFamily="34" charset="0"/>
              </a:rPr>
              <a:pPr>
                <a:spcBef>
                  <a:spcPct val="0"/>
                </a:spcBef>
                <a:spcAft>
                  <a:spcPct val="0"/>
                </a:spcAft>
                <a:buClrTx/>
                <a:buSzTx/>
                <a:buFontTx/>
                <a:buNone/>
              </a:pPr>
              <a:t>31</a:t>
            </a:fld>
            <a:endParaRPr lang="en-US" altLang="en-US" sz="1400">
              <a:latin typeface="Tahoma" panose="020B060403050404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56A60E37-D1CB-4A8D-8355-017BE18E8D43}"/>
              </a:ext>
            </a:extLst>
          </p:cNvPr>
          <p:cNvSpPr>
            <a:spLocks noGrp="1" noChangeArrowheads="1"/>
          </p:cNvSpPr>
          <p:nvPr>
            <p:ph type="title"/>
          </p:nvPr>
        </p:nvSpPr>
        <p:spPr>
          <a:xfrm>
            <a:off x="638175" y="-131763"/>
            <a:ext cx="8305800" cy="1198563"/>
          </a:xfrm>
        </p:spPr>
        <p:txBody>
          <a:bodyPr/>
          <a:lstStyle/>
          <a:p>
            <a:pPr eaLnBrk="1" hangingPunct="1"/>
            <a:r>
              <a:rPr lang="en-US" altLang="en-US" sz="3200" b="1">
                <a:ln>
                  <a:noFill/>
                </a:ln>
                <a:latin typeface="Calibri" panose="020F0502020204030204" pitchFamily="34" charset="0"/>
                <a:cs typeface="Calibri" panose="020F0502020204030204" pitchFamily="34" charset="0"/>
              </a:rPr>
              <a:t>MSA-CAP Online System - Statuses</a:t>
            </a:r>
          </a:p>
        </p:txBody>
      </p:sp>
      <p:sp>
        <p:nvSpPr>
          <p:cNvPr id="24579" name="Rectangle 3">
            <a:extLst>
              <a:ext uri="{FF2B5EF4-FFF2-40B4-BE49-F238E27FC236}">
                <a16:creationId xmlns:a16="http://schemas.microsoft.com/office/drawing/2014/main" id="{5A2E992E-A39A-42D2-A01E-5D2457CE80FB}"/>
              </a:ext>
            </a:extLst>
          </p:cNvPr>
          <p:cNvSpPr>
            <a:spLocks noGrp="1" noChangeArrowheads="1"/>
          </p:cNvSpPr>
          <p:nvPr>
            <p:ph idx="1"/>
          </p:nvPr>
        </p:nvSpPr>
        <p:spPr>
          <a:xfrm>
            <a:off x="935038" y="1066800"/>
            <a:ext cx="8008937" cy="5181600"/>
          </a:xfrm>
        </p:spPr>
        <p:txBody>
          <a:bodyPr rtlCol="0">
            <a:noAutofit/>
          </a:bodyPr>
          <a:lstStyle/>
          <a:p>
            <a:pPr eaLnBrk="1" fontAlgn="auto" hangingPunct="1">
              <a:buClr>
                <a:schemeClr val="accent1">
                  <a:lumMod val="75000"/>
                </a:schemeClr>
              </a:buClr>
              <a:buFont typeface="Wingdings" panose="05000000000000000000" pitchFamily="2" charset="2"/>
              <a:buChar char="v"/>
              <a:defRPr/>
            </a:pPr>
            <a:r>
              <a:rPr lang="en-US" altLang="en-US" dirty="0">
                <a:latin typeface="Calibri" panose="020F0502020204030204" pitchFamily="34" charset="0"/>
                <a:cs typeface="Calibri" panose="020F0502020204030204" pitchFamily="34" charset="0"/>
              </a:rPr>
              <a:t>Auto Approved</a:t>
            </a:r>
          </a:p>
          <a:p>
            <a:pPr eaLnBrk="1" fontAlgn="auto" hangingPunct="1">
              <a:buClr>
                <a:schemeClr val="accent1">
                  <a:lumMod val="75000"/>
                </a:schemeClr>
              </a:buClr>
              <a:buFont typeface="Wingdings" panose="05000000000000000000" pitchFamily="2" charset="2"/>
              <a:buChar char="v"/>
              <a:defRPr/>
            </a:pPr>
            <a:r>
              <a:rPr lang="en-US" altLang="en-US" dirty="0">
                <a:latin typeface="Calibri" panose="020F0502020204030204" pitchFamily="34" charset="0"/>
                <a:cs typeface="Calibri" panose="020F0502020204030204" pitchFamily="34" charset="0"/>
              </a:rPr>
              <a:t>Hold – Program Reviewer may request further clarification or  documentation  before approval is granted</a:t>
            </a:r>
          </a:p>
          <a:p>
            <a:pPr eaLnBrk="1" fontAlgn="auto" hangingPunct="1">
              <a:buClr>
                <a:schemeClr val="accent1">
                  <a:lumMod val="75000"/>
                </a:schemeClr>
              </a:buClr>
              <a:buFont typeface="Wingdings" panose="05000000000000000000" pitchFamily="2" charset="2"/>
              <a:buChar char="v"/>
              <a:defRPr/>
            </a:pPr>
            <a:r>
              <a:rPr lang="en-US" altLang="en-US" dirty="0">
                <a:latin typeface="Calibri" panose="020F0502020204030204" pitchFamily="34" charset="0"/>
                <a:cs typeface="Calibri" panose="020F0502020204030204" pitchFamily="34" charset="0"/>
              </a:rPr>
              <a:t>Withdrawn-Claims inactive in the MSA-CAP for 6 months will be withdrawn with the option to do an amendment.</a:t>
            </a:r>
          </a:p>
          <a:p>
            <a:pPr eaLnBrk="1" fontAlgn="auto" hangingPunct="1">
              <a:buClr>
                <a:schemeClr val="accent1">
                  <a:lumMod val="75000"/>
                </a:schemeClr>
              </a:buClr>
              <a:buFont typeface="Wingdings" panose="05000000000000000000" pitchFamily="2" charset="2"/>
              <a:buChar char="v"/>
              <a:defRPr/>
            </a:pPr>
            <a:r>
              <a:rPr lang="en-US" altLang="en-US" dirty="0">
                <a:latin typeface="Calibri" panose="020F0502020204030204" pitchFamily="34" charset="0"/>
                <a:cs typeface="Calibri" panose="020F0502020204030204" pitchFamily="34" charset="0"/>
              </a:rPr>
              <a:t>Post Review Pending/Post Review- Program Reviewer may request further clarification or  documentation  before approval is granted.</a:t>
            </a:r>
          </a:p>
          <a:p>
            <a:pPr eaLnBrk="1" fontAlgn="auto" hangingPunct="1">
              <a:buClr>
                <a:schemeClr val="accent1">
                  <a:lumMod val="75000"/>
                </a:schemeClr>
              </a:buClr>
              <a:buFont typeface="Wingdings" panose="05000000000000000000" pitchFamily="2" charset="2"/>
              <a:buChar char="v"/>
              <a:defRPr/>
            </a:pPr>
            <a:r>
              <a:rPr lang="en-US" altLang="en-US" dirty="0">
                <a:latin typeface="Calibri" panose="020F0502020204030204" pitchFamily="34" charset="0"/>
                <a:cs typeface="Calibri" panose="020F0502020204030204" pitchFamily="34" charset="0"/>
              </a:rPr>
              <a:t>Approve-Payment will be received in 7-10 business days</a:t>
            </a:r>
          </a:p>
          <a:p>
            <a:pPr eaLnBrk="1" fontAlgn="auto" hangingPunct="1">
              <a:buClr>
                <a:schemeClr val="accent1">
                  <a:lumMod val="75000"/>
                </a:schemeClr>
              </a:buClr>
              <a:buFont typeface="Wingdings" panose="05000000000000000000" pitchFamily="2" charset="2"/>
              <a:buChar char="v"/>
              <a:defRPr/>
            </a:pPr>
            <a:r>
              <a:rPr lang="en-US" altLang="en-US" dirty="0">
                <a:latin typeface="Calibri" panose="020F0502020204030204" pitchFamily="34" charset="0"/>
                <a:cs typeface="Calibri" panose="020F0502020204030204" pitchFamily="34" charset="0"/>
              </a:rPr>
              <a:t>Overpayment-</a:t>
            </a:r>
            <a:r>
              <a:rPr lang="en-US" dirty="0">
                <a:latin typeface="Calibri" panose="020F0502020204030204" pitchFamily="34" charset="0"/>
                <a:cs typeface="Calibri" panose="020F0502020204030204" pitchFamily="34" charset="0"/>
              </a:rPr>
              <a:t> ALL subsequent Mandated Services Aid or Comprehensive Attendance Policy (CAP) payments will be held until the overpayment has been remitted</a:t>
            </a:r>
            <a:endParaRPr lang="en-US" altLang="en-US" dirty="0">
              <a:latin typeface="Calibri" panose="020F0502020204030204" pitchFamily="34" charset="0"/>
              <a:cs typeface="Calibri" panose="020F0502020204030204" pitchFamily="34" charset="0"/>
            </a:endParaRPr>
          </a:p>
          <a:p>
            <a:pPr eaLnBrk="1" fontAlgn="auto" hangingPunct="1">
              <a:buClr>
                <a:schemeClr val="accent1">
                  <a:lumMod val="75000"/>
                </a:schemeClr>
              </a:buClr>
              <a:buFont typeface="Wingdings" panose="05000000000000000000" pitchFamily="2" charset="2"/>
              <a:buChar char="v"/>
              <a:defRPr/>
            </a:pPr>
            <a:r>
              <a:rPr lang="en-US" altLang="en-US" dirty="0">
                <a:latin typeface="Calibri" panose="020F0502020204030204" pitchFamily="34" charset="0"/>
                <a:cs typeface="Calibri" panose="020F0502020204030204" pitchFamily="34" charset="0"/>
              </a:rPr>
              <a:t>Paid/Closed</a:t>
            </a:r>
          </a:p>
        </p:txBody>
      </p:sp>
      <p:sp>
        <p:nvSpPr>
          <p:cNvPr id="50180" name="Slide Number Placeholder 1">
            <a:extLst>
              <a:ext uri="{FF2B5EF4-FFF2-40B4-BE49-F238E27FC236}">
                <a16:creationId xmlns:a16="http://schemas.microsoft.com/office/drawing/2014/main" id="{2C58053E-1BB8-4D0C-89FC-DDAA2B60D54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spcAft>
                <a:spcPts val="600"/>
              </a:spcAft>
              <a:buClr>
                <a:srgbClr val="1287C3"/>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1287C3"/>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1287C3"/>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1287C3"/>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B417C4B4-95ED-4E43-BD2E-3E51B1F53D62}" type="slidenum">
              <a:rPr lang="en-US" altLang="en-US" sz="1400" smtClean="0">
                <a:latin typeface="Tahoma" panose="020B0604030504040204" pitchFamily="34" charset="0"/>
              </a:rPr>
              <a:pPr>
                <a:spcBef>
                  <a:spcPct val="0"/>
                </a:spcBef>
                <a:spcAft>
                  <a:spcPct val="0"/>
                </a:spcAft>
                <a:buClrTx/>
                <a:buSzTx/>
                <a:buFontTx/>
                <a:buNone/>
              </a:pPr>
              <a:t>32</a:t>
            </a:fld>
            <a:endParaRPr lang="en-US" altLang="en-US" sz="1400">
              <a:latin typeface="Tahoma" panose="020B060403050404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29C28930-241D-4C05-B9FC-C125DFB6F9D4}"/>
              </a:ext>
            </a:extLst>
          </p:cNvPr>
          <p:cNvSpPr>
            <a:spLocks noGrp="1" noChangeArrowheads="1"/>
          </p:cNvSpPr>
          <p:nvPr>
            <p:ph type="title"/>
          </p:nvPr>
        </p:nvSpPr>
        <p:spPr>
          <a:xfrm>
            <a:off x="982663" y="0"/>
            <a:ext cx="7704137" cy="1981200"/>
          </a:xfrm>
        </p:spPr>
        <p:txBody>
          <a:bodyPr/>
          <a:lstStyle/>
          <a:p>
            <a:pPr eaLnBrk="1" hangingPunct="1"/>
            <a:r>
              <a:rPr lang="en-US" altLang="en-US" b="1">
                <a:ln>
                  <a:noFill/>
                </a:ln>
                <a:latin typeface="Calibri" panose="020F0502020204030204" pitchFamily="34" charset="0"/>
                <a:cs typeface="Calibri" panose="020F0502020204030204" pitchFamily="34" charset="0"/>
              </a:rPr>
              <a:t>Examples of Approved Claim Explanations</a:t>
            </a:r>
          </a:p>
        </p:txBody>
      </p:sp>
      <p:sp>
        <p:nvSpPr>
          <p:cNvPr id="23555" name="Rectangle 3">
            <a:extLst>
              <a:ext uri="{FF2B5EF4-FFF2-40B4-BE49-F238E27FC236}">
                <a16:creationId xmlns:a16="http://schemas.microsoft.com/office/drawing/2014/main" id="{EB2A6FF9-3259-4316-B49B-83AA7A402DBF}"/>
              </a:ext>
            </a:extLst>
          </p:cNvPr>
          <p:cNvSpPr>
            <a:spLocks noGrp="1" noChangeArrowheads="1"/>
          </p:cNvSpPr>
          <p:nvPr>
            <p:ph idx="1"/>
          </p:nvPr>
        </p:nvSpPr>
        <p:spPr>
          <a:xfrm>
            <a:off x="982663" y="1524000"/>
            <a:ext cx="7856537" cy="4949825"/>
          </a:xfrm>
        </p:spPr>
        <p:txBody>
          <a:bodyPr rtlCol="0">
            <a:normAutofit lnSpcReduction="10000"/>
          </a:bodyPr>
          <a:lstStyle/>
          <a:p>
            <a:pPr marL="0" indent="0" algn="ctr" eaLnBrk="1" fontAlgn="auto" hangingPunct="1">
              <a:lnSpc>
                <a:spcPct val="80000"/>
              </a:lnSpc>
              <a:buClr>
                <a:schemeClr val="accent1">
                  <a:lumMod val="75000"/>
                </a:schemeClr>
              </a:buClr>
              <a:buFont typeface="Wingdings" panose="05000000000000000000" pitchFamily="2" charset="2"/>
              <a:buNone/>
              <a:defRPr/>
            </a:pPr>
            <a:r>
              <a:rPr lang="en-US" altLang="en-US" b="1" u="sng"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 clear, concise and specific</a:t>
            </a:r>
          </a:p>
          <a:p>
            <a:pPr eaLnBrk="1" fontAlgn="auto" hangingPunct="1">
              <a:lnSpc>
                <a:spcPct val="80000"/>
              </a:lnSpc>
              <a:buClr>
                <a:schemeClr val="accent1">
                  <a:lumMod val="75000"/>
                </a:schemeClr>
              </a:buClr>
              <a:buFont typeface="Wingdings" panose="05000000000000000000" pitchFamily="2" charset="2"/>
              <a:buChar char="v"/>
              <a:defRPr/>
            </a:pPr>
            <a:r>
              <a:rPr lang="en-US" altLang="en-US" sz="1800" dirty="0">
                <a:latin typeface="Calibri" panose="020F0502020204030204" pitchFamily="34" charset="0"/>
                <a:cs typeface="Calibri" panose="020F0502020204030204" pitchFamily="34" charset="0"/>
              </a:rPr>
              <a:t>Enrollment increased by 17 students. Last year 12 teachers took attendance; this year we had 11 teachers taking attendance. This changed the time and effort standard from 20 to 30 which increased the Pupil Attendance Reporting (PAR) expenditure.</a:t>
            </a:r>
          </a:p>
          <a:p>
            <a:pPr eaLnBrk="1" fontAlgn="auto" hangingPunct="1">
              <a:lnSpc>
                <a:spcPct val="80000"/>
              </a:lnSpc>
              <a:buClr>
                <a:schemeClr val="accent1">
                  <a:lumMod val="75000"/>
                </a:schemeClr>
              </a:buClr>
              <a:buFont typeface="Wingdings" panose="05000000000000000000" pitchFamily="2" charset="2"/>
              <a:buChar char="v"/>
              <a:defRPr/>
            </a:pPr>
            <a:r>
              <a:rPr lang="en-US" altLang="en-US" sz="1800" dirty="0">
                <a:latin typeface="Calibri" panose="020F0502020204030204" pitchFamily="34" charset="0"/>
                <a:cs typeface="Calibri" panose="020F0502020204030204" pitchFamily="34" charset="0"/>
              </a:rPr>
              <a:t>The increase in PAR is due to the fact that there was a new administrator hired two years ago who had a graduated salary increase. This meant that the average hourly wage for the administrator increased significantly. In addition, there was a small increase of $1.22 over last year’s teachers’ average hourly wage. Despite the fact that it is a minimal increase, it significantly increases the reimbursement due to the fact that there are 5,000 teacher parameter hours for PAR.</a:t>
            </a:r>
          </a:p>
          <a:p>
            <a:pPr eaLnBrk="1" fontAlgn="auto" hangingPunct="1">
              <a:lnSpc>
                <a:spcPct val="80000"/>
              </a:lnSpc>
              <a:buClr>
                <a:schemeClr val="accent1">
                  <a:lumMod val="75000"/>
                </a:schemeClr>
              </a:buClr>
              <a:buFont typeface="Wingdings" panose="05000000000000000000" pitchFamily="2" charset="2"/>
              <a:buChar char="v"/>
              <a:defRPr/>
            </a:pPr>
            <a:r>
              <a:rPr lang="en-US" altLang="en-US" sz="1800" dirty="0">
                <a:latin typeface="Calibri" panose="020F0502020204030204" pitchFamily="34" charset="0"/>
                <a:cs typeface="Calibri" panose="020F0502020204030204" pitchFamily="34" charset="0"/>
              </a:rPr>
              <a:t>A nearby school closed so we picked up 25 students and had to add a new grade 4 class.  Added two teachers; one for the 4</a:t>
            </a:r>
            <a:r>
              <a:rPr lang="en-US" altLang="en-US" sz="1800" baseline="30000" dirty="0">
                <a:latin typeface="Calibri" panose="020F0502020204030204" pitchFamily="34" charset="0"/>
                <a:cs typeface="Calibri" panose="020F0502020204030204" pitchFamily="34" charset="0"/>
              </a:rPr>
              <a:t>th</a:t>
            </a:r>
            <a:r>
              <a:rPr lang="en-US" altLang="en-US" sz="1800" dirty="0">
                <a:latin typeface="Calibri" panose="020F0502020204030204" pitchFamily="34" charset="0"/>
                <a:cs typeface="Calibri" panose="020F0502020204030204" pitchFamily="34" charset="0"/>
              </a:rPr>
              <a:t> grade class and ½ day kindergarten.</a:t>
            </a:r>
          </a:p>
          <a:p>
            <a:pPr eaLnBrk="1" fontAlgn="auto" hangingPunct="1">
              <a:lnSpc>
                <a:spcPct val="80000"/>
              </a:lnSpc>
              <a:buClr>
                <a:schemeClr val="accent1">
                  <a:lumMod val="75000"/>
                </a:schemeClr>
              </a:buClr>
              <a:buFont typeface="Wingdings" panose="05000000000000000000" pitchFamily="2" charset="2"/>
              <a:buChar char="v"/>
              <a:defRPr/>
            </a:pPr>
            <a:r>
              <a:rPr lang="en-US" altLang="en-US" sz="1800" dirty="0">
                <a:latin typeface="Calibri" panose="020F0502020204030204" pitchFamily="34" charset="0"/>
                <a:cs typeface="Calibri" panose="020F0502020204030204" pitchFamily="34" charset="0"/>
              </a:rPr>
              <a:t>We began offering more Regents exams which meant we had to add more proctors which increased the average hourly rate $8.00.  It also increased the total combined hours for the exams.</a:t>
            </a:r>
          </a:p>
          <a:p>
            <a:pPr eaLnBrk="1" fontAlgn="auto" hangingPunct="1">
              <a:lnSpc>
                <a:spcPct val="80000"/>
              </a:lnSpc>
              <a:buClr>
                <a:schemeClr val="accent1">
                  <a:lumMod val="75000"/>
                </a:schemeClr>
              </a:buClr>
              <a:buFont typeface="Wingdings" panose="05000000000000000000" pitchFamily="2" charset="2"/>
              <a:buChar char="v"/>
              <a:defRPr/>
            </a:pPr>
            <a:r>
              <a:rPr lang="en-US" altLang="en-US" sz="1800" dirty="0">
                <a:latin typeface="Calibri" panose="020F0502020204030204" pitchFamily="34" charset="0"/>
                <a:cs typeface="Calibri" panose="020F0502020204030204" pitchFamily="34" charset="0"/>
              </a:rPr>
              <a:t>Our administrator retired.  We had to increase the salary 25% in order to find a replacement.</a:t>
            </a:r>
          </a:p>
        </p:txBody>
      </p:sp>
      <p:sp>
        <p:nvSpPr>
          <p:cNvPr id="51204" name="Slide Number Placeholder 1">
            <a:extLst>
              <a:ext uri="{FF2B5EF4-FFF2-40B4-BE49-F238E27FC236}">
                <a16:creationId xmlns:a16="http://schemas.microsoft.com/office/drawing/2014/main" id="{3F432E2A-585B-4138-9B8B-90459C15FBF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spcAft>
                <a:spcPts val="600"/>
              </a:spcAft>
              <a:buClr>
                <a:srgbClr val="1287C3"/>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1287C3"/>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1287C3"/>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1287C3"/>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F1E16EF9-5D60-4293-B8FD-93925E7FA810}" type="slidenum">
              <a:rPr lang="en-US" altLang="en-US" sz="1400" smtClean="0">
                <a:latin typeface="Tahoma" panose="020B0604030504040204" pitchFamily="34" charset="0"/>
              </a:rPr>
              <a:pPr>
                <a:spcBef>
                  <a:spcPct val="0"/>
                </a:spcBef>
                <a:spcAft>
                  <a:spcPct val="0"/>
                </a:spcAft>
                <a:buClrTx/>
                <a:buSzTx/>
                <a:buFontTx/>
                <a:buNone/>
              </a:pPr>
              <a:t>33</a:t>
            </a:fld>
            <a:endParaRPr lang="en-US" altLang="en-US" sz="1400">
              <a:latin typeface="Tahoma" panose="020B060403050404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3988722A-DB69-4540-9AB0-33173AF07A7B}"/>
              </a:ext>
            </a:extLst>
          </p:cNvPr>
          <p:cNvSpPr>
            <a:spLocks noGrp="1" noChangeArrowheads="1"/>
          </p:cNvSpPr>
          <p:nvPr>
            <p:ph type="title"/>
          </p:nvPr>
        </p:nvSpPr>
        <p:spPr>
          <a:xfrm>
            <a:off x="1016000" y="-52388"/>
            <a:ext cx="7704138" cy="1195388"/>
          </a:xfrm>
        </p:spPr>
        <p:txBody>
          <a:bodyPr/>
          <a:lstStyle/>
          <a:p>
            <a:pPr eaLnBrk="1" hangingPunct="1"/>
            <a:r>
              <a:rPr lang="en-US" altLang="en-US" sz="3600" b="1">
                <a:ln>
                  <a:noFill/>
                </a:ln>
                <a:latin typeface="Calibri" panose="020F0502020204030204" pitchFamily="34" charset="0"/>
                <a:cs typeface="Calibri" panose="020F0502020204030204" pitchFamily="34" charset="0"/>
              </a:rPr>
              <a:t>Common MSA-CAP Mistakes</a:t>
            </a:r>
          </a:p>
        </p:txBody>
      </p:sp>
      <p:sp>
        <p:nvSpPr>
          <p:cNvPr id="26627" name="Rectangle 3">
            <a:extLst>
              <a:ext uri="{FF2B5EF4-FFF2-40B4-BE49-F238E27FC236}">
                <a16:creationId xmlns:a16="http://schemas.microsoft.com/office/drawing/2014/main" id="{E53560B0-53E8-42AB-A120-FEB23D0DE0DF}"/>
              </a:ext>
            </a:extLst>
          </p:cNvPr>
          <p:cNvSpPr>
            <a:spLocks noGrp="1" noChangeArrowheads="1"/>
          </p:cNvSpPr>
          <p:nvPr>
            <p:ph idx="1"/>
          </p:nvPr>
        </p:nvSpPr>
        <p:spPr>
          <a:xfrm>
            <a:off x="1219200" y="990600"/>
            <a:ext cx="7772400" cy="5867400"/>
          </a:xfrm>
        </p:spPr>
        <p:txBody>
          <a:bodyPr rtlCol="0">
            <a:normAutofit fontScale="92500"/>
          </a:bodyPr>
          <a:lstStyle/>
          <a:p>
            <a:pPr eaLnBrk="1" fontAlgn="auto" hangingPunct="1">
              <a:lnSpc>
                <a:spcPct val="80000"/>
              </a:lnSpc>
              <a:buClr>
                <a:schemeClr val="accent1">
                  <a:lumMod val="75000"/>
                </a:schemeClr>
              </a:buClr>
              <a:buFont typeface="Wingdings" panose="05000000000000000000" pitchFamily="2" charset="2"/>
              <a:buChar char="v"/>
              <a:defRPr/>
            </a:pPr>
            <a:r>
              <a:rPr lang="en-US" altLang="en-US" sz="2000" dirty="0">
                <a:latin typeface="Calibri" panose="020F0502020204030204" pitchFamily="34" charset="0"/>
                <a:cs typeface="Calibri" panose="020F0502020204030204" pitchFamily="34" charset="0"/>
              </a:rPr>
              <a:t>Not multiplying the number of days in the work year X the number of hours in the workday to arrive at the total hours of work for all assigned tasks (line 2 in the calculation of the hourly rate) if you have full time staff.</a:t>
            </a:r>
          </a:p>
          <a:p>
            <a:pPr eaLnBrk="1" fontAlgn="auto" hangingPunct="1">
              <a:lnSpc>
                <a:spcPct val="80000"/>
              </a:lnSpc>
              <a:buClr>
                <a:schemeClr val="accent1">
                  <a:lumMod val="75000"/>
                </a:schemeClr>
              </a:buClr>
              <a:buFont typeface="Wingdings" panose="05000000000000000000" pitchFamily="2" charset="2"/>
              <a:buChar char="v"/>
              <a:defRPr/>
            </a:pPr>
            <a:r>
              <a:rPr lang="en-US" altLang="en-US" sz="2000" dirty="0">
                <a:latin typeface="Calibri" panose="020F0502020204030204" pitchFamily="34" charset="0"/>
                <a:cs typeface="Calibri" panose="020F0502020204030204" pitchFamily="34" charset="0"/>
              </a:rPr>
              <a:t>Using salaries for staff that did not perform the services for the mandate.</a:t>
            </a:r>
          </a:p>
          <a:p>
            <a:pPr eaLnBrk="1" fontAlgn="auto" hangingPunct="1">
              <a:lnSpc>
                <a:spcPct val="80000"/>
              </a:lnSpc>
              <a:buClr>
                <a:schemeClr val="accent1">
                  <a:lumMod val="75000"/>
                </a:schemeClr>
              </a:buClr>
              <a:buFont typeface="Wingdings" panose="05000000000000000000" pitchFamily="2" charset="2"/>
              <a:buChar char="v"/>
              <a:defRPr/>
            </a:pPr>
            <a:r>
              <a:rPr lang="en-US" altLang="en-US" sz="2000" dirty="0">
                <a:latin typeface="Calibri" panose="020F0502020204030204" pitchFamily="34" charset="0"/>
                <a:cs typeface="Calibri" panose="020F0502020204030204" pitchFamily="34" charset="0"/>
              </a:rPr>
              <a:t>Including stipends in the staff salaries.</a:t>
            </a:r>
          </a:p>
          <a:p>
            <a:pPr eaLnBrk="1" fontAlgn="auto" hangingPunct="1">
              <a:lnSpc>
                <a:spcPct val="80000"/>
              </a:lnSpc>
              <a:buClr>
                <a:schemeClr val="accent1">
                  <a:lumMod val="75000"/>
                </a:schemeClr>
              </a:buClr>
              <a:buFont typeface="Wingdings" panose="05000000000000000000" pitchFamily="2" charset="2"/>
              <a:buChar char="v"/>
              <a:defRPr/>
            </a:pPr>
            <a:r>
              <a:rPr lang="en-US" altLang="en-US" sz="2000" dirty="0">
                <a:latin typeface="Calibri" panose="020F0502020204030204" pitchFamily="34" charset="0"/>
                <a:cs typeface="Calibri" panose="020F0502020204030204" pitchFamily="34" charset="0"/>
              </a:rPr>
              <a:t>Including substitute teachers.</a:t>
            </a:r>
          </a:p>
          <a:p>
            <a:pPr eaLnBrk="1" fontAlgn="auto" hangingPunct="1">
              <a:lnSpc>
                <a:spcPct val="80000"/>
              </a:lnSpc>
              <a:buClr>
                <a:schemeClr val="accent1">
                  <a:lumMod val="75000"/>
                </a:schemeClr>
              </a:buClr>
              <a:buFont typeface="Wingdings" panose="05000000000000000000" pitchFamily="2" charset="2"/>
              <a:buChar char="v"/>
              <a:defRPr/>
            </a:pPr>
            <a:r>
              <a:rPr lang="en-US" altLang="en-US" sz="2000" dirty="0">
                <a:latin typeface="Calibri" panose="020F0502020204030204" pitchFamily="34" charset="0"/>
                <a:cs typeface="Calibri" panose="020F0502020204030204" pitchFamily="34" charset="0"/>
              </a:rPr>
              <a:t>Including pre-school students in the BEDS enrollment.</a:t>
            </a:r>
          </a:p>
          <a:p>
            <a:pPr eaLnBrk="1" fontAlgn="auto" hangingPunct="1">
              <a:lnSpc>
                <a:spcPct val="80000"/>
              </a:lnSpc>
              <a:buClr>
                <a:schemeClr val="accent1">
                  <a:lumMod val="75000"/>
                </a:schemeClr>
              </a:buClr>
              <a:buFont typeface="Wingdings" panose="05000000000000000000" pitchFamily="2" charset="2"/>
              <a:buChar char="v"/>
              <a:defRPr/>
            </a:pPr>
            <a:r>
              <a:rPr lang="en-US" altLang="en-US" sz="2000" dirty="0">
                <a:latin typeface="Calibri" panose="020F0502020204030204" pitchFamily="34" charset="0"/>
                <a:cs typeface="Calibri" panose="020F0502020204030204" pitchFamily="34" charset="0"/>
              </a:rPr>
              <a:t>Using different # of  teachers for PAR and BEDS.</a:t>
            </a:r>
          </a:p>
          <a:p>
            <a:pPr eaLnBrk="1" fontAlgn="auto" hangingPunct="1">
              <a:lnSpc>
                <a:spcPct val="80000"/>
              </a:lnSpc>
              <a:buClr>
                <a:schemeClr val="accent1">
                  <a:lumMod val="75000"/>
                </a:schemeClr>
              </a:buClr>
              <a:buFont typeface="Wingdings" panose="05000000000000000000" pitchFamily="2" charset="2"/>
              <a:buChar char="v"/>
              <a:defRPr/>
            </a:pPr>
            <a:r>
              <a:rPr lang="en-US" altLang="en-US" sz="2000" dirty="0">
                <a:latin typeface="Calibri" panose="020F0502020204030204" pitchFamily="34" charset="0"/>
                <a:cs typeface="Calibri" panose="020F0502020204030204" pitchFamily="34" charset="0"/>
              </a:rPr>
              <a:t>Not entering an explanation for the increase in PAR, BEDS and/or Total Aid.</a:t>
            </a:r>
          </a:p>
          <a:p>
            <a:pPr eaLnBrk="1" fontAlgn="auto" hangingPunct="1">
              <a:lnSpc>
                <a:spcPct val="80000"/>
              </a:lnSpc>
              <a:buClr>
                <a:schemeClr val="accent1">
                  <a:lumMod val="75000"/>
                </a:schemeClr>
              </a:buClr>
              <a:buFont typeface="Wingdings" panose="05000000000000000000" pitchFamily="2" charset="2"/>
              <a:buChar char="v"/>
              <a:defRPr/>
            </a:pPr>
            <a:r>
              <a:rPr lang="en-US" altLang="en-US" sz="2000" dirty="0">
                <a:latin typeface="Calibri" panose="020F0502020204030204" pitchFamily="34" charset="0"/>
                <a:cs typeface="Calibri" panose="020F0502020204030204" pitchFamily="34" charset="0"/>
              </a:rPr>
              <a:t>Including students from another school in the count of tests administered. If you reported 8th graders in your Oct. BEDS Report, you are sent a Secondary School Examination Report in June.</a:t>
            </a:r>
          </a:p>
          <a:p>
            <a:pPr eaLnBrk="1" fontAlgn="auto" hangingPunct="1">
              <a:lnSpc>
                <a:spcPct val="80000"/>
              </a:lnSpc>
              <a:buClr>
                <a:schemeClr val="accent1">
                  <a:lumMod val="75000"/>
                </a:schemeClr>
              </a:buClr>
              <a:buFont typeface="Wingdings" panose="05000000000000000000" pitchFamily="2" charset="2"/>
              <a:buChar char="v"/>
              <a:defRPr/>
            </a:pPr>
            <a:r>
              <a:rPr lang="en-US" altLang="en-US" sz="2000" dirty="0">
                <a:latin typeface="Calibri" panose="020F0502020204030204" pitchFamily="34" charset="0"/>
                <a:cs typeface="Calibri" panose="020F0502020204030204" pitchFamily="34" charset="0"/>
              </a:rPr>
              <a:t>Not including Regents Exams for August, January and June in the Secondary Examination Report.</a:t>
            </a:r>
          </a:p>
          <a:p>
            <a:pPr eaLnBrk="1" fontAlgn="auto" hangingPunct="1">
              <a:lnSpc>
                <a:spcPct val="80000"/>
              </a:lnSpc>
              <a:buClr>
                <a:schemeClr val="accent1">
                  <a:lumMod val="75000"/>
                </a:schemeClr>
              </a:buClr>
              <a:buFont typeface="Wingdings" panose="05000000000000000000" pitchFamily="2" charset="2"/>
              <a:buChar char="v"/>
              <a:defRPr/>
            </a:pPr>
            <a:r>
              <a:rPr lang="en-US" altLang="en-US" sz="2000" dirty="0">
                <a:latin typeface="Calibri" panose="020F0502020204030204" pitchFamily="34" charset="0"/>
                <a:cs typeface="Calibri" panose="020F0502020204030204" pitchFamily="34" charset="0"/>
              </a:rPr>
              <a:t>Using W-2’s for staff gross salaries; school year not calendar year.</a:t>
            </a:r>
          </a:p>
          <a:p>
            <a:pPr eaLnBrk="1" fontAlgn="auto" hangingPunct="1">
              <a:lnSpc>
                <a:spcPct val="80000"/>
              </a:lnSpc>
              <a:buClr>
                <a:schemeClr val="accent1">
                  <a:lumMod val="75000"/>
                </a:schemeClr>
              </a:buClr>
              <a:buFont typeface="Wingdings" panose="05000000000000000000" pitchFamily="2" charset="2"/>
              <a:buChar char="v"/>
              <a:defRPr/>
            </a:pPr>
            <a:r>
              <a:rPr lang="en-US" altLang="en-US" sz="2000" dirty="0">
                <a:latin typeface="Calibri" panose="020F0502020204030204" pitchFamily="34" charset="0"/>
                <a:cs typeface="Calibri" panose="020F0502020204030204" pitchFamily="34" charset="0"/>
              </a:rPr>
              <a:t>Not paying attention to exam data discrepancies.</a:t>
            </a:r>
          </a:p>
          <a:p>
            <a:pPr eaLnBrk="1" fontAlgn="auto" hangingPunct="1">
              <a:lnSpc>
                <a:spcPct val="80000"/>
              </a:lnSpc>
              <a:buClr>
                <a:schemeClr val="accent1">
                  <a:lumMod val="75000"/>
                </a:schemeClr>
              </a:buClr>
              <a:buFont typeface="Wingdings" panose="05000000000000000000" pitchFamily="2" charset="2"/>
              <a:buChar char="v"/>
              <a:defRPr/>
            </a:pPr>
            <a:r>
              <a:rPr lang="en-US" altLang="en-US" sz="2000" dirty="0">
                <a:latin typeface="Calibri" panose="020F0502020204030204" pitchFamily="34" charset="0"/>
                <a:cs typeface="Calibri" panose="020F0502020204030204" pitchFamily="34" charset="0"/>
              </a:rPr>
              <a:t>Not having documentation to support the claim.</a:t>
            </a:r>
          </a:p>
          <a:p>
            <a:pPr eaLnBrk="1" fontAlgn="auto" hangingPunct="1">
              <a:lnSpc>
                <a:spcPct val="80000"/>
              </a:lnSpc>
              <a:buClr>
                <a:schemeClr val="accent1">
                  <a:lumMod val="75000"/>
                </a:schemeClr>
              </a:buClr>
              <a:buFont typeface="Arial"/>
              <a:buChar char="•"/>
              <a:defRPr/>
            </a:pPr>
            <a:endParaRPr lang="en-US" altLang="en-US" sz="1400" b="1" dirty="0"/>
          </a:p>
          <a:p>
            <a:pPr eaLnBrk="1" fontAlgn="auto" hangingPunct="1">
              <a:lnSpc>
                <a:spcPct val="80000"/>
              </a:lnSpc>
              <a:buClr>
                <a:schemeClr val="accent1">
                  <a:lumMod val="75000"/>
                </a:schemeClr>
              </a:buClr>
              <a:buFont typeface="Wingdings" panose="05000000000000000000" pitchFamily="2" charset="2"/>
              <a:buNone/>
              <a:defRPr/>
            </a:pPr>
            <a:endParaRPr lang="en-US" altLang="en-US" sz="1400" b="1" dirty="0"/>
          </a:p>
        </p:txBody>
      </p:sp>
      <p:sp>
        <p:nvSpPr>
          <p:cNvPr id="52228" name="Slide Number Placeholder 1">
            <a:extLst>
              <a:ext uri="{FF2B5EF4-FFF2-40B4-BE49-F238E27FC236}">
                <a16:creationId xmlns:a16="http://schemas.microsoft.com/office/drawing/2014/main" id="{8BE8558A-1686-4206-943D-F7934A4ACA8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spcAft>
                <a:spcPts val="600"/>
              </a:spcAft>
              <a:buClr>
                <a:srgbClr val="1287C3"/>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1287C3"/>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1287C3"/>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1287C3"/>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7C01CEFE-A933-4F57-9801-B781CF6F6BA1}" type="slidenum">
              <a:rPr lang="en-US" altLang="en-US" sz="1400" smtClean="0">
                <a:latin typeface="Tahoma" panose="020B0604030504040204" pitchFamily="34" charset="0"/>
              </a:rPr>
              <a:pPr>
                <a:spcBef>
                  <a:spcPct val="0"/>
                </a:spcBef>
                <a:spcAft>
                  <a:spcPct val="0"/>
                </a:spcAft>
                <a:buClrTx/>
                <a:buSzTx/>
                <a:buFontTx/>
                <a:buNone/>
              </a:pPr>
              <a:t>34</a:t>
            </a:fld>
            <a:endParaRPr lang="en-US" altLang="en-US" sz="1400">
              <a:latin typeface="Tahoma" panose="020B0604030504040204"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7B9CB768-5FA6-4119-BFBB-0577837B1E7E}"/>
              </a:ext>
            </a:extLst>
          </p:cNvPr>
          <p:cNvSpPr>
            <a:spLocks noGrp="1" noChangeArrowheads="1"/>
          </p:cNvSpPr>
          <p:nvPr>
            <p:ph type="title"/>
          </p:nvPr>
        </p:nvSpPr>
        <p:spPr>
          <a:xfrm>
            <a:off x="152400" y="1371600"/>
            <a:ext cx="9104313" cy="2209800"/>
          </a:xfrm>
        </p:spPr>
        <p:txBody>
          <a:bodyPr/>
          <a:lstStyle/>
          <a:p>
            <a:pPr eaLnBrk="1" hangingPunct="1">
              <a:buClr>
                <a:srgbClr val="C00000"/>
              </a:buClr>
            </a:pPr>
            <a:r>
              <a:rPr lang="en-US" altLang="en-US" sz="5400" b="1" i="1" u="sng">
                <a:ln>
                  <a:noFill/>
                </a:ln>
                <a:latin typeface="Calibri" panose="020F0502020204030204" pitchFamily="34" charset="0"/>
                <a:cs typeface="Calibri" panose="020F0502020204030204" pitchFamily="34" charset="0"/>
              </a:rPr>
              <a:t>Using  MSA-CAP Online System</a:t>
            </a:r>
            <a:br>
              <a:rPr lang="en-US" altLang="en-US" sz="5400">
                <a:ln>
                  <a:noFill/>
                </a:ln>
              </a:rPr>
            </a:br>
            <a:endParaRPr lang="en-US" altLang="en-US" sz="5400">
              <a:ln>
                <a:noFill/>
              </a:ln>
            </a:endParaRPr>
          </a:p>
        </p:txBody>
      </p:sp>
      <p:sp>
        <p:nvSpPr>
          <p:cNvPr id="53251" name="Slide Number Placeholder 1">
            <a:extLst>
              <a:ext uri="{FF2B5EF4-FFF2-40B4-BE49-F238E27FC236}">
                <a16:creationId xmlns:a16="http://schemas.microsoft.com/office/drawing/2014/main" id="{E41ED4B4-22CA-453D-A266-E804F94BDFB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spcAft>
                <a:spcPts val="600"/>
              </a:spcAft>
              <a:buClr>
                <a:srgbClr val="1287C3"/>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1287C3"/>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1287C3"/>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1287C3"/>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5C319EEC-B25D-4307-BD82-ACE5D3249D07}" type="slidenum">
              <a:rPr lang="en-US" altLang="en-US" sz="1400" smtClean="0">
                <a:latin typeface="Tahoma" panose="020B0604030504040204" pitchFamily="34" charset="0"/>
              </a:rPr>
              <a:pPr>
                <a:spcBef>
                  <a:spcPct val="0"/>
                </a:spcBef>
                <a:spcAft>
                  <a:spcPct val="0"/>
                </a:spcAft>
                <a:buClrTx/>
                <a:buSzTx/>
                <a:buFontTx/>
                <a:buNone/>
              </a:pPr>
              <a:t>35</a:t>
            </a:fld>
            <a:endParaRPr lang="en-US" altLang="en-US" sz="1400">
              <a:latin typeface="Tahoma" panose="020B0604030504040204"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CCDF6C47-DC05-4FAC-8434-EDB6799C58B6}"/>
              </a:ext>
            </a:extLst>
          </p:cNvPr>
          <p:cNvSpPr>
            <a:spLocks noGrp="1" noChangeArrowheads="1"/>
          </p:cNvSpPr>
          <p:nvPr>
            <p:ph type="title"/>
          </p:nvPr>
        </p:nvSpPr>
        <p:spPr>
          <a:xfrm>
            <a:off x="982663" y="0"/>
            <a:ext cx="7704137" cy="1981200"/>
          </a:xfrm>
        </p:spPr>
        <p:txBody>
          <a:bodyPr/>
          <a:lstStyle/>
          <a:p>
            <a:pPr eaLnBrk="1" hangingPunct="1"/>
            <a:r>
              <a:rPr lang="en-US" altLang="en-US" sz="3600" b="1" u="sng">
                <a:ln>
                  <a:noFill/>
                </a:ln>
                <a:latin typeface="Calibri" panose="020F0502020204030204" pitchFamily="34" charset="0"/>
                <a:cs typeface="Calibri" panose="020F0502020204030204" pitchFamily="34" charset="0"/>
              </a:rPr>
              <a:t>MSA-CAP- Getting Started</a:t>
            </a:r>
            <a:br>
              <a:rPr lang="en-US" altLang="en-US" sz="3600" b="1" u="sng">
                <a:ln>
                  <a:noFill/>
                </a:ln>
                <a:latin typeface="Calibri" panose="020F0502020204030204" pitchFamily="34" charset="0"/>
                <a:cs typeface="Calibri" panose="020F0502020204030204" pitchFamily="34" charset="0"/>
              </a:rPr>
            </a:br>
            <a:endParaRPr lang="en-US" altLang="en-US" sz="3600" b="1">
              <a:ln>
                <a:noFill/>
              </a:ln>
              <a:latin typeface="Calibri" panose="020F0502020204030204" pitchFamily="34" charset="0"/>
              <a:cs typeface="Calibri" panose="020F0502020204030204" pitchFamily="34" charset="0"/>
            </a:endParaRPr>
          </a:p>
        </p:txBody>
      </p:sp>
      <p:sp>
        <p:nvSpPr>
          <p:cNvPr id="28675" name="Rectangle 3">
            <a:extLst>
              <a:ext uri="{FF2B5EF4-FFF2-40B4-BE49-F238E27FC236}">
                <a16:creationId xmlns:a16="http://schemas.microsoft.com/office/drawing/2014/main" id="{E0A848F3-1EF4-4ED4-B37A-437B380B8796}"/>
              </a:ext>
            </a:extLst>
          </p:cNvPr>
          <p:cNvSpPr>
            <a:spLocks noGrp="1" noChangeArrowheads="1"/>
          </p:cNvSpPr>
          <p:nvPr>
            <p:ph idx="1"/>
          </p:nvPr>
        </p:nvSpPr>
        <p:spPr>
          <a:xfrm>
            <a:off x="973138" y="1371600"/>
            <a:ext cx="7704137" cy="3943350"/>
          </a:xfrm>
        </p:spPr>
        <p:txBody>
          <a:bodyPr rtlCol="0">
            <a:normAutofit/>
          </a:bodyPr>
          <a:lstStyle/>
          <a:p>
            <a:pPr marL="0" indent="0" algn="ctr" eaLnBrk="1" fontAlgn="auto" hangingPunct="1">
              <a:lnSpc>
                <a:spcPct val="80000"/>
              </a:lnSpc>
              <a:buClr>
                <a:schemeClr val="accent1">
                  <a:lumMod val="75000"/>
                </a:schemeClr>
              </a:buClr>
              <a:buFont typeface="Wingdings" panose="05000000000000000000" pitchFamily="2" charset="2"/>
              <a:buNone/>
              <a:defRPr/>
            </a:pPr>
            <a:endParaRPr lang="en-US" altLang="en-US" sz="2000" b="1" u="sng" dirty="0">
              <a:latin typeface="Calibri" panose="020F0502020204030204" pitchFamily="34" charset="0"/>
              <a:cs typeface="Calibri" panose="020F0502020204030204" pitchFamily="34" charset="0"/>
            </a:endParaRPr>
          </a:p>
          <a:p>
            <a:pPr eaLnBrk="1" fontAlgn="auto" hangingPunct="1">
              <a:lnSpc>
                <a:spcPct val="80000"/>
              </a:lnSpc>
              <a:buClr>
                <a:schemeClr val="accent1">
                  <a:lumMod val="75000"/>
                </a:schemeClr>
              </a:buClr>
              <a:buFont typeface="Wingdings" panose="05000000000000000000" pitchFamily="2" charset="2"/>
              <a:buChar char="v"/>
              <a:defRPr/>
            </a:pPr>
            <a:r>
              <a:rPr lang="en-US" altLang="en-US" dirty="0">
                <a:latin typeface="Calibri" panose="020F0502020204030204" pitchFamily="34" charset="0"/>
                <a:cs typeface="Calibri" panose="020F0502020204030204" pitchFamily="34" charset="0"/>
              </a:rPr>
              <a:t>Please read the accompanying Guidelines for the 2021-22 school year before completing the MSA-CAP forms.  </a:t>
            </a:r>
          </a:p>
          <a:p>
            <a:pPr eaLnBrk="1" fontAlgn="auto" hangingPunct="1">
              <a:lnSpc>
                <a:spcPct val="80000"/>
              </a:lnSpc>
              <a:buClr>
                <a:schemeClr val="accent1">
                  <a:lumMod val="75000"/>
                </a:schemeClr>
              </a:buClr>
              <a:buFont typeface="Wingdings" panose="05000000000000000000" pitchFamily="2" charset="2"/>
              <a:buChar char="v"/>
              <a:defRPr/>
            </a:pPr>
            <a:endParaRPr lang="en-US" altLang="en-US" dirty="0">
              <a:latin typeface="Calibri" panose="020F0502020204030204" pitchFamily="34" charset="0"/>
              <a:cs typeface="Calibri" panose="020F0502020204030204" pitchFamily="34" charset="0"/>
            </a:endParaRPr>
          </a:p>
          <a:p>
            <a:pPr eaLnBrk="1" fontAlgn="auto" hangingPunct="1">
              <a:lnSpc>
                <a:spcPct val="80000"/>
              </a:lnSpc>
              <a:buClr>
                <a:schemeClr val="accent1">
                  <a:lumMod val="75000"/>
                </a:schemeClr>
              </a:buClr>
              <a:buFont typeface="Wingdings" panose="05000000000000000000" pitchFamily="2" charset="2"/>
              <a:buChar char="v"/>
              <a:defRPr/>
            </a:pPr>
            <a:r>
              <a:rPr lang="en-US" altLang="en-US" dirty="0">
                <a:latin typeface="Calibri" panose="020F0502020204030204" pitchFamily="34" charset="0"/>
                <a:cs typeface="Calibri" panose="020F0502020204030204" pitchFamily="34" charset="0"/>
              </a:rPr>
              <a:t>In addition to other information, the Guidelines describe requirements for each mandate and recordkeeping, and provide important information about calculating hourly rates and expenditures.</a:t>
            </a:r>
          </a:p>
          <a:p>
            <a:pPr eaLnBrk="1" fontAlgn="auto" hangingPunct="1">
              <a:lnSpc>
                <a:spcPct val="80000"/>
              </a:lnSpc>
              <a:buClr>
                <a:schemeClr val="accent1">
                  <a:lumMod val="75000"/>
                </a:schemeClr>
              </a:buClr>
              <a:buFont typeface="Wingdings" panose="05000000000000000000" pitchFamily="2" charset="2"/>
              <a:buChar char="v"/>
              <a:defRPr/>
            </a:pPr>
            <a:r>
              <a:rPr lang="en-US" altLang="en-US" dirty="0">
                <a:solidFill>
                  <a:schemeClr val="tx1">
                    <a:lumMod val="75000"/>
                    <a:lumOff val="25000"/>
                  </a:schemeClr>
                </a:solidFill>
                <a:latin typeface="Calibri" panose="020F0502020204030204" pitchFamily="34" charset="0"/>
                <a:cs typeface="Calibri" panose="020F0502020204030204" pitchFamily="34" charset="0"/>
              </a:rPr>
              <a:t>Call or email the MSA-CAP office if you have questions; we are here to help!</a:t>
            </a:r>
          </a:p>
          <a:p>
            <a:pPr marL="0" indent="0" eaLnBrk="1" fontAlgn="auto" hangingPunct="1">
              <a:lnSpc>
                <a:spcPct val="80000"/>
              </a:lnSpc>
              <a:buClr>
                <a:schemeClr val="accent1">
                  <a:lumMod val="75000"/>
                </a:schemeClr>
              </a:buClr>
              <a:buFont typeface="Arial" panose="020B0604020202020204" pitchFamily="34" charset="0"/>
              <a:buNone/>
              <a:defRPr/>
            </a:pPr>
            <a:endParaRPr lang="en-US" altLang="en-US" dirty="0">
              <a:latin typeface="Calibri" panose="020F0502020204030204" pitchFamily="34" charset="0"/>
              <a:cs typeface="Calibri" panose="020F0502020204030204" pitchFamily="34" charset="0"/>
            </a:endParaRPr>
          </a:p>
          <a:p>
            <a:pPr eaLnBrk="1" fontAlgn="auto" hangingPunct="1">
              <a:lnSpc>
                <a:spcPct val="80000"/>
              </a:lnSpc>
              <a:buClr>
                <a:schemeClr val="accent1">
                  <a:lumMod val="75000"/>
                </a:schemeClr>
              </a:buClr>
              <a:buFont typeface="Arial"/>
              <a:buChar char="•"/>
              <a:defRPr/>
            </a:pPr>
            <a:endParaRPr lang="en-US" altLang="en-US" sz="2000" dirty="0"/>
          </a:p>
        </p:txBody>
      </p:sp>
      <p:sp>
        <p:nvSpPr>
          <p:cNvPr id="54276" name="Slide Number Placeholder 1">
            <a:extLst>
              <a:ext uri="{FF2B5EF4-FFF2-40B4-BE49-F238E27FC236}">
                <a16:creationId xmlns:a16="http://schemas.microsoft.com/office/drawing/2014/main" id="{B57921E5-63D5-4567-B41B-076C3FE3CDD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spcAft>
                <a:spcPts val="600"/>
              </a:spcAft>
              <a:buClr>
                <a:srgbClr val="1287C3"/>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1287C3"/>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1287C3"/>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1287C3"/>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AF738984-914D-4748-BF79-879224E9C0A8}" type="slidenum">
              <a:rPr lang="en-US" altLang="en-US" sz="1400" smtClean="0">
                <a:latin typeface="Tahoma" panose="020B0604030504040204" pitchFamily="34" charset="0"/>
              </a:rPr>
              <a:pPr>
                <a:spcBef>
                  <a:spcPct val="0"/>
                </a:spcBef>
                <a:spcAft>
                  <a:spcPct val="0"/>
                </a:spcAft>
                <a:buClrTx/>
                <a:buSzTx/>
                <a:buFontTx/>
                <a:buNone/>
              </a:pPr>
              <a:t>36</a:t>
            </a:fld>
            <a:endParaRPr lang="en-US" altLang="en-US" sz="1400">
              <a:latin typeface="Tahom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73B409FC-ADBD-4B8B-B2E6-9F5B1E646378}"/>
              </a:ext>
            </a:extLst>
          </p:cNvPr>
          <p:cNvSpPr>
            <a:spLocks noGrp="1" noChangeArrowheads="1"/>
          </p:cNvSpPr>
          <p:nvPr>
            <p:ph type="title"/>
          </p:nvPr>
        </p:nvSpPr>
        <p:spPr>
          <a:xfrm>
            <a:off x="2057400" y="193675"/>
            <a:ext cx="5715000" cy="709613"/>
          </a:xfrm>
        </p:spPr>
        <p:txBody>
          <a:bodyPr/>
          <a:lstStyle/>
          <a:p>
            <a:pPr eaLnBrk="1" hangingPunct="1"/>
            <a:r>
              <a:rPr lang="en-US" altLang="en-US" sz="3200" b="1">
                <a:ln>
                  <a:noFill/>
                </a:ln>
                <a:latin typeface="Calibri" panose="020F0502020204030204" pitchFamily="34" charset="0"/>
                <a:cs typeface="Calibri" panose="020F0502020204030204" pitchFamily="34" charset="0"/>
              </a:rPr>
              <a:t>Completing the MSA-CAP Online</a:t>
            </a:r>
            <a:br>
              <a:rPr lang="en-US" altLang="en-US" sz="3200" b="1">
                <a:ln>
                  <a:noFill/>
                </a:ln>
                <a:latin typeface="Calibri" panose="020F0502020204030204" pitchFamily="34" charset="0"/>
                <a:cs typeface="Calibri" panose="020F0502020204030204" pitchFamily="34" charset="0"/>
              </a:rPr>
            </a:br>
            <a:r>
              <a:rPr lang="en-US" altLang="en-US" sz="3200" b="1">
                <a:ln>
                  <a:noFill/>
                </a:ln>
                <a:latin typeface="Calibri" panose="020F0502020204030204" pitchFamily="34" charset="0"/>
                <a:cs typeface="Calibri" panose="020F0502020204030204" pitchFamily="34" charset="0"/>
              </a:rPr>
              <a:t>(continued)</a:t>
            </a:r>
          </a:p>
        </p:txBody>
      </p:sp>
      <p:sp>
        <p:nvSpPr>
          <p:cNvPr id="51203" name="Rectangle 3">
            <a:extLst>
              <a:ext uri="{FF2B5EF4-FFF2-40B4-BE49-F238E27FC236}">
                <a16:creationId xmlns:a16="http://schemas.microsoft.com/office/drawing/2014/main" id="{6D0825D2-6FF4-4016-955B-0F3F384FBFB7}"/>
              </a:ext>
            </a:extLst>
          </p:cNvPr>
          <p:cNvSpPr>
            <a:spLocks noGrp="1" noChangeArrowheads="1"/>
          </p:cNvSpPr>
          <p:nvPr>
            <p:ph idx="1"/>
          </p:nvPr>
        </p:nvSpPr>
        <p:spPr>
          <a:xfrm>
            <a:off x="1143000" y="798513"/>
            <a:ext cx="8116888" cy="5510212"/>
          </a:xfrm>
        </p:spPr>
        <p:txBody>
          <a:bodyPr/>
          <a:lstStyle/>
          <a:p>
            <a:pPr eaLnBrk="1" hangingPunct="1">
              <a:lnSpc>
                <a:spcPct val="80000"/>
              </a:lnSpc>
              <a:buFont typeface="Wingdings" panose="05000000000000000000" pitchFamily="2" charset="2"/>
              <a:buChar char="v"/>
              <a:defRPr/>
            </a:pPr>
            <a:r>
              <a:rPr lang="en-US" altLang="en-US" sz="2800" dirty="0">
                <a:latin typeface="Calibri" panose="020F0502020204030204" pitchFamily="34" charset="0"/>
                <a:cs typeface="Calibri" panose="020F0502020204030204" pitchFamily="34" charset="0"/>
              </a:rPr>
              <a:t>Assemble testing records, the Graduation and Dropout Report, BEDS Report, attendance records, invoices for test kits, teacher workshop fees, calculators, scoring center costs, etc. and any other documentation that supports the mandated services aid claim for each mandate.</a:t>
            </a:r>
          </a:p>
          <a:p>
            <a:pPr eaLnBrk="1" hangingPunct="1">
              <a:lnSpc>
                <a:spcPct val="80000"/>
              </a:lnSpc>
              <a:buFont typeface="Wingdings" panose="05000000000000000000" pitchFamily="2" charset="2"/>
              <a:buChar char="v"/>
              <a:defRPr/>
            </a:pPr>
            <a:r>
              <a:rPr lang="en-US" altLang="en-US" sz="2800" dirty="0">
                <a:latin typeface="Calibri" panose="020F0502020204030204" pitchFamily="34" charset="0"/>
                <a:cs typeface="Calibri" panose="020F0502020204030204" pitchFamily="34" charset="0"/>
              </a:rPr>
              <a:t>Gather employee records showing gross salary, hours worked and allowable fringe benefits.</a:t>
            </a:r>
          </a:p>
          <a:p>
            <a:pPr marL="0" indent="0" eaLnBrk="1" hangingPunct="1">
              <a:lnSpc>
                <a:spcPct val="80000"/>
              </a:lnSpc>
              <a:buFont typeface="Arial" panose="020B0604020202020204" pitchFamily="34" charset="0"/>
              <a:buNone/>
              <a:defRPr/>
            </a:pPr>
            <a:endParaRPr lang="en-US" altLang="en-US" sz="1800" b="1" dirty="0"/>
          </a:p>
          <a:p>
            <a:pPr eaLnBrk="1" hangingPunct="1">
              <a:lnSpc>
                <a:spcPct val="80000"/>
              </a:lnSpc>
              <a:defRPr/>
            </a:pPr>
            <a:endParaRPr lang="en-US" altLang="en-US" sz="1800" b="1" dirty="0"/>
          </a:p>
        </p:txBody>
      </p:sp>
      <p:sp>
        <p:nvSpPr>
          <p:cNvPr id="55300" name="Slide Number Placeholder 1">
            <a:extLst>
              <a:ext uri="{FF2B5EF4-FFF2-40B4-BE49-F238E27FC236}">
                <a16:creationId xmlns:a16="http://schemas.microsoft.com/office/drawing/2014/main" id="{8D5996E4-4398-4DDE-A9C3-5D97664A325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spcAft>
                <a:spcPts val="600"/>
              </a:spcAft>
              <a:buClr>
                <a:srgbClr val="1287C3"/>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1287C3"/>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1287C3"/>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1287C3"/>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ECA0EE5E-0964-49BD-A5B6-C0C14CB7628D}" type="slidenum">
              <a:rPr lang="en-US" altLang="en-US" sz="1400" smtClean="0">
                <a:latin typeface="Tahoma" panose="020B0604030504040204" pitchFamily="34" charset="0"/>
              </a:rPr>
              <a:pPr>
                <a:spcBef>
                  <a:spcPct val="0"/>
                </a:spcBef>
                <a:spcAft>
                  <a:spcPct val="0"/>
                </a:spcAft>
                <a:buClrTx/>
                <a:buSzTx/>
                <a:buFontTx/>
                <a:buNone/>
              </a:pPr>
              <a:t>37</a:t>
            </a:fld>
            <a:endParaRPr lang="en-US" altLang="en-US" sz="1400">
              <a:latin typeface="Tahoma" panose="020B0604030504040204"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CE17392A-BCF7-4753-9A6A-E059849FD1A5}"/>
              </a:ext>
            </a:extLst>
          </p:cNvPr>
          <p:cNvSpPr>
            <a:spLocks noGrp="1" noChangeArrowheads="1"/>
          </p:cNvSpPr>
          <p:nvPr>
            <p:ph type="title"/>
          </p:nvPr>
        </p:nvSpPr>
        <p:spPr>
          <a:xfrm>
            <a:off x="2057400" y="228600"/>
            <a:ext cx="5867400" cy="709613"/>
          </a:xfrm>
        </p:spPr>
        <p:txBody>
          <a:bodyPr/>
          <a:lstStyle/>
          <a:p>
            <a:pPr eaLnBrk="1" hangingPunct="1"/>
            <a:r>
              <a:rPr lang="en-US" altLang="en-US" sz="3200" b="1">
                <a:ln>
                  <a:noFill/>
                </a:ln>
                <a:latin typeface="Calibri" panose="020F0502020204030204" pitchFamily="34" charset="0"/>
                <a:cs typeface="Calibri" panose="020F0502020204030204" pitchFamily="34" charset="0"/>
              </a:rPr>
              <a:t>Completing the MSA-CAP Online</a:t>
            </a:r>
            <a:br>
              <a:rPr lang="en-US" altLang="en-US" sz="3200" b="1">
                <a:ln>
                  <a:noFill/>
                </a:ln>
                <a:latin typeface="Calibri" panose="020F0502020204030204" pitchFamily="34" charset="0"/>
                <a:cs typeface="Calibri" panose="020F0502020204030204" pitchFamily="34" charset="0"/>
              </a:rPr>
            </a:br>
            <a:r>
              <a:rPr lang="en-US" altLang="en-US" sz="3200" b="1">
                <a:ln>
                  <a:noFill/>
                </a:ln>
                <a:latin typeface="Calibri" panose="020F0502020204030204" pitchFamily="34" charset="0"/>
                <a:cs typeface="Calibri" panose="020F0502020204030204" pitchFamily="34" charset="0"/>
              </a:rPr>
              <a:t>(continued)</a:t>
            </a:r>
          </a:p>
        </p:txBody>
      </p:sp>
      <p:sp>
        <p:nvSpPr>
          <p:cNvPr id="56323" name="Rectangle 3">
            <a:extLst>
              <a:ext uri="{FF2B5EF4-FFF2-40B4-BE49-F238E27FC236}">
                <a16:creationId xmlns:a16="http://schemas.microsoft.com/office/drawing/2014/main" id="{296EBC76-1650-4EE5-9D51-A47C16C9FC57}"/>
              </a:ext>
            </a:extLst>
          </p:cNvPr>
          <p:cNvSpPr>
            <a:spLocks noGrp="1" noChangeArrowheads="1"/>
          </p:cNvSpPr>
          <p:nvPr>
            <p:ph idx="1"/>
          </p:nvPr>
        </p:nvSpPr>
        <p:spPr>
          <a:xfrm>
            <a:off x="1066800" y="1066800"/>
            <a:ext cx="8116888" cy="5116513"/>
          </a:xfrm>
        </p:spPr>
        <p:txBody>
          <a:bodyPr/>
          <a:lstStyle/>
          <a:p>
            <a:pPr eaLnBrk="1" hangingPunct="1">
              <a:lnSpc>
                <a:spcPct val="80000"/>
              </a:lnSpc>
              <a:buFont typeface="Wingdings" panose="05000000000000000000" pitchFamily="2" charset="2"/>
              <a:buChar char="v"/>
            </a:pPr>
            <a:r>
              <a:rPr lang="en-US" altLang="en-US" sz="2800">
                <a:latin typeface="Calibri" panose="020F0502020204030204" pitchFamily="34" charset="0"/>
                <a:cs typeface="Calibri" panose="020F0502020204030204" pitchFamily="34" charset="0"/>
              </a:rPr>
              <a:t>You need to know how many employees provided the service—line 1.</a:t>
            </a:r>
          </a:p>
          <a:p>
            <a:pPr eaLnBrk="1" hangingPunct="1">
              <a:lnSpc>
                <a:spcPct val="80000"/>
              </a:lnSpc>
              <a:buFont typeface="Wingdings" panose="05000000000000000000" pitchFamily="2" charset="2"/>
              <a:buChar char="v"/>
            </a:pPr>
            <a:r>
              <a:rPr lang="en-US" altLang="en-US" sz="2800">
                <a:latin typeface="Calibri" panose="020F0502020204030204" pitchFamily="34" charset="0"/>
                <a:cs typeface="Calibri" panose="020F0502020204030204" pitchFamily="34" charset="0"/>
              </a:rPr>
              <a:t>Enter the total hours the employees worked—line 2.</a:t>
            </a:r>
          </a:p>
          <a:p>
            <a:pPr eaLnBrk="1" hangingPunct="1">
              <a:lnSpc>
                <a:spcPct val="80000"/>
              </a:lnSpc>
              <a:buFont typeface="Wingdings" panose="05000000000000000000" pitchFamily="2" charset="2"/>
              <a:buChar char="v"/>
            </a:pPr>
            <a:r>
              <a:rPr lang="en-US" altLang="en-US" sz="2800">
                <a:latin typeface="Calibri" panose="020F0502020204030204" pitchFamily="34" charset="0"/>
                <a:cs typeface="Calibri" panose="020F0502020204030204" pitchFamily="34" charset="0"/>
              </a:rPr>
              <a:t>Enter the total salaries for the employees—line 3.</a:t>
            </a:r>
          </a:p>
          <a:p>
            <a:pPr eaLnBrk="1" hangingPunct="1">
              <a:lnSpc>
                <a:spcPct val="80000"/>
              </a:lnSpc>
              <a:buFont typeface="Wingdings" panose="05000000000000000000" pitchFamily="2" charset="2"/>
              <a:buChar char="v"/>
            </a:pPr>
            <a:r>
              <a:rPr lang="en-US" altLang="en-US" sz="2800">
                <a:latin typeface="Calibri" panose="020F0502020204030204" pitchFamily="34" charset="0"/>
                <a:cs typeface="Calibri" panose="020F0502020204030204" pitchFamily="34" charset="0"/>
              </a:rPr>
              <a:t>Enter the total employee benefits—line 4.</a:t>
            </a:r>
          </a:p>
          <a:p>
            <a:pPr eaLnBrk="1" hangingPunct="1">
              <a:lnSpc>
                <a:spcPct val="80000"/>
              </a:lnSpc>
              <a:buFont typeface="Wingdings" panose="05000000000000000000" pitchFamily="2" charset="2"/>
              <a:buChar char="v"/>
            </a:pPr>
            <a:r>
              <a:rPr lang="en-US" altLang="en-US" sz="2800">
                <a:latin typeface="Calibri" panose="020F0502020204030204" pitchFamily="34" charset="0"/>
                <a:cs typeface="Calibri" panose="020F0502020204030204" pitchFamily="34" charset="0"/>
              </a:rPr>
              <a:t>The system calculates the total salaries and benefits-line 5.</a:t>
            </a:r>
          </a:p>
          <a:p>
            <a:pPr eaLnBrk="1" hangingPunct="1">
              <a:lnSpc>
                <a:spcPct val="80000"/>
              </a:lnSpc>
              <a:buFont typeface="Wingdings" panose="05000000000000000000" pitchFamily="2" charset="2"/>
              <a:buChar char="v"/>
            </a:pPr>
            <a:r>
              <a:rPr lang="en-US" altLang="en-US" sz="2800">
                <a:latin typeface="Calibri" panose="020F0502020204030204" pitchFamily="34" charset="0"/>
                <a:cs typeface="Calibri" panose="020F0502020204030204" pitchFamily="34" charset="0"/>
              </a:rPr>
              <a:t>The system calculates the Average Hourly Rate-line 6.</a:t>
            </a:r>
          </a:p>
          <a:p>
            <a:pPr eaLnBrk="1" hangingPunct="1">
              <a:lnSpc>
                <a:spcPct val="80000"/>
              </a:lnSpc>
            </a:pPr>
            <a:endParaRPr lang="en-US" altLang="en-US" sz="1800" b="1"/>
          </a:p>
          <a:p>
            <a:pPr eaLnBrk="1" hangingPunct="1">
              <a:lnSpc>
                <a:spcPct val="80000"/>
              </a:lnSpc>
            </a:pPr>
            <a:endParaRPr lang="en-US" altLang="en-US" sz="1800" b="1"/>
          </a:p>
        </p:txBody>
      </p:sp>
      <p:sp>
        <p:nvSpPr>
          <p:cNvPr id="56324" name="Slide Number Placeholder 1">
            <a:extLst>
              <a:ext uri="{FF2B5EF4-FFF2-40B4-BE49-F238E27FC236}">
                <a16:creationId xmlns:a16="http://schemas.microsoft.com/office/drawing/2014/main" id="{CC09DB80-29E5-4360-B1A3-E5B7BB291D9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spcAft>
                <a:spcPts val="600"/>
              </a:spcAft>
              <a:buClr>
                <a:srgbClr val="1287C3"/>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1287C3"/>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1287C3"/>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1287C3"/>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1309F682-34EE-4ECA-8C32-656FFD30CE74}" type="slidenum">
              <a:rPr lang="en-US" altLang="en-US" sz="1400" smtClean="0">
                <a:latin typeface="Tahoma" panose="020B0604030504040204" pitchFamily="34" charset="0"/>
              </a:rPr>
              <a:pPr>
                <a:spcBef>
                  <a:spcPct val="0"/>
                </a:spcBef>
                <a:spcAft>
                  <a:spcPct val="0"/>
                </a:spcAft>
                <a:buClrTx/>
                <a:buSzTx/>
                <a:buFontTx/>
                <a:buNone/>
              </a:pPr>
              <a:t>38</a:t>
            </a:fld>
            <a:endParaRPr lang="en-US" altLang="en-US" sz="1400">
              <a:latin typeface="Tahoma" panose="020B0604030504040204"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36CBFF90-B2D5-400B-AA2B-0BC3AD5A62BF}"/>
              </a:ext>
            </a:extLst>
          </p:cNvPr>
          <p:cNvSpPr>
            <a:spLocks noGrp="1" noChangeArrowheads="1"/>
          </p:cNvSpPr>
          <p:nvPr>
            <p:ph type="title"/>
          </p:nvPr>
        </p:nvSpPr>
        <p:spPr>
          <a:xfrm>
            <a:off x="982663" y="-304800"/>
            <a:ext cx="7704137" cy="1981200"/>
          </a:xfrm>
        </p:spPr>
        <p:txBody>
          <a:bodyPr/>
          <a:lstStyle/>
          <a:p>
            <a:pPr eaLnBrk="1" hangingPunct="1"/>
            <a:r>
              <a:rPr lang="en-US" altLang="en-US" sz="3600" b="1">
                <a:ln>
                  <a:noFill/>
                </a:ln>
                <a:latin typeface="Calibri" panose="020F0502020204030204" pitchFamily="34" charset="0"/>
                <a:cs typeface="Calibri" panose="020F0502020204030204" pitchFamily="34" charset="0"/>
              </a:rPr>
              <a:t>Entering the MSA-CAP Claim</a:t>
            </a:r>
          </a:p>
        </p:txBody>
      </p:sp>
      <p:sp>
        <p:nvSpPr>
          <p:cNvPr id="57347" name="Rectangle 3">
            <a:extLst>
              <a:ext uri="{FF2B5EF4-FFF2-40B4-BE49-F238E27FC236}">
                <a16:creationId xmlns:a16="http://schemas.microsoft.com/office/drawing/2014/main" id="{7D1BF4F0-B437-4855-9993-BE0F2C21D45F}"/>
              </a:ext>
            </a:extLst>
          </p:cNvPr>
          <p:cNvSpPr>
            <a:spLocks noGrp="1" noChangeArrowheads="1"/>
          </p:cNvSpPr>
          <p:nvPr>
            <p:ph idx="1"/>
          </p:nvPr>
        </p:nvSpPr>
        <p:spPr>
          <a:xfrm>
            <a:off x="982663" y="1828800"/>
            <a:ext cx="7704137" cy="4170363"/>
          </a:xfrm>
        </p:spPr>
        <p:txBody>
          <a:bodyPr/>
          <a:lstStyle/>
          <a:p>
            <a:pPr eaLnBrk="1" hangingPunct="1">
              <a:lnSpc>
                <a:spcPct val="80000"/>
              </a:lnSpc>
              <a:buFont typeface="Wingdings" panose="05000000000000000000" pitchFamily="2" charset="2"/>
              <a:buChar char="v"/>
            </a:pPr>
            <a:r>
              <a:rPr lang="en-US" altLang="en-US">
                <a:latin typeface="Calibri" panose="020F0502020204030204" pitchFamily="34" charset="0"/>
                <a:cs typeface="Calibri" panose="020F0502020204030204" pitchFamily="34" charset="0"/>
              </a:rPr>
              <a:t>After you click on the  &lt;</a:t>
            </a:r>
            <a:r>
              <a:rPr lang="en-US" altLang="en-US" b="1">
                <a:solidFill>
                  <a:schemeClr val="folHlink"/>
                </a:solidFill>
                <a:latin typeface="Calibri" panose="020F0502020204030204" pitchFamily="34" charset="0"/>
                <a:cs typeface="Calibri" panose="020F0502020204030204" pitchFamily="34" charset="0"/>
              </a:rPr>
              <a:t>All the information is correct&gt; </a:t>
            </a:r>
            <a:r>
              <a:rPr lang="en-US" altLang="en-US">
                <a:latin typeface="Calibri" panose="020F0502020204030204" pitchFamily="34" charset="0"/>
                <a:cs typeface="Calibri" panose="020F0502020204030204" pitchFamily="34" charset="0"/>
              </a:rPr>
              <a:t>button, the following information will appear:</a:t>
            </a:r>
          </a:p>
          <a:p>
            <a:pPr eaLnBrk="1" hangingPunct="1">
              <a:lnSpc>
                <a:spcPct val="80000"/>
              </a:lnSpc>
              <a:buFont typeface="Wingdings" panose="05000000000000000000" pitchFamily="2" charset="2"/>
              <a:buChar char="v"/>
            </a:pPr>
            <a:r>
              <a:rPr lang="en-US" altLang="en-US">
                <a:latin typeface="Calibri" panose="020F0502020204030204" pitchFamily="34" charset="0"/>
                <a:cs typeface="Calibri" panose="020F0502020204030204" pitchFamily="34" charset="0"/>
              </a:rPr>
              <a:t>School year &lt;2021-22 button&gt;</a:t>
            </a:r>
          </a:p>
          <a:p>
            <a:pPr eaLnBrk="1" hangingPunct="1">
              <a:lnSpc>
                <a:spcPct val="80000"/>
              </a:lnSpc>
              <a:buFont typeface="Wingdings" panose="05000000000000000000" pitchFamily="2" charset="2"/>
              <a:buChar char="v"/>
            </a:pPr>
            <a:r>
              <a:rPr lang="en-US" altLang="en-US">
                <a:latin typeface="Calibri" panose="020F0502020204030204" pitchFamily="34" charset="0"/>
                <a:cs typeface="Calibri" panose="020F0502020204030204" pitchFamily="34" charset="0"/>
              </a:rPr>
              <a:t>Institution ID</a:t>
            </a:r>
          </a:p>
          <a:p>
            <a:pPr eaLnBrk="1" hangingPunct="1">
              <a:lnSpc>
                <a:spcPct val="80000"/>
              </a:lnSpc>
              <a:buFont typeface="Wingdings" panose="05000000000000000000" pitchFamily="2" charset="2"/>
              <a:buChar char="v"/>
            </a:pPr>
            <a:r>
              <a:rPr lang="en-US" altLang="en-US">
                <a:latin typeface="Calibri" panose="020F0502020204030204" pitchFamily="34" charset="0"/>
                <a:cs typeface="Calibri" panose="020F0502020204030204" pitchFamily="34" charset="0"/>
              </a:rPr>
              <a:t>Beds Code</a:t>
            </a:r>
          </a:p>
          <a:p>
            <a:pPr eaLnBrk="1" hangingPunct="1">
              <a:lnSpc>
                <a:spcPct val="80000"/>
              </a:lnSpc>
              <a:buFont typeface="Wingdings" panose="05000000000000000000" pitchFamily="2" charset="2"/>
              <a:buChar char="v"/>
            </a:pPr>
            <a:r>
              <a:rPr lang="en-US" altLang="en-US">
                <a:latin typeface="Calibri" panose="020F0502020204030204" pitchFamily="34" charset="0"/>
                <a:cs typeface="Calibri" panose="020F0502020204030204" pitchFamily="34" charset="0"/>
              </a:rPr>
              <a:t>Claim Number – includes year and inst. ID</a:t>
            </a:r>
          </a:p>
          <a:p>
            <a:pPr eaLnBrk="1" hangingPunct="1">
              <a:lnSpc>
                <a:spcPct val="80000"/>
              </a:lnSpc>
              <a:buFont typeface="Wingdings" panose="05000000000000000000" pitchFamily="2" charset="2"/>
              <a:buChar char="v"/>
            </a:pPr>
            <a:r>
              <a:rPr lang="en-US" altLang="en-US">
                <a:latin typeface="Calibri" panose="020F0502020204030204" pitchFamily="34" charset="0"/>
                <a:cs typeface="Calibri" panose="020F0502020204030204" pitchFamily="34" charset="0"/>
              </a:rPr>
              <a:t>Amendment Number</a:t>
            </a:r>
          </a:p>
          <a:p>
            <a:pPr eaLnBrk="1" hangingPunct="1">
              <a:lnSpc>
                <a:spcPct val="80000"/>
              </a:lnSpc>
              <a:buFont typeface="Wingdings" panose="05000000000000000000" pitchFamily="2" charset="2"/>
              <a:buChar char="v"/>
            </a:pPr>
            <a:r>
              <a:rPr lang="en-US" altLang="en-US">
                <a:latin typeface="Calibri" panose="020F0502020204030204" pitchFamily="34" charset="0"/>
                <a:cs typeface="Calibri" panose="020F0502020204030204" pitchFamily="34" charset="0"/>
              </a:rPr>
              <a:t>Claim Status </a:t>
            </a:r>
          </a:p>
          <a:p>
            <a:pPr eaLnBrk="1" hangingPunct="1">
              <a:lnSpc>
                <a:spcPct val="80000"/>
              </a:lnSpc>
              <a:buFont typeface="Wingdings" panose="05000000000000000000" pitchFamily="2" charset="2"/>
              <a:buChar char="v"/>
            </a:pPr>
            <a:r>
              <a:rPr lang="en-US" altLang="en-US">
                <a:latin typeface="Calibri" panose="020F0502020204030204" pitchFamily="34" charset="0"/>
                <a:cs typeface="Calibri" panose="020F0502020204030204" pitchFamily="34" charset="0"/>
              </a:rPr>
              <a:t>Received date</a:t>
            </a:r>
          </a:p>
          <a:p>
            <a:pPr eaLnBrk="1" hangingPunct="1">
              <a:lnSpc>
                <a:spcPct val="80000"/>
              </a:lnSpc>
              <a:buFont typeface="Wingdings" panose="05000000000000000000" pitchFamily="2" charset="2"/>
              <a:buChar char="v"/>
            </a:pPr>
            <a:r>
              <a:rPr lang="en-US" altLang="en-US">
                <a:latin typeface="Calibri" panose="020F0502020204030204" pitchFamily="34" charset="0"/>
                <a:cs typeface="Calibri" panose="020F0502020204030204" pitchFamily="34" charset="0"/>
              </a:rPr>
              <a:t>Entry Type</a:t>
            </a:r>
          </a:p>
          <a:p>
            <a:pPr eaLnBrk="1" hangingPunct="1">
              <a:lnSpc>
                <a:spcPct val="80000"/>
              </a:lnSpc>
              <a:buFont typeface="Wingdings" panose="05000000000000000000" pitchFamily="2" charset="2"/>
              <a:buChar char="v"/>
            </a:pPr>
            <a:r>
              <a:rPr lang="en-US" altLang="en-US">
                <a:solidFill>
                  <a:schemeClr val="folHlink"/>
                </a:solidFill>
                <a:latin typeface="Calibri" panose="020F0502020204030204" pitchFamily="34" charset="0"/>
                <a:cs typeface="Calibri" panose="020F0502020204030204" pitchFamily="34" charset="0"/>
              </a:rPr>
              <a:t>&lt;</a:t>
            </a:r>
            <a:r>
              <a:rPr lang="en-US" altLang="en-US" b="1">
                <a:solidFill>
                  <a:schemeClr val="folHlink"/>
                </a:solidFill>
                <a:latin typeface="Calibri" panose="020F0502020204030204" pitchFamily="34" charset="0"/>
                <a:cs typeface="Calibri" panose="020F0502020204030204" pitchFamily="34" charset="0"/>
              </a:rPr>
              <a:t>Edit&gt;</a:t>
            </a:r>
            <a:r>
              <a:rPr lang="en-US" altLang="en-US" b="1">
                <a:latin typeface="Calibri" panose="020F0502020204030204" pitchFamily="34" charset="0"/>
                <a:cs typeface="Calibri" panose="020F0502020204030204" pitchFamily="34" charset="0"/>
              </a:rPr>
              <a:t>, &lt;</a:t>
            </a:r>
            <a:r>
              <a:rPr lang="en-US" altLang="en-US" b="1">
                <a:solidFill>
                  <a:schemeClr val="folHlink"/>
                </a:solidFill>
                <a:latin typeface="Calibri" panose="020F0502020204030204" pitchFamily="34" charset="0"/>
                <a:cs typeface="Calibri" panose="020F0502020204030204" pitchFamily="34" charset="0"/>
              </a:rPr>
              <a:t>Print&gt;</a:t>
            </a:r>
            <a:r>
              <a:rPr lang="en-US" altLang="en-US" b="1">
                <a:latin typeface="Calibri" panose="020F0502020204030204" pitchFamily="34" charset="0"/>
                <a:cs typeface="Calibri" panose="020F0502020204030204" pitchFamily="34" charset="0"/>
              </a:rPr>
              <a:t>, </a:t>
            </a:r>
            <a:r>
              <a:rPr lang="en-US" altLang="en-US">
                <a:latin typeface="Calibri" panose="020F0502020204030204" pitchFamily="34" charset="0"/>
                <a:cs typeface="Calibri" panose="020F0502020204030204" pitchFamily="34" charset="0"/>
              </a:rPr>
              <a:t>and &lt;</a:t>
            </a:r>
            <a:r>
              <a:rPr lang="en-US" altLang="en-US" b="1">
                <a:solidFill>
                  <a:schemeClr val="folHlink"/>
                </a:solidFill>
                <a:latin typeface="Calibri" panose="020F0502020204030204" pitchFamily="34" charset="0"/>
                <a:cs typeface="Calibri" panose="020F0502020204030204" pitchFamily="34" charset="0"/>
              </a:rPr>
              <a:t>Withdraw Claim&gt;</a:t>
            </a:r>
            <a:r>
              <a:rPr lang="en-US" altLang="en-US" b="1">
                <a:latin typeface="Calibri" panose="020F0502020204030204" pitchFamily="34" charset="0"/>
                <a:cs typeface="Calibri" panose="020F0502020204030204" pitchFamily="34" charset="0"/>
              </a:rPr>
              <a:t> </a:t>
            </a:r>
            <a:r>
              <a:rPr lang="en-US" altLang="en-US">
                <a:latin typeface="Calibri" panose="020F0502020204030204" pitchFamily="34" charset="0"/>
                <a:cs typeface="Calibri" panose="020F0502020204030204" pitchFamily="34" charset="0"/>
              </a:rPr>
              <a:t>buttons</a:t>
            </a:r>
          </a:p>
        </p:txBody>
      </p:sp>
      <p:sp>
        <p:nvSpPr>
          <p:cNvPr id="57348" name="Slide Number Placeholder 1">
            <a:extLst>
              <a:ext uri="{FF2B5EF4-FFF2-40B4-BE49-F238E27FC236}">
                <a16:creationId xmlns:a16="http://schemas.microsoft.com/office/drawing/2014/main" id="{6464D7D7-D5C4-4139-A2DE-6A83E4AEDC3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spcAft>
                <a:spcPts val="600"/>
              </a:spcAft>
              <a:buClr>
                <a:srgbClr val="1287C3"/>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1287C3"/>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1287C3"/>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1287C3"/>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26D6F75F-FA99-4B5A-B134-7EB94D2DD10F}" type="slidenum">
              <a:rPr lang="en-US" altLang="en-US" sz="1400" smtClean="0">
                <a:latin typeface="Tahoma" panose="020B0604030504040204" pitchFamily="34" charset="0"/>
              </a:rPr>
              <a:pPr>
                <a:spcBef>
                  <a:spcPct val="0"/>
                </a:spcBef>
                <a:spcAft>
                  <a:spcPct val="0"/>
                </a:spcAft>
                <a:buClrTx/>
                <a:buSzTx/>
                <a:buFontTx/>
                <a:buNone/>
              </a:pPr>
              <a:t>39</a:t>
            </a:fld>
            <a:endParaRPr lang="en-US" altLang="en-US" sz="1400">
              <a:latin typeface="Tahoma" panose="020B060403050404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C3F04633-C329-464A-9379-61E885494DAA}"/>
              </a:ext>
            </a:extLst>
          </p:cNvPr>
          <p:cNvSpPr>
            <a:spLocks noGrp="1" noChangeArrowheads="1"/>
          </p:cNvSpPr>
          <p:nvPr>
            <p:ph type="title"/>
          </p:nvPr>
        </p:nvSpPr>
        <p:spPr>
          <a:xfrm>
            <a:off x="665163" y="1371600"/>
            <a:ext cx="7953375" cy="222250"/>
          </a:xfrm>
        </p:spPr>
        <p:txBody>
          <a:bodyPr rtlCol="0">
            <a:normAutofit fontScale="90000"/>
          </a:bodyPr>
          <a:lstStyle/>
          <a:p>
            <a:pPr eaLnBrk="1" fontAlgn="auto" hangingPunct="1">
              <a:spcAft>
                <a:spcPts val="0"/>
              </a:spcAft>
              <a:defRPr/>
            </a:pPr>
            <a:r>
              <a:rPr lang="en-US" altLang="en-US" sz="3200" b="1" dirty="0">
                <a:solidFill>
                  <a:srgbClr val="00B0F0"/>
                </a:solidFill>
                <a:latin typeface="Calibri" panose="020F0502020204030204" pitchFamily="34" charset="0"/>
                <a:cs typeface="Calibri" panose="020F0502020204030204" pitchFamily="34" charset="0"/>
              </a:rPr>
              <a:t>Changes to the MSA-CAP Forms/Online System</a:t>
            </a:r>
            <a:br>
              <a:rPr lang="en-US" altLang="en-US" sz="3200" b="1" dirty="0"/>
            </a:br>
            <a:br>
              <a:rPr lang="en-US" altLang="en-US" sz="3200" b="1" dirty="0"/>
            </a:br>
            <a:br>
              <a:rPr lang="en-US" altLang="en-US" b="1" dirty="0">
                <a:latin typeface="Calibri" panose="020F0502020204030204" pitchFamily="34" charset="0"/>
                <a:cs typeface="Calibri" panose="020F0502020204030204" pitchFamily="34" charset="0"/>
              </a:rPr>
            </a:br>
            <a:br>
              <a:rPr lang="en-US" altLang="en-US" b="1" dirty="0"/>
            </a:br>
            <a:endParaRPr lang="en-US" altLang="en-US" sz="3200" b="1" dirty="0"/>
          </a:p>
        </p:txBody>
      </p:sp>
      <p:sp>
        <p:nvSpPr>
          <p:cNvPr id="15363" name="Rectangle 3">
            <a:extLst>
              <a:ext uri="{FF2B5EF4-FFF2-40B4-BE49-F238E27FC236}">
                <a16:creationId xmlns:a16="http://schemas.microsoft.com/office/drawing/2014/main" id="{84033A01-1C0B-4DE6-BA88-DF69FCEA6A45}"/>
              </a:ext>
            </a:extLst>
          </p:cNvPr>
          <p:cNvSpPr>
            <a:spLocks noGrp="1" noChangeArrowheads="1"/>
          </p:cNvSpPr>
          <p:nvPr>
            <p:ph idx="1"/>
          </p:nvPr>
        </p:nvSpPr>
        <p:spPr>
          <a:xfrm>
            <a:off x="519113" y="1219200"/>
            <a:ext cx="8105774" cy="5347252"/>
          </a:xfrm>
        </p:spPr>
        <p:txBody>
          <a:bodyPr rtlCol="0">
            <a:normAutofit/>
          </a:bodyPr>
          <a:lstStyle/>
          <a:p>
            <a:pPr marL="0" indent="0" algn="ctr" eaLnBrk="1" fontAlgn="auto" hangingPunct="1">
              <a:lnSpc>
                <a:spcPct val="90000"/>
              </a:lnSpc>
              <a:spcAft>
                <a:spcPts val="0"/>
              </a:spcAft>
              <a:buClr>
                <a:schemeClr val="accent1">
                  <a:lumMod val="75000"/>
                </a:schemeClr>
              </a:buClr>
              <a:buFont typeface="Arial"/>
              <a:buNone/>
              <a:defRPr/>
            </a:pPr>
            <a:r>
              <a:rPr lang="en-US" altLang="en-US" sz="2800" b="1" dirty="0">
                <a:solidFill>
                  <a:schemeClr val="tx1">
                    <a:lumMod val="75000"/>
                    <a:lumOff val="25000"/>
                  </a:schemeClr>
                </a:solidFill>
                <a:latin typeface="Calibri" panose="020F0502020204030204" pitchFamily="34" charset="0"/>
                <a:cs typeface="Calibri" panose="020F0502020204030204" pitchFamily="34" charset="0"/>
              </a:rPr>
              <a:t>School Year 2021-22</a:t>
            </a:r>
          </a:p>
          <a:p>
            <a:pPr algn="just" eaLnBrk="1" fontAlgn="auto" hangingPunct="1">
              <a:lnSpc>
                <a:spcPct val="90000"/>
              </a:lnSpc>
              <a:spcAft>
                <a:spcPts val="0"/>
              </a:spcAft>
              <a:buClr>
                <a:schemeClr val="accent1">
                  <a:lumMod val="75000"/>
                </a:schemeClr>
              </a:buClr>
              <a:buFont typeface="Wingdings" panose="05000000000000000000" pitchFamily="2" charset="2"/>
              <a:buChar char="v"/>
              <a:defRPr/>
            </a:pPr>
            <a:r>
              <a:rPr lang="en-US" altLang="en-US" sz="2800" dirty="0">
                <a:solidFill>
                  <a:schemeClr val="tx1">
                    <a:lumMod val="75000"/>
                    <a:lumOff val="25000"/>
                  </a:schemeClr>
                </a:solidFill>
                <a:latin typeface="Calibri" panose="020F0502020204030204" pitchFamily="34" charset="0"/>
                <a:cs typeface="Calibri" panose="020F0502020204030204" pitchFamily="34" charset="0"/>
              </a:rPr>
              <a:t>The MSA-CAP Guidance document highlighting the MSA-CAP processes is available on the Non-public Schools MSA-CAP page @ </a:t>
            </a:r>
            <a:r>
              <a:rPr lang="en-US" altLang="en-US" sz="2800" dirty="0">
                <a:solidFill>
                  <a:schemeClr val="accent2">
                    <a:lumMod val="75000"/>
                  </a:schemeClr>
                </a:solidFill>
                <a:latin typeface="Calibri" panose="020F0502020204030204" pitchFamily="34" charset="0"/>
                <a:cs typeface="Calibri" panose="020F0502020204030204" pitchFamily="34" charset="0"/>
                <a:hlinkClick r:id="rId2"/>
              </a:rPr>
              <a:t>MSA-CAP  Forms</a:t>
            </a:r>
            <a:endParaRPr lang="en-US" sz="2800" dirty="0">
              <a:solidFill>
                <a:schemeClr val="tx1">
                  <a:lumMod val="75000"/>
                  <a:lumOff val="25000"/>
                </a:schemeClr>
              </a:solidFill>
              <a:latin typeface="Calibri" panose="020F0502020204030204" pitchFamily="34" charset="0"/>
              <a:cs typeface="Calibri" panose="020F0502020204030204" pitchFamily="34" charset="0"/>
            </a:endParaRPr>
          </a:p>
          <a:p>
            <a:pPr algn="just" eaLnBrk="1" fontAlgn="auto" hangingPunct="1">
              <a:lnSpc>
                <a:spcPct val="90000"/>
              </a:lnSpc>
              <a:spcAft>
                <a:spcPts val="0"/>
              </a:spcAft>
              <a:buClr>
                <a:schemeClr val="accent1">
                  <a:lumMod val="75000"/>
                </a:schemeClr>
              </a:buClr>
              <a:buFont typeface="Wingdings" panose="05000000000000000000" pitchFamily="2" charset="2"/>
              <a:buChar char="v"/>
              <a:defRPr/>
            </a:pPr>
            <a:r>
              <a:rPr lang="en-US" sz="2800" dirty="0">
                <a:solidFill>
                  <a:schemeClr val="tx1">
                    <a:lumMod val="75000"/>
                    <a:lumOff val="25000"/>
                  </a:schemeClr>
                </a:solidFill>
                <a:latin typeface="Calibri" panose="020F0502020204030204" pitchFamily="34" charset="0"/>
                <a:cs typeface="Calibri" panose="020F0502020204030204" pitchFamily="34" charset="0"/>
              </a:rPr>
              <a:t>Please refer to the Special COVID-19 document for guidance pertaining to calculating the Average Hourly Rates [(Annual Gross Salary + Fringe Benefits)/ Total Annual Hours Worked] Claiming Parameters, and Hold-Harmless for Regents Exam Cancellations.</a:t>
            </a:r>
            <a:endParaRPr lang="en-US" altLang="en-US" sz="2800" dirty="0">
              <a:solidFill>
                <a:schemeClr val="tx1">
                  <a:lumMod val="75000"/>
                  <a:lumOff val="25000"/>
                </a:schemeClr>
              </a:solidFill>
              <a:latin typeface="Calibri" panose="020F0502020204030204" pitchFamily="34" charset="0"/>
              <a:cs typeface="Calibri" panose="020F0502020204030204" pitchFamily="34" charset="0"/>
            </a:endParaRPr>
          </a:p>
          <a:p>
            <a:pPr marL="0" indent="0" eaLnBrk="1" fontAlgn="auto" hangingPunct="1">
              <a:lnSpc>
                <a:spcPct val="90000"/>
              </a:lnSpc>
              <a:spcAft>
                <a:spcPts val="0"/>
              </a:spcAft>
              <a:buClr>
                <a:schemeClr val="accent1">
                  <a:lumMod val="75000"/>
                </a:schemeClr>
              </a:buClr>
              <a:buFont typeface="Arial" panose="020B0604020202020204" pitchFamily="34" charset="0"/>
              <a:buNone/>
              <a:defRPr/>
            </a:pPr>
            <a:endParaRPr lang="en-US" dirty="0">
              <a:solidFill>
                <a:schemeClr val="tx1">
                  <a:lumMod val="75000"/>
                  <a:lumOff val="25000"/>
                </a:schemeClr>
              </a:solidFill>
              <a:highlight>
                <a:srgbClr val="FFFF00"/>
              </a:highlight>
            </a:endParaRPr>
          </a:p>
          <a:p>
            <a:pPr eaLnBrk="1" fontAlgn="auto" hangingPunct="1">
              <a:lnSpc>
                <a:spcPct val="90000"/>
              </a:lnSpc>
              <a:spcAft>
                <a:spcPts val="0"/>
              </a:spcAft>
              <a:buClr>
                <a:schemeClr val="accent1">
                  <a:lumMod val="75000"/>
                </a:schemeClr>
              </a:buClr>
              <a:buFont typeface="Wingdings" panose="05000000000000000000" pitchFamily="2" charset="2"/>
              <a:buChar char="v"/>
              <a:defRPr/>
            </a:pPr>
            <a:endParaRPr lang="en-US" dirty="0">
              <a:solidFill>
                <a:schemeClr val="tx1">
                  <a:lumMod val="75000"/>
                  <a:lumOff val="25000"/>
                </a:schemeClr>
              </a:solidFill>
              <a:highlight>
                <a:srgbClr val="FFFF00"/>
              </a:highlight>
            </a:endParaRPr>
          </a:p>
        </p:txBody>
      </p:sp>
      <p:sp>
        <p:nvSpPr>
          <p:cNvPr id="20484" name="Slide Number Placeholder 1">
            <a:extLst>
              <a:ext uri="{FF2B5EF4-FFF2-40B4-BE49-F238E27FC236}">
                <a16:creationId xmlns:a16="http://schemas.microsoft.com/office/drawing/2014/main" id="{6A52DE7F-8BDF-4936-A41D-B7B901F1F03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036DD97-9288-4E81-A6E1-65F84543BA93}" type="slidenum">
              <a:rPr lang="en-US" altLang="en-US" sz="1400" smtClean="0">
                <a:latin typeface="Tahoma" panose="020B0604030504040204" pitchFamily="34" charset="0"/>
              </a:rPr>
              <a:pPr/>
              <a:t>4</a:t>
            </a:fld>
            <a:endParaRPr lang="en-US" altLang="en-US" sz="1400">
              <a:latin typeface="Tahoma" panose="020B0604030504040204"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F27448DD-5582-4A37-A912-432FCEF70800}"/>
              </a:ext>
            </a:extLst>
          </p:cNvPr>
          <p:cNvSpPr>
            <a:spLocks noGrp="1" noChangeArrowheads="1"/>
          </p:cNvSpPr>
          <p:nvPr>
            <p:ph type="title"/>
          </p:nvPr>
        </p:nvSpPr>
        <p:spPr>
          <a:xfrm>
            <a:off x="768350" y="257175"/>
            <a:ext cx="7704138" cy="536575"/>
          </a:xfrm>
        </p:spPr>
        <p:txBody>
          <a:bodyPr/>
          <a:lstStyle/>
          <a:p>
            <a:pPr eaLnBrk="1" hangingPunct="1"/>
            <a:r>
              <a:rPr lang="en-US" altLang="en-US" b="1">
                <a:ln>
                  <a:noFill/>
                </a:ln>
                <a:solidFill>
                  <a:srgbClr val="00B0F0"/>
                </a:solidFill>
                <a:latin typeface="Calibri" panose="020F0502020204030204" pitchFamily="34" charset="0"/>
                <a:cs typeface="Calibri" panose="020F0502020204030204" pitchFamily="34" charset="0"/>
              </a:rPr>
              <a:t>Starting a New MSA-CAP Claim </a:t>
            </a:r>
          </a:p>
        </p:txBody>
      </p:sp>
      <p:sp>
        <p:nvSpPr>
          <p:cNvPr id="54275" name="Rectangle 3">
            <a:extLst>
              <a:ext uri="{FF2B5EF4-FFF2-40B4-BE49-F238E27FC236}">
                <a16:creationId xmlns:a16="http://schemas.microsoft.com/office/drawing/2014/main" id="{2B7FCC0C-94EC-4F21-BAD7-D18D86B5675D}"/>
              </a:ext>
            </a:extLst>
          </p:cNvPr>
          <p:cNvSpPr>
            <a:spLocks noGrp="1" noChangeArrowheads="1"/>
          </p:cNvSpPr>
          <p:nvPr>
            <p:ph idx="1"/>
          </p:nvPr>
        </p:nvSpPr>
        <p:spPr>
          <a:xfrm>
            <a:off x="304800" y="944563"/>
            <a:ext cx="7704138" cy="5246687"/>
          </a:xfrm>
        </p:spPr>
        <p:txBody>
          <a:bodyPr rtlCol="0">
            <a:normAutofit/>
          </a:bodyPr>
          <a:lstStyle/>
          <a:p>
            <a:pPr algn="just" eaLnBrk="1" fontAlgn="auto" hangingPunct="1">
              <a:lnSpc>
                <a:spcPct val="80000"/>
              </a:lnSpc>
              <a:spcAft>
                <a:spcPts val="0"/>
              </a:spcAft>
              <a:buFont typeface="Wingdings" panose="05000000000000000000" pitchFamily="2" charset="2"/>
              <a:buChar char="v"/>
              <a:defRPr/>
            </a:pPr>
            <a:r>
              <a:rPr lang="en-US" altLang="en-US" sz="2000" dirty="0">
                <a:solidFill>
                  <a:schemeClr val="tx1">
                    <a:lumMod val="75000"/>
                    <a:lumOff val="25000"/>
                  </a:schemeClr>
                </a:solidFill>
                <a:latin typeface="Calibri" panose="020F0502020204030204" pitchFamily="34" charset="0"/>
                <a:cs typeface="Calibri" panose="020F0502020204030204" pitchFamily="34" charset="0"/>
              </a:rPr>
              <a:t>To open a new 2021-2022 claim, go to the MSA-CAP application on the NYSED Business Portal </a:t>
            </a:r>
            <a:r>
              <a:rPr lang="en-US" altLang="en-US" sz="2000" u="sng" dirty="0">
                <a:solidFill>
                  <a:srgbClr val="0000FF"/>
                </a:solidFill>
                <a:latin typeface="Calibri" panose="020F0502020204030204" pitchFamily="34" charset="0"/>
                <a:cs typeface="Calibri" panose="020F0502020204030204" pitchFamily="34" charset="0"/>
                <a:hlinkClick r:id="rId2"/>
              </a:rPr>
              <a:t>http://portal.nysed.gov/</a:t>
            </a:r>
            <a:r>
              <a:rPr lang="en-US" altLang="en-US" sz="2000" u="sng" dirty="0">
                <a:solidFill>
                  <a:srgbClr val="0000FF"/>
                </a:solidFill>
                <a:latin typeface="Calibri" panose="020F0502020204030204" pitchFamily="34" charset="0"/>
                <a:cs typeface="Calibri" panose="020F0502020204030204" pitchFamily="34" charset="0"/>
              </a:rPr>
              <a:t> </a:t>
            </a:r>
            <a:r>
              <a:rPr lang="en-US" altLang="en-US" sz="2000" dirty="0">
                <a:solidFill>
                  <a:schemeClr val="tx1">
                    <a:lumMod val="75000"/>
                    <a:lumOff val="25000"/>
                  </a:schemeClr>
                </a:solidFill>
                <a:latin typeface="Calibri" panose="020F0502020204030204" pitchFamily="34" charset="0"/>
                <a:cs typeface="Calibri" panose="020F0502020204030204" pitchFamily="34" charset="0"/>
              </a:rPr>
              <a:t>and, next to “Create”, click on the button marked “2022-New”.  When you hover over “2022” once the screen reloads, the new claim should be on the screen and marked as “OPEN”. School year &lt;2021-22 button&gt;</a:t>
            </a:r>
          </a:p>
          <a:p>
            <a:pPr algn="just" eaLnBrk="1" fontAlgn="auto" hangingPunct="1">
              <a:lnSpc>
                <a:spcPct val="80000"/>
              </a:lnSpc>
              <a:spcAft>
                <a:spcPts val="0"/>
              </a:spcAft>
              <a:buFont typeface="Wingdings" panose="05000000000000000000" pitchFamily="2" charset="2"/>
              <a:buChar char="v"/>
              <a:defRPr/>
            </a:pPr>
            <a:r>
              <a:rPr lang="en-US" altLang="en-US" sz="2000" dirty="0">
                <a:solidFill>
                  <a:schemeClr val="tx1">
                    <a:lumMod val="75000"/>
                    <a:lumOff val="25000"/>
                  </a:schemeClr>
                </a:solidFill>
                <a:latin typeface="Calibri" panose="020F0502020204030204" pitchFamily="34" charset="0"/>
                <a:cs typeface="Calibri" panose="020F0502020204030204" pitchFamily="34" charset="0"/>
              </a:rPr>
              <a:t>To begin working on your new, “Open” claim, click “Edit”.</a:t>
            </a:r>
          </a:p>
          <a:p>
            <a:pPr marL="0" indent="0" eaLnBrk="1" fontAlgn="auto" hangingPunct="1">
              <a:lnSpc>
                <a:spcPct val="80000"/>
              </a:lnSpc>
              <a:spcAft>
                <a:spcPts val="0"/>
              </a:spcAft>
              <a:buFont typeface="Arial" panose="020B0604020202020204" pitchFamily="34" charset="0"/>
              <a:buNone/>
              <a:defRPr/>
            </a:pPr>
            <a:endParaRPr lang="en-US" altLang="en-US"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58372" name="Slide Number Placeholder 1">
            <a:extLst>
              <a:ext uri="{FF2B5EF4-FFF2-40B4-BE49-F238E27FC236}">
                <a16:creationId xmlns:a16="http://schemas.microsoft.com/office/drawing/2014/main" id="{902AB052-2448-4DFC-9BD8-6880F70E859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2DB1555-8FF7-4775-85E4-BA1B852204B7}" type="slidenum">
              <a:rPr lang="en-US" altLang="en-US" sz="1400" smtClean="0">
                <a:latin typeface="Tahoma" panose="020B0604030504040204" pitchFamily="34" charset="0"/>
              </a:rPr>
              <a:pPr/>
              <a:t>40</a:t>
            </a:fld>
            <a:endParaRPr lang="en-US" altLang="en-US" sz="1400">
              <a:latin typeface="Tahoma" panose="020B0604030504040204" pitchFamily="34" charset="0"/>
            </a:endParaRPr>
          </a:p>
        </p:txBody>
      </p:sp>
      <p:pic>
        <p:nvPicPr>
          <p:cNvPr id="58373" name="Picture 7">
            <a:extLst>
              <a:ext uri="{FF2B5EF4-FFF2-40B4-BE49-F238E27FC236}">
                <a16:creationId xmlns:a16="http://schemas.microsoft.com/office/drawing/2014/main" id="{D80C2946-745A-410B-98C2-E2B9824181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667000"/>
            <a:ext cx="6934200"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4" name="Picture 13">
            <a:extLst>
              <a:ext uri="{FF2B5EF4-FFF2-40B4-BE49-F238E27FC236}">
                <a16:creationId xmlns:a16="http://schemas.microsoft.com/office/drawing/2014/main" id="{0E0332B5-E0AC-4A6F-8448-B4572283B9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3868738"/>
            <a:ext cx="7162800" cy="217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F87547C5-8901-403A-84EB-324192EDD6BC}"/>
              </a:ext>
            </a:extLst>
          </p:cNvPr>
          <p:cNvSpPr>
            <a:spLocks noGrp="1" noChangeArrowheads="1"/>
          </p:cNvSpPr>
          <p:nvPr>
            <p:ph type="title"/>
          </p:nvPr>
        </p:nvSpPr>
        <p:spPr>
          <a:xfrm>
            <a:off x="1295400" y="182563"/>
            <a:ext cx="7162800" cy="1189037"/>
          </a:xfrm>
        </p:spPr>
        <p:txBody>
          <a:bodyPr/>
          <a:lstStyle/>
          <a:p>
            <a:pPr eaLnBrk="1" hangingPunct="1"/>
            <a:r>
              <a:rPr lang="en-US" altLang="en-US" b="1">
                <a:ln>
                  <a:noFill/>
                </a:ln>
                <a:solidFill>
                  <a:srgbClr val="00B0F0"/>
                </a:solidFill>
                <a:latin typeface="Calibri" panose="020F0502020204030204" pitchFamily="34" charset="0"/>
                <a:cs typeface="Calibri" panose="020F0502020204030204" pitchFamily="34" charset="0"/>
              </a:rPr>
              <a:t>Starting a New MSA-CAP Claim </a:t>
            </a:r>
          </a:p>
        </p:txBody>
      </p:sp>
      <p:sp>
        <p:nvSpPr>
          <p:cNvPr id="54275" name="Rectangle 3">
            <a:extLst>
              <a:ext uri="{FF2B5EF4-FFF2-40B4-BE49-F238E27FC236}">
                <a16:creationId xmlns:a16="http://schemas.microsoft.com/office/drawing/2014/main" id="{96FF9582-1792-43F5-A3DF-65A01E68AAA3}"/>
              </a:ext>
            </a:extLst>
          </p:cNvPr>
          <p:cNvSpPr>
            <a:spLocks noGrp="1" noChangeArrowheads="1"/>
          </p:cNvSpPr>
          <p:nvPr>
            <p:ph idx="1"/>
          </p:nvPr>
        </p:nvSpPr>
        <p:spPr>
          <a:xfrm>
            <a:off x="681038" y="842963"/>
            <a:ext cx="7704137" cy="4105275"/>
          </a:xfrm>
        </p:spPr>
        <p:txBody>
          <a:bodyPr rtlCol="0">
            <a:normAutofit/>
          </a:bodyPr>
          <a:lstStyle/>
          <a:p>
            <a:pPr algn="just" eaLnBrk="1" fontAlgn="auto" hangingPunct="1">
              <a:lnSpc>
                <a:spcPct val="80000"/>
              </a:lnSpc>
              <a:spcAft>
                <a:spcPts val="0"/>
              </a:spcAft>
              <a:buFont typeface="Wingdings" panose="05000000000000000000" pitchFamily="2" charset="2"/>
              <a:buChar char="v"/>
              <a:defRPr/>
            </a:pPr>
            <a:r>
              <a:rPr lang="en-US" altLang="en-US" sz="2000" dirty="0">
                <a:solidFill>
                  <a:schemeClr val="tx1">
                    <a:lumMod val="75000"/>
                    <a:lumOff val="25000"/>
                  </a:schemeClr>
                </a:solidFill>
                <a:latin typeface="Calibri" panose="020F0502020204030204" pitchFamily="34" charset="0"/>
                <a:cs typeface="Calibri" panose="020F0502020204030204" pitchFamily="34" charset="0"/>
              </a:rPr>
              <a:t>CAP certification will appear first. You will not be able to certify CAP until you have entered (and saved) salary and benefits information for Mandate 1.</a:t>
            </a:r>
          </a:p>
          <a:p>
            <a:pPr algn="just" eaLnBrk="1" fontAlgn="auto" hangingPunct="1">
              <a:lnSpc>
                <a:spcPct val="80000"/>
              </a:lnSpc>
              <a:spcAft>
                <a:spcPts val="0"/>
              </a:spcAft>
              <a:buFont typeface="Wingdings" panose="05000000000000000000" pitchFamily="2" charset="2"/>
              <a:buChar char="v"/>
              <a:defRPr/>
            </a:pPr>
            <a:endParaRPr lang="en-US" altLang="en-US" sz="2000" dirty="0">
              <a:solidFill>
                <a:schemeClr val="tx1">
                  <a:lumMod val="75000"/>
                  <a:lumOff val="25000"/>
                </a:schemeClr>
              </a:solidFill>
              <a:latin typeface="Calibri" panose="020F0502020204030204" pitchFamily="34" charset="0"/>
              <a:cs typeface="Calibri" panose="020F0502020204030204" pitchFamily="34" charset="0"/>
            </a:endParaRPr>
          </a:p>
          <a:p>
            <a:pPr marL="0" indent="0" algn="just" eaLnBrk="1" fontAlgn="auto" hangingPunct="1">
              <a:lnSpc>
                <a:spcPct val="80000"/>
              </a:lnSpc>
              <a:spcAft>
                <a:spcPts val="0"/>
              </a:spcAft>
              <a:buFont typeface="Wingdings 3" panose="05040102010807070707" pitchFamily="18" charset="2"/>
              <a:buNone/>
              <a:defRPr/>
            </a:pPr>
            <a:endParaRPr lang="en-US" altLang="en-US" sz="2000" dirty="0">
              <a:solidFill>
                <a:schemeClr val="tx1">
                  <a:lumMod val="75000"/>
                  <a:lumOff val="25000"/>
                </a:schemeClr>
              </a:solidFill>
              <a:latin typeface="Calibri" panose="020F0502020204030204" pitchFamily="34" charset="0"/>
              <a:cs typeface="Calibri" panose="020F0502020204030204" pitchFamily="34" charset="0"/>
            </a:endParaRPr>
          </a:p>
          <a:p>
            <a:pPr algn="just" eaLnBrk="1" fontAlgn="auto" hangingPunct="1">
              <a:lnSpc>
                <a:spcPct val="80000"/>
              </a:lnSpc>
              <a:spcAft>
                <a:spcPts val="0"/>
              </a:spcAft>
              <a:buFont typeface="Wingdings" panose="05000000000000000000" pitchFamily="2" charset="2"/>
              <a:buChar char="v"/>
              <a:defRPr/>
            </a:pPr>
            <a:endParaRPr lang="en-US" altLang="en-US" sz="2000" dirty="0">
              <a:solidFill>
                <a:schemeClr val="tx1">
                  <a:lumMod val="75000"/>
                  <a:lumOff val="25000"/>
                </a:schemeClr>
              </a:solidFill>
              <a:latin typeface="Calibri" panose="020F0502020204030204" pitchFamily="34" charset="0"/>
              <a:cs typeface="Calibri" panose="020F0502020204030204" pitchFamily="34" charset="0"/>
            </a:endParaRPr>
          </a:p>
          <a:p>
            <a:pPr algn="just" eaLnBrk="1" fontAlgn="auto" hangingPunct="1">
              <a:lnSpc>
                <a:spcPct val="80000"/>
              </a:lnSpc>
              <a:spcAft>
                <a:spcPts val="0"/>
              </a:spcAft>
              <a:buFont typeface="Wingdings" panose="05000000000000000000" pitchFamily="2" charset="2"/>
              <a:buChar char="v"/>
              <a:defRPr/>
            </a:pPr>
            <a:endParaRPr lang="en-US" altLang="en-US" sz="2000" dirty="0">
              <a:solidFill>
                <a:schemeClr val="tx1">
                  <a:lumMod val="75000"/>
                  <a:lumOff val="25000"/>
                </a:schemeClr>
              </a:solidFill>
              <a:latin typeface="Calibri" panose="020F0502020204030204" pitchFamily="34" charset="0"/>
              <a:cs typeface="Calibri" panose="020F0502020204030204" pitchFamily="34" charset="0"/>
            </a:endParaRPr>
          </a:p>
          <a:p>
            <a:pPr algn="just" eaLnBrk="1" fontAlgn="auto" hangingPunct="1">
              <a:lnSpc>
                <a:spcPct val="80000"/>
              </a:lnSpc>
              <a:spcAft>
                <a:spcPts val="0"/>
              </a:spcAft>
              <a:buFont typeface="Wingdings" panose="05000000000000000000" pitchFamily="2" charset="2"/>
              <a:buChar char="v"/>
              <a:defRPr/>
            </a:pPr>
            <a:endParaRPr lang="en-US" altLang="en-US" sz="2000" dirty="0">
              <a:solidFill>
                <a:schemeClr val="tx1">
                  <a:lumMod val="75000"/>
                  <a:lumOff val="25000"/>
                </a:schemeClr>
              </a:solidFill>
              <a:latin typeface="Calibri" panose="020F0502020204030204" pitchFamily="34" charset="0"/>
              <a:cs typeface="Calibri" panose="020F0502020204030204" pitchFamily="34" charset="0"/>
            </a:endParaRPr>
          </a:p>
          <a:p>
            <a:pPr marL="0" indent="0" eaLnBrk="1" fontAlgn="auto" hangingPunct="1">
              <a:lnSpc>
                <a:spcPct val="80000"/>
              </a:lnSpc>
              <a:spcAft>
                <a:spcPts val="0"/>
              </a:spcAft>
              <a:buFont typeface="Arial" panose="020B0604020202020204" pitchFamily="34" charset="0"/>
              <a:buNone/>
              <a:defRPr/>
            </a:pPr>
            <a:endParaRPr lang="en-US" altLang="en-US"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59396" name="Slide Number Placeholder 1">
            <a:extLst>
              <a:ext uri="{FF2B5EF4-FFF2-40B4-BE49-F238E27FC236}">
                <a16:creationId xmlns:a16="http://schemas.microsoft.com/office/drawing/2014/main" id="{F0A0FB81-21AA-4ED5-B992-76994685951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8940A73-BA42-44A0-9C51-DF4725B40767}" type="slidenum">
              <a:rPr lang="en-US" altLang="en-US" sz="1400" smtClean="0">
                <a:latin typeface="Tahoma" panose="020B0604030504040204" pitchFamily="34" charset="0"/>
              </a:rPr>
              <a:pPr/>
              <a:t>41</a:t>
            </a:fld>
            <a:endParaRPr lang="en-US" altLang="en-US" sz="1400">
              <a:latin typeface="Tahoma" panose="020B0604030504040204" pitchFamily="34" charset="0"/>
            </a:endParaRPr>
          </a:p>
        </p:txBody>
      </p:sp>
      <p:pic>
        <p:nvPicPr>
          <p:cNvPr id="59397" name="Picture 2">
            <a:extLst>
              <a:ext uri="{FF2B5EF4-FFF2-40B4-BE49-F238E27FC236}">
                <a16:creationId xmlns:a16="http://schemas.microsoft.com/office/drawing/2014/main" id="{8818D7FA-8B12-4C51-A14E-614EFCC3CD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875" y="2743200"/>
            <a:ext cx="81661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Arrow Connector 4">
            <a:extLst>
              <a:ext uri="{FF2B5EF4-FFF2-40B4-BE49-F238E27FC236}">
                <a16:creationId xmlns:a16="http://schemas.microsoft.com/office/drawing/2014/main" id="{62F12007-6E1F-4F29-8244-0915DC3F32CD}"/>
              </a:ext>
            </a:extLst>
          </p:cNvPr>
          <p:cNvCxnSpPr/>
          <p:nvPr/>
        </p:nvCxnSpPr>
        <p:spPr>
          <a:xfrm>
            <a:off x="228600" y="2057400"/>
            <a:ext cx="300038" cy="381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B74DA397-0D89-4BC0-9AAE-F5FAE58A264F}"/>
              </a:ext>
            </a:extLst>
          </p:cNvPr>
          <p:cNvCxnSpPr>
            <a:cxnSpLocks/>
          </p:cNvCxnSpPr>
          <p:nvPr/>
        </p:nvCxnSpPr>
        <p:spPr>
          <a:xfrm>
            <a:off x="200025" y="3429000"/>
            <a:ext cx="257175" cy="381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4D7BAA87-9D4D-48AD-B513-B090B82A9BF8}"/>
              </a:ext>
            </a:extLst>
          </p:cNvPr>
          <p:cNvSpPr>
            <a:spLocks noGrp="1" noChangeArrowheads="1"/>
          </p:cNvSpPr>
          <p:nvPr>
            <p:ph type="title"/>
          </p:nvPr>
        </p:nvSpPr>
        <p:spPr>
          <a:xfrm>
            <a:off x="1066800" y="-304800"/>
            <a:ext cx="7704138" cy="1981200"/>
          </a:xfrm>
        </p:spPr>
        <p:txBody>
          <a:bodyPr/>
          <a:lstStyle/>
          <a:p>
            <a:pPr eaLnBrk="1" hangingPunct="1"/>
            <a:r>
              <a:rPr lang="en-US" altLang="en-US" sz="3600" b="1">
                <a:ln>
                  <a:noFill/>
                </a:ln>
                <a:latin typeface="Calibri" panose="020F0502020204030204" pitchFamily="34" charset="0"/>
                <a:cs typeface="Calibri" panose="020F0502020204030204" pitchFamily="34" charset="0"/>
              </a:rPr>
              <a:t>Entering the MSA-CAP Claim </a:t>
            </a:r>
            <a:br>
              <a:rPr lang="en-US" altLang="en-US" sz="3600" b="1">
                <a:ln>
                  <a:noFill/>
                </a:ln>
                <a:latin typeface="Calibri" panose="020F0502020204030204" pitchFamily="34" charset="0"/>
                <a:cs typeface="Calibri" panose="020F0502020204030204" pitchFamily="34" charset="0"/>
              </a:rPr>
            </a:br>
            <a:r>
              <a:rPr lang="en-US" altLang="en-US" sz="3600" b="1">
                <a:ln>
                  <a:noFill/>
                </a:ln>
                <a:latin typeface="Calibri" panose="020F0502020204030204" pitchFamily="34" charset="0"/>
                <a:cs typeface="Calibri" panose="020F0502020204030204" pitchFamily="34" charset="0"/>
              </a:rPr>
              <a:t>BEDS Enrollment</a:t>
            </a:r>
          </a:p>
        </p:txBody>
      </p:sp>
      <p:sp>
        <p:nvSpPr>
          <p:cNvPr id="60419" name="Rectangle 3">
            <a:extLst>
              <a:ext uri="{FF2B5EF4-FFF2-40B4-BE49-F238E27FC236}">
                <a16:creationId xmlns:a16="http://schemas.microsoft.com/office/drawing/2014/main" id="{808FE8EB-86C0-490B-8351-31B4D8E7E90B}"/>
              </a:ext>
            </a:extLst>
          </p:cNvPr>
          <p:cNvSpPr>
            <a:spLocks noGrp="1" noChangeArrowheads="1"/>
          </p:cNvSpPr>
          <p:nvPr>
            <p:ph idx="1"/>
          </p:nvPr>
        </p:nvSpPr>
        <p:spPr>
          <a:xfrm>
            <a:off x="685800" y="1143000"/>
            <a:ext cx="8229600" cy="4856163"/>
          </a:xfrm>
        </p:spPr>
        <p:txBody>
          <a:bodyPr/>
          <a:lstStyle/>
          <a:p>
            <a:pPr eaLnBrk="1" hangingPunct="1">
              <a:lnSpc>
                <a:spcPct val="80000"/>
              </a:lnSpc>
              <a:buFont typeface="Wingdings" panose="05000000000000000000" pitchFamily="2" charset="2"/>
              <a:buChar char="v"/>
            </a:pPr>
            <a:r>
              <a:rPr lang="en-US" altLang="en-US">
                <a:latin typeface="Calibri" panose="020F0502020204030204" pitchFamily="34" charset="0"/>
                <a:cs typeface="Calibri" panose="020F0502020204030204" pitchFamily="34" charset="0"/>
              </a:rPr>
              <a:t>Click on the “</a:t>
            </a:r>
            <a:r>
              <a:rPr lang="en-US" altLang="en-US">
                <a:solidFill>
                  <a:schemeClr val="folHlink"/>
                </a:solidFill>
                <a:latin typeface="Calibri" panose="020F0502020204030204" pitchFamily="34" charset="0"/>
                <a:cs typeface="Calibri" panose="020F0502020204030204" pitchFamily="34" charset="0"/>
              </a:rPr>
              <a:t>Enrollment</a:t>
            </a:r>
            <a:r>
              <a:rPr lang="en-US" altLang="en-US">
                <a:latin typeface="Calibri" panose="020F0502020204030204" pitchFamily="34" charset="0"/>
                <a:cs typeface="Calibri" panose="020F0502020204030204" pitchFamily="34" charset="0"/>
              </a:rPr>
              <a:t>” button.</a:t>
            </a:r>
          </a:p>
          <a:p>
            <a:pPr eaLnBrk="1" hangingPunct="1">
              <a:lnSpc>
                <a:spcPct val="80000"/>
              </a:lnSpc>
              <a:buFont typeface="Wingdings" panose="05000000000000000000" pitchFamily="2" charset="2"/>
              <a:buChar char="v"/>
            </a:pPr>
            <a:r>
              <a:rPr lang="en-US" altLang="en-US">
                <a:latin typeface="Calibri" panose="020F0502020204030204" pitchFamily="34" charset="0"/>
                <a:cs typeface="Calibri" panose="020F0502020204030204" pitchFamily="34" charset="0"/>
              </a:rPr>
              <a:t>The </a:t>
            </a:r>
            <a:r>
              <a:rPr lang="en-US" altLang="en-US" i="1">
                <a:solidFill>
                  <a:srgbClr val="E9496B"/>
                </a:solidFill>
                <a:latin typeface="Calibri" panose="020F0502020204030204" pitchFamily="34" charset="0"/>
                <a:cs typeface="Calibri" panose="020F0502020204030204" pitchFamily="34" charset="0"/>
              </a:rPr>
              <a:t>BEDS Enrollment Screen</a:t>
            </a:r>
            <a:r>
              <a:rPr lang="en-US" altLang="en-US">
                <a:latin typeface="Calibri" panose="020F0502020204030204" pitchFamily="34" charset="0"/>
                <a:cs typeface="Calibri" panose="020F0502020204030204" pitchFamily="34" charset="0"/>
              </a:rPr>
              <a:t> will be displayed.</a:t>
            </a:r>
          </a:p>
          <a:p>
            <a:pPr eaLnBrk="1" hangingPunct="1">
              <a:lnSpc>
                <a:spcPct val="80000"/>
              </a:lnSpc>
              <a:buFont typeface="Wingdings" panose="05000000000000000000" pitchFamily="2" charset="2"/>
              <a:buChar char="v"/>
            </a:pPr>
            <a:r>
              <a:rPr lang="en-US" altLang="en-US">
                <a:latin typeface="Calibri" panose="020F0502020204030204" pitchFamily="34" charset="0"/>
                <a:cs typeface="Calibri" panose="020F0502020204030204" pitchFamily="34" charset="0"/>
              </a:rPr>
              <a:t>Enrollment data is displayed and populated in the data entry field. Drop down defaults to BEDS on File; change to Opening or Closing if you are entering different values.</a:t>
            </a:r>
          </a:p>
          <a:p>
            <a:pPr eaLnBrk="1" hangingPunct="1">
              <a:lnSpc>
                <a:spcPct val="80000"/>
              </a:lnSpc>
              <a:buFont typeface="Wingdings" panose="05000000000000000000" pitchFamily="2" charset="2"/>
              <a:buChar char="v"/>
            </a:pPr>
            <a:r>
              <a:rPr lang="en-US" altLang="en-US">
                <a:latin typeface="Calibri" panose="020F0502020204030204" pitchFamily="34" charset="0"/>
                <a:cs typeface="Calibri" panose="020F0502020204030204" pitchFamily="34" charset="0"/>
              </a:rPr>
              <a:t>Click on the &lt;</a:t>
            </a:r>
            <a:r>
              <a:rPr lang="en-US" altLang="en-US">
                <a:solidFill>
                  <a:schemeClr val="folHlink"/>
                </a:solidFill>
                <a:latin typeface="Calibri" panose="020F0502020204030204" pitchFamily="34" charset="0"/>
                <a:cs typeface="Calibri" panose="020F0502020204030204" pitchFamily="34" charset="0"/>
              </a:rPr>
              <a:t>Save Form&gt;</a:t>
            </a:r>
            <a:r>
              <a:rPr lang="en-US" altLang="en-US">
                <a:latin typeface="Calibri" panose="020F0502020204030204" pitchFamily="34" charset="0"/>
                <a:cs typeface="Calibri" panose="020F0502020204030204" pitchFamily="34" charset="0"/>
              </a:rPr>
              <a:t>button at the top of the screen.</a:t>
            </a:r>
          </a:p>
          <a:p>
            <a:pPr eaLnBrk="1" hangingPunct="1">
              <a:lnSpc>
                <a:spcPct val="80000"/>
              </a:lnSpc>
              <a:buFont typeface="Wingdings" panose="05000000000000000000" pitchFamily="2" charset="2"/>
              <a:buChar char="v"/>
            </a:pPr>
            <a:r>
              <a:rPr lang="en-US" altLang="en-US">
                <a:solidFill>
                  <a:srgbClr val="00684D"/>
                </a:solidFill>
                <a:latin typeface="Calibri" panose="020F0502020204030204" pitchFamily="34" charset="0"/>
                <a:cs typeface="Calibri" panose="020F0502020204030204" pitchFamily="34" charset="0"/>
              </a:rPr>
              <a:t>Note:</a:t>
            </a:r>
            <a:r>
              <a:rPr lang="en-US" altLang="en-US">
                <a:latin typeface="Calibri" panose="020F0502020204030204" pitchFamily="34" charset="0"/>
                <a:cs typeface="Calibri" panose="020F0502020204030204" pitchFamily="34" charset="0"/>
              </a:rPr>
              <a:t> If the BEDS enrollment figure you entered exceeds what was submitted on the BEDS Report by 20%, an explanation will be required.</a:t>
            </a:r>
          </a:p>
          <a:p>
            <a:pPr eaLnBrk="1" hangingPunct="1">
              <a:lnSpc>
                <a:spcPct val="80000"/>
              </a:lnSpc>
              <a:buFont typeface="Wingdings" panose="05000000000000000000" pitchFamily="2" charset="2"/>
              <a:buChar char="v"/>
            </a:pPr>
            <a:r>
              <a:rPr lang="en-US" altLang="en-US">
                <a:latin typeface="Calibri" panose="020F0502020204030204" pitchFamily="34" charset="0"/>
                <a:cs typeface="Calibri" panose="020F0502020204030204" pitchFamily="34" charset="0"/>
              </a:rPr>
              <a:t>A box will appear on the screen for entry of the explanation.  The claim cannot be submitted until something is entered in the explanation box.</a:t>
            </a:r>
          </a:p>
        </p:txBody>
      </p:sp>
      <p:sp>
        <p:nvSpPr>
          <p:cNvPr id="60420" name="Slide Number Placeholder 1">
            <a:extLst>
              <a:ext uri="{FF2B5EF4-FFF2-40B4-BE49-F238E27FC236}">
                <a16:creationId xmlns:a16="http://schemas.microsoft.com/office/drawing/2014/main" id="{4E250CDE-BF00-4A9B-B8C0-20E8742F889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spcAft>
                <a:spcPts val="600"/>
              </a:spcAft>
              <a:buClr>
                <a:srgbClr val="1287C3"/>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1287C3"/>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1287C3"/>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1287C3"/>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F0CE1E26-CC73-4FC5-88DD-70A3417BBADA}" type="slidenum">
              <a:rPr lang="en-US" altLang="en-US" sz="1400" smtClean="0">
                <a:latin typeface="Tahoma" panose="020B0604030504040204" pitchFamily="34" charset="0"/>
              </a:rPr>
              <a:pPr>
                <a:spcBef>
                  <a:spcPct val="0"/>
                </a:spcBef>
                <a:spcAft>
                  <a:spcPct val="0"/>
                </a:spcAft>
                <a:buClrTx/>
                <a:buSzTx/>
                <a:buFontTx/>
                <a:buNone/>
              </a:pPr>
              <a:t>42</a:t>
            </a:fld>
            <a:endParaRPr lang="en-US" altLang="en-US" sz="1400">
              <a:latin typeface="Tahoma" panose="020B0604030504040204"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E3051960-A95E-4005-A910-21539321AA50}"/>
              </a:ext>
            </a:extLst>
          </p:cNvPr>
          <p:cNvSpPr>
            <a:spLocks noGrp="1" noChangeArrowheads="1"/>
          </p:cNvSpPr>
          <p:nvPr>
            <p:ph type="title"/>
          </p:nvPr>
        </p:nvSpPr>
        <p:spPr>
          <a:xfrm>
            <a:off x="982663" y="0"/>
            <a:ext cx="7704137" cy="1981200"/>
          </a:xfrm>
        </p:spPr>
        <p:txBody>
          <a:bodyPr/>
          <a:lstStyle/>
          <a:p>
            <a:pPr eaLnBrk="1" hangingPunct="1"/>
            <a:r>
              <a:rPr lang="en-US" altLang="en-US" sz="3600" b="1">
                <a:ln>
                  <a:noFill/>
                </a:ln>
                <a:latin typeface="Calibri" panose="020F0502020204030204" pitchFamily="34" charset="0"/>
                <a:cs typeface="Calibri" panose="020F0502020204030204" pitchFamily="34" charset="0"/>
              </a:rPr>
              <a:t>BEDS Enrollment Screen</a:t>
            </a:r>
          </a:p>
        </p:txBody>
      </p:sp>
      <p:sp>
        <p:nvSpPr>
          <p:cNvPr id="61443" name="Slide Number Placeholder 1">
            <a:extLst>
              <a:ext uri="{FF2B5EF4-FFF2-40B4-BE49-F238E27FC236}">
                <a16:creationId xmlns:a16="http://schemas.microsoft.com/office/drawing/2014/main" id="{CA4980B9-1A73-4BC8-98CF-3752994EBFEA}"/>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spcAft>
                <a:spcPts val="600"/>
              </a:spcAft>
              <a:buClr>
                <a:srgbClr val="1287C3"/>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1287C3"/>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1287C3"/>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1287C3"/>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43D66077-44ED-4DD2-8203-1EF1DF3AE887}" type="slidenum">
              <a:rPr lang="en-US" altLang="en-US" sz="1400" smtClean="0">
                <a:latin typeface="Tahoma" panose="020B0604030504040204" pitchFamily="34" charset="0"/>
              </a:rPr>
              <a:pPr>
                <a:spcBef>
                  <a:spcPct val="0"/>
                </a:spcBef>
                <a:spcAft>
                  <a:spcPct val="0"/>
                </a:spcAft>
                <a:buClrTx/>
                <a:buSzTx/>
                <a:buFontTx/>
                <a:buNone/>
              </a:pPr>
              <a:t>43</a:t>
            </a:fld>
            <a:endParaRPr lang="en-US" altLang="en-US" sz="1400">
              <a:latin typeface="Tahoma" panose="020B0604030504040204" pitchFamily="34" charset="0"/>
            </a:endParaRPr>
          </a:p>
        </p:txBody>
      </p:sp>
      <p:sp>
        <p:nvSpPr>
          <p:cNvPr id="61444" name="Content Placeholder 1">
            <a:extLst>
              <a:ext uri="{FF2B5EF4-FFF2-40B4-BE49-F238E27FC236}">
                <a16:creationId xmlns:a16="http://schemas.microsoft.com/office/drawing/2014/main" id="{AEF1546A-8EFB-4832-9C5B-A07B80AC4CD6}"/>
              </a:ext>
            </a:extLst>
          </p:cNvPr>
          <p:cNvSpPr>
            <a:spLocks noGrp="1" noChangeArrowheads="1"/>
          </p:cNvSpPr>
          <p:nvPr>
            <p:ph idx="1"/>
          </p:nvPr>
        </p:nvSpPr>
        <p:spPr>
          <a:xfrm>
            <a:off x="982663" y="2667000"/>
            <a:ext cx="7704137" cy="3332163"/>
          </a:xfrm>
        </p:spPr>
        <p:txBody>
          <a:bodyPr/>
          <a:lstStyle/>
          <a:p>
            <a:endParaRPr lang="en-US" altLang="en-US"/>
          </a:p>
        </p:txBody>
      </p:sp>
      <p:pic>
        <p:nvPicPr>
          <p:cNvPr id="61445" name="Picture 3">
            <a:extLst>
              <a:ext uri="{FF2B5EF4-FFF2-40B4-BE49-F238E27FC236}">
                <a16:creationId xmlns:a16="http://schemas.microsoft.com/office/drawing/2014/main" id="{0F154DB6-EBDB-4AA6-ABC9-04CB3AA50A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219200"/>
            <a:ext cx="84582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C7FA9AD5-8CF2-436B-9CCE-E68D9F9A2C54}"/>
              </a:ext>
            </a:extLst>
          </p:cNvPr>
          <p:cNvSpPr>
            <a:spLocks noGrp="1" noChangeArrowheads="1"/>
          </p:cNvSpPr>
          <p:nvPr>
            <p:ph type="title"/>
          </p:nvPr>
        </p:nvSpPr>
        <p:spPr>
          <a:xfrm>
            <a:off x="838200" y="214313"/>
            <a:ext cx="8229600" cy="1462087"/>
          </a:xfrm>
        </p:spPr>
        <p:txBody>
          <a:bodyPr/>
          <a:lstStyle/>
          <a:p>
            <a:pPr eaLnBrk="1" hangingPunct="1"/>
            <a:r>
              <a:rPr lang="en-US" altLang="en-US" sz="3600" b="1">
                <a:ln>
                  <a:noFill/>
                </a:ln>
                <a:latin typeface="Calibri" panose="020F0502020204030204" pitchFamily="34" charset="0"/>
                <a:cs typeface="Calibri" panose="020F0502020204030204" pitchFamily="34" charset="0"/>
              </a:rPr>
              <a:t>Entering the MSA-CAP Claim</a:t>
            </a:r>
            <a:br>
              <a:rPr lang="en-US" altLang="en-US" sz="3600" b="1">
                <a:ln>
                  <a:noFill/>
                </a:ln>
                <a:latin typeface="Calibri" panose="020F0502020204030204" pitchFamily="34" charset="0"/>
                <a:cs typeface="Calibri" panose="020F0502020204030204" pitchFamily="34" charset="0"/>
              </a:rPr>
            </a:br>
            <a:r>
              <a:rPr lang="en-US" altLang="en-US" sz="3600" b="1">
                <a:ln>
                  <a:noFill/>
                </a:ln>
                <a:latin typeface="Calibri" panose="020F0502020204030204" pitchFamily="34" charset="0"/>
                <a:cs typeface="Calibri" panose="020F0502020204030204" pitchFamily="34" charset="0"/>
              </a:rPr>
              <a:t>Pupil Attendance Reporting (PAR</a:t>
            </a:r>
            <a:r>
              <a:rPr lang="en-US" altLang="en-US" sz="3600" b="1">
                <a:ln>
                  <a:noFill/>
                </a:ln>
              </a:rPr>
              <a:t>)</a:t>
            </a:r>
          </a:p>
        </p:txBody>
      </p:sp>
      <p:sp>
        <p:nvSpPr>
          <p:cNvPr id="57347" name="Rectangle 3">
            <a:extLst>
              <a:ext uri="{FF2B5EF4-FFF2-40B4-BE49-F238E27FC236}">
                <a16:creationId xmlns:a16="http://schemas.microsoft.com/office/drawing/2014/main" id="{1B2FA33F-9C35-4160-9288-2F0ACBF02086}"/>
              </a:ext>
            </a:extLst>
          </p:cNvPr>
          <p:cNvSpPr>
            <a:spLocks noGrp="1" noChangeArrowheads="1"/>
          </p:cNvSpPr>
          <p:nvPr>
            <p:ph idx="1"/>
          </p:nvPr>
        </p:nvSpPr>
        <p:spPr>
          <a:xfrm>
            <a:off x="982663" y="1905000"/>
            <a:ext cx="7704137" cy="4114800"/>
          </a:xfrm>
        </p:spPr>
        <p:txBody>
          <a:bodyPr rtlCol="0">
            <a:normAutofit lnSpcReduction="10000"/>
          </a:bodyPr>
          <a:lstStyle/>
          <a:p>
            <a:pPr eaLnBrk="1" fontAlgn="auto" hangingPunct="1">
              <a:lnSpc>
                <a:spcPct val="80000"/>
              </a:lnSpc>
              <a:buClr>
                <a:schemeClr val="accent1">
                  <a:lumMod val="75000"/>
                </a:schemeClr>
              </a:buClr>
              <a:buFont typeface="Wingdings" panose="05000000000000000000" pitchFamily="2" charset="2"/>
              <a:buChar char="v"/>
              <a:defRPr/>
            </a:pPr>
            <a:r>
              <a:rPr lang="en-US" altLang="en-US" sz="3200" dirty="0">
                <a:latin typeface="Calibri" panose="020F0502020204030204" pitchFamily="34" charset="0"/>
                <a:cs typeface="Calibri" panose="020F0502020204030204" pitchFamily="34" charset="0"/>
              </a:rPr>
              <a:t>Click on the button for “</a:t>
            </a:r>
            <a:r>
              <a:rPr lang="en-US" altLang="en-US" sz="3200" dirty="0">
                <a:solidFill>
                  <a:schemeClr val="folHlink"/>
                </a:solidFill>
                <a:latin typeface="Calibri" panose="020F0502020204030204" pitchFamily="34" charset="0"/>
                <a:cs typeface="Calibri" panose="020F0502020204030204" pitchFamily="34" charset="0"/>
              </a:rPr>
              <a:t>standard workday</a:t>
            </a:r>
            <a:r>
              <a:rPr lang="en-US" altLang="en-US" sz="3200" dirty="0">
                <a:latin typeface="Calibri" panose="020F0502020204030204" pitchFamily="34" charset="0"/>
                <a:cs typeface="Calibri" panose="020F0502020204030204" pitchFamily="34" charset="0"/>
              </a:rPr>
              <a:t>” or “</a:t>
            </a:r>
            <a:r>
              <a:rPr lang="en-US" altLang="en-US" sz="3200" dirty="0">
                <a:solidFill>
                  <a:schemeClr val="folHlink"/>
                </a:solidFill>
                <a:latin typeface="Calibri" panose="020F0502020204030204" pitchFamily="34" charset="0"/>
                <a:cs typeface="Calibri" panose="020F0502020204030204" pitchFamily="34" charset="0"/>
              </a:rPr>
              <a:t>actual hours of employees are varied</a:t>
            </a:r>
            <a:r>
              <a:rPr lang="en-US" altLang="en-US" sz="3200" dirty="0">
                <a:latin typeface="Calibri" panose="020F0502020204030204" pitchFamily="34" charset="0"/>
                <a:cs typeface="Calibri" panose="020F0502020204030204" pitchFamily="34" charset="0"/>
              </a:rPr>
              <a:t>”.</a:t>
            </a:r>
          </a:p>
          <a:p>
            <a:pPr eaLnBrk="1" fontAlgn="auto" hangingPunct="1">
              <a:lnSpc>
                <a:spcPct val="80000"/>
              </a:lnSpc>
              <a:buClr>
                <a:schemeClr val="accent1">
                  <a:lumMod val="75000"/>
                </a:schemeClr>
              </a:buClr>
              <a:buFont typeface="Wingdings" panose="05000000000000000000" pitchFamily="2" charset="2"/>
              <a:buChar char="v"/>
              <a:defRPr/>
            </a:pPr>
            <a:r>
              <a:rPr lang="en-US" altLang="en-US" sz="3200" dirty="0">
                <a:latin typeface="Calibri" panose="020F0502020204030204" pitchFamily="34" charset="0"/>
                <a:cs typeface="Calibri" panose="020F0502020204030204" pitchFamily="34" charset="0"/>
              </a:rPr>
              <a:t>If “</a:t>
            </a:r>
            <a:r>
              <a:rPr lang="en-US" altLang="en-US" sz="3200" dirty="0">
                <a:solidFill>
                  <a:schemeClr val="folHlink"/>
                </a:solidFill>
                <a:latin typeface="Calibri" panose="020F0502020204030204" pitchFamily="34" charset="0"/>
                <a:cs typeface="Calibri" panose="020F0502020204030204" pitchFamily="34" charset="0"/>
              </a:rPr>
              <a:t>standard workday </a:t>
            </a:r>
            <a:r>
              <a:rPr lang="en-US" altLang="en-US" sz="3200" dirty="0">
                <a:latin typeface="Calibri" panose="020F0502020204030204" pitchFamily="34" charset="0"/>
                <a:cs typeface="Calibri" panose="020F0502020204030204" pitchFamily="34" charset="0"/>
              </a:rPr>
              <a:t>” is selected, enter the # of days in the school year and # of hours in the workday for teachers, administrators and support staff.</a:t>
            </a:r>
          </a:p>
          <a:p>
            <a:pPr eaLnBrk="1" fontAlgn="auto" hangingPunct="1">
              <a:lnSpc>
                <a:spcPct val="80000"/>
              </a:lnSpc>
              <a:buClr>
                <a:schemeClr val="accent1">
                  <a:lumMod val="75000"/>
                </a:schemeClr>
              </a:buClr>
              <a:buFont typeface="Wingdings" panose="05000000000000000000" pitchFamily="2" charset="2"/>
              <a:buChar char="v"/>
              <a:defRPr/>
            </a:pPr>
            <a:r>
              <a:rPr lang="en-US" altLang="en-US" sz="3200" dirty="0">
                <a:latin typeface="Calibri" panose="020F0502020204030204" pitchFamily="34" charset="0"/>
                <a:cs typeface="Calibri" panose="020F0502020204030204" pitchFamily="34" charset="0"/>
              </a:rPr>
              <a:t>The # of days in the school year and at least one entry for # of hours in the workday are required fields.</a:t>
            </a:r>
          </a:p>
        </p:txBody>
      </p:sp>
      <p:sp>
        <p:nvSpPr>
          <p:cNvPr id="62468" name="Slide Number Placeholder 1">
            <a:extLst>
              <a:ext uri="{FF2B5EF4-FFF2-40B4-BE49-F238E27FC236}">
                <a16:creationId xmlns:a16="http://schemas.microsoft.com/office/drawing/2014/main" id="{FE2F59D6-2F47-4E3E-8184-8FF92CA3C2D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spcAft>
                <a:spcPts val="600"/>
              </a:spcAft>
              <a:buClr>
                <a:srgbClr val="1287C3"/>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1287C3"/>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1287C3"/>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1287C3"/>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A9C379DA-09B1-4719-AA98-E65A8722F655}" type="slidenum">
              <a:rPr lang="en-US" altLang="en-US" sz="1400" smtClean="0">
                <a:latin typeface="Tahoma" panose="020B0604030504040204" pitchFamily="34" charset="0"/>
              </a:rPr>
              <a:pPr>
                <a:spcBef>
                  <a:spcPct val="0"/>
                </a:spcBef>
                <a:spcAft>
                  <a:spcPct val="0"/>
                </a:spcAft>
                <a:buClrTx/>
                <a:buSzTx/>
                <a:buFontTx/>
                <a:buNone/>
              </a:pPr>
              <a:t>44</a:t>
            </a:fld>
            <a:endParaRPr lang="en-US" altLang="en-US" sz="1400">
              <a:latin typeface="Tahoma" panose="020B0604030504040204"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1AD46EDD-7F56-4978-99FF-6680F6A5FB81}"/>
              </a:ext>
            </a:extLst>
          </p:cNvPr>
          <p:cNvSpPr>
            <a:spLocks noGrp="1" noChangeArrowheads="1"/>
          </p:cNvSpPr>
          <p:nvPr>
            <p:ph type="title"/>
          </p:nvPr>
        </p:nvSpPr>
        <p:spPr>
          <a:xfrm>
            <a:off x="1143000" y="0"/>
            <a:ext cx="8001000" cy="1295400"/>
          </a:xfrm>
        </p:spPr>
        <p:txBody>
          <a:bodyPr rtlCol="0">
            <a:normAutofit fontScale="90000"/>
          </a:bodyPr>
          <a:lstStyle/>
          <a:p>
            <a:pPr eaLnBrk="1" fontAlgn="auto" hangingPunct="1">
              <a:spcAft>
                <a:spcPts val="0"/>
              </a:spcAft>
              <a:defRPr/>
            </a:pPr>
            <a:r>
              <a:rPr lang="en-US" altLang="en-US" sz="3200" b="1" dirty="0">
                <a:latin typeface="Calibri" panose="020F0502020204030204" pitchFamily="34" charset="0"/>
                <a:cs typeface="Calibri" panose="020F0502020204030204" pitchFamily="34" charset="0"/>
              </a:rPr>
              <a:t>Mandate 1: Pupil Attendance Reporting (PAR) </a:t>
            </a:r>
            <a:br>
              <a:rPr lang="en-US" altLang="en-US" sz="3200" b="1" dirty="0">
                <a:latin typeface="Calibri" panose="020F0502020204030204" pitchFamily="34" charset="0"/>
                <a:cs typeface="Calibri" panose="020F0502020204030204" pitchFamily="34" charset="0"/>
              </a:rPr>
            </a:br>
            <a:r>
              <a:rPr lang="en-US" altLang="en-US" sz="3200" b="1" dirty="0">
                <a:latin typeface="Calibri" panose="020F0502020204030204" pitchFamily="34" charset="0"/>
                <a:cs typeface="Calibri" panose="020F0502020204030204" pitchFamily="34" charset="0"/>
              </a:rPr>
              <a:t>Calculation of Hourly Rate &amp; Calculation of Expenditures</a:t>
            </a:r>
          </a:p>
        </p:txBody>
      </p:sp>
      <p:sp>
        <p:nvSpPr>
          <p:cNvPr id="58371" name="Rectangle 3">
            <a:extLst>
              <a:ext uri="{FF2B5EF4-FFF2-40B4-BE49-F238E27FC236}">
                <a16:creationId xmlns:a16="http://schemas.microsoft.com/office/drawing/2014/main" id="{CB0009AE-A295-4153-8276-638713D26DFD}"/>
              </a:ext>
            </a:extLst>
          </p:cNvPr>
          <p:cNvSpPr>
            <a:spLocks noGrp="1" noChangeArrowheads="1"/>
          </p:cNvSpPr>
          <p:nvPr>
            <p:ph idx="1"/>
          </p:nvPr>
        </p:nvSpPr>
        <p:spPr>
          <a:xfrm>
            <a:off x="982663" y="1676400"/>
            <a:ext cx="7704137" cy="4724400"/>
          </a:xfrm>
        </p:spPr>
        <p:txBody>
          <a:bodyPr rtlCol="0">
            <a:normAutofit lnSpcReduction="10000"/>
          </a:bodyPr>
          <a:lstStyle/>
          <a:p>
            <a:pPr eaLnBrk="1" fontAlgn="auto" hangingPunct="1">
              <a:lnSpc>
                <a:spcPct val="80000"/>
              </a:lnSpc>
              <a:buClr>
                <a:schemeClr val="accent1">
                  <a:lumMod val="75000"/>
                </a:schemeClr>
              </a:buClr>
              <a:buFont typeface="Wingdings" panose="05000000000000000000" pitchFamily="2" charset="2"/>
              <a:buChar char="v"/>
              <a:defRPr/>
            </a:pPr>
            <a:r>
              <a:rPr lang="en-US" altLang="en-US" sz="2000" dirty="0">
                <a:latin typeface="Calibri" panose="020F0502020204030204" pitchFamily="34" charset="0"/>
                <a:cs typeface="Calibri" panose="020F0502020204030204" pitchFamily="34" charset="0"/>
              </a:rPr>
              <a:t>Enter data for line 1.  Use the “tab” key to move to the next data entry field. </a:t>
            </a:r>
          </a:p>
          <a:p>
            <a:pPr eaLnBrk="1" fontAlgn="auto" hangingPunct="1">
              <a:lnSpc>
                <a:spcPct val="80000"/>
              </a:lnSpc>
              <a:buClr>
                <a:schemeClr val="accent1">
                  <a:lumMod val="75000"/>
                </a:schemeClr>
              </a:buClr>
              <a:buFont typeface="Wingdings" panose="05000000000000000000" pitchFamily="2" charset="2"/>
              <a:buChar char="v"/>
              <a:defRPr/>
            </a:pPr>
            <a:r>
              <a:rPr lang="en-US" altLang="en-US" sz="2000" dirty="0">
                <a:latin typeface="Calibri" panose="020F0502020204030204" pitchFamily="34" charset="0"/>
                <a:cs typeface="Calibri" panose="020F0502020204030204" pitchFamily="34" charset="0"/>
              </a:rPr>
              <a:t>Continue entering data for lines 2-4. When you get to the end of line 4, tab again.  If you enter a comma in the number, you will receive an error message after you click on the &lt;</a:t>
            </a:r>
            <a:r>
              <a:rPr lang="en-US" altLang="en-US" sz="2000" dirty="0">
                <a:solidFill>
                  <a:schemeClr val="folHlink"/>
                </a:solidFill>
                <a:latin typeface="Calibri" panose="020F0502020204030204" pitchFamily="34" charset="0"/>
                <a:cs typeface="Calibri" panose="020F0502020204030204" pitchFamily="34" charset="0"/>
              </a:rPr>
              <a:t>Save Form&gt;</a:t>
            </a:r>
            <a:r>
              <a:rPr lang="en-US" altLang="en-US" sz="2000" dirty="0">
                <a:latin typeface="Calibri" panose="020F0502020204030204" pitchFamily="34" charset="0"/>
                <a:cs typeface="Calibri" panose="020F0502020204030204" pitchFamily="34" charset="0"/>
              </a:rPr>
              <a:t> button.</a:t>
            </a:r>
          </a:p>
          <a:p>
            <a:pPr eaLnBrk="1" fontAlgn="auto" hangingPunct="1">
              <a:lnSpc>
                <a:spcPct val="80000"/>
              </a:lnSpc>
              <a:buClr>
                <a:schemeClr val="accent1">
                  <a:lumMod val="75000"/>
                </a:schemeClr>
              </a:buClr>
              <a:buFont typeface="Wingdings" panose="05000000000000000000" pitchFamily="2" charset="2"/>
              <a:buChar char="v"/>
              <a:defRPr/>
            </a:pPr>
            <a:r>
              <a:rPr lang="en-US" altLang="en-US" sz="2000" dirty="0">
                <a:latin typeface="Calibri" panose="020F0502020204030204" pitchFamily="34" charset="0"/>
                <a:cs typeface="Calibri" panose="020F0502020204030204" pitchFamily="34" charset="0"/>
              </a:rPr>
              <a:t>Enter the total # of teachers taking daily attendance.</a:t>
            </a:r>
          </a:p>
          <a:p>
            <a:pPr eaLnBrk="1" fontAlgn="auto" hangingPunct="1">
              <a:lnSpc>
                <a:spcPct val="80000"/>
              </a:lnSpc>
              <a:buClr>
                <a:schemeClr val="accent1">
                  <a:lumMod val="75000"/>
                </a:schemeClr>
              </a:buClr>
              <a:buFont typeface="Wingdings" panose="05000000000000000000" pitchFamily="2" charset="2"/>
              <a:buChar char="v"/>
              <a:defRPr/>
            </a:pPr>
            <a:r>
              <a:rPr lang="en-US" altLang="en-US" sz="2000" dirty="0">
                <a:latin typeface="Calibri" panose="020F0502020204030204" pitchFamily="34" charset="0"/>
                <a:cs typeface="Calibri" panose="020F0502020204030204" pitchFamily="34" charset="0"/>
              </a:rPr>
              <a:t>Click on the &lt;</a:t>
            </a:r>
            <a:r>
              <a:rPr lang="en-US" altLang="en-US" sz="2000" dirty="0">
                <a:solidFill>
                  <a:schemeClr val="folHlink"/>
                </a:solidFill>
                <a:latin typeface="Calibri" panose="020F0502020204030204" pitchFamily="34" charset="0"/>
                <a:cs typeface="Calibri" panose="020F0502020204030204" pitchFamily="34" charset="0"/>
              </a:rPr>
              <a:t>Save Form&gt;</a:t>
            </a:r>
            <a:r>
              <a:rPr lang="en-US" altLang="en-US" sz="2000" dirty="0">
                <a:latin typeface="Calibri" panose="020F0502020204030204" pitchFamily="34" charset="0"/>
                <a:cs typeface="Calibri" panose="020F0502020204030204" pitchFamily="34" charset="0"/>
              </a:rPr>
              <a:t> button. </a:t>
            </a:r>
          </a:p>
          <a:p>
            <a:pPr eaLnBrk="1" fontAlgn="auto" hangingPunct="1">
              <a:lnSpc>
                <a:spcPct val="80000"/>
              </a:lnSpc>
              <a:buClr>
                <a:schemeClr val="accent1">
                  <a:lumMod val="75000"/>
                </a:schemeClr>
              </a:buClr>
              <a:buFont typeface="Wingdings" panose="05000000000000000000" pitchFamily="2" charset="2"/>
              <a:buChar char="v"/>
              <a:defRPr/>
            </a:pPr>
            <a:r>
              <a:rPr lang="en-US" altLang="en-US" sz="2000" dirty="0">
                <a:latin typeface="Calibri" panose="020F0502020204030204" pitchFamily="34" charset="0"/>
                <a:cs typeface="Calibri" panose="020F0502020204030204" pitchFamily="34" charset="0"/>
              </a:rPr>
              <a:t>The system calculates the information for lines 5-6 for the calculation of hourly rates and columns 3, 4, 5 &amp; 6 for the calculation of expenditures.  </a:t>
            </a:r>
          </a:p>
          <a:p>
            <a:pPr eaLnBrk="1" fontAlgn="auto" hangingPunct="1">
              <a:lnSpc>
                <a:spcPct val="80000"/>
              </a:lnSpc>
              <a:buClr>
                <a:schemeClr val="accent1">
                  <a:lumMod val="75000"/>
                </a:schemeClr>
              </a:buClr>
              <a:buFont typeface="Wingdings" panose="05000000000000000000" pitchFamily="2" charset="2"/>
              <a:buChar char="v"/>
              <a:defRPr/>
            </a:pPr>
            <a:r>
              <a:rPr lang="en-US" altLang="en-US" sz="2000" dirty="0">
                <a:latin typeface="Calibri" panose="020F0502020204030204" pitchFamily="34" charset="0"/>
                <a:cs typeface="Calibri" panose="020F0502020204030204" pitchFamily="34" charset="0"/>
              </a:rPr>
              <a:t>Note: If the PAR total exceeds last year’s PAR by a 25%, an explanation will be required.  A warning message will appear at the top of the screen.</a:t>
            </a:r>
          </a:p>
          <a:p>
            <a:pPr eaLnBrk="1" fontAlgn="auto" hangingPunct="1">
              <a:lnSpc>
                <a:spcPct val="80000"/>
              </a:lnSpc>
              <a:buClr>
                <a:schemeClr val="accent1">
                  <a:lumMod val="75000"/>
                </a:schemeClr>
              </a:buClr>
              <a:buFont typeface="Wingdings" panose="05000000000000000000" pitchFamily="2" charset="2"/>
              <a:buChar char="v"/>
              <a:defRPr/>
            </a:pPr>
            <a:r>
              <a:rPr lang="en-US" altLang="en-US" sz="2000" dirty="0">
                <a:latin typeface="Calibri" panose="020F0502020204030204" pitchFamily="34" charset="0"/>
                <a:cs typeface="Calibri" panose="020F0502020204030204" pitchFamily="34" charset="0"/>
              </a:rPr>
              <a:t>A box will appear on the screen for entry of the explanation. The claim cannot be submitted until data is entered in the explanation box.</a:t>
            </a:r>
          </a:p>
        </p:txBody>
      </p:sp>
      <p:sp>
        <p:nvSpPr>
          <p:cNvPr id="63492" name="Slide Number Placeholder 1">
            <a:extLst>
              <a:ext uri="{FF2B5EF4-FFF2-40B4-BE49-F238E27FC236}">
                <a16:creationId xmlns:a16="http://schemas.microsoft.com/office/drawing/2014/main" id="{357C18B5-C694-49D9-95F5-C91ACC2B87C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spcAft>
                <a:spcPts val="600"/>
              </a:spcAft>
              <a:buClr>
                <a:srgbClr val="1287C3"/>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1287C3"/>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1287C3"/>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1287C3"/>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76E3F984-49DE-4D3A-922D-BDDBB0D18617}" type="slidenum">
              <a:rPr lang="en-US" altLang="en-US" sz="1400" smtClean="0">
                <a:latin typeface="Tahoma" panose="020B0604030504040204" pitchFamily="34" charset="0"/>
              </a:rPr>
              <a:pPr>
                <a:spcBef>
                  <a:spcPct val="0"/>
                </a:spcBef>
                <a:spcAft>
                  <a:spcPct val="0"/>
                </a:spcAft>
                <a:buClrTx/>
                <a:buSzTx/>
                <a:buFontTx/>
                <a:buNone/>
              </a:pPr>
              <a:t>45</a:t>
            </a:fld>
            <a:endParaRPr lang="en-US" altLang="en-US" sz="1400">
              <a:latin typeface="Tahoma" panose="020B0604030504040204"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1B1F502E-0ADF-48D9-B0B1-0713713FF13C}"/>
              </a:ext>
            </a:extLst>
          </p:cNvPr>
          <p:cNvSpPr>
            <a:spLocks noGrp="1" noChangeArrowheads="1"/>
          </p:cNvSpPr>
          <p:nvPr>
            <p:ph type="title"/>
          </p:nvPr>
        </p:nvSpPr>
        <p:spPr>
          <a:xfrm>
            <a:off x="982663" y="-76200"/>
            <a:ext cx="7704137" cy="1292225"/>
          </a:xfrm>
        </p:spPr>
        <p:txBody>
          <a:bodyPr/>
          <a:lstStyle/>
          <a:p>
            <a:pPr eaLnBrk="1" hangingPunct="1"/>
            <a:r>
              <a:rPr lang="en-US" altLang="en-US" sz="3600" b="1">
                <a:ln>
                  <a:noFill/>
                </a:ln>
                <a:latin typeface="Calibri" panose="020F0502020204030204" pitchFamily="34" charset="0"/>
                <a:cs typeface="Calibri" panose="020F0502020204030204" pitchFamily="34" charset="0"/>
              </a:rPr>
              <a:t>Mandate 1: PAR Screen</a:t>
            </a:r>
          </a:p>
        </p:txBody>
      </p:sp>
      <p:pic>
        <p:nvPicPr>
          <p:cNvPr id="64515" name="Content Placeholder 3">
            <a:extLst>
              <a:ext uri="{FF2B5EF4-FFF2-40B4-BE49-F238E27FC236}">
                <a16:creationId xmlns:a16="http://schemas.microsoft.com/office/drawing/2014/main" id="{33456FF6-057A-49A3-9994-5D8665F6D21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82663" y="1066800"/>
            <a:ext cx="7780337" cy="5035550"/>
          </a:xfrm>
        </p:spPr>
      </p:pic>
      <p:sp>
        <p:nvSpPr>
          <p:cNvPr id="64516" name="Slide Number Placeholder 1">
            <a:extLst>
              <a:ext uri="{FF2B5EF4-FFF2-40B4-BE49-F238E27FC236}">
                <a16:creationId xmlns:a16="http://schemas.microsoft.com/office/drawing/2014/main" id="{FD296D91-C04F-46BE-B017-918931EC8C0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spcAft>
                <a:spcPts val="600"/>
              </a:spcAft>
              <a:buClr>
                <a:srgbClr val="1287C3"/>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1287C3"/>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1287C3"/>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1287C3"/>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CCBE9756-5D28-40D3-B8AF-70EFB25A8A17}" type="slidenum">
              <a:rPr lang="en-US" altLang="en-US" sz="1400" smtClean="0">
                <a:latin typeface="Tahoma" panose="020B0604030504040204" pitchFamily="34" charset="0"/>
              </a:rPr>
              <a:pPr>
                <a:spcBef>
                  <a:spcPct val="0"/>
                </a:spcBef>
                <a:spcAft>
                  <a:spcPct val="0"/>
                </a:spcAft>
                <a:buClrTx/>
                <a:buSzTx/>
                <a:buFontTx/>
                <a:buNone/>
              </a:pPr>
              <a:t>46</a:t>
            </a:fld>
            <a:endParaRPr lang="en-US" altLang="en-US" sz="1400">
              <a:latin typeface="Tahoma" panose="020B0604030504040204"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E3FAB4FD-33FA-49F5-A93A-F4F181D5C25A}"/>
              </a:ext>
            </a:extLst>
          </p:cNvPr>
          <p:cNvSpPr>
            <a:spLocks noGrp="1" noChangeArrowheads="1"/>
          </p:cNvSpPr>
          <p:nvPr>
            <p:ph type="title"/>
          </p:nvPr>
        </p:nvSpPr>
        <p:spPr>
          <a:xfrm>
            <a:off x="993775" y="304800"/>
            <a:ext cx="7704138" cy="1597025"/>
          </a:xfrm>
        </p:spPr>
        <p:txBody>
          <a:bodyPr/>
          <a:lstStyle/>
          <a:p>
            <a:pPr eaLnBrk="1" hangingPunct="1"/>
            <a:r>
              <a:rPr lang="en-US" altLang="en-US" sz="3600" b="1">
                <a:ln>
                  <a:noFill/>
                </a:ln>
                <a:latin typeface="Calibri" panose="020F0502020204030204" pitchFamily="34" charset="0"/>
                <a:cs typeface="Calibri" panose="020F0502020204030204" pitchFamily="34" charset="0"/>
              </a:rPr>
              <a:t>Comprehensive Attendance Policy (CAP) Certification</a:t>
            </a:r>
            <a:br>
              <a:rPr lang="en-US" altLang="en-US" sz="3600" b="1">
                <a:ln>
                  <a:noFill/>
                </a:ln>
                <a:latin typeface="Calibri" panose="020F0502020204030204" pitchFamily="34" charset="0"/>
                <a:cs typeface="Calibri" panose="020F0502020204030204" pitchFamily="34" charset="0"/>
              </a:rPr>
            </a:br>
            <a:r>
              <a:rPr lang="en-US" altLang="en-US" sz="1400" b="1">
                <a:ln>
                  <a:noFill/>
                </a:ln>
                <a:latin typeface="Calibri" panose="020F0502020204030204" pitchFamily="34" charset="0"/>
                <a:cs typeface="Calibri" panose="020F0502020204030204" pitchFamily="34" charset="0"/>
              </a:rPr>
              <a:t>* CERTIFY CAP AFTER ENTERING DATA FOR MANDATE 1*</a:t>
            </a:r>
            <a:endParaRPr lang="en-US" altLang="en-US" sz="3600" b="1">
              <a:ln>
                <a:noFill/>
              </a:ln>
              <a:latin typeface="Calibri" panose="020F0502020204030204" pitchFamily="34" charset="0"/>
              <a:cs typeface="Calibri" panose="020F0502020204030204" pitchFamily="34" charset="0"/>
            </a:endParaRPr>
          </a:p>
        </p:txBody>
      </p:sp>
      <p:pic>
        <p:nvPicPr>
          <p:cNvPr id="65539" name="Content Placeholder 7">
            <a:extLst>
              <a:ext uri="{FF2B5EF4-FFF2-40B4-BE49-F238E27FC236}">
                <a16:creationId xmlns:a16="http://schemas.microsoft.com/office/drawing/2014/main" id="{867AB937-32B1-48C5-9177-F4181397A22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00088" y="2054225"/>
            <a:ext cx="8291512" cy="1930400"/>
          </a:xfrm>
        </p:spPr>
      </p:pic>
      <p:sp>
        <p:nvSpPr>
          <p:cNvPr id="65540" name="Slide Number Placeholder 1">
            <a:extLst>
              <a:ext uri="{FF2B5EF4-FFF2-40B4-BE49-F238E27FC236}">
                <a16:creationId xmlns:a16="http://schemas.microsoft.com/office/drawing/2014/main" id="{79EB867D-86CB-4693-A76A-B5EF531B9F4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spcAft>
                <a:spcPts val="600"/>
              </a:spcAft>
              <a:buClr>
                <a:srgbClr val="1287C3"/>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1287C3"/>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1287C3"/>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1287C3"/>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E3970A27-278A-4ECB-9D32-EE9E07D026A6}" type="slidenum">
              <a:rPr lang="en-US" altLang="en-US" sz="1400" smtClean="0">
                <a:latin typeface="Tahoma" panose="020B0604030504040204" pitchFamily="34" charset="0"/>
              </a:rPr>
              <a:pPr>
                <a:spcBef>
                  <a:spcPct val="0"/>
                </a:spcBef>
                <a:spcAft>
                  <a:spcPct val="0"/>
                </a:spcAft>
                <a:buClrTx/>
                <a:buSzTx/>
                <a:buFontTx/>
                <a:buNone/>
              </a:pPr>
              <a:t>47</a:t>
            </a:fld>
            <a:endParaRPr lang="en-US" altLang="en-US" sz="1400">
              <a:latin typeface="Tahoma" panose="020B0604030504040204" pitchFamily="34" charset="0"/>
            </a:endParaRPr>
          </a:p>
        </p:txBody>
      </p:sp>
      <p:pic>
        <p:nvPicPr>
          <p:cNvPr id="65541" name="Picture 1">
            <a:extLst>
              <a:ext uri="{FF2B5EF4-FFF2-40B4-BE49-F238E27FC236}">
                <a16:creationId xmlns:a16="http://schemas.microsoft.com/office/drawing/2014/main" id="{85665235-5702-41DB-A36C-1072404F47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088" y="4035425"/>
            <a:ext cx="8291512"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a:extLst>
              <a:ext uri="{FF2B5EF4-FFF2-40B4-BE49-F238E27FC236}">
                <a16:creationId xmlns:a16="http://schemas.microsoft.com/office/drawing/2014/main" id="{6281F38A-3060-40F1-AB0E-DE365EEB2A10}"/>
              </a:ext>
            </a:extLst>
          </p:cNvPr>
          <p:cNvSpPr>
            <a:spLocks noGrp="1" noChangeArrowheads="1"/>
          </p:cNvSpPr>
          <p:nvPr>
            <p:ph type="title"/>
          </p:nvPr>
        </p:nvSpPr>
        <p:spPr>
          <a:xfrm>
            <a:off x="982663" y="249238"/>
            <a:ext cx="8145462" cy="1296987"/>
          </a:xfrm>
        </p:spPr>
        <p:txBody>
          <a:bodyPr rtlCol="0">
            <a:normAutofit fontScale="90000"/>
          </a:bodyPr>
          <a:lstStyle/>
          <a:p>
            <a:pPr eaLnBrk="1" fontAlgn="auto" hangingPunct="1">
              <a:spcAft>
                <a:spcPts val="0"/>
              </a:spcAft>
              <a:defRPr/>
            </a:pPr>
            <a:r>
              <a:rPr lang="en-US" altLang="en-US" b="1" dirty="0">
                <a:latin typeface="Calibri" panose="020F0502020204030204" pitchFamily="34" charset="0"/>
                <a:cs typeface="Calibri" panose="020F0502020204030204" pitchFamily="34" charset="0"/>
              </a:rPr>
              <a:t>Mandate 1: DOCUMENT REQUESTS</a:t>
            </a:r>
            <a:br>
              <a:rPr lang="en-US" altLang="en-US" dirty="0">
                <a:ln>
                  <a:noFill/>
                </a:ln>
              </a:rPr>
            </a:br>
            <a:endParaRPr lang="en-US" altLang="en-US" dirty="0">
              <a:ln>
                <a:noFill/>
              </a:ln>
            </a:endParaRPr>
          </a:p>
        </p:txBody>
      </p:sp>
      <p:sp>
        <p:nvSpPr>
          <p:cNvPr id="66563" name="Slide Number Placeholder 3">
            <a:extLst>
              <a:ext uri="{FF2B5EF4-FFF2-40B4-BE49-F238E27FC236}">
                <a16:creationId xmlns:a16="http://schemas.microsoft.com/office/drawing/2014/main" id="{002BB0B9-3F3D-4ABE-995B-5C954764F64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B911CE8-8DEC-4481-8C6A-7532E7AB6667}" type="slidenum">
              <a:rPr lang="en-US" altLang="en-US" sz="1400" smtClean="0">
                <a:solidFill>
                  <a:srgbClr val="000000"/>
                </a:solidFill>
                <a:latin typeface="Tahoma" panose="020B0604030504040204" pitchFamily="34" charset="0"/>
                <a:cs typeface="Tahoma" panose="020B0604030504040204" pitchFamily="34" charset="0"/>
              </a:rPr>
              <a:pPr/>
              <a:t>48</a:t>
            </a:fld>
            <a:endParaRPr lang="en-US" altLang="en-US" sz="1400">
              <a:solidFill>
                <a:srgbClr val="000000"/>
              </a:solidFill>
              <a:latin typeface="Tahoma" panose="020B0604030504040204" pitchFamily="34" charset="0"/>
              <a:cs typeface="Tahoma" panose="020B0604030504040204" pitchFamily="34" charset="0"/>
            </a:endParaRPr>
          </a:p>
        </p:txBody>
      </p:sp>
      <p:sp>
        <p:nvSpPr>
          <p:cNvPr id="61444" name="Title 1">
            <a:extLst>
              <a:ext uri="{FF2B5EF4-FFF2-40B4-BE49-F238E27FC236}">
                <a16:creationId xmlns:a16="http://schemas.microsoft.com/office/drawing/2014/main" id="{90170805-D17D-49B5-9830-154635EA9389}"/>
              </a:ext>
            </a:extLst>
          </p:cNvPr>
          <p:cNvSpPr txBox="1">
            <a:spLocks noChangeArrowheads="1"/>
          </p:cNvSpPr>
          <p:nvPr/>
        </p:nvSpPr>
        <p:spPr bwMode="auto">
          <a:xfrm>
            <a:off x="846138" y="1066800"/>
            <a:ext cx="8229600" cy="3962400"/>
          </a:xfrm>
          <a:prstGeom prst="rect">
            <a:avLst/>
          </a:prstGeom>
          <a:noFill/>
          <a:ln>
            <a:noFill/>
          </a:ln>
        </p:spPr>
        <p:txBody>
          <a:bodyPr anchor="ctr"/>
          <a:lstStyle>
            <a:lvl1pPr defTabSz="457200">
              <a:spcBef>
                <a:spcPct val="20000"/>
              </a:spcBef>
              <a:spcAft>
                <a:spcPts val="600"/>
              </a:spcAft>
              <a:buClr>
                <a:srgbClr val="1287C3"/>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defTabSz="457200">
              <a:spcBef>
                <a:spcPct val="20000"/>
              </a:spcBef>
              <a:spcAft>
                <a:spcPts val="600"/>
              </a:spcAft>
              <a:buClr>
                <a:srgbClr val="1287C3"/>
              </a:buClr>
              <a:buSzPct val="145000"/>
              <a:buFont typeface="Arial" panose="020B0604020202020204" pitchFamily="34" charset="0"/>
              <a:buChar char="•"/>
              <a:defRPr sz="2000">
                <a:solidFill>
                  <a:schemeClr val="tx1"/>
                </a:solidFill>
                <a:latin typeface="Corbel" panose="020B0503020204020204" pitchFamily="34" charset="0"/>
              </a:defRPr>
            </a:lvl2pPr>
            <a:lvl3pPr marL="1200150" indent="-285750" defTabSz="457200">
              <a:spcBef>
                <a:spcPct val="20000"/>
              </a:spcBef>
              <a:spcAft>
                <a:spcPts val="600"/>
              </a:spcAft>
              <a:buClr>
                <a:srgbClr val="1287C3"/>
              </a:buClr>
              <a:buSzPct val="145000"/>
              <a:buFont typeface="Arial" panose="020B0604020202020204" pitchFamily="34" charset="0"/>
              <a:buChar char="•"/>
              <a:defRPr>
                <a:solidFill>
                  <a:schemeClr val="tx1"/>
                </a:solidFill>
                <a:latin typeface="Corbel" panose="020B0503020204020204" pitchFamily="34" charset="0"/>
              </a:defRPr>
            </a:lvl3pPr>
            <a:lvl4pPr marL="1543050" indent="-171450" defTabSz="457200">
              <a:spcBef>
                <a:spcPct val="20000"/>
              </a:spcBef>
              <a:spcAft>
                <a:spcPts val="600"/>
              </a:spcAft>
              <a:buClr>
                <a:srgbClr val="1287C3"/>
              </a:buClr>
              <a:buSzPct val="145000"/>
              <a:buFont typeface="Arial" panose="020B0604020202020204" pitchFamily="34" charset="0"/>
              <a:buChar char="•"/>
              <a:defRPr sz="1600">
                <a:solidFill>
                  <a:schemeClr val="tx1"/>
                </a:solidFill>
                <a:latin typeface="Corbel" panose="020B0503020204020204" pitchFamily="34" charset="0"/>
              </a:defRPr>
            </a:lvl4pPr>
            <a:lvl5pPr marL="2000250" indent="-171450" defTabSz="45720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5pPr>
            <a:lvl6pPr marL="2457450" indent="-171450" defTabSz="4572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6pPr>
            <a:lvl7pPr marL="2914650" indent="-171450" defTabSz="4572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7pPr>
            <a:lvl8pPr marL="3371850" indent="-171450" defTabSz="4572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8pPr>
            <a:lvl9pPr marL="3829050" indent="-171450" defTabSz="4572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9pPr>
          </a:lstStyle>
          <a:p>
            <a:pPr marL="285750" indent="-285750">
              <a:spcBef>
                <a:spcPct val="0"/>
              </a:spcBef>
              <a:spcAft>
                <a:spcPct val="0"/>
              </a:spcAft>
              <a:buClr>
                <a:schemeClr val="accent1"/>
              </a:buClr>
              <a:buSzTx/>
              <a:buFont typeface="Wingdings" panose="05000000000000000000" pitchFamily="2" charset="2"/>
              <a:buChar char="v"/>
              <a:defRPr/>
            </a:pPr>
            <a:r>
              <a:rPr lang="en-US" altLang="en-US" sz="1800" dirty="0">
                <a:solidFill>
                  <a:srgbClr val="000000"/>
                </a:solidFill>
                <a:latin typeface="Calibri" panose="020F0502020204030204" pitchFamily="34" charset="0"/>
                <a:cs typeface="Calibri" panose="020F0502020204030204" pitchFamily="34" charset="0"/>
              </a:rPr>
              <a:t>You claim may be set to Hold if you enter fewer than 180 days in the school year for Teachers or 190 for Administrators/Support Staff.</a:t>
            </a:r>
          </a:p>
          <a:p>
            <a:pPr>
              <a:spcBef>
                <a:spcPct val="0"/>
              </a:spcBef>
              <a:spcAft>
                <a:spcPct val="0"/>
              </a:spcAft>
              <a:buClr>
                <a:srgbClr val="C00000"/>
              </a:buClr>
              <a:buSzTx/>
              <a:buFontTx/>
              <a:buNone/>
              <a:defRPr/>
            </a:pPr>
            <a:endParaRPr lang="en-US" altLang="en-US" sz="1800" dirty="0">
              <a:solidFill>
                <a:srgbClr val="000000"/>
              </a:solidFill>
              <a:latin typeface="Calibri" panose="020F0502020204030204" pitchFamily="34" charset="0"/>
              <a:cs typeface="Calibri" panose="020F0502020204030204" pitchFamily="34" charset="0"/>
            </a:endParaRPr>
          </a:p>
          <a:p>
            <a:pPr>
              <a:spcBef>
                <a:spcPct val="0"/>
              </a:spcBef>
              <a:spcAft>
                <a:spcPct val="0"/>
              </a:spcAft>
              <a:buClr>
                <a:srgbClr val="C00000"/>
              </a:buClr>
              <a:buSzTx/>
              <a:buFontTx/>
              <a:buNone/>
              <a:defRPr/>
            </a:pPr>
            <a:endParaRPr lang="en-US" altLang="en-US" sz="1800" dirty="0">
              <a:solidFill>
                <a:srgbClr val="000000"/>
              </a:solidFill>
              <a:latin typeface="Calibri" panose="020F0502020204030204" pitchFamily="34" charset="0"/>
              <a:cs typeface="Calibri" panose="020F0502020204030204" pitchFamily="34" charset="0"/>
            </a:endParaRPr>
          </a:p>
          <a:p>
            <a:pPr>
              <a:spcBef>
                <a:spcPct val="0"/>
              </a:spcBef>
              <a:spcAft>
                <a:spcPct val="0"/>
              </a:spcAft>
              <a:buClr>
                <a:srgbClr val="C00000"/>
              </a:buClr>
              <a:buSzTx/>
              <a:buFontTx/>
              <a:buNone/>
              <a:defRPr/>
            </a:pPr>
            <a:endParaRPr lang="en-US" altLang="en-US" sz="1800" dirty="0">
              <a:solidFill>
                <a:srgbClr val="000000"/>
              </a:solidFill>
              <a:latin typeface="Calibri" panose="020F0502020204030204" pitchFamily="34" charset="0"/>
              <a:cs typeface="Calibri" panose="020F0502020204030204" pitchFamily="34" charset="0"/>
            </a:endParaRPr>
          </a:p>
          <a:p>
            <a:pPr>
              <a:spcBef>
                <a:spcPct val="0"/>
              </a:spcBef>
              <a:spcAft>
                <a:spcPct val="0"/>
              </a:spcAft>
              <a:buClr>
                <a:srgbClr val="C00000"/>
              </a:buClr>
              <a:buSzTx/>
              <a:buFontTx/>
              <a:buNone/>
              <a:defRPr/>
            </a:pPr>
            <a:endParaRPr lang="en-US" altLang="en-US" sz="1800" dirty="0">
              <a:solidFill>
                <a:srgbClr val="000000"/>
              </a:solidFill>
              <a:latin typeface="Calibri" panose="020F0502020204030204" pitchFamily="34" charset="0"/>
              <a:cs typeface="Calibri" panose="020F0502020204030204" pitchFamily="34" charset="0"/>
            </a:endParaRPr>
          </a:p>
          <a:p>
            <a:pPr>
              <a:spcBef>
                <a:spcPct val="0"/>
              </a:spcBef>
              <a:spcAft>
                <a:spcPct val="0"/>
              </a:spcAft>
              <a:buClr>
                <a:srgbClr val="C00000"/>
              </a:buClr>
              <a:buSzTx/>
              <a:buFontTx/>
              <a:buNone/>
              <a:defRPr/>
            </a:pPr>
            <a:endParaRPr lang="en-US" altLang="en-US" sz="1800" dirty="0">
              <a:solidFill>
                <a:srgbClr val="000000"/>
              </a:solidFill>
              <a:latin typeface="Calibri" panose="020F0502020204030204" pitchFamily="34" charset="0"/>
              <a:cs typeface="Calibri" panose="020F0502020204030204" pitchFamily="34" charset="0"/>
            </a:endParaRPr>
          </a:p>
          <a:p>
            <a:pPr>
              <a:spcBef>
                <a:spcPct val="0"/>
              </a:spcBef>
              <a:spcAft>
                <a:spcPct val="0"/>
              </a:spcAft>
              <a:buClr>
                <a:srgbClr val="C00000"/>
              </a:buClr>
              <a:buSzTx/>
              <a:buFontTx/>
              <a:buNone/>
              <a:defRPr/>
            </a:pPr>
            <a:r>
              <a:rPr lang="en-US" altLang="en-US" sz="1800" dirty="0">
                <a:solidFill>
                  <a:srgbClr val="000000"/>
                </a:solidFill>
                <a:latin typeface="Calibri" panose="020F0502020204030204" pitchFamily="34" charset="0"/>
                <a:cs typeface="Calibri" panose="020F0502020204030204" pitchFamily="34" charset="0"/>
              </a:rPr>
              <a:t> </a:t>
            </a:r>
          </a:p>
          <a:p>
            <a:pPr>
              <a:spcBef>
                <a:spcPct val="0"/>
              </a:spcBef>
              <a:spcAft>
                <a:spcPct val="0"/>
              </a:spcAft>
              <a:buClr>
                <a:srgbClr val="C00000"/>
              </a:buClr>
              <a:buSzTx/>
              <a:buFontTx/>
              <a:buNone/>
              <a:defRPr/>
            </a:pPr>
            <a:endParaRPr lang="en-US" altLang="en-US" sz="1800" dirty="0">
              <a:solidFill>
                <a:srgbClr val="000000"/>
              </a:solidFill>
              <a:latin typeface="Calibri" panose="020F0502020204030204" pitchFamily="34" charset="0"/>
              <a:cs typeface="Calibri" panose="020F0502020204030204" pitchFamily="34" charset="0"/>
            </a:endParaRPr>
          </a:p>
          <a:p>
            <a:pPr marL="285750" indent="-285750">
              <a:spcBef>
                <a:spcPct val="0"/>
              </a:spcBef>
              <a:spcAft>
                <a:spcPct val="0"/>
              </a:spcAft>
              <a:buClr>
                <a:schemeClr val="accent1"/>
              </a:buClr>
              <a:buSzTx/>
              <a:buFont typeface="Wingdings" panose="05000000000000000000" pitchFamily="2" charset="2"/>
              <a:buChar char="v"/>
              <a:defRPr/>
            </a:pPr>
            <a:r>
              <a:rPr lang="en-US" altLang="en-US" sz="1800" dirty="0">
                <a:solidFill>
                  <a:srgbClr val="000000"/>
                </a:solidFill>
                <a:latin typeface="Calibri" panose="020F0502020204030204" pitchFamily="34" charset="0"/>
                <a:cs typeface="Calibri" panose="020F0502020204030204" pitchFamily="34" charset="0"/>
              </a:rPr>
              <a:t>This will trigger a document upload request at the bottom of the claim screen and an email will be sent to the Administrator on file for a school calendar. </a:t>
            </a:r>
          </a:p>
          <a:p>
            <a:pPr>
              <a:spcBef>
                <a:spcPct val="0"/>
              </a:spcBef>
              <a:spcAft>
                <a:spcPct val="0"/>
              </a:spcAft>
              <a:buClr>
                <a:srgbClr val="C00000"/>
              </a:buClr>
              <a:buSzTx/>
              <a:buFontTx/>
              <a:buNone/>
              <a:defRPr/>
            </a:pPr>
            <a:endParaRPr lang="en-US" altLang="en-US" sz="1800" dirty="0">
              <a:solidFill>
                <a:srgbClr val="000000"/>
              </a:solidFill>
            </a:endParaRPr>
          </a:p>
          <a:p>
            <a:pPr>
              <a:spcBef>
                <a:spcPct val="0"/>
              </a:spcBef>
              <a:spcAft>
                <a:spcPct val="0"/>
              </a:spcAft>
              <a:buClr>
                <a:srgbClr val="C00000"/>
              </a:buClr>
              <a:buSzTx/>
              <a:buFontTx/>
              <a:buNone/>
              <a:defRPr/>
            </a:pPr>
            <a:endParaRPr lang="en-US" altLang="en-US" sz="1800" dirty="0">
              <a:solidFill>
                <a:srgbClr val="000000"/>
              </a:solidFill>
            </a:endParaRPr>
          </a:p>
        </p:txBody>
      </p:sp>
      <p:pic>
        <p:nvPicPr>
          <p:cNvPr id="66565" name="Picture 2">
            <a:extLst>
              <a:ext uri="{FF2B5EF4-FFF2-40B4-BE49-F238E27FC236}">
                <a16:creationId xmlns:a16="http://schemas.microsoft.com/office/drawing/2014/main" id="{2E1B2B0E-9FD0-4F41-82FF-39F31747B3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946275"/>
            <a:ext cx="8093075" cy="148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6" name="Picture 4">
            <a:extLst>
              <a:ext uri="{FF2B5EF4-FFF2-40B4-BE49-F238E27FC236}">
                <a16:creationId xmlns:a16="http://schemas.microsoft.com/office/drawing/2014/main" id="{4D119D9A-9DB1-4A83-9B70-0DEF0B004E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213" y="4348163"/>
            <a:ext cx="8602662" cy="184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Arrow Connector 9">
            <a:extLst>
              <a:ext uri="{FF2B5EF4-FFF2-40B4-BE49-F238E27FC236}">
                <a16:creationId xmlns:a16="http://schemas.microsoft.com/office/drawing/2014/main" id="{07BBCB5D-3C4B-4B96-B0D6-88868FEF458E}"/>
              </a:ext>
            </a:extLst>
          </p:cNvPr>
          <p:cNvCxnSpPr>
            <a:cxnSpLocks/>
          </p:cNvCxnSpPr>
          <p:nvPr/>
        </p:nvCxnSpPr>
        <p:spPr>
          <a:xfrm>
            <a:off x="685800" y="5549097"/>
            <a:ext cx="702171" cy="189765"/>
          </a:xfrm>
          <a:prstGeom prst="straightConnector1">
            <a:avLst/>
          </a:prstGeom>
          <a:ln w="38100">
            <a:solidFill>
              <a:schemeClr val="tx2"/>
            </a:solidFill>
            <a:headEnd type="none" w="med" len="med"/>
            <a:tailEnd type="triangle" w="med" len="med"/>
          </a:ln>
        </p:spPr>
        <p:style>
          <a:lnRef idx="3">
            <a:schemeClr val="accent1"/>
          </a:lnRef>
          <a:fillRef idx="0">
            <a:schemeClr val="accent1"/>
          </a:fillRef>
          <a:effectRef idx="2">
            <a:schemeClr val="accent1"/>
          </a:effectRef>
          <a:fontRef idx="minor">
            <a:schemeClr val="tx1"/>
          </a:fontRef>
        </p:style>
      </p:cxn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a:extLst>
              <a:ext uri="{FF2B5EF4-FFF2-40B4-BE49-F238E27FC236}">
                <a16:creationId xmlns:a16="http://schemas.microsoft.com/office/drawing/2014/main" id="{654E37F6-F4E3-426A-BA5E-745CF61F351B}"/>
              </a:ext>
            </a:extLst>
          </p:cNvPr>
          <p:cNvSpPr>
            <a:spLocks noGrp="1" noChangeArrowheads="1"/>
          </p:cNvSpPr>
          <p:nvPr>
            <p:ph type="title"/>
          </p:nvPr>
        </p:nvSpPr>
        <p:spPr>
          <a:xfrm>
            <a:off x="457200" y="284163"/>
            <a:ext cx="8458200" cy="1143000"/>
          </a:xfrm>
        </p:spPr>
        <p:txBody>
          <a:bodyPr/>
          <a:lstStyle/>
          <a:p>
            <a:r>
              <a:rPr lang="en-US" altLang="en-US" sz="3600" b="1">
                <a:ln>
                  <a:noFill/>
                </a:ln>
                <a:latin typeface="Calibri" panose="020F0502020204030204" pitchFamily="34" charset="0"/>
                <a:cs typeface="Calibri" panose="020F0502020204030204" pitchFamily="34" charset="0"/>
              </a:rPr>
              <a:t>Mandate 1: SAMPLE CALENDAR EXAMPLE</a:t>
            </a:r>
            <a:br>
              <a:rPr lang="en-US" altLang="en-US" b="1">
                <a:ln>
                  <a:noFill/>
                </a:ln>
                <a:latin typeface="Calibri" panose="020F0502020204030204" pitchFamily="34" charset="0"/>
                <a:cs typeface="Calibri" panose="020F0502020204030204" pitchFamily="34" charset="0"/>
              </a:rPr>
            </a:br>
            <a:r>
              <a:rPr lang="en-US" altLang="en-US" sz="1600" b="1">
                <a:ln>
                  <a:noFill/>
                </a:ln>
                <a:latin typeface="Calibri" panose="020F0502020204030204" pitchFamily="34" charset="0"/>
                <a:cs typeface="Calibri" panose="020F0502020204030204" pitchFamily="34" charset="0"/>
              </a:rPr>
              <a:t>*Please include totals for Teachers and other staff</a:t>
            </a:r>
            <a:endParaRPr lang="en-US" altLang="en-US">
              <a:ln>
                <a:noFill/>
              </a:ln>
            </a:endParaRPr>
          </a:p>
        </p:txBody>
      </p:sp>
      <p:sp>
        <p:nvSpPr>
          <p:cNvPr id="4" name="Slide Number Placeholder 3">
            <a:extLst>
              <a:ext uri="{FF2B5EF4-FFF2-40B4-BE49-F238E27FC236}">
                <a16:creationId xmlns:a16="http://schemas.microsoft.com/office/drawing/2014/main" id="{1FEBDEE4-68B3-4112-966B-FAB4A3B0CAA4}"/>
              </a:ext>
            </a:extLst>
          </p:cNvPr>
          <p:cNvSpPr>
            <a:spLocks noGrp="1"/>
          </p:cNvSpPr>
          <p:nvPr>
            <p:ph type="sldNum" sz="quarter" idx="12"/>
          </p:nvPr>
        </p:nvSpPr>
        <p:spPr/>
        <p:txBody>
          <a:bodyPr/>
          <a:lstStyle/>
          <a:p>
            <a:pPr>
              <a:defRPr/>
            </a:pPr>
            <a:fld id="{A34D0B3E-B4A1-4E42-AB08-2D1FD43132ED}" type="slidenum">
              <a:rPr lang="en-US" altLang="en-US" smtClean="0"/>
              <a:pPr>
                <a:defRPr/>
              </a:pPr>
              <a:t>49</a:t>
            </a:fld>
            <a:endParaRPr lang="en-US" altLang="en-US"/>
          </a:p>
        </p:txBody>
      </p:sp>
      <p:pic>
        <p:nvPicPr>
          <p:cNvPr id="68612" name="Picture 4">
            <a:extLst>
              <a:ext uri="{FF2B5EF4-FFF2-40B4-BE49-F238E27FC236}">
                <a16:creationId xmlns:a16="http://schemas.microsoft.com/office/drawing/2014/main" id="{699127D3-ADB9-4464-95F4-DDD87386F4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5113" y="990600"/>
            <a:ext cx="6302375" cy="582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1764D8CF-E5D9-4212-A8FC-BB39EC079025}"/>
              </a:ext>
            </a:extLst>
          </p:cNvPr>
          <p:cNvSpPr>
            <a:spLocks noGrp="1" noChangeArrowheads="1"/>
          </p:cNvSpPr>
          <p:nvPr>
            <p:ph type="title"/>
          </p:nvPr>
        </p:nvSpPr>
        <p:spPr>
          <a:xfrm>
            <a:off x="990600" y="152400"/>
            <a:ext cx="7953375" cy="990600"/>
          </a:xfrm>
        </p:spPr>
        <p:txBody>
          <a:bodyPr rtlCol="0">
            <a:normAutofit fontScale="90000"/>
          </a:bodyPr>
          <a:lstStyle/>
          <a:p>
            <a:pPr eaLnBrk="1" fontAlgn="auto" hangingPunct="1">
              <a:spcAft>
                <a:spcPts val="0"/>
              </a:spcAft>
              <a:defRPr/>
            </a:pPr>
            <a:br>
              <a:rPr lang="en-US" altLang="en-US" sz="3200" b="1" dirty="0"/>
            </a:br>
            <a:br>
              <a:rPr lang="en-US" altLang="en-US" sz="3200" b="1" dirty="0"/>
            </a:br>
            <a:r>
              <a:rPr lang="en-US" altLang="en-US" b="1" dirty="0">
                <a:latin typeface="Calibri" panose="020F0502020204030204" pitchFamily="34" charset="0"/>
                <a:cs typeface="Calibri" panose="020F0502020204030204" pitchFamily="34" charset="0"/>
              </a:rPr>
              <a:t>Changes to the MSA-CAP Forms/Online System (continued)</a:t>
            </a:r>
            <a:br>
              <a:rPr lang="en-US" altLang="en-US" b="1" dirty="0">
                <a:latin typeface="Calibri" panose="020F0502020204030204" pitchFamily="34" charset="0"/>
                <a:cs typeface="Calibri" panose="020F0502020204030204" pitchFamily="34" charset="0"/>
              </a:rPr>
            </a:br>
            <a:br>
              <a:rPr lang="en-US" altLang="en-US" b="1" dirty="0"/>
            </a:br>
            <a:endParaRPr lang="en-US" altLang="en-US" sz="3200" b="1" dirty="0"/>
          </a:p>
        </p:txBody>
      </p:sp>
      <p:sp>
        <p:nvSpPr>
          <p:cNvPr id="15363" name="Rectangle 3">
            <a:extLst>
              <a:ext uri="{FF2B5EF4-FFF2-40B4-BE49-F238E27FC236}">
                <a16:creationId xmlns:a16="http://schemas.microsoft.com/office/drawing/2014/main" id="{0243EA3A-9A9D-436D-A2C9-B5CF85D9A030}"/>
              </a:ext>
            </a:extLst>
          </p:cNvPr>
          <p:cNvSpPr>
            <a:spLocks noGrp="1" noChangeArrowheads="1"/>
          </p:cNvSpPr>
          <p:nvPr>
            <p:ph idx="1"/>
          </p:nvPr>
        </p:nvSpPr>
        <p:spPr>
          <a:xfrm>
            <a:off x="838201" y="1470853"/>
            <a:ext cx="8105774" cy="5254625"/>
          </a:xfrm>
        </p:spPr>
        <p:txBody>
          <a:bodyPr rtlCol="0">
            <a:normAutofit/>
          </a:bodyPr>
          <a:lstStyle/>
          <a:p>
            <a:pPr marL="0" indent="0" algn="ctr" eaLnBrk="1" fontAlgn="auto" hangingPunct="1">
              <a:lnSpc>
                <a:spcPct val="90000"/>
              </a:lnSpc>
              <a:buClr>
                <a:schemeClr val="accent1">
                  <a:lumMod val="75000"/>
                </a:schemeClr>
              </a:buClr>
              <a:buFont typeface="Arial"/>
              <a:buNone/>
              <a:defRPr/>
            </a:pPr>
            <a:r>
              <a:rPr lang="en-US" altLang="en-US" sz="2900" dirty="0">
                <a:latin typeface="Calibri" panose="020F0502020204030204" pitchFamily="34" charset="0"/>
                <a:cs typeface="Calibri" panose="020F0502020204030204" pitchFamily="34" charset="0"/>
              </a:rPr>
              <a:t>School Year 2021-22</a:t>
            </a:r>
          </a:p>
          <a:p>
            <a:pPr eaLnBrk="1" fontAlgn="auto" hangingPunct="1">
              <a:buClr>
                <a:schemeClr val="accent1">
                  <a:lumMod val="75000"/>
                </a:schemeClr>
              </a:buClr>
              <a:buFont typeface="Wingdings" panose="05000000000000000000" pitchFamily="2" charset="2"/>
              <a:buChar char="v"/>
              <a:defRPr/>
            </a:pPr>
            <a:r>
              <a:rPr lang="en-US" sz="2900" dirty="0">
                <a:latin typeface="Calibri" panose="020F0502020204030204" pitchFamily="34" charset="0"/>
                <a:cs typeface="Calibri" panose="020F0502020204030204" pitchFamily="34" charset="0"/>
              </a:rPr>
              <a:t>During the 2021-22 school year, field tests were administered for the following MSA related exams:</a:t>
            </a:r>
          </a:p>
          <a:p>
            <a:pPr lvl="1" eaLnBrk="1" fontAlgn="auto" hangingPunct="1">
              <a:buClr>
                <a:schemeClr val="accent1">
                  <a:lumMod val="75000"/>
                </a:schemeClr>
              </a:buClr>
              <a:buFont typeface="Wingdings" panose="05000000000000000000" pitchFamily="2" charset="2"/>
              <a:buChar char="v"/>
              <a:defRPr/>
            </a:pPr>
            <a:r>
              <a:rPr lang="en-US" sz="2900" dirty="0">
                <a:latin typeface="Calibri" panose="020F0502020204030204" pitchFamily="34" charset="0"/>
                <a:cs typeface="Calibri" panose="020F0502020204030204" pitchFamily="34" charset="0"/>
              </a:rPr>
              <a:t>Grades 3 through 8 Math and English Language Arts (Mandate 2)</a:t>
            </a:r>
          </a:p>
          <a:p>
            <a:pPr lvl="1" eaLnBrk="1" fontAlgn="auto" hangingPunct="1">
              <a:buClr>
                <a:schemeClr val="accent1">
                  <a:lumMod val="75000"/>
                </a:schemeClr>
              </a:buClr>
              <a:buFont typeface="Wingdings" panose="05000000000000000000" pitchFamily="2" charset="2"/>
              <a:buChar char="v"/>
              <a:defRPr/>
            </a:pPr>
            <a:r>
              <a:rPr lang="en-US" sz="2900" dirty="0">
                <a:latin typeface="Calibri" panose="020F0502020204030204" pitchFamily="34" charset="0"/>
                <a:cs typeface="Calibri" panose="020F0502020204030204" pitchFamily="34" charset="0"/>
              </a:rPr>
              <a:t>Regents Examinations (Mandate 4)</a:t>
            </a:r>
          </a:p>
          <a:p>
            <a:pPr lvl="1" eaLnBrk="1" fontAlgn="auto" hangingPunct="1">
              <a:buClr>
                <a:schemeClr val="accent1">
                  <a:lumMod val="75000"/>
                </a:schemeClr>
              </a:buClr>
              <a:buFont typeface="Wingdings" panose="05000000000000000000" pitchFamily="2" charset="2"/>
              <a:buChar char="v"/>
              <a:defRPr/>
            </a:pPr>
            <a:r>
              <a:rPr lang="en-US" sz="2900" dirty="0">
                <a:latin typeface="Calibri" panose="020F0502020204030204" pitchFamily="34" charset="0"/>
                <a:cs typeface="Calibri" panose="020F0502020204030204" pitchFamily="34" charset="0"/>
              </a:rPr>
              <a:t>Grade 8 Science (Mandate 14)</a:t>
            </a:r>
          </a:p>
          <a:p>
            <a:pPr lvl="1" eaLnBrk="1" fontAlgn="auto" hangingPunct="1">
              <a:buClr>
                <a:schemeClr val="accent1">
                  <a:lumMod val="75000"/>
                </a:schemeClr>
              </a:buClr>
              <a:buFont typeface="Wingdings" panose="05000000000000000000" pitchFamily="2" charset="2"/>
              <a:buChar char="v"/>
              <a:defRPr/>
            </a:pPr>
            <a:r>
              <a:rPr lang="en-US" sz="2900" dirty="0">
                <a:latin typeface="Calibri" panose="020F0502020204030204" pitchFamily="34" charset="0"/>
                <a:cs typeface="Calibri" panose="020F0502020204030204" pitchFamily="34" charset="0"/>
              </a:rPr>
              <a:t>K-12 NYSESLAT (Mandate 18)</a:t>
            </a:r>
          </a:p>
          <a:p>
            <a:pPr eaLnBrk="1" fontAlgn="auto" hangingPunct="1">
              <a:lnSpc>
                <a:spcPct val="90000"/>
              </a:lnSpc>
              <a:buClr>
                <a:schemeClr val="accent1">
                  <a:lumMod val="75000"/>
                </a:schemeClr>
              </a:buClr>
              <a:buFont typeface="Wingdings" panose="05000000000000000000" pitchFamily="2" charset="2"/>
              <a:buChar char="v"/>
              <a:defRPr/>
            </a:pPr>
            <a:endParaRPr lang="en-US" sz="1800" dirty="0">
              <a:highlight>
                <a:srgbClr val="FFFF00"/>
              </a:highlight>
            </a:endParaRPr>
          </a:p>
          <a:p>
            <a:pPr eaLnBrk="1" fontAlgn="auto" hangingPunct="1">
              <a:lnSpc>
                <a:spcPct val="90000"/>
              </a:lnSpc>
              <a:buClr>
                <a:schemeClr val="accent1">
                  <a:lumMod val="75000"/>
                </a:schemeClr>
              </a:buClr>
              <a:buFont typeface="Wingdings" panose="05000000000000000000" pitchFamily="2" charset="2"/>
              <a:buChar char="v"/>
              <a:defRPr/>
            </a:pPr>
            <a:endParaRPr lang="en-US" sz="1800" dirty="0">
              <a:highlight>
                <a:srgbClr val="FFFF00"/>
              </a:highlight>
            </a:endParaRPr>
          </a:p>
        </p:txBody>
      </p:sp>
      <p:sp>
        <p:nvSpPr>
          <p:cNvPr id="21508" name="Slide Number Placeholder 1">
            <a:extLst>
              <a:ext uri="{FF2B5EF4-FFF2-40B4-BE49-F238E27FC236}">
                <a16:creationId xmlns:a16="http://schemas.microsoft.com/office/drawing/2014/main" id="{B984C310-4D8C-46B5-999F-9B7681FACE9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spcAft>
                <a:spcPts val="600"/>
              </a:spcAft>
              <a:buClr>
                <a:srgbClr val="1287C3"/>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1287C3"/>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1287C3"/>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1287C3"/>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800348F4-2C0D-4574-A669-BBC1BA146087}" type="slidenum">
              <a:rPr lang="en-US" altLang="en-US" sz="1400" smtClean="0">
                <a:latin typeface="Tahoma" panose="020B0604030504040204" pitchFamily="34" charset="0"/>
              </a:rPr>
              <a:pPr>
                <a:spcBef>
                  <a:spcPct val="0"/>
                </a:spcBef>
                <a:spcAft>
                  <a:spcPct val="0"/>
                </a:spcAft>
                <a:buClrTx/>
                <a:buSzTx/>
                <a:buFontTx/>
                <a:buNone/>
              </a:pPr>
              <a:t>5</a:t>
            </a:fld>
            <a:endParaRPr lang="en-US" altLang="en-US" sz="1400">
              <a:latin typeface="Tahoma" panose="020B0604030504040204"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a:extLst>
              <a:ext uri="{FF2B5EF4-FFF2-40B4-BE49-F238E27FC236}">
                <a16:creationId xmlns:a16="http://schemas.microsoft.com/office/drawing/2014/main" id="{7BAF467A-58A3-419D-9F54-A323DC261435}"/>
              </a:ext>
            </a:extLst>
          </p:cNvPr>
          <p:cNvSpPr>
            <a:spLocks noGrp="1" noChangeArrowheads="1"/>
          </p:cNvSpPr>
          <p:nvPr>
            <p:ph type="title"/>
          </p:nvPr>
        </p:nvSpPr>
        <p:spPr>
          <a:xfrm>
            <a:off x="982663" y="249238"/>
            <a:ext cx="8145462" cy="1296987"/>
          </a:xfrm>
        </p:spPr>
        <p:txBody>
          <a:bodyPr rtlCol="0">
            <a:normAutofit fontScale="90000"/>
          </a:bodyPr>
          <a:lstStyle/>
          <a:p>
            <a:pPr eaLnBrk="1" fontAlgn="auto" hangingPunct="1">
              <a:spcAft>
                <a:spcPts val="0"/>
              </a:spcAft>
              <a:defRPr/>
            </a:pPr>
            <a:r>
              <a:rPr lang="en-US" altLang="en-US" b="1" dirty="0">
                <a:latin typeface="Calibri" panose="020F0502020204030204" pitchFamily="34" charset="0"/>
                <a:cs typeface="Calibri" panose="020F0502020204030204" pitchFamily="34" charset="0"/>
              </a:rPr>
              <a:t>Mandate 1: SAMPLE PAYROLL EXAMPLE</a:t>
            </a:r>
            <a:br>
              <a:rPr lang="en-US" altLang="en-US" dirty="0">
                <a:ln>
                  <a:noFill/>
                </a:ln>
              </a:rPr>
            </a:br>
            <a:endParaRPr lang="en-US" altLang="en-US" dirty="0">
              <a:ln>
                <a:noFill/>
              </a:ln>
            </a:endParaRPr>
          </a:p>
        </p:txBody>
      </p:sp>
      <p:sp>
        <p:nvSpPr>
          <p:cNvPr id="69635" name="Slide Number Placeholder 3">
            <a:extLst>
              <a:ext uri="{FF2B5EF4-FFF2-40B4-BE49-F238E27FC236}">
                <a16:creationId xmlns:a16="http://schemas.microsoft.com/office/drawing/2014/main" id="{11E7684D-F150-44FB-B18C-E2273D58103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8BD2FB7-1D43-4D4D-9606-007339AF276C}" type="slidenum">
              <a:rPr lang="en-US" altLang="en-US" smtClean="0">
                <a:solidFill>
                  <a:srgbClr val="000000"/>
                </a:solidFill>
                <a:latin typeface="Corbel" panose="020B0503020204020204" pitchFamily="34" charset="0"/>
              </a:rPr>
              <a:pPr/>
              <a:t>50</a:t>
            </a:fld>
            <a:endParaRPr lang="en-US" altLang="en-US">
              <a:solidFill>
                <a:srgbClr val="000000"/>
              </a:solidFill>
              <a:latin typeface="Corbel" panose="020B0503020204020204" pitchFamily="34" charset="0"/>
            </a:endParaRPr>
          </a:p>
        </p:txBody>
      </p:sp>
      <p:sp>
        <p:nvSpPr>
          <p:cNvPr id="7" name="Title 1">
            <a:extLst>
              <a:ext uri="{FF2B5EF4-FFF2-40B4-BE49-F238E27FC236}">
                <a16:creationId xmlns:a16="http://schemas.microsoft.com/office/drawing/2014/main" id="{98BF1E68-809C-4A7F-BB78-17096D98D84F}"/>
              </a:ext>
            </a:extLst>
          </p:cNvPr>
          <p:cNvSpPr txBox="1">
            <a:spLocks/>
          </p:cNvSpPr>
          <p:nvPr/>
        </p:nvSpPr>
        <p:spPr bwMode="auto">
          <a:xfrm>
            <a:off x="865188" y="1143000"/>
            <a:ext cx="8261350" cy="3216275"/>
          </a:xfrm>
          <a:prstGeom prst="rect">
            <a:avLst/>
          </a:prstGeom>
          <a:noFill/>
          <a:ln>
            <a:noFill/>
          </a:ln>
        </p:spPr>
        <p:txBody>
          <a:bodyPr anchor="ctr"/>
          <a:lstStyle>
            <a:lvl1pPr algn="ctr" defTabSz="457200" rtl="0" eaLnBrk="0" fontAlgn="base" hangingPunct="0">
              <a:spcBef>
                <a:spcPct val="0"/>
              </a:spcBef>
              <a:spcAft>
                <a:spcPct val="0"/>
              </a:spcAft>
              <a:defRPr sz="4000" kern="1200">
                <a:ln w="3175" cmpd="sng">
                  <a:noFill/>
                </a:ln>
                <a:solidFill>
                  <a:schemeClr val="tx1"/>
                </a:solidFill>
                <a:latin typeface="+mj-lt"/>
                <a:ea typeface="+mj-ea"/>
                <a:cs typeface="+mj-cs"/>
              </a:defRPr>
            </a:lvl1pPr>
            <a:lvl2pPr algn="ctr" defTabSz="457200" rtl="0" eaLnBrk="0" fontAlgn="base" hangingPunct="0">
              <a:spcBef>
                <a:spcPct val="0"/>
              </a:spcBef>
              <a:spcAft>
                <a:spcPct val="0"/>
              </a:spcAft>
              <a:defRPr sz="4000">
                <a:solidFill>
                  <a:schemeClr val="tx1"/>
                </a:solidFill>
                <a:latin typeface="Corbel" panose="020B0503020204020204" pitchFamily="34" charset="0"/>
              </a:defRPr>
            </a:lvl2pPr>
            <a:lvl3pPr algn="ctr" defTabSz="457200" rtl="0" eaLnBrk="0" fontAlgn="base" hangingPunct="0">
              <a:spcBef>
                <a:spcPct val="0"/>
              </a:spcBef>
              <a:spcAft>
                <a:spcPct val="0"/>
              </a:spcAft>
              <a:defRPr sz="4000">
                <a:solidFill>
                  <a:schemeClr val="tx1"/>
                </a:solidFill>
                <a:latin typeface="Corbel" panose="020B0503020204020204" pitchFamily="34" charset="0"/>
              </a:defRPr>
            </a:lvl3pPr>
            <a:lvl4pPr algn="ctr" defTabSz="457200" rtl="0" eaLnBrk="0" fontAlgn="base" hangingPunct="0">
              <a:spcBef>
                <a:spcPct val="0"/>
              </a:spcBef>
              <a:spcAft>
                <a:spcPct val="0"/>
              </a:spcAft>
              <a:defRPr sz="4000">
                <a:solidFill>
                  <a:schemeClr val="tx1"/>
                </a:solidFill>
                <a:latin typeface="Corbel" panose="020B0503020204020204" pitchFamily="34" charset="0"/>
              </a:defRPr>
            </a:lvl4pPr>
            <a:lvl5pPr algn="ctr" defTabSz="457200" rtl="0" eaLnBrk="0" fontAlgn="base" hangingPunct="0">
              <a:spcBef>
                <a:spcPct val="0"/>
              </a:spcBef>
              <a:spcAft>
                <a:spcPct val="0"/>
              </a:spcAft>
              <a:defRPr sz="4000">
                <a:solidFill>
                  <a:schemeClr val="tx1"/>
                </a:solidFill>
                <a:latin typeface="Corbel" panose="020B0503020204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buClr>
                <a:schemeClr val="accent1"/>
              </a:buClr>
              <a:defRPr/>
            </a:pPr>
            <a:endParaRPr lang="en-US" sz="1800" dirty="0">
              <a:solidFill>
                <a:prstClr val="black"/>
              </a:solidFill>
              <a:latin typeface="Calibri" panose="020F0502020204030204" pitchFamily="34" charset="0"/>
              <a:cs typeface="Calibri" panose="020F0502020204030204" pitchFamily="34" charset="0"/>
            </a:endParaRPr>
          </a:p>
          <a:p>
            <a:pPr algn="l">
              <a:buClr>
                <a:schemeClr val="accent1"/>
              </a:buClr>
              <a:defRPr/>
            </a:pPr>
            <a:endParaRPr lang="en-US" sz="1800" dirty="0">
              <a:solidFill>
                <a:prstClr val="black"/>
              </a:solidFill>
              <a:latin typeface="Calibri" panose="020F0502020204030204" pitchFamily="34" charset="0"/>
              <a:cs typeface="Calibri" panose="020F0502020204030204" pitchFamily="34" charset="0"/>
            </a:endParaRPr>
          </a:p>
          <a:p>
            <a:pPr marL="285750" indent="-285750" algn="l">
              <a:buClr>
                <a:schemeClr val="accent1"/>
              </a:buClr>
              <a:buFont typeface="Wingdings" panose="05000000000000000000" pitchFamily="2" charset="2"/>
              <a:buChar char="v"/>
              <a:defRPr/>
            </a:pPr>
            <a:endParaRPr lang="en-US" sz="1800" dirty="0">
              <a:solidFill>
                <a:prstClr val="black"/>
              </a:solidFill>
              <a:latin typeface="Calibri" panose="020F0502020204030204" pitchFamily="34" charset="0"/>
              <a:cs typeface="Calibri" panose="020F0502020204030204" pitchFamily="34" charset="0"/>
            </a:endParaRPr>
          </a:p>
          <a:p>
            <a:pPr marL="285750" indent="-285750" algn="l">
              <a:buClr>
                <a:schemeClr val="accent1"/>
              </a:buClr>
              <a:buFont typeface="Wingdings" panose="05000000000000000000" pitchFamily="2" charset="2"/>
              <a:buChar char="v"/>
              <a:defRPr/>
            </a:pPr>
            <a:r>
              <a:rPr lang="en-US" sz="1800" dirty="0">
                <a:solidFill>
                  <a:prstClr val="black"/>
                </a:solidFill>
                <a:latin typeface="Calibri" panose="020F0502020204030204" pitchFamily="34" charset="0"/>
                <a:cs typeface="Calibri" panose="020F0502020204030204" pitchFamily="34" charset="0"/>
              </a:rPr>
              <a:t>Payroll records for those employees providing the mandated service, showing gross salary, and all payroll deductions including </a:t>
            </a:r>
            <a:r>
              <a:rPr lang="en-US" sz="1800" dirty="0">
                <a:latin typeface="Calibri" panose="020F0502020204030204" pitchFamily="34" charset="0"/>
                <a:ea typeface="Times New Roman" panose="02020603050405020304" pitchFamily="18" charset="0"/>
              </a:rPr>
              <a:t>a </a:t>
            </a:r>
            <a:r>
              <a:rPr lang="en-US" sz="1800" i="1" dirty="0">
                <a:latin typeface="Calibri" panose="020F0502020204030204" pitchFamily="34" charset="0"/>
                <a:ea typeface="Times New Roman" panose="02020603050405020304" pitchFamily="18" charset="0"/>
              </a:rPr>
              <a:t>breakdown</a:t>
            </a:r>
            <a:r>
              <a:rPr lang="en-US" sz="1800" dirty="0">
                <a:latin typeface="Calibri" panose="020F0502020204030204" pitchFamily="34" charset="0"/>
                <a:ea typeface="Times New Roman" panose="02020603050405020304" pitchFamily="18" charset="0"/>
              </a:rPr>
              <a:t> of fringe benefits including sources of data (company names)</a:t>
            </a:r>
            <a:r>
              <a:rPr lang="en-US" sz="1800" dirty="0">
                <a:solidFill>
                  <a:prstClr val="black"/>
                </a:solidFill>
                <a:latin typeface="Calibri" panose="020F0502020204030204" pitchFamily="34" charset="0"/>
                <a:cs typeface="Calibri" panose="020F0502020204030204" pitchFamily="34" charset="0"/>
              </a:rPr>
              <a:t>, must be maintained and made accessible upon request. </a:t>
            </a:r>
          </a:p>
          <a:p>
            <a:pPr marL="285750" indent="-285750" algn="l">
              <a:buClr>
                <a:schemeClr val="accent1"/>
              </a:buClr>
              <a:buFont typeface="Wingdings" panose="05000000000000000000" pitchFamily="2" charset="2"/>
              <a:buChar char="v"/>
              <a:defRPr/>
            </a:pPr>
            <a:r>
              <a:rPr lang="en-US" sz="1800" dirty="0">
                <a:solidFill>
                  <a:prstClr val="black"/>
                </a:solidFill>
                <a:latin typeface="Calibri" panose="020F0502020204030204" pitchFamily="34" charset="0"/>
                <a:cs typeface="Calibri" panose="020F0502020204030204" pitchFamily="34" charset="0"/>
              </a:rPr>
              <a:t>Payroll company documents are preferred; if payroll is completed in-house, please provide payroll (</a:t>
            </a:r>
            <a:r>
              <a:rPr lang="en-US" sz="1800" i="1" dirty="0">
                <a:solidFill>
                  <a:prstClr val="black"/>
                </a:solidFill>
                <a:latin typeface="Calibri" panose="020F0502020204030204" pitchFamily="34" charset="0"/>
                <a:cs typeface="Calibri" panose="020F0502020204030204" pitchFamily="34" charset="0"/>
              </a:rPr>
              <a:t>w/ benefit breakdowns</a:t>
            </a:r>
            <a:r>
              <a:rPr lang="en-US" sz="1800" dirty="0">
                <a:solidFill>
                  <a:prstClr val="black"/>
                </a:solidFill>
                <a:latin typeface="Calibri" panose="020F0502020204030204" pitchFamily="34" charset="0"/>
                <a:cs typeface="Calibri" panose="020F0502020204030204" pitchFamily="34" charset="0"/>
              </a:rPr>
              <a:t>) on school letterhead, accompanied by staff hiring agreements or  contracts. </a:t>
            </a:r>
          </a:p>
          <a:p>
            <a:pPr marL="285750" indent="-285750" algn="l">
              <a:buClr>
                <a:schemeClr val="accent1"/>
              </a:buClr>
              <a:buFont typeface="Wingdings" panose="05000000000000000000" pitchFamily="2" charset="2"/>
              <a:buChar char="v"/>
              <a:defRPr/>
            </a:pPr>
            <a:r>
              <a:rPr lang="en-US" sz="1800" dirty="0">
                <a:solidFill>
                  <a:prstClr val="black"/>
                </a:solidFill>
                <a:latin typeface="Calibri" panose="020F0502020204030204" pitchFamily="34" charset="0"/>
                <a:cs typeface="Calibri" panose="020F0502020204030204" pitchFamily="34" charset="0"/>
              </a:rPr>
              <a:t>Please redact identifying information from documents.</a:t>
            </a:r>
          </a:p>
          <a:p>
            <a:pPr marL="285750" indent="-285750" algn="l">
              <a:buClr>
                <a:schemeClr val="accent1"/>
              </a:buClr>
              <a:buFont typeface="Wingdings" panose="05000000000000000000" pitchFamily="2" charset="2"/>
              <a:buChar char="v"/>
              <a:defRPr/>
            </a:pPr>
            <a:endParaRPr lang="en-US" sz="1800" dirty="0">
              <a:solidFill>
                <a:prstClr val="black"/>
              </a:solidFill>
              <a:latin typeface="Calibri" panose="020F0502020204030204" pitchFamily="34" charset="0"/>
              <a:cs typeface="Calibri" panose="020F0502020204030204" pitchFamily="34" charset="0"/>
            </a:endParaRPr>
          </a:p>
          <a:p>
            <a:pPr algn="l">
              <a:buClr>
                <a:srgbClr val="C00000"/>
              </a:buClr>
              <a:defRPr/>
            </a:pPr>
            <a:endParaRPr lang="en-US" sz="1800" dirty="0">
              <a:solidFill>
                <a:prstClr val="black"/>
              </a:solidFill>
              <a:latin typeface="Calibri" panose="020F0502020204030204" pitchFamily="34" charset="0"/>
              <a:cs typeface="Calibri" panose="020F0502020204030204" pitchFamily="34" charset="0"/>
            </a:endParaRPr>
          </a:p>
          <a:p>
            <a:pPr algn="l">
              <a:buClr>
                <a:srgbClr val="C00000"/>
              </a:buClr>
              <a:defRPr/>
            </a:pPr>
            <a:endParaRPr lang="en-US" sz="1800" dirty="0">
              <a:solidFill>
                <a:prstClr val="black"/>
              </a:solidFill>
              <a:latin typeface="Calibri" panose="020F0502020204030204" pitchFamily="34" charset="0"/>
              <a:cs typeface="Calibri" panose="020F0502020204030204" pitchFamily="34" charset="0"/>
            </a:endParaRPr>
          </a:p>
          <a:p>
            <a:pPr algn="l">
              <a:buClr>
                <a:srgbClr val="C00000"/>
              </a:buClr>
              <a:defRPr/>
            </a:pPr>
            <a:endParaRPr lang="en-US" sz="1800" dirty="0">
              <a:solidFill>
                <a:prstClr val="black"/>
              </a:solidFill>
              <a:latin typeface="Calibri" panose="020F0502020204030204" pitchFamily="34" charset="0"/>
              <a:cs typeface="Calibri" panose="020F0502020204030204" pitchFamily="34" charset="0"/>
            </a:endParaRPr>
          </a:p>
          <a:p>
            <a:pPr algn="l">
              <a:buClr>
                <a:srgbClr val="C00000"/>
              </a:buClr>
              <a:defRPr/>
            </a:pPr>
            <a:endParaRPr lang="en-US" sz="1800" dirty="0">
              <a:solidFill>
                <a:prstClr val="black"/>
              </a:solidFill>
              <a:latin typeface="Calibri" panose="020F0502020204030204" pitchFamily="34" charset="0"/>
              <a:cs typeface="Calibri" panose="020F0502020204030204" pitchFamily="34" charset="0"/>
            </a:endParaRPr>
          </a:p>
          <a:p>
            <a:pPr algn="l">
              <a:buClr>
                <a:srgbClr val="C00000"/>
              </a:buClr>
              <a:defRPr/>
            </a:pPr>
            <a:endParaRPr lang="en-US" sz="1800" dirty="0">
              <a:solidFill>
                <a:prstClr val="black"/>
              </a:solidFill>
              <a:latin typeface="Calibri" panose="020F0502020204030204" pitchFamily="34" charset="0"/>
              <a:cs typeface="Calibri" panose="020F0502020204030204" pitchFamily="34" charset="0"/>
            </a:endParaRPr>
          </a:p>
          <a:p>
            <a:pPr algn="l">
              <a:buClr>
                <a:srgbClr val="C00000"/>
              </a:buClr>
              <a:defRPr/>
            </a:pPr>
            <a:r>
              <a:rPr lang="en-US" sz="1800" dirty="0">
                <a:solidFill>
                  <a:prstClr val="black"/>
                </a:solidFill>
                <a:latin typeface="Calibri" panose="020F0502020204030204" pitchFamily="34" charset="0"/>
                <a:cs typeface="Calibri" panose="020F0502020204030204" pitchFamily="34" charset="0"/>
              </a:rPr>
              <a:t> </a:t>
            </a:r>
          </a:p>
          <a:p>
            <a:pPr algn="l">
              <a:buClr>
                <a:srgbClr val="C00000"/>
              </a:buClr>
              <a:defRPr/>
            </a:pPr>
            <a:endParaRPr lang="en-US" sz="1800" dirty="0">
              <a:solidFill>
                <a:prstClr val="black"/>
              </a:solidFill>
              <a:latin typeface="Calibri" panose="020F0502020204030204" pitchFamily="34" charset="0"/>
              <a:cs typeface="Calibri" panose="020F0502020204030204" pitchFamily="34" charset="0"/>
            </a:endParaRPr>
          </a:p>
          <a:p>
            <a:pPr algn="l">
              <a:buClr>
                <a:srgbClr val="C00000"/>
              </a:buClr>
              <a:defRPr/>
            </a:pPr>
            <a:endParaRPr lang="en-US" sz="1800" dirty="0">
              <a:solidFill>
                <a:prstClr val="black"/>
              </a:solidFill>
            </a:endParaRPr>
          </a:p>
        </p:txBody>
      </p:sp>
      <p:pic>
        <p:nvPicPr>
          <p:cNvPr id="69637" name="Picture 7">
            <a:extLst>
              <a:ext uri="{FF2B5EF4-FFF2-40B4-BE49-F238E27FC236}">
                <a16:creationId xmlns:a16="http://schemas.microsoft.com/office/drawing/2014/main" id="{7B9D3112-4571-46FE-B90B-25E879300F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84513"/>
            <a:ext cx="8897938" cy="320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144C4373-5B40-40AB-9073-6DCCCC3B6764}"/>
              </a:ext>
            </a:extLst>
          </p:cNvPr>
          <p:cNvSpPr>
            <a:spLocks noGrp="1" noChangeArrowheads="1"/>
          </p:cNvSpPr>
          <p:nvPr>
            <p:ph type="title"/>
          </p:nvPr>
        </p:nvSpPr>
        <p:spPr>
          <a:xfrm>
            <a:off x="685800" y="304800"/>
            <a:ext cx="8258175" cy="1676400"/>
          </a:xfrm>
        </p:spPr>
        <p:txBody>
          <a:bodyPr/>
          <a:lstStyle/>
          <a:p>
            <a:pPr eaLnBrk="1" hangingPunct="1"/>
            <a:r>
              <a:rPr lang="en-US" altLang="en-US" sz="2800" b="1">
                <a:ln>
                  <a:noFill/>
                </a:ln>
                <a:latin typeface="Calibri" panose="020F0502020204030204" pitchFamily="34" charset="0"/>
                <a:cs typeface="Calibri" panose="020F0502020204030204" pitchFamily="34" charset="0"/>
              </a:rPr>
              <a:t>Mandate 2: Elementary and Intermediate Assessment in English Language Arts and Math (EIA) Calculations of Hourly Rate, Combined Hours, &amp; Expenditures</a:t>
            </a:r>
          </a:p>
        </p:txBody>
      </p:sp>
      <p:sp>
        <p:nvSpPr>
          <p:cNvPr id="43011" name="Rectangle 3">
            <a:extLst>
              <a:ext uri="{FF2B5EF4-FFF2-40B4-BE49-F238E27FC236}">
                <a16:creationId xmlns:a16="http://schemas.microsoft.com/office/drawing/2014/main" id="{38EC4E87-AEAF-4CE5-AA6C-262726864C4E}"/>
              </a:ext>
            </a:extLst>
          </p:cNvPr>
          <p:cNvSpPr>
            <a:spLocks noGrp="1" noChangeArrowheads="1"/>
          </p:cNvSpPr>
          <p:nvPr>
            <p:ph idx="1"/>
          </p:nvPr>
        </p:nvSpPr>
        <p:spPr>
          <a:xfrm>
            <a:off x="885825" y="1993900"/>
            <a:ext cx="7800975" cy="4254500"/>
          </a:xfrm>
        </p:spPr>
        <p:txBody>
          <a:bodyPr rtlCol="0">
            <a:normAutofit lnSpcReduction="10000"/>
          </a:bodyPr>
          <a:lstStyle/>
          <a:p>
            <a:pPr marL="0" indent="0" eaLnBrk="1" fontAlgn="auto" hangingPunct="1">
              <a:lnSpc>
                <a:spcPct val="80000"/>
              </a:lnSpc>
              <a:buClr>
                <a:schemeClr val="accent1">
                  <a:lumMod val="75000"/>
                </a:schemeClr>
              </a:buClr>
              <a:buFont typeface="Arial" panose="020B0604020202020204" pitchFamily="34" charset="0"/>
              <a:buNone/>
              <a:defRPr/>
            </a:pPr>
            <a:r>
              <a:rPr lang="en-US" altLang="en-US" u="sng" dirty="0">
                <a:latin typeface="Calibri" panose="020F0502020204030204" pitchFamily="34" charset="0"/>
                <a:cs typeface="Calibri" panose="020F0502020204030204" pitchFamily="34" charset="0"/>
              </a:rPr>
              <a:t>Calculation of Hourly Rate</a:t>
            </a:r>
            <a:endParaRPr lang="en-US" altLang="en-US" dirty="0">
              <a:latin typeface="Calibri" panose="020F0502020204030204" pitchFamily="34" charset="0"/>
              <a:cs typeface="Calibri" panose="020F0502020204030204" pitchFamily="34" charset="0"/>
            </a:endParaRPr>
          </a:p>
          <a:p>
            <a:pPr eaLnBrk="1" fontAlgn="auto" hangingPunct="1">
              <a:lnSpc>
                <a:spcPct val="80000"/>
              </a:lnSpc>
              <a:buClr>
                <a:schemeClr val="accent1">
                  <a:lumMod val="75000"/>
                </a:schemeClr>
              </a:buClr>
              <a:buFont typeface="Wingdings" panose="05000000000000000000" pitchFamily="2" charset="2"/>
              <a:buChar char="v"/>
              <a:defRPr/>
            </a:pPr>
            <a:r>
              <a:rPr lang="en-US" altLang="en-US" dirty="0">
                <a:latin typeface="Calibri" panose="020F0502020204030204" pitchFamily="34" charset="0"/>
                <a:cs typeface="Calibri" panose="020F0502020204030204" pitchFamily="34" charset="0"/>
              </a:rPr>
              <a:t>Enter data for line 1.  Use the “</a:t>
            </a:r>
            <a:r>
              <a:rPr lang="en-US" altLang="en-US" dirty="0">
                <a:solidFill>
                  <a:srgbClr val="00684D"/>
                </a:solidFill>
                <a:latin typeface="Calibri" panose="020F0502020204030204" pitchFamily="34" charset="0"/>
                <a:cs typeface="Calibri" panose="020F0502020204030204" pitchFamily="34" charset="0"/>
              </a:rPr>
              <a:t>tab</a:t>
            </a:r>
            <a:r>
              <a:rPr lang="en-US" altLang="en-US" dirty="0">
                <a:latin typeface="Calibri" panose="020F0502020204030204" pitchFamily="34" charset="0"/>
                <a:cs typeface="Calibri" panose="020F0502020204030204" pitchFamily="34" charset="0"/>
              </a:rPr>
              <a:t>” key to move to the next data entry field. </a:t>
            </a:r>
          </a:p>
          <a:p>
            <a:pPr eaLnBrk="1" fontAlgn="auto" hangingPunct="1">
              <a:lnSpc>
                <a:spcPct val="80000"/>
              </a:lnSpc>
              <a:buClr>
                <a:schemeClr val="accent1">
                  <a:lumMod val="75000"/>
                </a:schemeClr>
              </a:buClr>
              <a:buFont typeface="Wingdings" panose="05000000000000000000" pitchFamily="2" charset="2"/>
              <a:buChar char="v"/>
              <a:defRPr/>
            </a:pPr>
            <a:r>
              <a:rPr lang="en-US" altLang="en-US" dirty="0">
                <a:latin typeface="Calibri" panose="020F0502020204030204" pitchFamily="34" charset="0"/>
                <a:cs typeface="Calibri" panose="020F0502020204030204" pitchFamily="34" charset="0"/>
              </a:rPr>
              <a:t>Continue entering data for lines 2-4. When you get to the end of line 4, </a:t>
            </a:r>
            <a:r>
              <a:rPr lang="en-US" altLang="en-US" dirty="0">
                <a:solidFill>
                  <a:srgbClr val="00684D"/>
                </a:solidFill>
                <a:latin typeface="Calibri" panose="020F0502020204030204" pitchFamily="34" charset="0"/>
                <a:cs typeface="Calibri" panose="020F0502020204030204" pitchFamily="34" charset="0"/>
              </a:rPr>
              <a:t>tab</a:t>
            </a:r>
            <a:r>
              <a:rPr lang="en-US" altLang="en-US" dirty="0">
                <a:latin typeface="Calibri" panose="020F0502020204030204" pitchFamily="34" charset="0"/>
                <a:cs typeface="Calibri" panose="020F0502020204030204" pitchFamily="34" charset="0"/>
              </a:rPr>
              <a:t> again.  </a:t>
            </a:r>
          </a:p>
          <a:p>
            <a:pPr eaLnBrk="1" fontAlgn="auto" hangingPunct="1">
              <a:lnSpc>
                <a:spcPct val="80000"/>
              </a:lnSpc>
              <a:buClr>
                <a:schemeClr val="accent1">
                  <a:lumMod val="75000"/>
                </a:schemeClr>
              </a:buClr>
              <a:buFont typeface="Wingdings" panose="05000000000000000000" pitchFamily="2" charset="2"/>
              <a:buChar char="v"/>
              <a:defRPr/>
            </a:pPr>
            <a:r>
              <a:rPr lang="en-US" altLang="en-US" dirty="0">
                <a:latin typeface="Calibri" panose="020F0502020204030204" pitchFamily="34" charset="0"/>
                <a:cs typeface="Calibri" panose="020F0502020204030204" pitchFamily="34" charset="0"/>
              </a:rPr>
              <a:t>If you enter a comma in the number or if you enter a character instead of a number in any of the fields, you will receive an error message saying “</a:t>
            </a:r>
            <a:r>
              <a:rPr lang="en-US" altLang="en-US" dirty="0">
                <a:solidFill>
                  <a:srgbClr val="C6183D"/>
                </a:solidFill>
                <a:latin typeface="Calibri" panose="020F0502020204030204" pitchFamily="34" charset="0"/>
                <a:cs typeface="Calibri" panose="020F0502020204030204" pitchFamily="34" charset="0"/>
              </a:rPr>
              <a:t>not a valid number</a:t>
            </a:r>
            <a:r>
              <a:rPr lang="en-US" altLang="en-US" dirty="0">
                <a:latin typeface="Calibri" panose="020F0502020204030204" pitchFamily="34" charset="0"/>
                <a:cs typeface="Calibri" panose="020F0502020204030204" pitchFamily="34" charset="0"/>
              </a:rPr>
              <a:t>” after you click on the &lt;</a:t>
            </a:r>
            <a:r>
              <a:rPr lang="en-US" altLang="en-US" dirty="0">
                <a:solidFill>
                  <a:schemeClr val="folHlink"/>
                </a:solidFill>
                <a:latin typeface="Calibri" panose="020F0502020204030204" pitchFamily="34" charset="0"/>
                <a:cs typeface="Calibri" panose="020F0502020204030204" pitchFamily="34" charset="0"/>
              </a:rPr>
              <a:t>Save Form&gt;</a:t>
            </a:r>
            <a:r>
              <a:rPr lang="en-US" altLang="en-US" dirty="0">
                <a:latin typeface="Calibri" panose="020F0502020204030204" pitchFamily="34" charset="0"/>
                <a:cs typeface="Calibri" panose="020F0502020204030204" pitchFamily="34" charset="0"/>
              </a:rPr>
              <a:t> button.  A caution sign will appear next to the field that caused the problem.</a:t>
            </a:r>
          </a:p>
          <a:p>
            <a:pPr marL="0" indent="0" eaLnBrk="1" fontAlgn="auto" hangingPunct="1">
              <a:lnSpc>
                <a:spcPct val="80000"/>
              </a:lnSpc>
              <a:buClr>
                <a:schemeClr val="accent1">
                  <a:lumMod val="75000"/>
                </a:schemeClr>
              </a:buClr>
              <a:buFont typeface="Arial" panose="020B0604020202020204" pitchFamily="34" charset="0"/>
              <a:buNone/>
              <a:defRPr/>
            </a:pPr>
            <a:r>
              <a:rPr lang="en-US" altLang="en-US" b="1" dirty="0">
                <a:solidFill>
                  <a:schemeClr val="accent3"/>
                </a:solidFill>
                <a:latin typeface="Calibri" panose="020F0502020204030204" pitchFamily="34" charset="0"/>
                <a:cs typeface="Calibri" panose="020F0502020204030204" pitchFamily="34" charset="0"/>
              </a:rPr>
              <a:t>*Documentation must be maintained for all these expenditures</a:t>
            </a:r>
            <a:r>
              <a:rPr lang="en-US" altLang="en-US" b="1" dirty="0">
                <a:solidFill>
                  <a:schemeClr val="accent3"/>
                </a:solidFill>
              </a:rPr>
              <a:t>.*</a:t>
            </a:r>
          </a:p>
          <a:p>
            <a:pPr marL="0" indent="0" eaLnBrk="1" fontAlgn="auto" hangingPunct="1">
              <a:lnSpc>
                <a:spcPct val="80000"/>
              </a:lnSpc>
              <a:buClr>
                <a:schemeClr val="accent1">
                  <a:lumMod val="75000"/>
                </a:schemeClr>
              </a:buClr>
              <a:buFont typeface="Arial" panose="020B0604020202020204" pitchFamily="34" charset="0"/>
              <a:buNone/>
              <a:defRPr/>
            </a:pPr>
            <a:endParaRPr lang="en-US" altLang="en-US" b="1" dirty="0">
              <a:latin typeface="Calibri" panose="020F0502020204030204" pitchFamily="34" charset="0"/>
              <a:cs typeface="Calibri" panose="020F0502020204030204" pitchFamily="34" charset="0"/>
            </a:endParaRPr>
          </a:p>
        </p:txBody>
      </p:sp>
      <p:sp>
        <p:nvSpPr>
          <p:cNvPr id="71684" name="Slide Number Placeholder 1">
            <a:extLst>
              <a:ext uri="{FF2B5EF4-FFF2-40B4-BE49-F238E27FC236}">
                <a16:creationId xmlns:a16="http://schemas.microsoft.com/office/drawing/2014/main" id="{D1BF52C3-9850-4996-B913-55BE05F898E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spcAft>
                <a:spcPts val="600"/>
              </a:spcAft>
              <a:buClr>
                <a:srgbClr val="1287C3"/>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1287C3"/>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1287C3"/>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1287C3"/>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D2210690-1175-4145-B040-5496D213300E}" type="slidenum">
              <a:rPr lang="en-US" altLang="en-US" sz="1400" smtClean="0">
                <a:latin typeface="Tahoma" panose="020B0604030504040204" pitchFamily="34" charset="0"/>
              </a:rPr>
              <a:pPr>
                <a:spcBef>
                  <a:spcPct val="0"/>
                </a:spcBef>
                <a:spcAft>
                  <a:spcPct val="0"/>
                </a:spcAft>
                <a:buClrTx/>
                <a:buSzTx/>
                <a:buFontTx/>
                <a:buNone/>
              </a:pPr>
              <a:t>51</a:t>
            </a:fld>
            <a:endParaRPr lang="en-US" altLang="en-US" sz="1400">
              <a:latin typeface="Tahoma" panose="020B0604030504040204" pitchFamily="34"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85828A83-DE9B-4A9E-B58B-CCF4139C838A}"/>
              </a:ext>
            </a:extLst>
          </p:cNvPr>
          <p:cNvSpPr>
            <a:spLocks noGrp="1" noChangeArrowheads="1"/>
          </p:cNvSpPr>
          <p:nvPr>
            <p:ph type="title"/>
          </p:nvPr>
        </p:nvSpPr>
        <p:spPr>
          <a:xfrm>
            <a:off x="982663" y="173038"/>
            <a:ext cx="7704137" cy="1689100"/>
          </a:xfrm>
        </p:spPr>
        <p:txBody>
          <a:bodyPr/>
          <a:lstStyle/>
          <a:p>
            <a:pPr eaLnBrk="1" hangingPunct="1"/>
            <a:r>
              <a:rPr lang="en-US" altLang="en-US" sz="2800" b="1">
                <a:ln>
                  <a:noFill/>
                </a:ln>
                <a:latin typeface="Calibri" panose="020F0502020204030204" pitchFamily="34" charset="0"/>
                <a:cs typeface="Calibri" panose="020F0502020204030204" pitchFamily="34" charset="0"/>
              </a:rPr>
              <a:t>Mandate 2: Elementary and Intermediate Assessment in English Language Arts and Math (EIA) Calculations of Hourly Rate, Combined Hours, &amp; Expenditures(continued)</a:t>
            </a:r>
          </a:p>
        </p:txBody>
      </p:sp>
      <p:sp>
        <p:nvSpPr>
          <p:cNvPr id="51203" name="Rectangle 3">
            <a:extLst>
              <a:ext uri="{FF2B5EF4-FFF2-40B4-BE49-F238E27FC236}">
                <a16:creationId xmlns:a16="http://schemas.microsoft.com/office/drawing/2014/main" id="{D7F815C6-92ED-4325-B66F-0D6CFB1365E9}"/>
              </a:ext>
            </a:extLst>
          </p:cNvPr>
          <p:cNvSpPr>
            <a:spLocks noGrp="1" noChangeArrowheads="1"/>
          </p:cNvSpPr>
          <p:nvPr>
            <p:ph idx="1"/>
          </p:nvPr>
        </p:nvSpPr>
        <p:spPr>
          <a:xfrm>
            <a:off x="982663" y="2133600"/>
            <a:ext cx="7704137" cy="4611688"/>
          </a:xfrm>
        </p:spPr>
        <p:txBody>
          <a:bodyPr rtlCol="0">
            <a:normAutofit fontScale="25000" lnSpcReduction="20000"/>
          </a:bodyPr>
          <a:lstStyle/>
          <a:p>
            <a:pPr eaLnBrk="1" fontAlgn="auto" hangingPunct="1">
              <a:lnSpc>
                <a:spcPct val="90000"/>
              </a:lnSpc>
              <a:buClr>
                <a:schemeClr val="accent1">
                  <a:lumMod val="75000"/>
                </a:schemeClr>
              </a:buClr>
              <a:buFont typeface="Wingdings" panose="05000000000000000000" pitchFamily="2" charset="2"/>
              <a:buNone/>
              <a:defRPr/>
            </a:pPr>
            <a:endParaRPr lang="en-US" altLang="en-US" sz="3200" u="sng" dirty="0">
              <a:latin typeface="Calibri" panose="020F0502020204030204" pitchFamily="34" charset="0"/>
              <a:cs typeface="Calibri" panose="020F0502020204030204" pitchFamily="34" charset="0"/>
            </a:endParaRPr>
          </a:p>
          <a:p>
            <a:pPr marL="0" indent="0" eaLnBrk="1" fontAlgn="auto" hangingPunct="1">
              <a:lnSpc>
                <a:spcPct val="90000"/>
              </a:lnSpc>
              <a:buClr>
                <a:schemeClr val="accent1">
                  <a:lumMod val="75000"/>
                </a:schemeClr>
              </a:buClr>
              <a:buFont typeface="Arial"/>
              <a:buNone/>
              <a:defRPr/>
            </a:pPr>
            <a:r>
              <a:rPr lang="en-US" altLang="en-US" sz="9600" u="sng" dirty="0">
                <a:latin typeface="Calibri" panose="020F0502020204030204" pitchFamily="34" charset="0"/>
                <a:cs typeface="Calibri" panose="020F0502020204030204" pitchFamily="34" charset="0"/>
              </a:rPr>
              <a:t>Exam Expenditures</a:t>
            </a:r>
          </a:p>
          <a:p>
            <a:pPr eaLnBrk="1" fontAlgn="auto" hangingPunct="1">
              <a:lnSpc>
                <a:spcPct val="90000"/>
              </a:lnSpc>
              <a:buClr>
                <a:schemeClr val="accent1">
                  <a:lumMod val="75000"/>
                </a:schemeClr>
              </a:buClr>
              <a:buFont typeface="Wingdings" panose="05000000000000000000" pitchFamily="2" charset="2"/>
              <a:buChar char="v"/>
              <a:defRPr/>
            </a:pPr>
            <a:r>
              <a:rPr lang="en-US" altLang="en-US" sz="9600" dirty="0">
                <a:latin typeface="Calibri" panose="020F0502020204030204" pitchFamily="34" charset="0"/>
                <a:cs typeface="Calibri" panose="020F0502020204030204" pitchFamily="34" charset="0"/>
              </a:rPr>
              <a:t>Enter the number of tests administered (compare to number of tests showing as on file).</a:t>
            </a:r>
          </a:p>
          <a:p>
            <a:pPr marL="0" indent="0" eaLnBrk="1" fontAlgn="auto" hangingPunct="1">
              <a:lnSpc>
                <a:spcPct val="90000"/>
              </a:lnSpc>
              <a:buClr>
                <a:schemeClr val="accent1">
                  <a:lumMod val="75000"/>
                </a:schemeClr>
              </a:buClr>
              <a:buFont typeface="Arial" panose="020B0604020202020204" pitchFamily="34" charset="0"/>
              <a:buNone/>
              <a:defRPr/>
            </a:pPr>
            <a:r>
              <a:rPr lang="en-US" altLang="en-US" sz="9600" dirty="0">
                <a:latin typeface="Calibri" panose="020F0502020204030204" pitchFamily="34" charset="0"/>
                <a:cs typeface="Calibri" panose="020F0502020204030204" pitchFamily="34" charset="0"/>
              </a:rPr>
              <a:t> </a:t>
            </a:r>
            <a:endParaRPr lang="en-US" altLang="en-US" sz="9600" u="sng" dirty="0">
              <a:latin typeface="Calibri" panose="020F0502020204030204" pitchFamily="34" charset="0"/>
              <a:cs typeface="Calibri" panose="020F0502020204030204" pitchFamily="34" charset="0"/>
            </a:endParaRPr>
          </a:p>
          <a:p>
            <a:pPr eaLnBrk="1" fontAlgn="auto" hangingPunct="1">
              <a:lnSpc>
                <a:spcPct val="90000"/>
              </a:lnSpc>
              <a:buClr>
                <a:schemeClr val="accent1">
                  <a:lumMod val="75000"/>
                </a:schemeClr>
              </a:buClr>
              <a:buFont typeface="Wingdings" panose="05000000000000000000" pitchFamily="2" charset="2"/>
              <a:buNone/>
              <a:defRPr/>
            </a:pPr>
            <a:r>
              <a:rPr lang="en-US" altLang="en-US" sz="9600" u="sng" dirty="0">
                <a:latin typeface="Calibri" panose="020F0502020204030204" pitchFamily="34" charset="0"/>
                <a:cs typeface="Calibri" panose="020F0502020204030204" pitchFamily="34" charset="0"/>
              </a:rPr>
              <a:t>Teacher Workshop Expenditures</a:t>
            </a:r>
          </a:p>
          <a:p>
            <a:pPr eaLnBrk="1" fontAlgn="auto" hangingPunct="1">
              <a:lnSpc>
                <a:spcPct val="90000"/>
              </a:lnSpc>
              <a:buClr>
                <a:schemeClr val="accent1">
                  <a:lumMod val="75000"/>
                </a:schemeClr>
              </a:buClr>
              <a:buFont typeface="Wingdings" panose="05000000000000000000" pitchFamily="2" charset="2"/>
              <a:buChar char="v"/>
              <a:defRPr/>
            </a:pPr>
            <a:r>
              <a:rPr lang="en-US" altLang="en-US" sz="9600" dirty="0">
                <a:latin typeface="Calibri" panose="020F0502020204030204" pitchFamily="34" charset="0"/>
                <a:cs typeface="Calibri" panose="020F0502020204030204" pitchFamily="34" charset="0"/>
              </a:rPr>
              <a:t>Enter the total hours of allowable workshop training.</a:t>
            </a:r>
          </a:p>
          <a:p>
            <a:pPr eaLnBrk="1" fontAlgn="auto" hangingPunct="1">
              <a:lnSpc>
                <a:spcPct val="90000"/>
              </a:lnSpc>
              <a:buClr>
                <a:schemeClr val="accent1">
                  <a:lumMod val="75000"/>
                </a:schemeClr>
              </a:buClr>
              <a:buFont typeface="Wingdings" panose="05000000000000000000" pitchFamily="2" charset="2"/>
              <a:buChar char="v"/>
              <a:defRPr/>
            </a:pPr>
            <a:r>
              <a:rPr lang="en-US" altLang="en-US" sz="9600" dirty="0">
                <a:latin typeface="Calibri" panose="020F0502020204030204" pitchFamily="34" charset="0"/>
                <a:cs typeface="Calibri" panose="020F0502020204030204" pitchFamily="34" charset="0"/>
              </a:rPr>
              <a:t>Enter the dollar amount of the workshop fee.</a:t>
            </a:r>
          </a:p>
          <a:p>
            <a:pPr marL="0" indent="0" eaLnBrk="1" fontAlgn="auto" hangingPunct="1">
              <a:lnSpc>
                <a:spcPct val="90000"/>
              </a:lnSpc>
              <a:buClr>
                <a:schemeClr val="accent1">
                  <a:lumMod val="75000"/>
                </a:schemeClr>
              </a:buClr>
              <a:buFont typeface="Arial" panose="020B0604020202020204" pitchFamily="34" charset="0"/>
              <a:buNone/>
              <a:defRPr/>
            </a:pPr>
            <a:endParaRPr lang="en-US" altLang="en-US" sz="9600" dirty="0">
              <a:latin typeface="Calibri" panose="020F0502020204030204" pitchFamily="34" charset="0"/>
              <a:cs typeface="Calibri" panose="020F0502020204030204" pitchFamily="34" charset="0"/>
            </a:endParaRPr>
          </a:p>
          <a:p>
            <a:pPr eaLnBrk="1" fontAlgn="auto" hangingPunct="1">
              <a:lnSpc>
                <a:spcPct val="90000"/>
              </a:lnSpc>
              <a:buClr>
                <a:schemeClr val="accent1">
                  <a:lumMod val="75000"/>
                </a:schemeClr>
              </a:buClr>
              <a:buFont typeface="Wingdings" panose="05000000000000000000" pitchFamily="2" charset="2"/>
              <a:buChar char="v"/>
              <a:defRPr/>
            </a:pPr>
            <a:r>
              <a:rPr lang="en-US" altLang="en-US" sz="9600" dirty="0">
                <a:latin typeface="Calibri" panose="020F0502020204030204" pitchFamily="34" charset="0"/>
                <a:cs typeface="Calibri" panose="020F0502020204030204" pitchFamily="34" charset="0"/>
              </a:rPr>
              <a:t>The system generates the calculations of Total Expenditures and Total Workshop Expenditures and populates the “MSA/CAP Summary of Expenditures” Screen.</a:t>
            </a:r>
          </a:p>
          <a:p>
            <a:pPr marL="0" indent="0" eaLnBrk="1" fontAlgn="auto" hangingPunct="1">
              <a:lnSpc>
                <a:spcPct val="90000"/>
              </a:lnSpc>
              <a:buClr>
                <a:schemeClr val="accent1">
                  <a:lumMod val="75000"/>
                </a:schemeClr>
              </a:buClr>
              <a:buFont typeface="Arial" panose="020B0604020202020204" pitchFamily="34" charset="0"/>
              <a:buNone/>
              <a:defRPr/>
            </a:pPr>
            <a:endParaRPr lang="en-US" altLang="en-US" sz="7400" dirty="0">
              <a:latin typeface="Calibri" panose="020F0502020204030204" pitchFamily="34" charset="0"/>
              <a:cs typeface="Calibri" panose="020F0502020204030204" pitchFamily="34" charset="0"/>
            </a:endParaRPr>
          </a:p>
          <a:p>
            <a:pPr marL="0" indent="0" eaLnBrk="1" fontAlgn="auto" hangingPunct="1">
              <a:lnSpc>
                <a:spcPct val="90000"/>
              </a:lnSpc>
              <a:buClr>
                <a:schemeClr val="accent1">
                  <a:lumMod val="75000"/>
                </a:schemeClr>
              </a:buClr>
              <a:buFont typeface="Arial" panose="020B0604020202020204" pitchFamily="34" charset="0"/>
              <a:buNone/>
              <a:defRPr/>
            </a:pPr>
            <a:r>
              <a:rPr lang="en-US" altLang="en-US" sz="7400" b="1" dirty="0">
                <a:solidFill>
                  <a:schemeClr val="accent3"/>
                </a:solidFill>
                <a:latin typeface="Calibri" panose="020F0502020204030204" pitchFamily="34" charset="0"/>
                <a:cs typeface="Calibri" panose="020F0502020204030204" pitchFamily="34" charset="0"/>
              </a:rPr>
              <a:t>	*Documentation must be maintained for all these expenditures.*</a:t>
            </a:r>
          </a:p>
          <a:p>
            <a:pPr marL="0" indent="0" eaLnBrk="1" fontAlgn="auto" hangingPunct="1">
              <a:lnSpc>
                <a:spcPct val="90000"/>
              </a:lnSpc>
              <a:buClr>
                <a:schemeClr val="accent1">
                  <a:lumMod val="75000"/>
                </a:schemeClr>
              </a:buClr>
              <a:buFont typeface="Arial" panose="020B0604020202020204" pitchFamily="34" charset="0"/>
              <a:buNone/>
              <a:defRPr/>
            </a:pPr>
            <a:endParaRPr lang="en-US" altLang="en-US" sz="3200" b="1" dirty="0">
              <a:latin typeface="Calibri" panose="020F0502020204030204" pitchFamily="34" charset="0"/>
              <a:cs typeface="Calibri" panose="020F0502020204030204" pitchFamily="34" charset="0"/>
            </a:endParaRPr>
          </a:p>
          <a:p>
            <a:pPr eaLnBrk="1" fontAlgn="auto" hangingPunct="1">
              <a:lnSpc>
                <a:spcPct val="90000"/>
              </a:lnSpc>
              <a:buClr>
                <a:schemeClr val="accent1">
                  <a:lumMod val="75000"/>
                </a:schemeClr>
              </a:buClr>
              <a:buFont typeface="Arial"/>
              <a:buChar char="•"/>
              <a:defRPr/>
            </a:pPr>
            <a:endParaRPr lang="en-US" altLang="en-US" b="1" dirty="0"/>
          </a:p>
        </p:txBody>
      </p:sp>
      <p:sp>
        <p:nvSpPr>
          <p:cNvPr id="72708" name="Slide Number Placeholder 1">
            <a:extLst>
              <a:ext uri="{FF2B5EF4-FFF2-40B4-BE49-F238E27FC236}">
                <a16:creationId xmlns:a16="http://schemas.microsoft.com/office/drawing/2014/main" id="{29893FA6-E2CA-476E-AF2F-707446A33FB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spcAft>
                <a:spcPts val="600"/>
              </a:spcAft>
              <a:buClr>
                <a:srgbClr val="1287C3"/>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1287C3"/>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1287C3"/>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1287C3"/>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40358152-5494-406C-B927-386982B15E12}" type="slidenum">
              <a:rPr lang="en-US" altLang="en-US" sz="1400" smtClean="0">
                <a:latin typeface="Tahoma" panose="020B0604030504040204" pitchFamily="34" charset="0"/>
              </a:rPr>
              <a:pPr>
                <a:spcBef>
                  <a:spcPct val="0"/>
                </a:spcBef>
                <a:spcAft>
                  <a:spcPct val="0"/>
                </a:spcAft>
                <a:buClrTx/>
                <a:buSzTx/>
                <a:buFontTx/>
                <a:buNone/>
              </a:pPr>
              <a:t>52</a:t>
            </a:fld>
            <a:endParaRPr lang="en-US" altLang="en-US" sz="1400">
              <a:latin typeface="Tahoma" panose="020B0604030504040204" pitchFamily="34"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BBDCC50C-1EFB-4565-B412-40B4F7132F89}"/>
              </a:ext>
            </a:extLst>
          </p:cNvPr>
          <p:cNvSpPr>
            <a:spLocks noGrp="1" noChangeArrowheads="1"/>
          </p:cNvSpPr>
          <p:nvPr>
            <p:ph type="title"/>
          </p:nvPr>
        </p:nvSpPr>
        <p:spPr>
          <a:xfrm>
            <a:off x="982663" y="92075"/>
            <a:ext cx="7704137" cy="990600"/>
          </a:xfrm>
        </p:spPr>
        <p:txBody>
          <a:bodyPr/>
          <a:lstStyle/>
          <a:p>
            <a:pPr eaLnBrk="1" hangingPunct="1"/>
            <a:r>
              <a:rPr lang="en-US" altLang="en-US" b="1">
                <a:ln>
                  <a:noFill/>
                </a:ln>
                <a:latin typeface="Calibri" panose="020F0502020204030204" pitchFamily="34" charset="0"/>
                <a:cs typeface="Calibri" panose="020F0502020204030204" pitchFamily="34" charset="0"/>
              </a:rPr>
              <a:t>Mandate 2: EIA Screen</a:t>
            </a:r>
          </a:p>
        </p:txBody>
      </p:sp>
      <p:pic>
        <p:nvPicPr>
          <p:cNvPr id="73731" name="Content Placeholder 3">
            <a:extLst>
              <a:ext uri="{FF2B5EF4-FFF2-40B4-BE49-F238E27FC236}">
                <a16:creationId xmlns:a16="http://schemas.microsoft.com/office/drawing/2014/main" id="{7FE9CE63-852E-4E15-A0F1-7514D3A79EE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82663" y="1082675"/>
            <a:ext cx="7627937" cy="4916488"/>
          </a:xfrm>
        </p:spPr>
      </p:pic>
      <p:sp>
        <p:nvSpPr>
          <p:cNvPr id="73732" name="Slide Number Placeholder 1">
            <a:extLst>
              <a:ext uri="{FF2B5EF4-FFF2-40B4-BE49-F238E27FC236}">
                <a16:creationId xmlns:a16="http://schemas.microsoft.com/office/drawing/2014/main" id="{102EE33E-027C-4E01-A3D0-F0488F16E26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spcAft>
                <a:spcPts val="600"/>
              </a:spcAft>
              <a:buClr>
                <a:srgbClr val="1287C3"/>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1287C3"/>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1287C3"/>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1287C3"/>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ED8FB971-EA26-4EE6-86E2-5B406D842B24}" type="slidenum">
              <a:rPr lang="en-US" altLang="en-US" sz="1400" smtClean="0">
                <a:latin typeface="Tahoma" panose="020B0604030504040204" pitchFamily="34" charset="0"/>
              </a:rPr>
              <a:pPr>
                <a:spcBef>
                  <a:spcPct val="0"/>
                </a:spcBef>
                <a:spcAft>
                  <a:spcPct val="0"/>
                </a:spcAft>
                <a:buClrTx/>
                <a:buSzTx/>
                <a:buFontTx/>
                <a:buNone/>
              </a:pPr>
              <a:t>53</a:t>
            </a:fld>
            <a:endParaRPr lang="en-US" altLang="en-US" sz="1400">
              <a:latin typeface="Tahoma" panose="020B0604030504040204" pitchFamily="34"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7A85CFA9-D297-4351-8FDD-BFB7F00EBAE6}"/>
              </a:ext>
            </a:extLst>
          </p:cNvPr>
          <p:cNvSpPr>
            <a:spLocks noGrp="1" noChangeArrowheads="1"/>
          </p:cNvSpPr>
          <p:nvPr>
            <p:ph type="title"/>
          </p:nvPr>
        </p:nvSpPr>
        <p:spPr>
          <a:xfrm>
            <a:off x="982663" y="92075"/>
            <a:ext cx="7704137" cy="990600"/>
          </a:xfrm>
        </p:spPr>
        <p:txBody>
          <a:bodyPr/>
          <a:lstStyle/>
          <a:p>
            <a:pPr eaLnBrk="1" hangingPunct="1"/>
            <a:r>
              <a:rPr lang="en-US" altLang="en-US" b="1">
                <a:ln>
                  <a:noFill/>
                </a:ln>
                <a:latin typeface="Calibri" panose="020F0502020204030204" pitchFamily="34" charset="0"/>
                <a:cs typeface="Calibri" panose="020F0502020204030204" pitchFamily="34" charset="0"/>
              </a:rPr>
              <a:t>Mandate 2: EIA HOLD</a:t>
            </a:r>
            <a:br>
              <a:rPr lang="en-US" altLang="en-US" b="1">
                <a:ln>
                  <a:noFill/>
                </a:ln>
                <a:latin typeface="Calibri" panose="020F0502020204030204" pitchFamily="34" charset="0"/>
                <a:cs typeface="Calibri" panose="020F0502020204030204" pitchFamily="34" charset="0"/>
              </a:rPr>
            </a:br>
            <a:endParaRPr lang="en-US" altLang="en-US" b="1">
              <a:ln>
                <a:noFill/>
              </a:ln>
              <a:latin typeface="Calibri" panose="020F0502020204030204" pitchFamily="34" charset="0"/>
              <a:cs typeface="Calibri" panose="020F0502020204030204" pitchFamily="34" charset="0"/>
            </a:endParaRPr>
          </a:p>
        </p:txBody>
      </p:sp>
      <p:sp>
        <p:nvSpPr>
          <p:cNvPr id="74755" name="Slide Number Placeholder 1">
            <a:extLst>
              <a:ext uri="{FF2B5EF4-FFF2-40B4-BE49-F238E27FC236}">
                <a16:creationId xmlns:a16="http://schemas.microsoft.com/office/drawing/2014/main" id="{BC62DA37-E731-4C25-A3C4-B7498FE1A55B}"/>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spcAft>
                <a:spcPts val="600"/>
              </a:spcAft>
              <a:buClr>
                <a:srgbClr val="1287C3"/>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1287C3"/>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1287C3"/>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1287C3"/>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46A8D321-541F-4211-B789-8BACEBBC130F}" type="slidenum">
              <a:rPr lang="en-US" altLang="en-US" sz="1400" smtClean="0">
                <a:latin typeface="Tahoma" panose="020B0604030504040204" pitchFamily="34" charset="0"/>
              </a:rPr>
              <a:pPr>
                <a:spcBef>
                  <a:spcPct val="0"/>
                </a:spcBef>
                <a:spcAft>
                  <a:spcPct val="0"/>
                </a:spcAft>
                <a:buClrTx/>
                <a:buSzTx/>
                <a:buFontTx/>
                <a:buNone/>
              </a:pPr>
              <a:t>54</a:t>
            </a:fld>
            <a:endParaRPr lang="en-US" altLang="en-US" sz="1400">
              <a:latin typeface="Tahoma" panose="020B0604030504040204" pitchFamily="34" charset="0"/>
            </a:endParaRPr>
          </a:p>
        </p:txBody>
      </p:sp>
      <p:sp>
        <p:nvSpPr>
          <p:cNvPr id="74756" name="TextBox 4">
            <a:extLst>
              <a:ext uri="{FF2B5EF4-FFF2-40B4-BE49-F238E27FC236}">
                <a16:creationId xmlns:a16="http://schemas.microsoft.com/office/drawing/2014/main" id="{9FA28A33-E38B-40E7-B5DF-63A02B4BA9B7}"/>
              </a:ext>
            </a:extLst>
          </p:cNvPr>
          <p:cNvSpPr txBox="1">
            <a:spLocks noChangeArrowheads="1"/>
          </p:cNvSpPr>
          <p:nvPr/>
        </p:nvSpPr>
        <p:spPr bwMode="auto">
          <a:xfrm>
            <a:off x="982663" y="774700"/>
            <a:ext cx="727551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spcAft>
                <a:spcPts val="600"/>
              </a:spcAft>
              <a:buClr>
                <a:srgbClr val="1287C3"/>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1287C3"/>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1287C3"/>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1287C3"/>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
                <a:schemeClr val="accent1"/>
              </a:buClr>
              <a:buSzTx/>
              <a:buFont typeface="Wingdings" panose="05000000000000000000" pitchFamily="2" charset="2"/>
              <a:buChar char="v"/>
            </a:pPr>
            <a:r>
              <a:rPr lang="en-US" altLang="en-US" sz="1800">
                <a:latin typeface="Calibri" panose="020F0502020204030204" pitchFamily="34" charset="0"/>
                <a:cs typeface="Calibri" panose="020F0502020204030204" pitchFamily="34" charset="0"/>
              </a:rPr>
              <a:t>Your claim may trigger a hold if the number of exams does not match the exams on file. You may still claim the number of exams entered but will be asked to provide documentation.</a:t>
            </a:r>
            <a:endParaRPr lang="en-US" altLang="en-US" sz="1800">
              <a:latin typeface="Arial" panose="020B0604020202020204" pitchFamily="34" charset="0"/>
            </a:endParaRPr>
          </a:p>
        </p:txBody>
      </p:sp>
      <p:pic>
        <p:nvPicPr>
          <p:cNvPr id="74757" name="Picture 8">
            <a:extLst>
              <a:ext uri="{FF2B5EF4-FFF2-40B4-BE49-F238E27FC236}">
                <a16:creationId xmlns:a16="http://schemas.microsoft.com/office/drawing/2014/main" id="{B997F34A-26AD-4819-A2AD-131C52FA5F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500" y="1847850"/>
            <a:ext cx="64770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C22FB6C9-60E8-4FE1-A1C2-184AEE5079B2}"/>
              </a:ext>
            </a:extLst>
          </p:cNvPr>
          <p:cNvSpPr>
            <a:spLocks noGrp="1" noChangeArrowheads="1"/>
          </p:cNvSpPr>
          <p:nvPr>
            <p:ph type="title"/>
          </p:nvPr>
        </p:nvSpPr>
        <p:spPr>
          <a:xfrm>
            <a:off x="246063" y="0"/>
            <a:ext cx="9067800" cy="990600"/>
          </a:xfrm>
        </p:spPr>
        <p:txBody>
          <a:bodyPr/>
          <a:lstStyle/>
          <a:p>
            <a:pPr eaLnBrk="1" hangingPunct="1"/>
            <a:r>
              <a:rPr lang="en-US" altLang="en-US" sz="3600" b="1">
                <a:ln>
                  <a:noFill/>
                </a:ln>
                <a:latin typeface="Calibri" panose="020F0502020204030204" pitchFamily="34" charset="0"/>
                <a:cs typeface="Calibri" panose="020F0502020204030204" pitchFamily="34" charset="0"/>
              </a:rPr>
              <a:t>Mandate 2: EIA SAMPLE DOCUMENT </a:t>
            </a:r>
          </a:p>
        </p:txBody>
      </p:sp>
      <p:sp>
        <p:nvSpPr>
          <p:cNvPr id="75779" name="Slide Number Placeholder 1">
            <a:extLst>
              <a:ext uri="{FF2B5EF4-FFF2-40B4-BE49-F238E27FC236}">
                <a16:creationId xmlns:a16="http://schemas.microsoft.com/office/drawing/2014/main" id="{242F8AE4-34D7-4635-B247-BB4CAA01CCF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spcAft>
                <a:spcPts val="600"/>
              </a:spcAft>
              <a:buClr>
                <a:srgbClr val="1287C3"/>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1287C3"/>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1287C3"/>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1287C3"/>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BBAF3EE6-2484-4CA4-B10F-D0F1EF4C4393}" type="slidenum">
              <a:rPr lang="en-US" altLang="en-US" sz="1400" smtClean="0">
                <a:latin typeface="Tahoma" panose="020B0604030504040204" pitchFamily="34" charset="0"/>
              </a:rPr>
              <a:pPr>
                <a:spcBef>
                  <a:spcPct val="0"/>
                </a:spcBef>
                <a:spcAft>
                  <a:spcPct val="0"/>
                </a:spcAft>
                <a:buClrTx/>
                <a:buSzTx/>
                <a:buFontTx/>
                <a:buNone/>
              </a:pPr>
              <a:t>55</a:t>
            </a:fld>
            <a:endParaRPr lang="en-US" altLang="en-US" sz="1400">
              <a:latin typeface="Tahoma" panose="020B0604030504040204" pitchFamily="34" charset="0"/>
            </a:endParaRPr>
          </a:p>
        </p:txBody>
      </p:sp>
      <p:pic>
        <p:nvPicPr>
          <p:cNvPr id="75780" name="Picture 2">
            <a:extLst>
              <a:ext uri="{FF2B5EF4-FFF2-40B4-BE49-F238E27FC236}">
                <a16:creationId xmlns:a16="http://schemas.microsoft.com/office/drawing/2014/main" id="{DF9F3609-74DB-4F17-88BF-5AB3A06963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8488" y="987425"/>
            <a:ext cx="5810250" cy="556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7E8EB3A4-4C07-4A2E-8ABC-ABCEE993A65E}"/>
              </a:ext>
            </a:extLst>
          </p:cNvPr>
          <p:cNvSpPr>
            <a:spLocks noGrp="1" noChangeArrowheads="1"/>
          </p:cNvSpPr>
          <p:nvPr>
            <p:ph type="title"/>
          </p:nvPr>
        </p:nvSpPr>
        <p:spPr>
          <a:xfrm>
            <a:off x="1219200" y="152400"/>
            <a:ext cx="7793038" cy="838200"/>
          </a:xfrm>
        </p:spPr>
        <p:txBody>
          <a:bodyPr rtlCol="0">
            <a:normAutofit fontScale="90000"/>
          </a:bodyPr>
          <a:lstStyle/>
          <a:p>
            <a:pPr eaLnBrk="1" fontAlgn="auto" hangingPunct="1">
              <a:spcAft>
                <a:spcPts val="0"/>
              </a:spcAft>
              <a:defRPr/>
            </a:pPr>
            <a:br>
              <a:rPr lang="en-US" altLang="en-US" sz="3600" b="1" dirty="0"/>
            </a:br>
            <a:r>
              <a:rPr lang="en-US" altLang="en-US" sz="3600" b="1" dirty="0">
                <a:latin typeface="Calibri" panose="020F0502020204030204" pitchFamily="34" charset="0"/>
                <a:cs typeface="Calibri" panose="020F0502020204030204" pitchFamily="34" charset="0"/>
              </a:rPr>
              <a:t>Mandate 3: Basic Educational Data System Reporting (BEDS) Enrollment</a:t>
            </a:r>
            <a:br>
              <a:rPr lang="en-US" altLang="en-US" sz="3600" b="1" dirty="0"/>
            </a:br>
            <a:endParaRPr lang="en-US" altLang="en-US" sz="3600" b="1" dirty="0"/>
          </a:p>
        </p:txBody>
      </p:sp>
      <p:sp>
        <p:nvSpPr>
          <p:cNvPr id="47107" name="Rectangle 3">
            <a:extLst>
              <a:ext uri="{FF2B5EF4-FFF2-40B4-BE49-F238E27FC236}">
                <a16:creationId xmlns:a16="http://schemas.microsoft.com/office/drawing/2014/main" id="{FF8C0A5B-C775-46FC-915F-F4062C78C2FB}"/>
              </a:ext>
            </a:extLst>
          </p:cNvPr>
          <p:cNvSpPr>
            <a:spLocks noGrp="1" noChangeArrowheads="1"/>
          </p:cNvSpPr>
          <p:nvPr>
            <p:ph idx="1"/>
          </p:nvPr>
        </p:nvSpPr>
        <p:spPr>
          <a:xfrm>
            <a:off x="982663" y="1306513"/>
            <a:ext cx="7704137" cy="5407025"/>
          </a:xfrm>
        </p:spPr>
        <p:txBody>
          <a:bodyPr rtlCol="0">
            <a:normAutofit lnSpcReduction="10000"/>
          </a:bodyPr>
          <a:lstStyle/>
          <a:p>
            <a:pPr eaLnBrk="1" fontAlgn="auto" hangingPunct="1">
              <a:lnSpc>
                <a:spcPct val="80000"/>
              </a:lnSpc>
              <a:buClr>
                <a:schemeClr val="accent1">
                  <a:lumMod val="75000"/>
                </a:schemeClr>
              </a:buClr>
              <a:buFont typeface="Wingdings" panose="05000000000000000000" pitchFamily="2" charset="2"/>
              <a:buChar char="v"/>
              <a:defRPr/>
            </a:pPr>
            <a:r>
              <a:rPr lang="en-US" altLang="en-US" sz="2800" dirty="0"/>
              <a:t>Click on the &lt;</a:t>
            </a:r>
            <a:r>
              <a:rPr lang="en-US" altLang="en-US" sz="2800" dirty="0">
                <a:solidFill>
                  <a:schemeClr val="folHlink"/>
                </a:solidFill>
              </a:rPr>
              <a:t>Mandate 3&gt;</a:t>
            </a:r>
            <a:r>
              <a:rPr lang="en-US" altLang="en-US" sz="2800" dirty="0"/>
              <a:t> button.</a:t>
            </a:r>
          </a:p>
          <a:p>
            <a:pPr eaLnBrk="1" fontAlgn="auto" hangingPunct="1">
              <a:lnSpc>
                <a:spcPct val="80000"/>
              </a:lnSpc>
              <a:buClr>
                <a:schemeClr val="accent1">
                  <a:lumMod val="75000"/>
                </a:schemeClr>
              </a:buClr>
              <a:buFont typeface="Wingdings" panose="05000000000000000000" pitchFamily="2" charset="2"/>
              <a:buChar char="v"/>
              <a:defRPr/>
            </a:pPr>
            <a:r>
              <a:rPr lang="en-US" altLang="en-US" sz="2800" dirty="0"/>
              <a:t>Enter data for line 1.  Use the “</a:t>
            </a:r>
            <a:r>
              <a:rPr lang="en-US" altLang="en-US" sz="2800" dirty="0">
                <a:solidFill>
                  <a:srgbClr val="00684D"/>
                </a:solidFill>
              </a:rPr>
              <a:t>tab</a:t>
            </a:r>
            <a:r>
              <a:rPr lang="en-US" altLang="en-US" sz="2800" dirty="0"/>
              <a:t>” key to move to the next data entry field. </a:t>
            </a:r>
          </a:p>
          <a:p>
            <a:pPr eaLnBrk="1" fontAlgn="auto" hangingPunct="1">
              <a:lnSpc>
                <a:spcPct val="80000"/>
              </a:lnSpc>
              <a:buClr>
                <a:schemeClr val="accent1">
                  <a:lumMod val="75000"/>
                </a:schemeClr>
              </a:buClr>
              <a:buFont typeface="Wingdings" panose="05000000000000000000" pitchFamily="2" charset="2"/>
              <a:buChar char="v"/>
              <a:defRPr/>
            </a:pPr>
            <a:r>
              <a:rPr lang="en-US" altLang="en-US" sz="2800" dirty="0"/>
              <a:t>Continue entering data for lines 2-4.  </a:t>
            </a:r>
          </a:p>
          <a:p>
            <a:pPr eaLnBrk="1" fontAlgn="auto" hangingPunct="1">
              <a:lnSpc>
                <a:spcPct val="80000"/>
              </a:lnSpc>
              <a:buClr>
                <a:schemeClr val="accent1">
                  <a:lumMod val="75000"/>
                </a:schemeClr>
              </a:buClr>
              <a:buFont typeface="Wingdings" panose="05000000000000000000" pitchFamily="2" charset="2"/>
              <a:buChar char="v"/>
              <a:defRPr/>
            </a:pPr>
            <a:r>
              <a:rPr lang="en-US" altLang="en-US" sz="2800" dirty="0"/>
              <a:t>Enter the total # of teachers  taking daily attendance in the calculation of expenditure area.</a:t>
            </a:r>
          </a:p>
          <a:p>
            <a:pPr eaLnBrk="1" fontAlgn="auto" hangingPunct="1">
              <a:lnSpc>
                <a:spcPct val="80000"/>
              </a:lnSpc>
              <a:buClr>
                <a:schemeClr val="accent1">
                  <a:lumMod val="75000"/>
                </a:schemeClr>
              </a:buClr>
              <a:buFont typeface="Wingdings" panose="05000000000000000000" pitchFamily="2" charset="2"/>
              <a:buChar char="v"/>
              <a:defRPr/>
            </a:pPr>
            <a:r>
              <a:rPr lang="en-US" altLang="en-US" sz="2800" dirty="0"/>
              <a:t>Click on the &lt;</a:t>
            </a:r>
            <a:r>
              <a:rPr lang="en-US" altLang="en-US" sz="2800" dirty="0">
                <a:solidFill>
                  <a:schemeClr val="folHlink"/>
                </a:solidFill>
              </a:rPr>
              <a:t>Save Form&gt;</a:t>
            </a:r>
            <a:r>
              <a:rPr lang="en-US" altLang="en-US" sz="2800" dirty="0"/>
              <a:t>button.</a:t>
            </a:r>
          </a:p>
          <a:p>
            <a:pPr eaLnBrk="1" fontAlgn="auto" hangingPunct="1">
              <a:lnSpc>
                <a:spcPct val="80000"/>
              </a:lnSpc>
              <a:buClr>
                <a:schemeClr val="accent1">
                  <a:lumMod val="75000"/>
                </a:schemeClr>
              </a:buClr>
              <a:buFont typeface="Wingdings" panose="05000000000000000000" pitchFamily="2" charset="2"/>
              <a:buChar char="v"/>
              <a:defRPr/>
            </a:pPr>
            <a:r>
              <a:rPr lang="en-US" altLang="en-US" sz="2800" dirty="0"/>
              <a:t>The system generates the information for lines 5 and 6 and completes the fields for Calculation of Expenditures and populates the “MSA/CAP Summary of Expenditures” Screen.</a:t>
            </a:r>
          </a:p>
          <a:p>
            <a:pPr marL="0" indent="0" eaLnBrk="1" fontAlgn="auto" hangingPunct="1">
              <a:lnSpc>
                <a:spcPct val="80000"/>
              </a:lnSpc>
              <a:buClr>
                <a:schemeClr val="accent1">
                  <a:lumMod val="75000"/>
                </a:schemeClr>
              </a:buClr>
              <a:buFont typeface="Arial" panose="020B0604020202020204" pitchFamily="34" charset="0"/>
              <a:buNone/>
              <a:defRPr/>
            </a:pPr>
            <a:r>
              <a:rPr lang="en-US" altLang="en-US" sz="2800" b="1" dirty="0">
                <a:solidFill>
                  <a:schemeClr val="accent3"/>
                </a:solidFill>
                <a:latin typeface="Calibri" panose="020F0502020204030204" pitchFamily="34" charset="0"/>
                <a:cs typeface="Calibri" panose="020F0502020204030204" pitchFamily="34" charset="0"/>
              </a:rPr>
              <a:t>	*Documentation must be maintained for all 	these expenditures</a:t>
            </a:r>
            <a:r>
              <a:rPr lang="en-US" altLang="en-US" sz="2800" b="1" dirty="0">
                <a:solidFill>
                  <a:schemeClr val="accent3"/>
                </a:solidFill>
              </a:rPr>
              <a:t>.*</a:t>
            </a:r>
          </a:p>
          <a:p>
            <a:pPr marL="0" indent="0" eaLnBrk="1" fontAlgn="auto" hangingPunct="1">
              <a:lnSpc>
                <a:spcPct val="80000"/>
              </a:lnSpc>
              <a:buClr>
                <a:schemeClr val="accent1">
                  <a:lumMod val="75000"/>
                </a:schemeClr>
              </a:buClr>
              <a:buFont typeface="Arial" panose="020B0604020202020204" pitchFamily="34" charset="0"/>
              <a:buNone/>
              <a:defRPr/>
            </a:pPr>
            <a:endParaRPr lang="en-US" altLang="en-US" sz="2800" b="1" dirty="0"/>
          </a:p>
        </p:txBody>
      </p:sp>
      <p:sp>
        <p:nvSpPr>
          <p:cNvPr id="76804" name="Slide Number Placeholder 1">
            <a:extLst>
              <a:ext uri="{FF2B5EF4-FFF2-40B4-BE49-F238E27FC236}">
                <a16:creationId xmlns:a16="http://schemas.microsoft.com/office/drawing/2014/main" id="{40E0BD55-83E7-4C0E-B17B-08E1D4155C7B}"/>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spcAft>
                <a:spcPts val="600"/>
              </a:spcAft>
              <a:buClr>
                <a:srgbClr val="1287C3"/>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1287C3"/>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1287C3"/>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1287C3"/>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AB3114CF-EC80-4288-AE20-2850806917DF}" type="slidenum">
              <a:rPr lang="en-US" altLang="en-US" sz="1400" smtClean="0">
                <a:latin typeface="Tahoma" panose="020B0604030504040204" pitchFamily="34" charset="0"/>
              </a:rPr>
              <a:pPr>
                <a:spcBef>
                  <a:spcPct val="0"/>
                </a:spcBef>
                <a:spcAft>
                  <a:spcPct val="0"/>
                </a:spcAft>
                <a:buClrTx/>
                <a:buSzTx/>
                <a:buFontTx/>
                <a:buNone/>
              </a:pPr>
              <a:t>56</a:t>
            </a:fld>
            <a:endParaRPr lang="en-US" altLang="en-US" sz="1400">
              <a:latin typeface="Tahoma" panose="020B0604030504040204" pitchFamily="34"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ECDD4E1C-88AC-44C7-AC6D-255D77CADA2F}"/>
              </a:ext>
            </a:extLst>
          </p:cNvPr>
          <p:cNvSpPr>
            <a:spLocks noGrp="1" noChangeArrowheads="1"/>
          </p:cNvSpPr>
          <p:nvPr>
            <p:ph type="title"/>
          </p:nvPr>
        </p:nvSpPr>
        <p:spPr>
          <a:xfrm>
            <a:off x="982663" y="-304800"/>
            <a:ext cx="7704137" cy="1981200"/>
          </a:xfrm>
        </p:spPr>
        <p:txBody>
          <a:bodyPr/>
          <a:lstStyle/>
          <a:p>
            <a:pPr eaLnBrk="1" hangingPunct="1"/>
            <a:r>
              <a:rPr lang="en-US" altLang="en-US" sz="3600" b="1">
                <a:ln>
                  <a:noFill/>
                </a:ln>
                <a:latin typeface="Calibri" panose="020F0502020204030204" pitchFamily="34" charset="0"/>
                <a:cs typeface="Calibri" panose="020F0502020204030204" pitchFamily="34" charset="0"/>
              </a:rPr>
              <a:t>Mandate 3: BEDS Enrollment Screen</a:t>
            </a:r>
          </a:p>
        </p:txBody>
      </p:sp>
      <p:sp>
        <p:nvSpPr>
          <p:cNvPr id="77827" name="Slide Number Placeholder 1">
            <a:extLst>
              <a:ext uri="{FF2B5EF4-FFF2-40B4-BE49-F238E27FC236}">
                <a16:creationId xmlns:a16="http://schemas.microsoft.com/office/drawing/2014/main" id="{40266BCF-13B7-468D-911C-4671E10444F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spcAft>
                <a:spcPts val="600"/>
              </a:spcAft>
              <a:buClr>
                <a:srgbClr val="1287C3"/>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1287C3"/>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1287C3"/>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1287C3"/>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3ACF08F8-DD42-450A-AFA9-75B83B49C7A0}" type="slidenum">
              <a:rPr lang="en-US" altLang="en-US" sz="1400" smtClean="0">
                <a:latin typeface="Tahoma" panose="020B0604030504040204" pitchFamily="34" charset="0"/>
              </a:rPr>
              <a:pPr>
                <a:spcBef>
                  <a:spcPct val="0"/>
                </a:spcBef>
                <a:spcAft>
                  <a:spcPct val="0"/>
                </a:spcAft>
                <a:buClrTx/>
                <a:buSzTx/>
                <a:buFontTx/>
                <a:buNone/>
              </a:pPr>
              <a:t>57</a:t>
            </a:fld>
            <a:endParaRPr lang="en-US" altLang="en-US" sz="1400">
              <a:latin typeface="Tahoma" panose="020B0604030504040204" pitchFamily="34" charset="0"/>
            </a:endParaRPr>
          </a:p>
        </p:txBody>
      </p:sp>
      <p:pic>
        <p:nvPicPr>
          <p:cNvPr id="77828" name="Picture 3">
            <a:extLst>
              <a:ext uri="{FF2B5EF4-FFF2-40B4-BE49-F238E27FC236}">
                <a16:creationId xmlns:a16="http://schemas.microsoft.com/office/drawing/2014/main" id="{E48CB5B1-4DDE-4EFD-8FE5-42C81A3791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71600"/>
            <a:ext cx="9144000" cy="365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D2746B21-6BC3-4695-9911-30761D4CCF33}"/>
              </a:ext>
            </a:extLst>
          </p:cNvPr>
          <p:cNvSpPr>
            <a:spLocks noGrp="1" noChangeArrowheads="1"/>
          </p:cNvSpPr>
          <p:nvPr>
            <p:ph type="title"/>
          </p:nvPr>
        </p:nvSpPr>
        <p:spPr>
          <a:xfrm>
            <a:off x="982663" y="0"/>
            <a:ext cx="7704137" cy="1981200"/>
          </a:xfrm>
        </p:spPr>
        <p:txBody>
          <a:bodyPr/>
          <a:lstStyle/>
          <a:p>
            <a:pPr eaLnBrk="1" hangingPunct="1"/>
            <a:r>
              <a:rPr lang="en-US" altLang="en-US" sz="3600" b="1">
                <a:ln>
                  <a:noFill/>
                </a:ln>
                <a:latin typeface="Calibri" panose="020F0502020204030204" pitchFamily="34" charset="0"/>
                <a:cs typeface="Calibri" panose="020F0502020204030204" pitchFamily="34" charset="0"/>
              </a:rPr>
              <a:t>Mandate 4: Regents Examinations</a:t>
            </a:r>
          </a:p>
        </p:txBody>
      </p:sp>
      <p:sp>
        <p:nvSpPr>
          <p:cNvPr id="49155" name="Rectangle 3">
            <a:extLst>
              <a:ext uri="{FF2B5EF4-FFF2-40B4-BE49-F238E27FC236}">
                <a16:creationId xmlns:a16="http://schemas.microsoft.com/office/drawing/2014/main" id="{6C15428A-0950-4FAE-9720-5925E92B3A91}"/>
              </a:ext>
            </a:extLst>
          </p:cNvPr>
          <p:cNvSpPr>
            <a:spLocks noGrp="1" noChangeArrowheads="1"/>
          </p:cNvSpPr>
          <p:nvPr>
            <p:ph idx="1"/>
          </p:nvPr>
        </p:nvSpPr>
        <p:spPr>
          <a:xfrm>
            <a:off x="982663" y="1600200"/>
            <a:ext cx="7704137" cy="4398963"/>
          </a:xfrm>
        </p:spPr>
        <p:txBody>
          <a:bodyPr rtlCol="0">
            <a:normAutofit lnSpcReduction="10000"/>
          </a:bodyPr>
          <a:lstStyle/>
          <a:p>
            <a:pPr eaLnBrk="1" fontAlgn="auto" hangingPunct="1">
              <a:lnSpc>
                <a:spcPct val="90000"/>
              </a:lnSpc>
              <a:buClr>
                <a:schemeClr val="accent1">
                  <a:lumMod val="75000"/>
                </a:schemeClr>
              </a:buClr>
              <a:buFont typeface="Wingdings" panose="05000000000000000000" pitchFamily="2" charset="2"/>
              <a:buNone/>
              <a:defRPr/>
            </a:pPr>
            <a:r>
              <a:rPr lang="en-US" altLang="en-US" sz="2800" u="sng" dirty="0">
                <a:latin typeface="Calibri" panose="020F0502020204030204" pitchFamily="34" charset="0"/>
                <a:cs typeface="Calibri" panose="020F0502020204030204" pitchFamily="34" charset="0"/>
              </a:rPr>
              <a:t>Calculation of Hourly Rate</a:t>
            </a:r>
          </a:p>
          <a:p>
            <a:pPr eaLnBrk="1" fontAlgn="auto" hangingPunct="1">
              <a:lnSpc>
                <a:spcPct val="90000"/>
              </a:lnSpc>
              <a:buClr>
                <a:schemeClr val="accent1">
                  <a:lumMod val="75000"/>
                </a:schemeClr>
              </a:buClr>
              <a:buFont typeface="Wingdings" panose="05000000000000000000" pitchFamily="2" charset="2"/>
              <a:buChar char="v"/>
              <a:defRPr/>
            </a:pPr>
            <a:r>
              <a:rPr lang="en-US" altLang="en-US" sz="2800" dirty="0">
                <a:latin typeface="Calibri" panose="020F0502020204030204" pitchFamily="34" charset="0"/>
                <a:cs typeface="Calibri" panose="020F0502020204030204" pitchFamily="34" charset="0"/>
              </a:rPr>
              <a:t>Click on the &lt;</a:t>
            </a:r>
            <a:r>
              <a:rPr lang="en-US" altLang="en-US" sz="2800" dirty="0">
                <a:solidFill>
                  <a:schemeClr val="folHlink"/>
                </a:solidFill>
                <a:latin typeface="Calibri" panose="020F0502020204030204" pitchFamily="34" charset="0"/>
                <a:cs typeface="Calibri" panose="020F0502020204030204" pitchFamily="34" charset="0"/>
              </a:rPr>
              <a:t>Mandate 4&gt;</a:t>
            </a:r>
            <a:r>
              <a:rPr lang="en-US" altLang="en-US" sz="2800" dirty="0">
                <a:latin typeface="Calibri" panose="020F0502020204030204" pitchFamily="34" charset="0"/>
                <a:cs typeface="Calibri" panose="020F0502020204030204" pitchFamily="34" charset="0"/>
              </a:rPr>
              <a:t> button.</a:t>
            </a:r>
          </a:p>
          <a:p>
            <a:pPr eaLnBrk="1" fontAlgn="auto" hangingPunct="1">
              <a:lnSpc>
                <a:spcPct val="90000"/>
              </a:lnSpc>
              <a:buClr>
                <a:schemeClr val="accent1">
                  <a:lumMod val="75000"/>
                </a:schemeClr>
              </a:buClr>
              <a:buFont typeface="Wingdings" panose="05000000000000000000" pitchFamily="2" charset="2"/>
              <a:buChar char="v"/>
              <a:defRPr/>
            </a:pPr>
            <a:r>
              <a:rPr lang="en-US" altLang="en-US" sz="2800" dirty="0">
                <a:latin typeface="Calibri" panose="020F0502020204030204" pitchFamily="34" charset="0"/>
                <a:cs typeface="Calibri" panose="020F0502020204030204" pitchFamily="34" charset="0"/>
              </a:rPr>
              <a:t>Enter data for line 1.  Use the “</a:t>
            </a:r>
            <a:r>
              <a:rPr lang="en-US" altLang="en-US" sz="2800" dirty="0">
                <a:solidFill>
                  <a:srgbClr val="00684D"/>
                </a:solidFill>
                <a:latin typeface="Calibri" panose="020F0502020204030204" pitchFamily="34" charset="0"/>
                <a:cs typeface="Calibri" panose="020F0502020204030204" pitchFamily="34" charset="0"/>
              </a:rPr>
              <a:t>tab</a:t>
            </a:r>
            <a:r>
              <a:rPr lang="en-US" altLang="en-US" sz="2800" dirty="0">
                <a:latin typeface="Calibri" panose="020F0502020204030204" pitchFamily="34" charset="0"/>
                <a:cs typeface="Calibri" panose="020F0502020204030204" pitchFamily="34" charset="0"/>
              </a:rPr>
              <a:t>” key to move to the next data entry field. </a:t>
            </a:r>
          </a:p>
          <a:p>
            <a:pPr eaLnBrk="1" fontAlgn="auto" hangingPunct="1">
              <a:lnSpc>
                <a:spcPct val="90000"/>
              </a:lnSpc>
              <a:buClr>
                <a:schemeClr val="accent1">
                  <a:lumMod val="75000"/>
                </a:schemeClr>
              </a:buClr>
              <a:buFont typeface="Wingdings" panose="05000000000000000000" pitchFamily="2" charset="2"/>
              <a:buChar char="v"/>
              <a:defRPr/>
            </a:pPr>
            <a:r>
              <a:rPr lang="en-US" altLang="en-US" sz="2800" dirty="0">
                <a:latin typeface="Calibri" panose="020F0502020204030204" pitchFamily="34" charset="0"/>
                <a:cs typeface="Calibri" panose="020F0502020204030204" pitchFamily="34" charset="0"/>
              </a:rPr>
              <a:t>Continue entering data for lines 2-4.  </a:t>
            </a:r>
          </a:p>
          <a:p>
            <a:pPr eaLnBrk="1" fontAlgn="auto" hangingPunct="1">
              <a:lnSpc>
                <a:spcPct val="90000"/>
              </a:lnSpc>
              <a:buClr>
                <a:schemeClr val="accent1">
                  <a:lumMod val="75000"/>
                </a:schemeClr>
              </a:buClr>
              <a:buFont typeface="Wingdings" panose="05000000000000000000" pitchFamily="2" charset="2"/>
              <a:buChar char="v"/>
              <a:defRPr/>
            </a:pPr>
            <a:r>
              <a:rPr lang="en-US" altLang="en-US" sz="2800" dirty="0">
                <a:latin typeface="Calibri" panose="020F0502020204030204" pitchFamily="34" charset="0"/>
                <a:cs typeface="Calibri" panose="020F0502020204030204" pitchFamily="34" charset="0"/>
              </a:rPr>
              <a:t>The system generates the information for lines 5 and 6 and completes the fields for Calculation of Expenditures.</a:t>
            </a:r>
          </a:p>
          <a:p>
            <a:pPr marL="0" indent="0" eaLnBrk="1" fontAlgn="auto" hangingPunct="1">
              <a:lnSpc>
                <a:spcPct val="90000"/>
              </a:lnSpc>
              <a:buClr>
                <a:schemeClr val="accent1">
                  <a:lumMod val="75000"/>
                </a:schemeClr>
              </a:buClr>
              <a:buFont typeface="Arial" panose="020B0604020202020204" pitchFamily="34" charset="0"/>
              <a:buNone/>
              <a:defRPr/>
            </a:pPr>
            <a:r>
              <a:rPr lang="en-US" altLang="en-US" sz="2800" b="1" dirty="0">
                <a:solidFill>
                  <a:schemeClr val="accent3"/>
                </a:solidFill>
                <a:latin typeface="Calibri" panose="020F0502020204030204" pitchFamily="34" charset="0"/>
                <a:cs typeface="Calibri" panose="020F0502020204030204" pitchFamily="34" charset="0"/>
              </a:rPr>
              <a:t>*Documentation must be maintained for all these expenditures</a:t>
            </a:r>
            <a:r>
              <a:rPr lang="en-US" altLang="en-US" sz="2800" b="1" dirty="0">
                <a:solidFill>
                  <a:schemeClr val="accent3"/>
                </a:solidFill>
              </a:rPr>
              <a:t>.*</a:t>
            </a:r>
          </a:p>
          <a:p>
            <a:pPr marL="0" indent="0" eaLnBrk="1" fontAlgn="auto" hangingPunct="1">
              <a:lnSpc>
                <a:spcPct val="90000"/>
              </a:lnSpc>
              <a:buClr>
                <a:schemeClr val="accent1">
                  <a:lumMod val="75000"/>
                </a:schemeClr>
              </a:buClr>
              <a:buFont typeface="Arial" panose="020B0604020202020204" pitchFamily="34" charset="0"/>
              <a:buNone/>
              <a:defRPr/>
            </a:pPr>
            <a:endParaRPr lang="en-US" altLang="en-US" sz="2800" dirty="0">
              <a:latin typeface="Calibri" panose="020F0502020204030204" pitchFamily="34" charset="0"/>
              <a:cs typeface="Calibri" panose="020F0502020204030204" pitchFamily="34" charset="0"/>
            </a:endParaRPr>
          </a:p>
        </p:txBody>
      </p:sp>
      <p:sp>
        <p:nvSpPr>
          <p:cNvPr id="78852" name="Slide Number Placeholder 1">
            <a:extLst>
              <a:ext uri="{FF2B5EF4-FFF2-40B4-BE49-F238E27FC236}">
                <a16:creationId xmlns:a16="http://schemas.microsoft.com/office/drawing/2014/main" id="{557899FA-6E3A-419E-B089-A5B5321CCA9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spcAft>
                <a:spcPts val="600"/>
              </a:spcAft>
              <a:buClr>
                <a:srgbClr val="1287C3"/>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1287C3"/>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1287C3"/>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1287C3"/>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F312B0B0-6709-4DE0-A7D8-8D5693936156}" type="slidenum">
              <a:rPr lang="en-US" altLang="en-US" sz="1400" smtClean="0">
                <a:latin typeface="Tahoma" panose="020B0604030504040204" pitchFamily="34" charset="0"/>
              </a:rPr>
              <a:pPr>
                <a:spcBef>
                  <a:spcPct val="0"/>
                </a:spcBef>
                <a:spcAft>
                  <a:spcPct val="0"/>
                </a:spcAft>
                <a:buClrTx/>
                <a:buSzTx/>
                <a:buFontTx/>
                <a:buNone/>
              </a:pPr>
              <a:t>58</a:t>
            </a:fld>
            <a:endParaRPr lang="en-US" altLang="en-US" sz="1400">
              <a:latin typeface="Tahoma" panose="020B0604030504040204" pitchFamily="34"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E98A3D12-4D07-46DC-81F1-65276DC5CBD0}"/>
              </a:ext>
            </a:extLst>
          </p:cNvPr>
          <p:cNvSpPr>
            <a:spLocks noGrp="1" noChangeArrowheads="1"/>
          </p:cNvSpPr>
          <p:nvPr>
            <p:ph type="title"/>
          </p:nvPr>
        </p:nvSpPr>
        <p:spPr>
          <a:xfrm>
            <a:off x="969963" y="0"/>
            <a:ext cx="7704137" cy="1054100"/>
          </a:xfrm>
        </p:spPr>
        <p:txBody>
          <a:bodyPr rtlCol="0">
            <a:normAutofit fontScale="90000"/>
          </a:bodyPr>
          <a:lstStyle/>
          <a:p>
            <a:pPr eaLnBrk="1" fontAlgn="auto" hangingPunct="1">
              <a:spcAft>
                <a:spcPts val="0"/>
              </a:spcAft>
              <a:defRPr/>
            </a:pPr>
            <a:r>
              <a:rPr lang="en-US" altLang="en-US" sz="3600" b="1">
                <a:ln>
                  <a:noFill/>
                </a:ln>
                <a:latin typeface="Calibri" panose="020F0502020204030204" pitchFamily="34" charset="0"/>
                <a:cs typeface="Calibri" panose="020F0502020204030204" pitchFamily="34" charset="0"/>
              </a:rPr>
              <a:t>Mandate 4: Regents Examinations (continued)</a:t>
            </a:r>
          </a:p>
        </p:txBody>
      </p:sp>
      <p:sp>
        <p:nvSpPr>
          <p:cNvPr id="50179" name="Rectangle 3">
            <a:extLst>
              <a:ext uri="{FF2B5EF4-FFF2-40B4-BE49-F238E27FC236}">
                <a16:creationId xmlns:a16="http://schemas.microsoft.com/office/drawing/2014/main" id="{78E02C20-0627-48BF-8003-1013C30006E7}"/>
              </a:ext>
            </a:extLst>
          </p:cNvPr>
          <p:cNvSpPr>
            <a:spLocks noGrp="1" noChangeArrowheads="1"/>
          </p:cNvSpPr>
          <p:nvPr>
            <p:ph idx="1"/>
          </p:nvPr>
        </p:nvSpPr>
        <p:spPr>
          <a:xfrm>
            <a:off x="982663" y="2895600"/>
            <a:ext cx="7704137" cy="2286000"/>
          </a:xfrm>
        </p:spPr>
        <p:txBody>
          <a:bodyPr rtlCol="0">
            <a:noAutofit/>
          </a:bodyPr>
          <a:lstStyle/>
          <a:p>
            <a:pPr eaLnBrk="1" fontAlgn="auto" hangingPunct="1">
              <a:lnSpc>
                <a:spcPct val="80000"/>
              </a:lnSpc>
              <a:buClr>
                <a:schemeClr val="accent1">
                  <a:lumMod val="75000"/>
                </a:schemeClr>
              </a:buClr>
              <a:buFont typeface="Wingdings" panose="05000000000000000000" pitchFamily="2" charset="2"/>
              <a:buNone/>
              <a:defRPr/>
            </a:pPr>
            <a:endParaRPr lang="en-US" altLang="en-US" sz="2800" b="1" u="sng" dirty="0">
              <a:latin typeface="Calibri" panose="020F0502020204030204" pitchFamily="34" charset="0"/>
              <a:cs typeface="Calibri" panose="020F0502020204030204" pitchFamily="34" charset="0"/>
            </a:endParaRPr>
          </a:p>
          <a:p>
            <a:pPr eaLnBrk="1" fontAlgn="auto" hangingPunct="1">
              <a:lnSpc>
                <a:spcPct val="80000"/>
              </a:lnSpc>
              <a:buClr>
                <a:schemeClr val="accent1">
                  <a:lumMod val="75000"/>
                </a:schemeClr>
              </a:buClr>
              <a:buFont typeface="Wingdings" panose="05000000000000000000" pitchFamily="2" charset="2"/>
              <a:buNone/>
              <a:defRPr/>
            </a:pPr>
            <a:r>
              <a:rPr lang="en-US" altLang="en-US" sz="2800" b="1" u="sng" dirty="0">
                <a:latin typeface="Calibri" panose="020F0502020204030204" pitchFamily="34" charset="0"/>
                <a:cs typeface="Calibri" panose="020F0502020204030204" pitchFamily="34" charset="0"/>
              </a:rPr>
              <a:t>Calculation of Combined Hours</a:t>
            </a:r>
            <a:endParaRPr lang="en-US" altLang="en-US" sz="2800" b="1" dirty="0">
              <a:latin typeface="Calibri" panose="020F0502020204030204" pitchFamily="34" charset="0"/>
              <a:cs typeface="Calibri" panose="020F0502020204030204" pitchFamily="34" charset="0"/>
            </a:endParaRPr>
          </a:p>
          <a:p>
            <a:pPr eaLnBrk="1" fontAlgn="auto" hangingPunct="1">
              <a:lnSpc>
                <a:spcPct val="80000"/>
              </a:lnSpc>
              <a:buClr>
                <a:schemeClr val="accent1">
                  <a:lumMod val="75000"/>
                </a:schemeClr>
              </a:buClr>
              <a:buFont typeface="Wingdings" panose="05000000000000000000" pitchFamily="2" charset="2"/>
              <a:buChar char="v"/>
              <a:defRPr/>
            </a:pPr>
            <a:r>
              <a:rPr lang="en-US" altLang="en-US" sz="2800" dirty="0">
                <a:latin typeface="Calibri" panose="020F0502020204030204" pitchFamily="34" charset="0"/>
                <a:cs typeface="Calibri" panose="020F0502020204030204" pitchFamily="34" charset="0"/>
              </a:rPr>
              <a:t>The system shows the number of Regents exams that were reported to the Office of Information Reporting Services.  </a:t>
            </a:r>
          </a:p>
          <a:p>
            <a:pPr eaLnBrk="1" fontAlgn="auto" hangingPunct="1">
              <a:lnSpc>
                <a:spcPct val="80000"/>
              </a:lnSpc>
              <a:buClr>
                <a:schemeClr val="accent1">
                  <a:lumMod val="75000"/>
                </a:schemeClr>
              </a:buClr>
              <a:buFont typeface="Wingdings" panose="05000000000000000000" pitchFamily="2" charset="2"/>
              <a:buChar char="v"/>
              <a:defRPr/>
            </a:pPr>
            <a:r>
              <a:rPr lang="en-US" altLang="en-US" sz="2800" dirty="0">
                <a:latin typeface="Calibri" panose="020F0502020204030204" pitchFamily="34" charset="0"/>
                <a:cs typeface="Calibri" panose="020F0502020204030204" pitchFamily="34" charset="0"/>
              </a:rPr>
              <a:t>Enter the number of exams that were administered.  Use the “</a:t>
            </a:r>
            <a:r>
              <a:rPr lang="en-US" altLang="en-US" sz="2800" dirty="0">
                <a:solidFill>
                  <a:srgbClr val="00684D"/>
                </a:solidFill>
                <a:latin typeface="Calibri" panose="020F0502020204030204" pitchFamily="34" charset="0"/>
                <a:cs typeface="Calibri" panose="020F0502020204030204" pitchFamily="34" charset="0"/>
              </a:rPr>
              <a:t>tab</a:t>
            </a:r>
            <a:r>
              <a:rPr lang="en-US" altLang="en-US" sz="2800" dirty="0">
                <a:latin typeface="Calibri" panose="020F0502020204030204" pitchFamily="34" charset="0"/>
                <a:cs typeface="Calibri" panose="020F0502020204030204" pitchFamily="34" charset="0"/>
              </a:rPr>
              <a:t>” key to move to the next field.</a:t>
            </a:r>
          </a:p>
          <a:p>
            <a:pPr eaLnBrk="1" fontAlgn="auto" hangingPunct="1">
              <a:lnSpc>
                <a:spcPct val="80000"/>
              </a:lnSpc>
              <a:buClr>
                <a:schemeClr val="accent1">
                  <a:lumMod val="75000"/>
                </a:schemeClr>
              </a:buClr>
              <a:buFont typeface="Wingdings" panose="05000000000000000000" pitchFamily="2" charset="2"/>
              <a:buChar char="v"/>
              <a:defRPr/>
            </a:pPr>
            <a:r>
              <a:rPr lang="en-US" altLang="en-US" sz="2800" dirty="0">
                <a:latin typeface="Calibri" panose="020F0502020204030204" pitchFamily="34" charset="0"/>
                <a:cs typeface="Calibri" panose="020F0502020204030204" pitchFamily="34" charset="0"/>
              </a:rPr>
              <a:t>You must make an entry for each exam you want to receive reimbursement for.</a:t>
            </a:r>
          </a:p>
          <a:p>
            <a:pPr eaLnBrk="1" fontAlgn="auto" hangingPunct="1">
              <a:lnSpc>
                <a:spcPct val="80000"/>
              </a:lnSpc>
              <a:buClr>
                <a:schemeClr val="accent1">
                  <a:lumMod val="75000"/>
                </a:schemeClr>
              </a:buClr>
              <a:buFont typeface="Wingdings" panose="05000000000000000000" pitchFamily="2" charset="2"/>
              <a:buChar char="v"/>
              <a:defRPr/>
            </a:pPr>
            <a:r>
              <a:rPr lang="en-US" altLang="en-US" sz="2800" dirty="0">
                <a:latin typeface="Calibri" panose="020F0502020204030204" pitchFamily="34" charset="0"/>
                <a:cs typeface="Calibri" panose="020F0502020204030204" pitchFamily="34" charset="0"/>
              </a:rPr>
              <a:t>When you have completed entering the exam data, click the &lt;</a:t>
            </a:r>
            <a:r>
              <a:rPr lang="en-US" altLang="en-US" sz="2800" dirty="0">
                <a:solidFill>
                  <a:schemeClr val="folHlink"/>
                </a:solidFill>
                <a:latin typeface="Calibri" panose="020F0502020204030204" pitchFamily="34" charset="0"/>
                <a:cs typeface="Calibri" panose="020F0502020204030204" pitchFamily="34" charset="0"/>
              </a:rPr>
              <a:t>Save Form&gt;</a:t>
            </a:r>
            <a:r>
              <a:rPr lang="en-US" altLang="en-US" sz="2800" dirty="0">
                <a:latin typeface="Calibri" panose="020F0502020204030204" pitchFamily="34" charset="0"/>
                <a:cs typeface="Calibri" panose="020F0502020204030204" pitchFamily="34" charset="0"/>
              </a:rPr>
              <a:t> button.  The system generates the Total General Expenditures.</a:t>
            </a:r>
          </a:p>
          <a:p>
            <a:pPr marL="457200" lvl="1" indent="0" eaLnBrk="1" fontAlgn="auto" hangingPunct="1">
              <a:lnSpc>
                <a:spcPct val="80000"/>
              </a:lnSpc>
              <a:buClr>
                <a:schemeClr val="accent1">
                  <a:lumMod val="75000"/>
                </a:schemeClr>
              </a:buClr>
              <a:buFont typeface="Arial" panose="020B0604020202020204" pitchFamily="34" charset="0"/>
              <a:buNone/>
              <a:defRPr/>
            </a:pPr>
            <a:r>
              <a:rPr lang="en-US" altLang="en-US" sz="2400" b="1" dirty="0">
                <a:solidFill>
                  <a:schemeClr val="accent3"/>
                </a:solidFill>
                <a:latin typeface="Calibri" panose="020F0502020204030204" pitchFamily="34" charset="0"/>
                <a:cs typeface="Calibri" panose="020F0502020204030204" pitchFamily="34" charset="0"/>
              </a:rPr>
              <a:t>*Documentation must be maintained for all these expenditures</a:t>
            </a:r>
            <a:r>
              <a:rPr lang="en-US" altLang="en-US" sz="2400" b="1" dirty="0">
                <a:solidFill>
                  <a:schemeClr val="accent3"/>
                </a:solidFill>
              </a:rPr>
              <a:t>.*</a:t>
            </a:r>
          </a:p>
          <a:p>
            <a:pPr eaLnBrk="1" fontAlgn="auto" hangingPunct="1">
              <a:lnSpc>
                <a:spcPct val="80000"/>
              </a:lnSpc>
              <a:buClr>
                <a:schemeClr val="accent1">
                  <a:lumMod val="75000"/>
                </a:schemeClr>
              </a:buClr>
              <a:buFont typeface="Wingdings" panose="05000000000000000000" pitchFamily="2" charset="2"/>
              <a:buChar char="v"/>
              <a:defRPr/>
            </a:pPr>
            <a:endParaRPr lang="en-US" altLang="en-US" sz="2800" b="1" dirty="0">
              <a:latin typeface="Calibri" panose="020F0502020204030204" pitchFamily="34" charset="0"/>
              <a:cs typeface="Calibri" panose="020F0502020204030204" pitchFamily="34" charset="0"/>
            </a:endParaRPr>
          </a:p>
        </p:txBody>
      </p:sp>
      <p:sp>
        <p:nvSpPr>
          <p:cNvPr id="79876" name="Slide Number Placeholder 1">
            <a:extLst>
              <a:ext uri="{FF2B5EF4-FFF2-40B4-BE49-F238E27FC236}">
                <a16:creationId xmlns:a16="http://schemas.microsoft.com/office/drawing/2014/main" id="{1CD36A21-4290-4BA3-AA78-F2B7319D30B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spcAft>
                <a:spcPts val="600"/>
              </a:spcAft>
              <a:buClr>
                <a:srgbClr val="1287C3"/>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1287C3"/>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1287C3"/>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1287C3"/>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085F178E-F637-4D9D-9763-74EA6A343566}" type="slidenum">
              <a:rPr lang="en-US" altLang="en-US" sz="1400" smtClean="0">
                <a:latin typeface="Tahoma" panose="020B0604030504040204" pitchFamily="34" charset="0"/>
              </a:rPr>
              <a:pPr>
                <a:spcBef>
                  <a:spcPct val="0"/>
                </a:spcBef>
                <a:spcAft>
                  <a:spcPct val="0"/>
                </a:spcAft>
                <a:buClrTx/>
                <a:buSzTx/>
                <a:buFontTx/>
                <a:buNone/>
              </a:pPr>
              <a:t>59</a:t>
            </a:fld>
            <a:endParaRPr lang="en-US" altLang="en-US" sz="1400">
              <a:latin typeface="Tahoma" panose="020B060403050404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7612F402-1194-4F9C-906E-A798D5FD0F24}"/>
              </a:ext>
            </a:extLst>
          </p:cNvPr>
          <p:cNvSpPr>
            <a:spLocks noGrp="1" noChangeArrowheads="1"/>
          </p:cNvSpPr>
          <p:nvPr>
            <p:ph type="title"/>
          </p:nvPr>
        </p:nvSpPr>
        <p:spPr>
          <a:xfrm>
            <a:off x="976313" y="346075"/>
            <a:ext cx="7953375" cy="990600"/>
          </a:xfrm>
        </p:spPr>
        <p:txBody>
          <a:bodyPr rtlCol="0">
            <a:normAutofit fontScale="90000"/>
          </a:bodyPr>
          <a:lstStyle/>
          <a:p>
            <a:pPr eaLnBrk="1" fontAlgn="auto" hangingPunct="1">
              <a:spcAft>
                <a:spcPts val="0"/>
              </a:spcAft>
              <a:defRPr/>
            </a:pPr>
            <a:br>
              <a:rPr lang="en-US" altLang="en-US" sz="3200" b="1" dirty="0"/>
            </a:br>
            <a:br>
              <a:rPr lang="en-US" altLang="en-US" sz="3200" b="1" dirty="0"/>
            </a:br>
            <a:r>
              <a:rPr lang="en-US" altLang="en-US" b="1" dirty="0">
                <a:latin typeface="Calibri" panose="020F0502020204030204" pitchFamily="34" charset="0"/>
                <a:cs typeface="Calibri" panose="020F0502020204030204" pitchFamily="34" charset="0"/>
              </a:rPr>
              <a:t>Changes to the MSA-CAP Forms/Online System (continued)</a:t>
            </a:r>
            <a:br>
              <a:rPr lang="en-US" altLang="en-US" b="1" dirty="0"/>
            </a:br>
            <a:r>
              <a:rPr lang="en-US" altLang="en-US" sz="3200" b="1" dirty="0">
                <a:latin typeface="Calibri" panose="020F0502020204030204" pitchFamily="34" charset="0"/>
                <a:cs typeface="Calibri" panose="020F0502020204030204" pitchFamily="34" charset="0"/>
              </a:rPr>
              <a:t>School Year 2021-22</a:t>
            </a:r>
            <a:br>
              <a:rPr lang="en-US" altLang="en-US" b="1" dirty="0">
                <a:latin typeface="Calibri" panose="020F0502020204030204" pitchFamily="34" charset="0"/>
                <a:cs typeface="Calibri" panose="020F0502020204030204" pitchFamily="34" charset="0"/>
              </a:rPr>
            </a:br>
            <a:br>
              <a:rPr lang="en-US" altLang="en-US" b="1" dirty="0"/>
            </a:br>
            <a:endParaRPr lang="en-US" altLang="en-US" sz="3200" b="1" dirty="0"/>
          </a:p>
        </p:txBody>
      </p:sp>
      <p:sp>
        <p:nvSpPr>
          <p:cNvPr id="15363" name="Rectangle 3">
            <a:extLst>
              <a:ext uri="{FF2B5EF4-FFF2-40B4-BE49-F238E27FC236}">
                <a16:creationId xmlns:a16="http://schemas.microsoft.com/office/drawing/2014/main" id="{27C01F0C-D18E-45CC-8E10-63148FDAEE47}"/>
              </a:ext>
            </a:extLst>
          </p:cNvPr>
          <p:cNvSpPr>
            <a:spLocks noGrp="1" noChangeArrowheads="1"/>
          </p:cNvSpPr>
          <p:nvPr>
            <p:ph idx="1"/>
          </p:nvPr>
        </p:nvSpPr>
        <p:spPr>
          <a:xfrm>
            <a:off x="976312" y="2438400"/>
            <a:ext cx="7953374" cy="5181600"/>
          </a:xfrm>
        </p:spPr>
        <p:txBody>
          <a:bodyPr rtlCol="0">
            <a:noAutofit/>
          </a:bodyPr>
          <a:lstStyle/>
          <a:p>
            <a:pPr marL="0" indent="0" algn="ctr" eaLnBrk="1" fontAlgn="auto" hangingPunct="1">
              <a:lnSpc>
                <a:spcPct val="90000"/>
              </a:lnSpc>
              <a:buClr>
                <a:schemeClr val="accent1">
                  <a:lumMod val="75000"/>
                </a:schemeClr>
              </a:buClr>
              <a:buFont typeface="Arial"/>
              <a:buNone/>
              <a:defRPr/>
            </a:pPr>
            <a:endParaRPr lang="en-US" altLang="en-US" sz="2000" b="1" dirty="0">
              <a:latin typeface="Calibri" panose="020F0502020204030204" pitchFamily="34" charset="0"/>
              <a:cs typeface="Calibri" panose="020F0502020204030204" pitchFamily="34" charset="0"/>
            </a:endParaRPr>
          </a:p>
          <a:p>
            <a:pPr eaLnBrk="1" fontAlgn="auto" hangingPunct="1">
              <a:buClr>
                <a:schemeClr val="accent1">
                  <a:lumMod val="75000"/>
                </a:schemeClr>
              </a:buClr>
              <a:buFont typeface="Wingdings" panose="05000000000000000000" pitchFamily="2" charset="2"/>
              <a:buChar char="v"/>
              <a:defRPr/>
            </a:pPr>
            <a:r>
              <a:rPr lang="en-US" sz="2200" dirty="0">
                <a:latin typeface="Calibri" panose="020F0502020204030204" pitchFamily="34" charset="0"/>
                <a:cs typeface="Calibri" panose="020F0502020204030204" pitchFamily="34" charset="0"/>
              </a:rPr>
              <a:t>The following exams were given in 2021-22:</a:t>
            </a:r>
          </a:p>
          <a:p>
            <a:pPr lvl="1" eaLnBrk="1" fontAlgn="auto" hangingPunct="1">
              <a:buClr>
                <a:schemeClr val="accent1">
                  <a:lumMod val="75000"/>
                </a:schemeClr>
              </a:buClr>
              <a:buFont typeface="Wingdings" panose="05000000000000000000" pitchFamily="2" charset="2"/>
              <a:buChar char="v"/>
              <a:defRPr/>
            </a:pPr>
            <a:r>
              <a:rPr lang="pt-BR" sz="2200" dirty="0">
                <a:latin typeface="Calibri" panose="020F0502020204030204" pitchFamily="34" charset="0"/>
                <a:cs typeface="Calibri" panose="020F0502020204030204" pitchFamily="34" charset="0"/>
              </a:rPr>
              <a:t>3-8 ELA (Mandate 2)</a:t>
            </a:r>
          </a:p>
          <a:p>
            <a:pPr lvl="1" eaLnBrk="1" fontAlgn="auto" hangingPunct="1">
              <a:buClr>
                <a:schemeClr val="accent1">
                  <a:lumMod val="75000"/>
                </a:schemeClr>
              </a:buClr>
              <a:buFont typeface="Wingdings" panose="05000000000000000000" pitchFamily="2" charset="2"/>
              <a:buChar char="v"/>
              <a:defRPr/>
            </a:pPr>
            <a:r>
              <a:rPr lang="pt-BR" sz="2200" dirty="0">
                <a:latin typeface="Calibri" panose="020F0502020204030204" pitchFamily="34" charset="0"/>
                <a:cs typeface="Calibri" panose="020F0502020204030204" pitchFamily="34" charset="0"/>
              </a:rPr>
              <a:t>3-8 Math (Mandate 2)</a:t>
            </a:r>
          </a:p>
          <a:p>
            <a:pPr lvl="1" eaLnBrk="1" fontAlgn="auto" hangingPunct="1">
              <a:buClr>
                <a:schemeClr val="accent1">
                  <a:lumMod val="75000"/>
                </a:schemeClr>
              </a:buClr>
              <a:buFont typeface="Wingdings" panose="05000000000000000000" pitchFamily="2" charset="2"/>
              <a:buChar char="v"/>
              <a:defRPr/>
            </a:pPr>
            <a:r>
              <a:rPr lang="pt-BR" sz="2200" dirty="0">
                <a:latin typeface="Calibri" panose="020F0502020204030204" pitchFamily="34" charset="0"/>
                <a:cs typeface="Calibri" panose="020F0502020204030204" pitchFamily="34" charset="0"/>
              </a:rPr>
              <a:t>June 2022 Regents (Mandate 4) </a:t>
            </a:r>
          </a:p>
          <a:p>
            <a:pPr lvl="1" eaLnBrk="1" fontAlgn="auto" hangingPunct="1">
              <a:buClr>
                <a:schemeClr val="accent1">
                  <a:lumMod val="75000"/>
                </a:schemeClr>
              </a:buClr>
              <a:buFont typeface="Wingdings" panose="05000000000000000000" pitchFamily="2" charset="2"/>
              <a:buChar char="v"/>
              <a:defRPr/>
            </a:pPr>
            <a:r>
              <a:rPr lang="pt-BR" sz="2200" dirty="0">
                <a:latin typeface="Calibri" panose="020F0502020204030204" pitchFamily="34" charset="0"/>
                <a:cs typeface="Calibri" panose="020F0502020204030204" pitchFamily="34" charset="0"/>
              </a:rPr>
              <a:t>4 &amp; 8 Science (Mandates 11 and 14)</a:t>
            </a:r>
          </a:p>
          <a:p>
            <a:pPr lvl="1" eaLnBrk="1" fontAlgn="auto" hangingPunct="1">
              <a:buClr>
                <a:schemeClr val="accent1">
                  <a:lumMod val="75000"/>
                </a:schemeClr>
              </a:buClr>
              <a:buFont typeface="Wingdings" panose="05000000000000000000" pitchFamily="2" charset="2"/>
              <a:buChar char="v"/>
              <a:defRPr/>
            </a:pPr>
            <a:r>
              <a:rPr lang="pt-BR" sz="2200" dirty="0">
                <a:latin typeface="Calibri" panose="020F0502020204030204" pitchFamily="34" charset="0"/>
                <a:cs typeface="Calibri" panose="020F0502020204030204" pitchFamily="34" charset="0"/>
              </a:rPr>
              <a:t>K-12 NYSESLAT/NYSITELL (Mandate 18)</a:t>
            </a:r>
          </a:p>
          <a:p>
            <a:pPr eaLnBrk="1" fontAlgn="auto" hangingPunct="1">
              <a:buClr>
                <a:schemeClr val="accent1">
                  <a:lumMod val="75000"/>
                </a:schemeClr>
              </a:buClr>
              <a:buFont typeface="Wingdings" panose="05000000000000000000" pitchFamily="2" charset="2"/>
              <a:buChar char="v"/>
              <a:defRPr/>
            </a:pPr>
            <a:r>
              <a:rPr lang="en-US" sz="2200" dirty="0">
                <a:latin typeface="Calibri" panose="020F0502020204030204" pitchFamily="34" charset="0"/>
                <a:cs typeface="Calibri" panose="020F0502020204030204" pitchFamily="34" charset="0"/>
              </a:rPr>
              <a:t>The following Regents exams were granted exemption status in 2021-22:</a:t>
            </a:r>
          </a:p>
          <a:p>
            <a:pPr lvl="1" eaLnBrk="1" fontAlgn="auto" hangingPunct="1">
              <a:buClr>
                <a:schemeClr val="accent1">
                  <a:lumMod val="75000"/>
                </a:schemeClr>
              </a:buClr>
              <a:buFont typeface="Wingdings" panose="05000000000000000000" pitchFamily="2" charset="2"/>
              <a:buChar char="v"/>
              <a:defRPr/>
            </a:pPr>
            <a:r>
              <a:rPr lang="en-US" sz="2200" dirty="0">
                <a:latin typeface="Calibri" panose="020F0502020204030204" pitchFamily="34" charset="0"/>
                <a:cs typeface="Calibri" panose="020F0502020204030204" pitchFamily="34" charset="0"/>
              </a:rPr>
              <a:t>August 2021 Regents (Mandate 4)</a:t>
            </a:r>
          </a:p>
          <a:p>
            <a:pPr lvl="1" eaLnBrk="1" fontAlgn="auto" hangingPunct="1">
              <a:buClr>
                <a:schemeClr val="accent1">
                  <a:lumMod val="75000"/>
                </a:schemeClr>
              </a:buClr>
              <a:buFont typeface="Wingdings" panose="05000000000000000000" pitchFamily="2" charset="2"/>
              <a:buChar char="v"/>
              <a:defRPr/>
            </a:pPr>
            <a:r>
              <a:rPr lang="en-US" sz="2200" dirty="0">
                <a:latin typeface="Calibri" panose="020F0502020204030204" pitchFamily="34" charset="0"/>
                <a:cs typeface="Calibri" panose="020F0502020204030204" pitchFamily="34" charset="0"/>
              </a:rPr>
              <a:t>January 2022 Regents (Mandate 4)</a:t>
            </a:r>
          </a:p>
          <a:p>
            <a:pPr lvl="1" eaLnBrk="1" fontAlgn="auto" hangingPunct="1">
              <a:buClr>
                <a:schemeClr val="accent1">
                  <a:lumMod val="75000"/>
                </a:schemeClr>
              </a:buClr>
              <a:buFont typeface="Wingdings" panose="05000000000000000000" pitchFamily="2" charset="2"/>
              <a:buChar char="v"/>
              <a:defRPr/>
            </a:pPr>
            <a:r>
              <a:rPr lang="en-US" sz="2200" dirty="0">
                <a:latin typeface="Calibri" panose="020F0502020204030204" pitchFamily="34" charset="0"/>
                <a:cs typeface="Calibri" panose="020F0502020204030204" pitchFamily="34" charset="0"/>
              </a:rPr>
              <a:t>June 2022 Regents US History and Government Framework (Mandate 4)</a:t>
            </a:r>
          </a:p>
          <a:p>
            <a:pPr marL="457200" lvl="1" indent="0" eaLnBrk="1" fontAlgn="auto" hangingPunct="1">
              <a:buClr>
                <a:schemeClr val="accent1">
                  <a:lumMod val="75000"/>
                </a:schemeClr>
              </a:buClr>
              <a:buFont typeface="Arial" panose="020B0604020202020204" pitchFamily="34" charset="0"/>
              <a:buNone/>
              <a:defRPr/>
            </a:pPr>
            <a:endParaRPr lang="en-US" b="1" dirty="0">
              <a:latin typeface="Calibri" panose="020F0502020204030204" pitchFamily="34" charset="0"/>
              <a:cs typeface="Calibri" panose="020F0502020204030204" pitchFamily="34" charset="0"/>
            </a:endParaRPr>
          </a:p>
          <a:p>
            <a:pPr eaLnBrk="1" fontAlgn="auto" hangingPunct="1">
              <a:buClr>
                <a:schemeClr val="accent1">
                  <a:lumMod val="75000"/>
                </a:schemeClr>
              </a:buClr>
              <a:buFont typeface="Arial"/>
              <a:buChar char="•"/>
              <a:defRPr/>
            </a:pPr>
            <a:endParaRPr lang="en-US" sz="2000" dirty="0">
              <a:latin typeface="Calibri" panose="020F0502020204030204" pitchFamily="34" charset="0"/>
              <a:cs typeface="Calibri" panose="020F0502020204030204" pitchFamily="34" charset="0"/>
            </a:endParaRPr>
          </a:p>
          <a:p>
            <a:pPr eaLnBrk="1" fontAlgn="auto" hangingPunct="1">
              <a:lnSpc>
                <a:spcPct val="90000"/>
              </a:lnSpc>
              <a:buClr>
                <a:schemeClr val="accent1">
                  <a:lumMod val="75000"/>
                </a:schemeClr>
              </a:buClr>
              <a:buFont typeface="Wingdings" panose="05000000000000000000" pitchFamily="2" charset="2"/>
              <a:buChar char="v"/>
              <a:defRPr/>
            </a:pPr>
            <a:endParaRPr lang="en-US" sz="2000" dirty="0">
              <a:highlight>
                <a:srgbClr val="FFFF00"/>
              </a:highlight>
              <a:latin typeface="Calibri" panose="020F0502020204030204" pitchFamily="34" charset="0"/>
              <a:cs typeface="Calibri" panose="020F0502020204030204" pitchFamily="34" charset="0"/>
            </a:endParaRPr>
          </a:p>
          <a:p>
            <a:pPr eaLnBrk="1" fontAlgn="auto" hangingPunct="1">
              <a:lnSpc>
                <a:spcPct val="90000"/>
              </a:lnSpc>
              <a:buClr>
                <a:schemeClr val="accent1">
                  <a:lumMod val="75000"/>
                </a:schemeClr>
              </a:buClr>
              <a:buFont typeface="Wingdings" panose="05000000000000000000" pitchFamily="2" charset="2"/>
              <a:buChar char="v"/>
              <a:defRPr/>
            </a:pPr>
            <a:endParaRPr lang="en-US" sz="2000" dirty="0">
              <a:highlight>
                <a:srgbClr val="FFFF00"/>
              </a:highlight>
              <a:latin typeface="Calibri" panose="020F0502020204030204" pitchFamily="34" charset="0"/>
              <a:cs typeface="Calibri" panose="020F0502020204030204" pitchFamily="34" charset="0"/>
            </a:endParaRPr>
          </a:p>
        </p:txBody>
      </p:sp>
      <p:sp>
        <p:nvSpPr>
          <p:cNvPr id="22532" name="Slide Number Placeholder 1">
            <a:extLst>
              <a:ext uri="{FF2B5EF4-FFF2-40B4-BE49-F238E27FC236}">
                <a16:creationId xmlns:a16="http://schemas.microsoft.com/office/drawing/2014/main" id="{3C7B6683-D7F0-4F74-AFAB-E5A021D37EE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spcAft>
                <a:spcPts val="600"/>
              </a:spcAft>
              <a:buClr>
                <a:srgbClr val="1287C3"/>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1287C3"/>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1287C3"/>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1287C3"/>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6598FC2D-9608-49CA-8565-FB7B2E40FF04}" type="slidenum">
              <a:rPr lang="en-US" altLang="en-US" sz="1400" smtClean="0">
                <a:latin typeface="Tahoma" panose="020B0604030504040204" pitchFamily="34" charset="0"/>
              </a:rPr>
              <a:pPr>
                <a:spcBef>
                  <a:spcPct val="0"/>
                </a:spcBef>
                <a:spcAft>
                  <a:spcPct val="0"/>
                </a:spcAft>
                <a:buClrTx/>
                <a:buSzTx/>
                <a:buFontTx/>
                <a:buNone/>
              </a:pPr>
              <a:t>6</a:t>
            </a:fld>
            <a:endParaRPr lang="en-US" altLang="en-US" sz="1400">
              <a:latin typeface="Tahoma" panose="020B0604030504040204" pitchFamily="34"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517C2068-E06C-48CA-BDCE-2367FEAA13ED}"/>
              </a:ext>
            </a:extLst>
          </p:cNvPr>
          <p:cNvSpPr>
            <a:spLocks noGrp="1" noChangeArrowheads="1"/>
          </p:cNvSpPr>
          <p:nvPr>
            <p:ph type="title"/>
          </p:nvPr>
        </p:nvSpPr>
        <p:spPr>
          <a:xfrm>
            <a:off x="990600" y="-241300"/>
            <a:ext cx="7704138" cy="1689100"/>
          </a:xfrm>
        </p:spPr>
        <p:txBody>
          <a:bodyPr/>
          <a:lstStyle/>
          <a:p>
            <a:pPr eaLnBrk="1" hangingPunct="1"/>
            <a:r>
              <a:rPr lang="en-US" altLang="en-US" sz="3600" b="1">
                <a:ln>
                  <a:noFill/>
                </a:ln>
                <a:latin typeface="Calibri" panose="020F0502020204030204" pitchFamily="34" charset="0"/>
                <a:cs typeface="Calibri" panose="020F0502020204030204" pitchFamily="34" charset="0"/>
              </a:rPr>
              <a:t>Mandate 4: Regents Exams  (continued)</a:t>
            </a:r>
          </a:p>
        </p:txBody>
      </p:sp>
      <p:sp>
        <p:nvSpPr>
          <p:cNvPr id="51203" name="Rectangle 3">
            <a:extLst>
              <a:ext uri="{FF2B5EF4-FFF2-40B4-BE49-F238E27FC236}">
                <a16:creationId xmlns:a16="http://schemas.microsoft.com/office/drawing/2014/main" id="{F636C179-1AFE-406E-9274-1D819C4F7F0E}"/>
              </a:ext>
            </a:extLst>
          </p:cNvPr>
          <p:cNvSpPr>
            <a:spLocks noGrp="1" noChangeArrowheads="1"/>
          </p:cNvSpPr>
          <p:nvPr>
            <p:ph idx="1"/>
          </p:nvPr>
        </p:nvSpPr>
        <p:spPr>
          <a:xfrm>
            <a:off x="914400" y="1981200"/>
            <a:ext cx="7704138" cy="4246563"/>
          </a:xfrm>
        </p:spPr>
        <p:txBody>
          <a:bodyPr rtlCol="0">
            <a:normAutofit fontScale="25000" lnSpcReduction="20000"/>
          </a:bodyPr>
          <a:lstStyle/>
          <a:p>
            <a:pPr eaLnBrk="1" fontAlgn="auto" hangingPunct="1">
              <a:lnSpc>
                <a:spcPct val="90000"/>
              </a:lnSpc>
              <a:buClr>
                <a:schemeClr val="accent1">
                  <a:lumMod val="75000"/>
                </a:schemeClr>
              </a:buClr>
              <a:buFont typeface="Wingdings" panose="05000000000000000000" pitchFamily="2" charset="2"/>
              <a:buNone/>
              <a:defRPr/>
            </a:pPr>
            <a:r>
              <a:rPr lang="en-US" altLang="en-US" sz="9800" u="sng" dirty="0">
                <a:latin typeface="Calibri" panose="020F0502020204030204" pitchFamily="34" charset="0"/>
                <a:cs typeface="Calibri" panose="020F0502020204030204" pitchFamily="34" charset="0"/>
              </a:rPr>
              <a:t>Teacher Workshop Expenditures</a:t>
            </a:r>
          </a:p>
          <a:p>
            <a:pPr eaLnBrk="1" fontAlgn="auto" hangingPunct="1">
              <a:lnSpc>
                <a:spcPct val="90000"/>
              </a:lnSpc>
              <a:buClr>
                <a:schemeClr val="accent1">
                  <a:lumMod val="75000"/>
                </a:schemeClr>
              </a:buClr>
              <a:buFont typeface="Wingdings" panose="05000000000000000000" pitchFamily="2" charset="2"/>
              <a:buChar char="v"/>
              <a:defRPr/>
            </a:pPr>
            <a:r>
              <a:rPr lang="en-US" altLang="en-US" sz="9800" dirty="0">
                <a:latin typeface="Calibri" panose="020F0502020204030204" pitchFamily="34" charset="0"/>
                <a:cs typeface="Calibri" panose="020F0502020204030204" pitchFamily="34" charset="0"/>
              </a:rPr>
              <a:t>Under Section B enter the total hours of allowable workshop training.</a:t>
            </a:r>
          </a:p>
          <a:p>
            <a:pPr eaLnBrk="1" fontAlgn="auto" hangingPunct="1">
              <a:lnSpc>
                <a:spcPct val="90000"/>
              </a:lnSpc>
              <a:buClr>
                <a:schemeClr val="accent1">
                  <a:lumMod val="75000"/>
                </a:schemeClr>
              </a:buClr>
              <a:buFont typeface="Wingdings" panose="05000000000000000000" pitchFamily="2" charset="2"/>
              <a:buChar char="v"/>
              <a:defRPr/>
            </a:pPr>
            <a:r>
              <a:rPr lang="en-US" altLang="en-US" sz="9800" dirty="0">
                <a:latin typeface="Calibri" panose="020F0502020204030204" pitchFamily="34" charset="0"/>
                <a:cs typeface="Calibri" panose="020F0502020204030204" pitchFamily="34" charset="0"/>
              </a:rPr>
              <a:t>Enter the dollar amount of the workshop fee.</a:t>
            </a:r>
          </a:p>
          <a:p>
            <a:pPr eaLnBrk="1" fontAlgn="auto" hangingPunct="1">
              <a:lnSpc>
                <a:spcPct val="90000"/>
              </a:lnSpc>
              <a:buClr>
                <a:schemeClr val="accent1">
                  <a:lumMod val="75000"/>
                </a:schemeClr>
              </a:buClr>
              <a:buFont typeface="Wingdings" panose="05000000000000000000" pitchFamily="2" charset="2"/>
              <a:buChar char="v"/>
              <a:defRPr/>
            </a:pPr>
            <a:r>
              <a:rPr lang="en-US" altLang="en-US" sz="9800" dirty="0">
                <a:latin typeface="Calibri" panose="020F0502020204030204" pitchFamily="34" charset="0"/>
                <a:cs typeface="Calibri" panose="020F0502020204030204" pitchFamily="34" charset="0"/>
              </a:rPr>
              <a:t>The system generates the Total Expenditures,</a:t>
            </a:r>
          </a:p>
          <a:p>
            <a:pPr marL="0" indent="0" eaLnBrk="1" fontAlgn="auto" hangingPunct="1">
              <a:lnSpc>
                <a:spcPct val="90000"/>
              </a:lnSpc>
              <a:buClr>
                <a:schemeClr val="accent1">
                  <a:lumMod val="75000"/>
                </a:schemeClr>
              </a:buClr>
              <a:buFont typeface="Arial" panose="020B0604020202020204" pitchFamily="34" charset="0"/>
              <a:buNone/>
              <a:defRPr/>
            </a:pPr>
            <a:endParaRPr lang="en-US" altLang="en-US" sz="9800" dirty="0">
              <a:latin typeface="Calibri" panose="020F0502020204030204" pitchFamily="34" charset="0"/>
              <a:cs typeface="Calibri" panose="020F0502020204030204" pitchFamily="34" charset="0"/>
            </a:endParaRPr>
          </a:p>
          <a:p>
            <a:pPr marL="0" indent="0" eaLnBrk="1" fontAlgn="auto" hangingPunct="1">
              <a:lnSpc>
                <a:spcPct val="90000"/>
              </a:lnSpc>
              <a:buClr>
                <a:schemeClr val="accent1">
                  <a:lumMod val="75000"/>
                </a:schemeClr>
              </a:buClr>
              <a:buFont typeface="Arial"/>
              <a:buNone/>
              <a:defRPr/>
            </a:pPr>
            <a:r>
              <a:rPr lang="en-US" altLang="en-US" sz="9800" u="sng" dirty="0">
                <a:latin typeface="Calibri" panose="020F0502020204030204" pitchFamily="34" charset="0"/>
                <a:cs typeface="Calibri" panose="020F0502020204030204" pitchFamily="34" charset="0"/>
              </a:rPr>
              <a:t>Test Kits</a:t>
            </a:r>
          </a:p>
          <a:p>
            <a:pPr eaLnBrk="1" fontAlgn="auto" hangingPunct="1">
              <a:lnSpc>
                <a:spcPct val="90000"/>
              </a:lnSpc>
              <a:buClr>
                <a:schemeClr val="accent1">
                  <a:lumMod val="75000"/>
                </a:schemeClr>
              </a:buClr>
              <a:buFont typeface="Wingdings" panose="05000000000000000000" pitchFamily="2" charset="2"/>
              <a:buChar char="v"/>
              <a:defRPr/>
            </a:pPr>
            <a:r>
              <a:rPr lang="en-US" altLang="en-US" sz="9800" dirty="0">
                <a:latin typeface="Calibri" panose="020F0502020204030204" pitchFamily="34" charset="0"/>
                <a:cs typeface="Calibri" panose="020F0502020204030204" pitchFamily="34" charset="0"/>
              </a:rPr>
              <a:t>Under Section C, enter the total number students taking Regents Earth Science and the number of Earth Science Test Kits purchased during the 2021-2022 school year.</a:t>
            </a:r>
          </a:p>
          <a:p>
            <a:pPr eaLnBrk="1" fontAlgn="auto" hangingPunct="1">
              <a:lnSpc>
                <a:spcPct val="90000"/>
              </a:lnSpc>
              <a:buClr>
                <a:schemeClr val="accent1">
                  <a:lumMod val="75000"/>
                </a:schemeClr>
              </a:buClr>
              <a:buFont typeface="Wingdings" panose="05000000000000000000" pitchFamily="2" charset="2"/>
              <a:buChar char="v"/>
              <a:defRPr/>
            </a:pPr>
            <a:r>
              <a:rPr lang="en-US" altLang="en-US" sz="9800" dirty="0">
                <a:latin typeface="Calibri" panose="020F0502020204030204" pitchFamily="34" charset="0"/>
                <a:cs typeface="Calibri" panose="020F0502020204030204" pitchFamily="34" charset="0"/>
              </a:rPr>
              <a:t>The system generates the calculations of the Total Expenditures and Total Workshop/Test Kits Expenditures and populates the “MSA/CAP Summary of Expenditures” Screen.</a:t>
            </a:r>
          </a:p>
          <a:p>
            <a:pPr marL="0" indent="0" eaLnBrk="1" fontAlgn="auto" hangingPunct="1">
              <a:lnSpc>
                <a:spcPct val="90000"/>
              </a:lnSpc>
              <a:buClr>
                <a:schemeClr val="accent1">
                  <a:lumMod val="75000"/>
                </a:schemeClr>
              </a:buClr>
              <a:buFont typeface="Arial" panose="020B0604020202020204" pitchFamily="34" charset="0"/>
              <a:buNone/>
              <a:defRPr/>
            </a:pPr>
            <a:r>
              <a:rPr lang="en-US" altLang="en-US" sz="9600" b="1" dirty="0">
                <a:solidFill>
                  <a:schemeClr val="accent3"/>
                </a:solidFill>
                <a:latin typeface="Calibri" panose="020F0502020204030204" pitchFamily="34" charset="0"/>
                <a:cs typeface="Calibri" panose="020F0502020204030204" pitchFamily="34" charset="0"/>
              </a:rPr>
              <a:t>	*Documentation must be maintained for all these 		expenditures</a:t>
            </a:r>
            <a:r>
              <a:rPr lang="en-US" altLang="en-US" sz="9600" b="1" dirty="0">
                <a:solidFill>
                  <a:schemeClr val="accent3"/>
                </a:solidFill>
              </a:rPr>
              <a:t>.*</a:t>
            </a:r>
          </a:p>
          <a:p>
            <a:pPr marL="0" indent="0" eaLnBrk="1" fontAlgn="auto" hangingPunct="1">
              <a:lnSpc>
                <a:spcPct val="90000"/>
              </a:lnSpc>
              <a:buClr>
                <a:schemeClr val="accent1">
                  <a:lumMod val="75000"/>
                </a:schemeClr>
              </a:buClr>
              <a:buFont typeface="Arial" panose="020B0604020202020204" pitchFamily="34" charset="0"/>
              <a:buNone/>
              <a:defRPr/>
            </a:pPr>
            <a:endParaRPr lang="en-US" altLang="en-US" sz="3200" b="1" dirty="0">
              <a:latin typeface="Calibri" panose="020F0502020204030204" pitchFamily="34" charset="0"/>
              <a:cs typeface="Calibri" panose="020F0502020204030204" pitchFamily="34" charset="0"/>
            </a:endParaRPr>
          </a:p>
          <a:p>
            <a:pPr eaLnBrk="1" fontAlgn="auto" hangingPunct="1">
              <a:lnSpc>
                <a:spcPct val="90000"/>
              </a:lnSpc>
              <a:buClr>
                <a:schemeClr val="accent1">
                  <a:lumMod val="75000"/>
                </a:schemeClr>
              </a:buClr>
              <a:buFont typeface="Arial"/>
              <a:buChar char="•"/>
              <a:defRPr/>
            </a:pPr>
            <a:endParaRPr lang="en-US" altLang="en-US" b="1" dirty="0"/>
          </a:p>
        </p:txBody>
      </p:sp>
      <p:sp>
        <p:nvSpPr>
          <p:cNvPr id="80900" name="Slide Number Placeholder 1">
            <a:extLst>
              <a:ext uri="{FF2B5EF4-FFF2-40B4-BE49-F238E27FC236}">
                <a16:creationId xmlns:a16="http://schemas.microsoft.com/office/drawing/2014/main" id="{CF8AA722-149B-4FD9-B011-0B93B5B4C778}"/>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spcAft>
                <a:spcPts val="600"/>
              </a:spcAft>
              <a:buClr>
                <a:srgbClr val="1287C3"/>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1287C3"/>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1287C3"/>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1287C3"/>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D1ACB7E8-60B9-40B0-A52D-CF324A6F857F}" type="slidenum">
              <a:rPr lang="en-US" altLang="en-US" sz="1400" smtClean="0">
                <a:latin typeface="Tahoma" panose="020B0604030504040204" pitchFamily="34" charset="0"/>
              </a:rPr>
              <a:pPr>
                <a:spcBef>
                  <a:spcPct val="0"/>
                </a:spcBef>
                <a:spcAft>
                  <a:spcPct val="0"/>
                </a:spcAft>
                <a:buClrTx/>
                <a:buSzTx/>
                <a:buFontTx/>
                <a:buNone/>
              </a:pPr>
              <a:t>60</a:t>
            </a:fld>
            <a:endParaRPr lang="en-US" altLang="en-US" sz="1400">
              <a:latin typeface="Tahoma" panose="020B0604030504040204" pitchFamily="34"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9DB7B1C0-7FE2-4DF2-850E-61177A9832F7}"/>
              </a:ext>
            </a:extLst>
          </p:cNvPr>
          <p:cNvSpPr>
            <a:spLocks noGrp="1" noChangeArrowheads="1"/>
          </p:cNvSpPr>
          <p:nvPr>
            <p:ph type="title"/>
          </p:nvPr>
        </p:nvSpPr>
        <p:spPr>
          <a:xfrm>
            <a:off x="982663" y="0"/>
            <a:ext cx="7704137" cy="1262063"/>
          </a:xfrm>
        </p:spPr>
        <p:txBody>
          <a:bodyPr/>
          <a:lstStyle/>
          <a:p>
            <a:pPr eaLnBrk="1" hangingPunct="1"/>
            <a:r>
              <a:rPr lang="en-US" altLang="en-US" sz="3600" b="1">
                <a:ln>
                  <a:noFill/>
                </a:ln>
                <a:latin typeface="Calibri" panose="020F0502020204030204" pitchFamily="34" charset="0"/>
                <a:cs typeface="Calibri" panose="020F0502020204030204" pitchFamily="34" charset="0"/>
              </a:rPr>
              <a:t>Mandate 4:Regents Exam Screen</a:t>
            </a:r>
          </a:p>
        </p:txBody>
      </p:sp>
      <p:pic>
        <p:nvPicPr>
          <p:cNvPr id="81923" name="Content Placeholder 3">
            <a:extLst>
              <a:ext uri="{FF2B5EF4-FFF2-40B4-BE49-F238E27FC236}">
                <a16:creationId xmlns:a16="http://schemas.microsoft.com/office/drawing/2014/main" id="{1B99A2D6-E81E-4883-BC88-8250F6E102C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82663" y="1000125"/>
            <a:ext cx="7850187" cy="4856163"/>
          </a:xfrm>
        </p:spPr>
      </p:pic>
      <p:sp>
        <p:nvSpPr>
          <p:cNvPr id="81924" name="Slide Number Placeholder 1">
            <a:extLst>
              <a:ext uri="{FF2B5EF4-FFF2-40B4-BE49-F238E27FC236}">
                <a16:creationId xmlns:a16="http://schemas.microsoft.com/office/drawing/2014/main" id="{7F6834C9-6562-4C05-B9D9-F7C2736390C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spcAft>
                <a:spcPts val="600"/>
              </a:spcAft>
              <a:buClr>
                <a:srgbClr val="1287C3"/>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1287C3"/>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1287C3"/>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1287C3"/>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7B0DF827-8AAA-4CC4-B4E3-A1EC05342599}" type="slidenum">
              <a:rPr lang="en-US" altLang="en-US" sz="1400" smtClean="0">
                <a:latin typeface="Tahoma" panose="020B0604030504040204" pitchFamily="34" charset="0"/>
              </a:rPr>
              <a:pPr>
                <a:spcBef>
                  <a:spcPct val="0"/>
                </a:spcBef>
                <a:spcAft>
                  <a:spcPct val="0"/>
                </a:spcAft>
                <a:buClrTx/>
                <a:buSzTx/>
                <a:buFontTx/>
                <a:buNone/>
              </a:pPr>
              <a:t>61</a:t>
            </a:fld>
            <a:endParaRPr lang="en-US" altLang="en-US" sz="1400">
              <a:latin typeface="Tahoma" panose="020B0604030504040204" pitchFamily="34"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0EB294A7-8CAE-4E1D-A060-9312D621ECB8}"/>
              </a:ext>
            </a:extLst>
          </p:cNvPr>
          <p:cNvSpPr>
            <a:spLocks noGrp="1" noChangeArrowheads="1"/>
          </p:cNvSpPr>
          <p:nvPr>
            <p:ph type="title"/>
          </p:nvPr>
        </p:nvSpPr>
        <p:spPr>
          <a:xfrm>
            <a:off x="982663" y="0"/>
            <a:ext cx="7704137" cy="1262063"/>
          </a:xfrm>
        </p:spPr>
        <p:txBody>
          <a:bodyPr/>
          <a:lstStyle/>
          <a:p>
            <a:pPr eaLnBrk="1" hangingPunct="1"/>
            <a:br>
              <a:rPr lang="en-US" altLang="en-US" sz="3600" b="1">
                <a:ln>
                  <a:noFill/>
                </a:ln>
                <a:latin typeface="Calibri" panose="020F0502020204030204" pitchFamily="34" charset="0"/>
                <a:cs typeface="Calibri" panose="020F0502020204030204" pitchFamily="34" charset="0"/>
              </a:rPr>
            </a:br>
            <a:r>
              <a:rPr lang="en-US" altLang="en-US" sz="3600" b="1">
                <a:ln>
                  <a:noFill/>
                </a:ln>
                <a:latin typeface="Calibri" panose="020F0502020204030204" pitchFamily="34" charset="0"/>
                <a:cs typeface="Calibri" panose="020F0502020204030204" pitchFamily="34" charset="0"/>
              </a:rPr>
              <a:t>Mandate 4:Regents Exam </a:t>
            </a:r>
            <a:br>
              <a:rPr lang="en-US" altLang="en-US" sz="3600" b="1">
                <a:ln>
                  <a:noFill/>
                </a:ln>
                <a:latin typeface="Calibri" panose="020F0502020204030204" pitchFamily="34" charset="0"/>
                <a:cs typeface="Calibri" panose="020F0502020204030204" pitchFamily="34" charset="0"/>
              </a:rPr>
            </a:br>
            <a:r>
              <a:rPr lang="en-US" altLang="en-US" sz="3600" b="1">
                <a:ln>
                  <a:noFill/>
                </a:ln>
                <a:latin typeface="Calibri" panose="020F0502020204030204" pitchFamily="34" charset="0"/>
                <a:cs typeface="Calibri" panose="020F0502020204030204" pitchFamily="34" charset="0"/>
              </a:rPr>
              <a:t>Sample Document Example</a:t>
            </a:r>
          </a:p>
        </p:txBody>
      </p:sp>
      <p:sp>
        <p:nvSpPr>
          <p:cNvPr id="82947" name="Slide Number Placeholder 1">
            <a:extLst>
              <a:ext uri="{FF2B5EF4-FFF2-40B4-BE49-F238E27FC236}">
                <a16:creationId xmlns:a16="http://schemas.microsoft.com/office/drawing/2014/main" id="{381FC637-3655-4B29-BBBD-24F5674237C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spcAft>
                <a:spcPts val="600"/>
              </a:spcAft>
              <a:buClr>
                <a:srgbClr val="1287C3"/>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1287C3"/>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1287C3"/>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1287C3"/>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0D2CC06F-E773-4CCB-B794-EA53677DA4F9}" type="slidenum">
              <a:rPr lang="en-US" altLang="en-US" sz="1400" smtClean="0">
                <a:latin typeface="Tahoma" panose="020B0604030504040204" pitchFamily="34" charset="0"/>
              </a:rPr>
              <a:pPr>
                <a:spcBef>
                  <a:spcPct val="0"/>
                </a:spcBef>
                <a:spcAft>
                  <a:spcPct val="0"/>
                </a:spcAft>
                <a:buClrTx/>
                <a:buSzTx/>
                <a:buFontTx/>
                <a:buNone/>
              </a:pPr>
              <a:t>62</a:t>
            </a:fld>
            <a:endParaRPr lang="en-US" altLang="en-US" sz="1400">
              <a:latin typeface="Tahoma" panose="020B0604030504040204" pitchFamily="34" charset="0"/>
            </a:endParaRPr>
          </a:p>
        </p:txBody>
      </p:sp>
      <p:pic>
        <p:nvPicPr>
          <p:cNvPr id="82948" name="Content Placeholder 3">
            <a:extLst>
              <a:ext uri="{FF2B5EF4-FFF2-40B4-BE49-F238E27FC236}">
                <a16:creationId xmlns:a16="http://schemas.microsoft.com/office/drawing/2014/main" id="{5873B1FE-3E36-4C28-9B81-93DBCDD71EA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58975" y="1752600"/>
            <a:ext cx="5226050" cy="4475163"/>
          </a:xfr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D34D22C7-113B-44EB-9B23-A17609115E5A}"/>
              </a:ext>
            </a:extLst>
          </p:cNvPr>
          <p:cNvSpPr>
            <a:spLocks noGrp="1" noChangeArrowheads="1"/>
          </p:cNvSpPr>
          <p:nvPr>
            <p:ph type="title"/>
          </p:nvPr>
        </p:nvSpPr>
        <p:spPr>
          <a:xfrm>
            <a:off x="762000" y="214313"/>
            <a:ext cx="8181975" cy="644525"/>
          </a:xfrm>
        </p:spPr>
        <p:txBody>
          <a:bodyPr/>
          <a:lstStyle/>
          <a:p>
            <a:pPr eaLnBrk="1" hangingPunct="1"/>
            <a:r>
              <a:rPr lang="en-US" altLang="en-US" sz="3600" b="1">
                <a:ln>
                  <a:noFill/>
                </a:ln>
                <a:latin typeface="Calibri" panose="020F0502020204030204" pitchFamily="34" charset="0"/>
                <a:cs typeface="Calibri" panose="020F0502020204030204" pitchFamily="34" charset="0"/>
              </a:rPr>
              <a:t>Mandate 6: Calculator Expenses</a:t>
            </a:r>
          </a:p>
        </p:txBody>
      </p:sp>
      <p:sp>
        <p:nvSpPr>
          <p:cNvPr id="68611" name="Rectangle 3">
            <a:extLst>
              <a:ext uri="{FF2B5EF4-FFF2-40B4-BE49-F238E27FC236}">
                <a16:creationId xmlns:a16="http://schemas.microsoft.com/office/drawing/2014/main" id="{20C6F6AC-9B31-4655-AB8D-02F577FA533C}"/>
              </a:ext>
            </a:extLst>
          </p:cNvPr>
          <p:cNvSpPr>
            <a:spLocks noGrp="1" noChangeArrowheads="1"/>
          </p:cNvSpPr>
          <p:nvPr>
            <p:ph idx="1"/>
          </p:nvPr>
        </p:nvSpPr>
        <p:spPr>
          <a:xfrm>
            <a:off x="982663" y="1524000"/>
            <a:ext cx="7704137" cy="4475163"/>
          </a:xfrm>
        </p:spPr>
        <p:txBody>
          <a:bodyPr rtlCol="0">
            <a:normAutofit fontScale="92500" lnSpcReduction="20000"/>
          </a:bodyPr>
          <a:lstStyle/>
          <a:p>
            <a:pPr eaLnBrk="1" fontAlgn="auto" hangingPunct="1">
              <a:lnSpc>
                <a:spcPct val="80000"/>
              </a:lnSpc>
              <a:buClr>
                <a:schemeClr val="accent1">
                  <a:lumMod val="75000"/>
                </a:schemeClr>
              </a:buClr>
              <a:buFont typeface="Wingdings" panose="05000000000000000000" pitchFamily="2" charset="2"/>
              <a:buChar char="v"/>
              <a:defRPr/>
            </a:pPr>
            <a:r>
              <a:rPr lang="en-US" altLang="en-US" sz="3000" dirty="0">
                <a:latin typeface="Calibri" panose="020F0502020204030204" pitchFamily="34" charset="0"/>
                <a:cs typeface="Calibri" panose="020F0502020204030204" pitchFamily="34" charset="0"/>
              </a:rPr>
              <a:t>Enter the number of scientific calculators that were purchased.</a:t>
            </a:r>
          </a:p>
          <a:p>
            <a:pPr eaLnBrk="1" fontAlgn="auto" hangingPunct="1">
              <a:lnSpc>
                <a:spcPct val="80000"/>
              </a:lnSpc>
              <a:buClr>
                <a:schemeClr val="accent1">
                  <a:lumMod val="75000"/>
                </a:schemeClr>
              </a:buClr>
              <a:buFont typeface="Wingdings" panose="05000000000000000000" pitchFamily="2" charset="2"/>
              <a:buChar char="v"/>
              <a:defRPr/>
            </a:pPr>
            <a:r>
              <a:rPr lang="en-US" altLang="en-US" sz="3000" dirty="0">
                <a:latin typeface="Calibri" panose="020F0502020204030204" pitchFamily="34" charset="0"/>
                <a:cs typeface="Calibri" panose="020F0502020204030204" pitchFamily="34" charset="0"/>
              </a:rPr>
              <a:t>Use the “</a:t>
            </a:r>
            <a:r>
              <a:rPr lang="en-US" altLang="en-US" sz="3000" dirty="0">
                <a:solidFill>
                  <a:srgbClr val="00684D"/>
                </a:solidFill>
                <a:latin typeface="Calibri" panose="020F0502020204030204" pitchFamily="34" charset="0"/>
                <a:cs typeface="Calibri" panose="020F0502020204030204" pitchFamily="34" charset="0"/>
              </a:rPr>
              <a:t>tab</a:t>
            </a:r>
            <a:r>
              <a:rPr lang="en-US" altLang="en-US" sz="3000" dirty="0">
                <a:latin typeface="Calibri" panose="020F0502020204030204" pitchFamily="34" charset="0"/>
                <a:cs typeface="Calibri" panose="020F0502020204030204" pitchFamily="34" charset="0"/>
              </a:rPr>
              <a:t>” key to move to the next data entry field. </a:t>
            </a:r>
          </a:p>
          <a:p>
            <a:pPr eaLnBrk="1" fontAlgn="auto" hangingPunct="1">
              <a:lnSpc>
                <a:spcPct val="80000"/>
              </a:lnSpc>
              <a:buClr>
                <a:schemeClr val="accent1">
                  <a:lumMod val="75000"/>
                </a:schemeClr>
              </a:buClr>
              <a:buFont typeface="Wingdings" panose="05000000000000000000" pitchFamily="2" charset="2"/>
              <a:buChar char="v"/>
              <a:defRPr/>
            </a:pPr>
            <a:r>
              <a:rPr lang="en-US" altLang="en-US" sz="3000" dirty="0">
                <a:latin typeface="Calibri" panose="020F0502020204030204" pitchFamily="34" charset="0"/>
                <a:cs typeface="Calibri" panose="020F0502020204030204" pitchFamily="34" charset="0"/>
              </a:rPr>
              <a:t>Enter the number of graphing calculators that were purchased.</a:t>
            </a:r>
          </a:p>
          <a:p>
            <a:pPr eaLnBrk="1" fontAlgn="auto" hangingPunct="1">
              <a:lnSpc>
                <a:spcPct val="80000"/>
              </a:lnSpc>
              <a:buClr>
                <a:schemeClr val="accent1">
                  <a:lumMod val="75000"/>
                </a:schemeClr>
              </a:buClr>
              <a:buFont typeface="Wingdings" panose="05000000000000000000" pitchFamily="2" charset="2"/>
              <a:buChar char="v"/>
              <a:defRPr/>
            </a:pPr>
            <a:r>
              <a:rPr lang="en-US" altLang="en-US" sz="3000" dirty="0">
                <a:latin typeface="Calibri" panose="020F0502020204030204" pitchFamily="34" charset="0"/>
                <a:cs typeface="Calibri" panose="020F0502020204030204" pitchFamily="34" charset="0"/>
              </a:rPr>
              <a:t>Click on the &lt;</a:t>
            </a:r>
            <a:r>
              <a:rPr lang="en-US" altLang="en-US" sz="3000" dirty="0">
                <a:solidFill>
                  <a:schemeClr val="folHlink"/>
                </a:solidFill>
                <a:latin typeface="Calibri" panose="020F0502020204030204" pitchFamily="34" charset="0"/>
                <a:cs typeface="Calibri" panose="020F0502020204030204" pitchFamily="34" charset="0"/>
              </a:rPr>
              <a:t>Save Form&gt;</a:t>
            </a:r>
            <a:r>
              <a:rPr lang="en-US" altLang="en-US" sz="3000" dirty="0">
                <a:latin typeface="Calibri" panose="020F0502020204030204" pitchFamily="34" charset="0"/>
                <a:cs typeface="Calibri" panose="020F0502020204030204" pitchFamily="34" charset="0"/>
              </a:rPr>
              <a:t> button.</a:t>
            </a:r>
          </a:p>
          <a:p>
            <a:pPr eaLnBrk="1" fontAlgn="auto" hangingPunct="1">
              <a:lnSpc>
                <a:spcPct val="80000"/>
              </a:lnSpc>
              <a:buClr>
                <a:schemeClr val="accent1">
                  <a:lumMod val="75000"/>
                </a:schemeClr>
              </a:buClr>
              <a:buFont typeface="Wingdings" panose="05000000000000000000" pitchFamily="2" charset="2"/>
              <a:buChar char="v"/>
              <a:defRPr/>
            </a:pPr>
            <a:r>
              <a:rPr lang="en-US" altLang="en-US" sz="3000" dirty="0">
                <a:latin typeface="Calibri" panose="020F0502020204030204" pitchFamily="34" charset="0"/>
                <a:cs typeface="Calibri" panose="020F0502020204030204" pitchFamily="34" charset="0"/>
              </a:rPr>
              <a:t>The system generates the calculations of  Total Expenditures and populates the “MSA/CAP Summary of Expenditures” screen.</a:t>
            </a:r>
          </a:p>
          <a:p>
            <a:pPr marL="0" indent="0" eaLnBrk="1" fontAlgn="auto" hangingPunct="1">
              <a:lnSpc>
                <a:spcPct val="80000"/>
              </a:lnSpc>
              <a:buClr>
                <a:schemeClr val="accent1">
                  <a:lumMod val="75000"/>
                </a:schemeClr>
              </a:buClr>
              <a:buFont typeface="Arial" panose="020B0604020202020204" pitchFamily="34" charset="0"/>
              <a:buNone/>
              <a:defRPr/>
            </a:pPr>
            <a:endParaRPr lang="en-US" altLang="en-US" sz="2800" dirty="0">
              <a:latin typeface="Calibri" panose="020F0502020204030204" pitchFamily="34" charset="0"/>
              <a:cs typeface="Calibri" panose="020F0502020204030204" pitchFamily="34" charset="0"/>
            </a:endParaRPr>
          </a:p>
          <a:p>
            <a:pPr marL="0" indent="0" eaLnBrk="1" fontAlgn="auto" hangingPunct="1">
              <a:lnSpc>
                <a:spcPct val="80000"/>
              </a:lnSpc>
              <a:buClr>
                <a:schemeClr val="accent1">
                  <a:lumMod val="75000"/>
                </a:schemeClr>
              </a:buClr>
              <a:buFont typeface="Arial" panose="020B0604020202020204" pitchFamily="34" charset="0"/>
              <a:buNone/>
              <a:defRPr/>
            </a:pPr>
            <a:r>
              <a:rPr lang="en-US" altLang="en-US" sz="2800" b="1" dirty="0">
                <a:solidFill>
                  <a:schemeClr val="accent3"/>
                </a:solidFill>
                <a:latin typeface="Calibri" panose="020F0502020204030204" pitchFamily="34" charset="0"/>
                <a:cs typeface="Calibri" panose="020F0502020204030204" pitchFamily="34" charset="0"/>
              </a:rPr>
              <a:t>*Documentation must be maintained for all these expenditures</a:t>
            </a:r>
            <a:r>
              <a:rPr lang="en-US" altLang="en-US" sz="2800" b="1" dirty="0">
                <a:solidFill>
                  <a:schemeClr val="accent3"/>
                </a:solidFill>
              </a:rPr>
              <a:t>.*</a:t>
            </a:r>
          </a:p>
          <a:p>
            <a:pPr marL="0" indent="0" eaLnBrk="1" fontAlgn="auto" hangingPunct="1">
              <a:lnSpc>
                <a:spcPct val="80000"/>
              </a:lnSpc>
              <a:buClr>
                <a:schemeClr val="accent1">
                  <a:lumMod val="75000"/>
                </a:schemeClr>
              </a:buClr>
              <a:buFont typeface="Arial" panose="020B0604020202020204" pitchFamily="34" charset="0"/>
              <a:buNone/>
              <a:defRPr/>
            </a:pPr>
            <a:endParaRPr lang="en-US" altLang="en-US" sz="2800" b="1" dirty="0">
              <a:latin typeface="Calibri" panose="020F0502020204030204" pitchFamily="34" charset="0"/>
              <a:cs typeface="Calibri" panose="020F0502020204030204" pitchFamily="34" charset="0"/>
            </a:endParaRPr>
          </a:p>
        </p:txBody>
      </p:sp>
      <p:sp>
        <p:nvSpPr>
          <p:cNvPr id="83972" name="Slide Number Placeholder 1">
            <a:extLst>
              <a:ext uri="{FF2B5EF4-FFF2-40B4-BE49-F238E27FC236}">
                <a16:creationId xmlns:a16="http://schemas.microsoft.com/office/drawing/2014/main" id="{7B3839F9-954E-4120-BE4F-AE9E353A0A0B}"/>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spcAft>
                <a:spcPts val="600"/>
              </a:spcAft>
              <a:buClr>
                <a:srgbClr val="1287C3"/>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1287C3"/>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1287C3"/>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1287C3"/>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981A7E3C-6F85-4D7D-B643-DF0CA4D21BD6}" type="slidenum">
              <a:rPr lang="en-US" altLang="en-US" sz="1400" smtClean="0">
                <a:latin typeface="Tahoma" panose="020B0604030504040204" pitchFamily="34" charset="0"/>
              </a:rPr>
              <a:pPr>
                <a:spcBef>
                  <a:spcPct val="0"/>
                </a:spcBef>
                <a:spcAft>
                  <a:spcPct val="0"/>
                </a:spcAft>
                <a:buClrTx/>
                <a:buSzTx/>
                <a:buFontTx/>
                <a:buNone/>
              </a:pPr>
              <a:t>63</a:t>
            </a:fld>
            <a:endParaRPr lang="en-US" altLang="en-US" sz="1400">
              <a:latin typeface="Tahoma" panose="020B0604030504040204" pitchFamily="34"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E9C2CE01-9080-4F1B-9D61-910EB1ECF082}"/>
              </a:ext>
            </a:extLst>
          </p:cNvPr>
          <p:cNvSpPr>
            <a:spLocks noGrp="1" noChangeArrowheads="1"/>
          </p:cNvSpPr>
          <p:nvPr>
            <p:ph type="title"/>
          </p:nvPr>
        </p:nvSpPr>
        <p:spPr>
          <a:xfrm>
            <a:off x="1023938" y="-273050"/>
            <a:ext cx="7704137" cy="1981200"/>
          </a:xfrm>
        </p:spPr>
        <p:txBody>
          <a:bodyPr/>
          <a:lstStyle/>
          <a:p>
            <a:pPr eaLnBrk="1" hangingPunct="1"/>
            <a:r>
              <a:rPr lang="en-US" altLang="en-US" sz="3600" b="1">
                <a:ln>
                  <a:noFill/>
                </a:ln>
                <a:latin typeface="Calibri" panose="020F0502020204030204" pitchFamily="34" charset="0"/>
                <a:cs typeface="Calibri" panose="020F0502020204030204" pitchFamily="34" charset="0"/>
              </a:rPr>
              <a:t>Mandate 6: Calculator Screen</a:t>
            </a:r>
          </a:p>
        </p:txBody>
      </p:sp>
      <p:sp>
        <p:nvSpPr>
          <p:cNvPr id="84995" name="Slide Number Placeholder 1">
            <a:extLst>
              <a:ext uri="{FF2B5EF4-FFF2-40B4-BE49-F238E27FC236}">
                <a16:creationId xmlns:a16="http://schemas.microsoft.com/office/drawing/2014/main" id="{9B0F21C5-A73E-469D-8B39-319330A286F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spcAft>
                <a:spcPts val="600"/>
              </a:spcAft>
              <a:buClr>
                <a:srgbClr val="1287C3"/>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1287C3"/>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1287C3"/>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1287C3"/>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A3699C59-A8BD-4373-987E-B57CF93E22E9}" type="slidenum">
              <a:rPr lang="en-US" altLang="en-US" sz="1400" smtClean="0">
                <a:latin typeface="Tahoma" panose="020B0604030504040204" pitchFamily="34" charset="0"/>
              </a:rPr>
              <a:pPr>
                <a:spcBef>
                  <a:spcPct val="0"/>
                </a:spcBef>
                <a:spcAft>
                  <a:spcPct val="0"/>
                </a:spcAft>
                <a:buClrTx/>
                <a:buSzTx/>
                <a:buFontTx/>
                <a:buNone/>
              </a:pPr>
              <a:t>64</a:t>
            </a:fld>
            <a:endParaRPr lang="en-US" altLang="en-US" sz="1400">
              <a:latin typeface="Tahoma" panose="020B0604030504040204" pitchFamily="34" charset="0"/>
            </a:endParaRPr>
          </a:p>
        </p:txBody>
      </p:sp>
      <p:pic>
        <p:nvPicPr>
          <p:cNvPr id="84996" name="Picture 2">
            <a:extLst>
              <a:ext uri="{FF2B5EF4-FFF2-40B4-BE49-F238E27FC236}">
                <a16:creationId xmlns:a16="http://schemas.microsoft.com/office/drawing/2014/main" id="{4D2F45A7-CACE-406A-84D3-AB305D3657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524000"/>
            <a:ext cx="8382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654109D6-BF49-4485-BCFF-94B76252A6CC}"/>
              </a:ext>
            </a:extLst>
          </p:cNvPr>
          <p:cNvSpPr>
            <a:spLocks noGrp="1" noChangeArrowheads="1"/>
          </p:cNvSpPr>
          <p:nvPr>
            <p:ph type="title"/>
          </p:nvPr>
        </p:nvSpPr>
        <p:spPr>
          <a:xfrm>
            <a:off x="982663" y="125413"/>
            <a:ext cx="7704137" cy="1436687"/>
          </a:xfrm>
        </p:spPr>
        <p:txBody>
          <a:bodyPr/>
          <a:lstStyle/>
          <a:p>
            <a:pPr eaLnBrk="1" hangingPunct="1"/>
            <a:r>
              <a:rPr lang="en-US" altLang="en-US" sz="3200" b="1">
                <a:ln>
                  <a:noFill/>
                </a:ln>
                <a:latin typeface="Calibri" panose="020F0502020204030204" pitchFamily="34" charset="0"/>
                <a:cs typeface="Calibri" panose="020F0502020204030204" pitchFamily="34" charset="0"/>
              </a:rPr>
              <a:t>Mandate 8: New York State School Immunization Program (SSIP)</a:t>
            </a:r>
          </a:p>
        </p:txBody>
      </p:sp>
      <p:sp>
        <p:nvSpPr>
          <p:cNvPr id="53251" name="Rectangle 3">
            <a:extLst>
              <a:ext uri="{FF2B5EF4-FFF2-40B4-BE49-F238E27FC236}">
                <a16:creationId xmlns:a16="http://schemas.microsoft.com/office/drawing/2014/main" id="{E99218F9-D188-46CD-97BB-FE1E0DB48294}"/>
              </a:ext>
            </a:extLst>
          </p:cNvPr>
          <p:cNvSpPr>
            <a:spLocks noGrp="1" noChangeArrowheads="1"/>
          </p:cNvSpPr>
          <p:nvPr>
            <p:ph idx="1"/>
          </p:nvPr>
        </p:nvSpPr>
        <p:spPr>
          <a:xfrm>
            <a:off x="1143000" y="1609725"/>
            <a:ext cx="7772400" cy="3638550"/>
          </a:xfrm>
        </p:spPr>
        <p:txBody>
          <a:bodyPr rtlCol="0">
            <a:normAutofit fontScale="92500" lnSpcReduction="10000"/>
          </a:bodyPr>
          <a:lstStyle/>
          <a:p>
            <a:pPr marL="0" indent="0" eaLnBrk="1" fontAlgn="auto" hangingPunct="1">
              <a:buClr>
                <a:schemeClr val="accent1">
                  <a:lumMod val="75000"/>
                </a:schemeClr>
              </a:buClr>
              <a:buFont typeface="Wingdings" panose="05000000000000000000" pitchFamily="2" charset="2"/>
              <a:buNone/>
              <a:defRPr/>
            </a:pPr>
            <a:r>
              <a:rPr lang="en-US" sz="2600" dirty="0">
                <a:latin typeface="Calibri" panose="020F0502020204030204" pitchFamily="34" charset="0"/>
                <a:cs typeface="Calibri" panose="020F0502020204030204" pitchFamily="34" charset="0"/>
              </a:rPr>
              <a:t>Only Grade K-12 students non-public schools in New York City, Buffalo or Rochester that filed their immunization data with NYSDOH are eligible for Mandate 8. The Mandate 8 button will be disabled for the other non-public schools.</a:t>
            </a:r>
          </a:p>
          <a:p>
            <a:pPr eaLnBrk="1" fontAlgn="auto" hangingPunct="1">
              <a:buClr>
                <a:schemeClr val="accent1">
                  <a:lumMod val="75000"/>
                </a:schemeClr>
              </a:buClr>
              <a:buFont typeface="Wingdings" panose="05000000000000000000" pitchFamily="2" charset="2"/>
              <a:buChar char="v"/>
              <a:defRPr/>
            </a:pPr>
            <a:r>
              <a:rPr lang="en-US" sz="2600" dirty="0">
                <a:latin typeface="Calibri" panose="020F0502020204030204" pitchFamily="34" charset="0"/>
                <a:cs typeface="Calibri" panose="020F0502020204030204" pitchFamily="34" charset="0"/>
              </a:rPr>
              <a:t>Enter the number of non-public school pupils for whom immunization documentation has been maintained.</a:t>
            </a:r>
          </a:p>
          <a:p>
            <a:pPr eaLnBrk="1" fontAlgn="auto" hangingPunct="1">
              <a:buClr>
                <a:schemeClr val="accent1">
                  <a:lumMod val="75000"/>
                </a:schemeClr>
              </a:buClr>
              <a:buFont typeface="Wingdings" panose="05000000000000000000" pitchFamily="2" charset="2"/>
              <a:buChar char="v"/>
              <a:defRPr/>
            </a:pPr>
            <a:r>
              <a:rPr lang="en-US" sz="2600" dirty="0">
                <a:latin typeface="Calibri" panose="020F0502020204030204" pitchFamily="34" charset="0"/>
                <a:cs typeface="Calibri" panose="020F0502020204030204" pitchFamily="34" charset="0"/>
              </a:rPr>
              <a:t>The system generates the calculations of  Total Expenditures for SSIP and populates the “MSA/CAP Summary of Expenditures” screen.</a:t>
            </a:r>
          </a:p>
          <a:p>
            <a:pPr eaLnBrk="1" fontAlgn="auto" hangingPunct="1">
              <a:buClr>
                <a:schemeClr val="accent1">
                  <a:lumMod val="75000"/>
                </a:schemeClr>
              </a:buClr>
              <a:buFont typeface="Wingdings" panose="05000000000000000000" pitchFamily="2" charset="2"/>
              <a:buChar char="v"/>
              <a:defRPr/>
            </a:pPr>
            <a:endParaRPr lang="en-US" sz="2600" dirty="0">
              <a:latin typeface="Calibri" panose="020F0502020204030204" pitchFamily="34" charset="0"/>
              <a:cs typeface="Calibri" panose="020F0502020204030204" pitchFamily="34" charset="0"/>
            </a:endParaRPr>
          </a:p>
          <a:p>
            <a:pPr eaLnBrk="1" fontAlgn="auto" hangingPunct="1">
              <a:lnSpc>
                <a:spcPct val="90000"/>
              </a:lnSpc>
              <a:buClr>
                <a:schemeClr val="accent1">
                  <a:lumMod val="75000"/>
                </a:schemeClr>
              </a:buClr>
              <a:buFont typeface="Arial"/>
              <a:buChar char="•"/>
              <a:defRPr/>
            </a:pPr>
            <a:endParaRPr lang="en-US" altLang="en-US" dirty="0"/>
          </a:p>
        </p:txBody>
      </p:sp>
      <p:sp>
        <p:nvSpPr>
          <p:cNvPr id="86020" name="Slide Number Placeholder 1">
            <a:extLst>
              <a:ext uri="{FF2B5EF4-FFF2-40B4-BE49-F238E27FC236}">
                <a16:creationId xmlns:a16="http://schemas.microsoft.com/office/drawing/2014/main" id="{B004C052-E36E-4054-B858-4992701179B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spcAft>
                <a:spcPts val="600"/>
              </a:spcAft>
              <a:buClr>
                <a:srgbClr val="1287C3"/>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1287C3"/>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1287C3"/>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1287C3"/>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FD657542-0D60-4287-B632-E91EFFCA930C}" type="slidenum">
              <a:rPr lang="en-US" altLang="en-US" sz="1400" smtClean="0">
                <a:latin typeface="Tahoma" panose="020B0604030504040204" pitchFamily="34" charset="0"/>
              </a:rPr>
              <a:pPr>
                <a:spcBef>
                  <a:spcPct val="0"/>
                </a:spcBef>
                <a:spcAft>
                  <a:spcPct val="0"/>
                </a:spcAft>
                <a:buClrTx/>
                <a:buSzTx/>
                <a:buFontTx/>
                <a:buNone/>
              </a:pPr>
              <a:t>65</a:t>
            </a:fld>
            <a:endParaRPr lang="en-US" altLang="en-US" sz="1400">
              <a:latin typeface="Tahoma" panose="020B0604030504040204" pitchFamily="34" charset="0"/>
            </a:endParaRPr>
          </a:p>
        </p:txBody>
      </p:sp>
      <p:pic>
        <p:nvPicPr>
          <p:cNvPr id="86021" name="Picture 2">
            <a:extLst>
              <a:ext uri="{FF2B5EF4-FFF2-40B4-BE49-F238E27FC236}">
                <a16:creationId xmlns:a16="http://schemas.microsoft.com/office/drawing/2014/main" id="{6E7A2944-7E7B-4486-B3F0-608DCE2407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654550"/>
            <a:ext cx="86106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E8F29A6D-5D2D-4EB1-8E4D-609336DAF0FD}"/>
              </a:ext>
            </a:extLst>
          </p:cNvPr>
          <p:cNvSpPr>
            <a:spLocks noGrp="1" noChangeArrowheads="1"/>
          </p:cNvSpPr>
          <p:nvPr>
            <p:ph type="title"/>
          </p:nvPr>
        </p:nvSpPr>
        <p:spPr>
          <a:xfrm>
            <a:off x="998538" y="384175"/>
            <a:ext cx="7900987" cy="682625"/>
          </a:xfrm>
        </p:spPr>
        <p:txBody>
          <a:bodyPr rtlCol="0">
            <a:normAutofit fontScale="90000"/>
          </a:bodyPr>
          <a:lstStyle/>
          <a:p>
            <a:pPr eaLnBrk="1" fontAlgn="auto" hangingPunct="1">
              <a:spcAft>
                <a:spcPts val="0"/>
              </a:spcAft>
              <a:defRPr/>
            </a:pPr>
            <a:r>
              <a:rPr lang="en-US" altLang="en-US" sz="3600" b="1" dirty="0">
                <a:ln>
                  <a:noFill/>
                </a:ln>
                <a:latin typeface="Calibri" panose="020F0502020204030204" pitchFamily="34" charset="0"/>
                <a:cs typeface="Calibri" panose="020F0502020204030204" pitchFamily="34" charset="0"/>
              </a:rPr>
              <a:t>Mandate 9: Documentation of Integration of Required Instruction in 7th and 8th Grade (DIRI)</a:t>
            </a:r>
          </a:p>
        </p:txBody>
      </p:sp>
      <p:sp>
        <p:nvSpPr>
          <p:cNvPr id="54275" name="Rectangle 3">
            <a:extLst>
              <a:ext uri="{FF2B5EF4-FFF2-40B4-BE49-F238E27FC236}">
                <a16:creationId xmlns:a16="http://schemas.microsoft.com/office/drawing/2014/main" id="{11EE4D4D-9C38-4780-AC8C-3123DE32A7B5}"/>
              </a:ext>
            </a:extLst>
          </p:cNvPr>
          <p:cNvSpPr>
            <a:spLocks noGrp="1" noChangeArrowheads="1"/>
          </p:cNvSpPr>
          <p:nvPr>
            <p:ph idx="1"/>
          </p:nvPr>
        </p:nvSpPr>
        <p:spPr>
          <a:xfrm>
            <a:off x="974725" y="1600200"/>
            <a:ext cx="7924800" cy="5029200"/>
          </a:xfrm>
        </p:spPr>
        <p:txBody>
          <a:bodyPr rtlCol="0">
            <a:normAutofit fontScale="92500" lnSpcReduction="20000"/>
          </a:bodyPr>
          <a:lstStyle/>
          <a:p>
            <a:pPr eaLnBrk="1" fontAlgn="auto" hangingPunct="1">
              <a:lnSpc>
                <a:spcPct val="80000"/>
              </a:lnSpc>
              <a:buClr>
                <a:schemeClr val="accent1">
                  <a:lumMod val="75000"/>
                </a:schemeClr>
              </a:buClr>
              <a:buFont typeface="Wingdings" panose="05000000000000000000" pitchFamily="2" charset="2"/>
              <a:buNone/>
              <a:defRPr/>
            </a:pPr>
            <a:r>
              <a:rPr lang="en-US" altLang="en-US" sz="2600" u="sng" dirty="0">
                <a:latin typeface="Calibri" panose="020F0502020204030204" pitchFamily="34" charset="0"/>
                <a:cs typeface="Calibri" panose="020F0502020204030204" pitchFamily="34" charset="0"/>
              </a:rPr>
              <a:t>Calculation of Hourly Rate</a:t>
            </a:r>
            <a:endParaRPr lang="en-US" altLang="en-US" sz="2600" dirty="0">
              <a:latin typeface="Calibri" panose="020F0502020204030204" pitchFamily="34" charset="0"/>
              <a:cs typeface="Calibri" panose="020F0502020204030204" pitchFamily="34" charset="0"/>
            </a:endParaRPr>
          </a:p>
          <a:p>
            <a:pPr eaLnBrk="1" fontAlgn="auto" hangingPunct="1">
              <a:lnSpc>
                <a:spcPct val="80000"/>
              </a:lnSpc>
              <a:buClr>
                <a:schemeClr val="accent1">
                  <a:lumMod val="75000"/>
                </a:schemeClr>
              </a:buClr>
              <a:buFont typeface="Wingdings" panose="05000000000000000000" pitchFamily="2" charset="2"/>
              <a:buChar char="v"/>
              <a:defRPr/>
            </a:pPr>
            <a:r>
              <a:rPr lang="en-US" altLang="en-US" sz="2600" dirty="0">
                <a:latin typeface="Calibri" panose="020F0502020204030204" pitchFamily="34" charset="0"/>
                <a:cs typeface="Calibri" panose="020F0502020204030204" pitchFamily="34" charset="0"/>
              </a:rPr>
              <a:t>Click on the &lt;</a:t>
            </a:r>
            <a:r>
              <a:rPr lang="en-US" altLang="en-US" sz="2600" dirty="0">
                <a:solidFill>
                  <a:schemeClr val="folHlink"/>
                </a:solidFill>
                <a:latin typeface="Calibri" panose="020F0502020204030204" pitchFamily="34" charset="0"/>
                <a:cs typeface="Calibri" panose="020F0502020204030204" pitchFamily="34" charset="0"/>
              </a:rPr>
              <a:t>Mandate 9&gt;</a:t>
            </a:r>
            <a:r>
              <a:rPr lang="en-US" altLang="en-US" sz="2600" dirty="0">
                <a:latin typeface="Calibri" panose="020F0502020204030204" pitchFamily="34" charset="0"/>
                <a:cs typeface="Calibri" panose="020F0502020204030204" pitchFamily="34" charset="0"/>
              </a:rPr>
              <a:t> button.</a:t>
            </a:r>
          </a:p>
          <a:p>
            <a:pPr eaLnBrk="1" fontAlgn="auto" hangingPunct="1">
              <a:lnSpc>
                <a:spcPct val="80000"/>
              </a:lnSpc>
              <a:buClr>
                <a:schemeClr val="accent1">
                  <a:lumMod val="75000"/>
                </a:schemeClr>
              </a:buClr>
              <a:buFont typeface="Wingdings" panose="05000000000000000000" pitchFamily="2" charset="2"/>
              <a:buChar char="v"/>
              <a:defRPr/>
            </a:pPr>
            <a:r>
              <a:rPr lang="en-US" altLang="en-US" sz="2600" dirty="0">
                <a:latin typeface="Calibri" panose="020F0502020204030204" pitchFamily="34" charset="0"/>
                <a:cs typeface="Calibri" panose="020F0502020204030204" pitchFamily="34" charset="0"/>
              </a:rPr>
              <a:t>Enter data for line 1.  Use the “</a:t>
            </a:r>
            <a:r>
              <a:rPr lang="en-US" altLang="en-US" sz="2600" dirty="0">
                <a:solidFill>
                  <a:srgbClr val="00684D"/>
                </a:solidFill>
                <a:latin typeface="Calibri" panose="020F0502020204030204" pitchFamily="34" charset="0"/>
                <a:cs typeface="Calibri" panose="020F0502020204030204" pitchFamily="34" charset="0"/>
              </a:rPr>
              <a:t>tab</a:t>
            </a:r>
            <a:r>
              <a:rPr lang="en-US" altLang="en-US" sz="2600" dirty="0">
                <a:latin typeface="Calibri" panose="020F0502020204030204" pitchFamily="34" charset="0"/>
                <a:cs typeface="Calibri" panose="020F0502020204030204" pitchFamily="34" charset="0"/>
              </a:rPr>
              <a:t>” key to move to the next data entry field. </a:t>
            </a:r>
          </a:p>
          <a:p>
            <a:pPr eaLnBrk="1" fontAlgn="auto" hangingPunct="1">
              <a:lnSpc>
                <a:spcPct val="80000"/>
              </a:lnSpc>
              <a:buClr>
                <a:schemeClr val="accent1">
                  <a:lumMod val="75000"/>
                </a:schemeClr>
              </a:buClr>
              <a:buFont typeface="Wingdings" panose="05000000000000000000" pitchFamily="2" charset="2"/>
              <a:buChar char="v"/>
              <a:defRPr/>
            </a:pPr>
            <a:r>
              <a:rPr lang="en-US" altLang="en-US" sz="2600" dirty="0">
                <a:latin typeface="Calibri" panose="020F0502020204030204" pitchFamily="34" charset="0"/>
                <a:cs typeface="Calibri" panose="020F0502020204030204" pitchFamily="34" charset="0"/>
              </a:rPr>
              <a:t>Continue entering data for lines 2-4. </a:t>
            </a:r>
          </a:p>
          <a:p>
            <a:pPr marL="0" indent="0" eaLnBrk="1" fontAlgn="auto" hangingPunct="1">
              <a:lnSpc>
                <a:spcPct val="80000"/>
              </a:lnSpc>
              <a:buClr>
                <a:schemeClr val="accent1">
                  <a:lumMod val="75000"/>
                </a:schemeClr>
              </a:buClr>
              <a:buFont typeface="Wingdings" panose="05000000000000000000" pitchFamily="2" charset="2"/>
              <a:buNone/>
              <a:defRPr/>
            </a:pPr>
            <a:endParaRPr lang="en-US" altLang="en-US" sz="2600" u="sng" dirty="0">
              <a:latin typeface="Calibri" panose="020F0502020204030204" pitchFamily="34" charset="0"/>
              <a:cs typeface="Calibri" panose="020F0502020204030204" pitchFamily="34" charset="0"/>
            </a:endParaRPr>
          </a:p>
          <a:p>
            <a:pPr marL="0" indent="0" eaLnBrk="1" fontAlgn="auto" hangingPunct="1">
              <a:lnSpc>
                <a:spcPct val="80000"/>
              </a:lnSpc>
              <a:buClr>
                <a:schemeClr val="accent1">
                  <a:lumMod val="75000"/>
                </a:schemeClr>
              </a:buClr>
              <a:buFont typeface="Wingdings" panose="05000000000000000000" pitchFamily="2" charset="2"/>
              <a:buNone/>
              <a:defRPr/>
            </a:pPr>
            <a:r>
              <a:rPr lang="en-US" altLang="en-US" sz="2600" u="sng" dirty="0">
                <a:latin typeface="Calibri" panose="020F0502020204030204" pitchFamily="34" charset="0"/>
                <a:cs typeface="Calibri" panose="020F0502020204030204" pitchFamily="34" charset="0"/>
              </a:rPr>
              <a:t>Calculation of Expenditures</a:t>
            </a:r>
            <a:endParaRPr lang="en-US" altLang="en-US" sz="2600" dirty="0">
              <a:latin typeface="Calibri" panose="020F0502020204030204" pitchFamily="34" charset="0"/>
              <a:cs typeface="Calibri" panose="020F0502020204030204" pitchFamily="34" charset="0"/>
            </a:endParaRPr>
          </a:p>
          <a:p>
            <a:pPr eaLnBrk="1" fontAlgn="auto" hangingPunct="1">
              <a:lnSpc>
                <a:spcPct val="80000"/>
              </a:lnSpc>
              <a:buClr>
                <a:schemeClr val="accent1">
                  <a:lumMod val="75000"/>
                </a:schemeClr>
              </a:buClr>
              <a:buFont typeface="Wingdings" panose="05000000000000000000" pitchFamily="2" charset="2"/>
              <a:buChar char="v"/>
              <a:defRPr/>
            </a:pPr>
            <a:r>
              <a:rPr lang="en-US" altLang="en-US" sz="2600" dirty="0">
                <a:latin typeface="Calibri" panose="020F0502020204030204" pitchFamily="34" charset="0"/>
                <a:cs typeface="Calibri" panose="020F0502020204030204" pitchFamily="34" charset="0"/>
              </a:rPr>
              <a:t>Use the “</a:t>
            </a:r>
            <a:r>
              <a:rPr lang="en-US" altLang="en-US" sz="2600" dirty="0">
                <a:solidFill>
                  <a:srgbClr val="00684D"/>
                </a:solidFill>
                <a:latin typeface="Calibri" panose="020F0502020204030204" pitchFamily="34" charset="0"/>
                <a:cs typeface="Calibri" panose="020F0502020204030204" pitchFamily="34" charset="0"/>
              </a:rPr>
              <a:t>tab</a:t>
            </a:r>
            <a:r>
              <a:rPr lang="en-US" altLang="en-US" sz="2600" dirty="0">
                <a:latin typeface="Calibri" panose="020F0502020204030204" pitchFamily="34" charset="0"/>
                <a:cs typeface="Calibri" panose="020F0502020204030204" pitchFamily="34" charset="0"/>
              </a:rPr>
              <a:t>” key to move to the combined hours field.</a:t>
            </a:r>
          </a:p>
          <a:p>
            <a:pPr eaLnBrk="1" fontAlgn="auto" hangingPunct="1">
              <a:lnSpc>
                <a:spcPct val="80000"/>
              </a:lnSpc>
              <a:buClr>
                <a:schemeClr val="accent1">
                  <a:lumMod val="75000"/>
                </a:schemeClr>
              </a:buClr>
              <a:buFont typeface="Wingdings" panose="05000000000000000000" pitchFamily="2" charset="2"/>
              <a:buChar char="v"/>
              <a:defRPr/>
            </a:pPr>
            <a:r>
              <a:rPr lang="en-US" altLang="en-US" sz="2600" dirty="0">
                <a:latin typeface="Calibri" panose="020F0502020204030204" pitchFamily="34" charset="0"/>
                <a:cs typeface="Calibri" panose="020F0502020204030204" pitchFamily="34" charset="0"/>
              </a:rPr>
              <a:t>Enter Total # of 7th &amp; 8th grade teachers that participated in the mandate.</a:t>
            </a:r>
          </a:p>
          <a:p>
            <a:pPr eaLnBrk="1" fontAlgn="auto" hangingPunct="1">
              <a:lnSpc>
                <a:spcPct val="80000"/>
              </a:lnSpc>
              <a:buClr>
                <a:schemeClr val="accent1">
                  <a:lumMod val="75000"/>
                </a:schemeClr>
              </a:buClr>
              <a:buFont typeface="Wingdings" panose="05000000000000000000" pitchFamily="2" charset="2"/>
              <a:buChar char="v"/>
              <a:defRPr/>
            </a:pPr>
            <a:r>
              <a:rPr lang="en-US" altLang="en-US" sz="2600" dirty="0">
                <a:latin typeface="Calibri" panose="020F0502020204030204" pitchFamily="34" charset="0"/>
                <a:cs typeface="Calibri" panose="020F0502020204030204" pitchFamily="34" charset="0"/>
              </a:rPr>
              <a:t>Click on the &lt;</a:t>
            </a:r>
            <a:r>
              <a:rPr lang="en-US" altLang="en-US" sz="2600" dirty="0">
                <a:solidFill>
                  <a:schemeClr val="folHlink"/>
                </a:solidFill>
                <a:latin typeface="Calibri" panose="020F0502020204030204" pitchFamily="34" charset="0"/>
                <a:cs typeface="Calibri" panose="020F0502020204030204" pitchFamily="34" charset="0"/>
              </a:rPr>
              <a:t>Save Form&gt;</a:t>
            </a:r>
            <a:r>
              <a:rPr lang="en-US" altLang="en-US" sz="2600" dirty="0">
                <a:latin typeface="Calibri" panose="020F0502020204030204" pitchFamily="34" charset="0"/>
                <a:cs typeface="Calibri" panose="020F0502020204030204" pitchFamily="34" charset="0"/>
              </a:rPr>
              <a:t> button.</a:t>
            </a:r>
          </a:p>
          <a:p>
            <a:pPr eaLnBrk="1" fontAlgn="auto" hangingPunct="1">
              <a:lnSpc>
                <a:spcPct val="80000"/>
              </a:lnSpc>
              <a:buClr>
                <a:schemeClr val="accent1">
                  <a:lumMod val="75000"/>
                </a:schemeClr>
              </a:buClr>
              <a:buFont typeface="Wingdings" panose="05000000000000000000" pitchFamily="2" charset="2"/>
              <a:buChar char="v"/>
              <a:defRPr/>
            </a:pPr>
            <a:r>
              <a:rPr lang="en-US" altLang="en-US" sz="2600" dirty="0">
                <a:latin typeface="Calibri" panose="020F0502020204030204" pitchFamily="34" charset="0"/>
                <a:cs typeface="Calibri" panose="020F0502020204030204" pitchFamily="34" charset="0"/>
              </a:rPr>
              <a:t>The system generates the calculations of Total General Expenditures for DIRI and populates the “MSA/CAP Summary of Expenditures” screen.</a:t>
            </a:r>
          </a:p>
          <a:p>
            <a:pPr marL="0" indent="0" eaLnBrk="1" fontAlgn="auto" hangingPunct="1">
              <a:lnSpc>
                <a:spcPct val="80000"/>
              </a:lnSpc>
              <a:buClr>
                <a:schemeClr val="accent1">
                  <a:lumMod val="75000"/>
                </a:schemeClr>
              </a:buClr>
              <a:buFont typeface="Arial" panose="020B0604020202020204" pitchFamily="34" charset="0"/>
              <a:buNone/>
              <a:defRPr/>
            </a:pPr>
            <a:r>
              <a:rPr lang="en-US" altLang="en-US" b="1" dirty="0">
                <a:solidFill>
                  <a:schemeClr val="accent3"/>
                </a:solidFill>
                <a:latin typeface="Calibri" panose="020F0502020204030204" pitchFamily="34" charset="0"/>
                <a:cs typeface="Calibri" panose="020F0502020204030204" pitchFamily="34" charset="0"/>
              </a:rPr>
              <a:t>*Documentation must be maintained for all these 	expenditures.*</a:t>
            </a:r>
          </a:p>
          <a:p>
            <a:pPr marL="0" indent="0" eaLnBrk="1" fontAlgn="auto" hangingPunct="1">
              <a:lnSpc>
                <a:spcPct val="80000"/>
              </a:lnSpc>
              <a:buClr>
                <a:schemeClr val="accent1">
                  <a:lumMod val="75000"/>
                </a:schemeClr>
              </a:buClr>
              <a:buFont typeface="Arial" panose="020B0604020202020204" pitchFamily="34" charset="0"/>
              <a:buNone/>
              <a:defRPr/>
            </a:pPr>
            <a:endParaRPr lang="en-US" altLang="en-US" sz="2000" b="1" dirty="0">
              <a:latin typeface="Calibri" panose="020F0502020204030204" pitchFamily="34" charset="0"/>
              <a:cs typeface="Calibri" panose="020F0502020204030204" pitchFamily="34" charset="0"/>
            </a:endParaRPr>
          </a:p>
        </p:txBody>
      </p:sp>
      <p:sp>
        <p:nvSpPr>
          <p:cNvPr id="87044" name="Slide Number Placeholder 1">
            <a:extLst>
              <a:ext uri="{FF2B5EF4-FFF2-40B4-BE49-F238E27FC236}">
                <a16:creationId xmlns:a16="http://schemas.microsoft.com/office/drawing/2014/main" id="{4DB2F92D-2A51-4B21-9062-391C0ACA014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spcAft>
                <a:spcPts val="600"/>
              </a:spcAft>
              <a:buClr>
                <a:srgbClr val="1287C3"/>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1287C3"/>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1287C3"/>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1287C3"/>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BB3FAE45-C8F8-4C48-BBF8-BA8E0D097B04}" type="slidenum">
              <a:rPr lang="en-US" altLang="en-US" sz="1400" smtClean="0">
                <a:latin typeface="Tahoma" panose="020B0604030504040204" pitchFamily="34" charset="0"/>
              </a:rPr>
              <a:pPr>
                <a:spcBef>
                  <a:spcPct val="0"/>
                </a:spcBef>
                <a:spcAft>
                  <a:spcPct val="0"/>
                </a:spcAft>
                <a:buClrTx/>
                <a:buSzTx/>
                <a:buFontTx/>
                <a:buNone/>
              </a:pPr>
              <a:t>66</a:t>
            </a:fld>
            <a:endParaRPr lang="en-US" altLang="en-US" sz="1400">
              <a:latin typeface="Tahoma" panose="020B0604030504040204" pitchFamily="34"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F205EC8B-07AB-422F-850E-256568F24E3E}"/>
              </a:ext>
            </a:extLst>
          </p:cNvPr>
          <p:cNvSpPr>
            <a:spLocks noGrp="1" noChangeArrowheads="1"/>
          </p:cNvSpPr>
          <p:nvPr>
            <p:ph type="title"/>
          </p:nvPr>
        </p:nvSpPr>
        <p:spPr>
          <a:xfrm>
            <a:off x="982663" y="79375"/>
            <a:ext cx="7704137" cy="1219200"/>
          </a:xfrm>
        </p:spPr>
        <p:txBody>
          <a:bodyPr/>
          <a:lstStyle/>
          <a:p>
            <a:pPr eaLnBrk="1" hangingPunct="1"/>
            <a:r>
              <a:rPr lang="en-US" altLang="en-US" sz="3600" b="1">
                <a:ln>
                  <a:noFill/>
                </a:ln>
                <a:latin typeface="Calibri" panose="020F0502020204030204" pitchFamily="34" charset="0"/>
                <a:cs typeface="Calibri" panose="020F0502020204030204" pitchFamily="34" charset="0"/>
              </a:rPr>
              <a:t>Mandate 9:DIRI Screen</a:t>
            </a:r>
          </a:p>
        </p:txBody>
      </p:sp>
      <p:sp>
        <p:nvSpPr>
          <p:cNvPr id="88067" name="Slide Number Placeholder 1">
            <a:extLst>
              <a:ext uri="{FF2B5EF4-FFF2-40B4-BE49-F238E27FC236}">
                <a16:creationId xmlns:a16="http://schemas.microsoft.com/office/drawing/2014/main" id="{A8B604E3-E8AF-4871-85AD-F1ED4C637B0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spcAft>
                <a:spcPts val="600"/>
              </a:spcAft>
              <a:buClr>
                <a:srgbClr val="1287C3"/>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1287C3"/>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1287C3"/>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1287C3"/>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ADB9149E-6E9D-4756-8062-57CC18D3CDFE}" type="slidenum">
              <a:rPr lang="en-US" altLang="en-US" sz="1400" smtClean="0">
                <a:latin typeface="Tahoma" panose="020B0604030504040204" pitchFamily="34" charset="0"/>
              </a:rPr>
              <a:pPr>
                <a:spcBef>
                  <a:spcPct val="0"/>
                </a:spcBef>
                <a:spcAft>
                  <a:spcPct val="0"/>
                </a:spcAft>
                <a:buClrTx/>
                <a:buSzTx/>
                <a:buFontTx/>
                <a:buNone/>
              </a:pPr>
              <a:t>67</a:t>
            </a:fld>
            <a:endParaRPr lang="en-US" altLang="en-US" sz="1400">
              <a:latin typeface="Tahoma" panose="020B0604030504040204" pitchFamily="34" charset="0"/>
            </a:endParaRPr>
          </a:p>
        </p:txBody>
      </p:sp>
      <p:pic>
        <p:nvPicPr>
          <p:cNvPr id="88068" name="Picture 1">
            <a:extLst>
              <a:ext uri="{FF2B5EF4-FFF2-40B4-BE49-F238E27FC236}">
                <a16:creationId xmlns:a16="http://schemas.microsoft.com/office/drawing/2014/main" id="{4D4B38E0-E4BF-4DAE-9690-D96CEA8718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2663" y="1298575"/>
            <a:ext cx="7162800" cy="422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D930EBF9-83AC-41AD-8523-D84D43C2ECD5}"/>
              </a:ext>
            </a:extLst>
          </p:cNvPr>
          <p:cNvSpPr>
            <a:spLocks noGrp="1" noChangeArrowheads="1"/>
          </p:cNvSpPr>
          <p:nvPr>
            <p:ph type="title"/>
          </p:nvPr>
        </p:nvSpPr>
        <p:spPr>
          <a:xfrm>
            <a:off x="982663" y="-347663"/>
            <a:ext cx="8229600" cy="1462088"/>
          </a:xfrm>
        </p:spPr>
        <p:txBody>
          <a:bodyPr/>
          <a:lstStyle/>
          <a:p>
            <a:pPr eaLnBrk="1" hangingPunct="1"/>
            <a:r>
              <a:rPr lang="en-US" altLang="en-US" sz="3200" b="1">
                <a:ln>
                  <a:noFill/>
                </a:ln>
                <a:latin typeface="Calibri" panose="020F0502020204030204" pitchFamily="34" charset="0"/>
                <a:cs typeface="Calibri" panose="020F0502020204030204" pitchFamily="34" charset="0"/>
              </a:rPr>
              <a:t>Mandate 10: </a:t>
            </a:r>
            <a:br>
              <a:rPr lang="en-US" altLang="en-US" sz="3200" b="1">
                <a:ln>
                  <a:noFill/>
                </a:ln>
                <a:latin typeface="Calibri" panose="020F0502020204030204" pitchFamily="34" charset="0"/>
                <a:cs typeface="Calibri" panose="020F0502020204030204" pitchFamily="34" charset="0"/>
              </a:rPr>
            </a:br>
            <a:r>
              <a:rPr lang="en-US" altLang="en-US" sz="3200" b="1">
                <a:ln>
                  <a:noFill/>
                </a:ln>
                <a:latin typeface="Calibri" panose="020F0502020204030204" pitchFamily="34" charset="0"/>
                <a:cs typeface="Calibri" panose="020F0502020204030204" pitchFamily="34" charset="0"/>
              </a:rPr>
              <a:t>High School Graduation Report (HSGR)</a:t>
            </a:r>
          </a:p>
        </p:txBody>
      </p:sp>
      <p:sp>
        <p:nvSpPr>
          <p:cNvPr id="58371" name="Rectangle 3">
            <a:extLst>
              <a:ext uri="{FF2B5EF4-FFF2-40B4-BE49-F238E27FC236}">
                <a16:creationId xmlns:a16="http://schemas.microsoft.com/office/drawing/2014/main" id="{C81E8905-C3F1-4C80-ABA0-D64D13FA1969}"/>
              </a:ext>
            </a:extLst>
          </p:cNvPr>
          <p:cNvSpPr>
            <a:spLocks noGrp="1" noChangeArrowheads="1"/>
          </p:cNvSpPr>
          <p:nvPr>
            <p:ph idx="1"/>
          </p:nvPr>
        </p:nvSpPr>
        <p:spPr>
          <a:xfrm>
            <a:off x="947738" y="2362200"/>
            <a:ext cx="7932737" cy="4911725"/>
          </a:xfrm>
        </p:spPr>
        <p:txBody>
          <a:bodyPr rtlCol="0">
            <a:noAutofit/>
          </a:bodyPr>
          <a:lstStyle/>
          <a:p>
            <a:pPr eaLnBrk="1" fontAlgn="auto" hangingPunct="1">
              <a:buClr>
                <a:schemeClr val="accent1">
                  <a:lumMod val="75000"/>
                </a:schemeClr>
              </a:buClr>
              <a:buFont typeface="Wingdings" panose="05000000000000000000" pitchFamily="2" charset="2"/>
              <a:buNone/>
              <a:defRPr/>
            </a:pPr>
            <a:r>
              <a:rPr lang="en-US" altLang="en-US" sz="2200" u="sng" dirty="0">
                <a:latin typeface="Calibri" panose="020F0502020204030204" pitchFamily="34" charset="0"/>
                <a:cs typeface="Calibri" panose="020F0502020204030204" pitchFamily="34" charset="0"/>
              </a:rPr>
              <a:t>Calculation of Hourly Rate</a:t>
            </a:r>
            <a:endParaRPr lang="en-US" altLang="en-US" sz="2200" dirty="0">
              <a:latin typeface="Calibri" panose="020F0502020204030204" pitchFamily="34" charset="0"/>
              <a:cs typeface="Calibri" panose="020F0502020204030204" pitchFamily="34" charset="0"/>
            </a:endParaRPr>
          </a:p>
          <a:p>
            <a:pPr eaLnBrk="1" fontAlgn="auto" hangingPunct="1">
              <a:buClr>
                <a:schemeClr val="accent1">
                  <a:lumMod val="75000"/>
                </a:schemeClr>
              </a:buClr>
              <a:buFont typeface="Wingdings" panose="05000000000000000000" pitchFamily="2" charset="2"/>
              <a:buChar char="v"/>
              <a:defRPr/>
            </a:pPr>
            <a:r>
              <a:rPr lang="en-US" altLang="en-US" sz="2200" dirty="0">
                <a:latin typeface="Calibri" panose="020F0502020204030204" pitchFamily="34" charset="0"/>
                <a:cs typeface="Calibri" panose="020F0502020204030204" pitchFamily="34" charset="0"/>
              </a:rPr>
              <a:t>Click on the &lt;</a:t>
            </a:r>
            <a:r>
              <a:rPr lang="en-US" altLang="en-US" sz="2200" dirty="0">
                <a:solidFill>
                  <a:schemeClr val="folHlink"/>
                </a:solidFill>
                <a:latin typeface="Calibri" panose="020F0502020204030204" pitchFamily="34" charset="0"/>
                <a:cs typeface="Calibri" panose="020F0502020204030204" pitchFamily="34" charset="0"/>
              </a:rPr>
              <a:t>Mandate 10</a:t>
            </a:r>
            <a:r>
              <a:rPr lang="en-US" altLang="en-US" sz="2200" dirty="0">
                <a:latin typeface="Calibri" panose="020F0502020204030204" pitchFamily="34" charset="0"/>
                <a:cs typeface="Calibri" panose="020F0502020204030204" pitchFamily="34" charset="0"/>
              </a:rPr>
              <a:t>&gt; button.</a:t>
            </a:r>
          </a:p>
          <a:p>
            <a:pPr eaLnBrk="1" fontAlgn="auto" hangingPunct="1">
              <a:buClr>
                <a:schemeClr val="accent1">
                  <a:lumMod val="75000"/>
                </a:schemeClr>
              </a:buClr>
              <a:buFont typeface="Wingdings" panose="05000000000000000000" pitchFamily="2" charset="2"/>
              <a:buChar char="v"/>
              <a:defRPr/>
            </a:pPr>
            <a:r>
              <a:rPr lang="en-US" altLang="en-US" sz="2200" dirty="0">
                <a:latin typeface="Calibri" panose="020F0502020204030204" pitchFamily="34" charset="0"/>
                <a:cs typeface="Calibri" panose="020F0502020204030204" pitchFamily="34" charset="0"/>
              </a:rPr>
              <a:t>Enter data for line 1.  Use the “</a:t>
            </a:r>
            <a:r>
              <a:rPr lang="en-US" altLang="en-US" sz="2200" dirty="0">
                <a:solidFill>
                  <a:srgbClr val="00684D"/>
                </a:solidFill>
                <a:latin typeface="Calibri" panose="020F0502020204030204" pitchFamily="34" charset="0"/>
                <a:cs typeface="Calibri" panose="020F0502020204030204" pitchFamily="34" charset="0"/>
              </a:rPr>
              <a:t>tab</a:t>
            </a:r>
            <a:r>
              <a:rPr lang="en-US" altLang="en-US" sz="2200" dirty="0">
                <a:latin typeface="Calibri" panose="020F0502020204030204" pitchFamily="34" charset="0"/>
                <a:cs typeface="Calibri" panose="020F0502020204030204" pitchFamily="34" charset="0"/>
              </a:rPr>
              <a:t>” key to move to the next data entry field. </a:t>
            </a:r>
          </a:p>
          <a:p>
            <a:pPr eaLnBrk="1" fontAlgn="auto" hangingPunct="1">
              <a:buClr>
                <a:schemeClr val="accent1">
                  <a:lumMod val="75000"/>
                </a:schemeClr>
              </a:buClr>
              <a:buFont typeface="Wingdings" panose="05000000000000000000" pitchFamily="2" charset="2"/>
              <a:buChar char="v"/>
              <a:defRPr/>
            </a:pPr>
            <a:r>
              <a:rPr lang="en-US" altLang="en-US" sz="2200" dirty="0">
                <a:latin typeface="Calibri" panose="020F0502020204030204" pitchFamily="34" charset="0"/>
                <a:cs typeface="Calibri" panose="020F0502020204030204" pitchFamily="34" charset="0"/>
              </a:rPr>
              <a:t>Continue entering data for lines 2-4.  </a:t>
            </a:r>
          </a:p>
          <a:p>
            <a:pPr eaLnBrk="1" fontAlgn="auto" hangingPunct="1">
              <a:lnSpc>
                <a:spcPct val="90000"/>
              </a:lnSpc>
              <a:buClr>
                <a:schemeClr val="accent1">
                  <a:lumMod val="75000"/>
                </a:schemeClr>
              </a:buClr>
              <a:buFont typeface="Arial"/>
              <a:buNone/>
              <a:defRPr/>
            </a:pPr>
            <a:endParaRPr lang="en-US" altLang="en-US" sz="2200" u="sng" dirty="0">
              <a:latin typeface="Calibri" panose="020F0502020204030204" pitchFamily="34" charset="0"/>
              <a:cs typeface="Calibri" panose="020F0502020204030204" pitchFamily="34" charset="0"/>
            </a:endParaRPr>
          </a:p>
          <a:p>
            <a:pPr eaLnBrk="1" fontAlgn="auto" hangingPunct="1">
              <a:lnSpc>
                <a:spcPct val="90000"/>
              </a:lnSpc>
              <a:buClr>
                <a:schemeClr val="accent1">
                  <a:lumMod val="75000"/>
                </a:schemeClr>
              </a:buClr>
              <a:buFont typeface="Arial"/>
              <a:buNone/>
              <a:defRPr/>
            </a:pPr>
            <a:r>
              <a:rPr lang="en-US" altLang="en-US" sz="2200" u="sng" dirty="0">
                <a:latin typeface="Calibri" panose="020F0502020204030204" pitchFamily="34" charset="0"/>
                <a:cs typeface="Calibri" panose="020F0502020204030204" pitchFamily="34" charset="0"/>
              </a:rPr>
              <a:t>Calculation of Expenditures</a:t>
            </a:r>
            <a:endParaRPr lang="en-US" altLang="en-US" sz="2200" dirty="0">
              <a:latin typeface="Calibri" panose="020F0502020204030204" pitchFamily="34" charset="0"/>
              <a:cs typeface="Calibri" panose="020F0502020204030204" pitchFamily="34" charset="0"/>
            </a:endParaRPr>
          </a:p>
          <a:p>
            <a:pPr eaLnBrk="1" fontAlgn="auto" hangingPunct="1">
              <a:lnSpc>
                <a:spcPct val="90000"/>
              </a:lnSpc>
              <a:buClr>
                <a:schemeClr val="accent1">
                  <a:lumMod val="75000"/>
                </a:schemeClr>
              </a:buClr>
              <a:buFont typeface="Wingdings" panose="05000000000000000000" pitchFamily="2" charset="2"/>
              <a:buChar char="v"/>
              <a:defRPr/>
            </a:pPr>
            <a:r>
              <a:rPr lang="en-US" altLang="en-US" sz="2200" dirty="0">
                <a:latin typeface="Calibri" panose="020F0502020204030204" pitchFamily="34" charset="0"/>
                <a:cs typeface="Calibri" panose="020F0502020204030204" pitchFamily="34" charset="0"/>
              </a:rPr>
              <a:t>Use the “</a:t>
            </a:r>
            <a:r>
              <a:rPr lang="en-US" altLang="en-US" sz="2200" dirty="0">
                <a:solidFill>
                  <a:srgbClr val="00684D"/>
                </a:solidFill>
                <a:latin typeface="Calibri" panose="020F0502020204030204" pitchFamily="34" charset="0"/>
                <a:cs typeface="Calibri" panose="020F0502020204030204" pitchFamily="34" charset="0"/>
              </a:rPr>
              <a:t>tab</a:t>
            </a:r>
            <a:r>
              <a:rPr lang="en-US" altLang="en-US" sz="2200" dirty="0">
                <a:latin typeface="Calibri" panose="020F0502020204030204" pitchFamily="34" charset="0"/>
                <a:cs typeface="Calibri" panose="020F0502020204030204" pitchFamily="34" charset="0"/>
              </a:rPr>
              <a:t>” key to move to the next field. </a:t>
            </a:r>
          </a:p>
          <a:p>
            <a:pPr eaLnBrk="1" fontAlgn="auto" hangingPunct="1">
              <a:lnSpc>
                <a:spcPct val="90000"/>
              </a:lnSpc>
              <a:buClr>
                <a:schemeClr val="accent1">
                  <a:lumMod val="75000"/>
                </a:schemeClr>
              </a:buClr>
              <a:buFont typeface="Wingdings" panose="05000000000000000000" pitchFamily="2" charset="2"/>
              <a:buChar char="v"/>
              <a:defRPr/>
            </a:pPr>
            <a:r>
              <a:rPr lang="en-US" altLang="en-US" sz="2200" dirty="0">
                <a:latin typeface="Calibri" panose="020F0502020204030204" pitchFamily="34" charset="0"/>
                <a:cs typeface="Calibri" panose="020F0502020204030204" pitchFamily="34" charset="0"/>
              </a:rPr>
              <a:t>Enter the number of graduation candidates.</a:t>
            </a:r>
          </a:p>
          <a:p>
            <a:pPr eaLnBrk="1" fontAlgn="auto" hangingPunct="1">
              <a:lnSpc>
                <a:spcPct val="90000"/>
              </a:lnSpc>
              <a:buClr>
                <a:schemeClr val="accent1">
                  <a:lumMod val="75000"/>
                </a:schemeClr>
              </a:buClr>
              <a:buFont typeface="Wingdings" panose="05000000000000000000" pitchFamily="2" charset="2"/>
              <a:buChar char="v"/>
              <a:defRPr/>
            </a:pPr>
            <a:r>
              <a:rPr lang="en-US" altLang="en-US" sz="2200" dirty="0">
                <a:latin typeface="Calibri" panose="020F0502020204030204" pitchFamily="34" charset="0"/>
                <a:cs typeface="Calibri" panose="020F0502020204030204" pitchFamily="34" charset="0"/>
              </a:rPr>
              <a:t>Click on the &lt;</a:t>
            </a:r>
            <a:r>
              <a:rPr lang="en-US" altLang="en-US" sz="2200" dirty="0">
                <a:solidFill>
                  <a:schemeClr val="folHlink"/>
                </a:solidFill>
                <a:latin typeface="Calibri" panose="020F0502020204030204" pitchFamily="34" charset="0"/>
                <a:cs typeface="Calibri" panose="020F0502020204030204" pitchFamily="34" charset="0"/>
              </a:rPr>
              <a:t>save&gt;</a:t>
            </a:r>
            <a:r>
              <a:rPr lang="en-US" altLang="en-US" sz="2200" dirty="0">
                <a:latin typeface="Calibri" panose="020F0502020204030204" pitchFamily="34" charset="0"/>
                <a:cs typeface="Calibri" panose="020F0502020204030204" pitchFamily="34" charset="0"/>
              </a:rPr>
              <a:t> button.</a:t>
            </a:r>
          </a:p>
          <a:p>
            <a:pPr eaLnBrk="1" fontAlgn="auto" hangingPunct="1">
              <a:lnSpc>
                <a:spcPct val="90000"/>
              </a:lnSpc>
              <a:buClr>
                <a:schemeClr val="accent1">
                  <a:lumMod val="75000"/>
                </a:schemeClr>
              </a:buClr>
              <a:buFont typeface="Wingdings" panose="05000000000000000000" pitchFamily="2" charset="2"/>
              <a:buChar char="v"/>
              <a:defRPr/>
            </a:pPr>
            <a:r>
              <a:rPr lang="en-US" altLang="en-US" sz="2200" dirty="0">
                <a:latin typeface="Calibri" panose="020F0502020204030204" pitchFamily="34" charset="0"/>
                <a:cs typeface="Calibri" panose="020F0502020204030204" pitchFamily="34" charset="0"/>
              </a:rPr>
              <a:t>The system generates the calculations of Total General Expenditures for HSGR and populates the “MSA/CAP Summary of Expenditures” screen.</a:t>
            </a:r>
          </a:p>
          <a:p>
            <a:pPr marL="0" indent="0" eaLnBrk="1" fontAlgn="auto" hangingPunct="1">
              <a:lnSpc>
                <a:spcPct val="90000"/>
              </a:lnSpc>
              <a:buClr>
                <a:schemeClr val="accent1">
                  <a:lumMod val="75000"/>
                </a:schemeClr>
              </a:buClr>
              <a:buFont typeface="Arial" panose="020B0604020202020204" pitchFamily="34" charset="0"/>
              <a:buNone/>
              <a:defRPr/>
            </a:pPr>
            <a:r>
              <a:rPr lang="en-US" altLang="en-US" b="1" dirty="0">
                <a:solidFill>
                  <a:schemeClr val="accent3"/>
                </a:solidFill>
                <a:latin typeface="Calibri" panose="020F0502020204030204" pitchFamily="34" charset="0"/>
                <a:cs typeface="Calibri" panose="020F0502020204030204" pitchFamily="34" charset="0"/>
              </a:rPr>
              <a:t>*Documentation must be maintained for all these expenditures.*</a:t>
            </a:r>
          </a:p>
          <a:p>
            <a:pPr eaLnBrk="1" fontAlgn="auto" hangingPunct="1">
              <a:lnSpc>
                <a:spcPct val="90000"/>
              </a:lnSpc>
              <a:buClr>
                <a:schemeClr val="accent1">
                  <a:lumMod val="75000"/>
                </a:schemeClr>
              </a:buClr>
              <a:buFont typeface="Wingdings" panose="05000000000000000000" pitchFamily="2" charset="2"/>
              <a:buChar char="v"/>
              <a:defRPr/>
            </a:pPr>
            <a:endParaRPr lang="en-US" altLang="en-US" sz="2200" dirty="0">
              <a:latin typeface="Calibri" panose="020F0502020204030204" pitchFamily="34" charset="0"/>
              <a:cs typeface="Calibri" panose="020F0502020204030204" pitchFamily="34" charset="0"/>
            </a:endParaRPr>
          </a:p>
          <a:p>
            <a:pPr marL="0" indent="0" eaLnBrk="1" fontAlgn="auto" hangingPunct="1">
              <a:lnSpc>
                <a:spcPct val="90000"/>
              </a:lnSpc>
              <a:buClr>
                <a:schemeClr val="accent1">
                  <a:lumMod val="75000"/>
                </a:schemeClr>
              </a:buClr>
              <a:buFont typeface="Arial" panose="020B0604020202020204" pitchFamily="34" charset="0"/>
              <a:buNone/>
              <a:defRPr/>
            </a:pPr>
            <a:endParaRPr lang="en-US" altLang="en-US" sz="2000" b="1" dirty="0">
              <a:solidFill>
                <a:srgbClr val="C6183D"/>
              </a:solidFill>
              <a:latin typeface="Calibri" panose="020F0502020204030204" pitchFamily="34" charset="0"/>
              <a:cs typeface="Calibri" panose="020F0502020204030204" pitchFamily="34" charset="0"/>
            </a:endParaRPr>
          </a:p>
          <a:p>
            <a:pPr marL="0" indent="0" eaLnBrk="1" fontAlgn="auto" hangingPunct="1">
              <a:lnSpc>
                <a:spcPct val="90000"/>
              </a:lnSpc>
              <a:buClr>
                <a:schemeClr val="accent1">
                  <a:lumMod val="75000"/>
                </a:schemeClr>
              </a:buClr>
              <a:buFont typeface="Arial" panose="020B0604020202020204" pitchFamily="34" charset="0"/>
              <a:buNone/>
              <a:defRPr/>
            </a:pPr>
            <a:endParaRPr lang="en-US" altLang="en-US" sz="2000" b="1" dirty="0">
              <a:latin typeface="Calibri" panose="020F0502020204030204" pitchFamily="34" charset="0"/>
              <a:cs typeface="Calibri" panose="020F0502020204030204" pitchFamily="34" charset="0"/>
            </a:endParaRPr>
          </a:p>
          <a:p>
            <a:pPr eaLnBrk="1" fontAlgn="auto" hangingPunct="1">
              <a:buClr>
                <a:schemeClr val="accent1">
                  <a:lumMod val="75000"/>
                </a:schemeClr>
              </a:buClr>
              <a:buFont typeface="Arial"/>
              <a:buChar char="•"/>
              <a:defRPr/>
            </a:pPr>
            <a:endParaRPr lang="en-US" altLang="en-US" sz="2000" b="1" dirty="0"/>
          </a:p>
        </p:txBody>
      </p:sp>
      <p:sp>
        <p:nvSpPr>
          <p:cNvPr id="89092" name="Slide Number Placeholder 1">
            <a:extLst>
              <a:ext uri="{FF2B5EF4-FFF2-40B4-BE49-F238E27FC236}">
                <a16:creationId xmlns:a16="http://schemas.microsoft.com/office/drawing/2014/main" id="{105684D2-7074-4998-B0F0-54FC9CA7409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spcAft>
                <a:spcPts val="600"/>
              </a:spcAft>
              <a:buClr>
                <a:srgbClr val="1287C3"/>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1287C3"/>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1287C3"/>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1287C3"/>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60D633AF-E62F-47F2-9FB3-CA99CE786FF1}" type="slidenum">
              <a:rPr lang="en-US" altLang="en-US" sz="1400" smtClean="0">
                <a:latin typeface="Tahoma" panose="020B0604030504040204" pitchFamily="34" charset="0"/>
              </a:rPr>
              <a:pPr>
                <a:spcBef>
                  <a:spcPct val="0"/>
                </a:spcBef>
                <a:spcAft>
                  <a:spcPct val="0"/>
                </a:spcAft>
                <a:buClrTx/>
                <a:buSzTx/>
                <a:buFontTx/>
                <a:buNone/>
              </a:pPr>
              <a:t>68</a:t>
            </a:fld>
            <a:endParaRPr lang="en-US" altLang="en-US" sz="1400">
              <a:latin typeface="Tahoma" panose="020B0604030504040204" pitchFamily="34"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7ED0B584-9C8F-4D30-97E7-6A911A1CC89D}"/>
              </a:ext>
            </a:extLst>
          </p:cNvPr>
          <p:cNvSpPr>
            <a:spLocks noGrp="1" noChangeArrowheads="1"/>
          </p:cNvSpPr>
          <p:nvPr>
            <p:ph type="title"/>
          </p:nvPr>
        </p:nvSpPr>
        <p:spPr>
          <a:xfrm>
            <a:off x="977900" y="7938"/>
            <a:ext cx="7704138" cy="1600200"/>
          </a:xfrm>
        </p:spPr>
        <p:txBody>
          <a:bodyPr/>
          <a:lstStyle/>
          <a:p>
            <a:pPr eaLnBrk="1" hangingPunct="1"/>
            <a:r>
              <a:rPr lang="en-US" altLang="en-US" sz="3600" b="1">
                <a:ln>
                  <a:noFill/>
                </a:ln>
                <a:latin typeface="Calibri" panose="020F0502020204030204" pitchFamily="34" charset="0"/>
                <a:cs typeface="Calibri" panose="020F0502020204030204" pitchFamily="34" charset="0"/>
              </a:rPr>
              <a:t>Mandate 10: HSGR SCREEN</a:t>
            </a:r>
          </a:p>
        </p:txBody>
      </p:sp>
      <p:pic>
        <p:nvPicPr>
          <p:cNvPr id="90115" name="Content Placeholder 2">
            <a:extLst>
              <a:ext uri="{FF2B5EF4-FFF2-40B4-BE49-F238E27FC236}">
                <a16:creationId xmlns:a16="http://schemas.microsoft.com/office/drawing/2014/main" id="{DE8017D4-0DA7-42A0-8C24-B54F9404848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04888" y="1143000"/>
            <a:ext cx="7694612" cy="4203700"/>
          </a:xfrm>
        </p:spPr>
      </p:pic>
      <p:sp>
        <p:nvSpPr>
          <p:cNvPr id="90116" name="Slide Number Placeholder 1">
            <a:extLst>
              <a:ext uri="{FF2B5EF4-FFF2-40B4-BE49-F238E27FC236}">
                <a16:creationId xmlns:a16="http://schemas.microsoft.com/office/drawing/2014/main" id="{F7FB681F-1370-4391-8F22-178C728255A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spcAft>
                <a:spcPts val="600"/>
              </a:spcAft>
              <a:buClr>
                <a:srgbClr val="1287C3"/>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1287C3"/>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1287C3"/>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1287C3"/>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3F400685-A675-4D43-B7E3-73153D29C996}" type="slidenum">
              <a:rPr lang="en-US" altLang="en-US" sz="1400" smtClean="0">
                <a:latin typeface="Tahoma" panose="020B0604030504040204" pitchFamily="34" charset="0"/>
              </a:rPr>
              <a:pPr>
                <a:spcBef>
                  <a:spcPct val="0"/>
                </a:spcBef>
                <a:spcAft>
                  <a:spcPct val="0"/>
                </a:spcAft>
                <a:buClrTx/>
                <a:buSzTx/>
                <a:buFontTx/>
                <a:buNone/>
              </a:pPr>
              <a:t>69</a:t>
            </a:fld>
            <a:endParaRPr lang="en-US" altLang="en-US" sz="1400">
              <a:latin typeface="Tahoma" panose="020B060403050404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42E2969C-5A4E-4D65-97B2-3A9F68D5E8F4}"/>
              </a:ext>
            </a:extLst>
          </p:cNvPr>
          <p:cNvSpPr>
            <a:spLocks noGrp="1" noChangeArrowheads="1"/>
          </p:cNvSpPr>
          <p:nvPr>
            <p:ph type="title"/>
          </p:nvPr>
        </p:nvSpPr>
        <p:spPr>
          <a:xfrm>
            <a:off x="990600" y="152400"/>
            <a:ext cx="7953375" cy="990600"/>
          </a:xfrm>
        </p:spPr>
        <p:txBody>
          <a:bodyPr rtlCol="0">
            <a:normAutofit fontScale="90000"/>
          </a:bodyPr>
          <a:lstStyle/>
          <a:p>
            <a:pPr eaLnBrk="1" fontAlgn="auto" hangingPunct="1">
              <a:spcAft>
                <a:spcPts val="0"/>
              </a:spcAft>
              <a:defRPr/>
            </a:pPr>
            <a:br>
              <a:rPr lang="en-US" altLang="en-US" sz="3200" b="1" dirty="0"/>
            </a:br>
            <a:br>
              <a:rPr lang="en-US" altLang="en-US" sz="3200" b="1" dirty="0"/>
            </a:br>
            <a:r>
              <a:rPr lang="en-US" altLang="en-US" b="1" dirty="0">
                <a:latin typeface="Calibri" panose="020F0502020204030204" pitchFamily="34" charset="0"/>
                <a:cs typeface="Calibri" panose="020F0502020204030204" pitchFamily="34" charset="0"/>
              </a:rPr>
              <a:t>Changes to the MSA-CAP Forms/Online System (continued)</a:t>
            </a:r>
            <a:br>
              <a:rPr lang="en-US" altLang="en-US" b="1" dirty="0">
                <a:latin typeface="Calibri" panose="020F0502020204030204" pitchFamily="34" charset="0"/>
                <a:cs typeface="Calibri" panose="020F0502020204030204" pitchFamily="34" charset="0"/>
              </a:rPr>
            </a:br>
            <a:br>
              <a:rPr lang="en-US" altLang="en-US" b="1" dirty="0"/>
            </a:br>
            <a:endParaRPr lang="en-US" altLang="en-US" sz="3200" b="1" dirty="0"/>
          </a:p>
        </p:txBody>
      </p:sp>
      <p:sp>
        <p:nvSpPr>
          <p:cNvPr id="15363" name="Rectangle 3">
            <a:extLst>
              <a:ext uri="{FF2B5EF4-FFF2-40B4-BE49-F238E27FC236}">
                <a16:creationId xmlns:a16="http://schemas.microsoft.com/office/drawing/2014/main" id="{17B4B64A-97F3-481D-A4A8-C80D513E5289}"/>
              </a:ext>
            </a:extLst>
          </p:cNvPr>
          <p:cNvSpPr>
            <a:spLocks noGrp="1" noChangeArrowheads="1"/>
          </p:cNvSpPr>
          <p:nvPr>
            <p:ph idx="1"/>
          </p:nvPr>
        </p:nvSpPr>
        <p:spPr>
          <a:xfrm>
            <a:off x="990600" y="1371600"/>
            <a:ext cx="7772400" cy="5486399"/>
          </a:xfrm>
        </p:spPr>
        <p:txBody>
          <a:bodyPr rtlCol="0">
            <a:normAutofit fontScale="85000" lnSpcReduction="10000"/>
          </a:bodyPr>
          <a:lstStyle/>
          <a:p>
            <a:pPr marL="0" indent="0" algn="ctr" eaLnBrk="1" fontAlgn="auto" hangingPunct="1">
              <a:lnSpc>
                <a:spcPct val="90000"/>
              </a:lnSpc>
              <a:buClr>
                <a:schemeClr val="accent1">
                  <a:lumMod val="75000"/>
                </a:schemeClr>
              </a:buClr>
              <a:buFont typeface="Arial"/>
              <a:buNone/>
              <a:defRPr/>
            </a:pPr>
            <a:r>
              <a:rPr lang="en-US" altLang="en-US" sz="3800" b="1" dirty="0">
                <a:latin typeface="Calibri" panose="020F0502020204030204" pitchFamily="34" charset="0"/>
                <a:cs typeface="Calibri" panose="020F0502020204030204" pitchFamily="34" charset="0"/>
              </a:rPr>
              <a:t>School Year 2021-22</a:t>
            </a:r>
          </a:p>
          <a:p>
            <a:pPr eaLnBrk="1" fontAlgn="auto" hangingPunct="1">
              <a:buClr>
                <a:schemeClr val="accent1">
                  <a:lumMod val="75000"/>
                </a:schemeClr>
              </a:buClr>
              <a:buFont typeface="Wingdings" panose="05000000000000000000" pitchFamily="2" charset="2"/>
              <a:buChar char="v"/>
              <a:defRPr/>
            </a:pPr>
            <a:r>
              <a:rPr lang="en-US" sz="3300" dirty="0">
                <a:latin typeface="Calibri" panose="020F0502020204030204" pitchFamily="34" charset="0"/>
                <a:cs typeface="Calibri" panose="020F0502020204030204" pitchFamily="34" charset="0"/>
              </a:rPr>
              <a:t>The following Regents exam was not administered in 2021-22:</a:t>
            </a:r>
          </a:p>
          <a:p>
            <a:pPr lvl="1" eaLnBrk="1" fontAlgn="auto" hangingPunct="1">
              <a:buClr>
                <a:schemeClr val="accent1">
                  <a:lumMod val="75000"/>
                </a:schemeClr>
              </a:buClr>
              <a:buFont typeface="Wingdings" panose="05000000000000000000" pitchFamily="2" charset="2"/>
              <a:buChar char="v"/>
              <a:defRPr/>
            </a:pPr>
            <a:r>
              <a:rPr lang="en-US" sz="3300" dirty="0">
                <a:latin typeface="Calibri" panose="020F0502020204030204" pitchFamily="34" charset="0"/>
                <a:cs typeface="Calibri" panose="020F0502020204030204" pitchFamily="34" charset="0"/>
              </a:rPr>
              <a:t>Regents US History and Government Framework (Mandate 4)</a:t>
            </a:r>
          </a:p>
          <a:p>
            <a:pPr eaLnBrk="1" fontAlgn="auto" hangingPunct="1">
              <a:buClr>
                <a:schemeClr val="accent1">
                  <a:lumMod val="75000"/>
                </a:schemeClr>
              </a:buClr>
              <a:buFont typeface="Wingdings" panose="05000000000000000000" pitchFamily="2" charset="2"/>
              <a:buChar char="v"/>
              <a:defRPr/>
            </a:pPr>
            <a:r>
              <a:rPr lang="en-US" sz="3300" dirty="0">
                <a:latin typeface="Calibri" panose="020F0502020204030204" pitchFamily="34" charset="0"/>
                <a:cs typeface="Calibri" panose="020F0502020204030204" pitchFamily="34" charset="0"/>
              </a:rPr>
              <a:t>Mandate 8 –The SSIP, State School Immunization Program, rate has been set at $3.85.  The new appropriation limits participation in this program to New York City, Rochester, and Buffalo schools that have immunization records on file with the New York State Department of Health.</a:t>
            </a:r>
          </a:p>
          <a:p>
            <a:pPr marL="0" indent="0" eaLnBrk="1" fontAlgn="auto" hangingPunct="1">
              <a:buClr>
                <a:schemeClr val="accent1">
                  <a:lumMod val="75000"/>
                </a:schemeClr>
              </a:buClr>
              <a:buFont typeface="Arial" panose="020B0604020202020204" pitchFamily="34" charset="0"/>
              <a:buNone/>
              <a:defRPr/>
            </a:pPr>
            <a:r>
              <a:rPr lang="en-US" dirty="0"/>
              <a:t> </a:t>
            </a:r>
          </a:p>
          <a:p>
            <a:pPr eaLnBrk="1" fontAlgn="auto" hangingPunct="1">
              <a:lnSpc>
                <a:spcPct val="90000"/>
              </a:lnSpc>
              <a:buClr>
                <a:schemeClr val="accent1">
                  <a:lumMod val="75000"/>
                </a:schemeClr>
              </a:buClr>
              <a:buFont typeface="Wingdings" panose="05000000000000000000" pitchFamily="2" charset="2"/>
              <a:buChar char="v"/>
              <a:defRPr/>
            </a:pPr>
            <a:endParaRPr lang="en-US" sz="1800" dirty="0">
              <a:highlight>
                <a:srgbClr val="FFFF00"/>
              </a:highlight>
            </a:endParaRPr>
          </a:p>
          <a:p>
            <a:pPr eaLnBrk="1" fontAlgn="auto" hangingPunct="1">
              <a:lnSpc>
                <a:spcPct val="90000"/>
              </a:lnSpc>
              <a:buClr>
                <a:schemeClr val="accent1">
                  <a:lumMod val="75000"/>
                </a:schemeClr>
              </a:buClr>
              <a:buFont typeface="Wingdings" panose="05000000000000000000" pitchFamily="2" charset="2"/>
              <a:buChar char="v"/>
              <a:defRPr/>
            </a:pPr>
            <a:endParaRPr lang="en-US" sz="1800" dirty="0">
              <a:highlight>
                <a:srgbClr val="FFFF00"/>
              </a:highlight>
            </a:endParaRPr>
          </a:p>
        </p:txBody>
      </p:sp>
      <p:sp>
        <p:nvSpPr>
          <p:cNvPr id="23556" name="Slide Number Placeholder 1">
            <a:extLst>
              <a:ext uri="{FF2B5EF4-FFF2-40B4-BE49-F238E27FC236}">
                <a16:creationId xmlns:a16="http://schemas.microsoft.com/office/drawing/2014/main" id="{2C3EFA13-4130-4836-B2C3-40ACA01073B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spcAft>
                <a:spcPts val="600"/>
              </a:spcAft>
              <a:buClr>
                <a:srgbClr val="1287C3"/>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1287C3"/>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1287C3"/>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1287C3"/>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148D11EB-2102-44A2-8F37-F9B74B8E90FB}" type="slidenum">
              <a:rPr lang="en-US" altLang="en-US" sz="1400" smtClean="0">
                <a:latin typeface="Tahoma" panose="020B0604030504040204" pitchFamily="34" charset="0"/>
              </a:rPr>
              <a:pPr>
                <a:spcBef>
                  <a:spcPct val="0"/>
                </a:spcBef>
                <a:spcAft>
                  <a:spcPct val="0"/>
                </a:spcAft>
                <a:buClrTx/>
                <a:buSzTx/>
                <a:buFontTx/>
                <a:buNone/>
              </a:pPr>
              <a:t>7</a:t>
            </a:fld>
            <a:endParaRPr lang="en-US" altLang="en-US" sz="1400">
              <a:latin typeface="Tahoma" panose="020B0604030504040204" pitchFamily="34"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a:extLst>
              <a:ext uri="{FF2B5EF4-FFF2-40B4-BE49-F238E27FC236}">
                <a16:creationId xmlns:a16="http://schemas.microsoft.com/office/drawing/2014/main" id="{23B2E682-0CBA-435E-BB21-79A73CC31B09}"/>
              </a:ext>
            </a:extLst>
          </p:cNvPr>
          <p:cNvSpPr>
            <a:spLocks noGrp="1" noChangeArrowheads="1"/>
          </p:cNvSpPr>
          <p:nvPr>
            <p:ph type="title"/>
          </p:nvPr>
        </p:nvSpPr>
        <p:spPr>
          <a:xfrm>
            <a:off x="982663" y="0"/>
            <a:ext cx="7704137" cy="1524000"/>
          </a:xfrm>
        </p:spPr>
        <p:txBody>
          <a:bodyPr/>
          <a:lstStyle/>
          <a:p>
            <a:pPr eaLnBrk="1" hangingPunct="1"/>
            <a:r>
              <a:rPr lang="en-US" altLang="en-US" sz="3200" b="1">
                <a:ln>
                  <a:noFill/>
                </a:ln>
                <a:latin typeface="Calibri" panose="020F0502020204030204" pitchFamily="34" charset="0"/>
                <a:cs typeface="Calibri" panose="020F0502020204030204" pitchFamily="34" charset="0"/>
              </a:rPr>
              <a:t>Mandate 11: Grade Four Science Test (GFST)</a:t>
            </a:r>
            <a:endParaRPr lang="en-US" altLang="en-US" sz="3200">
              <a:ln>
                <a:noFill/>
              </a:ln>
              <a:latin typeface="Calibri" panose="020F0502020204030204" pitchFamily="34" charset="0"/>
              <a:cs typeface="Calibri" panose="020F0502020204030204" pitchFamily="34" charset="0"/>
            </a:endParaRPr>
          </a:p>
        </p:txBody>
      </p:sp>
      <p:sp>
        <p:nvSpPr>
          <p:cNvPr id="6" name="Content Placeholder 5">
            <a:extLst>
              <a:ext uri="{FF2B5EF4-FFF2-40B4-BE49-F238E27FC236}">
                <a16:creationId xmlns:a16="http://schemas.microsoft.com/office/drawing/2014/main" id="{CF45D382-E03A-45D0-AD3C-FAC9C7D869AE}"/>
              </a:ext>
            </a:extLst>
          </p:cNvPr>
          <p:cNvSpPr>
            <a:spLocks noGrp="1"/>
          </p:cNvSpPr>
          <p:nvPr>
            <p:ph idx="1"/>
          </p:nvPr>
        </p:nvSpPr>
        <p:spPr>
          <a:xfrm>
            <a:off x="962025" y="1524000"/>
            <a:ext cx="7704138" cy="4856163"/>
          </a:xfrm>
        </p:spPr>
        <p:txBody>
          <a:bodyPr rtlCol="0">
            <a:normAutofit fontScale="92500"/>
          </a:bodyPr>
          <a:lstStyle/>
          <a:p>
            <a:pPr marL="0" indent="0" eaLnBrk="1" fontAlgn="auto" hangingPunct="1">
              <a:lnSpc>
                <a:spcPct val="80000"/>
              </a:lnSpc>
              <a:buClr>
                <a:schemeClr val="accent1">
                  <a:lumMod val="75000"/>
                </a:schemeClr>
              </a:buClr>
              <a:buFont typeface="Arial"/>
              <a:buNone/>
              <a:defRPr/>
            </a:pPr>
            <a:r>
              <a:rPr lang="en-US" altLang="en-US" sz="2600" u="sng" dirty="0">
                <a:latin typeface="Calibri" panose="020F0502020204030204" pitchFamily="34" charset="0"/>
                <a:cs typeface="Calibri" panose="020F0502020204030204" pitchFamily="34" charset="0"/>
              </a:rPr>
              <a:t>Calculation of Hourly Rate</a:t>
            </a:r>
            <a:endParaRPr lang="en-US" altLang="en-US" sz="2600" dirty="0">
              <a:latin typeface="Calibri" panose="020F0502020204030204" pitchFamily="34" charset="0"/>
              <a:cs typeface="Calibri" panose="020F0502020204030204" pitchFamily="34" charset="0"/>
            </a:endParaRPr>
          </a:p>
          <a:p>
            <a:pPr eaLnBrk="1" fontAlgn="auto" hangingPunct="1">
              <a:lnSpc>
                <a:spcPct val="80000"/>
              </a:lnSpc>
              <a:buClr>
                <a:schemeClr val="accent1">
                  <a:lumMod val="75000"/>
                </a:schemeClr>
              </a:buClr>
              <a:buFont typeface="Wingdings" panose="05000000000000000000" pitchFamily="2" charset="2"/>
              <a:buChar char="v"/>
              <a:defRPr/>
            </a:pPr>
            <a:r>
              <a:rPr lang="en-US" altLang="en-US" sz="2600" dirty="0">
                <a:latin typeface="Calibri" panose="020F0502020204030204" pitchFamily="34" charset="0"/>
                <a:cs typeface="Calibri" panose="020F0502020204030204" pitchFamily="34" charset="0"/>
              </a:rPr>
              <a:t>Enter data for line 1.  Use the “</a:t>
            </a:r>
            <a:r>
              <a:rPr lang="en-US" altLang="en-US" sz="2600" dirty="0">
                <a:solidFill>
                  <a:srgbClr val="00684D"/>
                </a:solidFill>
                <a:latin typeface="Calibri" panose="020F0502020204030204" pitchFamily="34" charset="0"/>
                <a:cs typeface="Calibri" panose="020F0502020204030204" pitchFamily="34" charset="0"/>
              </a:rPr>
              <a:t>tab</a:t>
            </a:r>
            <a:r>
              <a:rPr lang="en-US" altLang="en-US" sz="2600" dirty="0">
                <a:latin typeface="Calibri" panose="020F0502020204030204" pitchFamily="34" charset="0"/>
                <a:cs typeface="Calibri" panose="020F0502020204030204" pitchFamily="34" charset="0"/>
              </a:rPr>
              <a:t>” key to move to the next data entry field. </a:t>
            </a:r>
          </a:p>
          <a:p>
            <a:pPr eaLnBrk="1" fontAlgn="auto" hangingPunct="1">
              <a:lnSpc>
                <a:spcPct val="80000"/>
              </a:lnSpc>
              <a:buClr>
                <a:schemeClr val="accent1">
                  <a:lumMod val="75000"/>
                </a:schemeClr>
              </a:buClr>
              <a:buFont typeface="Wingdings" panose="05000000000000000000" pitchFamily="2" charset="2"/>
              <a:buChar char="v"/>
              <a:defRPr/>
            </a:pPr>
            <a:r>
              <a:rPr lang="en-US" altLang="en-US" sz="2600" dirty="0">
                <a:latin typeface="Calibri" panose="020F0502020204030204" pitchFamily="34" charset="0"/>
                <a:cs typeface="Calibri" panose="020F0502020204030204" pitchFamily="34" charset="0"/>
              </a:rPr>
              <a:t>Continue entering data for lines 2-4.  Do not use commas.  When you get to the end of line 4, </a:t>
            </a:r>
            <a:r>
              <a:rPr lang="en-US" altLang="en-US" sz="2600" dirty="0">
                <a:solidFill>
                  <a:srgbClr val="00684D"/>
                </a:solidFill>
                <a:latin typeface="Calibri" panose="020F0502020204030204" pitchFamily="34" charset="0"/>
                <a:cs typeface="Calibri" panose="020F0502020204030204" pitchFamily="34" charset="0"/>
              </a:rPr>
              <a:t>tab</a:t>
            </a:r>
            <a:r>
              <a:rPr lang="en-US" altLang="en-US" sz="2600" dirty="0">
                <a:latin typeface="Calibri" panose="020F0502020204030204" pitchFamily="34" charset="0"/>
                <a:cs typeface="Calibri" panose="020F0502020204030204" pitchFamily="34" charset="0"/>
              </a:rPr>
              <a:t> again.  </a:t>
            </a:r>
          </a:p>
          <a:p>
            <a:pPr eaLnBrk="1" fontAlgn="auto" hangingPunct="1">
              <a:lnSpc>
                <a:spcPct val="80000"/>
              </a:lnSpc>
              <a:buClr>
                <a:schemeClr val="accent1">
                  <a:lumMod val="75000"/>
                </a:schemeClr>
              </a:buClr>
              <a:buFont typeface="Wingdings" panose="05000000000000000000" pitchFamily="2" charset="2"/>
              <a:buChar char="v"/>
              <a:defRPr/>
            </a:pPr>
            <a:r>
              <a:rPr lang="en-US" altLang="en-US" sz="2600" dirty="0">
                <a:latin typeface="Calibri" panose="020F0502020204030204" pitchFamily="34" charset="0"/>
                <a:cs typeface="Calibri" panose="020F0502020204030204" pitchFamily="34" charset="0"/>
              </a:rPr>
              <a:t>If you enter a comma in the number or if you enter a character instead of a number in any of the fields, you will receive an error message saying “</a:t>
            </a:r>
            <a:r>
              <a:rPr lang="en-US" altLang="en-US" sz="2600" dirty="0">
                <a:solidFill>
                  <a:srgbClr val="C6183D"/>
                </a:solidFill>
                <a:latin typeface="Calibri" panose="020F0502020204030204" pitchFamily="34" charset="0"/>
                <a:cs typeface="Calibri" panose="020F0502020204030204" pitchFamily="34" charset="0"/>
              </a:rPr>
              <a:t>not a valid number</a:t>
            </a:r>
            <a:r>
              <a:rPr lang="en-US" altLang="en-US" sz="2600" dirty="0">
                <a:latin typeface="Calibri" panose="020F0502020204030204" pitchFamily="34" charset="0"/>
                <a:cs typeface="Calibri" panose="020F0502020204030204" pitchFamily="34" charset="0"/>
              </a:rPr>
              <a:t>” after you click on the “</a:t>
            </a:r>
            <a:r>
              <a:rPr lang="en-US" altLang="en-US" sz="2600" dirty="0">
                <a:solidFill>
                  <a:schemeClr val="folHlink"/>
                </a:solidFill>
                <a:latin typeface="Calibri" panose="020F0502020204030204" pitchFamily="34" charset="0"/>
                <a:cs typeface="Calibri" panose="020F0502020204030204" pitchFamily="34" charset="0"/>
              </a:rPr>
              <a:t>save</a:t>
            </a:r>
            <a:r>
              <a:rPr lang="en-US" altLang="en-US" sz="2600" dirty="0">
                <a:latin typeface="Calibri" panose="020F0502020204030204" pitchFamily="34" charset="0"/>
                <a:cs typeface="Calibri" panose="020F0502020204030204" pitchFamily="34" charset="0"/>
              </a:rPr>
              <a:t>” button.  A caution sign will appear next to the field that caused the problem.</a:t>
            </a:r>
          </a:p>
          <a:p>
            <a:pPr eaLnBrk="1" fontAlgn="auto" hangingPunct="1">
              <a:lnSpc>
                <a:spcPct val="80000"/>
              </a:lnSpc>
              <a:buClr>
                <a:schemeClr val="accent1">
                  <a:lumMod val="75000"/>
                </a:schemeClr>
              </a:buClr>
              <a:buFont typeface="Wingdings" panose="05000000000000000000" pitchFamily="2" charset="2"/>
              <a:buChar char="v"/>
              <a:defRPr/>
            </a:pPr>
            <a:endParaRPr lang="en-US" altLang="en-US" dirty="0"/>
          </a:p>
          <a:p>
            <a:pPr marL="0" indent="0" eaLnBrk="1" fontAlgn="auto" hangingPunct="1">
              <a:lnSpc>
                <a:spcPct val="80000"/>
              </a:lnSpc>
              <a:buClr>
                <a:schemeClr val="accent1">
                  <a:lumMod val="75000"/>
                </a:schemeClr>
              </a:buClr>
              <a:buFont typeface="Arial" panose="020B0604020202020204" pitchFamily="34" charset="0"/>
              <a:buNone/>
              <a:defRPr/>
            </a:pPr>
            <a:r>
              <a:rPr lang="en-US" altLang="en-US" b="1" dirty="0">
                <a:solidFill>
                  <a:schemeClr val="accent3"/>
                </a:solidFill>
                <a:latin typeface="Calibri" panose="020F0502020204030204" pitchFamily="34" charset="0"/>
                <a:cs typeface="Calibri" panose="020F0502020204030204" pitchFamily="34" charset="0"/>
              </a:rPr>
              <a:t>*Documentation must be maintained for all these expenditures</a:t>
            </a:r>
            <a:r>
              <a:rPr lang="en-US" altLang="en-US" b="1" dirty="0">
                <a:solidFill>
                  <a:schemeClr val="accent3"/>
                </a:solidFill>
              </a:rPr>
              <a:t>.*</a:t>
            </a:r>
          </a:p>
          <a:p>
            <a:pPr marL="0" indent="0" eaLnBrk="1" fontAlgn="auto" hangingPunct="1">
              <a:lnSpc>
                <a:spcPct val="80000"/>
              </a:lnSpc>
              <a:buClr>
                <a:schemeClr val="accent1">
                  <a:lumMod val="75000"/>
                </a:schemeClr>
              </a:buClr>
              <a:buFont typeface="Arial" panose="020B0604020202020204" pitchFamily="34" charset="0"/>
              <a:buNone/>
              <a:defRPr/>
            </a:pPr>
            <a:endParaRPr lang="en-US" altLang="en-US" b="1" dirty="0"/>
          </a:p>
          <a:p>
            <a:pPr eaLnBrk="1" fontAlgn="auto" hangingPunct="1">
              <a:buClr>
                <a:schemeClr val="accent1">
                  <a:lumMod val="75000"/>
                </a:schemeClr>
              </a:buClr>
              <a:buFont typeface="Arial"/>
              <a:buChar char="•"/>
              <a:defRPr/>
            </a:pPr>
            <a:endParaRPr lang="en-US" dirty="0"/>
          </a:p>
        </p:txBody>
      </p:sp>
      <p:sp>
        <p:nvSpPr>
          <p:cNvPr id="91140" name="Slide Number Placeholder 3">
            <a:extLst>
              <a:ext uri="{FF2B5EF4-FFF2-40B4-BE49-F238E27FC236}">
                <a16:creationId xmlns:a16="http://schemas.microsoft.com/office/drawing/2014/main" id="{9902718E-BF85-41AA-81A1-E16F6A43B6C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9AD2868-C74F-4EA5-AEC0-48548C10238F}" type="slidenum">
              <a:rPr lang="en-US" altLang="en-US" smtClean="0">
                <a:latin typeface="Corbel" panose="020B0503020204020204" pitchFamily="34" charset="0"/>
              </a:rPr>
              <a:pPr/>
              <a:t>70</a:t>
            </a:fld>
            <a:endParaRPr lang="en-US" altLang="en-US">
              <a:latin typeface="Corbel" panose="020B0503020204020204" pitchFamily="34"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F923A42A-4155-472B-BABF-A86176FC46D5}"/>
              </a:ext>
            </a:extLst>
          </p:cNvPr>
          <p:cNvSpPr>
            <a:spLocks noGrp="1" noChangeArrowheads="1"/>
          </p:cNvSpPr>
          <p:nvPr>
            <p:ph type="title"/>
          </p:nvPr>
        </p:nvSpPr>
        <p:spPr>
          <a:xfrm>
            <a:off x="982663" y="457200"/>
            <a:ext cx="7704137" cy="1981200"/>
          </a:xfrm>
        </p:spPr>
        <p:txBody>
          <a:bodyPr/>
          <a:lstStyle/>
          <a:p>
            <a:pPr eaLnBrk="1" hangingPunct="1"/>
            <a:r>
              <a:rPr lang="en-US" altLang="en-US" sz="3200" b="1">
                <a:ln>
                  <a:noFill/>
                </a:ln>
                <a:latin typeface="Calibri" panose="020F0502020204030204" pitchFamily="34" charset="0"/>
                <a:cs typeface="Calibri" panose="020F0502020204030204" pitchFamily="34" charset="0"/>
              </a:rPr>
              <a:t>Mandate 11: Grade Four Science Test Screen</a:t>
            </a:r>
          </a:p>
        </p:txBody>
      </p:sp>
      <p:sp>
        <p:nvSpPr>
          <p:cNvPr id="92163" name="Slide Number Placeholder 1">
            <a:extLst>
              <a:ext uri="{FF2B5EF4-FFF2-40B4-BE49-F238E27FC236}">
                <a16:creationId xmlns:a16="http://schemas.microsoft.com/office/drawing/2014/main" id="{ACF36DEE-50A5-4678-8827-1E5E5035479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spcAft>
                <a:spcPts val="600"/>
              </a:spcAft>
              <a:buClr>
                <a:srgbClr val="1287C3"/>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1287C3"/>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1287C3"/>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1287C3"/>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F1BD0F13-C74B-4BF6-8E56-188AF2797C15}" type="slidenum">
              <a:rPr lang="en-US" altLang="en-US" sz="1400" smtClean="0">
                <a:latin typeface="Tahoma" panose="020B0604030504040204" pitchFamily="34" charset="0"/>
              </a:rPr>
              <a:pPr>
                <a:spcBef>
                  <a:spcPct val="0"/>
                </a:spcBef>
                <a:spcAft>
                  <a:spcPct val="0"/>
                </a:spcAft>
                <a:buClrTx/>
                <a:buSzTx/>
                <a:buFontTx/>
                <a:buNone/>
              </a:pPr>
              <a:t>71</a:t>
            </a:fld>
            <a:endParaRPr lang="en-US" altLang="en-US" sz="1400">
              <a:latin typeface="Tahoma" panose="020B0604030504040204" pitchFamily="34" charset="0"/>
            </a:endParaRPr>
          </a:p>
        </p:txBody>
      </p:sp>
      <p:pic>
        <p:nvPicPr>
          <p:cNvPr id="92164" name="Content Placeholder 5">
            <a:extLst>
              <a:ext uri="{FF2B5EF4-FFF2-40B4-BE49-F238E27FC236}">
                <a16:creationId xmlns:a16="http://schemas.microsoft.com/office/drawing/2014/main" id="{941FA0FD-4CC7-4DFE-BF27-2CE90EAB43C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79550" y="1762125"/>
            <a:ext cx="6778625" cy="4029075"/>
          </a:xfrm>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3783BB34-4874-4A50-9285-CEF605196151}"/>
              </a:ext>
            </a:extLst>
          </p:cNvPr>
          <p:cNvSpPr>
            <a:spLocks noGrp="1" noChangeArrowheads="1"/>
          </p:cNvSpPr>
          <p:nvPr>
            <p:ph type="title"/>
          </p:nvPr>
        </p:nvSpPr>
        <p:spPr>
          <a:xfrm>
            <a:off x="1154113" y="0"/>
            <a:ext cx="7793037" cy="749300"/>
          </a:xfrm>
        </p:spPr>
        <p:txBody>
          <a:bodyPr rtlCol="0">
            <a:normAutofit fontScale="90000"/>
          </a:bodyPr>
          <a:lstStyle/>
          <a:p>
            <a:pPr eaLnBrk="1" fontAlgn="auto" hangingPunct="1">
              <a:spcAft>
                <a:spcPts val="0"/>
              </a:spcAft>
              <a:defRPr/>
            </a:pPr>
            <a:r>
              <a:rPr lang="en-US" altLang="en-US" sz="3600" b="1">
                <a:ln>
                  <a:noFill/>
                </a:ln>
                <a:latin typeface="Calibri" panose="020F0502020204030204" pitchFamily="34" charset="0"/>
                <a:cs typeface="Calibri" panose="020F0502020204030204" pitchFamily="34" charset="0"/>
              </a:rPr>
              <a:t>Mandate 11: GFST – Teacher Workshop Expenditures &amp; Test Kits</a:t>
            </a:r>
          </a:p>
        </p:txBody>
      </p:sp>
      <p:sp>
        <p:nvSpPr>
          <p:cNvPr id="79875" name="Rectangle 3">
            <a:extLst>
              <a:ext uri="{FF2B5EF4-FFF2-40B4-BE49-F238E27FC236}">
                <a16:creationId xmlns:a16="http://schemas.microsoft.com/office/drawing/2014/main" id="{2EE7902D-32CE-4FD2-954E-DED28F5B2988}"/>
              </a:ext>
            </a:extLst>
          </p:cNvPr>
          <p:cNvSpPr>
            <a:spLocks noGrp="1" noChangeArrowheads="1"/>
          </p:cNvSpPr>
          <p:nvPr>
            <p:ph idx="1"/>
          </p:nvPr>
        </p:nvSpPr>
        <p:spPr>
          <a:xfrm>
            <a:off x="838200" y="1766888"/>
            <a:ext cx="8088313" cy="4341812"/>
          </a:xfrm>
        </p:spPr>
        <p:txBody>
          <a:bodyPr/>
          <a:lstStyle/>
          <a:p>
            <a:pPr eaLnBrk="1" hangingPunct="1">
              <a:lnSpc>
                <a:spcPct val="80000"/>
              </a:lnSpc>
              <a:buFont typeface="Wingdings" panose="05000000000000000000" pitchFamily="2" charset="2"/>
              <a:buNone/>
              <a:defRPr/>
            </a:pPr>
            <a:r>
              <a:rPr lang="en-US" altLang="en-US" u="sng" dirty="0">
                <a:latin typeface="Calibri" panose="020F0502020204030204" pitchFamily="34" charset="0"/>
                <a:cs typeface="Calibri" panose="020F0502020204030204" pitchFamily="34" charset="0"/>
              </a:rPr>
              <a:t>Teacher Workshop Expenditures</a:t>
            </a:r>
            <a:endParaRPr lang="en-US" altLang="en-US" dirty="0">
              <a:latin typeface="Calibri" panose="020F0502020204030204" pitchFamily="34" charset="0"/>
              <a:cs typeface="Calibri" panose="020F0502020204030204" pitchFamily="34" charset="0"/>
            </a:endParaRPr>
          </a:p>
          <a:p>
            <a:pPr eaLnBrk="1" hangingPunct="1">
              <a:lnSpc>
                <a:spcPct val="80000"/>
              </a:lnSpc>
              <a:buFont typeface="Wingdings" panose="05000000000000000000" pitchFamily="2" charset="2"/>
              <a:buChar char="v"/>
              <a:defRPr/>
            </a:pPr>
            <a:r>
              <a:rPr lang="en-US" altLang="en-US" dirty="0">
                <a:latin typeface="Calibri" panose="020F0502020204030204" pitchFamily="34" charset="0"/>
                <a:cs typeface="Calibri" panose="020F0502020204030204" pitchFamily="34" charset="0"/>
              </a:rPr>
              <a:t>Enter the total hours of allowable workshop training (the time that the teacher is out of the classroom). Use the “</a:t>
            </a:r>
            <a:r>
              <a:rPr lang="en-US" altLang="en-US" dirty="0">
                <a:solidFill>
                  <a:srgbClr val="00684D"/>
                </a:solidFill>
                <a:latin typeface="Calibri" panose="020F0502020204030204" pitchFamily="34" charset="0"/>
                <a:cs typeface="Calibri" panose="020F0502020204030204" pitchFamily="34" charset="0"/>
              </a:rPr>
              <a:t>tab</a:t>
            </a:r>
            <a:r>
              <a:rPr lang="en-US" altLang="en-US" dirty="0">
                <a:latin typeface="Calibri" panose="020F0502020204030204" pitchFamily="34" charset="0"/>
                <a:cs typeface="Calibri" panose="020F0502020204030204" pitchFamily="34" charset="0"/>
              </a:rPr>
              <a:t>” key to move to the next field.</a:t>
            </a:r>
          </a:p>
          <a:p>
            <a:pPr eaLnBrk="1" hangingPunct="1">
              <a:lnSpc>
                <a:spcPct val="80000"/>
              </a:lnSpc>
              <a:buFont typeface="Wingdings" panose="05000000000000000000" pitchFamily="2" charset="2"/>
              <a:buChar char="v"/>
              <a:defRPr/>
            </a:pPr>
            <a:r>
              <a:rPr lang="en-US" altLang="en-US" dirty="0">
                <a:latin typeface="Calibri" panose="020F0502020204030204" pitchFamily="34" charset="0"/>
                <a:cs typeface="Calibri" panose="020F0502020204030204" pitchFamily="34" charset="0"/>
              </a:rPr>
              <a:t>Enter the dollar amount of workshop fees. Use the “</a:t>
            </a:r>
            <a:r>
              <a:rPr lang="en-US" altLang="en-US" dirty="0">
                <a:solidFill>
                  <a:srgbClr val="00684D"/>
                </a:solidFill>
                <a:latin typeface="Calibri" panose="020F0502020204030204" pitchFamily="34" charset="0"/>
                <a:cs typeface="Calibri" panose="020F0502020204030204" pitchFamily="34" charset="0"/>
              </a:rPr>
              <a:t>tab</a:t>
            </a:r>
            <a:r>
              <a:rPr lang="en-US" altLang="en-US" dirty="0">
                <a:latin typeface="Calibri" panose="020F0502020204030204" pitchFamily="34" charset="0"/>
                <a:cs typeface="Calibri" panose="020F0502020204030204" pitchFamily="34" charset="0"/>
              </a:rPr>
              <a:t>” key to move to the next field.</a:t>
            </a:r>
            <a:endParaRPr lang="en-US" altLang="en-US" u="sng" dirty="0">
              <a:latin typeface="Calibri" panose="020F0502020204030204" pitchFamily="34" charset="0"/>
              <a:cs typeface="Calibri" panose="020F0502020204030204" pitchFamily="34" charset="0"/>
            </a:endParaRPr>
          </a:p>
          <a:p>
            <a:pPr eaLnBrk="1" hangingPunct="1">
              <a:lnSpc>
                <a:spcPct val="80000"/>
              </a:lnSpc>
              <a:buFont typeface="Wingdings" panose="05000000000000000000" pitchFamily="2" charset="2"/>
              <a:buNone/>
              <a:defRPr/>
            </a:pPr>
            <a:r>
              <a:rPr lang="en-US" altLang="en-US" u="sng" dirty="0">
                <a:latin typeface="Calibri" panose="020F0502020204030204" pitchFamily="34" charset="0"/>
                <a:cs typeface="Calibri" panose="020F0502020204030204" pitchFamily="34" charset="0"/>
              </a:rPr>
              <a:t>Test Kits</a:t>
            </a:r>
            <a:endParaRPr lang="en-US" altLang="en-US" dirty="0">
              <a:latin typeface="Calibri" panose="020F0502020204030204" pitchFamily="34" charset="0"/>
              <a:cs typeface="Calibri" panose="020F0502020204030204" pitchFamily="34" charset="0"/>
            </a:endParaRPr>
          </a:p>
          <a:p>
            <a:pPr eaLnBrk="1" hangingPunct="1">
              <a:lnSpc>
                <a:spcPct val="80000"/>
              </a:lnSpc>
              <a:buFont typeface="Wingdings" panose="05000000000000000000" pitchFamily="2" charset="2"/>
              <a:buChar char="v"/>
              <a:defRPr/>
            </a:pPr>
            <a:r>
              <a:rPr lang="en-US" altLang="en-US" dirty="0">
                <a:latin typeface="Calibri" panose="020F0502020204030204" pitchFamily="34" charset="0"/>
                <a:cs typeface="Calibri" panose="020F0502020204030204" pitchFamily="34" charset="0"/>
              </a:rPr>
              <a:t>Enter number of students taking Grade Four Science Test</a:t>
            </a:r>
          </a:p>
          <a:p>
            <a:pPr eaLnBrk="1" hangingPunct="1">
              <a:lnSpc>
                <a:spcPct val="80000"/>
              </a:lnSpc>
              <a:buFont typeface="Wingdings" panose="05000000000000000000" pitchFamily="2" charset="2"/>
              <a:buChar char="v"/>
              <a:defRPr/>
            </a:pPr>
            <a:r>
              <a:rPr lang="en-US" altLang="en-US" dirty="0">
                <a:latin typeface="Calibri" panose="020F0502020204030204" pitchFamily="34" charset="0"/>
                <a:cs typeface="Calibri" panose="020F0502020204030204" pitchFamily="34" charset="0"/>
              </a:rPr>
              <a:t>Enter number of test kits purchased  (</a:t>
            </a:r>
            <a:r>
              <a:rPr lang="en-US" altLang="en-US" u="sng" dirty="0">
                <a:latin typeface="Calibri" panose="020F0502020204030204" pitchFamily="34" charset="0"/>
                <a:cs typeface="Calibri" panose="020F0502020204030204" pitchFamily="34" charset="0"/>
              </a:rPr>
              <a:t>Note:</a:t>
            </a:r>
            <a:r>
              <a:rPr lang="en-US" altLang="en-US" dirty="0">
                <a:latin typeface="Calibri" panose="020F0502020204030204" pitchFamily="34" charset="0"/>
                <a:cs typeface="Calibri" panose="020F0502020204030204" pitchFamily="34" charset="0"/>
              </a:rPr>
              <a:t> each kit serves 30 pupils)</a:t>
            </a:r>
          </a:p>
          <a:p>
            <a:pPr eaLnBrk="1" hangingPunct="1">
              <a:lnSpc>
                <a:spcPct val="80000"/>
              </a:lnSpc>
              <a:buFont typeface="Wingdings" panose="05000000000000000000" pitchFamily="2" charset="2"/>
              <a:buChar char="v"/>
              <a:defRPr/>
            </a:pPr>
            <a:r>
              <a:rPr lang="en-US" altLang="en-US" dirty="0">
                <a:latin typeface="Calibri" panose="020F0502020204030204" pitchFamily="34" charset="0"/>
                <a:cs typeface="Calibri" panose="020F0502020204030204" pitchFamily="34" charset="0"/>
              </a:rPr>
              <a:t>Click on the &lt;</a:t>
            </a:r>
            <a:r>
              <a:rPr lang="en-US" altLang="en-US" dirty="0">
                <a:solidFill>
                  <a:schemeClr val="folHlink"/>
                </a:solidFill>
                <a:latin typeface="Calibri" panose="020F0502020204030204" pitchFamily="34" charset="0"/>
                <a:cs typeface="Calibri" panose="020F0502020204030204" pitchFamily="34" charset="0"/>
              </a:rPr>
              <a:t>Save Form&gt;</a:t>
            </a:r>
            <a:r>
              <a:rPr lang="en-US" altLang="en-US" dirty="0">
                <a:latin typeface="Calibri" panose="020F0502020204030204" pitchFamily="34" charset="0"/>
                <a:cs typeface="Calibri" panose="020F0502020204030204" pitchFamily="34" charset="0"/>
              </a:rPr>
              <a:t> button.</a:t>
            </a:r>
          </a:p>
          <a:p>
            <a:pPr eaLnBrk="1" hangingPunct="1">
              <a:lnSpc>
                <a:spcPct val="80000"/>
              </a:lnSpc>
              <a:buFont typeface="Wingdings" panose="05000000000000000000" pitchFamily="2" charset="2"/>
              <a:buChar char="v"/>
              <a:defRPr/>
            </a:pPr>
            <a:r>
              <a:rPr lang="en-US" altLang="en-US" dirty="0">
                <a:latin typeface="Calibri" panose="020F0502020204030204" pitchFamily="34" charset="0"/>
                <a:cs typeface="Calibri" panose="020F0502020204030204" pitchFamily="34" charset="0"/>
              </a:rPr>
              <a:t>The system generates the calculations of Total Expenditures and Total Workshop/Test Kits Expenditures and populates the “MSA/CAP Summary of Expenditures” Screen.</a:t>
            </a:r>
            <a:endParaRPr lang="en-US" altLang="en-US" sz="2100" b="1" dirty="0">
              <a:solidFill>
                <a:srgbClr val="C6183D"/>
              </a:solidFill>
              <a:latin typeface="Calibri" panose="020F0502020204030204" pitchFamily="34" charset="0"/>
              <a:cs typeface="Calibri" panose="020F0502020204030204" pitchFamily="34" charset="0"/>
            </a:endParaRPr>
          </a:p>
          <a:p>
            <a:pPr eaLnBrk="1" hangingPunct="1">
              <a:lnSpc>
                <a:spcPct val="80000"/>
              </a:lnSpc>
              <a:buFont typeface="Wingdings" panose="05000000000000000000" pitchFamily="2" charset="2"/>
              <a:buNone/>
              <a:defRPr/>
            </a:pPr>
            <a:r>
              <a:rPr lang="en-US" altLang="en-US" sz="1800" b="1" dirty="0">
                <a:solidFill>
                  <a:schemeClr val="accent3"/>
                </a:solidFill>
                <a:latin typeface="Calibri" panose="020F0502020204030204" pitchFamily="34" charset="0"/>
                <a:cs typeface="Calibri" panose="020F0502020204030204" pitchFamily="34" charset="0"/>
              </a:rPr>
              <a:t>   			*Documentation must be maintained for all these expenditures</a:t>
            </a:r>
            <a:r>
              <a:rPr lang="en-US" altLang="en-US" sz="1800" b="1" dirty="0">
                <a:solidFill>
                  <a:schemeClr val="accent3"/>
                </a:solidFill>
              </a:rPr>
              <a:t>.*</a:t>
            </a:r>
          </a:p>
        </p:txBody>
      </p:sp>
      <p:sp>
        <p:nvSpPr>
          <p:cNvPr id="93188" name="Slide Number Placeholder 1">
            <a:extLst>
              <a:ext uri="{FF2B5EF4-FFF2-40B4-BE49-F238E27FC236}">
                <a16:creationId xmlns:a16="http://schemas.microsoft.com/office/drawing/2014/main" id="{E4C94F55-6CA3-4424-AE78-D0B7321EAF0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spcAft>
                <a:spcPts val="600"/>
              </a:spcAft>
              <a:buClr>
                <a:srgbClr val="1287C3"/>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1287C3"/>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1287C3"/>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1287C3"/>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B7A129CA-6082-4B0C-9283-D3D839D06000}" type="slidenum">
              <a:rPr lang="en-US" altLang="en-US" sz="1400" smtClean="0">
                <a:latin typeface="Tahoma" panose="020B0604030504040204" pitchFamily="34" charset="0"/>
              </a:rPr>
              <a:pPr>
                <a:spcBef>
                  <a:spcPct val="0"/>
                </a:spcBef>
                <a:spcAft>
                  <a:spcPct val="0"/>
                </a:spcAft>
                <a:buClrTx/>
                <a:buSzTx/>
                <a:buFontTx/>
                <a:buNone/>
              </a:pPr>
              <a:t>72</a:t>
            </a:fld>
            <a:endParaRPr lang="en-US" altLang="en-US" sz="1400">
              <a:latin typeface="Tahoma" panose="020B0604030504040204" pitchFamily="34"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16CC9BBF-6595-4BCE-9FFB-8F2779F635EB}"/>
              </a:ext>
            </a:extLst>
          </p:cNvPr>
          <p:cNvSpPr>
            <a:spLocks noGrp="1" noChangeArrowheads="1"/>
          </p:cNvSpPr>
          <p:nvPr>
            <p:ph type="title"/>
          </p:nvPr>
        </p:nvSpPr>
        <p:spPr>
          <a:xfrm>
            <a:off x="982663" y="457200"/>
            <a:ext cx="7704137" cy="1676400"/>
          </a:xfrm>
        </p:spPr>
        <p:txBody>
          <a:bodyPr/>
          <a:lstStyle/>
          <a:p>
            <a:pPr eaLnBrk="1" hangingPunct="1"/>
            <a:r>
              <a:rPr lang="en-US" altLang="en-US" sz="3200" b="1">
                <a:ln>
                  <a:noFill/>
                </a:ln>
                <a:latin typeface="Calibri" panose="020F0502020204030204" pitchFamily="34" charset="0"/>
                <a:cs typeface="Calibri" panose="020F0502020204030204" pitchFamily="34" charset="0"/>
              </a:rPr>
              <a:t>Mandate 11: GFST – Teacher Workshop Expenditures &amp; Test Kits Screen</a:t>
            </a:r>
          </a:p>
        </p:txBody>
      </p:sp>
      <p:sp>
        <p:nvSpPr>
          <p:cNvPr id="95235" name="Slide Number Placeholder 1">
            <a:extLst>
              <a:ext uri="{FF2B5EF4-FFF2-40B4-BE49-F238E27FC236}">
                <a16:creationId xmlns:a16="http://schemas.microsoft.com/office/drawing/2014/main" id="{8D3A48E5-202F-4557-A620-A26BDB4035E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spcAft>
                <a:spcPts val="600"/>
              </a:spcAft>
              <a:buClr>
                <a:srgbClr val="1287C3"/>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1287C3"/>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1287C3"/>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1287C3"/>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903D3E3F-97FC-43FE-ACAE-148575EB7446}" type="slidenum">
              <a:rPr lang="en-US" altLang="en-US" sz="1400" smtClean="0">
                <a:latin typeface="Tahoma" panose="020B0604030504040204" pitchFamily="34" charset="0"/>
              </a:rPr>
              <a:pPr>
                <a:spcBef>
                  <a:spcPct val="0"/>
                </a:spcBef>
                <a:spcAft>
                  <a:spcPct val="0"/>
                </a:spcAft>
                <a:buClrTx/>
                <a:buSzTx/>
                <a:buFontTx/>
                <a:buNone/>
              </a:pPr>
              <a:t>73</a:t>
            </a:fld>
            <a:endParaRPr lang="en-US" altLang="en-US" sz="1400">
              <a:latin typeface="Tahoma" panose="020B0604030504040204" pitchFamily="34" charset="0"/>
            </a:endParaRPr>
          </a:p>
        </p:txBody>
      </p:sp>
      <p:pic>
        <p:nvPicPr>
          <p:cNvPr id="95236" name="Content Placeholder 3">
            <a:extLst>
              <a:ext uri="{FF2B5EF4-FFF2-40B4-BE49-F238E27FC236}">
                <a16:creationId xmlns:a16="http://schemas.microsoft.com/office/drawing/2014/main" id="{4F81779A-25DD-4E86-B74A-D81FECE3878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82663" y="2057400"/>
            <a:ext cx="7704137" cy="2971800"/>
          </a:xfrm>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881A07CB-EC66-42E5-A6C9-41AFEAED4996}"/>
              </a:ext>
            </a:extLst>
          </p:cNvPr>
          <p:cNvSpPr>
            <a:spLocks noGrp="1" noChangeArrowheads="1"/>
          </p:cNvSpPr>
          <p:nvPr>
            <p:ph type="title"/>
          </p:nvPr>
        </p:nvSpPr>
        <p:spPr>
          <a:xfrm>
            <a:off x="228600" y="76200"/>
            <a:ext cx="8915400" cy="1981200"/>
          </a:xfrm>
        </p:spPr>
        <p:txBody>
          <a:bodyPr/>
          <a:lstStyle/>
          <a:p>
            <a:pPr eaLnBrk="1" hangingPunct="1"/>
            <a:r>
              <a:rPr lang="en-US" altLang="en-US" sz="3200" b="1">
                <a:ln>
                  <a:noFill/>
                </a:ln>
                <a:latin typeface="Calibri" panose="020F0502020204030204" pitchFamily="34" charset="0"/>
                <a:cs typeface="Calibri" panose="020F0502020204030204" pitchFamily="34" charset="0"/>
              </a:rPr>
              <a:t>Mandate 11: Grade Four Science </a:t>
            </a:r>
            <a:br>
              <a:rPr lang="en-US" altLang="en-US" sz="3200" b="1">
                <a:ln>
                  <a:noFill/>
                </a:ln>
                <a:latin typeface="Calibri" panose="020F0502020204030204" pitchFamily="34" charset="0"/>
                <a:cs typeface="Calibri" panose="020F0502020204030204" pitchFamily="34" charset="0"/>
              </a:rPr>
            </a:br>
            <a:r>
              <a:rPr lang="en-US" altLang="en-US" sz="3200" b="1">
                <a:ln>
                  <a:noFill/>
                </a:ln>
                <a:latin typeface="Calibri" panose="020F0502020204030204" pitchFamily="34" charset="0"/>
                <a:cs typeface="Calibri" panose="020F0502020204030204" pitchFamily="34" charset="0"/>
              </a:rPr>
              <a:t>Sample Document Example</a:t>
            </a:r>
          </a:p>
        </p:txBody>
      </p:sp>
      <p:sp>
        <p:nvSpPr>
          <p:cNvPr id="96259" name="Slide Number Placeholder 1">
            <a:extLst>
              <a:ext uri="{FF2B5EF4-FFF2-40B4-BE49-F238E27FC236}">
                <a16:creationId xmlns:a16="http://schemas.microsoft.com/office/drawing/2014/main" id="{70C701E9-078B-47E0-89B1-55C25458334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spcAft>
                <a:spcPts val="600"/>
              </a:spcAft>
              <a:buClr>
                <a:srgbClr val="1287C3"/>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1287C3"/>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1287C3"/>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1287C3"/>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7FFF66C1-2406-4A63-B6EE-B199392E4C69}" type="slidenum">
              <a:rPr lang="en-US" altLang="en-US" sz="1400" smtClean="0">
                <a:latin typeface="Tahoma" panose="020B0604030504040204" pitchFamily="34" charset="0"/>
              </a:rPr>
              <a:pPr>
                <a:spcBef>
                  <a:spcPct val="0"/>
                </a:spcBef>
                <a:spcAft>
                  <a:spcPct val="0"/>
                </a:spcAft>
                <a:buClrTx/>
                <a:buSzTx/>
                <a:buFontTx/>
                <a:buNone/>
              </a:pPr>
              <a:t>74</a:t>
            </a:fld>
            <a:endParaRPr lang="en-US" altLang="en-US" sz="1400">
              <a:latin typeface="Tahoma" panose="020B0604030504040204" pitchFamily="34" charset="0"/>
            </a:endParaRPr>
          </a:p>
        </p:txBody>
      </p:sp>
      <p:pic>
        <p:nvPicPr>
          <p:cNvPr id="96260" name="Picture 2">
            <a:extLst>
              <a:ext uri="{FF2B5EF4-FFF2-40B4-BE49-F238E27FC236}">
                <a16:creationId xmlns:a16="http://schemas.microsoft.com/office/drawing/2014/main" id="{9692452F-6191-4716-94B0-F8030D9675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2950" y="1811338"/>
            <a:ext cx="5118100" cy="468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0B5757A6-91A3-4549-85AF-0D1EA8F13F5A}"/>
              </a:ext>
            </a:extLst>
          </p:cNvPr>
          <p:cNvSpPr>
            <a:spLocks noGrp="1" noChangeArrowheads="1"/>
          </p:cNvSpPr>
          <p:nvPr>
            <p:ph type="title"/>
          </p:nvPr>
        </p:nvSpPr>
        <p:spPr>
          <a:xfrm>
            <a:off x="1154113" y="0"/>
            <a:ext cx="7793037" cy="749300"/>
          </a:xfrm>
        </p:spPr>
        <p:txBody>
          <a:bodyPr rtlCol="0">
            <a:normAutofit fontScale="90000"/>
          </a:bodyPr>
          <a:lstStyle/>
          <a:p>
            <a:pPr eaLnBrk="1" fontAlgn="auto" hangingPunct="1">
              <a:spcAft>
                <a:spcPts val="0"/>
              </a:spcAft>
              <a:defRPr/>
            </a:pPr>
            <a:r>
              <a:rPr lang="en-US" altLang="en-US" sz="3600" b="1" dirty="0">
                <a:ln>
                  <a:noFill/>
                </a:ln>
                <a:latin typeface="Calibri" panose="020F0502020204030204" pitchFamily="34" charset="0"/>
                <a:cs typeface="Calibri" panose="020F0502020204030204" pitchFamily="34" charset="0"/>
              </a:rPr>
              <a:t>Mandate 12: Travel to Storage Sites (TSS)</a:t>
            </a:r>
          </a:p>
        </p:txBody>
      </p:sp>
      <p:sp>
        <p:nvSpPr>
          <p:cNvPr id="77827" name="Rectangle 3">
            <a:extLst>
              <a:ext uri="{FF2B5EF4-FFF2-40B4-BE49-F238E27FC236}">
                <a16:creationId xmlns:a16="http://schemas.microsoft.com/office/drawing/2014/main" id="{0DA54494-1055-4889-814C-717E461D4605}"/>
              </a:ext>
            </a:extLst>
          </p:cNvPr>
          <p:cNvSpPr>
            <a:spLocks noGrp="1" noChangeArrowheads="1"/>
          </p:cNvSpPr>
          <p:nvPr>
            <p:ph idx="1"/>
          </p:nvPr>
        </p:nvSpPr>
        <p:spPr>
          <a:xfrm>
            <a:off x="1006475" y="1600200"/>
            <a:ext cx="8088313" cy="4341813"/>
          </a:xfrm>
        </p:spPr>
        <p:txBody>
          <a:bodyPr/>
          <a:lstStyle/>
          <a:p>
            <a:pPr eaLnBrk="1" hangingPunct="1">
              <a:lnSpc>
                <a:spcPct val="80000"/>
              </a:lnSpc>
              <a:buFont typeface="Wingdings" panose="05000000000000000000" pitchFamily="2" charset="2"/>
              <a:buNone/>
              <a:defRPr/>
            </a:pPr>
            <a:r>
              <a:rPr lang="en-US" altLang="en-US" sz="2100" u="sng" dirty="0">
                <a:latin typeface="Calibri" panose="020F0502020204030204" pitchFamily="34" charset="0"/>
                <a:cs typeface="Calibri" panose="020F0502020204030204" pitchFamily="34" charset="0"/>
              </a:rPr>
              <a:t>TSS Expenditures</a:t>
            </a:r>
            <a:endParaRPr lang="en-US" altLang="en-US" sz="2100" dirty="0">
              <a:latin typeface="Calibri" panose="020F0502020204030204" pitchFamily="34" charset="0"/>
              <a:cs typeface="Calibri" panose="020F0502020204030204" pitchFamily="34" charset="0"/>
            </a:endParaRPr>
          </a:p>
          <a:p>
            <a:pPr marL="457200" indent="-457200" eaLnBrk="1" hangingPunct="1">
              <a:lnSpc>
                <a:spcPct val="80000"/>
              </a:lnSpc>
              <a:buFont typeface="+mj-lt"/>
              <a:buAutoNum type="arabicPeriod"/>
              <a:defRPr/>
            </a:pPr>
            <a:r>
              <a:rPr lang="en-US" altLang="en-US" sz="2100" dirty="0">
                <a:latin typeface="Calibri" panose="020F0502020204030204" pitchFamily="34" charset="0"/>
                <a:cs typeface="Calibri" panose="020F0502020204030204" pitchFamily="34" charset="0"/>
              </a:rPr>
              <a:t>Enter total number of staff employed by school who participated in TSS.</a:t>
            </a:r>
            <a:endParaRPr lang="en-US" altLang="en-US" sz="2100" u="sng" dirty="0">
              <a:latin typeface="Calibri" panose="020F0502020204030204" pitchFamily="34" charset="0"/>
              <a:cs typeface="Calibri" panose="020F0502020204030204" pitchFamily="34" charset="0"/>
            </a:endParaRPr>
          </a:p>
          <a:p>
            <a:pPr marL="457200" indent="-457200" eaLnBrk="1" hangingPunct="1">
              <a:lnSpc>
                <a:spcPct val="80000"/>
              </a:lnSpc>
              <a:buFont typeface="+mj-lt"/>
              <a:buAutoNum type="arabicPeriod"/>
              <a:defRPr/>
            </a:pPr>
            <a:r>
              <a:rPr lang="en-US" altLang="en-US" sz="2100" dirty="0">
                <a:latin typeface="Calibri" panose="020F0502020204030204" pitchFamily="34" charset="0"/>
                <a:cs typeface="Calibri" panose="020F0502020204030204" pitchFamily="34" charset="0"/>
              </a:rPr>
              <a:t>Enter total hours of work for all assigned tasks performed by employees reported in line 1.</a:t>
            </a:r>
          </a:p>
          <a:p>
            <a:pPr marL="457200" indent="-457200" eaLnBrk="1" hangingPunct="1">
              <a:lnSpc>
                <a:spcPct val="80000"/>
              </a:lnSpc>
              <a:buFont typeface="+mj-lt"/>
              <a:buAutoNum type="arabicPeriod"/>
              <a:defRPr/>
            </a:pPr>
            <a:r>
              <a:rPr lang="en-US" altLang="en-US" sz="2100" dirty="0">
                <a:latin typeface="Calibri" panose="020F0502020204030204" pitchFamily="34" charset="0"/>
                <a:cs typeface="Calibri" panose="020F0502020204030204" pitchFamily="34" charset="0"/>
              </a:rPr>
              <a:t>Enter total salaries paid for all services performed by employees in line 1.</a:t>
            </a:r>
          </a:p>
          <a:p>
            <a:pPr marL="457200" indent="-457200" eaLnBrk="1" hangingPunct="1">
              <a:lnSpc>
                <a:spcPct val="80000"/>
              </a:lnSpc>
              <a:buFont typeface="+mj-lt"/>
              <a:buAutoNum type="arabicPeriod"/>
              <a:defRPr/>
            </a:pPr>
            <a:r>
              <a:rPr lang="en-US" altLang="en-US" sz="2100" dirty="0">
                <a:latin typeface="Calibri" panose="020F0502020204030204" pitchFamily="34" charset="0"/>
                <a:cs typeface="Calibri" panose="020F0502020204030204" pitchFamily="34" charset="0"/>
              </a:rPr>
              <a:t>Enter total employee benefits paid on salaries in line 3.</a:t>
            </a:r>
          </a:p>
          <a:p>
            <a:pPr marL="457200" indent="-457200" eaLnBrk="1" hangingPunct="1">
              <a:lnSpc>
                <a:spcPct val="80000"/>
              </a:lnSpc>
              <a:buFont typeface="+mj-lt"/>
              <a:buAutoNum type="arabicPeriod"/>
              <a:defRPr/>
            </a:pPr>
            <a:r>
              <a:rPr lang="en-US" altLang="en-US" sz="2100" dirty="0">
                <a:latin typeface="Calibri" panose="020F0502020204030204" pitchFamily="34" charset="0"/>
                <a:cs typeface="Calibri" panose="020F0502020204030204" pitchFamily="34" charset="0"/>
              </a:rPr>
              <a:t>Enter total salaries and benefits paid for employees reported in line 1. ( system automatically calculates)</a:t>
            </a:r>
          </a:p>
          <a:p>
            <a:pPr marL="457200" indent="-457200" eaLnBrk="1" hangingPunct="1">
              <a:lnSpc>
                <a:spcPct val="80000"/>
              </a:lnSpc>
              <a:buFont typeface="+mj-lt"/>
              <a:buAutoNum type="arabicPeriod"/>
              <a:defRPr/>
            </a:pPr>
            <a:r>
              <a:rPr lang="en-US" altLang="en-US" sz="2100" dirty="0">
                <a:latin typeface="Calibri" panose="020F0502020204030204" pitchFamily="34" charset="0"/>
                <a:cs typeface="Calibri" panose="020F0502020204030204" pitchFamily="34" charset="0"/>
              </a:rPr>
              <a:t>Average hourly rate is automatically calculated by system. </a:t>
            </a:r>
          </a:p>
          <a:p>
            <a:pPr marL="457200" indent="-457200" eaLnBrk="1" hangingPunct="1">
              <a:lnSpc>
                <a:spcPct val="80000"/>
              </a:lnSpc>
              <a:buFont typeface="+mj-lt"/>
              <a:buAutoNum type="arabicPeriod"/>
              <a:defRPr/>
            </a:pPr>
            <a:r>
              <a:rPr lang="en-US" altLang="en-US" sz="2100" dirty="0">
                <a:latin typeface="Calibri" panose="020F0502020204030204" pitchFamily="34" charset="0"/>
                <a:cs typeface="Calibri" panose="020F0502020204030204" pitchFamily="34" charset="0"/>
              </a:rPr>
              <a:t>Click on the &lt;</a:t>
            </a:r>
            <a:r>
              <a:rPr lang="en-US" altLang="en-US" sz="2100" dirty="0">
                <a:solidFill>
                  <a:schemeClr val="folHlink"/>
                </a:solidFill>
                <a:latin typeface="Calibri" panose="020F0502020204030204" pitchFamily="34" charset="0"/>
                <a:cs typeface="Calibri" panose="020F0502020204030204" pitchFamily="34" charset="0"/>
              </a:rPr>
              <a:t>Save Form&gt;</a:t>
            </a:r>
            <a:r>
              <a:rPr lang="en-US" altLang="en-US" sz="2100" dirty="0">
                <a:latin typeface="Calibri" panose="020F0502020204030204" pitchFamily="34" charset="0"/>
                <a:cs typeface="Calibri" panose="020F0502020204030204" pitchFamily="34" charset="0"/>
              </a:rPr>
              <a:t> button.</a:t>
            </a:r>
          </a:p>
          <a:p>
            <a:pPr eaLnBrk="1" hangingPunct="1">
              <a:lnSpc>
                <a:spcPct val="80000"/>
              </a:lnSpc>
              <a:buFont typeface="Wingdings" panose="05000000000000000000" pitchFamily="2" charset="2"/>
              <a:buChar char="v"/>
              <a:defRPr/>
            </a:pPr>
            <a:r>
              <a:rPr lang="en-US" altLang="en-US" sz="2100" dirty="0">
                <a:latin typeface="Calibri" panose="020F0502020204030204" pitchFamily="34" charset="0"/>
                <a:cs typeface="Calibri" panose="020F0502020204030204" pitchFamily="34" charset="0"/>
              </a:rPr>
              <a:t>The system generates the calculations of Total Expenditures and Total Workshop Expenditures and populates the “MSA/CAP Summary of Expenditures” Screen.</a:t>
            </a:r>
          </a:p>
          <a:p>
            <a:pPr eaLnBrk="1" hangingPunct="1">
              <a:lnSpc>
                <a:spcPct val="80000"/>
              </a:lnSpc>
              <a:buFont typeface="Wingdings" panose="05000000000000000000" pitchFamily="2" charset="2"/>
              <a:buNone/>
              <a:defRPr/>
            </a:pPr>
            <a:endParaRPr lang="en-US" altLang="en-US" sz="2100" b="1" dirty="0">
              <a:solidFill>
                <a:srgbClr val="C6183D"/>
              </a:solidFill>
              <a:latin typeface="Calibri" panose="020F0502020204030204" pitchFamily="34" charset="0"/>
              <a:cs typeface="Calibri" panose="020F0502020204030204" pitchFamily="34" charset="0"/>
            </a:endParaRPr>
          </a:p>
          <a:p>
            <a:pPr eaLnBrk="1" hangingPunct="1">
              <a:lnSpc>
                <a:spcPct val="80000"/>
              </a:lnSpc>
              <a:buFont typeface="Wingdings" panose="05000000000000000000" pitchFamily="2" charset="2"/>
              <a:buNone/>
              <a:defRPr/>
            </a:pPr>
            <a:r>
              <a:rPr lang="en-US" altLang="en-US" sz="2100" b="1" dirty="0">
                <a:solidFill>
                  <a:schemeClr val="accent3"/>
                </a:solidFill>
                <a:latin typeface="Calibri" panose="020F0502020204030204" pitchFamily="34" charset="0"/>
                <a:cs typeface="Calibri" panose="020F0502020204030204" pitchFamily="34" charset="0"/>
              </a:rPr>
              <a:t>  	 	*</a:t>
            </a:r>
            <a:r>
              <a:rPr lang="en-US" altLang="en-US" b="1" dirty="0">
                <a:solidFill>
                  <a:schemeClr val="accent3"/>
                </a:solidFill>
                <a:latin typeface="Calibri" panose="020F0502020204030204" pitchFamily="34" charset="0"/>
                <a:cs typeface="Calibri" panose="020F0502020204030204" pitchFamily="34" charset="0"/>
              </a:rPr>
              <a:t>Documentation must be maintained for all these 					expenditures</a:t>
            </a:r>
            <a:r>
              <a:rPr lang="en-US" altLang="en-US" b="1" dirty="0">
                <a:solidFill>
                  <a:schemeClr val="accent3"/>
                </a:solidFill>
              </a:rPr>
              <a:t>.*</a:t>
            </a:r>
          </a:p>
        </p:txBody>
      </p:sp>
      <p:sp>
        <p:nvSpPr>
          <p:cNvPr id="97284" name="Slide Number Placeholder 1">
            <a:extLst>
              <a:ext uri="{FF2B5EF4-FFF2-40B4-BE49-F238E27FC236}">
                <a16:creationId xmlns:a16="http://schemas.microsoft.com/office/drawing/2014/main" id="{4780E3D0-9FEE-4BD1-9DC1-07404104712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spcAft>
                <a:spcPts val="600"/>
              </a:spcAft>
              <a:buClr>
                <a:srgbClr val="1287C3"/>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1287C3"/>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1287C3"/>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1287C3"/>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20A06838-4C16-4DC6-8FFA-DD3A7B197888}" type="slidenum">
              <a:rPr lang="en-US" altLang="en-US" sz="1400" smtClean="0">
                <a:latin typeface="Tahoma" panose="020B0604030504040204" pitchFamily="34" charset="0"/>
              </a:rPr>
              <a:pPr>
                <a:spcBef>
                  <a:spcPct val="0"/>
                </a:spcBef>
                <a:spcAft>
                  <a:spcPct val="0"/>
                </a:spcAft>
                <a:buClrTx/>
                <a:buSzTx/>
                <a:buFontTx/>
                <a:buNone/>
              </a:pPr>
              <a:t>75</a:t>
            </a:fld>
            <a:endParaRPr lang="en-US" altLang="en-US" sz="1400">
              <a:latin typeface="Tahoma" panose="020B0604030504040204" pitchFamily="34" charset="0"/>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a:extLst>
              <a:ext uri="{FF2B5EF4-FFF2-40B4-BE49-F238E27FC236}">
                <a16:creationId xmlns:a16="http://schemas.microsoft.com/office/drawing/2014/main" id="{30DF5AAC-8759-41FF-BA94-24E6A48EB7DF}"/>
              </a:ext>
            </a:extLst>
          </p:cNvPr>
          <p:cNvSpPr>
            <a:spLocks noGrp="1" noChangeArrowheads="1"/>
          </p:cNvSpPr>
          <p:nvPr>
            <p:ph type="title"/>
          </p:nvPr>
        </p:nvSpPr>
        <p:spPr>
          <a:xfrm>
            <a:off x="1066800" y="-88900"/>
            <a:ext cx="7924800" cy="1676400"/>
          </a:xfrm>
        </p:spPr>
        <p:txBody>
          <a:bodyPr/>
          <a:lstStyle/>
          <a:p>
            <a:pPr eaLnBrk="1" hangingPunct="1"/>
            <a:r>
              <a:rPr lang="en-US" altLang="en-US" sz="3200" b="1">
                <a:ln>
                  <a:noFill/>
                </a:ln>
                <a:latin typeface="Calibri" panose="020F0502020204030204" pitchFamily="34" charset="0"/>
                <a:cs typeface="Calibri" panose="020F0502020204030204" pitchFamily="34" charset="0"/>
              </a:rPr>
              <a:t>Mandate 12: Travel to Storage Sites (TSS) Screen</a:t>
            </a:r>
          </a:p>
        </p:txBody>
      </p:sp>
      <p:sp>
        <p:nvSpPr>
          <p:cNvPr id="99331" name="Slide Number Placeholder 1">
            <a:extLst>
              <a:ext uri="{FF2B5EF4-FFF2-40B4-BE49-F238E27FC236}">
                <a16:creationId xmlns:a16="http://schemas.microsoft.com/office/drawing/2014/main" id="{14411CC1-AC03-4E19-9AC3-B7467B98E22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spcAft>
                <a:spcPts val="600"/>
              </a:spcAft>
              <a:buClr>
                <a:srgbClr val="1287C3"/>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1287C3"/>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1287C3"/>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1287C3"/>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D42CF65E-776E-43B7-972F-AFFD27F1C160}" type="slidenum">
              <a:rPr lang="en-US" altLang="en-US" sz="1400" smtClean="0">
                <a:latin typeface="Tahoma" panose="020B0604030504040204" pitchFamily="34" charset="0"/>
              </a:rPr>
              <a:pPr>
                <a:spcBef>
                  <a:spcPct val="0"/>
                </a:spcBef>
                <a:spcAft>
                  <a:spcPct val="0"/>
                </a:spcAft>
                <a:buClrTx/>
                <a:buSzTx/>
                <a:buFontTx/>
                <a:buNone/>
              </a:pPr>
              <a:t>76</a:t>
            </a:fld>
            <a:endParaRPr lang="en-US" altLang="en-US" sz="1400">
              <a:latin typeface="Tahoma" panose="020B0604030504040204" pitchFamily="34" charset="0"/>
            </a:endParaRPr>
          </a:p>
        </p:txBody>
      </p:sp>
      <p:pic>
        <p:nvPicPr>
          <p:cNvPr id="99332" name="Picture 3">
            <a:extLst>
              <a:ext uri="{FF2B5EF4-FFF2-40B4-BE49-F238E27FC236}">
                <a16:creationId xmlns:a16="http://schemas.microsoft.com/office/drawing/2014/main" id="{8842F6C9-EAE8-4E69-B65D-4EB0787A72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47788"/>
            <a:ext cx="9144000" cy="416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25BD5BC9-C6FA-426F-B153-A41B421E987D}"/>
              </a:ext>
            </a:extLst>
          </p:cNvPr>
          <p:cNvSpPr>
            <a:spLocks noGrp="1" noChangeArrowheads="1"/>
          </p:cNvSpPr>
          <p:nvPr>
            <p:ph type="title"/>
          </p:nvPr>
        </p:nvSpPr>
        <p:spPr>
          <a:xfrm>
            <a:off x="1154113" y="149225"/>
            <a:ext cx="7793037" cy="749300"/>
          </a:xfrm>
        </p:spPr>
        <p:txBody>
          <a:bodyPr rtlCol="0">
            <a:normAutofit fontScale="90000"/>
          </a:bodyPr>
          <a:lstStyle/>
          <a:p>
            <a:pPr eaLnBrk="1" fontAlgn="auto" hangingPunct="1">
              <a:spcAft>
                <a:spcPts val="0"/>
              </a:spcAft>
              <a:defRPr/>
            </a:pPr>
            <a:r>
              <a:rPr lang="en-US" altLang="en-US" sz="3600" b="1" dirty="0">
                <a:ln>
                  <a:noFill/>
                </a:ln>
                <a:latin typeface="Calibri" panose="020F0502020204030204" pitchFamily="34" charset="0"/>
                <a:cs typeface="Calibri" panose="020F0502020204030204" pitchFamily="34" charset="0"/>
              </a:rPr>
              <a:t>Mandate 13:  Scholarship for Academic Excellence Application (SAE)</a:t>
            </a:r>
          </a:p>
        </p:txBody>
      </p:sp>
      <p:sp>
        <p:nvSpPr>
          <p:cNvPr id="77827" name="Rectangle 3">
            <a:extLst>
              <a:ext uri="{FF2B5EF4-FFF2-40B4-BE49-F238E27FC236}">
                <a16:creationId xmlns:a16="http://schemas.microsoft.com/office/drawing/2014/main" id="{8B8E63E7-56D1-44B8-AFCF-D29EED266562}"/>
              </a:ext>
            </a:extLst>
          </p:cNvPr>
          <p:cNvSpPr>
            <a:spLocks noGrp="1" noChangeArrowheads="1"/>
          </p:cNvSpPr>
          <p:nvPr>
            <p:ph idx="1"/>
          </p:nvPr>
        </p:nvSpPr>
        <p:spPr>
          <a:xfrm>
            <a:off x="1006475" y="1600200"/>
            <a:ext cx="8088313" cy="4341813"/>
          </a:xfrm>
        </p:spPr>
        <p:txBody>
          <a:bodyPr/>
          <a:lstStyle/>
          <a:p>
            <a:pPr eaLnBrk="1" hangingPunct="1">
              <a:lnSpc>
                <a:spcPct val="80000"/>
              </a:lnSpc>
              <a:buFont typeface="Wingdings" panose="05000000000000000000" pitchFamily="2" charset="2"/>
              <a:buNone/>
              <a:defRPr/>
            </a:pPr>
            <a:endParaRPr lang="en-US" altLang="en-US" sz="2100" u="sng" dirty="0">
              <a:latin typeface="Calibri" panose="020F0502020204030204" pitchFamily="34" charset="0"/>
              <a:cs typeface="Calibri" panose="020F0502020204030204" pitchFamily="34" charset="0"/>
            </a:endParaRPr>
          </a:p>
          <a:p>
            <a:pPr eaLnBrk="1" hangingPunct="1">
              <a:lnSpc>
                <a:spcPct val="80000"/>
              </a:lnSpc>
              <a:buFont typeface="Wingdings" panose="05000000000000000000" pitchFamily="2" charset="2"/>
              <a:buNone/>
              <a:defRPr/>
            </a:pPr>
            <a:r>
              <a:rPr lang="en-US" altLang="en-US" sz="2100" u="sng" dirty="0">
                <a:latin typeface="Calibri" panose="020F0502020204030204" pitchFamily="34" charset="0"/>
                <a:cs typeface="Calibri" panose="020F0502020204030204" pitchFamily="34" charset="0"/>
              </a:rPr>
              <a:t>SAE Expenditures</a:t>
            </a:r>
            <a:endParaRPr lang="en-US" altLang="en-US" sz="2100" dirty="0">
              <a:latin typeface="Calibri" panose="020F0502020204030204" pitchFamily="34" charset="0"/>
              <a:cs typeface="Calibri" panose="020F0502020204030204" pitchFamily="34" charset="0"/>
            </a:endParaRPr>
          </a:p>
          <a:p>
            <a:pPr marL="457200" indent="-457200" eaLnBrk="1" hangingPunct="1">
              <a:lnSpc>
                <a:spcPct val="80000"/>
              </a:lnSpc>
              <a:buFont typeface="+mj-lt"/>
              <a:buAutoNum type="arabicPeriod"/>
              <a:defRPr/>
            </a:pPr>
            <a:r>
              <a:rPr lang="en-US" altLang="en-US" sz="2100" dirty="0">
                <a:latin typeface="Calibri" panose="020F0502020204030204" pitchFamily="34" charset="0"/>
                <a:cs typeface="Calibri" panose="020F0502020204030204" pitchFamily="34" charset="0"/>
              </a:rPr>
              <a:t>Enter total number of staff employed by school who participated in the SAE.</a:t>
            </a:r>
          </a:p>
          <a:p>
            <a:pPr marL="457200" indent="-457200" eaLnBrk="1" hangingPunct="1">
              <a:lnSpc>
                <a:spcPct val="80000"/>
              </a:lnSpc>
              <a:buFont typeface="+mj-lt"/>
              <a:buAutoNum type="arabicPeriod"/>
              <a:defRPr/>
            </a:pPr>
            <a:r>
              <a:rPr lang="en-US" altLang="en-US" sz="2100" dirty="0">
                <a:latin typeface="Calibri" panose="020F0502020204030204" pitchFamily="34" charset="0"/>
                <a:cs typeface="Calibri" panose="020F0502020204030204" pitchFamily="34" charset="0"/>
              </a:rPr>
              <a:t>Enter total hours of work for all assigned tasks performed by employees reported in line 1.</a:t>
            </a:r>
          </a:p>
          <a:p>
            <a:pPr marL="457200" indent="-457200" eaLnBrk="1" hangingPunct="1">
              <a:lnSpc>
                <a:spcPct val="80000"/>
              </a:lnSpc>
              <a:buFont typeface="+mj-lt"/>
              <a:buAutoNum type="arabicPeriod"/>
              <a:defRPr/>
            </a:pPr>
            <a:r>
              <a:rPr lang="en-US" altLang="en-US" sz="2100" dirty="0">
                <a:latin typeface="Calibri" panose="020F0502020204030204" pitchFamily="34" charset="0"/>
                <a:cs typeface="Calibri" panose="020F0502020204030204" pitchFamily="34" charset="0"/>
              </a:rPr>
              <a:t>Enter total salaries paid for all services performed by employees in line 1.</a:t>
            </a:r>
          </a:p>
          <a:p>
            <a:pPr marL="457200" indent="-457200" eaLnBrk="1" hangingPunct="1">
              <a:lnSpc>
                <a:spcPct val="80000"/>
              </a:lnSpc>
              <a:buFont typeface="+mj-lt"/>
              <a:buAutoNum type="arabicPeriod"/>
              <a:defRPr/>
            </a:pPr>
            <a:r>
              <a:rPr lang="en-US" altLang="en-US" sz="2100" dirty="0">
                <a:latin typeface="Calibri" panose="020F0502020204030204" pitchFamily="34" charset="0"/>
                <a:cs typeface="Calibri" panose="020F0502020204030204" pitchFamily="34" charset="0"/>
              </a:rPr>
              <a:t>Enter total employee benefits paid on salaries in line 3.</a:t>
            </a:r>
          </a:p>
          <a:p>
            <a:pPr marL="457200" indent="-457200" eaLnBrk="1" hangingPunct="1">
              <a:lnSpc>
                <a:spcPct val="80000"/>
              </a:lnSpc>
              <a:buFont typeface="+mj-lt"/>
              <a:buAutoNum type="arabicPeriod"/>
              <a:defRPr/>
            </a:pPr>
            <a:r>
              <a:rPr lang="en-US" altLang="en-US" sz="2100" dirty="0">
                <a:latin typeface="Calibri" panose="020F0502020204030204" pitchFamily="34" charset="0"/>
                <a:cs typeface="Calibri" panose="020F0502020204030204" pitchFamily="34" charset="0"/>
              </a:rPr>
              <a:t>Enter total salaries and benefits paid for employees reported in line 1. ( system automatically calculates)</a:t>
            </a:r>
          </a:p>
          <a:p>
            <a:pPr marL="457200" indent="-457200" eaLnBrk="1" hangingPunct="1">
              <a:lnSpc>
                <a:spcPct val="80000"/>
              </a:lnSpc>
              <a:buFont typeface="+mj-lt"/>
              <a:buAutoNum type="arabicPeriod"/>
              <a:defRPr/>
            </a:pPr>
            <a:r>
              <a:rPr lang="en-US" altLang="en-US" sz="2100" dirty="0">
                <a:latin typeface="Calibri" panose="020F0502020204030204" pitchFamily="34" charset="0"/>
                <a:cs typeface="Calibri" panose="020F0502020204030204" pitchFamily="34" charset="0"/>
              </a:rPr>
              <a:t>Average hourly rate is automatically calculated by system. </a:t>
            </a:r>
          </a:p>
          <a:p>
            <a:pPr marL="457200" indent="-457200" eaLnBrk="1" hangingPunct="1">
              <a:lnSpc>
                <a:spcPct val="80000"/>
              </a:lnSpc>
              <a:buFont typeface="+mj-lt"/>
              <a:buAutoNum type="arabicPeriod"/>
              <a:defRPr/>
            </a:pPr>
            <a:r>
              <a:rPr lang="en-US" altLang="en-US" sz="2100" dirty="0">
                <a:latin typeface="Calibri" panose="020F0502020204030204" pitchFamily="34" charset="0"/>
                <a:cs typeface="Calibri" panose="020F0502020204030204" pitchFamily="34" charset="0"/>
              </a:rPr>
              <a:t>Click on the &lt;</a:t>
            </a:r>
            <a:r>
              <a:rPr lang="en-US" altLang="en-US" sz="2100" dirty="0">
                <a:solidFill>
                  <a:schemeClr val="folHlink"/>
                </a:solidFill>
                <a:latin typeface="Calibri" panose="020F0502020204030204" pitchFamily="34" charset="0"/>
                <a:cs typeface="Calibri" panose="020F0502020204030204" pitchFamily="34" charset="0"/>
              </a:rPr>
              <a:t>Save Form&gt;</a:t>
            </a:r>
            <a:r>
              <a:rPr lang="en-US" altLang="en-US" sz="2100" dirty="0">
                <a:latin typeface="Calibri" panose="020F0502020204030204" pitchFamily="34" charset="0"/>
                <a:cs typeface="Calibri" panose="020F0502020204030204" pitchFamily="34" charset="0"/>
              </a:rPr>
              <a:t> button.</a:t>
            </a:r>
          </a:p>
          <a:p>
            <a:pPr eaLnBrk="1" hangingPunct="1">
              <a:lnSpc>
                <a:spcPct val="80000"/>
              </a:lnSpc>
              <a:buFont typeface="Wingdings" panose="05000000000000000000" pitchFamily="2" charset="2"/>
              <a:buChar char="v"/>
              <a:defRPr/>
            </a:pPr>
            <a:r>
              <a:rPr lang="en-US" altLang="en-US" sz="2100" dirty="0">
                <a:latin typeface="Calibri" panose="020F0502020204030204" pitchFamily="34" charset="0"/>
                <a:cs typeface="Calibri" panose="020F0502020204030204" pitchFamily="34" charset="0"/>
              </a:rPr>
              <a:t>The system generates the calculations of Total Expenditures and Total Workshop Expenditures and populates the “MSA/CAP Summary of Expenditures” Screen.</a:t>
            </a:r>
          </a:p>
          <a:p>
            <a:pPr eaLnBrk="1" hangingPunct="1">
              <a:lnSpc>
                <a:spcPct val="80000"/>
              </a:lnSpc>
              <a:buFont typeface="Wingdings" panose="05000000000000000000" pitchFamily="2" charset="2"/>
              <a:buNone/>
              <a:defRPr/>
            </a:pPr>
            <a:r>
              <a:rPr lang="en-US" altLang="en-US" sz="2100" b="1" dirty="0">
                <a:solidFill>
                  <a:schemeClr val="accent3"/>
                </a:solidFill>
                <a:latin typeface="Calibri" panose="020F0502020204030204" pitchFamily="34" charset="0"/>
                <a:cs typeface="Calibri" panose="020F0502020204030204" pitchFamily="34" charset="0"/>
              </a:rPr>
              <a:t>		 *</a:t>
            </a:r>
            <a:r>
              <a:rPr lang="en-US" altLang="en-US" b="1" dirty="0">
                <a:solidFill>
                  <a:schemeClr val="accent3"/>
                </a:solidFill>
                <a:latin typeface="Calibri" panose="020F0502020204030204" pitchFamily="34" charset="0"/>
                <a:cs typeface="Calibri" panose="020F0502020204030204" pitchFamily="34" charset="0"/>
              </a:rPr>
              <a:t>Documentation must be maintained for all these 				           expenditures</a:t>
            </a:r>
            <a:r>
              <a:rPr lang="en-US" altLang="en-US" b="1" dirty="0">
                <a:solidFill>
                  <a:schemeClr val="accent3"/>
                </a:solidFill>
              </a:rPr>
              <a:t>.*</a:t>
            </a:r>
          </a:p>
        </p:txBody>
      </p:sp>
      <p:sp>
        <p:nvSpPr>
          <p:cNvPr id="100356" name="Slide Number Placeholder 1">
            <a:extLst>
              <a:ext uri="{FF2B5EF4-FFF2-40B4-BE49-F238E27FC236}">
                <a16:creationId xmlns:a16="http://schemas.microsoft.com/office/drawing/2014/main" id="{177BAA2B-DB33-4038-AC41-E3C39FFC35A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spcAft>
                <a:spcPts val="600"/>
              </a:spcAft>
              <a:buClr>
                <a:srgbClr val="1287C3"/>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1287C3"/>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1287C3"/>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1287C3"/>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ACFCC916-1EE2-4C1C-AAF2-477D4694BA52}" type="slidenum">
              <a:rPr lang="en-US" altLang="en-US" sz="1400" smtClean="0">
                <a:latin typeface="Tahoma" panose="020B0604030504040204" pitchFamily="34" charset="0"/>
              </a:rPr>
              <a:pPr>
                <a:spcBef>
                  <a:spcPct val="0"/>
                </a:spcBef>
                <a:spcAft>
                  <a:spcPct val="0"/>
                </a:spcAft>
                <a:buClrTx/>
                <a:buSzTx/>
                <a:buFontTx/>
                <a:buNone/>
              </a:pPr>
              <a:t>77</a:t>
            </a:fld>
            <a:endParaRPr lang="en-US" altLang="en-US" sz="1400">
              <a:latin typeface="Tahoma" panose="020B0604030504040204" pitchFamily="34" charset="0"/>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16D4AF29-B83E-4423-8C33-435A2964DB7B}"/>
              </a:ext>
            </a:extLst>
          </p:cNvPr>
          <p:cNvSpPr>
            <a:spLocks noGrp="1" noChangeArrowheads="1"/>
          </p:cNvSpPr>
          <p:nvPr>
            <p:ph type="title"/>
          </p:nvPr>
        </p:nvSpPr>
        <p:spPr>
          <a:xfrm>
            <a:off x="1066800" y="-88900"/>
            <a:ext cx="7704138" cy="1676400"/>
          </a:xfrm>
        </p:spPr>
        <p:txBody>
          <a:bodyPr/>
          <a:lstStyle/>
          <a:p>
            <a:pPr eaLnBrk="1" hangingPunct="1"/>
            <a:r>
              <a:rPr lang="en-US" altLang="en-US" sz="3200" b="1">
                <a:ln>
                  <a:noFill/>
                </a:ln>
                <a:latin typeface="Calibri" panose="020F0502020204030204" pitchFamily="34" charset="0"/>
                <a:cs typeface="Calibri" panose="020F0502020204030204" pitchFamily="34" charset="0"/>
              </a:rPr>
              <a:t>Mandate 13: Scholarship for Academic Excellence Application (SAE) Screen</a:t>
            </a:r>
          </a:p>
        </p:txBody>
      </p:sp>
      <p:sp>
        <p:nvSpPr>
          <p:cNvPr id="102403" name="Slide Number Placeholder 1">
            <a:extLst>
              <a:ext uri="{FF2B5EF4-FFF2-40B4-BE49-F238E27FC236}">
                <a16:creationId xmlns:a16="http://schemas.microsoft.com/office/drawing/2014/main" id="{CB6A99CA-3592-41D0-A93D-D6DD1215C8C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spcAft>
                <a:spcPts val="600"/>
              </a:spcAft>
              <a:buClr>
                <a:srgbClr val="1287C3"/>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1287C3"/>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1287C3"/>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1287C3"/>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D7404A60-AF40-4AA1-93C7-A151B859F51D}" type="slidenum">
              <a:rPr lang="en-US" altLang="en-US" sz="1400" smtClean="0">
                <a:latin typeface="Tahoma" panose="020B0604030504040204" pitchFamily="34" charset="0"/>
              </a:rPr>
              <a:pPr>
                <a:spcBef>
                  <a:spcPct val="0"/>
                </a:spcBef>
                <a:spcAft>
                  <a:spcPct val="0"/>
                </a:spcAft>
                <a:buClrTx/>
                <a:buSzTx/>
                <a:buFontTx/>
                <a:buNone/>
              </a:pPr>
              <a:t>78</a:t>
            </a:fld>
            <a:endParaRPr lang="en-US" altLang="en-US" sz="1400">
              <a:latin typeface="Tahoma" panose="020B0604030504040204" pitchFamily="34" charset="0"/>
            </a:endParaRPr>
          </a:p>
        </p:txBody>
      </p:sp>
      <p:pic>
        <p:nvPicPr>
          <p:cNvPr id="102404" name="Picture 2">
            <a:extLst>
              <a:ext uri="{FF2B5EF4-FFF2-40B4-BE49-F238E27FC236}">
                <a16:creationId xmlns:a16="http://schemas.microsoft.com/office/drawing/2014/main" id="{ECCB9218-2564-4EC0-A955-1EA47DD62E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0" y="1581150"/>
            <a:ext cx="8667750" cy="361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6C4D9C76-221B-464F-87EA-C2AC5700A652}"/>
              </a:ext>
            </a:extLst>
          </p:cNvPr>
          <p:cNvSpPr>
            <a:spLocks noGrp="1" noChangeArrowheads="1"/>
          </p:cNvSpPr>
          <p:nvPr>
            <p:ph type="title"/>
          </p:nvPr>
        </p:nvSpPr>
        <p:spPr>
          <a:xfrm>
            <a:off x="1154113" y="0"/>
            <a:ext cx="7793037" cy="749300"/>
          </a:xfrm>
        </p:spPr>
        <p:txBody>
          <a:bodyPr rtlCol="0">
            <a:normAutofit fontScale="90000"/>
          </a:bodyPr>
          <a:lstStyle/>
          <a:p>
            <a:pPr eaLnBrk="1" fontAlgn="auto" hangingPunct="1">
              <a:spcAft>
                <a:spcPts val="0"/>
              </a:spcAft>
              <a:defRPr/>
            </a:pPr>
            <a:r>
              <a:rPr lang="en-US" altLang="en-US" sz="3600" b="1" dirty="0">
                <a:ln>
                  <a:noFill/>
                </a:ln>
                <a:latin typeface="Calibri" panose="020F0502020204030204" pitchFamily="34" charset="0"/>
                <a:cs typeface="Calibri" panose="020F0502020204030204" pitchFamily="34" charset="0"/>
              </a:rPr>
              <a:t>Mandate 14:  Grade Eight Science Test (GEST)</a:t>
            </a:r>
          </a:p>
        </p:txBody>
      </p:sp>
      <p:sp>
        <p:nvSpPr>
          <p:cNvPr id="77827" name="Rectangle 3">
            <a:extLst>
              <a:ext uri="{FF2B5EF4-FFF2-40B4-BE49-F238E27FC236}">
                <a16:creationId xmlns:a16="http://schemas.microsoft.com/office/drawing/2014/main" id="{5C6F3238-64E4-4E79-BB82-514C2CCB4E94}"/>
              </a:ext>
            </a:extLst>
          </p:cNvPr>
          <p:cNvSpPr>
            <a:spLocks noGrp="1" noChangeArrowheads="1"/>
          </p:cNvSpPr>
          <p:nvPr>
            <p:ph idx="1"/>
          </p:nvPr>
        </p:nvSpPr>
        <p:spPr>
          <a:xfrm>
            <a:off x="1006475" y="1600200"/>
            <a:ext cx="8088313" cy="4341813"/>
          </a:xfrm>
        </p:spPr>
        <p:txBody>
          <a:bodyPr/>
          <a:lstStyle/>
          <a:p>
            <a:pPr eaLnBrk="1" hangingPunct="1">
              <a:lnSpc>
                <a:spcPct val="80000"/>
              </a:lnSpc>
              <a:buFont typeface="Wingdings" panose="05000000000000000000" pitchFamily="2" charset="2"/>
              <a:buNone/>
              <a:defRPr/>
            </a:pPr>
            <a:endParaRPr lang="en-US" altLang="en-US" sz="2100" u="sng" dirty="0">
              <a:latin typeface="Calibri" panose="020F0502020204030204" pitchFamily="34" charset="0"/>
              <a:cs typeface="Calibri" panose="020F0502020204030204" pitchFamily="34" charset="0"/>
            </a:endParaRPr>
          </a:p>
          <a:p>
            <a:pPr eaLnBrk="1" hangingPunct="1">
              <a:lnSpc>
                <a:spcPct val="80000"/>
              </a:lnSpc>
              <a:buFont typeface="Wingdings" panose="05000000000000000000" pitchFamily="2" charset="2"/>
              <a:buNone/>
              <a:defRPr/>
            </a:pPr>
            <a:r>
              <a:rPr lang="en-US" altLang="en-US" sz="2100" u="sng" dirty="0">
                <a:latin typeface="Calibri" panose="020F0502020204030204" pitchFamily="34" charset="0"/>
                <a:cs typeface="Calibri" panose="020F0502020204030204" pitchFamily="34" charset="0"/>
              </a:rPr>
              <a:t>GEST Expenditures</a:t>
            </a:r>
            <a:endParaRPr lang="en-US" altLang="en-US" sz="2100" dirty="0">
              <a:latin typeface="Calibri" panose="020F0502020204030204" pitchFamily="34" charset="0"/>
              <a:cs typeface="Calibri" panose="020F0502020204030204" pitchFamily="34" charset="0"/>
            </a:endParaRPr>
          </a:p>
          <a:p>
            <a:pPr marL="457200" indent="-457200" eaLnBrk="1" hangingPunct="1">
              <a:lnSpc>
                <a:spcPct val="80000"/>
              </a:lnSpc>
              <a:buFont typeface="+mj-lt"/>
              <a:buAutoNum type="arabicPeriod"/>
              <a:defRPr/>
            </a:pPr>
            <a:r>
              <a:rPr lang="en-US" altLang="en-US" sz="2100" dirty="0">
                <a:latin typeface="Calibri" panose="020F0502020204030204" pitchFamily="34" charset="0"/>
                <a:cs typeface="Calibri" panose="020F0502020204030204" pitchFamily="34" charset="0"/>
              </a:rPr>
              <a:t>Enter total number of staff employed by school who participated in  Grade Eight Science Test (GEST).</a:t>
            </a:r>
          </a:p>
          <a:p>
            <a:pPr marL="457200" indent="-457200" eaLnBrk="1" hangingPunct="1">
              <a:lnSpc>
                <a:spcPct val="80000"/>
              </a:lnSpc>
              <a:buFont typeface="+mj-lt"/>
              <a:buAutoNum type="arabicPeriod"/>
              <a:defRPr/>
            </a:pPr>
            <a:r>
              <a:rPr lang="en-US" altLang="en-US" sz="2100" dirty="0">
                <a:latin typeface="Calibri" panose="020F0502020204030204" pitchFamily="34" charset="0"/>
                <a:cs typeface="Calibri" panose="020F0502020204030204" pitchFamily="34" charset="0"/>
              </a:rPr>
              <a:t>Enter total hours of work for all assigned tasks performed by employees reported in line 1.</a:t>
            </a:r>
          </a:p>
          <a:p>
            <a:pPr marL="457200" indent="-457200" eaLnBrk="1" hangingPunct="1">
              <a:lnSpc>
                <a:spcPct val="80000"/>
              </a:lnSpc>
              <a:buFont typeface="+mj-lt"/>
              <a:buAutoNum type="arabicPeriod"/>
              <a:defRPr/>
            </a:pPr>
            <a:r>
              <a:rPr lang="en-US" altLang="en-US" sz="2100" dirty="0">
                <a:latin typeface="Calibri" panose="020F0502020204030204" pitchFamily="34" charset="0"/>
                <a:cs typeface="Calibri" panose="020F0502020204030204" pitchFamily="34" charset="0"/>
              </a:rPr>
              <a:t>Enter total salaries paid for all services performed by employees in line 1.</a:t>
            </a:r>
          </a:p>
          <a:p>
            <a:pPr marL="457200" indent="-457200" eaLnBrk="1" hangingPunct="1">
              <a:lnSpc>
                <a:spcPct val="80000"/>
              </a:lnSpc>
              <a:buFont typeface="+mj-lt"/>
              <a:buAutoNum type="arabicPeriod"/>
              <a:defRPr/>
            </a:pPr>
            <a:r>
              <a:rPr lang="en-US" altLang="en-US" sz="2100" dirty="0">
                <a:latin typeface="Calibri" panose="020F0502020204030204" pitchFamily="34" charset="0"/>
                <a:cs typeface="Calibri" panose="020F0502020204030204" pitchFamily="34" charset="0"/>
              </a:rPr>
              <a:t>Enter total employee benefits paid on salaries in line 3.</a:t>
            </a:r>
          </a:p>
          <a:p>
            <a:pPr marL="457200" indent="-457200" eaLnBrk="1" hangingPunct="1">
              <a:lnSpc>
                <a:spcPct val="80000"/>
              </a:lnSpc>
              <a:buFont typeface="+mj-lt"/>
              <a:buAutoNum type="arabicPeriod"/>
              <a:defRPr/>
            </a:pPr>
            <a:r>
              <a:rPr lang="en-US" altLang="en-US" sz="2100" dirty="0">
                <a:latin typeface="Calibri" panose="020F0502020204030204" pitchFamily="34" charset="0"/>
                <a:cs typeface="Calibri" panose="020F0502020204030204" pitchFamily="34" charset="0"/>
              </a:rPr>
              <a:t>Enter total salaries and benefits paid for employees reported in line 1. ( system automatically calculates)</a:t>
            </a:r>
          </a:p>
          <a:p>
            <a:pPr marL="457200" indent="-457200" eaLnBrk="1" hangingPunct="1">
              <a:lnSpc>
                <a:spcPct val="80000"/>
              </a:lnSpc>
              <a:buFont typeface="+mj-lt"/>
              <a:buAutoNum type="arabicPeriod"/>
              <a:defRPr/>
            </a:pPr>
            <a:r>
              <a:rPr lang="en-US" altLang="en-US" sz="2100" dirty="0">
                <a:latin typeface="Calibri" panose="020F0502020204030204" pitchFamily="34" charset="0"/>
                <a:cs typeface="Calibri" panose="020F0502020204030204" pitchFamily="34" charset="0"/>
              </a:rPr>
              <a:t>Average hourly rate is automatically calculated by system. </a:t>
            </a:r>
          </a:p>
          <a:p>
            <a:pPr marL="457200" indent="-457200" eaLnBrk="1" hangingPunct="1">
              <a:lnSpc>
                <a:spcPct val="80000"/>
              </a:lnSpc>
              <a:buFont typeface="+mj-lt"/>
              <a:buAutoNum type="arabicPeriod"/>
              <a:defRPr/>
            </a:pPr>
            <a:r>
              <a:rPr lang="en-US" altLang="en-US" sz="2100" dirty="0">
                <a:latin typeface="Calibri" panose="020F0502020204030204" pitchFamily="34" charset="0"/>
                <a:cs typeface="Calibri" panose="020F0502020204030204" pitchFamily="34" charset="0"/>
              </a:rPr>
              <a:t>Click on the &lt;</a:t>
            </a:r>
            <a:r>
              <a:rPr lang="en-US" altLang="en-US" sz="2100" dirty="0">
                <a:solidFill>
                  <a:schemeClr val="folHlink"/>
                </a:solidFill>
                <a:latin typeface="Calibri" panose="020F0502020204030204" pitchFamily="34" charset="0"/>
                <a:cs typeface="Calibri" panose="020F0502020204030204" pitchFamily="34" charset="0"/>
              </a:rPr>
              <a:t>Save Form&gt;</a:t>
            </a:r>
            <a:r>
              <a:rPr lang="en-US" altLang="en-US" sz="2100" dirty="0">
                <a:latin typeface="Calibri" panose="020F0502020204030204" pitchFamily="34" charset="0"/>
                <a:cs typeface="Calibri" panose="020F0502020204030204" pitchFamily="34" charset="0"/>
              </a:rPr>
              <a:t> button.</a:t>
            </a:r>
          </a:p>
          <a:p>
            <a:pPr eaLnBrk="1" hangingPunct="1">
              <a:lnSpc>
                <a:spcPct val="80000"/>
              </a:lnSpc>
              <a:buFont typeface="Wingdings" panose="05000000000000000000" pitchFamily="2" charset="2"/>
              <a:buChar char="v"/>
              <a:defRPr/>
            </a:pPr>
            <a:r>
              <a:rPr lang="en-US" altLang="en-US" sz="2100" dirty="0">
                <a:latin typeface="Calibri" panose="020F0502020204030204" pitchFamily="34" charset="0"/>
                <a:cs typeface="Calibri" panose="020F0502020204030204" pitchFamily="34" charset="0"/>
              </a:rPr>
              <a:t>The system generates the calculations of Total Expenditures and Total Workshop Expenditures and populates the “MSA/CAP Summary of Expenditures” Screen.</a:t>
            </a:r>
          </a:p>
          <a:p>
            <a:pPr eaLnBrk="1" hangingPunct="1">
              <a:lnSpc>
                <a:spcPct val="80000"/>
              </a:lnSpc>
              <a:buFont typeface="Wingdings" panose="05000000000000000000" pitchFamily="2" charset="2"/>
              <a:buNone/>
              <a:defRPr/>
            </a:pPr>
            <a:r>
              <a:rPr lang="en-US" altLang="en-US" sz="2100" b="1" dirty="0">
                <a:solidFill>
                  <a:schemeClr val="accent3"/>
                </a:solidFill>
                <a:latin typeface="Calibri" panose="020F0502020204030204" pitchFamily="34" charset="0"/>
                <a:cs typeface="Calibri" panose="020F0502020204030204" pitchFamily="34" charset="0"/>
              </a:rPr>
              <a:t>	   *</a:t>
            </a:r>
            <a:r>
              <a:rPr lang="en-US" altLang="en-US" b="1" dirty="0">
                <a:solidFill>
                  <a:schemeClr val="accent3"/>
                </a:solidFill>
                <a:latin typeface="Calibri" panose="020F0502020204030204" pitchFamily="34" charset="0"/>
                <a:cs typeface="Calibri" panose="020F0502020204030204" pitchFamily="34" charset="0"/>
              </a:rPr>
              <a:t>Documentation must be maintained for all these 			    	expenditures</a:t>
            </a:r>
            <a:r>
              <a:rPr lang="en-US" altLang="en-US" b="1" dirty="0">
                <a:solidFill>
                  <a:schemeClr val="accent3"/>
                </a:solidFill>
              </a:rPr>
              <a:t>.*</a:t>
            </a:r>
          </a:p>
        </p:txBody>
      </p:sp>
      <p:sp>
        <p:nvSpPr>
          <p:cNvPr id="103428" name="Slide Number Placeholder 1">
            <a:extLst>
              <a:ext uri="{FF2B5EF4-FFF2-40B4-BE49-F238E27FC236}">
                <a16:creationId xmlns:a16="http://schemas.microsoft.com/office/drawing/2014/main" id="{780B7A8A-BA9A-4ACA-BF9A-0EE11A313CB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spcAft>
                <a:spcPts val="600"/>
              </a:spcAft>
              <a:buClr>
                <a:srgbClr val="1287C3"/>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1287C3"/>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1287C3"/>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1287C3"/>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BDD7F593-7626-4038-BE03-E331ABD73BA6}" type="slidenum">
              <a:rPr lang="en-US" altLang="en-US" sz="1400" smtClean="0">
                <a:latin typeface="Tahoma" panose="020B0604030504040204" pitchFamily="34" charset="0"/>
              </a:rPr>
              <a:pPr>
                <a:spcBef>
                  <a:spcPct val="0"/>
                </a:spcBef>
                <a:spcAft>
                  <a:spcPct val="0"/>
                </a:spcAft>
                <a:buClrTx/>
                <a:buSzTx/>
                <a:buFontTx/>
                <a:buNone/>
              </a:pPr>
              <a:t>79</a:t>
            </a:fld>
            <a:endParaRPr lang="en-US" altLang="en-US" sz="1400">
              <a:latin typeface="Tahoma" panose="020B060403050404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6E2A7EFF-5532-4700-9406-AF99434695A8}"/>
              </a:ext>
            </a:extLst>
          </p:cNvPr>
          <p:cNvSpPr>
            <a:spLocks noGrp="1" noChangeArrowheads="1"/>
          </p:cNvSpPr>
          <p:nvPr>
            <p:ph type="title"/>
          </p:nvPr>
        </p:nvSpPr>
        <p:spPr>
          <a:xfrm>
            <a:off x="771525" y="2209800"/>
            <a:ext cx="7704138" cy="1981200"/>
          </a:xfrm>
        </p:spPr>
        <p:txBody>
          <a:bodyPr/>
          <a:lstStyle/>
          <a:p>
            <a:pPr eaLnBrk="1" hangingPunct="1">
              <a:buClr>
                <a:srgbClr val="C00000"/>
              </a:buClr>
            </a:pPr>
            <a:r>
              <a:rPr lang="en-US" altLang="en-US" sz="5400" b="1" i="1" u="sng">
                <a:ln>
                  <a:noFill/>
                </a:ln>
                <a:latin typeface="Calibri" panose="020F0502020204030204" pitchFamily="34" charset="0"/>
                <a:cs typeface="Calibri" panose="020F0502020204030204" pitchFamily="34" charset="0"/>
              </a:rPr>
              <a:t>MSA/CAP OVERVIEW</a:t>
            </a:r>
            <a:br>
              <a:rPr lang="en-US" altLang="en-US" sz="5400">
                <a:ln>
                  <a:noFill/>
                </a:ln>
              </a:rPr>
            </a:br>
            <a:endParaRPr lang="en-US" altLang="en-US" sz="5400">
              <a:ln>
                <a:noFill/>
              </a:ln>
            </a:endParaRPr>
          </a:p>
        </p:txBody>
      </p:sp>
      <p:sp>
        <p:nvSpPr>
          <p:cNvPr id="24579" name="Slide Number Placeholder 1">
            <a:extLst>
              <a:ext uri="{FF2B5EF4-FFF2-40B4-BE49-F238E27FC236}">
                <a16:creationId xmlns:a16="http://schemas.microsoft.com/office/drawing/2014/main" id="{8F287E17-DD33-4F9C-9E02-DA4BEC2991D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spcAft>
                <a:spcPts val="600"/>
              </a:spcAft>
              <a:buClr>
                <a:srgbClr val="1287C3"/>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1287C3"/>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1287C3"/>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1287C3"/>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0E3FEF68-42AD-4961-BB21-D199D85C7C91}" type="slidenum">
              <a:rPr lang="en-US" altLang="en-US" sz="1400" smtClean="0">
                <a:latin typeface="Tahoma" panose="020B0604030504040204" pitchFamily="34" charset="0"/>
              </a:rPr>
              <a:pPr>
                <a:spcBef>
                  <a:spcPct val="0"/>
                </a:spcBef>
                <a:spcAft>
                  <a:spcPct val="0"/>
                </a:spcAft>
                <a:buClrTx/>
                <a:buSzTx/>
                <a:buFontTx/>
                <a:buNone/>
              </a:pPr>
              <a:t>8</a:t>
            </a:fld>
            <a:endParaRPr lang="en-US" altLang="en-US" sz="1400">
              <a:latin typeface="Tahoma" panose="020B0604030504040204" pitchFamily="34" charset="0"/>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a:extLst>
              <a:ext uri="{FF2B5EF4-FFF2-40B4-BE49-F238E27FC236}">
                <a16:creationId xmlns:a16="http://schemas.microsoft.com/office/drawing/2014/main" id="{1AF76CF6-0D46-40C2-BE6F-2B4FFCE6F4EB}"/>
              </a:ext>
            </a:extLst>
          </p:cNvPr>
          <p:cNvSpPr>
            <a:spLocks noGrp="1" noChangeArrowheads="1"/>
          </p:cNvSpPr>
          <p:nvPr>
            <p:ph type="title"/>
          </p:nvPr>
        </p:nvSpPr>
        <p:spPr>
          <a:xfrm>
            <a:off x="1066800" y="-88900"/>
            <a:ext cx="7704138" cy="1676400"/>
          </a:xfrm>
        </p:spPr>
        <p:txBody>
          <a:bodyPr/>
          <a:lstStyle/>
          <a:p>
            <a:pPr eaLnBrk="1" hangingPunct="1"/>
            <a:r>
              <a:rPr lang="en-US" altLang="en-US" sz="3200" b="1">
                <a:ln>
                  <a:noFill/>
                </a:ln>
                <a:latin typeface="Calibri" panose="020F0502020204030204" pitchFamily="34" charset="0"/>
                <a:cs typeface="Calibri" panose="020F0502020204030204" pitchFamily="34" charset="0"/>
              </a:rPr>
              <a:t>Mandate 14: Grade Eight Science Test (GEST) Screen</a:t>
            </a:r>
          </a:p>
        </p:txBody>
      </p:sp>
      <p:sp>
        <p:nvSpPr>
          <p:cNvPr id="105475" name="Slide Number Placeholder 1">
            <a:extLst>
              <a:ext uri="{FF2B5EF4-FFF2-40B4-BE49-F238E27FC236}">
                <a16:creationId xmlns:a16="http://schemas.microsoft.com/office/drawing/2014/main" id="{B1FF8D13-6332-4727-B8AF-36524E1D771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spcAft>
                <a:spcPts val="600"/>
              </a:spcAft>
              <a:buClr>
                <a:srgbClr val="1287C3"/>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1287C3"/>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1287C3"/>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1287C3"/>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D220429A-409C-41EA-B61A-EF02ECCBF5F0}" type="slidenum">
              <a:rPr lang="en-US" altLang="en-US" sz="1400" smtClean="0">
                <a:latin typeface="Tahoma" panose="020B0604030504040204" pitchFamily="34" charset="0"/>
              </a:rPr>
              <a:pPr>
                <a:spcBef>
                  <a:spcPct val="0"/>
                </a:spcBef>
                <a:spcAft>
                  <a:spcPct val="0"/>
                </a:spcAft>
                <a:buClrTx/>
                <a:buSzTx/>
                <a:buFontTx/>
                <a:buNone/>
              </a:pPr>
              <a:t>80</a:t>
            </a:fld>
            <a:endParaRPr lang="en-US" altLang="en-US" sz="1400">
              <a:latin typeface="Tahoma" panose="020B0604030504040204" pitchFamily="34" charset="0"/>
            </a:endParaRPr>
          </a:p>
        </p:txBody>
      </p:sp>
      <p:pic>
        <p:nvPicPr>
          <p:cNvPr id="105476" name="Picture 3">
            <a:extLst>
              <a:ext uri="{FF2B5EF4-FFF2-40B4-BE49-F238E27FC236}">
                <a16:creationId xmlns:a16="http://schemas.microsoft.com/office/drawing/2014/main" id="{197473B5-FD74-4FA6-845A-4BF201C812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328738"/>
            <a:ext cx="8610600" cy="324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77" name="Picture 5">
            <a:extLst>
              <a:ext uri="{FF2B5EF4-FFF2-40B4-BE49-F238E27FC236}">
                <a16:creationId xmlns:a16="http://schemas.microsoft.com/office/drawing/2014/main" id="{8CA4E0C1-9D51-4B25-BE75-A12E6075AB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445000"/>
            <a:ext cx="8610600" cy="216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AF3FD91F-3287-40EE-B502-5B6175DFED88}"/>
              </a:ext>
            </a:extLst>
          </p:cNvPr>
          <p:cNvSpPr>
            <a:spLocks noGrp="1" noChangeArrowheads="1"/>
          </p:cNvSpPr>
          <p:nvPr>
            <p:ph type="title"/>
          </p:nvPr>
        </p:nvSpPr>
        <p:spPr>
          <a:xfrm>
            <a:off x="1066800" y="-88900"/>
            <a:ext cx="7704138" cy="1676400"/>
          </a:xfrm>
        </p:spPr>
        <p:txBody>
          <a:bodyPr/>
          <a:lstStyle/>
          <a:p>
            <a:pPr eaLnBrk="1" hangingPunct="1"/>
            <a:r>
              <a:rPr lang="en-US" altLang="en-US" sz="3200" b="1">
                <a:ln>
                  <a:noFill/>
                </a:ln>
                <a:latin typeface="Calibri" panose="020F0502020204030204" pitchFamily="34" charset="0"/>
                <a:cs typeface="Calibri" panose="020F0502020204030204" pitchFamily="34" charset="0"/>
              </a:rPr>
              <a:t>Mandate 14: Grade Eight Science Test (GEST) Sample Document Example</a:t>
            </a:r>
          </a:p>
        </p:txBody>
      </p:sp>
      <p:sp>
        <p:nvSpPr>
          <p:cNvPr id="106499" name="Slide Number Placeholder 1">
            <a:extLst>
              <a:ext uri="{FF2B5EF4-FFF2-40B4-BE49-F238E27FC236}">
                <a16:creationId xmlns:a16="http://schemas.microsoft.com/office/drawing/2014/main" id="{0E8081F2-20E0-4F91-855E-C1DA0B7C5E7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spcAft>
                <a:spcPts val="600"/>
              </a:spcAft>
              <a:buClr>
                <a:srgbClr val="1287C3"/>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1287C3"/>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1287C3"/>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1287C3"/>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6F0D4FCB-62BF-42EF-B925-476A5ED62D38}" type="slidenum">
              <a:rPr lang="en-US" altLang="en-US" sz="1400" smtClean="0">
                <a:latin typeface="Tahoma" panose="020B0604030504040204" pitchFamily="34" charset="0"/>
              </a:rPr>
              <a:pPr>
                <a:spcBef>
                  <a:spcPct val="0"/>
                </a:spcBef>
                <a:spcAft>
                  <a:spcPct val="0"/>
                </a:spcAft>
                <a:buClrTx/>
                <a:buSzTx/>
                <a:buFontTx/>
                <a:buNone/>
              </a:pPr>
              <a:t>81</a:t>
            </a:fld>
            <a:endParaRPr lang="en-US" altLang="en-US" sz="1400">
              <a:latin typeface="Tahoma" panose="020B0604030504040204" pitchFamily="34" charset="0"/>
            </a:endParaRPr>
          </a:p>
        </p:txBody>
      </p:sp>
      <p:pic>
        <p:nvPicPr>
          <p:cNvPr id="106500" name="Picture 2">
            <a:extLst>
              <a:ext uri="{FF2B5EF4-FFF2-40B4-BE49-F238E27FC236}">
                <a16:creationId xmlns:a16="http://schemas.microsoft.com/office/drawing/2014/main" id="{915F6E85-C8BF-4F36-BE2F-320249D53B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6938" y="1371600"/>
            <a:ext cx="5910262" cy="540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79AE7722-8B82-42F0-B2F1-37FD13BC7EDF}"/>
              </a:ext>
            </a:extLst>
          </p:cNvPr>
          <p:cNvSpPr>
            <a:spLocks noGrp="1" noChangeArrowheads="1"/>
          </p:cNvSpPr>
          <p:nvPr>
            <p:ph type="title"/>
          </p:nvPr>
        </p:nvSpPr>
        <p:spPr>
          <a:xfrm>
            <a:off x="982663" y="125413"/>
            <a:ext cx="7959725" cy="1436687"/>
          </a:xfrm>
        </p:spPr>
        <p:txBody>
          <a:bodyPr/>
          <a:lstStyle/>
          <a:p>
            <a:pPr eaLnBrk="1" hangingPunct="1"/>
            <a:r>
              <a:rPr lang="en-US" altLang="en-US" sz="2800" b="1">
                <a:ln>
                  <a:noFill/>
                </a:ln>
                <a:latin typeface="Calibri" panose="020F0502020204030204" pitchFamily="34" charset="0"/>
                <a:cs typeface="Calibri" panose="020F0502020204030204" pitchFamily="34" charset="0"/>
              </a:rPr>
              <a:t>Mandate 17: Pesticide Neighbor Notification (PNN)</a:t>
            </a:r>
          </a:p>
        </p:txBody>
      </p:sp>
      <p:sp>
        <p:nvSpPr>
          <p:cNvPr id="53251" name="Rectangle 3">
            <a:extLst>
              <a:ext uri="{FF2B5EF4-FFF2-40B4-BE49-F238E27FC236}">
                <a16:creationId xmlns:a16="http://schemas.microsoft.com/office/drawing/2014/main" id="{661953CB-9667-4BF9-B82B-2EEAD3501BCA}"/>
              </a:ext>
            </a:extLst>
          </p:cNvPr>
          <p:cNvSpPr>
            <a:spLocks noGrp="1" noChangeArrowheads="1"/>
          </p:cNvSpPr>
          <p:nvPr>
            <p:ph idx="1"/>
          </p:nvPr>
        </p:nvSpPr>
        <p:spPr>
          <a:xfrm>
            <a:off x="1143000" y="1609725"/>
            <a:ext cx="7772400" cy="3638550"/>
          </a:xfrm>
        </p:spPr>
        <p:txBody>
          <a:bodyPr rtlCol="0">
            <a:normAutofit/>
          </a:bodyPr>
          <a:lstStyle/>
          <a:p>
            <a:pPr marL="0" indent="0" eaLnBrk="1" fontAlgn="auto" hangingPunct="1">
              <a:buClr>
                <a:schemeClr val="accent1">
                  <a:lumMod val="75000"/>
                </a:schemeClr>
              </a:buClr>
              <a:buFont typeface="Arial" panose="020B0604020202020204" pitchFamily="34" charset="0"/>
              <a:buNone/>
              <a:defRPr/>
            </a:pPr>
            <a:r>
              <a:rPr lang="en-US" sz="2200" dirty="0">
                <a:latin typeface="Calibri" panose="020F0502020204030204" pitchFamily="34" charset="0"/>
                <a:cs typeface="Calibri" panose="020F0502020204030204" pitchFamily="34" charset="0"/>
              </a:rPr>
              <a:t>The School Pesticide Neighbor Notification Law requires all Non-public schools to notify parents and interested parties prior to pesticide applications in instructional and administrative buildings and grounds, as well as playgrounds and athletic fields. </a:t>
            </a:r>
          </a:p>
          <a:p>
            <a:pPr marL="457200" indent="-457200" eaLnBrk="1" fontAlgn="auto" hangingPunct="1">
              <a:buClr>
                <a:schemeClr val="accent1">
                  <a:lumMod val="75000"/>
                </a:schemeClr>
              </a:buClr>
              <a:buFont typeface="+mj-lt"/>
              <a:buAutoNum type="arabicPeriod"/>
              <a:defRPr/>
            </a:pPr>
            <a:r>
              <a:rPr lang="en-US" sz="2200" dirty="0">
                <a:latin typeface="Calibri" panose="020F0502020204030204" pitchFamily="34" charset="0"/>
                <a:cs typeface="Calibri" panose="020F0502020204030204" pitchFamily="34" charset="0"/>
              </a:rPr>
              <a:t>Click yes to claim if your school notified parents and interested parties prior to pesticide applications as required by the Pesticide Neighbor Notification Law.</a:t>
            </a:r>
          </a:p>
          <a:p>
            <a:pPr marL="457200" indent="-457200" eaLnBrk="1" fontAlgn="auto" hangingPunct="1">
              <a:buClr>
                <a:schemeClr val="accent1">
                  <a:lumMod val="75000"/>
                </a:schemeClr>
              </a:buClr>
              <a:buFont typeface="+mj-lt"/>
              <a:buAutoNum type="arabicPeriod"/>
              <a:defRPr/>
            </a:pPr>
            <a:r>
              <a:rPr lang="en-US" sz="2200" dirty="0">
                <a:latin typeface="Calibri" panose="020F0502020204030204" pitchFamily="34" charset="0"/>
                <a:cs typeface="Calibri" panose="020F0502020204030204" pitchFamily="34" charset="0"/>
              </a:rPr>
              <a:t>The system will automatically award $100 for this mandate if claimed.</a:t>
            </a:r>
          </a:p>
          <a:p>
            <a:pPr eaLnBrk="1" fontAlgn="auto" hangingPunct="1">
              <a:buClr>
                <a:schemeClr val="accent1">
                  <a:lumMod val="75000"/>
                </a:schemeClr>
              </a:buClr>
              <a:buFont typeface="Wingdings" panose="05000000000000000000" pitchFamily="2" charset="2"/>
              <a:buChar char="v"/>
              <a:defRPr/>
            </a:pPr>
            <a:endParaRPr lang="en-US" sz="2600" dirty="0">
              <a:latin typeface="Calibri" panose="020F0502020204030204" pitchFamily="34" charset="0"/>
              <a:cs typeface="Calibri" panose="020F0502020204030204" pitchFamily="34" charset="0"/>
            </a:endParaRPr>
          </a:p>
          <a:p>
            <a:pPr eaLnBrk="1" fontAlgn="auto" hangingPunct="1">
              <a:lnSpc>
                <a:spcPct val="90000"/>
              </a:lnSpc>
              <a:buClr>
                <a:schemeClr val="accent1">
                  <a:lumMod val="75000"/>
                </a:schemeClr>
              </a:buClr>
              <a:buFont typeface="Arial"/>
              <a:buChar char="•"/>
              <a:defRPr/>
            </a:pPr>
            <a:endParaRPr lang="en-US" altLang="en-US" dirty="0"/>
          </a:p>
        </p:txBody>
      </p:sp>
      <p:sp>
        <p:nvSpPr>
          <p:cNvPr id="107524" name="Slide Number Placeholder 1">
            <a:extLst>
              <a:ext uri="{FF2B5EF4-FFF2-40B4-BE49-F238E27FC236}">
                <a16:creationId xmlns:a16="http://schemas.microsoft.com/office/drawing/2014/main" id="{6E0C1561-7073-4DC9-98B9-EC10AAB2DB7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spcAft>
                <a:spcPts val="600"/>
              </a:spcAft>
              <a:buClr>
                <a:srgbClr val="1287C3"/>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1287C3"/>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1287C3"/>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1287C3"/>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D82C3821-7D80-4EE2-BB0E-F39B1F498D6B}" type="slidenum">
              <a:rPr lang="en-US" altLang="en-US" sz="1400" smtClean="0">
                <a:latin typeface="Tahoma" panose="020B0604030504040204" pitchFamily="34" charset="0"/>
              </a:rPr>
              <a:pPr>
                <a:spcBef>
                  <a:spcPct val="0"/>
                </a:spcBef>
                <a:spcAft>
                  <a:spcPct val="0"/>
                </a:spcAft>
                <a:buClrTx/>
                <a:buSzTx/>
                <a:buFontTx/>
                <a:buNone/>
              </a:pPr>
              <a:t>82</a:t>
            </a:fld>
            <a:endParaRPr lang="en-US" altLang="en-US" sz="1400">
              <a:latin typeface="Tahoma" panose="020B0604030504040204" pitchFamily="34" charset="0"/>
            </a:endParaRPr>
          </a:p>
        </p:txBody>
      </p:sp>
      <p:pic>
        <p:nvPicPr>
          <p:cNvPr id="107525" name="Picture 3">
            <a:extLst>
              <a:ext uri="{FF2B5EF4-FFF2-40B4-BE49-F238E27FC236}">
                <a16:creationId xmlns:a16="http://schemas.microsoft.com/office/drawing/2014/main" id="{136606FD-1CD7-4226-895E-83BD58398B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570413"/>
            <a:ext cx="8686800" cy="143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36D67227-0ECE-4FFD-9F99-125C90C495FE}"/>
              </a:ext>
            </a:extLst>
          </p:cNvPr>
          <p:cNvSpPr>
            <a:spLocks noGrp="1" noChangeArrowheads="1"/>
          </p:cNvSpPr>
          <p:nvPr>
            <p:ph type="title"/>
          </p:nvPr>
        </p:nvSpPr>
        <p:spPr>
          <a:xfrm>
            <a:off x="1055688" y="76200"/>
            <a:ext cx="8294687" cy="1435100"/>
          </a:xfrm>
        </p:spPr>
        <p:txBody>
          <a:bodyPr/>
          <a:lstStyle/>
          <a:p>
            <a:pPr eaLnBrk="1" hangingPunct="1"/>
            <a:r>
              <a:rPr lang="en-US" altLang="en-US" sz="2800" b="1">
                <a:ln>
                  <a:noFill/>
                </a:ln>
                <a:latin typeface="Calibri" panose="020F0502020204030204" pitchFamily="34" charset="0"/>
                <a:cs typeface="Calibri" panose="020F0502020204030204" pitchFamily="34" charset="0"/>
              </a:rPr>
              <a:t>Mandate 18:  New York State English as a Second Language Achievement Test (NYSESLAT) and New York State Identification Test for English Language Learners(NYSITELL)</a:t>
            </a:r>
          </a:p>
        </p:txBody>
      </p:sp>
      <p:sp>
        <p:nvSpPr>
          <p:cNvPr id="77827" name="Rectangle 3">
            <a:extLst>
              <a:ext uri="{FF2B5EF4-FFF2-40B4-BE49-F238E27FC236}">
                <a16:creationId xmlns:a16="http://schemas.microsoft.com/office/drawing/2014/main" id="{5801F308-C181-46ED-89B7-4197C165F760}"/>
              </a:ext>
            </a:extLst>
          </p:cNvPr>
          <p:cNvSpPr>
            <a:spLocks noGrp="1" noChangeArrowheads="1"/>
          </p:cNvSpPr>
          <p:nvPr>
            <p:ph idx="1"/>
          </p:nvPr>
        </p:nvSpPr>
        <p:spPr>
          <a:xfrm>
            <a:off x="1055688" y="1676400"/>
            <a:ext cx="8088312" cy="4876800"/>
          </a:xfrm>
        </p:spPr>
        <p:txBody>
          <a:bodyPr/>
          <a:lstStyle/>
          <a:p>
            <a:pPr eaLnBrk="1" hangingPunct="1">
              <a:lnSpc>
                <a:spcPct val="80000"/>
              </a:lnSpc>
              <a:buFont typeface="Wingdings" panose="05000000000000000000" pitchFamily="2" charset="2"/>
              <a:buNone/>
              <a:defRPr/>
            </a:pPr>
            <a:endParaRPr lang="en-US" altLang="en-US" sz="2100" u="sng" dirty="0">
              <a:latin typeface="Calibri" panose="020F0502020204030204" pitchFamily="34" charset="0"/>
              <a:cs typeface="Calibri" panose="020F0502020204030204" pitchFamily="34" charset="0"/>
            </a:endParaRPr>
          </a:p>
          <a:p>
            <a:pPr eaLnBrk="1" hangingPunct="1">
              <a:lnSpc>
                <a:spcPct val="80000"/>
              </a:lnSpc>
              <a:buFont typeface="Wingdings" panose="05000000000000000000" pitchFamily="2" charset="2"/>
              <a:buNone/>
              <a:defRPr/>
            </a:pPr>
            <a:r>
              <a:rPr lang="en-US" altLang="en-US" sz="1800" u="sng" dirty="0">
                <a:latin typeface="Calibri" panose="020F0502020204030204" pitchFamily="34" charset="0"/>
                <a:cs typeface="Calibri" panose="020F0502020204030204" pitchFamily="34" charset="0"/>
              </a:rPr>
              <a:t>NYSESLAT/NYSITELL Expenditures</a:t>
            </a:r>
            <a:endParaRPr lang="en-US" altLang="en-US" sz="1800" dirty="0">
              <a:latin typeface="Calibri" panose="020F0502020204030204" pitchFamily="34" charset="0"/>
              <a:cs typeface="Calibri" panose="020F0502020204030204" pitchFamily="34" charset="0"/>
            </a:endParaRPr>
          </a:p>
          <a:p>
            <a:pPr marL="457200" indent="-457200" eaLnBrk="1" hangingPunct="1">
              <a:lnSpc>
                <a:spcPct val="80000"/>
              </a:lnSpc>
              <a:buFont typeface="+mj-lt"/>
              <a:buAutoNum type="arabicPeriod"/>
              <a:defRPr/>
            </a:pPr>
            <a:r>
              <a:rPr lang="en-US" altLang="en-US" sz="1800" dirty="0">
                <a:latin typeface="Calibri" panose="020F0502020204030204" pitchFamily="34" charset="0"/>
                <a:cs typeface="Calibri" panose="020F0502020204030204" pitchFamily="34" charset="0"/>
              </a:rPr>
              <a:t>Enter total number of staff employed by school who participated in NYSESLAT/NYSITELL.</a:t>
            </a:r>
          </a:p>
          <a:p>
            <a:pPr marL="457200" indent="-457200" eaLnBrk="1" hangingPunct="1">
              <a:lnSpc>
                <a:spcPct val="80000"/>
              </a:lnSpc>
              <a:buFont typeface="+mj-lt"/>
              <a:buAutoNum type="arabicPeriod"/>
              <a:defRPr/>
            </a:pPr>
            <a:r>
              <a:rPr lang="en-US" altLang="en-US" sz="1800" dirty="0">
                <a:latin typeface="Calibri" panose="020F0502020204030204" pitchFamily="34" charset="0"/>
                <a:cs typeface="Calibri" panose="020F0502020204030204" pitchFamily="34" charset="0"/>
              </a:rPr>
              <a:t>Enter total hours of work for all assigned tasks performed by employees reported in line 1.</a:t>
            </a:r>
          </a:p>
          <a:p>
            <a:pPr marL="457200" indent="-457200" eaLnBrk="1" hangingPunct="1">
              <a:lnSpc>
                <a:spcPct val="80000"/>
              </a:lnSpc>
              <a:buFont typeface="+mj-lt"/>
              <a:buAutoNum type="arabicPeriod"/>
              <a:defRPr/>
            </a:pPr>
            <a:r>
              <a:rPr lang="en-US" altLang="en-US" sz="1800" dirty="0">
                <a:latin typeface="Calibri" panose="020F0502020204030204" pitchFamily="34" charset="0"/>
                <a:cs typeface="Calibri" panose="020F0502020204030204" pitchFamily="34" charset="0"/>
              </a:rPr>
              <a:t>Enter total salaries paid for all services performed by employees in line 1.</a:t>
            </a:r>
          </a:p>
          <a:p>
            <a:pPr marL="457200" indent="-457200" eaLnBrk="1" hangingPunct="1">
              <a:lnSpc>
                <a:spcPct val="80000"/>
              </a:lnSpc>
              <a:buFont typeface="+mj-lt"/>
              <a:buAutoNum type="arabicPeriod"/>
              <a:defRPr/>
            </a:pPr>
            <a:r>
              <a:rPr lang="en-US" altLang="en-US" sz="1800" dirty="0">
                <a:latin typeface="Calibri" panose="020F0502020204030204" pitchFamily="34" charset="0"/>
                <a:cs typeface="Calibri" panose="020F0502020204030204" pitchFamily="34" charset="0"/>
              </a:rPr>
              <a:t>Enter total employee benefits paid on salaries in line 3.</a:t>
            </a:r>
          </a:p>
          <a:p>
            <a:pPr marL="457200" indent="-457200" eaLnBrk="1" hangingPunct="1">
              <a:lnSpc>
                <a:spcPct val="80000"/>
              </a:lnSpc>
              <a:buFont typeface="+mj-lt"/>
              <a:buAutoNum type="arabicPeriod"/>
              <a:defRPr/>
            </a:pPr>
            <a:r>
              <a:rPr lang="en-US" altLang="en-US" sz="1800" dirty="0">
                <a:latin typeface="Calibri" panose="020F0502020204030204" pitchFamily="34" charset="0"/>
                <a:cs typeface="Calibri" panose="020F0502020204030204" pitchFamily="34" charset="0"/>
              </a:rPr>
              <a:t>Enter total salaries and benefits paid for employees reported in line 1. ( system automatically calculates)</a:t>
            </a:r>
          </a:p>
          <a:p>
            <a:pPr marL="457200" indent="-457200" eaLnBrk="1" hangingPunct="1">
              <a:lnSpc>
                <a:spcPct val="80000"/>
              </a:lnSpc>
              <a:buFont typeface="+mj-lt"/>
              <a:buAutoNum type="arabicPeriod"/>
              <a:defRPr/>
            </a:pPr>
            <a:r>
              <a:rPr lang="en-US" altLang="en-US" sz="1800" dirty="0">
                <a:latin typeface="Calibri" panose="020F0502020204030204" pitchFamily="34" charset="0"/>
                <a:cs typeface="Calibri" panose="020F0502020204030204" pitchFamily="34" charset="0"/>
              </a:rPr>
              <a:t>Average hourly rate is automatically calculated by system. </a:t>
            </a:r>
          </a:p>
          <a:p>
            <a:pPr marL="457200" indent="-457200" eaLnBrk="1" hangingPunct="1">
              <a:lnSpc>
                <a:spcPct val="80000"/>
              </a:lnSpc>
              <a:buFont typeface="+mj-lt"/>
              <a:buAutoNum type="arabicPeriod"/>
              <a:defRPr/>
            </a:pPr>
            <a:r>
              <a:rPr lang="en-US" altLang="en-US" sz="1800" dirty="0">
                <a:latin typeface="Calibri" panose="020F0502020204030204" pitchFamily="34" charset="0"/>
                <a:cs typeface="Calibri" panose="020F0502020204030204" pitchFamily="34" charset="0"/>
              </a:rPr>
              <a:t>Click on the &lt;</a:t>
            </a:r>
            <a:r>
              <a:rPr lang="en-US" altLang="en-US" sz="1800" dirty="0">
                <a:solidFill>
                  <a:schemeClr val="folHlink"/>
                </a:solidFill>
                <a:latin typeface="Calibri" panose="020F0502020204030204" pitchFamily="34" charset="0"/>
                <a:cs typeface="Calibri" panose="020F0502020204030204" pitchFamily="34" charset="0"/>
              </a:rPr>
              <a:t>Save Form&gt;</a:t>
            </a:r>
            <a:r>
              <a:rPr lang="en-US" altLang="en-US" sz="1800" dirty="0">
                <a:latin typeface="Calibri" panose="020F0502020204030204" pitchFamily="34" charset="0"/>
                <a:cs typeface="Calibri" panose="020F0502020204030204" pitchFamily="34" charset="0"/>
              </a:rPr>
              <a:t> button.</a:t>
            </a:r>
          </a:p>
          <a:p>
            <a:pPr eaLnBrk="1" hangingPunct="1">
              <a:lnSpc>
                <a:spcPct val="80000"/>
              </a:lnSpc>
              <a:buFont typeface="Wingdings" panose="05000000000000000000" pitchFamily="2" charset="2"/>
              <a:buChar char="v"/>
              <a:defRPr/>
            </a:pPr>
            <a:r>
              <a:rPr lang="en-US" altLang="en-US" sz="1800" dirty="0">
                <a:latin typeface="Calibri" panose="020F0502020204030204" pitchFamily="34" charset="0"/>
                <a:cs typeface="Calibri" panose="020F0502020204030204" pitchFamily="34" charset="0"/>
              </a:rPr>
              <a:t>The system generates the calculations of Total Expenditures and Total Workshop Expenditures and populates the “MSA/CAP Summary of Expenditures” Screen.</a:t>
            </a:r>
          </a:p>
          <a:p>
            <a:pPr eaLnBrk="1" hangingPunct="1">
              <a:lnSpc>
                <a:spcPct val="80000"/>
              </a:lnSpc>
              <a:buFont typeface="Wingdings" panose="05000000000000000000" pitchFamily="2" charset="2"/>
              <a:buNone/>
              <a:defRPr/>
            </a:pPr>
            <a:endParaRPr lang="en-US" altLang="en-US" sz="2100" b="1" dirty="0">
              <a:solidFill>
                <a:srgbClr val="C6183D"/>
              </a:solidFill>
              <a:latin typeface="Calibri" panose="020F0502020204030204" pitchFamily="34" charset="0"/>
              <a:cs typeface="Calibri" panose="020F0502020204030204" pitchFamily="34" charset="0"/>
            </a:endParaRPr>
          </a:p>
          <a:p>
            <a:pPr eaLnBrk="1" hangingPunct="1">
              <a:lnSpc>
                <a:spcPct val="80000"/>
              </a:lnSpc>
              <a:buFont typeface="Wingdings" panose="05000000000000000000" pitchFamily="2" charset="2"/>
              <a:buNone/>
              <a:defRPr/>
            </a:pPr>
            <a:r>
              <a:rPr lang="en-US" altLang="en-US" sz="2100" b="1" dirty="0">
                <a:solidFill>
                  <a:srgbClr val="FFC000"/>
                </a:solidFill>
                <a:latin typeface="Calibri" panose="020F0502020204030204" pitchFamily="34" charset="0"/>
                <a:cs typeface="Calibri" panose="020F0502020204030204" pitchFamily="34" charset="0"/>
              </a:rPr>
              <a:t>   </a:t>
            </a:r>
            <a:r>
              <a:rPr lang="en-US" altLang="en-US" sz="2100" b="1" dirty="0">
                <a:solidFill>
                  <a:schemeClr val="accent3"/>
                </a:solidFill>
                <a:latin typeface="Calibri" panose="020F0502020204030204" pitchFamily="34" charset="0"/>
                <a:cs typeface="Calibri" panose="020F0502020204030204" pitchFamily="34" charset="0"/>
              </a:rPr>
              <a:t>*</a:t>
            </a:r>
            <a:r>
              <a:rPr lang="en-US" altLang="en-US" b="1" dirty="0">
                <a:solidFill>
                  <a:schemeClr val="accent3"/>
                </a:solidFill>
                <a:latin typeface="Calibri" panose="020F0502020204030204" pitchFamily="34" charset="0"/>
                <a:cs typeface="Calibri" panose="020F0502020204030204" pitchFamily="34" charset="0"/>
              </a:rPr>
              <a:t>Documentation must be maintained for all these expenditures</a:t>
            </a:r>
            <a:r>
              <a:rPr lang="en-US" altLang="en-US" b="1" dirty="0">
                <a:solidFill>
                  <a:schemeClr val="accent3"/>
                </a:solidFill>
              </a:rPr>
              <a:t>.*</a:t>
            </a:r>
          </a:p>
        </p:txBody>
      </p:sp>
      <p:sp>
        <p:nvSpPr>
          <p:cNvPr id="108548" name="Slide Number Placeholder 1">
            <a:extLst>
              <a:ext uri="{FF2B5EF4-FFF2-40B4-BE49-F238E27FC236}">
                <a16:creationId xmlns:a16="http://schemas.microsoft.com/office/drawing/2014/main" id="{AE84E481-13D7-4158-AD0F-F9EB879FFF6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spcAft>
                <a:spcPts val="600"/>
              </a:spcAft>
              <a:buClr>
                <a:srgbClr val="1287C3"/>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1287C3"/>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1287C3"/>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1287C3"/>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82089E86-FC40-412E-91F9-01AA691D52B0}" type="slidenum">
              <a:rPr lang="en-US" altLang="en-US" sz="1400" smtClean="0">
                <a:latin typeface="Tahoma" panose="020B0604030504040204" pitchFamily="34" charset="0"/>
              </a:rPr>
              <a:pPr>
                <a:spcBef>
                  <a:spcPct val="0"/>
                </a:spcBef>
                <a:spcAft>
                  <a:spcPct val="0"/>
                </a:spcAft>
                <a:buClrTx/>
                <a:buSzTx/>
                <a:buFontTx/>
                <a:buNone/>
              </a:pPr>
              <a:t>83</a:t>
            </a:fld>
            <a:endParaRPr lang="en-US" altLang="en-US" sz="1400">
              <a:latin typeface="Tahoma" panose="020B0604030504040204" pitchFamily="34" charset="0"/>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a:extLst>
              <a:ext uri="{FF2B5EF4-FFF2-40B4-BE49-F238E27FC236}">
                <a16:creationId xmlns:a16="http://schemas.microsoft.com/office/drawing/2014/main" id="{E205F0E6-60FE-4EEA-97F2-1E5B993D51C6}"/>
              </a:ext>
            </a:extLst>
          </p:cNvPr>
          <p:cNvSpPr>
            <a:spLocks noGrp="1" noChangeArrowheads="1"/>
          </p:cNvSpPr>
          <p:nvPr>
            <p:ph type="title"/>
          </p:nvPr>
        </p:nvSpPr>
        <p:spPr>
          <a:xfrm>
            <a:off x="1066800" y="384175"/>
            <a:ext cx="7704138" cy="1676400"/>
          </a:xfrm>
        </p:spPr>
        <p:txBody>
          <a:bodyPr/>
          <a:lstStyle/>
          <a:p>
            <a:pPr eaLnBrk="1" hangingPunct="1"/>
            <a:r>
              <a:rPr lang="en-US" altLang="en-US" sz="2400" b="1">
                <a:ln>
                  <a:noFill/>
                </a:ln>
                <a:latin typeface="Calibri" panose="020F0502020204030204" pitchFamily="34" charset="0"/>
                <a:cs typeface="Calibri" panose="020F0502020204030204" pitchFamily="34" charset="0"/>
              </a:rPr>
              <a:t>Mandate 18: New York State English as a Second Language Achievement Test (NYSESLAT) and New York State Identification Test for English Language Learners(NYSITELL) Screen</a:t>
            </a:r>
          </a:p>
        </p:txBody>
      </p:sp>
      <p:sp>
        <p:nvSpPr>
          <p:cNvPr id="110595" name="Slide Number Placeholder 1">
            <a:extLst>
              <a:ext uri="{FF2B5EF4-FFF2-40B4-BE49-F238E27FC236}">
                <a16:creationId xmlns:a16="http://schemas.microsoft.com/office/drawing/2014/main" id="{A3686FDC-3C62-4C6F-83FB-BF9BDC7F81A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spcAft>
                <a:spcPts val="600"/>
              </a:spcAft>
              <a:buClr>
                <a:srgbClr val="1287C3"/>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1287C3"/>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1287C3"/>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1287C3"/>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891FF372-A250-4F0A-AF5E-A476D71DE4FA}" type="slidenum">
              <a:rPr lang="en-US" altLang="en-US" sz="1400" smtClean="0">
                <a:latin typeface="Tahoma" panose="020B0604030504040204" pitchFamily="34" charset="0"/>
              </a:rPr>
              <a:pPr>
                <a:spcBef>
                  <a:spcPct val="0"/>
                </a:spcBef>
                <a:spcAft>
                  <a:spcPct val="0"/>
                </a:spcAft>
                <a:buClrTx/>
                <a:buSzTx/>
                <a:buFontTx/>
                <a:buNone/>
              </a:pPr>
              <a:t>84</a:t>
            </a:fld>
            <a:endParaRPr lang="en-US" altLang="en-US" sz="1400">
              <a:latin typeface="Tahoma" panose="020B0604030504040204" pitchFamily="34" charset="0"/>
            </a:endParaRPr>
          </a:p>
        </p:txBody>
      </p:sp>
      <p:pic>
        <p:nvPicPr>
          <p:cNvPr id="110596" name="Picture 2">
            <a:extLst>
              <a:ext uri="{FF2B5EF4-FFF2-40B4-BE49-F238E27FC236}">
                <a16:creationId xmlns:a16="http://schemas.microsoft.com/office/drawing/2014/main" id="{79A92C23-51A9-48AF-A028-F3092E7DF5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944688"/>
            <a:ext cx="8686800" cy="320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597" name="Picture 6">
            <a:extLst>
              <a:ext uri="{FF2B5EF4-FFF2-40B4-BE49-F238E27FC236}">
                <a16:creationId xmlns:a16="http://schemas.microsoft.com/office/drawing/2014/main" id="{7920A3A1-4C9B-4324-9A37-8DB11F4A15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5262563"/>
            <a:ext cx="8686800"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a:extLst>
              <a:ext uri="{FF2B5EF4-FFF2-40B4-BE49-F238E27FC236}">
                <a16:creationId xmlns:a16="http://schemas.microsoft.com/office/drawing/2014/main" id="{A04189BC-2A9B-4FA9-A459-635CE158E1C2}"/>
              </a:ext>
            </a:extLst>
          </p:cNvPr>
          <p:cNvSpPr>
            <a:spLocks noGrp="1" noChangeArrowheads="1"/>
          </p:cNvSpPr>
          <p:nvPr>
            <p:ph type="title"/>
          </p:nvPr>
        </p:nvSpPr>
        <p:spPr>
          <a:xfrm>
            <a:off x="993775" y="146050"/>
            <a:ext cx="7704138" cy="1676400"/>
          </a:xfrm>
        </p:spPr>
        <p:txBody>
          <a:bodyPr/>
          <a:lstStyle/>
          <a:p>
            <a:pPr eaLnBrk="1" hangingPunct="1"/>
            <a:r>
              <a:rPr lang="en-US" altLang="en-US" sz="2800" b="1">
                <a:ln>
                  <a:noFill/>
                </a:ln>
                <a:latin typeface="Calibri" panose="020F0502020204030204" pitchFamily="34" charset="0"/>
                <a:cs typeface="Calibri" panose="020F0502020204030204" pitchFamily="34" charset="0"/>
              </a:rPr>
              <a:t>Mandate 18: NYSESLAT &amp; NYSITELL Test </a:t>
            </a:r>
            <a:br>
              <a:rPr lang="en-US" altLang="en-US" sz="2800" b="1">
                <a:ln>
                  <a:noFill/>
                </a:ln>
                <a:latin typeface="Calibri" panose="020F0502020204030204" pitchFamily="34" charset="0"/>
                <a:cs typeface="Calibri" panose="020F0502020204030204" pitchFamily="34" charset="0"/>
              </a:rPr>
            </a:br>
            <a:r>
              <a:rPr lang="en-US" altLang="en-US" sz="2800" b="1">
                <a:ln>
                  <a:noFill/>
                </a:ln>
                <a:latin typeface="Calibri" panose="020F0502020204030204" pitchFamily="34" charset="0"/>
                <a:cs typeface="Calibri" panose="020F0502020204030204" pitchFamily="34" charset="0"/>
              </a:rPr>
              <a:t>Sample Document Examples</a:t>
            </a:r>
          </a:p>
        </p:txBody>
      </p:sp>
      <p:sp>
        <p:nvSpPr>
          <p:cNvPr id="111619" name="Slide Number Placeholder 1">
            <a:extLst>
              <a:ext uri="{FF2B5EF4-FFF2-40B4-BE49-F238E27FC236}">
                <a16:creationId xmlns:a16="http://schemas.microsoft.com/office/drawing/2014/main" id="{97351075-4CFA-4503-B1A4-59D10D11BDD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spcAft>
                <a:spcPts val="600"/>
              </a:spcAft>
              <a:buClr>
                <a:srgbClr val="1287C3"/>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1287C3"/>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1287C3"/>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1287C3"/>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F741D0F5-CC73-47DB-9ADB-59C8C08453D1}" type="slidenum">
              <a:rPr lang="en-US" altLang="en-US" sz="1400" smtClean="0">
                <a:latin typeface="Tahoma" panose="020B0604030504040204" pitchFamily="34" charset="0"/>
              </a:rPr>
              <a:pPr>
                <a:spcBef>
                  <a:spcPct val="0"/>
                </a:spcBef>
                <a:spcAft>
                  <a:spcPct val="0"/>
                </a:spcAft>
                <a:buClrTx/>
                <a:buSzTx/>
                <a:buFontTx/>
                <a:buNone/>
              </a:pPr>
              <a:t>85</a:t>
            </a:fld>
            <a:endParaRPr lang="en-US" altLang="en-US" sz="1400">
              <a:latin typeface="Tahoma" panose="020B0604030504040204" pitchFamily="34" charset="0"/>
            </a:endParaRPr>
          </a:p>
        </p:txBody>
      </p:sp>
      <p:pic>
        <p:nvPicPr>
          <p:cNvPr id="111620" name="Picture 2">
            <a:extLst>
              <a:ext uri="{FF2B5EF4-FFF2-40B4-BE49-F238E27FC236}">
                <a16:creationId xmlns:a16="http://schemas.microsoft.com/office/drawing/2014/main" id="{44E024A5-1245-4456-B79E-6C79FFDA81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275" y="1466850"/>
            <a:ext cx="4294188" cy="503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21" name="Picture 4">
            <a:extLst>
              <a:ext uri="{FF2B5EF4-FFF2-40B4-BE49-F238E27FC236}">
                <a16:creationId xmlns:a16="http://schemas.microsoft.com/office/drawing/2014/main" id="{513BAED8-EDBD-4BB1-B124-C7F4C49ED5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4413" y="1693863"/>
            <a:ext cx="4292600" cy="481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83F32C8F-C429-49C9-A067-E8D819776BB2}"/>
              </a:ext>
            </a:extLst>
          </p:cNvPr>
          <p:cNvSpPr>
            <a:spLocks noGrp="1" noChangeArrowheads="1"/>
          </p:cNvSpPr>
          <p:nvPr>
            <p:ph type="title"/>
          </p:nvPr>
        </p:nvSpPr>
        <p:spPr>
          <a:xfrm>
            <a:off x="982663" y="477838"/>
            <a:ext cx="7704137" cy="1225550"/>
          </a:xfrm>
        </p:spPr>
        <p:txBody>
          <a:bodyPr/>
          <a:lstStyle/>
          <a:p>
            <a:pPr eaLnBrk="1" hangingPunct="1"/>
            <a:r>
              <a:rPr lang="en-US" altLang="en-US" sz="3200" b="1">
                <a:ln>
                  <a:noFill/>
                </a:ln>
                <a:latin typeface="Calibri" panose="020F0502020204030204" pitchFamily="34" charset="0"/>
                <a:cs typeface="Calibri" panose="020F0502020204030204" pitchFamily="34" charset="0"/>
              </a:rPr>
              <a:t>Mandate 19-RIC &amp; Scoring Center Expenditures</a:t>
            </a:r>
            <a:r>
              <a:rPr lang="en-US" altLang="en-US" b="1">
                <a:ln>
                  <a:noFill/>
                </a:ln>
                <a:latin typeface="Calibri" panose="020F0502020204030204" pitchFamily="34" charset="0"/>
                <a:cs typeface="Calibri" panose="020F0502020204030204" pitchFamily="34" charset="0"/>
              </a:rPr>
              <a:t> </a:t>
            </a:r>
          </a:p>
        </p:txBody>
      </p:sp>
      <p:sp>
        <p:nvSpPr>
          <p:cNvPr id="18435" name="Rectangle 3">
            <a:extLst>
              <a:ext uri="{FF2B5EF4-FFF2-40B4-BE49-F238E27FC236}">
                <a16:creationId xmlns:a16="http://schemas.microsoft.com/office/drawing/2014/main" id="{FE11D03C-21E3-4E39-8C3E-0735A2622DB6}"/>
              </a:ext>
            </a:extLst>
          </p:cNvPr>
          <p:cNvSpPr>
            <a:spLocks noGrp="1" noChangeArrowheads="1"/>
          </p:cNvSpPr>
          <p:nvPr>
            <p:ph idx="1"/>
          </p:nvPr>
        </p:nvSpPr>
        <p:spPr>
          <a:xfrm>
            <a:off x="1219200" y="1703388"/>
            <a:ext cx="7704138" cy="1981200"/>
          </a:xfrm>
        </p:spPr>
        <p:txBody>
          <a:bodyPr rtlCol="0">
            <a:normAutofit fontScale="62500" lnSpcReduction="20000"/>
          </a:bodyPr>
          <a:lstStyle/>
          <a:p>
            <a:pPr eaLnBrk="1" fontAlgn="auto" hangingPunct="1">
              <a:buClr>
                <a:schemeClr val="accent1">
                  <a:lumMod val="75000"/>
                </a:schemeClr>
              </a:buClr>
              <a:buFont typeface="Wingdings" panose="05000000000000000000" pitchFamily="2" charset="2"/>
              <a:buChar char="v"/>
              <a:defRPr/>
            </a:pPr>
            <a:r>
              <a:rPr lang="en-US" altLang="en-US" sz="2800" dirty="0">
                <a:latin typeface="Calibri" panose="020F0502020204030204" pitchFamily="34" charset="0"/>
                <a:cs typeface="Calibri" panose="020F0502020204030204" pitchFamily="34" charset="0"/>
              </a:rPr>
              <a:t>An entry must be made in each field.  If you only have the total expenditures for the scanning and scoring, enter zeroes in the other fields.  If you leave the fields blank, a warning message will appear at the top of the screen.</a:t>
            </a:r>
          </a:p>
          <a:p>
            <a:pPr eaLnBrk="1" fontAlgn="auto" hangingPunct="1">
              <a:buClr>
                <a:schemeClr val="accent1">
                  <a:lumMod val="75000"/>
                </a:schemeClr>
              </a:buClr>
              <a:buFont typeface="Wingdings" panose="05000000000000000000" pitchFamily="2" charset="2"/>
              <a:buChar char="v"/>
              <a:defRPr/>
            </a:pPr>
            <a:r>
              <a:rPr lang="en-US" altLang="en-US" sz="2800" dirty="0">
                <a:latin typeface="Calibri" panose="020F0502020204030204" pitchFamily="34" charset="0"/>
                <a:cs typeface="Calibri" panose="020F0502020204030204" pitchFamily="34" charset="0"/>
              </a:rPr>
              <a:t>The 3rd through 8th grade tests may be scored by Regional Scoring Centers. (Note:  If your tests are graded by a Scoring Center, no printing costs are separately reimbursed under Mandate 2, EIA.) </a:t>
            </a:r>
          </a:p>
          <a:p>
            <a:pPr eaLnBrk="1" fontAlgn="auto" hangingPunct="1">
              <a:buClr>
                <a:schemeClr val="accent1">
                  <a:lumMod val="75000"/>
                </a:schemeClr>
              </a:buClr>
              <a:buFont typeface="Wingdings" panose="05000000000000000000" pitchFamily="2" charset="2"/>
              <a:buChar char="v"/>
              <a:defRPr/>
            </a:pPr>
            <a:r>
              <a:rPr lang="en-US" altLang="en-US" sz="2800" dirty="0">
                <a:latin typeface="Calibri" panose="020F0502020204030204" pitchFamily="34" charset="0"/>
                <a:cs typeface="Calibri" panose="020F0502020204030204" pitchFamily="34" charset="0"/>
              </a:rPr>
              <a:t>Round to the nearest dollar amount when entering expenditure amounts.</a:t>
            </a:r>
          </a:p>
        </p:txBody>
      </p:sp>
      <p:sp>
        <p:nvSpPr>
          <p:cNvPr id="112644" name="Slide Number Placeholder 1">
            <a:extLst>
              <a:ext uri="{FF2B5EF4-FFF2-40B4-BE49-F238E27FC236}">
                <a16:creationId xmlns:a16="http://schemas.microsoft.com/office/drawing/2014/main" id="{5967DCAF-B79A-4EB7-93B7-340A11A3F90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spcAft>
                <a:spcPts val="600"/>
              </a:spcAft>
              <a:buClr>
                <a:srgbClr val="1287C3"/>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1287C3"/>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1287C3"/>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1287C3"/>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EC3FE37E-48B2-4EEB-BBA2-4A1CF7640B2A}" type="slidenum">
              <a:rPr lang="en-US" altLang="en-US" sz="1400" smtClean="0">
                <a:latin typeface="Tahoma" panose="020B0604030504040204" pitchFamily="34" charset="0"/>
              </a:rPr>
              <a:pPr>
                <a:spcBef>
                  <a:spcPct val="0"/>
                </a:spcBef>
                <a:spcAft>
                  <a:spcPct val="0"/>
                </a:spcAft>
                <a:buClrTx/>
                <a:buSzTx/>
                <a:buFontTx/>
                <a:buNone/>
              </a:pPr>
              <a:t>86</a:t>
            </a:fld>
            <a:endParaRPr lang="en-US" altLang="en-US" sz="1400">
              <a:latin typeface="Tahoma" panose="020B0604030504040204" pitchFamily="34" charset="0"/>
            </a:endParaRPr>
          </a:p>
        </p:txBody>
      </p:sp>
      <p:pic>
        <p:nvPicPr>
          <p:cNvPr id="112645" name="Picture 1">
            <a:extLst>
              <a:ext uri="{FF2B5EF4-FFF2-40B4-BE49-F238E27FC236}">
                <a16:creationId xmlns:a16="http://schemas.microsoft.com/office/drawing/2014/main" id="{9BAE0EFB-9492-4447-8506-9565910D22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3684588"/>
            <a:ext cx="7704138" cy="248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a:extLst>
              <a:ext uri="{FF2B5EF4-FFF2-40B4-BE49-F238E27FC236}">
                <a16:creationId xmlns:a16="http://schemas.microsoft.com/office/drawing/2014/main" id="{38D812DB-DFA6-4C7D-8579-799DBBF3D179}"/>
              </a:ext>
            </a:extLst>
          </p:cNvPr>
          <p:cNvSpPr>
            <a:spLocks noGrp="1" noChangeArrowheads="1"/>
          </p:cNvSpPr>
          <p:nvPr>
            <p:ph type="title"/>
          </p:nvPr>
        </p:nvSpPr>
        <p:spPr>
          <a:xfrm>
            <a:off x="1063625" y="76200"/>
            <a:ext cx="7704138" cy="1225550"/>
          </a:xfrm>
        </p:spPr>
        <p:txBody>
          <a:bodyPr/>
          <a:lstStyle/>
          <a:p>
            <a:pPr eaLnBrk="1" hangingPunct="1"/>
            <a:r>
              <a:rPr lang="en-US" altLang="en-US" sz="3200" b="1">
                <a:ln>
                  <a:noFill/>
                </a:ln>
                <a:latin typeface="Calibri" panose="020F0502020204030204" pitchFamily="34" charset="0"/>
                <a:cs typeface="Calibri" panose="020F0502020204030204" pitchFamily="34" charset="0"/>
              </a:rPr>
              <a:t>Mandate 19-Sample Document Example</a:t>
            </a:r>
            <a:endParaRPr lang="en-US" altLang="en-US" b="1">
              <a:ln>
                <a:noFill/>
              </a:ln>
              <a:latin typeface="Calibri" panose="020F0502020204030204" pitchFamily="34" charset="0"/>
              <a:cs typeface="Calibri" panose="020F0502020204030204" pitchFamily="34" charset="0"/>
            </a:endParaRPr>
          </a:p>
        </p:txBody>
      </p:sp>
      <p:sp>
        <p:nvSpPr>
          <p:cNvPr id="113667" name="Slide Number Placeholder 1">
            <a:extLst>
              <a:ext uri="{FF2B5EF4-FFF2-40B4-BE49-F238E27FC236}">
                <a16:creationId xmlns:a16="http://schemas.microsoft.com/office/drawing/2014/main" id="{48E399DF-5BAE-4C9A-BC7B-BDBD4297501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spcAft>
                <a:spcPts val="600"/>
              </a:spcAft>
              <a:buClr>
                <a:srgbClr val="1287C3"/>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1287C3"/>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1287C3"/>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1287C3"/>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076FB990-F08C-44B4-8B0D-5C7D1AB5AD7C}" type="slidenum">
              <a:rPr lang="en-US" altLang="en-US" sz="1400" smtClean="0">
                <a:latin typeface="Tahoma" panose="020B0604030504040204" pitchFamily="34" charset="0"/>
              </a:rPr>
              <a:pPr>
                <a:spcBef>
                  <a:spcPct val="0"/>
                </a:spcBef>
                <a:spcAft>
                  <a:spcPct val="0"/>
                </a:spcAft>
                <a:buClrTx/>
                <a:buSzTx/>
                <a:buFontTx/>
                <a:buNone/>
              </a:pPr>
              <a:t>87</a:t>
            </a:fld>
            <a:endParaRPr lang="en-US" altLang="en-US" sz="1400">
              <a:latin typeface="Tahoma" panose="020B0604030504040204" pitchFamily="34" charset="0"/>
            </a:endParaRPr>
          </a:p>
        </p:txBody>
      </p:sp>
      <p:pic>
        <p:nvPicPr>
          <p:cNvPr id="113668" name="Picture 2">
            <a:extLst>
              <a:ext uri="{FF2B5EF4-FFF2-40B4-BE49-F238E27FC236}">
                <a16:creationId xmlns:a16="http://schemas.microsoft.com/office/drawing/2014/main" id="{2006CC97-3D43-4AAC-B347-62C6CA5F4E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143000"/>
            <a:ext cx="7399338"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BAB8CEEC-BD4B-49A2-847D-35DE5A39D479}"/>
              </a:ext>
            </a:extLst>
          </p:cNvPr>
          <p:cNvSpPr>
            <a:spLocks noGrp="1" noChangeArrowheads="1"/>
          </p:cNvSpPr>
          <p:nvPr>
            <p:ph type="title"/>
          </p:nvPr>
        </p:nvSpPr>
        <p:spPr>
          <a:xfrm>
            <a:off x="982663" y="36513"/>
            <a:ext cx="7704137" cy="1487487"/>
          </a:xfrm>
        </p:spPr>
        <p:txBody>
          <a:bodyPr/>
          <a:lstStyle/>
          <a:p>
            <a:pPr eaLnBrk="1" hangingPunct="1"/>
            <a:r>
              <a:rPr lang="en-US" altLang="en-US" sz="3600" b="1">
                <a:ln>
                  <a:noFill/>
                </a:ln>
                <a:latin typeface="Calibri" panose="020F0502020204030204" pitchFamily="34" charset="0"/>
                <a:cs typeface="Calibri" panose="020F0502020204030204" pitchFamily="34" charset="0"/>
              </a:rPr>
              <a:t>Hold Messages</a:t>
            </a:r>
          </a:p>
        </p:txBody>
      </p:sp>
      <p:sp>
        <p:nvSpPr>
          <p:cNvPr id="114691" name="Content Placeholder 3">
            <a:extLst>
              <a:ext uri="{FF2B5EF4-FFF2-40B4-BE49-F238E27FC236}">
                <a16:creationId xmlns:a16="http://schemas.microsoft.com/office/drawing/2014/main" id="{6A89D2C8-21C8-49E7-B16C-187A263B91CF}"/>
              </a:ext>
            </a:extLst>
          </p:cNvPr>
          <p:cNvSpPr>
            <a:spLocks noGrp="1" noChangeArrowheads="1"/>
          </p:cNvSpPr>
          <p:nvPr>
            <p:ph idx="1"/>
          </p:nvPr>
        </p:nvSpPr>
        <p:spPr>
          <a:xfrm>
            <a:off x="1447800" y="4383088"/>
            <a:ext cx="7002463" cy="2246312"/>
          </a:xfrm>
        </p:spPr>
        <p:txBody>
          <a:bodyPr/>
          <a:lstStyle/>
          <a:p>
            <a:pPr eaLnBrk="1" hangingPunct="1">
              <a:buFont typeface="Wingdings" panose="05000000000000000000" pitchFamily="2" charset="2"/>
              <a:buChar char="v"/>
            </a:pPr>
            <a:r>
              <a:rPr lang="en-US" altLang="en-US">
                <a:latin typeface="Calibri" panose="020F0502020204030204" pitchFamily="34" charset="0"/>
                <a:cs typeface="Calibri" panose="020F0502020204030204" pitchFamily="34" charset="0"/>
              </a:rPr>
              <a:t>Expanding “MSA/CAP Summary of Expenditures” will show the user the reasons for the claim being in hold status.</a:t>
            </a:r>
          </a:p>
        </p:txBody>
      </p:sp>
      <p:sp>
        <p:nvSpPr>
          <p:cNvPr id="114692" name="Slide Number Placeholder 1">
            <a:extLst>
              <a:ext uri="{FF2B5EF4-FFF2-40B4-BE49-F238E27FC236}">
                <a16:creationId xmlns:a16="http://schemas.microsoft.com/office/drawing/2014/main" id="{DD90722A-4C14-4801-A35E-F1FD8A88252A}"/>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470834A-40F8-43B2-AD3A-8B03BE7F2411}" type="slidenum">
              <a:rPr lang="en-US" altLang="en-US" sz="1400" smtClean="0">
                <a:latin typeface="Tahoma" panose="020B0604030504040204" pitchFamily="34" charset="0"/>
              </a:rPr>
              <a:pPr/>
              <a:t>88</a:t>
            </a:fld>
            <a:endParaRPr lang="en-US" altLang="en-US" sz="1400">
              <a:latin typeface="Tahoma" panose="020B0604030504040204" pitchFamily="34" charset="0"/>
            </a:endParaRPr>
          </a:p>
        </p:txBody>
      </p:sp>
      <p:pic>
        <p:nvPicPr>
          <p:cNvPr id="114693" name="Picture 2">
            <a:extLst>
              <a:ext uri="{FF2B5EF4-FFF2-40B4-BE49-F238E27FC236}">
                <a16:creationId xmlns:a16="http://schemas.microsoft.com/office/drawing/2014/main" id="{698B0C58-2486-4B04-9F12-4BFA37E628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284288"/>
            <a:ext cx="7777163" cy="328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a:extLst>
              <a:ext uri="{FF2B5EF4-FFF2-40B4-BE49-F238E27FC236}">
                <a16:creationId xmlns:a16="http://schemas.microsoft.com/office/drawing/2014/main" id="{383618AD-C274-4D98-B4CC-FF2DFA944F54}"/>
              </a:ext>
            </a:extLst>
          </p:cNvPr>
          <p:cNvSpPr>
            <a:spLocks noGrp="1" noChangeArrowheads="1"/>
          </p:cNvSpPr>
          <p:nvPr>
            <p:ph type="title"/>
          </p:nvPr>
        </p:nvSpPr>
        <p:spPr>
          <a:xfrm>
            <a:off x="982663" y="249238"/>
            <a:ext cx="8145462" cy="1296987"/>
          </a:xfrm>
        </p:spPr>
        <p:txBody>
          <a:bodyPr rtlCol="0">
            <a:normAutofit fontScale="90000"/>
          </a:bodyPr>
          <a:lstStyle/>
          <a:p>
            <a:pPr eaLnBrk="1" fontAlgn="auto" hangingPunct="1">
              <a:spcAft>
                <a:spcPts val="0"/>
              </a:spcAft>
              <a:defRPr/>
            </a:pPr>
            <a:r>
              <a:rPr lang="en-US" altLang="en-US" b="1" dirty="0">
                <a:ln>
                  <a:noFill/>
                </a:ln>
                <a:latin typeface="Calibri" panose="020F0502020204030204" pitchFamily="34" charset="0"/>
                <a:cs typeface="Calibri" panose="020F0502020204030204" pitchFamily="34" charset="0"/>
              </a:rPr>
              <a:t>HOLD CLAIMS: UPLOAD DOCUMENT REQUEST</a:t>
            </a:r>
            <a:br>
              <a:rPr lang="en-US" altLang="en-US" dirty="0">
                <a:ln>
                  <a:noFill/>
                </a:ln>
              </a:rPr>
            </a:br>
            <a:endParaRPr lang="en-US" altLang="en-US" dirty="0">
              <a:ln>
                <a:noFill/>
              </a:ln>
            </a:endParaRPr>
          </a:p>
        </p:txBody>
      </p:sp>
      <p:sp>
        <p:nvSpPr>
          <p:cNvPr id="115715" name="Slide Number Placeholder 3">
            <a:extLst>
              <a:ext uri="{FF2B5EF4-FFF2-40B4-BE49-F238E27FC236}">
                <a16:creationId xmlns:a16="http://schemas.microsoft.com/office/drawing/2014/main" id="{D1C57850-4D95-46D7-BB96-61BF853849B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C90FE50-07B2-4EE2-BD68-EE30306780CA}" type="slidenum">
              <a:rPr lang="en-US" altLang="en-US" smtClean="0">
                <a:latin typeface="Corbel" panose="020B0503020204020204" pitchFamily="34" charset="0"/>
              </a:rPr>
              <a:pPr/>
              <a:t>89</a:t>
            </a:fld>
            <a:endParaRPr lang="en-US" altLang="en-US">
              <a:latin typeface="Corbel" panose="020B0503020204020204" pitchFamily="34" charset="0"/>
            </a:endParaRPr>
          </a:p>
        </p:txBody>
      </p:sp>
      <p:sp>
        <p:nvSpPr>
          <p:cNvPr id="115716" name="Title 1">
            <a:extLst>
              <a:ext uri="{FF2B5EF4-FFF2-40B4-BE49-F238E27FC236}">
                <a16:creationId xmlns:a16="http://schemas.microsoft.com/office/drawing/2014/main" id="{2FAD59D4-2531-4D51-B52C-BD6E1E0F2E76}"/>
              </a:ext>
            </a:extLst>
          </p:cNvPr>
          <p:cNvSpPr txBox="1">
            <a:spLocks/>
          </p:cNvSpPr>
          <p:nvPr/>
        </p:nvSpPr>
        <p:spPr bwMode="auto">
          <a:xfrm>
            <a:off x="974725" y="914400"/>
            <a:ext cx="8145463"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285750" indent="-285750" defTabSz="457200">
              <a:spcBef>
                <a:spcPct val="20000"/>
              </a:spcBef>
              <a:spcAft>
                <a:spcPts val="600"/>
              </a:spcAft>
              <a:buClr>
                <a:srgbClr val="1287C3"/>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defTabSz="457200">
              <a:spcBef>
                <a:spcPct val="20000"/>
              </a:spcBef>
              <a:spcAft>
                <a:spcPts val="600"/>
              </a:spcAft>
              <a:buClr>
                <a:srgbClr val="1287C3"/>
              </a:buClr>
              <a:buSzPct val="145000"/>
              <a:buFont typeface="Arial" panose="020B0604020202020204" pitchFamily="34" charset="0"/>
              <a:buChar char="•"/>
              <a:defRPr sz="2000">
                <a:solidFill>
                  <a:schemeClr val="tx1"/>
                </a:solidFill>
                <a:latin typeface="Corbel" panose="020B0503020204020204" pitchFamily="34" charset="0"/>
              </a:defRPr>
            </a:lvl2pPr>
            <a:lvl3pPr marL="1200150" indent="-285750" defTabSz="457200">
              <a:spcBef>
                <a:spcPct val="20000"/>
              </a:spcBef>
              <a:spcAft>
                <a:spcPts val="600"/>
              </a:spcAft>
              <a:buClr>
                <a:srgbClr val="1287C3"/>
              </a:buClr>
              <a:buSzPct val="145000"/>
              <a:buFont typeface="Arial" panose="020B0604020202020204" pitchFamily="34" charset="0"/>
              <a:buChar char="•"/>
              <a:defRPr>
                <a:solidFill>
                  <a:schemeClr val="tx1"/>
                </a:solidFill>
                <a:latin typeface="Corbel" panose="020B0503020204020204" pitchFamily="34" charset="0"/>
              </a:defRPr>
            </a:lvl3pPr>
            <a:lvl4pPr marL="1543050" indent="-171450" defTabSz="457200">
              <a:spcBef>
                <a:spcPct val="20000"/>
              </a:spcBef>
              <a:spcAft>
                <a:spcPts val="600"/>
              </a:spcAft>
              <a:buClr>
                <a:srgbClr val="1287C3"/>
              </a:buClr>
              <a:buSzPct val="145000"/>
              <a:buFont typeface="Arial" panose="020B0604020202020204" pitchFamily="34" charset="0"/>
              <a:buChar char="•"/>
              <a:defRPr sz="1600">
                <a:solidFill>
                  <a:schemeClr val="tx1"/>
                </a:solidFill>
                <a:latin typeface="Corbel" panose="020B0503020204020204" pitchFamily="34" charset="0"/>
              </a:defRPr>
            </a:lvl4pPr>
            <a:lvl5pPr marL="2000250" indent="-171450" defTabSz="45720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5pPr>
            <a:lvl6pPr marL="2457450" indent="-171450" defTabSz="4572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6pPr>
            <a:lvl7pPr marL="2914650" indent="-171450" defTabSz="4572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7pPr>
            <a:lvl8pPr marL="3371850" indent="-171450" defTabSz="4572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8pPr>
            <a:lvl9pPr marL="3829050" indent="-171450" defTabSz="4572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
                <a:srgbClr val="0070C0"/>
              </a:buClr>
              <a:buSzTx/>
              <a:buFont typeface="Wingdings" panose="05000000000000000000" pitchFamily="2" charset="2"/>
              <a:buChar char="v"/>
            </a:pPr>
            <a:r>
              <a:rPr lang="en-US" altLang="en-US" sz="2000">
                <a:latin typeface="Calibri" panose="020F0502020204030204" pitchFamily="34" charset="0"/>
                <a:cs typeface="Calibri" panose="020F0502020204030204" pitchFamily="34" charset="0"/>
              </a:rPr>
              <a:t>Schools with claims on hold  can upload documents to the MSA-CAP system. The claims in hold status will be reviewed and  the reviewer will send a request to schools to provide documentation. The schools will be able to access their claims in the MSA-CAP system and upload requested document/s.</a:t>
            </a:r>
          </a:p>
          <a:p>
            <a:pPr>
              <a:spcBef>
                <a:spcPct val="0"/>
              </a:spcBef>
              <a:spcAft>
                <a:spcPct val="0"/>
              </a:spcAft>
              <a:buClr>
                <a:srgbClr val="0070C0"/>
              </a:buClr>
              <a:buSzTx/>
              <a:buFont typeface="Wingdings" panose="05000000000000000000" pitchFamily="2" charset="2"/>
              <a:buChar char="v"/>
            </a:pPr>
            <a:r>
              <a:rPr lang="en-US" altLang="en-US" sz="2000">
                <a:latin typeface="Calibri" panose="020F0502020204030204" pitchFamily="34" charset="0"/>
                <a:cs typeface="Calibri" panose="020F0502020204030204" pitchFamily="34" charset="0"/>
              </a:rPr>
              <a:t>School will receive an e-mail for the request. The document request text will be in the e-mail.</a:t>
            </a:r>
            <a:br>
              <a:rPr lang="en-US" altLang="en-US" sz="1800"/>
            </a:br>
            <a:endParaRPr lang="en-US" altLang="en-US" sz="1800"/>
          </a:p>
        </p:txBody>
      </p:sp>
      <p:cxnSp>
        <p:nvCxnSpPr>
          <p:cNvPr id="3" name="Straight Connector 2">
            <a:extLst>
              <a:ext uri="{FF2B5EF4-FFF2-40B4-BE49-F238E27FC236}">
                <a16:creationId xmlns:a16="http://schemas.microsoft.com/office/drawing/2014/main" id="{ABD480C4-EB21-453F-BCAB-9622452377EC}"/>
              </a:ext>
            </a:extLst>
          </p:cNvPr>
          <p:cNvCxnSpPr>
            <a:cxnSpLocks/>
          </p:cNvCxnSpPr>
          <p:nvPr/>
        </p:nvCxnSpPr>
        <p:spPr>
          <a:xfrm>
            <a:off x="5046663" y="3622675"/>
            <a:ext cx="820737" cy="0"/>
          </a:xfrm>
          <a:prstGeom prst="line">
            <a:avLst/>
          </a:prstGeom>
          <a:ln w="76200">
            <a:solidFill>
              <a:schemeClr val="tx2"/>
            </a:solidFill>
          </a:ln>
        </p:spPr>
        <p:style>
          <a:lnRef idx="2">
            <a:schemeClr val="dk1"/>
          </a:lnRef>
          <a:fillRef idx="0">
            <a:schemeClr val="dk1"/>
          </a:fillRef>
          <a:effectRef idx="1">
            <a:schemeClr val="dk1"/>
          </a:effectRef>
          <a:fontRef idx="minor">
            <a:schemeClr val="tx1"/>
          </a:fontRef>
        </p:style>
      </p:cxnSp>
      <p:pic>
        <p:nvPicPr>
          <p:cNvPr id="115718" name="Picture 3">
            <a:extLst>
              <a:ext uri="{FF2B5EF4-FFF2-40B4-BE49-F238E27FC236}">
                <a16:creationId xmlns:a16="http://schemas.microsoft.com/office/drawing/2014/main" id="{175792D8-537B-4C70-A097-E44B0C696D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3429000"/>
            <a:ext cx="6248400" cy="292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DFD4C5DC-278F-4CF9-8DC1-20EE2E7F36D7}"/>
              </a:ext>
            </a:extLst>
          </p:cNvPr>
          <p:cNvSpPr>
            <a:spLocks noGrp="1" noChangeArrowheads="1"/>
          </p:cNvSpPr>
          <p:nvPr>
            <p:ph type="title"/>
          </p:nvPr>
        </p:nvSpPr>
        <p:spPr>
          <a:xfrm>
            <a:off x="982663" y="339725"/>
            <a:ext cx="7704137" cy="914400"/>
          </a:xfrm>
        </p:spPr>
        <p:txBody>
          <a:bodyPr rtlCol="0">
            <a:normAutofit fontScale="90000"/>
          </a:bodyPr>
          <a:lstStyle/>
          <a:p>
            <a:pPr eaLnBrk="1" fontAlgn="auto" hangingPunct="1">
              <a:spcAft>
                <a:spcPts val="0"/>
              </a:spcAft>
              <a:defRPr/>
            </a:pPr>
            <a:r>
              <a:rPr lang="en-US" altLang="en-US" sz="3600" b="1" dirty="0">
                <a:ln>
                  <a:noFill/>
                </a:ln>
                <a:latin typeface="Calibri" panose="020F0502020204030204" pitchFamily="34" charset="0"/>
                <a:cs typeface="Calibri" panose="020F0502020204030204" pitchFamily="34" charset="0"/>
              </a:rPr>
              <a:t>Mandated Services Aid (MSA)</a:t>
            </a:r>
            <a:br>
              <a:rPr lang="en-US" altLang="en-US" sz="3600" b="1" dirty="0">
                <a:latin typeface="Calibri" panose="020F0502020204030204" pitchFamily="34" charset="0"/>
                <a:cs typeface="Calibri" panose="020F0502020204030204" pitchFamily="34" charset="0"/>
              </a:rPr>
            </a:br>
            <a:endParaRPr lang="en-US" altLang="en-US" sz="3600" b="1" dirty="0">
              <a:ln>
                <a:noFill/>
              </a:ln>
              <a:latin typeface="Calibri" panose="020F0502020204030204" pitchFamily="34" charset="0"/>
              <a:cs typeface="Calibri" panose="020F0502020204030204" pitchFamily="34" charset="0"/>
            </a:endParaRPr>
          </a:p>
        </p:txBody>
      </p:sp>
      <p:sp>
        <p:nvSpPr>
          <p:cNvPr id="10243" name="Rectangle 3">
            <a:extLst>
              <a:ext uri="{FF2B5EF4-FFF2-40B4-BE49-F238E27FC236}">
                <a16:creationId xmlns:a16="http://schemas.microsoft.com/office/drawing/2014/main" id="{9F15DB6F-D590-41DE-A15B-605F020BBCCA}"/>
              </a:ext>
            </a:extLst>
          </p:cNvPr>
          <p:cNvSpPr>
            <a:spLocks noGrp="1" noChangeArrowheads="1"/>
          </p:cNvSpPr>
          <p:nvPr>
            <p:ph idx="1"/>
          </p:nvPr>
        </p:nvSpPr>
        <p:spPr>
          <a:xfrm>
            <a:off x="846138" y="1485900"/>
            <a:ext cx="7924800" cy="5219700"/>
          </a:xfrm>
        </p:spPr>
        <p:txBody>
          <a:bodyPr rtlCol="0">
            <a:normAutofit fontScale="85000" lnSpcReduction="10000"/>
          </a:bodyPr>
          <a:lstStyle/>
          <a:p>
            <a:pPr eaLnBrk="1" fontAlgn="auto" hangingPunct="1">
              <a:buClr>
                <a:schemeClr val="accent1">
                  <a:lumMod val="75000"/>
                </a:schemeClr>
              </a:buClr>
              <a:buFont typeface="Wingdings" panose="05000000000000000000" pitchFamily="2" charset="2"/>
              <a:buChar char="v"/>
              <a:defRPr/>
            </a:pPr>
            <a:r>
              <a:rPr lang="en-US" dirty="0">
                <a:latin typeface="Calibri" panose="020F0502020204030204" pitchFamily="34" charset="0"/>
                <a:cs typeface="Calibri" panose="020F0502020204030204" pitchFamily="34" charset="0"/>
              </a:rPr>
              <a:t>Mandated Services Aid (MSA) is a New York State funded reimbursement program for nonpublic schools. The schools receive reimbursement for the state mandates that they have met in the prior school year (July 1 to June 30).  In order to receive reimbursement, the school must have met the requirements of the mandate and have documentation to support it. The reimbursement request, or claim, must be processed via our online system.  A full listing of the mandates and a brief explanation of each one follows this introduction.</a:t>
            </a:r>
          </a:p>
          <a:p>
            <a:pPr eaLnBrk="1" fontAlgn="auto" hangingPunct="1">
              <a:buClr>
                <a:schemeClr val="accent1">
                  <a:lumMod val="75000"/>
                </a:schemeClr>
              </a:buClr>
              <a:buFont typeface="Wingdings" panose="05000000000000000000" pitchFamily="2" charset="2"/>
              <a:buChar char="v"/>
              <a:defRPr/>
            </a:pPr>
            <a:r>
              <a:rPr lang="en-US" dirty="0">
                <a:latin typeface="Calibri" panose="020F0502020204030204" pitchFamily="34" charset="0"/>
                <a:cs typeface="Calibri" panose="020F0502020204030204" pitchFamily="34" charset="0"/>
              </a:rPr>
              <a:t>Many of the mandates are met by reporting information in a timely fashion to the Department itself.  For example, the Basic Educational Data Systems (BEDS) report, which is due every October, has a twofold purpose for nonpublic schools: it fulfills the requirement of mandate number three and enables a school’s claim to be entered into the processing system for Mandated Services.  Other mandates, such as Pupil Attendance Reporting (PAR) rely on the school providing the state information relative to the time and effort attributed to complying with the regulation.</a:t>
            </a:r>
          </a:p>
          <a:p>
            <a:pPr eaLnBrk="1" fontAlgn="auto" hangingPunct="1">
              <a:lnSpc>
                <a:spcPct val="90000"/>
              </a:lnSpc>
              <a:buClr>
                <a:schemeClr val="accent1">
                  <a:lumMod val="75000"/>
                </a:schemeClr>
              </a:buClr>
              <a:buFont typeface="Wingdings" panose="05000000000000000000" pitchFamily="2" charset="2"/>
              <a:buChar char="v"/>
              <a:defRPr/>
            </a:pPr>
            <a:endParaRPr lang="en-US" altLang="en-US" sz="2800" b="1" dirty="0">
              <a:latin typeface="Calibri" panose="020F0502020204030204" pitchFamily="34" charset="0"/>
              <a:cs typeface="Calibri" panose="020F0502020204030204" pitchFamily="34" charset="0"/>
            </a:endParaRPr>
          </a:p>
          <a:p>
            <a:pPr eaLnBrk="1" fontAlgn="auto" hangingPunct="1">
              <a:lnSpc>
                <a:spcPct val="90000"/>
              </a:lnSpc>
              <a:buClr>
                <a:schemeClr val="accent1">
                  <a:lumMod val="75000"/>
                </a:schemeClr>
              </a:buClr>
              <a:buFont typeface="Arial"/>
              <a:buChar char="•"/>
              <a:defRPr/>
            </a:pPr>
            <a:endParaRPr lang="en-US" altLang="en-US" b="1" u="sng" dirty="0"/>
          </a:p>
        </p:txBody>
      </p:sp>
      <p:sp>
        <p:nvSpPr>
          <p:cNvPr id="25604" name="Slide Number Placeholder 1">
            <a:extLst>
              <a:ext uri="{FF2B5EF4-FFF2-40B4-BE49-F238E27FC236}">
                <a16:creationId xmlns:a16="http://schemas.microsoft.com/office/drawing/2014/main" id="{220A6F85-ED4E-4D17-ADD3-E6CCCD2AF88A}"/>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spcAft>
                <a:spcPts val="600"/>
              </a:spcAft>
              <a:buClr>
                <a:srgbClr val="1287C3"/>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1287C3"/>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1287C3"/>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1287C3"/>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4C1D5E28-CF67-4F89-9AC9-5CA7B6DB015E}" type="slidenum">
              <a:rPr lang="en-US" altLang="en-US" sz="1400" smtClean="0">
                <a:latin typeface="Tahoma" panose="020B0604030504040204" pitchFamily="34" charset="0"/>
              </a:rPr>
              <a:pPr>
                <a:spcBef>
                  <a:spcPct val="0"/>
                </a:spcBef>
                <a:spcAft>
                  <a:spcPct val="0"/>
                </a:spcAft>
                <a:buClrTx/>
                <a:buSzTx/>
                <a:buFontTx/>
                <a:buNone/>
              </a:pPr>
              <a:t>9</a:t>
            </a:fld>
            <a:endParaRPr lang="en-US" altLang="en-US" sz="1400">
              <a:latin typeface="Tahoma" panose="020B0604030504040204" pitchFamily="34" charset="0"/>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a:extLst>
              <a:ext uri="{FF2B5EF4-FFF2-40B4-BE49-F238E27FC236}">
                <a16:creationId xmlns:a16="http://schemas.microsoft.com/office/drawing/2014/main" id="{F8B8CD24-154F-4609-ABEB-918C27975BF3}"/>
              </a:ext>
            </a:extLst>
          </p:cNvPr>
          <p:cNvSpPr>
            <a:spLocks noGrp="1" noChangeArrowheads="1"/>
          </p:cNvSpPr>
          <p:nvPr>
            <p:ph type="title"/>
          </p:nvPr>
        </p:nvSpPr>
        <p:spPr>
          <a:xfrm>
            <a:off x="84138" y="228600"/>
            <a:ext cx="8145462" cy="1296988"/>
          </a:xfrm>
        </p:spPr>
        <p:txBody>
          <a:bodyPr rtlCol="0">
            <a:normAutofit fontScale="90000"/>
          </a:bodyPr>
          <a:lstStyle/>
          <a:p>
            <a:pPr eaLnBrk="1" fontAlgn="auto" hangingPunct="1">
              <a:spcAft>
                <a:spcPts val="0"/>
              </a:spcAft>
              <a:defRPr/>
            </a:pPr>
            <a:r>
              <a:rPr lang="en-US" altLang="en-US" b="1" dirty="0">
                <a:ln>
                  <a:noFill/>
                </a:ln>
                <a:solidFill>
                  <a:srgbClr val="00B0F0"/>
                </a:solidFill>
                <a:latin typeface="Calibri" panose="020F0502020204030204" pitchFamily="34" charset="0"/>
                <a:cs typeface="Calibri" panose="020F0502020204030204" pitchFamily="34" charset="0"/>
              </a:rPr>
              <a:t>HOLD CLAIMS: UPLOAD DOCUMENT REQUEST (continued)</a:t>
            </a:r>
            <a:br>
              <a:rPr lang="en-US" altLang="en-US" dirty="0">
                <a:ln>
                  <a:noFill/>
                </a:ln>
                <a:solidFill>
                  <a:srgbClr val="00B0F0"/>
                </a:solidFill>
              </a:rPr>
            </a:br>
            <a:endParaRPr lang="en-US" altLang="en-US" dirty="0">
              <a:ln>
                <a:noFill/>
              </a:ln>
              <a:solidFill>
                <a:srgbClr val="00B0F0"/>
              </a:solidFill>
            </a:endParaRPr>
          </a:p>
        </p:txBody>
      </p:sp>
      <p:sp>
        <p:nvSpPr>
          <p:cNvPr id="117763" name="Slide Number Placeholder 3">
            <a:extLst>
              <a:ext uri="{FF2B5EF4-FFF2-40B4-BE49-F238E27FC236}">
                <a16:creationId xmlns:a16="http://schemas.microsoft.com/office/drawing/2014/main" id="{B2AE33D6-E6CD-4594-9CDE-DB33FCCA3AF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C86A9B2-67D6-4F3F-B656-C8336C46A5AE}" type="slidenum">
              <a:rPr lang="en-US" altLang="en-US" smtClean="0">
                <a:latin typeface="Corbel" panose="020B0503020204020204" pitchFamily="34" charset="0"/>
              </a:rPr>
              <a:pPr/>
              <a:t>90</a:t>
            </a:fld>
            <a:endParaRPr lang="en-US" altLang="en-US">
              <a:latin typeface="Corbel" panose="020B0503020204020204" pitchFamily="34" charset="0"/>
            </a:endParaRPr>
          </a:p>
        </p:txBody>
      </p:sp>
      <p:sp>
        <p:nvSpPr>
          <p:cNvPr id="7" name="Title 1">
            <a:extLst>
              <a:ext uri="{FF2B5EF4-FFF2-40B4-BE49-F238E27FC236}">
                <a16:creationId xmlns:a16="http://schemas.microsoft.com/office/drawing/2014/main" id="{65BFA688-C2C9-48DE-B16C-A0ABE008B8F7}"/>
              </a:ext>
            </a:extLst>
          </p:cNvPr>
          <p:cNvSpPr txBox="1">
            <a:spLocks/>
          </p:cNvSpPr>
          <p:nvPr/>
        </p:nvSpPr>
        <p:spPr bwMode="auto">
          <a:xfrm>
            <a:off x="381000" y="1282700"/>
            <a:ext cx="8145463" cy="1981200"/>
          </a:xfrm>
          <a:prstGeom prst="rect">
            <a:avLst/>
          </a:prstGeom>
          <a:noFill/>
          <a:ln>
            <a:noFill/>
          </a:ln>
        </p:spPr>
        <p:txBody>
          <a:bodyPr anchor="ctr"/>
          <a:lstStyle>
            <a:lvl1pPr algn="ctr" defTabSz="457200" rtl="0" eaLnBrk="0" fontAlgn="base" hangingPunct="0">
              <a:spcBef>
                <a:spcPct val="0"/>
              </a:spcBef>
              <a:spcAft>
                <a:spcPct val="0"/>
              </a:spcAft>
              <a:defRPr sz="4000" kern="1200">
                <a:ln w="3175" cmpd="sng">
                  <a:noFill/>
                </a:ln>
                <a:solidFill>
                  <a:schemeClr val="tx1"/>
                </a:solidFill>
                <a:latin typeface="+mj-lt"/>
                <a:ea typeface="+mj-ea"/>
                <a:cs typeface="+mj-cs"/>
              </a:defRPr>
            </a:lvl1pPr>
            <a:lvl2pPr algn="ctr" defTabSz="457200" rtl="0" eaLnBrk="0" fontAlgn="base" hangingPunct="0">
              <a:spcBef>
                <a:spcPct val="0"/>
              </a:spcBef>
              <a:spcAft>
                <a:spcPct val="0"/>
              </a:spcAft>
              <a:defRPr sz="4000">
                <a:solidFill>
                  <a:schemeClr val="tx1"/>
                </a:solidFill>
                <a:latin typeface="Corbel" panose="020B0503020204020204" pitchFamily="34" charset="0"/>
              </a:defRPr>
            </a:lvl2pPr>
            <a:lvl3pPr algn="ctr" defTabSz="457200" rtl="0" eaLnBrk="0" fontAlgn="base" hangingPunct="0">
              <a:spcBef>
                <a:spcPct val="0"/>
              </a:spcBef>
              <a:spcAft>
                <a:spcPct val="0"/>
              </a:spcAft>
              <a:defRPr sz="4000">
                <a:solidFill>
                  <a:schemeClr val="tx1"/>
                </a:solidFill>
                <a:latin typeface="Corbel" panose="020B0503020204020204" pitchFamily="34" charset="0"/>
              </a:defRPr>
            </a:lvl3pPr>
            <a:lvl4pPr algn="ctr" defTabSz="457200" rtl="0" eaLnBrk="0" fontAlgn="base" hangingPunct="0">
              <a:spcBef>
                <a:spcPct val="0"/>
              </a:spcBef>
              <a:spcAft>
                <a:spcPct val="0"/>
              </a:spcAft>
              <a:defRPr sz="4000">
                <a:solidFill>
                  <a:schemeClr val="tx1"/>
                </a:solidFill>
                <a:latin typeface="Corbel" panose="020B0503020204020204" pitchFamily="34" charset="0"/>
              </a:defRPr>
            </a:lvl4pPr>
            <a:lvl5pPr algn="ctr" defTabSz="457200" rtl="0" eaLnBrk="0" fontAlgn="base" hangingPunct="0">
              <a:spcBef>
                <a:spcPct val="0"/>
              </a:spcBef>
              <a:spcAft>
                <a:spcPct val="0"/>
              </a:spcAft>
              <a:defRPr sz="4000">
                <a:solidFill>
                  <a:schemeClr val="tx1"/>
                </a:solidFill>
                <a:latin typeface="Corbel" panose="020B0503020204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indent="-342900" algn="l">
              <a:spcBef>
                <a:spcPts val="0"/>
              </a:spcBef>
              <a:spcAft>
                <a:spcPts val="0"/>
              </a:spcAft>
              <a:buClr>
                <a:srgbClr val="0070C0"/>
              </a:buClr>
              <a:buFont typeface="Wingdings" panose="05000000000000000000" pitchFamily="2" charset="2"/>
              <a:buChar char="v"/>
              <a:defRPr/>
            </a:pPr>
            <a:r>
              <a:rPr lang="en-US" sz="2000" dirty="0">
                <a:latin typeface="Calibri" panose="020F0502020204030204" pitchFamily="34" charset="0"/>
                <a:ea typeface="Times New Roman" panose="02020603050405020304" pitchFamily="18" charset="0"/>
              </a:rPr>
              <a:t>Select the File</a:t>
            </a:r>
          </a:p>
          <a:p>
            <a:pPr marL="342900" indent="-342900" algn="l">
              <a:spcBef>
                <a:spcPts val="0"/>
              </a:spcBef>
              <a:spcAft>
                <a:spcPts val="0"/>
              </a:spcAft>
              <a:buClr>
                <a:srgbClr val="0070C0"/>
              </a:buClr>
              <a:buFont typeface="Wingdings" panose="05000000000000000000" pitchFamily="2" charset="2"/>
              <a:buChar char="v"/>
              <a:defRPr/>
            </a:pPr>
            <a:r>
              <a:rPr lang="en-US" sz="2000" dirty="0">
                <a:latin typeface="Calibri" panose="020F0502020204030204" pitchFamily="34" charset="0"/>
                <a:ea typeface="Times New Roman" panose="02020603050405020304" pitchFamily="18" charset="0"/>
              </a:rPr>
              <a:t>Choose File </a:t>
            </a:r>
          </a:p>
          <a:p>
            <a:pPr marL="342900" indent="-342900" algn="l">
              <a:spcBef>
                <a:spcPts val="0"/>
              </a:spcBef>
              <a:spcAft>
                <a:spcPts val="0"/>
              </a:spcAft>
              <a:buClr>
                <a:srgbClr val="0070C0"/>
              </a:buClr>
              <a:buFont typeface="Wingdings" panose="05000000000000000000" pitchFamily="2" charset="2"/>
              <a:buChar char="v"/>
              <a:defRPr/>
            </a:pPr>
            <a:r>
              <a:rPr lang="en-US" sz="2000" dirty="0">
                <a:latin typeface="Calibri" panose="020F0502020204030204" pitchFamily="34" charset="0"/>
                <a:ea typeface="Times New Roman" panose="02020603050405020304" pitchFamily="18" charset="0"/>
              </a:rPr>
              <a:t>Select the Upload File button by scrolling all the way to the right of your screen. </a:t>
            </a:r>
          </a:p>
          <a:p>
            <a:pPr marL="342900" indent="-342900" algn="l">
              <a:spcBef>
                <a:spcPts val="0"/>
              </a:spcBef>
              <a:spcAft>
                <a:spcPts val="0"/>
              </a:spcAft>
              <a:buClr>
                <a:srgbClr val="0070C0"/>
              </a:buClr>
              <a:buFont typeface="Wingdings" panose="05000000000000000000" pitchFamily="2" charset="2"/>
              <a:buChar char="v"/>
              <a:defRPr/>
            </a:pPr>
            <a:r>
              <a:rPr lang="en-US" sz="2000" dirty="0">
                <a:latin typeface="Calibri" panose="020F0502020204030204" pitchFamily="34" charset="0"/>
                <a:ea typeface="Times New Roman" panose="02020603050405020304" pitchFamily="18" charset="0"/>
              </a:rPr>
              <a:t>Please note that file requests that are still pending are displayed in red.</a:t>
            </a:r>
            <a:endParaRPr lang="en-US" sz="2400" dirty="0">
              <a:latin typeface="Times New Roman" panose="02020603050405020304" pitchFamily="18" charset="0"/>
              <a:ea typeface="Times New Roman" panose="02020603050405020304" pitchFamily="18" charset="0"/>
            </a:endParaRPr>
          </a:p>
          <a:p>
            <a:pPr algn="l">
              <a:buClr>
                <a:srgbClr val="00B0F0"/>
              </a:buClr>
              <a:defRPr/>
            </a:pPr>
            <a:br>
              <a:rPr lang="en-US" sz="1800" dirty="0"/>
            </a:br>
            <a:endParaRPr lang="en-US" sz="1800" dirty="0"/>
          </a:p>
        </p:txBody>
      </p:sp>
      <p:pic>
        <p:nvPicPr>
          <p:cNvPr id="117765" name="Picture 4">
            <a:extLst>
              <a:ext uri="{FF2B5EF4-FFF2-40B4-BE49-F238E27FC236}">
                <a16:creationId xmlns:a16="http://schemas.microsoft.com/office/drawing/2014/main" id="{F7CC7403-922B-421C-955C-28F9F0B478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3" y="4903788"/>
            <a:ext cx="9144000" cy="146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66" name="Picture 7">
            <a:extLst>
              <a:ext uri="{FF2B5EF4-FFF2-40B4-BE49-F238E27FC236}">
                <a16:creationId xmlns:a16="http://schemas.microsoft.com/office/drawing/2014/main" id="{F747540F-26C2-4281-AE55-4E26CE3C0D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 y="2949575"/>
            <a:ext cx="91440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Arrow Connector 9">
            <a:extLst>
              <a:ext uri="{FF2B5EF4-FFF2-40B4-BE49-F238E27FC236}">
                <a16:creationId xmlns:a16="http://schemas.microsoft.com/office/drawing/2014/main" id="{E11C8830-4253-421B-A255-EEF61C88964E}"/>
              </a:ext>
            </a:extLst>
          </p:cNvPr>
          <p:cNvCxnSpPr>
            <a:cxnSpLocks/>
          </p:cNvCxnSpPr>
          <p:nvPr/>
        </p:nvCxnSpPr>
        <p:spPr>
          <a:xfrm flipH="1">
            <a:off x="533400" y="3594386"/>
            <a:ext cx="304800" cy="57128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4" name="Straight Arrow Connector 13">
            <a:extLst>
              <a:ext uri="{FF2B5EF4-FFF2-40B4-BE49-F238E27FC236}">
                <a16:creationId xmlns:a16="http://schemas.microsoft.com/office/drawing/2014/main" id="{6F724C40-9EDE-4255-AC2E-DD6B16CA138F}"/>
              </a:ext>
            </a:extLst>
          </p:cNvPr>
          <p:cNvCxnSpPr/>
          <p:nvPr/>
        </p:nvCxnSpPr>
        <p:spPr>
          <a:xfrm flipH="1">
            <a:off x="8839200" y="4721225"/>
            <a:ext cx="323850" cy="61595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a:extLst>
              <a:ext uri="{FF2B5EF4-FFF2-40B4-BE49-F238E27FC236}">
                <a16:creationId xmlns:a16="http://schemas.microsoft.com/office/drawing/2014/main" id="{0CDA19A1-9081-4DCE-AFA8-2EAD666C3B35}"/>
              </a:ext>
            </a:extLst>
          </p:cNvPr>
          <p:cNvSpPr>
            <a:spLocks noGrp="1" noChangeArrowheads="1"/>
          </p:cNvSpPr>
          <p:nvPr>
            <p:ph type="title"/>
          </p:nvPr>
        </p:nvSpPr>
        <p:spPr>
          <a:xfrm>
            <a:off x="982663" y="249238"/>
            <a:ext cx="8145462" cy="1296987"/>
          </a:xfrm>
        </p:spPr>
        <p:txBody>
          <a:bodyPr rtlCol="0">
            <a:normAutofit fontScale="90000"/>
          </a:bodyPr>
          <a:lstStyle/>
          <a:p>
            <a:pPr eaLnBrk="1" fontAlgn="auto" hangingPunct="1">
              <a:spcAft>
                <a:spcPts val="0"/>
              </a:spcAft>
              <a:defRPr/>
            </a:pPr>
            <a:r>
              <a:rPr lang="en-US" altLang="en-US" b="1" dirty="0">
                <a:ln>
                  <a:noFill/>
                </a:ln>
                <a:latin typeface="Calibri" panose="020F0502020204030204" pitchFamily="34" charset="0"/>
                <a:cs typeface="Calibri" panose="020F0502020204030204" pitchFamily="34" charset="0"/>
              </a:rPr>
              <a:t>HOLD CLAIMS: UPLOAD DOCUMENT REQUEST (continued)</a:t>
            </a:r>
            <a:br>
              <a:rPr lang="en-US" altLang="en-US" dirty="0">
                <a:ln>
                  <a:noFill/>
                </a:ln>
              </a:rPr>
            </a:br>
            <a:endParaRPr lang="en-US" altLang="en-US" dirty="0">
              <a:ln>
                <a:noFill/>
              </a:ln>
            </a:endParaRPr>
          </a:p>
        </p:txBody>
      </p:sp>
      <p:sp>
        <p:nvSpPr>
          <p:cNvPr id="119811" name="Slide Number Placeholder 3">
            <a:extLst>
              <a:ext uri="{FF2B5EF4-FFF2-40B4-BE49-F238E27FC236}">
                <a16:creationId xmlns:a16="http://schemas.microsoft.com/office/drawing/2014/main" id="{1DBC63E8-ADE9-4527-89B4-4E536CD05F4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F479E0A-9A98-4558-AE7B-FEA55482D82E}" type="slidenum">
              <a:rPr lang="en-US" altLang="en-US" smtClean="0">
                <a:latin typeface="Corbel" panose="020B0503020204020204" pitchFamily="34" charset="0"/>
              </a:rPr>
              <a:pPr/>
              <a:t>91</a:t>
            </a:fld>
            <a:endParaRPr lang="en-US" altLang="en-US">
              <a:latin typeface="Corbel" panose="020B0503020204020204" pitchFamily="34" charset="0"/>
            </a:endParaRPr>
          </a:p>
        </p:txBody>
      </p:sp>
      <p:sp>
        <p:nvSpPr>
          <p:cNvPr id="7" name="Title 1">
            <a:extLst>
              <a:ext uri="{FF2B5EF4-FFF2-40B4-BE49-F238E27FC236}">
                <a16:creationId xmlns:a16="http://schemas.microsoft.com/office/drawing/2014/main" id="{E6CB1E86-B270-4A6D-B335-FF6AA1D63400}"/>
              </a:ext>
            </a:extLst>
          </p:cNvPr>
          <p:cNvSpPr txBox="1">
            <a:spLocks/>
          </p:cNvSpPr>
          <p:nvPr/>
        </p:nvSpPr>
        <p:spPr bwMode="auto">
          <a:xfrm>
            <a:off x="974725" y="914400"/>
            <a:ext cx="8145463" cy="1981200"/>
          </a:xfrm>
          <a:prstGeom prst="rect">
            <a:avLst/>
          </a:prstGeom>
          <a:noFill/>
          <a:ln>
            <a:noFill/>
          </a:ln>
        </p:spPr>
        <p:txBody>
          <a:bodyPr anchor="ctr"/>
          <a:lstStyle>
            <a:lvl1pPr algn="ctr" defTabSz="457200" rtl="0" eaLnBrk="0" fontAlgn="base" hangingPunct="0">
              <a:spcBef>
                <a:spcPct val="0"/>
              </a:spcBef>
              <a:spcAft>
                <a:spcPct val="0"/>
              </a:spcAft>
              <a:defRPr sz="4000" kern="1200">
                <a:ln w="3175" cmpd="sng">
                  <a:noFill/>
                </a:ln>
                <a:solidFill>
                  <a:schemeClr val="tx1"/>
                </a:solidFill>
                <a:latin typeface="+mj-lt"/>
                <a:ea typeface="+mj-ea"/>
                <a:cs typeface="+mj-cs"/>
              </a:defRPr>
            </a:lvl1pPr>
            <a:lvl2pPr algn="ctr" defTabSz="457200" rtl="0" eaLnBrk="0" fontAlgn="base" hangingPunct="0">
              <a:spcBef>
                <a:spcPct val="0"/>
              </a:spcBef>
              <a:spcAft>
                <a:spcPct val="0"/>
              </a:spcAft>
              <a:defRPr sz="4000">
                <a:solidFill>
                  <a:schemeClr val="tx1"/>
                </a:solidFill>
                <a:latin typeface="Corbel" panose="020B0503020204020204" pitchFamily="34" charset="0"/>
              </a:defRPr>
            </a:lvl2pPr>
            <a:lvl3pPr algn="ctr" defTabSz="457200" rtl="0" eaLnBrk="0" fontAlgn="base" hangingPunct="0">
              <a:spcBef>
                <a:spcPct val="0"/>
              </a:spcBef>
              <a:spcAft>
                <a:spcPct val="0"/>
              </a:spcAft>
              <a:defRPr sz="4000">
                <a:solidFill>
                  <a:schemeClr val="tx1"/>
                </a:solidFill>
                <a:latin typeface="Corbel" panose="020B0503020204020204" pitchFamily="34" charset="0"/>
              </a:defRPr>
            </a:lvl3pPr>
            <a:lvl4pPr algn="ctr" defTabSz="457200" rtl="0" eaLnBrk="0" fontAlgn="base" hangingPunct="0">
              <a:spcBef>
                <a:spcPct val="0"/>
              </a:spcBef>
              <a:spcAft>
                <a:spcPct val="0"/>
              </a:spcAft>
              <a:defRPr sz="4000">
                <a:solidFill>
                  <a:schemeClr val="tx1"/>
                </a:solidFill>
                <a:latin typeface="Corbel" panose="020B0503020204020204" pitchFamily="34" charset="0"/>
              </a:defRPr>
            </a:lvl4pPr>
            <a:lvl5pPr algn="ctr" defTabSz="457200" rtl="0" eaLnBrk="0" fontAlgn="base" hangingPunct="0">
              <a:spcBef>
                <a:spcPct val="0"/>
              </a:spcBef>
              <a:spcAft>
                <a:spcPct val="0"/>
              </a:spcAft>
              <a:defRPr sz="4000">
                <a:solidFill>
                  <a:schemeClr val="tx1"/>
                </a:solidFill>
                <a:latin typeface="Corbel" panose="020B0503020204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Bef>
                <a:spcPts val="0"/>
              </a:spcBef>
              <a:spcAft>
                <a:spcPts val="0"/>
              </a:spcAft>
              <a:defRPr/>
            </a:pPr>
            <a:r>
              <a:rPr lang="en-US" sz="2000" dirty="0">
                <a:latin typeface="Calibri" panose="020F0502020204030204" pitchFamily="34" charset="0"/>
                <a:ea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endParaRPr>
          </a:p>
          <a:p>
            <a:pPr marL="342900" indent="-342900" algn="l">
              <a:spcBef>
                <a:spcPts val="0"/>
              </a:spcBef>
              <a:spcAft>
                <a:spcPts val="0"/>
              </a:spcAft>
              <a:buClr>
                <a:srgbClr val="0070C0"/>
              </a:buClr>
              <a:buFont typeface="Wingdings" panose="05000000000000000000" pitchFamily="2" charset="2"/>
              <a:buChar char=""/>
              <a:defRPr/>
            </a:pPr>
            <a:r>
              <a:rPr lang="en-US" sz="2000" dirty="0">
                <a:latin typeface="Calibri" panose="020F0502020204030204" pitchFamily="34" charset="0"/>
                <a:ea typeface="Times New Roman" panose="02020603050405020304" pitchFamily="18" charset="0"/>
              </a:rPr>
              <a:t>After the file is uploaded, there will be a link that both the schools and the reviewer can view and download. </a:t>
            </a:r>
          </a:p>
          <a:p>
            <a:pPr marL="342900" indent="-342900" algn="l">
              <a:spcBef>
                <a:spcPts val="0"/>
              </a:spcBef>
              <a:spcAft>
                <a:spcPts val="0"/>
              </a:spcAft>
              <a:buClr>
                <a:srgbClr val="0070C0"/>
              </a:buClr>
              <a:buFont typeface="Wingdings" panose="05000000000000000000" pitchFamily="2" charset="2"/>
              <a:buChar char=""/>
              <a:defRPr/>
            </a:pPr>
            <a:r>
              <a:rPr lang="en-US" sz="2000" dirty="0">
                <a:latin typeface="Calibri" panose="020F0502020204030204" pitchFamily="34" charset="0"/>
                <a:ea typeface="Times New Roman" panose="02020603050405020304" pitchFamily="18" charset="0"/>
              </a:rPr>
              <a:t>Claims that were successfully uploaded will have the file name displayed in blue and file request wording in black.</a:t>
            </a:r>
            <a:endParaRPr lang="en-US" sz="2400" dirty="0">
              <a:latin typeface="Times New Roman" panose="02020603050405020304" pitchFamily="18" charset="0"/>
              <a:ea typeface="Times New Roman" panose="02020603050405020304" pitchFamily="18" charset="0"/>
            </a:endParaRPr>
          </a:p>
          <a:p>
            <a:pPr algn="l">
              <a:buClr>
                <a:srgbClr val="C00000"/>
              </a:buClr>
              <a:defRPr/>
            </a:pPr>
            <a:br>
              <a:rPr lang="en-US" sz="1800" dirty="0"/>
            </a:br>
            <a:endParaRPr lang="en-US" sz="1800" dirty="0"/>
          </a:p>
        </p:txBody>
      </p:sp>
      <p:pic>
        <p:nvPicPr>
          <p:cNvPr id="119813" name="Picture 2">
            <a:extLst>
              <a:ext uri="{FF2B5EF4-FFF2-40B4-BE49-F238E27FC236}">
                <a16:creationId xmlns:a16="http://schemas.microsoft.com/office/drawing/2014/main" id="{88EF6C39-16C5-4C3E-9826-DDBC76B1AE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514600"/>
            <a:ext cx="8382000" cy="224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a:extLst>
              <a:ext uri="{FF2B5EF4-FFF2-40B4-BE49-F238E27FC236}">
                <a16:creationId xmlns:a16="http://schemas.microsoft.com/office/drawing/2014/main" id="{5EB0C75A-BA3F-423E-AA5D-3E771C731FC0}"/>
              </a:ext>
            </a:extLst>
          </p:cNvPr>
          <p:cNvSpPr>
            <a:spLocks noGrp="1" noChangeArrowheads="1"/>
          </p:cNvSpPr>
          <p:nvPr>
            <p:ph type="title"/>
          </p:nvPr>
        </p:nvSpPr>
        <p:spPr>
          <a:xfrm>
            <a:off x="982663" y="0"/>
            <a:ext cx="7704137" cy="1981200"/>
          </a:xfrm>
        </p:spPr>
        <p:txBody>
          <a:bodyPr/>
          <a:lstStyle/>
          <a:p>
            <a:pPr eaLnBrk="1" hangingPunct="1"/>
            <a:r>
              <a:rPr lang="en-US" altLang="en-US" sz="3600" b="1">
                <a:ln>
                  <a:noFill/>
                </a:ln>
                <a:latin typeface="Calibri" panose="020F0502020204030204" pitchFamily="34" charset="0"/>
                <a:cs typeface="Calibri" panose="020F0502020204030204" pitchFamily="34" charset="0"/>
              </a:rPr>
              <a:t>Submit and Certify</a:t>
            </a:r>
          </a:p>
        </p:txBody>
      </p:sp>
      <p:sp>
        <p:nvSpPr>
          <p:cNvPr id="121859" name="Slide Number Placeholder 1">
            <a:extLst>
              <a:ext uri="{FF2B5EF4-FFF2-40B4-BE49-F238E27FC236}">
                <a16:creationId xmlns:a16="http://schemas.microsoft.com/office/drawing/2014/main" id="{3682C4F4-7D1C-4A97-A691-62C1C13485B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spcAft>
                <a:spcPts val="600"/>
              </a:spcAft>
              <a:buClr>
                <a:srgbClr val="1287C3"/>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1287C3"/>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1287C3"/>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1287C3"/>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DFEA70DF-F366-44FD-98F4-7331035CC807}" type="slidenum">
              <a:rPr lang="en-US" altLang="en-US" sz="1400" smtClean="0">
                <a:latin typeface="Tahoma" panose="020B0604030504040204" pitchFamily="34" charset="0"/>
              </a:rPr>
              <a:pPr>
                <a:spcBef>
                  <a:spcPct val="0"/>
                </a:spcBef>
                <a:spcAft>
                  <a:spcPct val="0"/>
                </a:spcAft>
                <a:buClrTx/>
                <a:buSzTx/>
                <a:buFontTx/>
                <a:buNone/>
              </a:pPr>
              <a:t>92</a:t>
            </a:fld>
            <a:endParaRPr lang="en-US" altLang="en-US" sz="1400">
              <a:latin typeface="Tahoma" panose="020B0604030504040204" pitchFamily="34" charset="0"/>
            </a:endParaRPr>
          </a:p>
        </p:txBody>
      </p:sp>
      <p:sp>
        <p:nvSpPr>
          <p:cNvPr id="2" name="Content Placeholder 1">
            <a:extLst>
              <a:ext uri="{FF2B5EF4-FFF2-40B4-BE49-F238E27FC236}">
                <a16:creationId xmlns:a16="http://schemas.microsoft.com/office/drawing/2014/main" id="{005709C8-0B2F-4772-B8B7-DC9AD1AA9DEB}"/>
              </a:ext>
            </a:extLst>
          </p:cNvPr>
          <p:cNvSpPr>
            <a:spLocks noGrp="1"/>
          </p:cNvSpPr>
          <p:nvPr>
            <p:ph idx="1"/>
          </p:nvPr>
        </p:nvSpPr>
        <p:spPr>
          <a:xfrm>
            <a:off x="992188" y="1600200"/>
            <a:ext cx="7704137" cy="4343400"/>
          </a:xfrm>
        </p:spPr>
        <p:txBody>
          <a:bodyPr/>
          <a:lstStyle/>
          <a:p>
            <a:pPr marL="57150" indent="-342900" algn="just">
              <a:spcBef>
                <a:spcPts val="0"/>
              </a:spcBef>
              <a:spcAft>
                <a:spcPts val="0"/>
              </a:spcAft>
              <a:buFont typeface="Wingdings" panose="05000000000000000000" pitchFamily="2" charset="2"/>
              <a:buChar char="v"/>
              <a:defRPr/>
            </a:pPr>
            <a:r>
              <a:rPr lang="en-US" dirty="0">
                <a:latin typeface="Calibri" panose="020F0502020204030204" pitchFamily="34" charset="0"/>
                <a:ea typeface="Times New Roman" panose="02020603050405020304" pitchFamily="18" charset="0"/>
              </a:rPr>
              <a:t>Non-public schools have the option to assign an MSA CFO to submit and certify their MSA-CAP claim. Currently, most non-public schools only have the CEO in that role. If schools would like to add an MSA-CAP CFO to submit and certify their claim, please email </a:t>
            </a:r>
            <a:r>
              <a:rPr lang="en-US" u="sng" dirty="0">
                <a:solidFill>
                  <a:srgbClr val="0000FF"/>
                </a:solidFill>
                <a:latin typeface="Calibri" panose="020F0502020204030204" pitchFamily="34" charset="0"/>
                <a:ea typeface="Times New Roman" panose="02020603050405020304" pitchFamily="18" charset="0"/>
                <a:hlinkClick r:id="rId2"/>
              </a:rPr>
              <a:t>datasupport@nysed.gov</a:t>
            </a:r>
            <a:r>
              <a:rPr lang="en-US" dirty="0">
                <a:latin typeface="Calibri" panose="020F0502020204030204" pitchFamily="34" charset="0"/>
                <a:ea typeface="Times New Roman" panose="02020603050405020304" pitchFamily="18" charset="0"/>
              </a:rPr>
              <a:t>. </a:t>
            </a:r>
          </a:p>
          <a:p>
            <a:pPr marL="57150" indent="-342900" algn="just">
              <a:spcBef>
                <a:spcPts val="0"/>
              </a:spcBef>
              <a:spcAft>
                <a:spcPts val="0"/>
              </a:spcAft>
              <a:buFont typeface="Wingdings" panose="05000000000000000000" pitchFamily="2" charset="2"/>
              <a:buChar char="v"/>
              <a:defRPr/>
            </a:pPr>
            <a:r>
              <a:rPr lang="en-US" dirty="0">
                <a:latin typeface="Calibri" panose="020F0502020204030204" pitchFamily="34" charset="0"/>
                <a:ea typeface="Times New Roman" panose="02020603050405020304" pitchFamily="18" charset="0"/>
              </a:rPr>
              <a:t>If your non-public school does not have a CFO, the submit and certify roles automatically defaults to the CEO. Once the MSA-CAP CFO is added to </a:t>
            </a:r>
            <a:r>
              <a:rPr lang="en-US" u="sng" dirty="0">
                <a:solidFill>
                  <a:srgbClr val="0000FF"/>
                </a:solidFill>
                <a:latin typeface="Calibri" panose="020F0502020204030204" pitchFamily="34" charset="0"/>
                <a:ea typeface="Times New Roman" panose="02020603050405020304" pitchFamily="18" charset="0"/>
                <a:hlinkClick r:id="rId3"/>
              </a:rPr>
              <a:t>SEDREF</a:t>
            </a:r>
            <a:r>
              <a:rPr lang="en-US" dirty="0">
                <a:latin typeface="Calibri" panose="020F0502020204030204" pitchFamily="34" charset="0"/>
                <a:ea typeface="Times New Roman" panose="02020603050405020304" pitchFamily="18" charset="0"/>
              </a:rPr>
              <a:t>, please contact our office and we will entitle the MSA-CFO to the MSA-CAP </a:t>
            </a:r>
            <a:r>
              <a:rPr lang="en-US" u="sng" dirty="0">
                <a:solidFill>
                  <a:srgbClr val="0000FF"/>
                </a:solidFill>
                <a:latin typeface="Calibri" panose="020F0502020204030204" pitchFamily="34" charset="0"/>
                <a:ea typeface="Times New Roman" panose="02020603050405020304" pitchFamily="18" charset="0"/>
                <a:hlinkClick r:id="rId4"/>
              </a:rPr>
              <a:t>NYSED Business portal</a:t>
            </a:r>
            <a:r>
              <a:rPr lang="en-US" dirty="0">
                <a:latin typeface="Calibri" panose="020F0502020204030204" pitchFamily="34" charset="0"/>
                <a:ea typeface="Times New Roman" panose="02020603050405020304" pitchFamily="18" charset="0"/>
              </a:rPr>
              <a:t> online system.</a:t>
            </a:r>
            <a:endParaRPr lang="en-US" dirty="0">
              <a:latin typeface="Times New Roman" panose="02020603050405020304" pitchFamily="18" charset="0"/>
              <a:ea typeface="Times New Roman" panose="02020603050405020304" pitchFamily="18" charset="0"/>
            </a:endParaRPr>
          </a:p>
          <a:p>
            <a:pPr>
              <a:defRPr/>
            </a:pPr>
            <a:endParaRPr lang="en-US"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a:extLst>
              <a:ext uri="{FF2B5EF4-FFF2-40B4-BE49-F238E27FC236}">
                <a16:creationId xmlns:a16="http://schemas.microsoft.com/office/drawing/2014/main" id="{F1CECD91-235B-46C5-A7D5-CE7CE26AC29B}"/>
              </a:ext>
            </a:extLst>
          </p:cNvPr>
          <p:cNvSpPr>
            <a:spLocks noGrp="1" noChangeArrowheads="1"/>
          </p:cNvSpPr>
          <p:nvPr>
            <p:ph type="title"/>
          </p:nvPr>
        </p:nvSpPr>
        <p:spPr>
          <a:xfrm>
            <a:off x="955675" y="0"/>
            <a:ext cx="7704138" cy="1981200"/>
          </a:xfrm>
        </p:spPr>
        <p:txBody>
          <a:bodyPr/>
          <a:lstStyle/>
          <a:p>
            <a:pPr eaLnBrk="1" hangingPunct="1"/>
            <a:r>
              <a:rPr lang="en-US" altLang="en-US" sz="3600" b="1">
                <a:ln>
                  <a:noFill/>
                </a:ln>
                <a:latin typeface="Calibri" panose="020F0502020204030204" pitchFamily="34" charset="0"/>
                <a:cs typeface="Calibri" panose="020F0502020204030204" pitchFamily="34" charset="0"/>
              </a:rPr>
              <a:t>Submitting Claims: Warning Messages</a:t>
            </a:r>
          </a:p>
        </p:txBody>
      </p:sp>
      <p:sp>
        <p:nvSpPr>
          <p:cNvPr id="122883" name="Content Placeholder 3">
            <a:extLst>
              <a:ext uri="{FF2B5EF4-FFF2-40B4-BE49-F238E27FC236}">
                <a16:creationId xmlns:a16="http://schemas.microsoft.com/office/drawing/2014/main" id="{F54BC1FA-575F-4CE5-A90C-A122CF922BE1}"/>
              </a:ext>
            </a:extLst>
          </p:cNvPr>
          <p:cNvSpPr>
            <a:spLocks noGrp="1" noChangeArrowheads="1"/>
          </p:cNvSpPr>
          <p:nvPr>
            <p:ph idx="1"/>
          </p:nvPr>
        </p:nvSpPr>
        <p:spPr>
          <a:xfrm>
            <a:off x="609600" y="1663700"/>
            <a:ext cx="8270875" cy="1460500"/>
          </a:xfrm>
        </p:spPr>
        <p:txBody>
          <a:bodyPr/>
          <a:lstStyle/>
          <a:p>
            <a:pPr eaLnBrk="1" hangingPunct="1">
              <a:buFont typeface="Wingdings" panose="05000000000000000000" pitchFamily="2" charset="2"/>
              <a:buChar char="v"/>
            </a:pPr>
            <a:r>
              <a:rPr lang="en-US" altLang="en-US">
                <a:latin typeface="Calibri" panose="020F0502020204030204" pitchFamily="34" charset="0"/>
                <a:cs typeface="Calibri" panose="020F0502020204030204" pitchFamily="34" charset="0"/>
              </a:rPr>
              <a:t>Expanding summary of expenditures will show the user the warnings associated with the claim.</a:t>
            </a:r>
          </a:p>
        </p:txBody>
      </p:sp>
      <p:sp>
        <p:nvSpPr>
          <p:cNvPr id="122884" name="Slide Number Placeholder 1">
            <a:extLst>
              <a:ext uri="{FF2B5EF4-FFF2-40B4-BE49-F238E27FC236}">
                <a16:creationId xmlns:a16="http://schemas.microsoft.com/office/drawing/2014/main" id="{F1DDCE25-AC56-4757-8395-5EC0E5009F8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6B6838B-EEAA-4D81-BF29-7B530A0FD7B8}" type="slidenum">
              <a:rPr lang="en-US" altLang="en-US" sz="1400" smtClean="0">
                <a:latin typeface="Tahoma" panose="020B0604030504040204" pitchFamily="34" charset="0"/>
              </a:rPr>
              <a:pPr/>
              <a:t>93</a:t>
            </a:fld>
            <a:endParaRPr lang="en-US" altLang="en-US" sz="1400">
              <a:latin typeface="Tahoma" panose="020B0604030504040204" pitchFamily="34" charset="0"/>
            </a:endParaRPr>
          </a:p>
        </p:txBody>
      </p:sp>
      <p:pic>
        <p:nvPicPr>
          <p:cNvPr id="122885" name="Picture 2">
            <a:extLst>
              <a:ext uri="{FF2B5EF4-FFF2-40B4-BE49-F238E27FC236}">
                <a16:creationId xmlns:a16="http://schemas.microsoft.com/office/drawing/2014/main" id="{58F84CB9-153E-4F21-BE42-01CF8F7D07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124200"/>
            <a:ext cx="7772400" cy="290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a:extLst>
              <a:ext uri="{FF2B5EF4-FFF2-40B4-BE49-F238E27FC236}">
                <a16:creationId xmlns:a16="http://schemas.microsoft.com/office/drawing/2014/main" id="{86C35777-8A1E-46F2-B3B3-42CC31F9B8B9}"/>
              </a:ext>
            </a:extLst>
          </p:cNvPr>
          <p:cNvSpPr>
            <a:spLocks noGrp="1" noChangeArrowheads="1"/>
          </p:cNvSpPr>
          <p:nvPr>
            <p:ph type="title"/>
          </p:nvPr>
        </p:nvSpPr>
        <p:spPr>
          <a:xfrm>
            <a:off x="982663" y="-381000"/>
            <a:ext cx="7704137" cy="1447800"/>
          </a:xfrm>
        </p:spPr>
        <p:txBody>
          <a:bodyPr/>
          <a:lstStyle/>
          <a:p>
            <a:pPr eaLnBrk="1" hangingPunct="1"/>
            <a:r>
              <a:rPr lang="en-US" altLang="en-US" sz="3600" b="1">
                <a:ln>
                  <a:noFill/>
                </a:ln>
                <a:latin typeface="Calibri" panose="020F0502020204030204" pitchFamily="34" charset="0"/>
                <a:cs typeface="Calibri" panose="020F0502020204030204" pitchFamily="34" charset="0"/>
              </a:rPr>
              <a:t>Submitting the MSA Claim</a:t>
            </a:r>
          </a:p>
        </p:txBody>
      </p:sp>
      <p:sp>
        <p:nvSpPr>
          <p:cNvPr id="64515" name="Rectangle 3">
            <a:extLst>
              <a:ext uri="{FF2B5EF4-FFF2-40B4-BE49-F238E27FC236}">
                <a16:creationId xmlns:a16="http://schemas.microsoft.com/office/drawing/2014/main" id="{26AA0A28-8EA0-4B83-9665-47D4DD5090DC}"/>
              </a:ext>
            </a:extLst>
          </p:cNvPr>
          <p:cNvSpPr>
            <a:spLocks noGrp="1" noChangeArrowheads="1"/>
          </p:cNvSpPr>
          <p:nvPr>
            <p:ph idx="1"/>
          </p:nvPr>
        </p:nvSpPr>
        <p:spPr>
          <a:xfrm>
            <a:off x="1009650" y="876300"/>
            <a:ext cx="7677150" cy="5448300"/>
          </a:xfrm>
        </p:spPr>
        <p:txBody>
          <a:bodyPr rtlCol="0">
            <a:normAutofit fontScale="92500" lnSpcReduction="10000"/>
          </a:bodyPr>
          <a:lstStyle/>
          <a:p>
            <a:pPr eaLnBrk="1" fontAlgn="auto" hangingPunct="1">
              <a:lnSpc>
                <a:spcPct val="80000"/>
              </a:lnSpc>
              <a:buClr>
                <a:schemeClr val="accent1">
                  <a:lumMod val="75000"/>
                </a:schemeClr>
              </a:buClr>
              <a:buFont typeface="Wingdings" panose="05000000000000000000" pitchFamily="2" charset="2"/>
              <a:buChar char="v"/>
              <a:defRPr/>
            </a:pPr>
            <a:r>
              <a:rPr lang="en-US" altLang="en-US" dirty="0">
                <a:latin typeface="Calibri" panose="020F0502020204030204" pitchFamily="34" charset="0"/>
                <a:cs typeface="Calibri" panose="020F0502020204030204" pitchFamily="34" charset="0"/>
              </a:rPr>
              <a:t>When all errors have been corrected, the certification buttons will appear at the top of the MSA-CAP Summary of Expenditures screen.</a:t>
            </a:r>
          </a:p>
          <a:p>
            <a:pPr eaLnBrk="1" fontAlgn="auto" hangingPunct="1">
              <a:lnSpc>
                <a:spcPct val="80000"/>
              </a:lnSpc>
              <a:buClr>
                <a:schemeClr val="accent1">
                  <a:lumMod val="75000"/>
                </a:schemeClr>
              </a:buClr>
              <a:buFont typeface="Wingdings" panose="05000000000000000000" pitchFamily="2" charset="2"/>
              <a:buChar char="v"/>
              <a:defRPr/>
            </a:pPr>
            <a:r>
              <a:rPr lang="en-US" altLang="en-US" dirty="0">
                <a:latin typeface="Calibri" panose="020F0502020204030204" pitchFamily="34" charset="0"/>
                <a:cs typeface="Calibri" panose="020F0502020204030204" pitchFamily="34" charset="0"/>
              </a:rPr>
              <a:t>Read the certification statement and click the “save CAP Certification and save MSA Certification” button.</a:t>
            </a:r>
          </a:p>
          <a:p>
            <a:pPr marL="0" indent="0" eaLnBrk="1" fontAlgn="auto" hangingPunct="1">
              <a:lnSpc>
                <a:spcPct val="80000"/>
              </a:lnSpc>
              <a:buClr>
                <a:schemeClr val="accent1">
                  <a:lumMod val="75000"/>
                </a:schemeClr>
              </a:buClr>
              <a:buFont typeface="Arial" panose="020B0604020202020204" pitchFamily="34" charset="0"/>
              <a:buNone/>
              <a:defRPr/>
            </a:pPr>
            <a:endParaRPr lang="en-US" altLang="en-US" b="1" dirty="0">
              <a:latin typeface="Calibri" panose="020F0502020204030204" pitchFamily="34" charset="0"/>
              <a:cs typeface="Calibri" panose="020F0502020204030204" pitchFamily="34" charset="0"/>
            </a:endParaRPr>
          </a:p>
          <a:p>
            <a:pPr eaLnBrk="1" fontAlgn="auto" hangingPunct="1">
              <a:lnSpc>
                <a:spcPct val="80000"/>
              </a:lnSpc>
              <a:buClr>
                <a:schemeClr val="accent1">
                  <a:lumMod val="75000"/>
                </a:schemeClr>
              </a:buClr>
              <a:buFont typeface="Wingdings" panose="05000000000000000000" pitchFamily="2" charset="2"/>
              <a:buChar char="v"/>
              <a:defRPr/>
            </a:pPr>
            <a:endParaRPr lang="en-US" altLang="en-US" b="1" dirty="0">
              <a:latin typeface="Calibri" panose="020F0502020204030204" pitchFamily="34" charset="0"/>
              <a:cs typeface="Calibri" panose="020F0502020204030204" pitchFamily="34" charset="0"/>
            </a:endParaRPr>
          </a:p>
          <a:p>
            <a:pPr eaLnBrk="1" fontAlgn="auto" hangingPunct="1">
              <a:lnSpc>
                <a:spcPct val="80000"/>
              </a:lnSpc>
              <a:buClr>
                <a:schemeClr val="accent1">
                  <a:lumMod val="75000"/>
                </a:schemeClr>
              </a:buClr>
              <a:buFont typeface="Wingdings" panose="05000000000000000000" pitchFamily="2" charset="2"/>
              <a:buChar char="v"/>
              <a:defRPr/>
            </a:pPr>
            <a:endParaRPr lang="en-US" altLang="en-US" dirty="0">
              <a:latin typeface="Calibri" panose="020F0502020204030204" pitchFamily="34" charset="0"/>
              <a:cs typeface="Calibri" panose="020F0502020204030204" pitchFamily="34" charset="0"/>
            </a:endParaRPr>
          </a:p>
          <a:p>
            <a:pPr eaLnBrk="1" fontAlgn="auto" hangingPunct="1">
              <a:lnSpc>
                <a:spcPct val="80000"/>
              </a:lnSpc>
              <a:buClr>
                <a:schemeClr val="accent1">
                  <a:lumMod val="75000"/>
                </a:schemeClr>
              </a:buClr>
              <a:buFont typeface="Wingdings" panose="05000000000000000000" pitchFamily="2" charset="2"/>
              <a:buChar char="v"/>
              <a:defRPr/>
            </a:pPr>
            <a:r>
              <a:rPr lang="en-US" altLang="en-US" dirty="0">
                <a:latin typeface="Calibri" panose="020F0502020204030204" pitchFamily="34" charset="0"/>
                <a:cs typeface="Calibri" panose="020F0502020204030204" pitchFamily="34" charset="0"/>
              </a:rPr>
              <a:t>Click on the &lt;</a:t>
            </a:r>
            <a:r>
              <a:rPr lang="en-US" altLang="en-US" b="1" dirty="0">
                <a:solidFill>
                  <a:schemeClr val="folHlink"/>
                </a:solidFill>
                <a:latin typeface="Calibri" panose="020F0502020204030204" pitchFamily="34" charset="0"/>
                <a:cs typeface="Calibri" panose="020F0502020204030204" pitchFamily="34" charset="0"/>
              </a:rPr>
              <a:t>Submit Form&gt;</a:t>
            </a:r>
            <a:r>
              <a:rPr lang="en-US" altLang="en-US" b="1" dirty="0">
                <a:latin typeface="Calibri" panose="020F0502020204030204" pitchFamily="34" charset="0"/>
                <a:cs typeface="Calibri" panose="020F0502020204030204" pitchFamily="34" charset="0"/>
              </a:rPr>
              <a:t> </a:t>
            </a:r>
            <a:r>
              <a:rPr lang="en-US" altLang="en-US" dirty="0">
                <a:latin typeface="Calibri" panose="020F0502020204030204" pitchFamily="34" charset="0"/>
                <a:cs typeface="Calibri" panose="020F0502020204030204" pitchFamily="34" charset="0"/>
              </a:rPr>
              <a:t>button. </a:t>
            </a:r>
          </a:p>
          <a:p>
            <a:pPr marL="0" indent="0" eaLnBrk="1" fontAlgn="auto" hangingPunct="1">
              <a:lnSpc>
                <a:spcPct val="80000"/>
              </a:lnSpc>
              <a:buClr>
                <a:schemeClr val="accent1">
                  <a:lumMod val="75000"/>
                </a:schemeClr>
              </a:buClr>
              <a:buFont typeface="Arial" panose="020B0604020202020204" pitchFamily="34" charset="0"/>
              <a:buNone/>
              <a:defRPr/>
            </a:pPr>
            <a:endParaRPr lang="en-US" altLang="en-US" b="1" dirty="0">
              <a:latin typeface="Calibri" panose="020F0502020204030204" pitchFamily="34" charset="0"/>
              <a:cs typeface="Calibri" panose="020F0502020204030204" pitchFamily="34" charset="0"/>
            </a:endParaRPr>
          </a:p>
          <a:p>
            <a:pPr eaLnBrk="1" fontAlgn="auto" hangingPunct="1">
              <a:lnSpc>
                <a:spcPct val="80000"/>
              </a:lnSpc>
              <a:buClr>
                <a:schemeClr val="accent1">
                  <a:lumMod val="75000"/>
                </a:schemeClr>
              </a:buClr>
              <a:buFont typeface="Wingdings" panose="05000000000000000000" pitchFamily="2" charset="2"/>
              <a:buChar char="v"/>
              <a:defRPr/>
            </a:pPr>
            <a:endParaRPr lang="en-US" altLang="en-US" b="1" dirty="0">
              <a:latin typeface="Calibri" panose="020F0502020204030204" pitchFamily="34" charset="0"/>
              <a:cs typeface="Calibri" panose="020F0502020204030204" pitchFamily="34" charset="0"/>
            </a:endParaRPr>
          </a:p>
          <a:p>
            <a:pPr eaLnBrk="1" fontAlgn="auto" hangingPunct="1">
              <a:lnSpc>
                <a:spcPct val="80000"/>
              </a:lnSpc>
              <a:buClr>
                <a:schemeClr val="accent1">
                  <a:lumMod val="75000"/>
                </a:schemeClr>
              </a:buClr>
              <a:buFont typeface="Wingdings" panose="05000000000000000000" pitchFamily="2" charset="2"/>
              <a:buChar char="v"/>
              <a:defRPr/>
            </a:pPr>
            <a:endParaRPr lang="en-US" altLang="en-US" b="1" dirty="0">
              <a:latin typeface="Calibri" panose="020F0502020204030204" pitchFamily="34" charset="0"/>
              <a:cs typeface="Calibri" panose="020F0502020204030204" pitchFamily="34" charset="0"/>
            </a:endParaRPr>
          </a:p>
          <a:p>
            <a:pPr eaLnBrk="1" fontAlgn="auto" hangingPunct="1">
              <a:lnSpc>
                <a:spcPct val="80000"/>
              </a:lnSpc>
              <a:buClr>
                <a:schemeClr val="accent1">
                  <a:lumMod val="75000"/>
                </a:schemeClr>
              </a:buClr>
              <a:buFont typeface="Wingdings" panose="05000000000000000000" pitchFamily="2" charset="2"/>
              <a:buChar char="v"/>
              <a:defRPr/>
            </a:pPr>
            <a:endParaRPr lang="en-US" altLang="en-US" b="1" dirty="0">
              <a:latin typeface="Calibri" panose="020F0502020204030204" pitchFamily="34" charset="0"/>
              <a:cs typeface="Calibri" panose="020F0502020204030204" pitchFamily="34" charset="0"/>
            </a:endParaRPr>
          </a:p>
          <a:p>
            <a:pPr eaLnBrk="1" fontAlgn="auto" hangingPunct="1">
              <a:lnSpc>
                <a:spcPct val="80000"/>
              </a:lnSpc>
              <a:buClr>
                <a:schemeClr val="accent1">
                  <a:lumMod val="75000"/>
                </a:schemeClr>
              </a:buClr>
              <a:buFont typeface="Wingdings" panose="05000000000000000000" pitchFamily="2" charset="2"/>
              <a:buChar char="v"/>
              <a:defRPr/>
            </a:pPr>
            <a:r>
              <a:rPr lang="en-US" altLang="en-US" dirty="0">
                <a:latin typeface="Calibri" panose="020F0502020204030204" pitchFamily="34" charset="0"/>
                <a:cs typeface="Calibri" panose="020F0502020204030204" pitchFamily="34" charset="0"/>
              </a:rPr>
              <a:t>The system returns you to the “</a:t>
            </a:r>
            <a:r>
              <a:rPr lang="en-US" altLang="en-US" b="1" dirty="0">
                <a:solidFill>
                  <a:schemeClr val="accent3"/>
                </a:solidFill>
                <a:latin typeface="Calibri" panose="020F0502020204030204" pitchFamily="34" charset="0"/>
                <a:cs typeface="Calibri" panose="020F0502020204030204" pitchFamily="34" charset="0"/>
              </a:rPr>
              <a:t>home</a:t>
            </a:r>
            <a:r>
              <a:rPr lang="en-US" altLang="en-US" dirty="0">
                <a:latin typeface="Calibri" panose="020F0502020204030204" pitchFamily="34" charset="0"/>
                <a:cs typeface="Calibri" panose="020F0502020204030204" pitchFamily="34" charset="0"/>
              </a:rPr>
              <a:t>” screen and displays the status of the claim. </a:t>
            </a:r>
          </a:p>
          <a:p>
            <a:pPr marL="381000" indent="-381000" eaLnBrk="1" fontAlgn="auto" hangingPunct="1">
              <a:lnSpc>
                <a:spcPct val="80000"/>
              </a:lnSpc>
              <a:buClr>
                <a:schemeClr val="accent1">
                  <a:lumMod val="75000"/>
                </a:schemeClr>
              </a:buClr>
              <a:buFont typeface="Arial"/>
              <a:buChar char="•"/>
              <a:defRPr/>
            </a:pPr>
            <a:endParaRPr lang="en-US" altLang="en-US" sz="2000" b="1" dirty="0"/>
          </a:p>
        </p:txBody>
      </p:sp>
      <p:sp>
        <p:nvSpPr>
          <p:cNvPr id="123908" name="Slide Number Placeholder 1">
            <a:extLst>
              <a:ext uri="{FF2B5EF4-FFF2-40B4-BE49-F238E27FC236}">
                <a16:creationId xmlns:a16="http://schemas.microsoft.com/office/drawing/2014/main" id="{03A51144-75CA-4665-AD38-F4473F8FF9E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spcAft>
                <a:spcPts val="600"/>
              </a:spcAft>
              <a:buClr>
                <a:srgbClr val="1287C3"/>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1287C3"/>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1287C3"/>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1287C3"/>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BBB38B55-FE9A-4572-AC53-AE8A39B79C59}" type="slidenum">
              <a:rPr lang="en-US" altLang="en-US" sz="1400" smtClean="0">
                <a:latin typeface="Tahoma" panose="020B0604030504040204" pitchFamily="34" charset="0"/>
              </a:rPr>
              <a:pPr>
                <a:spcBef>
                  <a:spcPct val="0"/>
                </a:spcBef>
                <a:spcAft>
                  <a:spcPct val="0"/>
                </a:spcAft>
                <a:buClrTx/>
                <a:buSzTx/>
                <a:buFontTx/>
                <a:buNone/>
              </a:pPr>
              <a:t>94</a:t>
            </a:fld>
            <a:endParaRPr lang="en-US" altLang="en-US" sz="1400">
              <a:latin typeface="Tahoma" panose="020B0604030504040204" pitchFamily="34" charset="0"/>
            </a:endParaRPr>
          </a:p>
        </p:txBody>
      </p:sp>
      <p:pic>
        <p:nvPicPr>
          <p:cNvPr id="123909" name="Picture 2">
            <a:extLst>
              <a:ext uri="{FF2B5EF4-FFF2-40B4-BE49-F238E27FC236}">
                <a16:creationId xmlns:a16="http://schemas.microsoft.com/office/drawing/2014/main" id="{15C2A28C-8677-4EAA-8315-686BFB8C37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2838" y="2352675"/>
            <a:ext cx="7470775"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10" name="Picture 4">
            <a:extLst>
              <a:ext uri="{FF2B5EF4-FFF2-40B4-BE49-F238E27FC236}">
                <a16:creationId xmlns:a16="http://schemas.microsoft.com/office/drawing/2014/main" id="{F7109CE0-EC05-4020-ADBA-1B2309747F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3463" y="3949700"/>
            <a:ext cx="7391400"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a:extLst>
              <a:ext uri="{FF2B5EF4-FFF2-40B4-BE49-F238E27FC236}">
                <a16:creationId xmlns:a16="http://schemas.microsoft.com/office/drawing/2014/main" id="{3A34E35F-2D8E-4EC0-BC71-7E398D808FE4}"/>
              </a:ext>
            </a:extLst>
          </p:cNvPr>
          <p:cNvSpPr>
            <a:spLocks noGrp="1" noChangeArrowheads="1"/>
          </p:cNvSpPr>
          <p:nvPr>
            <p:ph type="title"/>
          </p:nvPr>
        </p:nvSpPr>
        <p:spPr>
          <a:xfrm>
            <a:off x="906463" y="-36513"/>
            <a:ext cx="7704137" cy="1447801"/>
          </a:xfrm>
        </p:spPr>
        <p:txBody>
          <a:bodyPr/>
          <a:lstStyle/>
          <a:p>
            <a:pPr eaLnBrk="1" hangingPunct="1"/>
            <a:r>
              <a:rPr lang="en-US" altLang="en-US" sz="3600" b="1">
                <a:ln>
                  <a:noFill/>
                </a:ln>
                <a:latin typeface="Calibri" panose="020F0502020204030204" pitchFamily="34" charset="0"/>
                <a:cs typeface="Calibri" panose="020F0502020204030204" pitchFamily="34" charset="0"/>
              </a:rPr>
              <a:t>Submitting the MSA Claim</a:t>
            </a:r>
          </a:p>
        </p:txBody>
      </p:sp>
      <p:sp>
        <p:nvSpPr>
          <p:cNvPr id="64515" name="Rectangle 3">
            <a:extLst>
              <a:ext uri="{FF2B5EF4-FFF2-40B4-BE49-F238E27FC236}">
                <a16:creationId xmlns:a16="http://schemas.microsoft.com/office/drawing/2014/main" id="{AE0D1CA9-A3FF-44F8-A9B0-7EEF328F0E5F}"/>
              </a:ext>
            </a:extLst>
          </p:cNvPr>
          <p:cNvSpPr>
            <a:spLocks noGrp="1" noChangeArrowheads="1"/>
          </p:cNvSpPr>
          <p:nvPr>
            <p:ph idx="1"/>
          </p:nvPr>
        </p:nvSpPr>
        <p:spPr>
          <a:xfrm>
            <a:off x="1009650" y="876300"/>
            <a:ext cx="7677150" cy="5448300"/>
          </a:xfrm>
        </p:spPr>
        <p:txBody>
          <a:bodyPr rtlCol="0">
            <a:normAutofit fontScale="92500" lnSpcReduction="20000"/>
          </a:bodyPr>
          <a:lstStyle/>
          <a:p>
            <a:pPr eaLnBrk="1" fontAlgn="auto" hangingPunct="1">
              <a:lnSpc>
                <a:spcPct val="80000"/>
              </a:lnSpc>
              <a:buClr>
                <a:schemeClr val="accent1">
                  <a:lumMod val="75000"/>
                </a:schemeClr>
              </a:buClr>
              <a:buFont typeface="Wingdings" panose="05000000000000000000" pitchFamily="2" charset="2"/>
              <a:buChar char="v"/>
              <a:defRPr/>
            </a:pPr>
            <a:r>
              <a:rPr lang="en-US" altLang="en-US" dirty="0">
                <a:latin typeface="Calibri" panose="020F0502020204030204" pitchFamily="34" charset="0"/>
                <a:cs typeface="Calibri" panose="020F0502020204030204" pitchFamily="34" charset="0"/>
              </a:rPr>
              <a:t>When all errors have been corrected, the certification buttons will appear at the top of the MSA-CAP Summary of Expenditures screen.</a:t>
            </a:r>
          </a:p>
          <a:p>
            <a:pPr eaLnBrk="1" fontAlgn="auto" hangingPunct="1">
              <a:lnSpc>
                <a:spcPct val="80000"/>
              </a:lnSpc>
              <a:buClr>
                <a:schemeClr val="accent1">
                  <a:lumMod val="75000"/>
                </a:schemeClr>
              </a:buClr>
              <a:buFont typeface="Wingdings" panose="05000000000000000000" pitchFamily="2" charset="2"/>
              <a:buChar char="v"/>
              <a:defRPr/>
            </a:pPr>
            <a:r>
              <a:rPr lang="en-US" altLang="en-US" dirty="0">
                <a:latin typeface="Calibri" panose="020F0502020204030204" pitchFamily="34" charset="0"/>
                <a:cs typeface="Calibri" panose="020F0502020204030204" pitchFamily="34" charset="0"/>
              </a:rPr>
              <a:t>Read the certification statement and click the “save CAP Certification and save MSA Certification” button.</a:t>
            </a:r>
          </a:p>
          <a:p>
            <a:pPr marL="0" indent="0" eaLnBrk="1" fontAlgn="auto" hangingPunct="1">
              <a:lnSpc>
                <a:spcPct val="80000"/>
              </a:lnSpc>
              <a:buClr>
                <a:schemeClr val="accent1">
                  <a:lumMod val="75000"/>
                </a:schemeClr>
              </a:buClr>
              <a:buFont typeface="Arial" panose="020B0604020202020204" pitchFamily="34" charset="0"/>
              <a:buNone/>
              <a:defRPr/>
            </a:pPr>
            <a:endParaRPr lang="en-US" altLang="en-US" b="1" dirty="0">
              <a:latin typeface="Calibri" panose="020F0502020204030204" pitchFamily="34" charset="0"/>
              <a:cs typeface="Calibri" panose="020F0502020204030204" pitchFamily="34" charset="0"/>
            </a:endParaRPr>
          </a:p>
          <a:p>
            <a:pPr eaLnBrk="1" fontAlgn="auto" hangingPunct="1">
              <a:lnSpc>
                <a:spcPct val="80000"/>
              </a:lnSpc>
              <a:buClr>
                <a:schemeClr val="accent1">
                  <a:lumMod val="75000"/>
                </a:schemeClr>
              </a:buClr>
              <a:buFont typeface="Wingdings" panose="05000000000000000000" pitchFamily="2" charset="2"/>
              <a:buChar char="v"/>
              <a:defRPr/>
            </a:pPr>
            <a:endParaRPr lang="en-US" altLang="en-US" b="1" dirty="0">
              <a:latin typeface="Calibri" panose="020F0502020204030204" pitchFamily="34" charset="0"/>
              <a:cs typeface="Calibri" panose="020F0502020204030204" pitchFamily="34" charset="0"/>
            </a:endParaRPr>
          </a:p>
          <a:p>
            <a:pPr eaLnBrk="1" fontAlgn="auto" hangingPunct="1">
              <a:lnSpc>
                <a:spcPct val="80000"/>
              </a:lnSpc>
              <a:buClr>
                <a:schemeClr val="accent1">
                  <a:lumMod val="75000"/>
                </a:schemeClr>
              </a:buClr>
              <a:buFont typeface="Wingdings" panose="05000000000000000000" pitchFamily="2" charset="2"/>
              <a:buChar char="v"/>
              <a:defRPr/>
            </a:pPr>
            <a:endParaRPr lang="en-US" altLang="en-US" dirty="0">
              <a:latin typeface="Calibri" panose="020F0502020204030204" pitchFamily="34" charset="0"/>
              <a:cs typeface="Calibri" panose="020F0502020204030204" pitchFamily="34" charset="0"/>
            </a:endParaRPr>
          </a:p>
          <a:p>
            <a:pPr eaLnBrk="1" fontAlgn="auto" hangingPunct="1">
              <a:lnSpc>
                <a:spcPct val="80000"/>
              </a:lnSpc>
              <a:buClr>
                <a:schemeClr val="accent1">
                  <a:lumMod val="75000"/>
                </a:schemeClr>
              </a:buClr>
              <a:buFont typeface="Wingdings" panose="05000000000000000000" pitchFamily="2" charset="2"/>
              <a:buChar char="v"/>
              <a:defRPr/>
            </a:pPr>
            <a:r>
              <a:rPr lang="en-US" altLang="en-US" dirty="0">
                <a:latin typeface="Calibri" panose="020F0502020204030204" pitchFamily="34" charset="0"/>
                <a:cs typeface="Calibri" panose="020F0502020204030204" pitchFamily="34" charset="0"/>
              </a:rPr>
              <a:t>Click on the &lt;</a:t>
            </a:r>
            <a:r>
              <a:rPr lang="en-US" altLang="en-US" b="1" dirty="0">
                <a:solidFill>
                  <a:schemeClr val="folHlink"/>
                </a:solidFill>
                <a:latin typeface="Calibri" panose="020F0502020204030204" pitchFamily="34" charset="0"/>
                <a:cs typeface="Calibri" panose="020F0502020204030204" pitchFamily="34" charset="0"/>
              </a:rPr>
              <a:t>Submit Form&gt;</a:t>
            </a:r>
            <a:r>
              <a:rPr lang="en-US" altLang="en-US" b="1" dirty="0">
                <a:latin typeface="Calibri" panose="020F0502020204030204" pitchFamily="34" charset="0"/>
                <a:cs typeface="Calibri" panose="020F0502020204030204" pitchFamily="34" charset="0"/>
              </a:rPr>
              <a:t> </a:t>
            </a:r>
            <a:r>
              <a:rPr lang="en-US" altLang="en-US" dirty="0">
                <a:latin typeface="Calibri" panose="020F0502020204030204" pitchFamily="34" charset="0"/>
                <a:cs typeface="Calibri" panose="020F0502020204030204" pitchFamily="34" charset="0"/>
              </a:rPr>
              <a:t>button. </a:t>
            </a:r>
          </a:p>
          <a:p>
            <a:pPr marL="0" indent="0" eaLnBrk="1" fontAlgn="auto" hangingPunct="1">
              <a:lnSpc>
                <a:spcPct val="80000"/>
              </a:lnSpc>
              <a:buClr>
                <a:schemeClr val="accent1">
                  <a:lumMod val="75000"/>
                </a:schemeClr>
              </a:buClr>
              <a:buFont typeface="Arial" panose="020B0604020202020204" pitchFamily="34" charset="0"/>
              <a:buNone/>
              <a:defRPr/>
            </a:pPr>
            <a:endParaRPr lang="en-US" altLang="en-US" b="1" dirty="0">
              <a:latin typeface="Calibri" panose="020F0502020204030204" pitchFamily="34" charset="0"/>
              <a:cs typeface="Calibri" panose="020F0502020204030204" pitchFamily="34" charset="0"/>
            </a:endParaRPr>
          </a:p>
          <a:p>
            <a:pPr eaLnBrk="1" fontAlgn="auto" hangingPunct="1">
              <a:lnSpc>
                <a:spcPct val="80000"/>
              </a:lnSpc>
              <a:buClr>
                <a:schemeClr val="accent1">
                  <a:lumMod val="75000"/>
                </a:schemeClr>
              </a:buClr>
              <a:buFont typeface="Wingdings" panose="05000000000000000000" pitchFamily="2" charset="2"/>
              <a:buChar char="v"/>
              <a:defRPr/>
            </a:pPr>
            <a:endParaRPr lang="en-US" altLang="en-US" b="1" dirty="0">
              <a:latin typeface="Calibri" panose="020F0502020204030204" pitchFamily="34" charset="0"/>
              <a:cs typeface="Calibri" panose="020F0502020204030204" pitchFamily="34" charset="0"/>
            </a:endParaRPr>
          </a:p>
          <a:p>
            <a:pPr eaLnBrk="1" fontAlgn="auto" hangingPunct="1">
              <a:lnSpc>
                <a:spcPct val="80000"/>
              </a:lnSpc>
              <a:buClr>
                <a:schemeClr val="accent1">
                  <a:lumMod val="75000"/>
                </a:schemeClr>
              </a:buClr>
              <a:buFont typeface="Wingdings" panose="05000000000000000000" pitchFamily="2" charset="2"/>
              <a:buChar char="v"/>
              <a:defRPr/>
            </a:pPr>
            <a:endParaRPr lang="en-US" altLang="en-US" b="1" dirty="0">
              <a:latin typeface="Calibri" panose="020F0502020204030204" pitchFamily="34" charset="0"/>
              <a:cs typeface="Calibri" panose="020F0502020204030204" pitchFamily="34" charset="0"/>
            </a:endParaRPr>
          </a:p>
          <a:p>
            <a:pPr eaLnBrk="1" fontAlgn="auto" hangingPunct="1">
              <a:lnSpc>
                <a:spcPct val="80000"/>
              </a:lnSpc>
              <a:buClr>
                <a:schemeClr val="accent1">
                  <a:lumMod val="75000"/>
                </a:schemeClr>
              </a:buClr>
              <a:buFont typeface="Wingdings" panose="05000000000000000000" pitchFamily="2" charset="2"/>
              <a:buChar char="v"/>
              <a:defRPr/>
            </a:pPr>
            <a:endParaRPr lang="en-US" altLang="en-US" b="1" dirty="0">
              <a:latin typeface="Calibri" panose="020F0502020204030204" pitchFamily="34" charset="0"/>
              <a:cs typeface="Calibri" panose="020F0502020204030204" pitchFamily="34" charset="0"/>
            </a:endParaRPr>
          </a:p>
          <a:p>
            <a:pPr eaLnBrk="1" fontAlgn="auto" hangingPunct="1">
              <a:lnSpc>
                <a:spcPct val="80000"/>
              </a:lnSpc>
              <a:buClr>
                <a:schemeClr val="accent1">
                  <a:lumMod val="75000"/>
                </a:schemeClr>
              </a:buClr>
              <a:buFont typeface="Wingdings" panose="05000000000000000000" pitchFamily="2" charset="2"/>
              <a:buChar char="v"/>
              <a:defRPr/>
            </a:pPr>
            <a:endParaRPr lang="en-US" altLang="en-US" dirty="0">
              <a:latin typeface="Calibri" panose="020F0502020204030204" pitchFamily="34" charset="0"/>
              <a:cs typeface="Calibri" panose="020F0502020204030204" pitchFamily="34" charset="0"/>
            </a:endParaRPr>
          </a:p>
          <a:p>
            <a:pPr eaLnBrk="1" fontAlgn="auto" hangingPunct="1">
              <a:lnSpc>
                <a:spcPct val="80000"/>
              </a:lnSpc>
              <a:buClr>
                <a:schemeClr val="accent1">
                  <a:lumMod val="75000"/>
                </a:schemeClr>
              </a:buClr>
              <a:buFont typeface="Wingdings" panose="05000000000000000000" pitchFamily="2" charset="2"/>
              <a:buChar char="v"/>
              <a:defRPr/>
            </a:pPr>
            <a:r>
              <a:rPr lang="en-US" altLang="en-US" dirty="0">
                <a:latin typeface="Calibri" panose="020F0502020204030204" pitchFamily="34" charset="0"/>
                <a:cs typeface="Calibri" panose="020F0502020204030204" pitchFamily="34" charset="0"/>
              </a:rPr>
              <a:t>The system returns you to the “</a:t>
            </a:r>
            <a:r>
              <a:rPr lang="en-US" altLang="en-US" b="1" dirty="0">
                <a:solidFill>
                  <a:schemeClr val="accent3"/>
                </a:solidFill>
                <a:latin typeface="Calibri" panose="020F0502020204030204" pitchFamily="34" charset="0"/>
                <a:cs typeface="Calibri" panose="020F0502020204030204" pitchFamily="34" charset="0"/>
              </a:rPr>
              <a:t>home</a:t>
            </a:r>
            <a:r>
              <a:rPr lang="en-US" altLang="en-US" dirty="0">
                <a:latin typeface="Calibri" panose="020F0502020204030204" pitchFamily="34" charset="0"/>
                <a:cs typeface="Calibri" panose="020F0502020204030204" pitchFamily="34" charset="0"/>
              </a:rPr>
              <a:t>” screen and displays the status of the claim. </a:t>
            </a:r>
          </a:p>
          <a:p>
            <a:pPr marL="381000" indent="-381000" eaLnBrk="1" fontAlgn="auto" hangingPunct="1">
              <a:lnSpc>
                <a:spcPct val="80000"/>
              </a:lnSpc>
              <a:buClr>
                <a:schemeClr val="accent1">
                  <a:lumMod val="75000"/>
                </a:schemeClr>
              </a:buClr>
              <a:buFont typeface="Arial"/>
              <a:buChar char="•"/>
              <a:defRPr/>
            </a:pPr>
            <a:endParaRPr lang="en-US" altLang="en-US" sz="2000" b="1" dirty="0"/>
          </a:p>
        </p:txBody>
      </p:sp>
      <p:sp>
        <p:nvSpPr>
          <p:cNvPr id="124932" name="Slide Number Placeholder 1">
            <a:extLst>
              <a:ext uri="{FF2B5EF4-FFF2-40B4-BE49-F238E27FC236}">
                <a16:creationId xmlns:a16="http://schemas.microsoft.com/office/drawing/2014/main" id="{397C0B9D-F763-4692-9D10-57620295DB2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spcAft>
                <a:spcPts val="600"/>
              </a:spcAft>
              <a:buClr>
                <a:srgbClr val="1287C3"/>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1287C3"/>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1287C3"/>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1287C3"/>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E482F274-BEAE-4AC4-A766-AE70148B3CCB}" type="slidenum">
              <a:rPr lang="en-US" altLang="en-US" sz="1400" smtClean="0">
                <a:latin typeface="Tahoma" panose="020B0604030504040204" pitchFamily="34" charset="0"/>
              </a:rPr>
              <a:pPr>
                <a:spcBef>
                  <a:spcPct val="0"/>
                </a:spcBef>
                <a:spcAft>
                  <a:spcPct val="0"/>
                </a:spcAft>
                <a:buClrTx/>
                <a:buSzTx/>
                <a:buFontTx/>
                <a:buNone/>
              </a:pPr>
              <a:t>95</a:t>
            </a:fld>
            <a:endParaRPr lang="en-US" altLang="en-US" sz="1400">
              <a:latin typeface="Tahoma" panose="020B0604030504040204" pitchFamily="34" charset="0"/>
            </a:endParaRPr>
          </a:p>
        </p:txBody>
      </p:sp>
      <p:pic>
        <p:nvPicPr>
          <p:cNvPr id="124933" name="Picture 2">
            <a:extLst>
              <a:ext uri="{FF2B5EF4-FFF2-40B4-BE49-F238E27FC236}">
                <a16:creationId xmlns:a16="http://schemas.microsoft.com/office/drawing/2014/main" id="{FDAE4A2F-2CAB-485C-AEFB-8E91653209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2838" y="2209800"/>
            <a:ext cx="7470775"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34" name="Picture 2">
            <a:extLst>
              <a:ext uri="{FF2B5EF4-FFF2-40B4-BE49-F238E27FC236}">
                <a16:creationId xmlns:a16="http://schemas.microsoft.com/office/drawing/2014/main" id="{319FA16E-0659-48B8-B659-A3387A67F7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732213"/>
            <a:ext cx="8077200" cy="137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Arrow Connector 4">
            <a:extLst>
              <a:ext uri="{FF2B5EF4-FFF2-40B4-BE49-F238E27FC236}">
                <a16:creationId xmlns:a16="http://schemas.microsoft.com/office/drawing/2014/main" id="{D3ABA3A0-78D0-4CCB-B80A-7744887ED714}"/>
              </a:ext>
            </a:extLst>
          </p:cNvPr>
          <p:cNvCxnSpPr>
            <a:cxnSpLocks/>
          </p:cNvCxnSpPr>
          <p:nvPr/>
        </p:nvCxnSpPr>
        <p:spPr>
          <a:xfrm>
            <a:off x="762000" y="3359150"/>
            <a:ext cx="457200" cy="44926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9" name="Straight Arrow Connector 8">
            <a:extLst>
              <a:ext uri="{FF2B5EF4-FFF2-40B4-BE49-F238E27FC236}">
                <a16:creationId xmlns:a16="http://schemas.microsoft.com/office/drawing/2014/main" id="{2C02BA5E-6135-4753-A691-FFC3CBC43D68}"/>
              </a:ext>
            </a:extLst>
          </p:cNvPr>
          <p:cNvCxnSpPr/>
          <p:nvPr/>
        </p:nvCxnSpPr>
        <p:spPr>
          <a:xfrm>
            <a:off x="657225" y="2333625"/>
            <a:ext cx="449263" cy="45720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9" name="Straight Arrow Connector 18">
            <a:extLst>
              <a:ext uri="{FF2B5EF4-FFF2-40B4-BE49-F238E27FC236}">
                <a16:creationId xmlns:a16="http://schemas.microsoft.com/office/drawing/2014/main" id="{1F36F3C9-F656-47E4-8A4C-ED054FA6D02F}"/>
              </a:ext>
            </a:extLst>
          </p:cNvPr>
          <p:cNvCxnSpPr/>
          <p:nvPr/>
        </p:nvCxnSpPr>
        <p:spPr>
          <a:xfrm>
            <a:off x="696913" y="1752600"/>
            <a:ext cx="449262" cy="45720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a:extLst>
              <a:ext uri="{FF2B5EF4-FFF2-40B4-BE49-F238E27FC236}">
                <a16:creationId xmlns:a16="http://schemas.microsoft.com/office/drawing/2014/main" id="{5802B3F8-1C07-4BAD-B91D-863DDA931A27}"/>
              </a:ext>
            </a:extLst>
          </p:cNvPr>
          <p:cNvSpPr>
            <a:spLocks noGrp="1" noChangeArrowheads="1"/>
          </p:cNvSpPr>
          <p:nvPr>
            <p:ph type="title"/>
          </p:nvPr>
        </p:nvSpPr>
        <p:spPr>
          <a:xfrm>
            <a:off x="982663" y="457200"/>
            <a:ext cx="7704137" cy="1981200"/>
          </a:xfrm>
        </p:spPr>
        <p:txBody>
          <a:bodyPr/>
          <a:lstStyle/>
          <a:p>
            <a:pPr eaLnBrk="1" hangingPunct="1"/>
            <a:r>
              <a:rPr lang="en-US" altLang="en-US" sz="3200" b="1">
                <a:ln>
                  <a:noFill/>
                </a:ln>
                <a:latin typeface="Calibri" panose="020F0502020204030204" pitchFamily="34" charset="0"/>
                <a:cs typeface="Calibri" panose="020F0502020204030204" pitchFamily="34" charset="0"/>
              </a:rPr>
              <a:t>MSA Screen</a:t>
            </a:r>
            <a:br>
              <a:rPr lang="en-US" altLang="en-US" sz="3200" b="1">
                <a:ln>
                  <a:noFill/>
                </a:ln>
                <a:latin typeface="Calibri" panose="020F0502020204030204" pitchFamily="34" charset="0"/>
                <a:cs typeface="Calibri" panose="020F0502020204030204" pitchFamily="34" charset="0"/>
              </a:rPr>
            </a:br>
            <a:r>
              <a:rPr lang="en-US" altLang="en-US" sz="3200" b="1">
                <a:ln>
                  <a:noFill/>
                </a:ln>
                <a:latin typeface="Calibri" panose="020F0502020204030204" pitchFamily="34" charset="0"/>
                <a:cs typeface="Calibri" panose="020F0502020204030204" pitchFamily="34" charset="0"/>
              </a:rPr>
              <a:t>Submitting the MSA Claim</a:t>
            </a:r>
          </a:p>
        </p:txBody>
      </p:sp>
      <p:pic>
        <p:nvPicPr>
          <p:cNvPr id="125955" name="Content Placeholder 3">
            <a:extLst>
              <a:ext uri="{FF2B5EF4-FFF2-40B4-BE49-F238E27FC236}">
                <a16:creationId xmlns:a16="http://schemas.microsoft.com/office/drawing/2014/main" id="{26DC1488-349D-445E-9850-9DF9FFEF35B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52500" y="2590800"/>
            <a:ext cx="7239000" cy="2560638"/>
          </a:xfrm>
          <a:solidFill>
            <a:srgbClr val="AECEE4"/>
          </a:solidFill>
        </p:spPr>
      </p:pic>
      <p:sp>
        <p:nvSpPr>
          <p:cNvPr id="125956" name="Slide Number Placeholder 1">
            <a:extLst>
              <a:ext uri="{FF2B5EF4-FFF2-40B4-BE49-F238E27FC236}">
                <a16:creationId xmlns:a16="http://schemas.microsoft.com/office/drawing/2014/main" id="{C0B1A12D-0F3D-4FF5-A4E1-DE1B9FA6A24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spcAft>
                <a:spcPts val="600"/>
              </a:spcAft>
              <a:buClr>
                <a:srgbClr val="1287C3"/>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1287C3"/>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1287C3"/>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1287C3"/>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E9F1E8D2-FA23-460B-A2E1-66F029C4BA7F}" type="slidenum">
              <a:rPr lang="en-US" altLang="en-US" sz="1400" smtClean="0">
                <a:latin typeface="Tahoma" panose="020B0604030504040204" pitchFamily="34" charset="0"/>
              </a:rPr>
              <a:pPr>
                <a:spcBef>
                  <a:spcPct val="0"/>
                </a:spcBef>
                <a:spcAft>
                  <a:spcPct val="0"/>
                </a:spcAft>
                <a:buClrTx/>
                <a:buSzTx/>
                <a:buFontTx/>
                <a:buNone/>
              </a:pPr>
              <a:t>96</a:t>
            </a:fld>
            <a:endParaRPr lang="en-US" altLang="en-US" sz="1400">
              <a:latin typeface="Tahoma" panose="020B0604030504040204" pitchFamily="34" charset="0"/>
            </a:endParaRPr>
          </a:p>
        </p:txBody>
      </p:sp>
      <p:cxnSp>
        <p:nvCxnSpPr>
          <p:cNvPr id="3" name="Straight Connector 2">
            <a:extLst>
              <a:ext uri="{FF2B5EF4-FFF2-40B4-BE49-F238E27FC236}">
                <a16:creationId xmlns:a16="http://schemas.microsoft.com/office/drawing/2014/main" id="{80E8CF64-FC81-4F6B-B989-0A5DD166B06C}"/>
              </a:ext>
            </a:extLst>
          </p:cNvPr>
          <p:cNvCxnSpPr>
            <a:cxnSpLocks/>
          </p:cNvCxnSpPr>
          <p:nvPr/>
        </p:nvCxnSpPr>
        <p:spPr>
          <a:xfrm>
            <a:off x="1485900" y="3626644"/>
            <a:ext cx="1143000" cy="0"/>
          </a:xfrm>
          <a:prstGeom prst="line">
            <a:avLst/>
          </a:prstGeom>
          <a:ln w="76200"/>
        </p:spPr>
        <p:style>
          <a:lnRef idx="3">
            <a:schemeClr val="dk1"/>
          </a:lnRef>
          <a:fillRef idx="0">
            <a:schemeClr val="dk1"/>
          </a:fillRef>
          <a:effectRef idx="2">
            <a:schemeClr val="dk1"/>
          </a:effectRef>
          <a:fontRef idx="minor">
            <a:schemeClr val="tx1"/>
          </a:fontRef>
        </p:style>
      </p:cxnSp>
      <p:cxnSp>
        <p:nvCxnSpPr>
          <p:cNvPr id="8" name="Straight Connector 7">
            <a:extLst>
              <a:ext uri="{FF2B5EF4-FFF2-40B4-BE49-F238E27FC236}">
                <a16:creationId xmlns:a16="http://schemas.microsoft.com/office/drawing/2014/main" id="{09CAD126-A7E7-49BB-AF38-5F59EFED1E67}"/>
              </a:ext>
            </a:extLst>
          </p:cNvPr>
          <p:cNvCxnSpPr>
            <a:cxnSpLocks/>
          </p:cNvCxnSpPr>
          <p:nvPr/>
        </p:nvCxnSpPr>
        <p:spPr>
          <a:xfrm>
            <a:off x="7162800" y="3352800"/>
            <a:ext cx="381000" cy="0"/>
          </a:xfrm>
          <a:prstGeom prst="line">
            <a:avLst/>
          </a:prstGeom>
          <a:ln w="76200" cmpd="sng"/>
        </p:spPr>
        <p:style>
          <a:lnRef idx="2">
            <a:schemeClr val="dk1"/>
          </a:lnRef>
          <a:fillRef idx="0">
            <a:schemeClr val="dk1"/>
          </a:fillRef>
          <a:effectRef idx="1">
            <a:schemeClr val="dk1"/>
          </a:effectRef>
          <a:fontRef idx="minor">
            <a:schemeClr val="tx1"/>
          </a:fontRef>
        </p:style>
      </p:cxnSp>
      <p:cxnSp>
        <p:nvCxnSpPr>
          <p:cNvPr id="14" name="Straight Connector 13">
            <a:extLst>
              <a:ext uri="{FF2B5EF4-FFF2-40B4-BE49-F238E27FC236}">
                <a16:creationId xmlns:a16="http://schemas.microsoft.com/office/drawing/2014/main" id="{F84388F4-9589-4E8B-84BB-65755F0FAAA0}"/>
              </a:ext>
            </a:extLst>
          </p:cNvPr>
          <p:cNvCxnSpPr>
            <a:cxnSpLocks/>
          </p:cNvCxnSpPr>
          <p:nvPr/>
        </p:nvCxnSpPr>
        <p:spPr>
          <a:xfrm>
            <a:off x="2057400" y="4191000"/>
            <a:ext cx="228600" cy="0"/>
          </a:xfrm>
          <a:prstGeom prst="line">
            <a:avLst/>
          </a:prstGeom>
          <a:ln w="76200" cmpd="sng"/>
        </p:spPr>
        <p:style>
          <a:lnRef idx="2">
            <a:schemeClr val="dk1"/>
          </a:lnRef>
          <a:fillRef idx="0">
            <a:schemeClr val="dk1"/>
          </a:fillRef>
          <a:effectRef idx="1">
            <a:schemeClr val="dk1"/>
          </a:effectRef>
          <a:fontRef idx="minor">
            <a:schemeClr val="tx1"/>
          </a:fontRef>
        </p:style>
      </p:cxnSp>
      <p:cxnSp>
        <p:nvCxnSpPr>
          <p:cNvPr id="16" name="Straight Connector 15">
            <a:extLst>
              <a:ext uri="{FF2B5EF4-FFF2-40B4-BE49-F238E27FC236}">
                <a16:creationId xmlns:a16="http://schemas.microsoft.com/office/drawing/2014/main" id="{58222928-595B-4EBD-BFD7-6032B339EAB7}"/>
              </a:ext>
            </a:extLst>
          </p:cNvPr>
          <p:cNvCxnSpPr>
            <a:cxnSpLocks/>
          </p:cNvCxnSpPr>
          <p:nvPr/>
        </p:nvCxnSpPr>
        <p:spPr>
          <a:xfrm>
            <a:off x="1485900" y="3706019"/>
            <a:ext cx="1143000" cy="0"/>
          </a:xfrm>
          <a:prstGeom prst="line">
            <a:avLst/>
          </a:prstGeom>
          <a:ln w="76200"/>
        </p:spPr>
        <p:style>
          <a:lnRef idx="3">
            <a:schemeClr val="dk1"/>
          </a:lnRef>
          <a:fillRef idx="0">
            <a:schemeClr val="dk1"/>
          </a:fillRef>
          <a:effectRef idx="2">
            <a:schemeClr val="dk1"/>
          </a:effectRef>
          <a:fontRef idx="minor">
            <a:schemeClr val="tx1"/>
          </a:fontRef>
        </p:style>
      </p:cxn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1">
            <a:extLst>
              <a:ext uri="{FF2B5EF4-FFF2-40B4-BE49-F238E27FC236}">
                <a16:creationId xmlns:a16="http://schemas.microsoft.com/office/drawing/2014/main" id="{294135BC-33A2-4628-9B8C-32AC41A2C29F}"/>
              </a:ext>
            </a:extLst>
          </p:cNvPr>
          <p:cNvSpPr>
            <a:spLocks noGrp="1" noChangeArrowheads="1"/>
          </p:cNvSpPr>
          <p:nvPr>
            <p:ph type="title"/>
          </p:nvPr>
        </p:nvSpPr>
        <p:spPr>
          <a:xfrm>
            <a:off x="533400" y="1981200"/>
            <a:ext cx="8610600" cy="2209800"/>
          </a:xfrm>
        </p:spPr>
        <p:txBody>
          <a:bodyPr/>
          <a:lstStyle/>
          <a:p>
            <a:pPr eaLnBrk="1" hangingPunct="1">
              <a:buClr>
                <a:srgbClr val="C00000"/>
              </a:buClr>
            </a:pPr>
            <a:r>
              <a:rPr lang="en-US" altLang="en-US" sz="5400" b="1" i="1" u="sng">
                <a:ln>
                  <a:noFill/>
                </a:ln>
                <a:latin typeface="Calibri" panose="020F0502020204030204" pitchFamily="34" charset="0"/>
                <a:cs typeface="Calibri" panose="020F0502020204030204" pitchFamily="34" charset="0"/>
              </a:rPr>
              <a:t>Recordkeeping</a:t>
            </a:r>
            <a:br>
              <a:rPr lang="en-US" altLang="en-US" sz="5400">
                <a:ln>
                  <a:noFill/>
                </a:ln>
              </a:rPr>
            </a:br>
            <a:endParaRPr lang="en-US" altLang="en-US" sz="5400">
              <a:ln>
                <a:noFill/>
              </a:ln>
            </a:endParaRPr>
          </a:p>
        </p:txBody>
      </p:sp>
      <p:sp>
        <p:nvSpPr>
          <p:cNvPr id="126979" name="Slide Number Placeholder 1">
            <a:extLst>
              <a:ext uri="{FF2B5EF4-FFF2-40B4-BE49-F238E27FC236}">
                <a16:creationId xmlns:a16="http://schemas.microsoft.com/office/drawing/2014/main" id="{A60C36F8-ED50-4FF5-A380-5C2D85CC25A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spcAft>
                <a:spcPts val="600"/>
              </a:spcAft>
              <a:buClr>
                <a:srgbClr val="1287C3"/>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1287C3"/>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1287C3"/>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1287C3"/>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DACED052-C748-4196-97C5-D72EFC4EF855}" type="slidenum">
              <a:rPr lang="en-US" altLang="en-US" sz="1400" smtClean="0">
                <a:latin typeface="Tahoma" panose="020B0604030504040204" pitchFamily="34" charset="0"/>
              </a:rPr>
              <a:pPr>
                <a:spcBef>
                  <a:spcPct val="0"/>
                </a:spcBef>
                <a:spcAft>
                  <a:spcPct val="0"/>
                </a:spcAft>
                <a:buClrTx/>
                <a:buSzTx/>
                <a:buFontTx/>
                <a:buNone/>
              </a:pPr>
              <a:t>97</a:t>
            </a:fld>
            <a:endParaRPr lang="en-US" altLang="en-US" sz="1400">
              <a:latin typeface="Tahoma" panose="020B0604030504040204" pitchFamily="34" charset="0"/>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a:extLst>
              <a:ext uri="{FF2B5EF4-FFF2-40B4-BE49-F238E27FC236}">
                <a16:creationId xmlns:a16="http://schemas.microsoft.com/office/drawing/2014/main" id="{BA6BE3C9-F22C-4A50-B9B1-E0A2723546E4}"/>
              </a:ext>
            </a:extLst>
          </p:cNvPr>
          <p:cNvSpPr>
            <a:spLocks noGrp="1" noChangeArrowheads="1"/>
          </p:cNvSpPr>
          <p:nvPr>
            <p:ph type="title"/>
          </p:nvPr>
        </p:nvSpPr>
        <p:spPr>
          <a:xfrm>
            <a:off x="1905000" y="214313"/>
            <a:ext cx="6172200" cy="1462087"/>
          </a:xfrm>
        </p:spPr>
        <p:txBody>
          <a:bodyPr/>
          <a:lstStyle/>
          <a:p>
            <a:pPr eaLnBrk="1" hangingPunct="1"/>
            <a:r>
              <a:rPr lang="en-US" altLang="en-US" b="1">
                <a:ln>
                  <a:noFill/>
                </a:ln>
              </a:rPr>
              <a:t>	</a:t>
            </a:r>
            <a:r>
              <a:rPr lang="en-US" altLang="en-US" sz="3600" b="1">
                <a:ln>
                  <a:noFill/>
                </a:ln>
                <a:latin typeface="Calibri" panose="020F0502020204030204" pitchFamily="34" charset="0"/>
                <a:cs typeface="Calibri" panose="020F0502020204030204" pitchFamily="34" charset="0"/>
              </a:rPr>
              <a:t>Recordkeeping</a:t>
            </a:r>
          </a:p>
        </p:txBody>
      </p:sp>
      <p:sp>
        <p:nvSpPr>
          <p:cNvPr id="27651" name="Rectangle 3">
            <a:extLst>
              <a:ext uri="{FF2B5EF4-FFF2-40B4-BE49-F238E27FC236}">
                <a16:creationId xmlns:a16="http://schemas.microsoft.com/office/drawing/2014/main" id="{9F682ACC-07A6-40EC-BB0F-71591B23EF98}"/>
              </a:ext>
            </a:extLst>
          </p:cNvPr>
          <p:cNvSpPr>
            <a:spLocks noGrp="1" noChangeArrowheads="1"/>
          </p:cNvSpPr>
          <p:nvPr>
            <p:ph idx="1"/>
          </p:nvPr>
        </p:nvSpPr>
        <p:spPr>
          <a:xfrm>
            <a:off x="1019175" y="1600200"/>
            <a:ext cx="7704138" cy="4138613"/>
          </a:xfrm>
        </p:spPr>
        <p:txBody>
          <a:bodyPr rtlCol="0">
            <a:normAutofit fontScale="92500" lnSpcReduction="10000"/>
          </a:bodyPr>
          <a:lstStyle/>
          <a:p>
            <a:pPr eaLnBrk="1" fontAlgn="auto" hangingPunct="1">
              <a:lnSpc>
                <a:spcPct val="80000"/>
              </a:lnSpc>
              <a:buClr>
                <a:schemeClr val="accent1">
                  <a:lumMod val="75000"/>
                </a:schemeClr>
              </a:buClr>
              <a:buFont typeface="Wingdings" panose="05000000000000000000" pitchFamily="2" charset="2"/>
              <a:buChar char="v"/>
              <a:defRPr/>
            </a:pPr>
            <a:r>
              <a:rPr lang="en-US" altLang="en-US" dirty="0">
                <a:latin typeface="Calibri" panose="020F0502020204030204" pitchFamily="34" charset="0"/>
                <a:cs typeface="Calibri" panose="020F0502020204030204" pitchFamily="34" charset="0"/>
              </a:rPr>
              <a:t>It is very important that accurate documentation be kept by every school that claims mandated services. Even if your mandated services forms are completed by an independent contractor or diocesan office, the school is responsible for maintaining complete records. </a:t>
            </a:r>
          </a:p>
          <a:p>
            <a:pPr eaLnBrk="1" fontAlgn="auto" hangingPunct="1">
              <a:lnSpc>
                <a:spcPct val="80000"/>
              </a:lnSpc>
              <a:buClr>
                <a:schemeClr val="accent1">
                  <a:lumMod val="75000"/>
                </a:schemeClr>
              </a:buClr>
              <a:buFont typeface="Wingdings" panose="05000000000000000000" pitchFamily="2" charset="2"/>
              <a:buChar char="v"/>
              <a:defRPr/>
            </a:pPr>
            <a:r>
              <a:rPr lang="en-US" altLang="en-US" dirty="0">
                <a:latin typeface="Calibri" panose="020F0502020204030204" pitchFamily="34" charset="0"/>
                <a:cs typeface="Calibri" panose="020F0502020204030204" pitchFamily="34" charset="0"/>
              </a:rPr>
              <a:t>Documentation must be maintained for a minimum of 7 years. Records must be available for inspection, monitoring and/or audit by the New York State Education Department and the Office of the State Comptroller.  </a:t>
            </a:r>
          </a:p>
          <a:p>
            <a:pPr eaLnBrk="1" fontAlgn="auto" hangingPunct="1">
              <a:lnSpc>
                <a:spcPct val="80000"/>
              </a:lnSpc>
              <a:buClr>
                <a:schemeClr val="accent1">
                  <a:lumMod val="75000"/>
                </a:schemeClr>
              </a:buClr>
              <a:buFont typeface="Wingdings" panose="05000000000000000000" pitchFamily="2" charset="2"/>
              <a:buChar char="v"/>
              <a:defRPr/>
            </a:pPr>
            <a:r>
              <a:rPr lang="en-US" altLang="en-US" dirty="0">
                <a:latin typeface="Calibri" panose="020F0502020204030204" pitchFamily="34" charset="0"/>
                <a:cs typeface="Calibri" panose="020F0502020204030204" pitchFamily="34" charset="0"/>
              </a:rPr>
              <a:t>It is recommended that each school creates and maintains a mandated services documentation file for each school year that a claim is submitted.   The following list identifies types of records/ documentation that would be recommended to include in the file or otherwise have readily available:</a:t>
            </a:r>
          </a:p>
          <a:p>
            <a:pPr eaLnBrk="1" fontAlgn="auto" hangingPunct="1">
              <a:lnSpc>
                <a:spcPct val="80000"/>
              </a:lnSpc>
              <a:buClr>
                <a:schemeClr val="accent1">
                  <a:lumMod val="75000"/>
                </a:schemeClr>
              </a:buClr>
              <a:buFont typeface="Arial"/>
              <a:buChar char="•"/>
              <a:defRPr/>
            </a:pPr>
            <a:endParaRPr lang="en-US" altLang="en-US" sz="2000" b="1" dirty="0"/>
          </a:p>
        </p:txBody>
      </p:sp>
      <p:sp>
        <p:nvSpPr>
          <p:cNvPr id="128004" name="Slide Number Placeholder 1">
            <a:extLst>
              <a:ext uri="{FF2B5EF4-FFF2-40B4-BE49-F238E27FC236}">
                <a16:creationId xmlns:a16="http://schemas.microsoft.com/office/drawing/2014/main" id="{BEEA5C85-D871-455A-8A05-4166A96F794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spcAft>
                <a:spcPts val="600"/>
              </a:spcAft>
              <a:buClr>
                <a:srgbClr val="1287C3"/>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1287C3"/>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1287C3"/>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1287C3"/>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DE02A035-125C-4441-8C4B-5C1A5802D6F4}" type="slidenum">
              <a:rPr lang="en-US" altLang="en-US" sz="1400" smtClean="0">
                <a:latin typeface="Tahoma" panose="020B0604030504040204" pitchFamily="34" charset="0"/>
              </a:rPr>
              <a:pPr>
                <a:spcBef>
                  <a:spcPct val="0"/>
                </a:spcBef>
                <a:spcAft>
                  <a:spcPct val="0"/>
                </a:spcAft>
                <a:buClrTx/>
                <a:buSzTx/>
                <a:buFontTx/>
                <a:buNone/>
              </a:pPr>
              <a:t>98</a:t>
            </a:fld>
            <a:endParaRPr lang="en-US" altLang="en-US" sz="1400">
              <a:latin typeface="Tahoma" panose="020B0604030504040204" pitchFamily="34" charset="0"/>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a:extLst>
              <a:ext uri="{FF2B5EF4-FFF2-40B4-BE49-F238E27FC236}">
                <a16:creationId xmlns:a16="http://schemas.microsoft.com/office/drawing/2014/main" id="{D846F0B1-5F20-4C35-A547-3594CB2D58E7}"/>
              </a:ext>
            </a:extLst>
          </p:cNvPr>
          <p:cNvSpPr>
            <a:spLocks noGrp="1" noChangeArrowheads="1"/>
          </p:cNvSpPr>
          <p:nvPr>
            <p:ph type="title"/>
          </p:nvPr>
        </p:nvSpPr>
        <p:spPr>
          <a:xfrm>
            <a:off x="1143000" y="-317500"/>
            <a:ext cx="7704138" cy="1981200"/>
          </a:xfrm>
        </p:spPr>
        <p:txBody>
          <a:bodyPr/>
          <a:lstStyle/>
          <a:p>
            <a:pPr eaLnBrk="1" hangingPunct="1"/>
            <a:r>
              <a:rPr lang="en-US" altLang="en-US" b="1">
                <a:ln>
                  <a:noFill/>
                </a:ln>
                <a:latin typeface="Calibri" panose="020F0502020204030204" pitchFamily="34" charset="0"/>
                <a:cs typeface="Calibri" panose="020F0502020204030204" pitchFamily="34" charset="0"/>
              </a:rPr>
              <a:t>Recordkeeping (continued)</a:t>
            </a:r>
          </a:p>
        </p:txBody>
      </p:sp>
      <p:sp>
        <p:nvSpPr>
          <p:cNvPr id="129027" name="Rectangle 3">
            <a:extLst>
              <a:ext uri="{FF2B5EF4-FFF2-40B4-BE49-F238E27FC236}">
                <a16:creationId xmlns:a16="http://schemas.microsoft.com/office/drawing/2014/main" id="{89CF5D63-D6AA-43A2-B568-57E2EFA7F696}"/>
              </a:ext>
            </a:extLst>
          </p:cNvPr>
          <p:cNvSpPr>
            <a:spLocks noGrp="1" noChangeArrowheads="1"/>
          </p:cNvSpPr>
          <p:nvPr>
            <p:ph idx="1"/>
          </p:nvPr>
        </p:nvSpPr>
        <p:spPr>
          <a:xfrm>
            <a:off x="982663" y="914400"/>
            <a:ext cx="7704137" cy="5029200"/>
          </a:xfrm>
        </p:spPr>
        <p:txBody>
          <a:bodyPr/>
          <a:lstStyle/>
          <a:p>
            <a:pPr lvl="1" eaLnBrk="1" hangingPunct="1">
              <a:lnSpc>
                <a:spcPct val="80000"/>
              </a:lnSpc>
              <a:buFont typeface="Wingdings" panose="05000000000000000000" pitchFamily="2" charset="2"/>
              <a:buChar char="v"/>
            </a:pPr>
            <a:r>
              <a:rPr lang="en-US" altLang="en-US">
                <a:latin typeface="Calibri" panose="020F0502020204030204" pitchFamily="34" charset="0"/>
                <a:cs typeface="Calibri" panose="020F0502020204030204" pitchFamily="34" charset="0"/>
              </a:rPr>
              <a:t>Payroll records, for only those employees providing the mandated service, including allowable fringe benefits.  If you use a payroll service, you will need to put copies of the applicable payroll records in the mandated services aid documentation file.</a:t>
            </a:r>
          </a:p>
          <a:p>
            <a:pPr lvl="1" eaLnBrk="1" hangingPunct="1">
              <a:lnSpc>
                <a:spcPct val="80000"/>
              </a:lnSpc>
              <a:buFont typeface="Wingdings" panose="05000000000000000000" pitchFamily="2" charset="2"/>
              <a:buChar char="v"/>
            </a:pPr>
            <a:r>
              <a:rPr lang="en-US" altLang="en-US">
                <a:latin typeface="Calibri" panose="020F0502020204030204" pitchFamily="34" charset="0"/>
                <a:cs typeface="Calibri" panose="020F0502020204030204" pitchFamily="34" charset="0"/>
              </a:rPr>
              <a:t>Salary agreements and/or contracts for those employees providing mandated services.</a:t>
            </a:r>
          </a:p>
          <a:p>
            <a:pPr lvl="1" eaLnBrk="1" hangingPunct="1">
              <a:lnSpc>
                <a:spcPct val="80000"/>
              </a:lnSpc>
              <a:buFont typeface="Wingdings" panose="05000000000000000000" pitchFamily="2" charset="2"/>
              <a:buChar char="v"/>
            </a:pPr>
            <a:r>
              <a:rPr lang="en-US" altLang="en-US">
                <a:latin typeface="Calibri" panose="020F0502020204030204" pitchFamily="34" charset="0"/>
                <a:cs typeface="Calibri" panose="020F0502020204030204" pitchFamily="34" charset="0"/>
              </a:rPr>
              <a:t>Time distribution records.  You are required to maintain documentation to show that the employee actually provided services such as taking attendance or proctoring exams.</a:t>
            </a:r>
          </a:p>
          <a:p>
            <a:pPr marL="0" indent="0" eaLnBrk="1" hangingPunct="1">
              <a:lnSpc>
                <a:spcPct val="80000"/>
              </a:lnSpc>
              <a:buFont typeface="Arial" panose="020B0604020202020204" pitchFamily="34" charset="0"/>
              <a:buNone/>
            </a:pPr>
            <a:endParaRPr lang="en-US" altLang="en-US"/>
          </a:p>
        </p:txBody>
      </p:sp>
      <p:sp>
        <p:nvSpPr>
          <p:cNvPr id="129028" name="Slide Number Placeholder 1">
            <a:extLst>
              <a:ext uri="{FF2B5EF4-FFF2-40B4-BE49-F238E27FC236}">
                <a16:creationId xmlns:a16="http://schemas.microsoft.com/office/drawing/2014/main" id="{1D9047C3-19D4-4C86-9D7E-F8A50232F37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spcAft>
                <a:spcPts val="600"/>
              </a:spcAft>
              <a:buClr>
                <a:srgbClr val="1287C3"/>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1287C3"/>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1287C3"/>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1287C3"/>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AD2C8D70-21DC-42D5-A591-C359D747CAD8}" type="slidenum">
              <a:rPr lang="en-US" altLang="en-US" sz="1400" smtClean="0">
                <a:latin typeface="Tahoma" panose="020B0604030504040204" pitchFamily="34" charset="0"/>
              </a:rPr>
              <a:pPr>
                <a:spcBef>
                  <a:spcPct val="0"/>
                </a:spcBef>
                <a:spcAft>
                  <a:spcPct val="0"/>
                </a:spcAft>
                <a:buClrTx/>
                <a:buSzTx/>
                <a:buFontTx/>
                <a:buNone/>
              </a:pPr>
              <a:t>99</a:t>
            </a:fld>
            <a:endParaRPr lang="en-US" altLang="en-US" sz="1400">
              <a:latin typeface="Tahoma" panose="020B0604030504040204" pitchFamily="34" charset="0"/>
            </a:endParaRPr>
          </a:p>
        </p:txBody>
      </p:sp>
    </p:spTree>
  </p:cSld>
  <p:clrMapOvr>
    <a:masterClrMapping/>
  </p:clrMapOvr>
</p:sld>
</file>

<file path=ppt/theme/_rels/theme8.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Rainbow collage design template">
  <a:themeElements>
    <a:clrScheme name="Office Theme 11">
      <a:dk1>
        <a:srgbClr val="B80000"/>
      </a:dk1>
      <a:lt1>
        <a:srgbClr val="FFF5D9"/>
      </a:lt1>
      <a:dk2>
        <a:srgbClr val="EA3800"/>
      </a:dk2>
      <a:lt2>
        <a:srgbClr val="777777"/>
      </a:lt2>
      <a:accent1>
        <a:srgbClr val="FFFFF7"/>
      </a:accent1>
      <a:accent2>
        <a:srgbClr val="CC3399"/>
      </a:accent2>
      <a:accent3>
        <a:srgbClr val="FFF9E9"/>
      </a:accent3>
      <a:accent4>
        <a:srgbClr val="9D0000"/>
      </a:accent4>
      <a:accent5>
        <a:srgbClr val="FFFFFA"/>
      </a:accent5>
      <a:accent6>
        <a:srgbClr val="B92D8A"/>
      </a:accent6>
      <a:hlink>
        <a:srgbClr val="FF6600"/>
      </a:hlink>
      <a:folHlink>
        <a:srgbClr val="800080"/>
      </a:folHlink>
    </a:clrScheme>
    <a:fontScheme name="Office Them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Office Theme 1">
        <a:dk1>
          <a:srgbClr val="800000"/>
        </a:dk1>
        <a:lt1>
          <a:srgbClr val="FFCC99"/>
        </a:lt1>
        <a:dk2>
          <a:srgbClr val="000000"/>
        </a:dk2>
        <a:lt2>
          <a:srgbClr val="808080"/>
        </a:lt2>
        <a:accent1>
          <a:srgbClr val="FEC09A"/>
        </a:accent1>
        <a:accent2>
          <a:srgbClr val="CC99FF"/>
        </a:accent2>
        <a:accent3>
          <a:srgbClr val="FFE2CA"/>
        </a:accent3>
        <a:accent4>
          <a:srgbClr val="6C0000"/>
        </a:accent4>
        <a:accent5>
          <a:srgbClr val="FEDCCA"/>
        </a:accent5>
        <a:accent6>
          <a:srgbClr val="B98AE7"/>
        </a:accent6>
        <a:hlink>
          <a:srgbClr val="CC3300"/>
        </a:hlink>
        <a:folHlink>
          <a:srgbClr val="AF67FF"/>
        </a:folHlink>
      </a:clrScheme>
      <a:clrMap bg1="lt1" tx1="dk1" bg2="lt2" tx2="dk2" accent1="accent1" accent2="accent2" accent3="accent3" accent4="accent4" accent5="accent5" accent6="accent6" hlink="hlink" folHlink="folHlink"/>
    </a:extraClrScheme>
    <a:extraClrScheme>
      <a:clrScheme name="Office Theme 2">
        <a:dk1>
          <a:srgbClr val="FF85AE"/>
        </a:dk1>
        <a:lt1>
          <a:srgbClr val="FFE9D3"/>
        </a:lt1>
        <a:dk2>
          <a:srgbClr val="9301D5"/>
        </a:dk2>
        <a:lt2>
          <a:srgbClr val="969696"/>
        </a:lt2>
        <a:accent1>
          <a:srgbClr val="FDE8CF"/>
        </a:accent1>
        <a:accent2>
          <a:srgbClr val="CE8DFF"/>
        </a:accent2>
        <a:accent3>
          <a:srgbClr val="FFF2E6"/>
        </a:accent3>
        <a:accent4>
          <a:srgbClr val="DA7194"/>
        </a:accent4>
        <a:accent5>
          <a:srgbClr val="FEF2E4"/>
        </a:accent5>
        <a:accent6>
          <a:srgbClr val="BA7FE7"/>
        </a:accent6>
        <a:hlink>
          <a:srgbClr val="993366"/>
        </a:hlink>
        <a:folHlink>
          <a:srgbClr val="990099"/>
        </a:folHlink>
      </a:clrScheme>
      <a:clrMap bg1="lt1" tx1="dk1" bg2="lt2" tx2="dk2" accent1="accent1" accent2="accent2" accent3="accent3" accent4="accent4" accent5="accent5" accent6="accent6" hlink="hlink" folHlink="folHlink"/>
    </a:extraClrScheme>
    <a:extraClrScheme>
      <a:clrScheme name="Office Theme 3">
        <a:dk1>
          <a:srgbClr val="9933FF"/>
        </a:dk1>
        <a:lt1>
          <a:srgbClr val="FFFFFF"/>
        </a:lt1>
        <a:dk2>
          <a:srgbClr val="9900CC"/>
        </a:dk2>
        <a:lt2>
          <a:srgbClr val="808080"/>
        </a:lt2>
        <a:accent1>
          <a:srgbClr val="DACEEE"/>
        </a:accent1>
        <a:accent2>
          <a:srgbClr val="800080"/>
        </a:accent2>
        <a:accent3>
          <a:srgbClr val="FFFFFF"/>
        </a:accent3>
        <a:accent4>
          <a:srgbClr val="822ADA"/>
        </a:accent4>
        <a:accent5>
          <a:srgbClr val="EAE3F5"/>
        </a:accent5>
        <a:accent6>
          <a:srgbClr val="730073"/>
        </a:accent6>
        <a:hlink>
          <a:srgbClr val="FF9933"/>
        </a:hlink>
        <a:folHlink>
          <a:srgbClr val="993300"/>
        </a:folHlink>
      </a:clrScheme>
      <a:clrMap bg1="lt1" tx1="dk1" bg2="lt2" tx2="dk2" accent1="accent1" accent2="accent2" accent3="accent3" accent4="accent4" accent5="accent5" accent6="accent6" hlink="hlink" folHlink="folHlink"/>
    </a:extraClrScheme>
    <a:extraClrScheme>
      <a:clrScheme name="Office Theme 4">
        <a:dk1>
          <a:srgbClr val="996633"/>
        </a:dk1>
        <a:lt1>
          <a:srgbClr val="FFFFFF"/>
        </a:lt1>
        <a:dk2>
          <a:srgbClr val="CC3300"/>
        </a:dk2>
        <a:lt2>
          <a:srgbClr val="969696"/>
        </a:lt2>
        <a:accent1>
          <a:srgbClr val="FBDF53"/>
        </a:accent1>
        <a:accent2>
          <a:srgbClr val="FF9966"/>
        </a:accent2>
        <a:accent3>
          <a:srgbClr val="FFFFFF"/>
        </a:accent3>
        <a:accent4>
          <a:srgbClr val="82562A"/>
        </a:accent4>
        <a:accent5>
          <a:srgbClr val="FDECB3"/>
        </a:accent5>
        <a:accent6>
          <a:srgbClr val="E78A5C"/>
        </a:accent6>
        <a:hlink>
          <a:srgbClr val="CC3300"/>
        </a:hlink>
        <a:folHlink>
          <a:srgbClr val="800080"/>
        </a:folHlink>
      </a:clrScheme>
      <a:clrMap bg1="lt1" tx1="dk1" bg2="lt2" tx2="dk2" accent1="accent1" accent2="accent2" accent3="accent3" accent4="accent4" accent5="accent5" accent6="accent6" hlink="hlink" folHlink="folHlink"/>
    </a:extraClrScheme>
    <a:extraClrScheme>
      <a:clrScheme name="Office Theme 5">
        <a:dk1>
          <a:srgbClr val="990099"/>
        </a:dk1>
        <a:lt1>
          <a:srgbClr val="CC3399"/>
        </a:lt1>
        <a:dk2>
          <a:srgbClr val="FF9966"/>
        </a:dk2>
        <a:lt2>
          <a:srgbClr val="336699"/>
        </a:lt2>
        <a:accent1>
          <a:srgbClr val="FF9933"/>
        </a:accent1>
        <a:accent2>
          <a:srgbClr val="CC0099"/>
        </a:accent2>
        <a:accent3>
          <a:srgbClr val="E2ADCA"/>
        </a:accent3>
        <a:accent4>
          <a:srgbClr val="820082"/>
        </a:accent4>
        <a:accent5>
          <a:srgbClr val="FFCAAD"/>
        </a:accent5>
        <a:accent6>
          <a:srgbClr val="B9008A"/>
        </a:accent6>
        <a:hlink>
          <a:srgbClr val="CC6600"/>
        </a:hlink>
        <a:folHlink>
          <a:srgbClr val="F0E500"/>
        </a:folHlink>
      </a:clrScheme>
      <a:clrMap bg1="lt1" tx1="dk1" bg2="lt2" tx2="dk2" accent1="accent1" accent2="accent2" accent3="accent3" accent4="accent4" accent5="accent5" accent6="accent6" hlink="hlink" folHlink="folHlink"/>
    </a:extraClrScheme>
    <a:extraClrScheme>
      <a:clrScheme name="Office Theme 6">
        <a:dk1>
          <a:srgbClr val="3E3E5C"/>
        </a:dk1>
        <a:lt1>
          <a:srgbClr val="FF6600"/>
        </a:lt1>
        <a:dk2>
          <a:srgbClr val="666699"/>
        </a:dk2>
        <a:lt2>
          <a:srgbClr val="FF5050"/>
        </a:lt2>
        <a:accent1>
          <a:srgbClr val="A559A5"/>
        </a:accent1>
        <a:accent2>
          <a:srgbClr val="FF9933"/>
        </a:accent2>
        <a:accent3>
          <a:srgbClr val="B8B8CA"/>
        </a:accent3>
        <a:accent4>
          <a:srgbClr val="DA5600"/>
        </a:accent4>
        <a:accent5>
          <a:srgbClr val="CFB5CF"/>
        </a:accent5>
        <a:accent6>
          <a:srgbClr val="E78A2D"/>
        </a:accent6>
        <a:hlink>
          <a:srgbClr val="99CCFF"/>
        </a:hlink>
        <a:folHlink>
          <a:srgbClr val="FFE4C9"/>
        </a:folHlink>
      </a:clrScheme>
      <a:clrMap bg1="dk2" tx1="lt1" bg2="dk1" tx2="lt2" accent1="accent1" accent2="accent2" accent3="accent3" accent4="accent4" accent5="accent5" accent6="accent6" hlink="hlink" folHlink="folHlink"/>
    </a:extraClrScheme>
    <a:extraClrScheme>
      <a:clrScheme name="Office Theme 7">
        <a:dk1>
          <a:srgbClr val="C40000"/>
        </a:dk1>
        <a:lt1>
          <a:srgbClr val="9F7849"/>
        </a:lt1>
        <a:dk2>
          <a:srgbClr val="F6A776"/>
        </a:dk2>
        <a:lt2>
          <a:srgbClr val="2D2015"/>
        </a:lt2>
        <a:accent1>
          <a:srgbClr val="FCE5CC"/>
        </a:accent1>
        <a:accent2>
          <a:srgbClr val="DC8052"/>
        </a:accent2>
        <a:accent3>
          <a:srgbClr val="CDBEB1"/>
        </a:accent3>
        <a:accent4>
          <a:srgbClr val="A70000"/>
        </a:accent4>
        <a:accent5>
          <a:srgbClr val="FDF0E2"/>
        </a:accent5>
        <a:accent6>
          <a:srgbClr val="C77349"/>
        </a:accent6>
        <a:hlink>
          <a:srgbClr val="FBBA01"/>
        </a:hlink>
        <a:folHlink>
          <a:srgbClr val="CC3399"/>
        </a:folHlink>
      </a:clrScheme>
      <a:clrMap bg1="lt1" tx1="dk1" bg2="lt2" tx2="dk2" accent1="accent1" accent2="accent2" accent3="accent3" accent4="accent4" accent5="accent5" accent6="accent6" hlink="hlink" folHlink="folHlink"/>
    </a:extraClrScheme>
    <a:extraClrScheme>
      <a:clrScheme name="Office Theme 8">
        <a:dk1>
          <a:srgbClr val="CC00CC"/>
        </a:dk1>
        <a:lt1>
          <a:srgbClr val="988999"/>
        </a:lt1>
        <a:dk2>
          <a:srgbClr val="CC3300"/>
        </a:dk2>
        <a:lt2>
          <a:srgbClr val="777777"/>
        </a:lt2>
        <a:accent1>
          <a:srgbClr val="B3A7B3"/>
        </a:accent1>
        <a:accent2>
          <a:srgbClr val="F77331"/>
        </a:accent2>
        <a:accent3>
          <a:srgbClr val="CAC4CA"/>
        </a:accent3>
        <a:accent4>
          <a:srgbClr val="AE00AE"/>
        </a:accent4>
        <a:accent5>
          <a:srgbClr val="D6D0D6"/>
        </a:accent5>
        <a:accent6>
          <a:srgbClr val="E0682B"/>
        </a:accent6>
        <a:hlink>
          <a:srgbClr val="FFCC00"/>
        </a:hlink>
        <a:folHlink>
          <a:srgbClr val="FFE9D3"/>
        </a:folHlink>
      </a:clrScheme>
      <a:clrMap bg1="lt1" tx1="dk1" bg2="lt2" tx2="dk2" accent1="accent1" accent2="accent2" accent3="accent3" accent4="accent4" accent5="accent5" accent6="accent6" hlink="hlink" folHlink="folHlink"/>
    </a:extraClrScheme>
    <a:extraClrScheme>
      <a:clrScheme name="Office Theme 9">
        <a:dk1>
          <a:srgbClr val="336699"/>
        </a:dk1>
        <a:lt1>
          <a:srgbClr val="FF6699"/>
        </a:lt1>
        <a:dk2>
          <a:srgbClr val="CC3399"/>
        </a:dk2>
        <a:lt2>
          <a:srgbClr val="9900CC"/>
        </a:lt2>
        <a:accent1>
          <a:srgbClr val="FFCC99"/>
        </a:accent1>
        <a:accent2>
          <a:srgbClr val="CC0099"/>
        </a:accent2>
        <a:accent3>
          <a:srgbClr val="E2ADCA"/>
        </a:accent3>
        <a:accent4>
          <a:srgbClr val="DA5682"/>
        </a:accent4>
        <a:accent5>
          <a:srgbClr val="FFE2CA"/>
        </a:accent5>
        <a:accent6>
          <a:srgbClr val="B9008A"/>
        </a:accent6>
        <a:hlink>
          <a:srgbClr val="CC6600"/>
        </a:hlink>
        <a:folHlink>
          <a:srgbClr val="FF5050"/>
        </a:folHlink>
      </a:clrScheme>
      <a:clrMap bg1="dk2" tx1="lt1" bg2="dk1" tx2="lt2" accent1="accent1" accent2="accent2" accent3="accent3" accent4="accent4" accent5="accent5" accent6="accent6" hlink="hlink" folHlink="folHlink"/>
    </a:extraClrScheme>
    <a:extraClrScheme>
      <a:clrScheme name="Office Theme 10">
        <a:dk1>
          <a:srgbClr val="800000"/>
        </a:dk1>
        <a:lt1>
          <a:srgbClr val="A606B2"/>
        </a:lt1>
        <a:dk2>
          <a:srgbClr val="FF9966"/>
        </a:dk2>
        <a:lt2>
          <a:srgbClr val="005A58"/>
        </a:lt2>
        <a:accent1>
          <a:srgbClr val="D284BE"/>
        </a:accent1>
        <a:accent2>
          <a:srgbClr val="E3C0E8"/>
        </a:accent2>
        <a:accent3>
          <a:srgbClr val="D0AAD5"/>
        </a:accent3>
        <a:accent4>
          <a:srgbClr val="6C0000"/>
        </a:accent4>
        <a:accent5>
          <a:srgbClr val="E5C2DB"/>
        </a:accent5>
        <a:accent6>
          <a:srgbClr val="CEAED2"/>
        </a:accent6>
        <a:hlink>
          <a:srgbClr val="FABC6A"/>
        </a:hlink>
        <a:folHlink>
          <a:srgbClr val="FFCCFF"/>
        </a:folHlink>
      </a:clrScheme>
      <a:clrMap bg1="lt1" tx1="dk1" bg2="lt2" tx2="dk2" accent1="accent1" accent2="accent2" accent3="accent3" accent4="accent4" accent5="accent5" accent6="accent6" hlink="hlink" folHlink="folHlink"/>
    </a:extraClrScheme>
    <a:extraClrScheme>
      <a:clrScheme name="Office Theme 11">
        <a:dk1>
          <a:srgbClr val="B80000"/>
        </a:dk1>
        <a:lt1>
          <a:srgbClr val="FFF5D9"/>
        </a:lt1>
        <a:dk2>
          <a:srgbClr val="EA3800"/>
        </a:dk2>
        <a:lt2>
          <a:srgbClr val="777777"/>
        </a:lt2>
        <a:accent1>
          <a:srgbClr val="FFFFF7"/>
        </a:accent1>
        <a:accent2>
          <a:srgbClr val="CC3399"/>
        </a:accent2>
        <a:accent3>
          <a:srgbClr val="FFF9E9"/>
        </a:accent3>
        <a:accent4>
          <a:srgbClr val="9D0000"/>
        </a:accent4>
        <a:accent5>
          <a:srgbClr val="FFFFFA"/>
        </a:accent5>
        <a:accent6>
          <a:srgbClr val="B92D8A"/>
        </a:accent6>
        <a:hlink>
          <a:srgbClr val="FF6600"/>
        </a:hlink>
        <a:folHlink>
          <a:srgbClr val="800080"/>
        </a:folHlink>
      </a:clrScheme>
      <a:clrMap bg1="lt1" tx1="dk1" bg2="lt2" tx2="dk2" accent1="accent1" accent2="accent2" accent3="accent3" accent4="accent4" accent5="accent5" accent6="accent6" hlink="hlink" folHlink="folHlink"/>
    </a:extraClrScheme>
    <a:extraClrScheme>
      <a:clrScheme name="Office Theme 12">
        <a:dk1>
          <a:srgbClr val="B40000"/>
        </a:dk1>
        <a:lt1>
          <a:srgbClr val="CC66FF"/>
        </a:lt1>
        <a:dk2>
          <a:srgbClr val="CC0099"/>
        </a:dk2>
        <a:lt2>
          <a:srgbClr val="003366"/>
        </a:lt2>
        <a:accent1>
          <a:srgbClr val="CCCCFF"/>
        </a:accent1>
        <a:accent2>
          <a:srgbClr val="FFCC99"/>
        </a:accent2>
        <a:accent3>
          <a:srgbClr val="E2B8FF"/>
        </a:accent3>
        <a:accent4>
          <a:srgbClr val="990000"/>
        </a:accent4>
        <a:accent5>
          <a:srgbClr val="E2E2FF"/>
        </a:accent5>
        <a:accent6>
          <a:srgbClr val="E7B98A"/>
        </a:accent6>
        <a:hlink>
          <a:srgbClr val="FF6600"/>
        </a:hlink>
        <a:folHlink>
          <a:srgbClr val="CC0066"/>
        </a:folHlink>
      </a:clrScheme>
      <a:clrMap bg1="lt1" tx1="dk1" bg2="lt2" tx2="dk2" accent1="accent1" accent2="accent2" accent3="accent3" accent4="accent4" accent5="accent5" accent6="accent6" hlink="hlink" folHlink="folHlink"/>
    </a:extraClrScheme>
    <a:extraClrScheme>
      <a:clrScheme name="Office Theme 13">
        <a:dk1>
          <a:srgbClr val="CC00CC"/>
        </a:dk1>
        <a:lt1>
          <a:srgbClr val="CC3300"/>
        </a:lt1>
        <a:dk2>
          <a:srgbClr val="F89042"/>
        </a:dk2>
        <a:lt2>
          <a:srgbClr val="5C1F00"/>
        </a:lt2>
        <a:accent1>
          <a:srgbClr val="FFCC66"/>
        </a:accent1>
        <a:accent2>
          <a:srgbClr val="BE7960"/>
        </a:accent2>
        <a:accent3>
          <a:srgbClr val="E2ADAA"/>
        </a:accent3>
        <a:accent4>
          <a:srgbClr val="AE00AE"/>
        </a:accent4>
        <a:accent5>
          <a:srgbClr val="FFE2B8"/>
        </a:accent5>
        <a:accent6>
          <a:srgbClr val="AC6D56"/>
        </a:accent6>
        <a:hlink>
          <a:srgbClr val="C92FD1"/>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1_Custom Design 14">
      <a:dk1>
        <a:srgbClr val="FF85AE"/>
      </a:dk1>
      <a:lt1>
        <a:srgbClr val="FFE9D3"/>
      </a:lt1>
      <a:dk2>
        <a:srgbClr val="9301D5"/>
      </a:dk2>
      <a:lt2>
        <a:srgbClr val="969696"/>
      </a:lt2>
      <a:accent1>
        <a:srgbClr val="FDE8CF"/>
      </a:accent1>
      <a:accent2>
        <a:srgbClr val="CE8DFF"/>
      </a:accent2>
      <a:accent3>
        <a:srgbClr val="FFF2E6"/>
      </a:accent3>
      <a:accent4>
        <a:srgbClr val="DA7194"/>
      </a:accent4>
      <a:accent5>
        <a:srgbClr val="FEF2E4"/>
      </a:accent5>
      <a:accent6>
        <a:srgbClr val="BA7FE7"/>
      </a:accent6>
      <a:hlink>
        <a:srgbClr val="993366"/>
      </a:hlink>
      <a:folHlink>
        <a:srgbClr val="990099"/>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1_Custom Design 1">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4">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5">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6">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7">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8">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9">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0">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Custom Design 11">
        <a:dk1>
          <a:srgbClr val="000000"/>
        </a:dk1>
        <a:lt1>
          <a:srgbClr val="FFFFFF"/>
        </a:lt1>
        <a:dk2>
          <a:srgbClr val="000000"/>
        </a:dk2>
        <a:lt2>
          <a:srgbClr val="808080"/>
        </a:lt2>
        <a:accent1>
          <a:srgbClr val="99CCFF"/>
        </a:accent1>
        <a:accent2>
          <a:srgbClr val="CC99FF"/>
        </a:accent2>
        <a:accent3>
          <a:srgbClr val="FFFFFF"/>
        </a:accent3>
        <a:accent4>
          <a:srgbClr val="000000"/>
        </a:accent4>
        <a:accent5>
          <a:srgbClr val="CAE2FF"/>
        </a:accent5>
        <a:accent6>
          <a:srgbClr val="B98A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12">
        <a:dk1>
          <a:srgbClr val="000000"/>
        </a:dk1>
        <a:lt1>
          <a:srgbClr val="FFFFFF"/>
        </a:lt1>
        <a:dk2>
          <a:srgbClr val="000000"/>
        </a:dk2>
        <a:lt2>
          <a:srgbClr val="808080"/>
        </a:lt2>
        <a:accent1>
          <a:srgbClr val="DACEEE"/>
        </a:accent1>
        <a:accent2>
          <a:srgbClr val="800080"/>
        </a:accent2>
        <a:accent3>
          <a:srgbClr val="FFFFFF"/>
        </a:accent3>
        <a:accent4>
          <a:srgbClr val="000000"/>
        </a:accent4>
        <a:accent5>
          <a:srgbClr val="EAE3F5"/>
        </a:accent5>
        <a:accent6>
          <a:srgbClr val="730073"/>
        </a:accent6>
        <a:hlink>
          <a:srgbClr val="FF9933"/>
        </a:hlink>
        <a:folHlink>
          <a:srgbClr val="993300"/>
        </a:folHlink>
      </a:clrScheme>
      <a:clrMap bg1="lt1" tx1="dk1" bg2="lt2" tx2="dk2" accent1="accent1" accent2="accent2" accent3="accent3" accent4="accent4" accent5="accent5" accent6="accent6" hlink="hlink" folHlink="folHlink"/>
    </a:extraClrScheme>
    <a:extraClrScheme>
      <a:clrScheme name="1_Custom Design 13">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800080"/>
        </a:folHlink>
      </a:clrScheme>
      <a:clrMap bg1="lt1" tx1="dk1" bg2="lt2" tx2="dk2" accent1="accent1" accent2="accent2" accent3="accent3" accent4="accent4" accent5="accent5" accent6="accent6" hlink="hlink" folHlink="folHlink"/>
    </a:extraClrScheme>
    <a:extraClrScheme>
      <a:clrScheme name="1_Custom Design 14">
        <a:dk1>
          <a:srgbClr val="FF85AE"/>
        </a:dk1>
        <a:lt1>
          <a:srgbClr val="FFE9D3"/>
        </a:lt1>
        <a:dk2>
          <a:srgbClr val="9301D5"/>
        </a:dk2>
        <a:lt2>
          <a:srgbClr val="969696"/>
        </a:lt2>
        <a:accent1>
          <a:srgbClr val="FDE8CF"/>
        </a:accent1>
        <a:accent2>
          <a:srgbClr val="CE8DFF"/>
        </a:accent2>
        <a:accent3>
          <a:srgbClr val="FFF2E6"/>
        </a:accent3>
        <a:accent4>
          <a:srgbClr val="DA7194"/>
        </a:accent4>
        <a:accent5>
          <a:srgbClr val="FEF2E4"/>
        </a:accent5>
        <a:accent6>
          <a:srgbClr val="BA7FE7"/>
        </a:accent6>
        <a:hlink>
          <a:srgbClr val="993366"/>
        </a:hlink>
        <a:folHlink>
          <a:srgbClr val="990099"/>
        </a:folHlink>
      </a:clrScheme>
      <a:clrMap bg1="lt1" tx1="dk1" bg2="lt2" tx2="dk2" accent1="accent1" accent2="accent2" accent3="accent3" accent4="accent4" accent5="accent5" accent6="accent6" hlink="hlink" folHlink="folHlink"/>
    </a:extraClrScheme>
    <a:extraClrScheme>
      <a:clrScheme name="1_Custom Design 15">
        <a:dk1>
          <a:srgbClr val="9933FF"/>
        </a:dk1>
        <a:lt1>
          <a:srgbClr val="FFFFFF"/>
        </a:lt1>
        <a:dk2>
          <a:srgbClr val="9900CC"/>
        </a:dk2>
        <a:lt2>
          <a:srgbClr val="808080"/>
        </a:lt2>
        <a:accent1>
          <a:srgbClr val="DACEEE"/>
        </a:accent1>
        <a:accent2>
          <a:srgbClr val="800080"/>
        </a:accent2>
        <a:accent3>
          <a:srgbClr val="FFFFFF"/>
        </a:accent3>
        <a:accent4>
          <a:srgbClr val="822ADA"/>
        </a:accent4>
        <a:accent5>
          <a:srgbClr val="EAE3F5"/>
        </a:accent5>
        <a:accent6>
          <a:srgbClr val="730073"/>
        </a:accent6>
        <a:hlink>
          <a:srgbClr val="FF9933"/>
        </a:hlink>
        <a:folHlink>
          <a:srgbClr val="993300"/>
        </a:folHlink>
      </a:clrScheme>
      <a:clrMap bg1="lt1" tx1="dk1" bg2="lt2" tx2="dk2" accent1="accent1" accent2="accent2" accent3="accent3" accent4="accent4" accent5="accent5" accent6="accent6" hlink="hlink" folHlink="folHlink"/>
    </a:extraClrScheme>
    <a:extraClrScheme>
      <a:clrScheme name="1_Custom Design 16">
        <a:dk1>
          <a:srgbClr val="996633"/>
        </a:dk1>
        <a:lt1>
          <a:srgbClr val="FFFFFF"/>
        </a:lt1>
        <a:dk2>
          <a:srgbClr val="CC3300"/>
        </a:dk2>
        <a:lt2>
          <a:srgbClr val="969696"/>
        </a:lt2>
        <a:accent1>
          <a:srgbClr val="FBDF53"/>
        </a:accent1>
        <a:accent2>
          <a:srgbClr val="FF9966"/>
        </a:accent2>
        <a:accent3>
          <a:srgbClr val="FFFFFF"/>
        </a:accent3>
        <a:accent4>
          <a:srgbClr val="82562A"/>
        </a:accent4>
        <a:accent5>
          <a:srgbClr val="FDECB3"/>
        </a:accent5>
        <a:accent6>
          <a:srgbClr val="E78A5C"/>
        </a:accent6>
        <a:hlink>
          <a:srgbClr val="CC3300"/>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1_Custom Design 14">
      <a:dk1>
        <a:srgbClr val="FF85AE"/>
      </a:dk1>
      <a:lt1>
        <a:srgbClr val="FFE9D3"/>
      </a:lt1>
      <a:dk2>
        <a:srgbClr val="9301D5"/>
      </a:dk2>
      <a:lt2>
        <a:srgbClr val="969696"/>
      </a:lt2>
      <a:accent1>
        <a:srgbClr val="FDE8CF"/>
      </a:accent1>
      <a:accent2>
        <a:srgbClr val="CE8DFF"/>
      </a:accent2>
      <a:accent3>
        <a:srgbClr val="FFF2E6"/>
      </a:accent3>
      <a:accent4>
        <a:srgbClr val="DA7194"/>
      </a:accent4>
      <a:accent5>
        <a:srgbClr val="FEF2E4"/>
      </a:accent5>
      <a:accent6>
        <a:srgbClr val="BA7FE7"/>
      </a:accent6>
      <a:hlink>
        <a:srgbClr val="993366"/>
      </a:hlink>
      <a:folHlink>
        <a:srgbClr val="990099"/>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1_Custom Design 1">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4">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5">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6">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7">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8">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9">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0">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Custom Design 11">
        <a:dk1>
          <a:srgbClr val="000000"/>
        </a:dk1>
        <a:lt1>
          <a:srgbClr val="FFFFFF"/>
        </a:lt1>
        <a:dk2>
          <a:srgbClr val="000000"/>
        </a:dk2>
        <a:lt2>
          <a:srgbClr val="808080"/>
        </a:lt2>
        <a:accent1>
          <a:srgbClr val="99CCFF"/>
        </a:accent1>
        <a:accent2>
          <a:srgbClr val="CC99FF"/>
        </a:accent2>
        <a:accent3>
          <a:srgbClr val="FFFFFF"/>
        </a:accent3>
        <a:accent4>
          <a:srgbClr val="000000"/>
        </a:accent4>
        <a:accent5>
          <a:srgbClr val="CAE2FF"/>
        </a:accent5>
        <a:accent6>
          <a:srgbClr val="B98A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12">
        <a:dk1>
          <a:srgbClr val="000000"/>
        </a:dk1>
        <a:lt1>
          <a:srgbClr val="FFFFFF"/>
        </a:lt1>
        <a:dk2>
          <a:srgbClr val="000000"/>
        </a:dk2>
        <a:lt2>
          <a:srgbClr val="808080"/>
        </a:lt2>
        <a:accent1>
          <a:srgbClr val="DACEEE"/>
        </a:accent1>
        <a:accent2>
          <a:srgbClr val="800080"/>
        </a:accent2>
        <a:accent3>
          <a:srgbClr val="FFFFFF"/>
        </a:accent3>
        <a:accent4>
          <a:srgbClr val="000000"/>
        </a:accent4>
        <a:accent5>
          <a:srgbClr val="EAE3F5"/>
        </a:accent5>
        <a:accent6>
          <a:srgbClr val="730073"/>
        </a:accent6>
        <a:hlink>
          <a:srgbClr val="FF9933"/>
        </a:hlink>
        <a:folHlink>
          <a:srgbClr val="993300"/>
        </a:folHlink>
      </a:clrScheme>
      <a:clrMap bg1="lt1" tx1="dk1" bg2="lt2" tx2="dk2" accent1="accent1" accent2="accent2" accent3="accent3" accent4="accent4" accent5="accent5" accent6="accent6" hlink="hlink" folHlink="folHlink"/>
    </a:extraClrScheme>
    <a:extraClrScheme>
      <a:clrScheme name="1_Custom Design 13">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800080"/>
        </a:folHlink>
      </a:clrScheme>
      <a:clrMap bg1="lt1" tx1="dk1" bg2="lt2" tx2="dk2" accent1="accent1" accent2="accent2" accent3="accent3" accent4="accent4" accent5="accent5" accent6="accent6" hlink="hlink" folHlink="folHlink"/>
    </a:extraClrScheme>
    <a:extraClrScheme>
      <a:clrScheme name="1_Custom Design 14">
        <a:dk1>
          <a:srgbClr val="FF85AE"/>
        </a:dk1>
        <a:lt1>
          <a:srgbClr val="FFE9D3"/>
        </a:lt1>
        <a:dk2>
          <a:srgbClr val="9301D5"/>
        </a:dk2>
        <a:lt2>
          <a:srgbClr val="969696"/>
        </a:lt2>
        <a:accent1>
          <a:srgbClr val="FDE8CF"/>
        </a:accent1>
        <a:accent2>
          <a:srgbClr val="CE8DFF"/>
        </a:accent2>
        <a:accent3>
          <a:srgbClr val="FFF2E6"/>
        </a:accent3>
        <a:accent4>
          <a:srgbClr val="DA7194"/>
        </a:accent4>
        <a:accent5>
          <a:srgbClr val="FEF2E4"/>
        </a:accent5>
        <a:accent6>
          <a:srgbClr val="BA7FE7"/>
        </a:accent6>
        <a:hlink>
          <a:srgbClr val="993366"/>
        </a:hlink>
        <a:folHlink>
          <a:srgbClr val="990099"/>
        </a:folHlink>
      </a:clrScheme>
      <a:clrMap bg1="lt1" tx1="dk1" bg2="lt2" tx2="dk2" accent1="accent1" accent2="accent2" accent3="accent3" accent4="accent4" accent5="accent5" accent6="accent6" hlink="hlink" folHlink="folHlink"/>
    </a:extraClrScheme>
    <a:extraClrScheme>
      <a:clrScheme name="1_Custom Design 15">
        <a:dk1>
          <a:srgbClr val="9933FF"/>
        </a:dk1>
        <a:lt1>
          <a:srgbClr val="FFFFFF"/>
        </a:lt1>
        <a:dk2>
          <a:srgbClr val="9900CC"/>
        </a:dk2>
        <a:lt2>
          <a:srgbClr val="808080"/>
        </a:lt2>
        <a:accent1>
          <a:srgbClr val="DACEEE"/>
        </a:accent1>
        <a:accent2>
          <a:srgbClr val="800080"/>
        </a:accent2>
        <a:accent3>
          <a:srgbClr val="FFFFFF"/>
        </a:accent3>
        <a:accent4>
          <a:srgbClr val="822ADA"/>
        </a:accent4>
        <a:accent5>
          <a:srgbClr val="EAE3F5"/>
        </a:accent5>
        <a:accent6>
          <a:srgbClr val="730073"/>
        </a:accent6>
        <a:hlink>
          <a:srgbClr val="FF9933"/>
        </a:hlink>
        <a:folHlink>
          <a:srgbClr val="993300"/>
        </a:folHlink>
      </a:clrScheme>
      <a:clrMap bg1="lt1" tx1="dk1" bg2="lt2" tx2="dk2" accent1="accent1" accent2="accent2" accent3="accent3" accent4="accent4" accent5="accent5" accent6="accent6" hlink="hlink" folHlink="folHlink"/>
    </a:extraClrScheme>
    <a:extraClrScheme>
      <a:clrScheme name="1_Custom Design 16">
        <a:dk1>
          <a:srgbClr val="996633"/>
        </a:dk1>
        <a:lt1>
          <a:srgbClr val="FFFFFF"/>
        </a:lt1>
        <a:dk2>
          <a:srgbClr val="CC3300"/>
        </a:dk2>
        <a:lt2>
          <a:srgbClr val="969696"/>
        </a:lt2>
        <a:accent1>
          <a:srgbClr val="FBDF53"/>
        </a:accent1>
        <a:accent2>
          <a:srgbClr val="FF9966"/>
        </a:accent2>
        <a:accent3>
          <a:srgbClr val="FFFFFF"/>
        </a:accent3>
        <a:accent4>
          <a:srgbClr val="82562A"/>
        </a:accent4>
        <a:accent5>
          <a:srgbClr val="FDECB3"/>
        </a:accent5>
        <a:accent6>
          <a:srgbClr val="E78A5C"/>
        </a:accent6>
        <a:hlink>
          <a:srgbClr val="CC3300"/>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1_Custom Design 14">
      <a:dk1>
        <a:srgbClr val="FF85AE"/>
      </a:dk1>
      <a:lt1>
        <a:srgbClr val="FFE9D3"/>
      </a:lt1>
      <a:dk2>
        <a:srgbClr val="9301D5"/>
      </a:dk2>
      <a:lt2>
        <a:srgbClr val="969696"/>
      </a:lt2>
      <a:accent1>
        <a:srgbClr val="FDE8CF"/>
      </a:accent1>
      <a:accent2>
        <a:srgbClr val="CE8DFF"/>
      </a:accent2>
      <a:accent3>
        <a:srgbClr val="FFF2E6"/>
      </a:accent3>
      <a:accent4>
        <a:srgbClr val="DA7194"/>
      </a:accent4>
      <a:accent5>
        <a:srgbClr val="FEF2E4"/>
      </a:accent5>
      <a:accent6>
        <a:srgbClr val="BA7FE7"/>
      </a:accent6>
      <a:hlink>
        <a:srgbClr val="993366"/>
      </a:hlink>
      <a:folHlink>
        <a:srgbClr val="990099"/>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1_Custom Design 1">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4">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5">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6">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7">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8">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9">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0">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Custom Design 11">
        <a:dk1>
          <a:srgbClr val="000000"/>
        </a:dk1>
        <a:lt1>
          <a:srgbClr val="FFFFFF"/>
        </a:lt1>
        <a:dk2>
          <a:srgbClr val="000000"/>
        </a:dk2>
        <a:lt2>
          <a:srgbClr val="808080"/>
        </a:lt2>
        <a:accent1>
          <a:srgbClr val="99CCFF"/>
        </a:accent1>
        <a:accent2>
          <a:srgbClr val="CC99FF"/>
        </a:accent2>
        <a:accent3>
          <a:srgbClr val="FFFFFF"/>
        </a:accent3>
        <a:accent4>
          <a:srgbClr val="000000"/>
        </a:accent4>
        <a:accent5>
          <a:srgbClr val="CAE2FF"/>
        </a:accent5>
        <a:accent6>
          <a:srgbClr val="B98A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12">
        <a:dk1>
          <a:srgbClr val="000000"/>
        </a:dk1>
        <a:lt1>
          <a:srgbClr val="FFFFFF"/>
        </a:lt1>
        <a:dk2>
          <a:srgbClr val="000000"/>
        </a:dk2>
        <a:lt2>
          <a:srgbClr val="808080"/>
        </a:lt2>
        <a:accent1>
          <a:srgbClr val="DACEEE"/>
        </a:accent1>
        <a:accent2>
          <a:srgbClr val="800080"/>
        </a:accent2>
        <a:accent3>
          <a:srgbClr val="FFFFFF"/>
        </a:accent3>
        <a:accent4>
          <a:srgbClr val="000000"/>
        </a:accent4>
        <a:accent5>
          <a:srgbClr val="EAE3F5"/>
        </a:accent5>
        <a:accent6>
          <a:srgbClr val="730073"/>
        </a:accent6>
        <a:hlink>
          <a:srgbClr val="FF9933"/>
        </a:hlink>
        <a:folHlink>
          <a:srgbClr val="993300"/>
        </a:folHlink>
      </a:clrScheme>
      <a:clrMap bg1="lt1" tx1="dk1" bg2="lt2" tx2="dk2" accent1="accent1" accent2="accent2" accent3="accent3" accent4="accent4" accent5="accent5" accent6="accent6" hlink="hlink" folHlink="folHlink"/>
    </a:extraClrScheme>
    <a:extraClrScheme>
      <a:clrScheme name="1_Custom Design 13">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800080"/>
        </a:folHlink>
      </a:clrScheme>
      <a:clrMap bg1="lt1" tx1="dk1" bg2="lt2" tx2="dk2" accent1="accent1" accent2="accent2" accent3="accent3" accent4="accent4" accent5="accent5" accent6="accent6" hlink="hlink" folHlink="folHlink"/>
    </a:extraClrScheme>
    <a:extraClrScheme>
      <a:clrScheme name="1_Custom Design 14">
        <a:dk1>
          <a:srgbClr val="FF85AE"/>
        </a:dk1>
        <a:lt1>
          <a:srgbClr val="FFE9D3"/>
        </a:lt1>
        <a:dk2>
          <a:srgbClr val="9301D5"/>
        </a:dk2>
        <a:lt2>
          <a:srgbClr val="969696"/>
        </a:lt2>
        <a:accent1>
          <a:srgbClr val="FDE8CF"/>
        </a:accent1>
        <a:accent2>
          <a:srgbClr val="CE8DFF"/>
        </a:accent2>
        <a:accent3>
          <a:srgbClr val="FFF2E6"/>
        </a:accent3>
        <a:accent4>
          <a:srgbClr val="DA7194"/>
        </a:accent4>
        <a:accent5>
          <a:srgbClr val="FEF2E4"/>
        </a:accent5>
        <a:accent6>
          <a:srgbClr val="BA7FE7"/>
        </a:accent6>
        <a:hlink>
          <a:srgbClr val="993366"/>
        </a:hlink>
        <a:folHlink>
          <a:srgbClr val="990099"/>
        </a:folHlink>
      </a:clrScheme>
      <a:clrMap bg1="lt1" tx1="dk1" bg2="lt2" tx2="dk2" accent1="accent1" accent2="accent2" accent3="accent3" accent4="accent4" accent5="accent5" accent6="accent6" hlink="hlink" folHlink="folHlink"/>
    </a:extraClrScheme>
    <a:extraClrScheme>
      <a:clrScheme name="1_Custom Design 15">
        <a:dk1>
          <a:srgbClr val="9933FF"/>
        </a:dk1>
        <a:lt1>
          <a:srgbClr val="FFFFFF"/>
        </a:lt1>
        <a:dk2>
          <a:srgbClr val="9900CC"/>
        </a:dk2>
        <a:lt2>
          <a:srgbClr val="808080"/>
        </a:lt2>
        <a:accent1>
          <a:srgbClr val="DACEEE"/>
        </a:accent1>
        <a:accent2>
          <a:srgbClr val="800080"/>
        </a:accent2>
        <a:accent3>
          <a:srgbClr val="FFFFFF"/>
        </a:accent3>
        <a:accent4>
          <a:srgbClr val="822ADA"/>
        </a:accent4>
        <a:accent5>
          <a:srgbClr val="EAE3F5"/>
        </a:accent5>
        <a:accent6>
          <a:srgbClr val="730073"/>
        </a:accent6>
        <a:hlink>
          <a:srgbClr val="FF9933"/>
        </a:hlink>
        <a:folHlink>
          <a:srgbClr val="993300"/>
        </a:folHlink>
      </a:clrScheme>
      <a:clrMap bg1="lt1" tx1="dk1" bg2="lt2" tx2="dk2" accent1="accent1" accent2="accent2" accent3="accent3" accent4="accent4" accent5="accent5" accent6="accent6" hlink="hlink" folHlink="folHlink"/>
    </a:extraClrScheme>
    <a:extraClrScheme>
      <a:clrScheme name="1_Custom Design 16">
        <a:dk1>
          <a:srgbClr val="996633"/>
        </a:dk1>
        <a:lt1>
          <a:srgbClr val="FFFFFF"/>
        </a:lt1>
        <a:dk2>
          <a:srgbClr val="CC3300"/>
        </a:dk2>
        <a:lt2>
          <a:srgbClr val="969696"/>
        </a:lt2>
        <a:accent1>
          <a:srgbClr val="FBDF53"/>
        </a:accent1>
        <a:accent2>
          <a:srgbClr val="FF9966"/>
        </a:accent2>
        <a:accent3>
          <a:srgbClr val="FFFFFF"/>
        </a:accent3>
        <a:accent4>
          <a:srgbClr val="82562A"/>
        </a:accent4>
        <a:accent5>
          <a:srgbClr val="FDECB3"/>
        </a:accent5>
        <a:accent6>
          <a:srgbClr val="E78A5C"/>
        </a:accent6>
        <a:hlink>
          <a:srgbClr val="CC3300"/>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Custom Design">
  <a:themeElements>
    <a:clrScheme name="1_Custom Design 14">
      <a:dk1>
        <a:srgbClr val="FF85AE"/>
      </a:dk1>
      <a:lt1>
        <a:srgbClr val="FFE9D3"/>
      </a:lt1>
      <a:dk2>
        <a:srgbClr val="9301D5"/>
      </a:dk2>
      <a:lt2>
        <a:srgbClr val="969696"/>
      </a:lt2>
      <a:accent1>
        <a:srgbClr val="FDE8CF"/>
      </a:accent1>
      <a:accent2>
        <a:srgbClr val="CE8DFF"/>
      </a:accent2>
      <a:accent3>
        <a:srgbClr val="FFF2E6"/>
      </a:accent3>
      <a:accent4>
        <a:srgbClr val="DA7194"/>
      </a:accent4>
      <a:accent5>
        <a:srgbClr val="FEF2E4"/>
      </a:accent5>
      <a:accent6>
        <a:srgbClr val="BA7FE7"/>
      </a:accent6>
      <a:hlink>
        <a:srgbClr val="993366"/>
      </a:hlink>
      <a:folHlink>
        <a:srgbClr val="990099"/>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1_Custom Design 1">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4">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5">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6">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7">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8">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9">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0">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Custom Design 11">
        <a:dk1>
          <a:srgbClr val="000000"/>
        </a:dk1>
        <a:lt1>
          <a:srgbClr val="FFFFFF"/>
        </a:lt1>
        <a:dk2>
          <a:srgbClr val="000000"/>
        </a:dk2>
        <a:lt2>
          <a:srgbClr val="808080"/>
        </a:lt2>
        <a:accent1>
          <a:srgbClr val="99CCFF"/>
        </a:accent1>
        <a:accent2>
          <a:srgbClr val="CC99FF"/>
        </a:accent2>
        <a:accent3>
          <a:srgbClr val="FFFFFF"/>
        </a:accent3>
        <a:accent4>
          <a:srgbClr val="000000"/>
        </a:accent4>
        <a:accent5>
          <a:srgbClr val="CAE2FF"/>
        </a:accent5>
        <a:accent6>
          <a:srgbClr val="B98A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12">
        <a:dk1>
          <a:srgbClr val="000000"/>
        </a:dk1>
        <a:lt1>
          <a:srgbClr val="FFFFFF"/>
        </a:lt1>
        <a:dk2>
          <a:srgbClr val="000000"/>
        </a:dk2>
        <a:lt2>
          <a:srgbClr val="808080"/>
        </a:lt2>
        <a:accent1>
          <a:srgbClr val="DACEEE"/>
        </a:accent1>
        <a:accent2>
          <a:srgbClr val="800080"/>
        </a:accent2>
        <a:accent3>
          <a:srgbClr val="FFFFFF"/>
        </a:accent3>
        <a:accent4>
          <a:srgbClr val="000000"/>
        </a:accent4>
        <a:accent5>
          <a:srgbClr val="EAE3F5"/>
        </a:accent5>
        <a:accent6>
          <a:srgbClr val="730073"/>
        </a:accent6>
        <a:hlink>
          <a:srgbClr val="FF9933"/>
        </a:hlink>
        <a:folHlink>
          <a:srgbClr val="993300"/>
        </a:folHlink>
      </a:clrScheme>
      <a:clrMap bg1="lt1" tx1="dk1" bg2="lt2" tx2="dk2" accent1="accent1" accent2="accent2" accent3="accent3" accent4="accent4" accent5="accent5" accent6="accent6" hlink="hlink" folHlink="folHlink"/>
    </a:extraClrScheme>
    <a:extraClrScheme>
      <a:clrScheme name="1_Custom Design 13">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800080"/>
        </a:folHlink>
      </a:clrScheme>
      <a:clrMap bg1="lt1" tx1="dk1" bg2="lt2" tx2="dk2" accent1="accent1" accent2="accent2" accent3="accent3" accent4="accent4" accent5="accent5" accent6="accent6" hlink="hlink" folHlink="folHlink"/>
    </a:extraClrScheme>
    <a:extraClrScheme>
      <a:clrScheme name="1_Custom Design 14">
        <a:dk1>
          <a:srgbClr val="FF85AE"/>
        </a:dk1>
        <a:lt1>
          <a:srgbClr val="FFE9D3"/>
        </a:lt1>
        <a:dk2>
          <a:srgbClr val="9301D5"/>
        </a:dk2>
        <a:lt2>
          <a:srgbClr val="969696"/>
        </a:lt2>
        <a:accent1>
          <a:srgbClr val="FDE8CF"/>
        </a:accent1>
        <a:accent2>
          <a:srgbClr val="CE8DFF"/>
        </a:accent2>
        <a:accent3>
          <a:srgbClr val="FFF2E6"/>
        </a:accent3>
        <a:accent4>
          <a:srgbClr val="DA7194"/>
        </a:accent4>
        <a:accent5>
          <a:srgbClr val="FEF2E4"/>
        </a:accent5>
        <a:accent6>
          <a:srgbClr val="BA7FE7"/>
        </a:accent6>
        <a:hlink>
          <a:srgbClr val="993366"/>
        </a:hlink>
        <a:folHlink>
          <a:srgbClr val="990099"/>
        </a:folHlink>
      </a:clrScheme>
      <a:clrMap bg1="lt1" tx1="dk1" bg2="lt2" tx2="dk2" accent1="accent1" accent2="accent2" accent3="accent3" accent4="accent4" accent5="accent5" accent6="accent6" hlink="hlink" folHlink="folHlink"/>
    </a:extraClrScheme>
    <a:extraClrScheme>
      <a:clrScheme name="1_Custom Design 15">
        <a:dk1>
          <a:srgbClr val="9933FF"/>
        </a:dk1>
        <a:lt1>
          <a:srgbClr val="FFFFFF"/>
        </a:lt1>
        <a:dk2>
          <a:srgbClr val="9900CC"/>
        </a:dk2>
        <a:lt2>
          <a:srgbClr val="808080"/>
        </a:lt2>
        <a:accent1>
          <a:srgbClr val="DACEEE"/>
        </a:accent1>
        <a:accent2>
          <a:srgbClr val="800080"/>
        </a:accent2>
        <a:accent3>
          <a:srgbClr val="FFFFFF"/>
        </a:accent3>
        <a:accent4>
          <a:srgbClr val="822ADA"/>
        </a:accent4>
        <a:accent5>
          <a:srgbClr val="EAE3F5"/>
        </a:accent5>
        <a:accent6>
          <a:srgbClr val="730073"/>
        </a:accent6>
        <a:hlink>
          <a:srgbClr val="FF9933"/>
        </a:hlink>
        <a:folHlink>
          <a:srgbClr val="993300"/>
        </a:folHlink>
      </a:clrScheme>
      <a:clrMap bg1="lt1" tx1="dk1" bg2="lt2" tx2="dk2" accent1="accent1" accent2="accent2" accent3="accent3" accent4="accent4" accent5="accent5" accent6="accent6" hlink="hlink" folHlink="folHlink"/>
    </a:extraClrScheme>
    <a:extraClrScheme>
      <a:clrScheme name="1_Custom Design 16">
        <a:dk1>
          <a:srgbClr val="996633"/>
        </a:dk1>
        <a:lt1>
          <a:srgbClr val="FFFFFF"/>
        </a:lt1>
        <a:dk2>
          <a:srgbClr val="CC3300"/>
        </a:dk2>
        <a:lt2>
          <a:srgbClr val="969696"/>
        </a:lt2>
        <a:accent1>
          <a:srgbClr val="FBDF53"/>
        </a:accent1>
        <a:accent2>
          <a:srgbClr val="FF9966"/>
        </a:accent2>
        <a:accent3>
          <a:srgbClr val="FFFFFF"/>
        </a:accent3>
        <a:accent4>
          <a:srgbClr val="82562A"/>
        </a:accent4>
        <a:accent5>
          <a:srgbClr val="FDECB3"/>
        </a:accent5>
        <a:accent6>
          <a:srgbClr val="E78A5C"/>
        </a:accent6>
        <a:hlink>
          <a:srgbClr val="CC3300"/>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Custom Design">
  <a:themeElements>
    <a:clrScheme name="1_Custom Design 14">
      <a:dk1>
        <a:srgbClr val="FF85AE"/>
      </a:dk1>
      <a:lt1>
        <a:srgbClr val="FFE9D3"/>
      </a:lt1>
      <a:dk2>
        <a:srgbClr val="9301D5"/>
      </a:dk2>
      <a:lt2>
        <a:srgbClr val="969696"/>
      </a:lt2>
      <a:accent1>
        <a:srgbClr val="FDE8CF"/>
      </a:accent1>
      <a:accent2>
        <a:srgbClr val="CE8DFF"/>
      </a:accent2>
      <a:accent3>
        <a:srgbClr val="FFF2E6"/>
      </a:accent3>
      <a:accent4>
        <a:srgbClr val="DA7194"/>
      </a:accent4>
      <a:accent5>
        <a:srgbClr val="FEF2E4"/>
      </a:accent5>
      <a:accent6>
        <a:srgbClr val="BA7FE7"/>
      </a:accent6>
      <a:hlink>
        <a:srgbClr val="993366"/>
      </a:hlink>
      <a:folHlink>
        <a:srgbClr val="990099"/>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1_Custom Design 1">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4">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5">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6">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7">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8">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9">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0">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Custom Design 11">
        <a:dk1>
          <a:srgbClr val="000000"/>
        </a:dk1>
        <a:lt1>
          <a:srgbClr val="FFFFFF"/>
        </a:lt1>
        <a:dk2>
          <a:srgbClr val="000000"/>
        </a:dk2>
        <a:lt2>
          <a:srgbClr val="808080"/>
        </a:lt2>
        <a:accent1>
          <a:srgbClr val="99CCFF"/>
        </a:accent1>
        <a:accent2>
          <a:srgbClr val="CC99FF"/>
        </a:accent2>
        <a:accent3>
          <a:srgbClr val="FFFFFF"/>
        </a:accent3>
        <a:accent4>
          <a:srgbClr val="000000"/>
        </a:accent4>
        <a:accent5>
          <a:srgbClr val="CAE2FF"/>
        </a:accent5>
        <a:accent6>
          <a:srgbClr val="B98A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12">
        <a:dk1>
          <a:srgbClr val="000000"/>
        </a:dk1>
        <a:lt1>
          <a:srgbClr val="FFFFFF"/>
        </a:lt1>
        <a:dk2>
          <a:srgbClr val="000000"/>
        </a:dk2>
        <a:lt2>
          <a:srgbClr val="808080"/>
        </a:lt2>
        <a:accent1>
          <a:srgbClr val="DACEEE"/>
        </a:accent1>
        <a:accent2>
          <a:srgbClr val="800080"/>
        </a:accent2>
        <a:accent3>
          <a:srgbClr val="FFFFFF"/>
        </a:accent3>
        <a:accent4>
          <a:srgbClr val="000000"/>
        </a:accent4>
        <a:accent5>
          <a:srgbClr val="EAE3F5"/>
        </a:accent5>
        <a:accent6>
          <a:srgbClr val="730073"/>
        </a:accent6>
        <a:hlink>
          <a:srgbClr val="FF9933"/>
        </a:hlink>
        <a:folHlink>
          <a:srgbClr val="993300"/>
        </a:folHlink>
      </a:clrScheme>
      <a:clrMap bg1="lt1" tx1="dk1" bg2="lt2" tx2="dk2" accent1="accent1" accent2="accent2" accent3="accent3" accent4="accent4" accent5="accent5" accent6="accent6" hlink="hlink" folHlink="folHlink"/>
    </a:extraClrScheme>
    <a:extraClrScheme>
      <a:clrScheme name="1_Custom Design 13">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800080"/>
        </a:folHlink>
      </a:clrScheme>
      <a:clrMap bg1="lt1" tx1="dk1" bg2="lt2" tx2="dk2" accent1="accent1" accent2="accent2" accent3="accent3" accent4="accent4" accent5="accent5" accent6="accent6" hlink="hlink" folHlink="folHlink"/>
    </a:extraClrScheme>
    <a:extraClrScheme>
      <a:clrScheme name="1_Custom Design 14">
        <a:dk1>
          <a:srgbClr val="FF85AE"/>
        </a:dk1>
        <a:lt1>
          <a:srgbClr val="FFE9D3"/>
        </a:lt1>
        <a:dk2>
          <a:srgbClr val="9301D5"/>
        </a:dk2>
        <a:lt2>
          <a:srgbClr val="969696"/>
        </a:lt2>
        <a:accent1>
          <a:srgbClr val="FDE8CF"/>
        </a:accent1>
        <a:accent2>
          <a:srgbClr val="CE8DFF"/>
        </a:accent2>
        <a:accent3>
          <a:srgbClr val="FFF2E6"/>
        </a:accent3>
        <a:accent4>
          <a:srgbClr val="DA7194"/>
        </a:accent4>
        <a:accent5>
          <a:srgbClr val="FEF2E4"/>
        </a:accent5>
        <a:accent6>
          <a:srgbClr val="BA7FE7"/>
        </a:accent6>
        <a:hlink>
          <a:srgbClr val="993366"/>
        </a:hlink>
        <a:folHlink>
          <a:srgbClr val="990099"/>
        </a:folHlink>
      </a:clrScheme>
      <a:clrMap bg1="lt1" tx1="dk1" bg2="lt2" tx2="dk2" accent1="accent1" accent2="accent2" accent3="accent3" accent4="accent4" accent5="accent5" accent6="accent6" hlink="hlink" folHlink="folHlink"/>
    </a:extraClrScheme>
    <a:extraClrScheme>
      <a:clrScheme name="1_Custom Design 15">
        <a:dk1>
          <a:srgbClr val="9933FF"/>
        </a:dk1>
        <a:lt1>
          <a:srgbClr val="FFFFFF"/>
        </a:lt1>
        <a:dk2>
          <a:srgbClr val="9900CC"/>
        </a:dk2>
        <a:lt2>
          <a:srgbClr val="808080"/>
        </a:lt2>
        <a:accent1>
          <a:srgbClr val="DACEEE"/>
        </a:accent1>
        <a:accent2>
          <a:srgbClr val="800080"/>
        </a:accent2>
        <a:accent3>
          <a:srgbClr val="FFFFFF"/>
        </a:accent3>
        <a:accent4>
          <a:srgbClr val="822ADA"/>
        </a:accent4>
        <a:accent5>
          <a:srgbClr val="EAE3F5"/>
        </a:accent5>
        <a:accent6>
          <a:srgbClr val="730073"/>
        </a:accent6>
        <a:hlink>
          <a:srgbClr val="FF9933"/>
        </a:hlink>
        <a:folHlink>
          <a:srgbClr val="993300"/>
        </a:folHlink>
      </a:clrScheme>
      <a:clrMap bg1="lt1" tx1="dk1" bg2="lt2" tx2="dk2" accent1="accent1" accent2="accent2" accent3="accent3" accent4="accent4" accent5="accent5" accent6="accent6" hlink="hlink" folHlink="folHlink"/>
    </a:extraClrScheme>
    <a:extraClrScheme>
      <a:clrScheme name="1_Custom Design 16">
        <a:dk1>
          <a:srgbClr val="996633"/>
        </a:dk1>
        <a:lt1>
          <a:srgbClr val="FFFFFF"/>
        </a:lt1>
        <a:dk2>
          <a:srgbClr val="CC3300"/>
        </a:dk2>
        <a:lt2>
          <a:srgbClr val="969696"/>
        </a:lt2>
        <a:accent1>
          <a:srgbClr val="FBDF53"/>
        </a:accent1>
        <a:accent2>
          <a:srgbClr val="FF9966"/>
        </a:accent2>
        <a:accent3>
          <a:srgbClr val="FFFFFF"/>
        </a:accent3>
        <a:accent4>
          <a:srgbClr val="82562A"/>
        </a:accent4>
        <a:accent5>
          <a:srgbClr val="FDECB3"/>
        </a:accent5>
        <a:accent6>
          <a:srgbClr val="E78A5C"/>
        </a:accent6>
        <a:hlink>
          <a:srgbClr val="CC3300"/>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Custom Design">
  <a:themeElements>
    <a:clrScheme name="1_Custom Design 14">
      <a:dk1>
        <a:srgbClr val="FF85AE"/>
      </a:dk1>
      <a:lt1>
        <a:srgbClr val="FFE9D3"/>
      </a:lt1>
      <a:dk2>
        <a:srgbClr val="9301D5"/>
      </a:dk2>
      <a:lt2>
        <a:srgbClr val="969696"/>
      </a:lt2>
      <a:accent1>
        <a:srgbClr val="FDE8CF"/>
      </a:accent1>
      <a:accent2>
        <a:srgbClr val="CE8DFF"/>
      </a:accent2>
      <a:accent3>
        <a:srgbClr val="FFF2E6"/>
      </a:accent3>
      <a:accent4>
        <a:srgbClr val="DA7194"/>
      </a:accent4>
      <a:accent5>
        <a:srgbClr val="FEF2E4"/>
      </a:accent5>
      <a:accent6>
        <a:srgbClr val="BA7FE7"/>
      </a:accent6>
      <a:hlink>
        <a:srgbClr val="993366"/>
      </a:hlink>
      <a:folHlink>
        <a:srgbClr val="990099"/>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1_Custom Design 1">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4">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5">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6">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7">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8">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9">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0">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Custom Design 11">
        <a:dk1>
          <a:srgbClr val="000000"/>
        </a:dk1>
        <a:lt1>
          <a:srgbClr val="FFFFFF"/>
        </a:lt1>
        <a:dk2>
          <a:srgbClr val="000000"/>
        </a:dk2>
        <a:lt2>
          <a:srgbClr val="808080"/>
        </a:lt2>
        <a:accent1>
          <a:srgbClr val="99CCFF"/>
        </a:accent1>
        <a:accent2>
          <a:srgbClr val="CC99FF"/>
        </a:accent2>
        <a:accent3>
          <a:srgbClr val="FFFFFF"/>
        </a:accent3>
        <a:accent4>
          <a:srgbClr val="000000"/>
        </a:accent4>
        <a:accent5>
          <a:srgbClr val="CAE2FF"/>
        </a:accent5>
        <a:accent6>
          <a:srgbClr val="B98A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12">
        <a:dk1>
          <a:srgbClr val="000000"/>
        </a:dk1>
        <a:lt1>
          <a:srgbClr val="FFFFFF"/>
        </a:lt1>
        <a:dk2>
          <a:srgbClr val="000000"/>
        </a:dk2>
        <a:lt2>
          <a:srgbClr val="808080"/>
        </a:lt2>
        <a:accent1>
          <a:srgbClr val="DACEEE"/>
        </a:accent1>
        <a:accent2>
          <a:srgbClr val="800080"/>
        </a:accent2>
        <a:accent3>
          <a:srgbClr val="FFFFFF"/>
        </a:accent3>
        <a:accent4>
          <a:srgbClr val="000000"/>
        </a:accent4>
        <a:accent5>
          <a:srgbClr val="EAE3F5"/>
        </a:accent5>
        <a:accent6>
          <a:srgbClr val="730073"/>
        </a:accent6>
        <a:hlink>
          <a:srgbClr val="FF9933"/>
        </a:hlink>
        <a:folHlink>
          <a:srgbClr val="993300"/>
        </a:folHlink>
      </a:clrScheme>
      <a:clrMap bg1="lt1" tx1="dk1" bg2="lt2" tx2="dk2" accent1="accent1" accent2="accent2" accent3="accent3" accent4="accent4" accent5="accent5" accent6="accent6" hlink="hlink" folHlink="folHlink"/>
    </a:extraClrScheme>
    <a:extraClrScheme>
      <a:clrScheme name="1_Custom Design 13">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800080"/>
        </a:folHlink>
      </a:clrScheme>
      <a:clrMap bg1="lt1" tx1="dk1" bg2="lt2" tx2="dk2" accent1="accent1" accent2="accent2" accent3="accent3" accent4="accent4" accent5="accent5" accent6="accent6" hlink="hlink" folHlink="folHlink"/>
    </a:extraClrScheme>
    <a:extraClrScheme>
      <a:clrScheme name="1_Custom Design 14">
        <a:dk1>
          <a:srgbClr val="FF85AE"/>
        </a:dk1>
        <a:lt1>
          <a:srgbClr val="FFE9D3"/>
        </a:lt1>
        <a:dk2>
          <a:srgbClr val="9301D5"/>
        </a:dk2>
        <a:lt2>
          <a:srgbClr val="969696"/>
        </a:lt2>
        <a:accent1>
          <a:srgbClr val="FDE8CF"/>
        </a:accent1>
        <a:accent2>
          <a:srgbClr val="CE8DFF"/>
        </a:accent2>
        <a:accent3>
          <a:srgbClr val="FFF2E6"/>
        </a:accent3>
        <a:accent4>
          <a:srgbClr val="DA7194"/>
        </a:accent4>
        <a:accent5>
          <a:srgbClr val="FEF2E4"/>
        </a:accent5>
        <a:accent6>
          <a:srgbClr val="BA7FE7"/>
        </a:accent6>
        <a:hlink>
          <a:srgbClr val="993366"/>
        </a:hlink>
        <a:folHlink>
          <a:srgbClr val="990099"/>
        </a:folHlink>
      </a:clrScheme>
      <a:clrMap bg1="lt1" tx1="dk1" bg2="lt2" tx2="dk2" accent1="accent1" accent2="accent2" accent3="accent3" accent4="accent4" accent5="accent5" accent6="accent6" hlink="hlink" folHlink="folHlink"/>
    </a:extraClrScheme>
    <a:extraClrScheme>
      <a:clrScheme name="1_Custom Design 15">
        <a:dk1>
          <a:srgbClr val="9933FF"/>
        </a:dk1>
        <a:lt1>
          <a:srgbClr val="FFFFFF"/>
        </a:lt1>
        <a:dk2>
          <a:srgbClr val="9900CC"/>
        </a:dk2>
        <a:lt2>
          <a:srgbClr val="808080"/>
        </a:lt2>
        <a:accent1>
          <a:srgbClr val="DACEEE"/>
        </a:accent1>
        <a:accent2>
          <a:srgbClr val="800080"/>
        </a:accent2>
        <a:accent3>
          <a:srgbClr val="FFFFFF"/>
        </a:accent3>
        <a:accent4>
          <a:srgbClr val="822ADA"/>
        </a:accent4>
        <a:accent5>
          <a:srgbClr val="EAE3F5"/>
        </a:accent5>
        <a:accent6>
          <a:srgbClr val="730073"/>
        </a:accent6>
        <a:hlink>
          <a:srgbClr val="FF9933"/>
        </a:hlink>
        <a:folHlink>
          <a:srgbClr val="993300"/>
        </a:folHlink>
      </a:clrScheme>
      <a:clrMap bg1="lt1" tx1="dk1" bg2="lt2" tx2="dk2" accent1="accent1" accent2="accent2" accent3="accent3" accent4="accent4" accent5="accent5" accent6="accent6" hlink="hlink" folHlink="folHlink"/>
    </a:extraClrScheme>
    <a:extraClrScheme>
      <a:clrScheme name="1_Custom Design 16">
        <a:dk1>
          <a:srgbClr val="996633"/>
        </a:dk1>
        <a:lt1>
          <a:srgbClr val="FFFFFF"/>
        </a:lt1>
        <a:dk2>
          <a:srgbClr val="CC3300"/>
        </a:dk2>
        <a:lt2>
          <a:srgbClr val="969696"/>
        </a:lt2>
        <a:accent1>
          <a:srgbClr val="FBDF53"/>
        </a:accent1>
        <a:accent2>
          <a:srgbClr val="FF9966"/>
        </a:accent2>
        <a:accent3>
          <a:srgbClr val="FFFFFF"/>
        </a:accent3>
        <a:accent4>
          <a:srgbClr val="82562A"/>
        </a:accent4>
        <a:accent5>
          <a:srgbClr val="FDECB3"/>
        </a:accent5>
        <a:accent6>
          <a:srgbClr val="E78A5C"/>
        </a:accent6>
        <a:hlink>
          <a:srgbClr val="CC3300"/>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Parallax">
  <a:themeElements>
    <a:clrScheme name="Parallax">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Rainbow collage design template</Template>
  <TotalTime>37531</TotalTime>
  <Words>8630</Words>
  <Application>Microsoft Office PowerPoint</Application>
  <PresentationFormat>On-screen Show (4:3)</PresentationFormat>
  <Paragraphs>689</Paragraphs>
  <Slides>106</Slides>
  <Notes>12</Notes>
  <HiddenSlides>0</HiddenSlides>
  <MMClips>0</MMClips>
  <ScaleCrop>false</ScaleCrop>
  <HeadingPairs>
    <vt:vector size="6" baseType="variant">
      <vt:variant>
        <vt:lpstr>Fonts Used</vt:lpstr>
      </vt:variant>
      <vt:variant>
        <vt:i4>9</vt:i4>
      </vt:variant>
      <vt:variant>
        <vt:lpstr>Theme</vt:lpstr>
      </vt:variant>
      <vt:variant>
        <vt:i4>8</vt:i4>
      </vt:variant>
      <vt:variant>
        <vt:lpstr>Slide Titles</vt:lpstr>
      </vt:variant>
      <vt:variant>
        <vt:i4>106</vt:i4>
      </vt:variant>
    </vt:vector>
  </HeadingPairs>
  <TitlesOfParts>
    <vt:vector size="123" baseType="lpstr">
      <vt:lpstr>Arial</vt:lpstr>
      <vt:lpstr>Arial Black</vt:lpstr>
      <vt:lpstr>Corbel</vt:lpstr>
      <vt:lpstr>Calibri</vt:lpstr>
      <vt:lpstr>Wingdings</vt:lpstr>
      <vt:lpstr>Tahoma</vt:lpstr>
      <vt:lpstr>Times New Roman</vt:lpstr>
      <vt:lpstr>Symbol</vt:lpstr>
      <vt:lpstr>Wingdings 3</vt:lpstr>
      <vt:lpstr>Rainbow collage design template</vt:lpstr>
      <vt:lpstr>1_Custom Design</vt:lpstr>
      <vt:lpstr>2_Custom Design</vt:lpstr>
      <vt:lpstr>3_Custom Design</vt:lpstr>
      <vt:lpstr>4_Custom Design</vt:lpstr>
      <vt:lpstr>5_Custom Design</vt:lpstr>
      <vt:lpstr>6_Custom Design</vt:lpstr>
      <vt:lpstr>Parallax</vt:lpstr>
      <vt:lpstr> Nonpublic School Aid Mandated Services Aid (MSA) &amp; Comprehensive Attendance Policy (CAP)</vt:lpstr>
      <vt:lpstr>Presentation Overview</vt:lpstr>
      <vt:lpstr>What’s New </vt:lpstr>
      <vt:lpstr>Changes to the MSA-CAP Forms/Online System    </vt:lpstr>
      <vt:lpstr>  Changes to the MSA-CAP Forms/Online System (continued)  </vt:lpstr>
      <vt:lpstr>  Changes to the MSA-CAP Forms/Online System (continued) School Year 2021-22  </vt:lpstr>
      <vt:lpstr>  Changes to the MSA-CAP Forms/Online System (continued)  </vt:lpstr>
      <vt:lpstr>MSA/CAP OVERVIEW </vt:lpstr>
      <vt:lpstr>Mandated Services Aid (MSA) </vt:lpstr>
      <vt:lpstr>MSA (continued)</vt:lpstr>
      <vt:lpstr>MSA (continued)</vt:lpstr>
      <vt:lpstr>PowerPoint Presentation</vt:lpstr>
      <vt:lpstr>SUMMARY OF MANDATES  (continued) </vt:lpstr>
      <vt:lpstr>SUMMARY OF MANDATES  (continued) </vt:lpstr>
      <vt:lpstr> SUMMARY OF MANDATES (continued)   </vt:lpstr>
      <vt:lpstr>SUMMARY OF MANDATES (continued)   </vt:lpstr>
      <vt:lpstr>Comprehensive Attendance Policy (CAP) </vt:lpstr>
      <vt:lpstr>Comprehensive Attendance Policy (CAP)</vt:lpstr>
      <vt:lpstr>CAP (continued)</vt:lpstr>
      <vt:lpstr>CAP (continued)</vt:lpstr>
      <vt:lpstr>CAP (continued)</vt:lpstr>
      <vt:lpstr>MSA-CAP General Information </vt:lpstr>
      <vt:lpstr>School Year 2021-22 MSA-CAP Claims</vt:lpstr>
      <vt:lpstr> Contact Information</vt:lpstr>
      <vt:lpstr>Check SEDREF</vt:lpstr>
      <vt:lpstr>Electronic Payments</vt:lpstr>
      <vt:lpstr>Payee Information</vt:lpstr>
      <vt:lpstr>Payee Information Screen</vt:lpstr>
      <vt:lpstr>MSA-CAP ONLINE SYSTEM GENERAL INFORMATION </vt:lpstr>
      <vt:lpstr>MSA-CAP Online System</vt:lpstr>
      <vt:lpstr>MSA-CAP Online System (continued)</vt:lpstr>
      <vt:lpstr>MSA-CAP Online System - Statuses</vt:lpstr>
      <vt:lpstr>Examples of Approved Claim Explanations</vt:lpstr>
      <vt:lpstr>Common MSA-CAP Mistakes</vt:lpstr>
      <vt:lpstr>Using  MSA-CAP Online System </vt:lpstr>
      <vt:lpstr>MSA-CAP- Getting Started </vt:lpstr>
      <vt:lpstr>Completing the MSA-CAP Online (continued)</vt:lpstr>
      <vt:lpstr>Completing the MSA-CAP Online (continued)</vt:lpstr>
      <vt:lpstr>Entering the MSA-CAP Claim</vt:lpstr>
      <vt:lpstr>Starting a New MSA-CAP Claim </vt:lpstr>
      <vt:lpstr>Starting a New MSA-CAP Claim </vt:lpstr>
      <vt:lpstr>Entering the MSA-CAP Claim  BEDS Enrollment</vt:lpstr>
      <vt:lpstr>BEDS Enrollment Screen</vt:lpstr>
      <vt:lpstr>Entering the MSA-CAP Claim Pupil Attendance Reporting (PAR)</vt:lpstr>
      <vt:lpstr>Mandate 1: Pupil Attendance Reporting (PAR)  Calculation of Hourly Rate &amp; Calculation of Expenditures</vt:lpstr>
      <vt:lpstr>Mandate 1: PAR Screen</vt:lpstr>
      <vt:lpstr>Comprehensive Attendance Policy (CAP) Certification * CERTIFY CAP AFTER ENTERING DATA FOR MANDATE 1*</vt:lpstr>
      <vt:lpstr>Mandate 1: DOCUMENT REQUESTS </vt:lpstr>
      <vt:lpstr>Mandate 1: SAMPLE CALENDAR EXAMPLE *Please include totals for Teachers and other staff</vt:lpstr>
      <vt:lpstr>Mandate 1: SAMPLE PAYROLL EXAMPLE </vt:lpstr>
      <vt:lpstr>Mandate 2: Elementary and Intermediate Assessment in English Language Arts and Math (EIA) Calculations of Hourly Rate, Combined Hours, &amp; Expenditures</vt:lpstr>
      <vt:lpstr>Mandate 2: Elementary and Intermediate Assessment in English Language Arts and Math (EIA) Calculations of Hourly Rate, Combined Hours, &amp; Expenditures(continued)</vt:lpstr>
      <vt:lpstr>Mandate 2: EIA Screen</vt:lpstr>
      <vt:lpstr>Mandate 2: EIA HOLD </vt:lpstr>
      <vt:lpstr>Mandate 2: EIA SAMPLE DOCUMENT </vt:lpstr>
      <vt:lpstr> Mandate 3: Basic Educational Data System Reporting (BEDS) Enrollment </vt:lpstr>
      <vt:lpstr>Mandate 3: BEDS Enrollment Screen</vt:lpstr>
      <vt:lpstr>Mandate 4: Regents Examinations</vt:lpstr>
      <vt:lpstr>Mandate 4: Regents Examinations (continued)</vt:lpstr>
      <vt:lpstr>Mandate 4: Regents Exams  (continued)</vt:lpstr>
      <vt:lpstr>Mandate 4:Regents Exam Screen</vt:lpstr>
      <vt:lpstr> Mandate 4:Regents Exam  Sample Document Example</vt:lpstr>
      <vt:lpstr>Mandate 6: Calculator Expenses</vt:lpstr>
      <vt:lpstr>Mandate 6: Calculator Screen</vt:lpstr>
      <vt:lpstr>Mandate 8: New York State School Immunization Program (SSIP)</vt:lpstr>
      <vt:lpstr>Mandate 9: Documentation of Integration of Required Instruction in 7th and 8th Grade (DIRI)</vt:lpstr>
      <vt:lpstr>Mandate 9:DIRI Screen</vt:lpstr>
      <vt:lpstr>Mandate 10:  High School Graduation Report (HSGR)</vt:lpstr>
      <vt:lpstr>Mandate 10: HSGR SCREEN</vt:lpstr>
      <vt:lpstr>Mandate 11: Grade Four Science Test (GFST)</vt:lpstr>
      <vt:lpstr>Mandate 11: Grade Four Science Test Screen</vt:lpstr>
      <vt:lpstr>Mandate 11: GFST – Teacher Workshop Expenditures &amp; Test Kits</vt:lpstr>
      <vt:lpstr>Mandate 11: GFST – Teacher Workshop Expenditures &amp; Test Kits Screen</vt:lpstr>
      <vt:lpstr>Mandate 11: Grade Four Science  Sample Document Example</vt:lpstr>
      <vt:lpstr>Mandate 12: Travel to Storage Sites (TSS)</vt:lpstr>
      <vt:lpstr>Mandate 12: Travel to Storage Sites (TSS) Screen</vt:lpstr>
      <vt:lpstr>Mandate 13:  Scholarship for Academic Excellence Application (SAE)</vt:lpstr>
      <vt:lpstr>Mandate 13: Scholarship for Academic Excellence Application (SAE) Screen</vt:lpstr>
      <vt:lpstr>Mandate 14:  Grade Eight Science Test (GEST)</vt:lpstr>
      <vt:lpstr>Mandate 14: Grade Eight Science Test (GEST) Screen</vt:lpstr>
      <vt:lpstr>Mandate 14: Grade Eight Science Test (GEST) Sample Document Example</vt:lpstr>
      <vt:lpstr>Mandate 17: Pesticide Neighbor Notification (PNN)</vt:lpstr>
      <vt:lpstr>Mandate 18:  New York State English as a Second Language Achievement Test (NYSESLAT) and New York State Identification Test for English Language Learners(NYSITELL)</vt:lpstr>
      <vt:lpstr>Mandate 18: New York State English as a Second Language Achievement Test (NYSESLAT) and New York State Identification Test for English Language Learners(NYSITELL) Screen</vt:lpstr>
      <vt:lpstr>Mandate 18: NYSESLAT &amp; NYSITELL Test  Sample Document Examples</vt:lpstr>
      <vt:lpstr>Mandate 19-RIC &amp; Scoring Center Expenditures </vt:lpstr>
      <vt:lpstr>Mandate 19-Sample Document Example</vt:lpstr>
      <vt:lpstr>Hold Messages</vt:lpstr>
      <vt:lpstr>HOLD CLAIMS: UPLOAD DOCUMENT REQUEST </vt:lpstr>
      <vt:lpstr>HOLD CLAIMS: UPLOAD DOCUMENT REQUEST (continued) </vt:lpstr>
      <vt:lpstr>HOLD CLAIMS: UPLOAD DOCUMENT REQUEST (continued) </vt:lpstr>
      <vt:lpstr>Submit and Certify</vt:lpstr>
      <vt:lpstr>Submitting Claims: Warning Messages</vt:lpstr>
      <vt:lpstr>Submitting the MSA Claim</vt:lpstr>
      <vt:lpstr>Submitting the MSA Claim</vt:lpstr>
      <vt:lpstr>MSA Screen Submitting the MSA Claim</vt:lpstr>
      <vt:lpstr>Recordkeeping </vt:lpstr>
      <vt:lpstr> Recordkeeping</vt:lpstr>
      <vt:lpstr>Recordkeeping (continued)</vt:lpstr>
      <vt:lpstr>Recordkeeping (continued)</vt:lpstr>
      <vt:lpstr>Recordkeeping (continued)</vt:lpstr>
      <vt:lpstr>SAVE/PRINT CLAIM AS PDF </vt:lpstr>
      <vt:lpstr>Select MSA/CAP Summary of Expenditures at the top of the MSA/CAP claim form.</vt:lpstr>
      <vt:lpstr>Select each mandate to expand  and view detailed explanation of each mandate.</vt:lpstr>
      <vt:lpstr>Sample of expanded mandate.</vt:lpstr>
      <vt:lpstr>Select print feature and print or save document as PDF and print. You may need to decrease the document size to  ensure the entire claim is visible on their screen before printing. </vt:lpstr>
    </vt:vector>
  </TitlesOfParts>
  <Company>New York State Education Department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for the 2021-2022 Mandated Services Aid Online System</dc:title>
  <dc:creator>New York State Education Department</dc:creator>
  <cp:lastModifiedBy>Emily Goodenough</cp:lastModifiedBy>
  <cp:revision>448</cp:revision>
  <cp:lastPrinted>2022-10-13T13:37:54Z</cp:lastPrinted>
  <dcterms:created xsi:type="dcterms:W3CDTF">2006-11-06T19:22:59Z</dcterms:created>
  <dcterms:modified xsi:type="dcterms:W3CDTF">2022-10-28T15:02:18Z</dcterms:modified>
</cp:coreProperties>
</file>