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525" r:id="rId5"/>
    <p:sldId id="471" r:id="rId6"/>
    <p:sldId id="528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en Markoff" initials="KM" lastIdx="4" clrIdx="0">
    <p:extLst>
      <p:ext uri="{19B8F6BF-5375-455C-9EA6-DF929625EA0E}">
        <p15:presenceInfo xmlns:p15="http://schemas.microsoft.com/office/powerpoint/2012/main" userId="S::kmarkoff_hotmail.com#ext#@plcassociates.com::cd929246-65b0-4e20-b964-a6ca59dc6e45" providerId="AD"/>
      </p:ext>
    </p:extLst>
  </p:cmAuthor>
  <p:cmAuthor id="2" name="Romano, Vincent" initials="RV" lastIdx="1" clrIdx="1">
    <p:extLst>
      <p:ext uri="{19B8F6BF-5375-455C-9EA6-DF929625EA0E}">
        <p15:presenceInfo xmlns:p15="http://schemas.microsoft.com/office/powerpoint/2012/main" userId="S-1-5-21-515024506-3883352100-2638061190-1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5072A4-598F-4621-B0D4-ADB9E428715C}" v="43" dt="2019-10-08T16:34:11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23" autoAdjust="0"/>
    <p:restoredTop sz="94660"/>
  </p:normalViewPr>
  <p:slideViewPr>
    <p:cSldViewPr>
      <p:cViewPr varScale="1">
        <p:scale>
          <a:sx n="128" d="100"/>
          <a:sy n="128" d="100"/>
        </p:scale>
        <p:origin x="1686" y="90"/>
      </p:cViewPr>
      <p:guideLst>
        <p:guide orient="horz" pos="23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56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Ciaburri" userId="0541b264-a7d5-4f86-8d2b-8ae5e8b98201" providerId="ADAL" clId="{73F77F9C-E0CB-4ABE-976A-45BEBA7AB257}"/>
    <pc:docChg chg="undo custSel addSld delSld modSld">
      <pc:chgData name="Penny Ciaburri" userId="0541b264-a7d5-4f86-8d2b-8ae5e8b98201" providerId="ADAL" clId="{73F77F9C-E0CB-4ABE-976A-45BEBA7AB257}" dt="2019-10-03T22:07:44.135" v="477" actId="20577"/>
      <pc:docMkLst>
        <pc:docMk/>
      </pc:docMkLst>
      <pc:sldChg chg="del">
        <pc:chgData name="Penny Ciaburri" userId="0541b264-a7d5-4f86-8d2b-8ae5e8b98201" providerId="ADAL" clId="{73F77F9C-E0CB-4ABE-976A-45BEBA7AB257}" dt="2019-10-03T21:57:36.765" v="233"/>
        <pc:sldMkLst>
          <pc:docMk/>
          <pc:sldMk cId="1610891238" sldId="526"/>
        </pc:sldMkLst>
      </pc:sldChg>
      <pc:sldChg chg="del">
        <pc:chgData name="Penny Ciaburri" userId="0541b264-a7d5-4f86-8d2b-8ae5e8b98201" providerId="ADAL" clId="{73F77F9C-E0CB-4ABE-976A-45BEBA7AB257}" dt="2019-10-03T21:56:30.427" v="228" actId="2696"/>
        <pc:sldMkLst>
          <pc:docMk/>
          <pc:sldMk cId="2098996183" sldId="526"/>
        </pc:sldMkLst>
      </pc:sldChg>
      <pc:sldChg chg="add del">
        <pc:chgData name="Penny Ciaburri" userId="0541b264-a7d5-4f86-8d2b-8ae5e8b98201" providerId="ADAL" clId="{73F77F9C-E0CB-4ABE-976A-45BEBA7AB257}" dt="2019-10-03T21:58:42.172" v="294" actId="2696"/>
        <pc:sldMkLst>
          <pc:docMk/>
          <pc:sldMk cId="56955457" sldId="527"/>
        </pc:sldMkLst>
      </pc:sldChg>
      <pc:sldChg chg="modSp">
        <pc:chgData name="Penny Ciaburri" userId="0541b264-a7d5-4f86-8d2b-8ae5e8b98201" providerId="ADAL" clId="{73F77F9C-E0CB-4ABE-976A-45BEBA7AB257}" dt="2019-10-03T21:55:09.787" v="186" actId="33524"/>
        <pc:sldMkLst>
          <pc:docMk/>
          <pc:sldMk cId="3753410242" sldId="528"/>
        </pc:sldMkLst>
        <pc:graphicFrameChg chg="modGraphic">
          <ac:chgData name="Penny Ciaburri" userId="0541b264-a7d5-4f86-8d2b-8ae5e8b98201" providerId="ADAL" clId="{73F77F9C-E0CB-4ABE-976A-45BEBA7AB257}" dt="2019-10-03T21:55:09.787" v="186" actId="33524"/>
          <ac:graphicFrameMkLst>
            <pc:docMk/>
            <pc:sldMk cId="3753410242" sldId="528"/>
            <ac:graphicFrameMk id="7" creationId="{00000000-0000-0000-0000-000000000000}"/>
          </ac:graphicFrameMkLst>
        </pc:graphicFrameChg>
      </pc:sldChg>
      <pc:sldChg chg="del">
        <pc:chgData name="Penny Ciaburri" userId="0541b264-a7d5-4f86-8d2b-8ae5e8b98201" providerId="ADAL" clId="{73F77F9C-E0CB-4ABE-976A-45BEBA7AB257}" dt="2019-10-03T21:57:36.765" v="233"/>
        <pc:sldMkLst>
          <pc:docMk/>
          <pc:sldMk cId="521317813" sldId="529"/>
        </pc:sldMkLst>
      </pc:sldChg>
      <pc:sldChg chg="modSp del">
        <pc:chgData name="Penny Ciaburri" userId="0541b264-a7d5-4f86-8d2b-8ae5e8b98201" providerId="ADAL" clId="{73F77F9C-E0CB-4ABE-976A-45BEBA7AB257}" dt="2019-10-03T21:56:30.408" v="227" actId="2696"/>
        <pc:sldMkLst>
          <pc:docMk/>
          <pc:sldMk cId="2660136745" sldId="529"/>
        </pc:sldMkLst>
        <pc:spChg chg="mod">
          <ac:chgData name="Penny Ciaburri" userId="0541b264-a7d5-4f86-8d2b-8ae5e8b98201" providerId="ADAL" clId="{73F77F9C-E0CB-4ABE-976A-45BEBA7AB257}" dt="2019-10-03T21:56:02.628" v="226" actId="20577"/>
          <ac:spMkLst>
            <pc:docMk/>
            <pc:sldMk cId="2660136745" sldId="529"/>
            <ac:spMk id="9" creationId="{00000000-0000-0000-0000-000000000000}"/>
          </ac:spMkLst>
        </pc:spChg>
      </pc:sldChg>
      <pc:sldChg chg="modSp add del">
        <pc:chgData name="Penny Ciaburri" userId="0541b264-a7d5-4f86-8d2b-8ae5e8b98201" providerId="ADAL" clId="{73F77F9C-E0CB-4ABE-976A-45BEBA7AB257}" dt="2019-10-03T21:59:52.604" v="331" actId="20577"/>
        <pc:sldMkLst>
          <pc:docMk/>
          <pc:sldMk cId="864102452" sldId="531"/>
        </pc:sldMkLst>
        <pc:spChg chg="mod">
          <ac:chgData name="Penny Ciaburri" userId="0541b264-a7d5-4f86-8d2b-8ae5e8b98201" providerId="ADAL" clId="{73F77F9C-E0CB-4ABE-976A-45BEBA7AB257}" dt="2019-10-03T21:59:52.604" v="331" actId="20577"/>
          <ac:spMkLst>
            <pc:docMk/>
            <pc:sldMk cId="864102452" sldId="531"/>
            <ac:spMk id="2" creationId="{00000000-0000-0000-0000-000000000000}"/>
          </ac:spMkLst>
        </pc:spChg>
      </pc:sldChg>
      <pc:sldChg chg="del">
        <pc:chgData name="Penny Ciaburri" userId="0541b264-a7d5-4f86-8d2b-8ae5e8b98201" providerId="ADAL" clId="{73F77F9C-E0CB-4ABE-976A-45BEBA7AB257}" dt="2019-10-03T22:00:52.373" v="378" actId="2696"/>
        <pc:sldMkLst>
          <pc:docMk/>
          <pc:sldMk cId="2950208275" sldId="539"/>
        </pc:sldMkLst>
      </pc:sldChg>
      <pc:sldChg chg="addSp modSp">
        <pc:chgData name="Penny Ciaburri" userId="0541b264-a7d5-4f86-8d2b-8ae5e8b98201" providerId="ADAL" clId="{73F77F9C-E0CB-4ABE-976A-45BEBA7AB257}" dt="2019-10-03T22:05:30.330" v="430" actId="20577"/>
        <pc:sldMkLst>
          <pc:docMk/>
          <pc:sldMk cId="649815359" sldId="540"/>
        </pc:sldMkLst>
        <pc:spChg chg="mod">
          <ac:chgData name="Penny Ciaburri" userId="0541b264-a7d5-4f86-8d2b-8ae5e8b98201" providerId="ADAL" clId="{73F77F9C-E0CB-4ABE-976A-45BEBA7AB257}" dt="2019-10-03T22:00:41.144" v="376" actId="5793"/>
          <ac:spMkLst>
            <pc:docMk/>
            <pc:sldMk cId="649815359" sldId="540"/>
            <ac:spMk id="5" creationId="{00000000-0000-0000-0000-000000000000}"/>
          </ac:spMkLst>
        </pc:spChg>
        <pc:spChg chg="mod">
          <ac:chgData name="Penny Ciaburri" userId="0541b264-a7d5-4f86-8d2b-8ae5e8b98201" providerId="ADAL" clId="{73F77F9C-E0CB-4ABE-976A-45BEBA7AB257}" dt="2019-10-03T22:00:34.152" v="374" actId="20577"/>
          <ac:spMkLst>
            <pc:docMk/>
            <pc:sldMk cId="649815359" sldId="540"/>
            <ac:spMk id="6" creationId="{00000000-0000-0000-0000-000000000000}"/>
          </ac:spMkLst>
        </pc:spChg>
        <pc:spChg chg="add mod">
          <ac:chgData name="Penny Ciaburri" userId="0541b264-a7d5-4f86-8d2b-8ae5e8b98201" providerId="ADAL" clId="{73F77F9C-E0CB-4ABE-976A-45BEBA7AB257}" dt="2019-10-03T22:05:30.330" v="430" actId="20577"/>
          <ac:spMkLst>
            <pc:docMk/>
            <pc:sldMk cId="649815359" sldId="540"/>
            <ac:spMk id="7" creationId="{E882A731-3C98-4BAF-B477-059A07F1CC36}"/>
          </ac:spMkLst>
        </pc:spChg>
      </pc:sldChg>
      <pc:sldChg chg="addSp modSp add">
        <pc:chgData name="Penny Ciaburri" userId="0541b264-a7d5-4f86-8d2b-8ae5e8b98201" providerId="ADAL" clId="{73F77F9C-E0CB-4ABE-976A-45BEBA7AB257}" dt="2019-10-03T22:05:21.217" v="427" actId="207"/>
        <pc:sldMkLst>
          <pc:docMk/>
          <pc:sldMk cId="2489985132" sldId="541"/>
        </pc:sldMkLst>
        <pc:spChg chg="add mod">
          <ac:chgData name="Penny Ciaburri" userId="0541b264-a7d5-4f86-8d2b-8ae5e8b98201" providerId="ADAL" clId="{73F77F9C-E0CB-4ABE-976A-45BEBA7AB257}" dt="2019-10-03T22:05:21.217" v="427" actId="207"/>
          <ac:spMkLst>
            <pc:docMk/>
            <pc:sldMk cId="2489985132" sldId="541"/>
            <ac:spMk id="7" creationId="{F0DA7777-1D1C-4817-8B4C-3B88F7343184}"/>
          </ac:spMkLst>
        </pc:spChg>
      </pc:sldChg>
      <pc:sldChg chg="addSp delSp modSp add">
        <pc:chgData name="Penny Ciaburri" userId="0541b264-a7d5-4f86-8d2b-8ae5e8b98201" providerId="ADAL" clId="{73F77F9C-E0CB-4ABE-976A-45BEBA7AB257}" dt="2019-10-03T22:06:35.540" v="437" actId="1076"/>
        <pc:sldMkLst>
          <pc:docMk/>
          <pc:sldMk cId="978842217" sldId="542"/>
        </pc:sldMkLst>
        <pc:spChg chg="mod">
          <ac:chgData name="Penny Ciaburri" userId="0541b264-a7d5-4f86-8d2b-8ae5e8b98201" providerId="ADAL" clId="{73F77F9C-E0CB-4ABE-976A-45BEBA7AB257}" dt="2019-10-03T22:06:13.711" v="432" actId="120"/>
          <ac:spMkLst>
            <pc:docMk/>
            <pc:sldMk cId="978842217" sldId="542"/>
            <ac:spMk id="5" creationId="{00000000-0000-0000-0000-000000000000}"/>
          </ac:spMkLst>
        </pc:spChg>
        <pc:spChg chg="del">
          <ac:chgData name="Penny Ciaburri" userId="0541b264-a7d5-4f86-8d2b-8ae5e8b98201" providerId="ADAL" clId="{73F77F9C-E0CB-4ABE-976A-45BEBA7AB257}" dt="2019-10-03T22:06:17.564" v="433" actId="478"/>
          <ac:spMkLst>
            <pc:docMk/>
            <pc:sldMk cId="978842217" sldId="542"/>
            <ac:spMk id="7" creationId="{F0DA7777-1D1C-4817-8B4C-3B88F7343184}"/>
          </ac:spMkLst>
        </pc:spChg>
        <pc:graphicFrameChg chg="add del">
          <ac:chgData name="Penny Ciaburri" userId="0541b264-a7d5-4f86-8d2b-8ae5e8b98201" providerId="ADAL" clId="{73F77F9C-E0CB-4ABE-976A-45BEBA7AB257}" dt="2019-10-03T22:06:25.569" v="435"/>
          <ac:graphicFrameMkLst>
            <pc:docMk/>
            <pc:sldMk cId="978842217" sldId="542"/>
            <ac:graphicFrameMk id="8" creationId="{2F3559FE-3A4C-460B-AFFD-7BBE970A6383}"/>
          </ac:graphicFrameMkLst>
        </pc:graphicFrameChg>
        <pc:graphicFrameChg chg="add mod">
          <ac:chgData name="Penny Ciaburri" userId="0541b264-a7d5-4f86-8d2b-8ae5e8b98201" providerId="ADAL" clId="{73F77F9C-E0CB-4ABE-976A-45BEBA7AB257}" dt="2019-10-03T22:06:35.540" v="437" actId="1076"/>
          <ac:graphicFrameMkLst>
            <pc:docMk/>
            <pc:sldMk cId="978842217" sldId="542"/>
            <ac:graphicFrameMk id="9" creationId="{5CA1D538-62DF-411C-B374-FE09AEA8EBCD}"/>
          </ac:graphicFrameMkLst>
        </pc:graphicFrameChg>
      </pc:sldChg>
      <pc:sldChg chg="addSp delSp modSp add">
        <pc:chgData name="Penny Ciaburri" userId="0541b264-a7d5-4f86-8d2b-8ae5e8b98201" providerId="ADAL" clId="{73F77F9C-E0CB-4ABE-976A-45BEBA7AB257}" dt="2019-10-03T22:07:44.135" v="477" actId="20577"/>
        <pc:sldMkLst>
          <pc:docMk/>
          <pc:sldMk cId="1232709474" sldId="543"/>
        </pc:sldMkLst>
        <pc:spChg chg="mod">
          <ac:chgData name="Penny Ciaburri" userId="0541b264-a7d5-4f86-8d2b-8ae5e8b98201" providerId="ADAL" clId="{73F77F9C-E0CB-4ABE-976A-45BEBA7AB257}" dt="2019-10-03T22:07:44.135" v="477" actId="20577"/>
          <ac:spMkLst>
            <pc:docMk/>
            <pc:sldMk cId="1232709474" sldId="543"/>
            <ac:spMk id="6" creationId="{00000000-0000-0000-0000-000000000000}"/>
          </ac:spMkLst>
        </pc:spChg>
        <pc:spChg chg="del">
          <ac:chgData name="Penny Ciaburri" userId="0541b264-a7d5-4f86-8d2b-8ae5e8b98201" providerId="ADAL" clId="{73F77F9C-E0CB-4ABE-976A-45BEBA7AB257}" dt="2019-10-03T22:07:08.395" v="439" actId="478"/>
          <ac:spMkLst>
            <pc:docMk/>
            <pc:sldMk cId="1232709474" sldId="543"/>
            <ac:spMk id="7" creationId="{E882A731-3C98-4BAF-B477-059A07F1CC36}"/>
          </ac:spMkLst>
        </pc:spChg>
        <pc:picChg chg="add mod">
          <ac:chgData name="Penny Ciaburri" userId="0541b264-a7d5-4f86-8d2b-8ae5e8b98201" providerId="ADAL" clId="{73F77F9C-E0CB-4ABE-976A-45BEBA7AB257}" dt="2019-10-03T22:07:25.384" v="444" actId="14100"/>
          <ac:picMkLst>
            <pc:docMk/>
            <pc:sldMk cId="1232709474" sldId="543"/>
            <ac:picMk id="8" creationId="{42AA8C16-F45C-47CF-943D-5222ACBAC226}"/>
          </ac:picMkLst>
        </pc:picChg>
      </pc:sldChg>
    </pc:docChg>
  </pc:docChgLst>
  <pc:docChgLst>
    <pc:chgData name="Karen Markoff" userId="S::kmarkoff_hotmail.com#ext#@plcassociates.com::cd929246-65b0-4e20-b964-a6ca59dc6e45" providerId="AD" clId="Web-{3E0CF62B-7C19-4BFD-8DD5-0B83EF5709AB}"/>
    <pc:docChg chg="addSld modSld">
      <pc:chgData name="Karen Markoff" userId="S::kmarkoff_hotmail.com#ext#@plcassociates.com::cd929246-65b0-4e20-b964-a6ca59dc6e45" providerId="AD" clId="Web-{3E0CF62B-7C19-4BFD-8DD5-0B83EF5709AB}" dt="2019-05-03T13:36:01.902" v="1018"/>
      <pc:docMkLst>
        <pc:docMk/>
      </pc:docMkLst>
      <pc:sldChg chg="addCm">
        <pc:chgData name="Karen Markoff" userId="S::kmarkoff_hotmail.com#ext#@plcassociates.com::cd929246-65b0-4e20-b964-a6ca59dc6e45" providerId="AD" clId="Web-{3E0CF62B-7C19-4BFD-8DD5-0B83EF5709AB}" dt="2019-05-03T13:21:45.587" v="1015"/>
        <pc:sldMkLst>
          <pc:docMk/>
          <pc:sldMk cId="1395724642" sldId="395"/>
        </pc:sldMkLst>
      </pc:sldChg>
      <pc:sldChg chg="addCm">
        <pc:chgData name="Karen Markoff" userId="S::kmarkoff_hotmail.com#ext#@plcassociates.com::cd929246-65b0-4e20-b964-a6ca59dc6e45" providerId="AD" clId="Web-{3E0CF62B-7C19-4BFD-8DD5-0B83EF5709AB}" dt="2019-05-03T13:36:01.902" v="1018"/>
        <pc:sldMkLst>
          <pc:docMk/>
          <pc:sldMk cId="3296616417" sldId="396"/>
        </pc:sldMkLst>
      </pc:sldChg>
      <pc:sldChg chg="addCm">
        <pc:chgData name="Karen Markoff" userId="S::kmarkoff_hotmail.com#ext#@plcassociates.com::cd929246-65b0-4e20-b964-a6ca59dc6e45" providerId="AD" clId="Web-{3E0CF62B-7C19-4BFD-8DD5-0B83EF5709AB}" dt="2019-05-03T13:26:19.322" v="1017"/>
        <pc:sldMkLst>
          <pc:docMk/>
          <pc:sldMk cId="99224437" sldId="403"/>
        </pc:sldMkLst>
      </pc:sldChg>
      <pc:sldChg chg="modSp new">
        <pc:chgData name="Karen Markoff" userId="S::kmarkoff_hotmail.com#ext#@plcassociates.com::cd929246-65b0-4e20-b964-a6ca59dc6e45" providerId="AD" clId="Web-{3E0CF62B-7C19-4BFD-8DD5-0B83EF5709AB}" dt="2019-05-03T13:13:26.102" v="541" actId="20577"/>
        <pc:sldMkLst>
          <pc:docMk/>
          <pc:sldMk cId="3788281575" sldId="404"/>
        </pc:sldMkLst>
        <pc:spChg chg="mod">
          <ac:chgData name="Karen Markoff" userId="S::kmarkoff_hotmail.com#ext#@plcassociates.com::cd929246-65b0-4e20-b964-a6ca59dc6e45" providerId="AD" clId="Web-{3E0CF62B-7C19-4BFD-8DD5-0B83EF5709AB}" dt="2019-05-03T13:08:48.257" v="6" actId="20577"/>
          <ac:spMkLst>
            <pc:docMk/>
            <pc:sldMk cId="3788281575" sldId="404"/>
            <ac:spMk id="2" creationId="{1A9CC2C4-5B56-4899-BB77-1C81FE1AFFDA}"/>
          </ac:spMkLst>
        </pc:spChg>
        <pc:spChg chg="mod">
          <ac:chgData name="Karen Markoff" userId="S::kmarkoff_hotmail.com#ext#@plcassociates.com::cd929246-65b0-4e20-b964-a6ca59dc6e45" providerId="AD" clId="Web-{3E0CF62B-7C19-4BFD-8DD5-0B83EF5709AB}" dt="2019-05-03T13:13:26.102" v="541" actId="20577"/>
          <ac:spMkLst>
            <pc:docMk/>
            <pc:sldMk cId="3788281575" sldId="404"/>
            <ac:spMk id="3" creationId="{DF3330DE-4C77-46B9-A066-9AD56A8B98EE}"/>
          </ac:spMkLst>
        </pc:spChg>
      </pc:sldChg>
      <pc:sldChg chg="modSp new">
        <pc:chgData name="Karen Markoff" userId="S::kmarkoff_hotmail.com#ext#@plcassociates.com::cd929246-65b0-4e20-b964-a6ca59dc6e45" providerId="AD" clId="Web-{3E0CF62B-7C19-4BFD-8DD5-0B83EF5709AB}" dt="2019-05-03T13:16:32.618" v="851" actId="20577"/>
        <pc:sldMkLst>
          <pc:docMk/>
          <pc:sldMk cId="2611832614" sldId="405"/>
        </pc:sldMkLst>
        <pc:spChg chg="mod">
          <ac:chgData name="Karen Markoff" userId="S::kmarkoff_hotmail.com#ext#@plcassociates.com::cd929246-65b0-4e20-b964-a6ca59dc6e45" providerId="AD" clId="Web-{3E0CF62B-7C19-4BFD-8DD5-0B83EF5709AB}" dt="2019-05-03T13:14:11.023" v="566" actId="20577"/>
          <ac:spMkLst>
            <pc:docMk/>
            <pc:sldMk cId="2611832614" sldId="405"/>
            <ac:spMk id="2" creationId="{EB451507-1FDF-4FFC-AAED-C2C79515D4A0}"/>
          </ac:spMkLst>
        </pc:spChg>
        <pc:spChg chg="mod">
          <ac:chgData name="Karen Markoff" userId="S::kmarkoff_hotmail.com#ext#@plcassociates.com::cd929246-65b0-4e20-b964-a6ca59dc6e45" providerId="AD" clId="Web-{3E0CF62B-7C19-4BFD-8DD5-0B83EF5709AB}" dt="2019-05-03T13:16:32.618" v="851" actId="20577"/>
          <ac:spMkLst>
            <pc:docMk/>
            <pc:sldMk cId="2611832614" sldId="405"/>
            <ac:spMk id="3" creationId="{55FF5C8A-ADAB-4FDB-B776-01040A4D1EFC}"/>
          </ac:spMkLst>
        </pc:spChg>
      </pc:sldChg>
      <pc:sldChg chg="modSp new">
        <pc:chgData name="Karen Markoff" userId="S::kmarkoff_hotmail.com#ext#@plcassociates.com::cd929246-65b0-4e20-b964-a6ca59dc6e45" providerId="AD" clId="Web-{3E0CF62B-7C19-4BFD-8DD5-0B83EF5709AB}" dt="2019-05-03T13:19:24.899" v="1013" actId="20577"/>
        <pc:sldMkLst>
          <pc:docMk/>
          <pc:sldMk cId="279206239" sldId="406"/>
        </pc:sldMkLst>
        <pc:spChg chg="mod">
          <ac:chgData name="Karen Markoff" userId="S::kmarkoff_hotmail.com#ext#@plcassociates.com::cd929246-65b0-4e20-b964-a6ca59dc6e45" providerId="AD" clId="Web-{3E0CF62B-7C19-4BFD-8DD5-0B83EF5709AB}" dt="2019-05-03T13:17:02.399" v="898" actId="20577"/>
          <ac:spMkLst>
            <pc:docMk/>
            <pc:sldMk cId="279206239" sldId="406"/>
            <ac:spMk id="2" creationId="{4C38D1C4-E11A-4C33-A4A4-40A70880E0F1}"/>
          </ac:spMkLst>
        </pc:spChg>
        <pc:spChg chg="mod">
          <ac:chgData name="Karen Markoff" userId="S::kmarkoff_hotmail.com#ext#@plcassociates.com::cd929246-65b0-4e20-b964-a6ca59dc6e45" providerId="AD" clId="Web-{3E0CF62B-7C19-4BFD-8DD5-0B83EF5709AB}" dt="2019-05-03T13:19:24.899" v="1013" actId="20577"/>
          <ac:spMkLst>
            <pc:docMk/>
            <pc:sldMk cId="279206239" sldId="406"/>
            <ac:spMk id="3" creationId="{2E1B47FA-F0A4-4341-BAB7-3459BE26B3D5}"/>
          </ac:spMkLst>
        </pc:spChg>
      </pc:sldChg>
    </pc:docChg>
  </pc:docChgLst>
  <pc:docChgLst>
    <pc:chgData name="Penny Ciaburri" userId="0541b264-a7d5-4f86-8d2b-8ae5e8b98201" providerId="ADAL" clId="{A25072A4-598F-4621-B0D4-ADB9E428715C}"/>
    <pc:docChg chg="custSel addSld delSld modSld">
      <pc:chgData name="Penny Ciaburri" userId="0541b264-a7d5-4f86-8d2b-8ae5e8b98201" providerId="ADAL" clId="{A25072A4-598F-4621-B0D4-ADB9E428715C}" dt="2019-10-08T16:34:41.249" v="4625" actId="1076"/>
      <pc:docMkLst>
        <pc:docMk/>
      </pc:docMkLst>
      <pc:sldChg chg="modSp">
        <pc:chgData name="Penny Ciaburri" userId="0541b264-a7d5-4f86-8d2b-8ae5e8b98201" providerId="ADAL" clId="{A25072A4-598F-4621-B0D4-ADB9E428715C}" dt="2019-10-08T16:03:55.590" v="2595" actId="20577"/>
        <pc:sldMkLst>
          <pc:docMk/>
          <pc:sldMk cId="3156954633" sldId="369"/>
        </pc:sldMkLst>
        <pc:spChg chg="mod">
          <ac:chgData name="Penny Ciaburri" userId="0541b264-a7d5-4f86-8d2b-8ae5e8b98201" providerId="ADAL" clId="{A25072A4-598F-4621-B0D4-ADB9E428715C}" dt="2019-10-08T16:03:45.365" v="2584" actId="14100"/>
          <ac:spMkLst>
            <pc:docMk/>
            <pc:sldMk cId="3156954633" sldId="369"/>
            <ac:spMk id="6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03:55.590" v="2595" actId="20577"/>
          <ac:spMkLst>
            <pc:docMk/>
            <pc:sldMk cId="3156954633" sldId="369"/>
            <ac:spMk id="7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6:33:30.039" v="4602" actId="6549"/>
        <pc:sldMkLst>
          <pc:docMk/>
          <pc:sldMk cId="3074001367" sldId="370"/>
        </pc:sldMkLst>
        <pc:spChg chg="mod">
          <ac:chgData name="Penny Ciaburri" userId="0541b264-a7d5-4f86-8d2b-8ae5e8b98201" providerId="ADAL" clId="{A25072A4-598F-4621-B0D4-ADB9E428715C}" dt="2019-10-08T16:32:17.684" v="4523" actId="14100"/>
          <ac:spMkLst>
            <pc:docMk/>
            <pc:sldMk cId="3074001367" sldId="370"/>
            <ac:spMk id="6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33:30.039" v="4602" actId="6549"/>
          <ac:spMkLst>
            <pc:docMk/>
            <pc:sldMk cId="3074001367" sldId="370"/>
            <ac:spMk id="7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6:34:29.389" v="4624" actId="1076"/>
        <pc:sldMkLst>
          <pc:docMk/>
          <pc:sldMk cId="2198961033" sldId="371"/>
        </pc:sldMkLst>
        <pc:spChg chg="mod">
          <ac:chgData name="Penny Ciaburri" userId="0541b264-a7d5-4f86-8d2b-8ae5e8b98201" providerId="ADAL" clId="{A25072A4-598F-4621-B0D4-ADB9E428715C}" dt="2019-10-08T16:34:29.389" v="4624" actId="1076"/>
          <ac:spMkLst>
            <pc:docMk/>
            <pc:sldMk cId="2198961033" sldId="371"/>
            <ac:spMk id="2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33:52.592" v="4619" actId="20577"/>
          <ac:spMkLst>
            <pc:docMk/>
            <pc:sldMk cId="2198961033" sldId="371"/>
            <ac:spMk id="6" creationId="{00000000-0000-0000-0000-000000000000}"/>
          </ac:spMkLst>
        </pc:spChg>
        <pc:graphicFrameChg chg="mod">
          <ac:chgData name="Penny Ciaburri" userId="0541b264-a7d5-4f86-8d2b-8ae5e8b98201" providerId="ADAL" clId="{A25072A4-598F-4621-B0D4-ADB9E428715C}" dt="2019-10-08T16:34:11.047" v="4622"/>
          <ac:graphicFrameMkLst>
            <pc:docMk/>
            <pc:sldMk cId="2198961033" sldId="371"/>
            <ac:graphicFrameMk id="8" creationId="{00000000-0000-0000-0000-000000000000}"/>
          </ac:graphicFrameMkLst>
        </pc:graphicFrameChg>
      </pc:sldChg>
      <pc:sldChg chg="modSp">
        <pc:chgData name="Penny Ciaburri" userId="0541b264-a7d5-4f86-8d2b-8ae5e8b98201" providerId="ADAL" clId="{A25072A4-598F-4621-B0D4-ADB9E428715C}" dt="2019-10-08T16:34:41.249" v="4625" actId="1076"/>
        <pc:sldMkLst>
          <pc:docMk/>
          <pc:sldMk cId="2789452399" sldId="373"/>
        </pc:sldMkLst>
        <pc:spChg chg="mod">
          <ac:chgData name="Penny Ciaburri" userId="0541b264-a7d5-4f86-8d2b-8ae5e8b98201" providerId="ADAL" clId="{A25072A4-598F-4621-B0D4-ADB9E428715C}" dt="2019-10-08T16:26:47.856" v="4445" actId="20578"/>
          <ac:spMkLst>
            <pc:docMk/>
            <pc:sldMk cId="2789452399" sldId="373"/>
            <ac:spMk id="2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26:18.917" v="4441" actId="1076"/>
          <ac:spMkLst>
            <pc:docMk/>
            <pc:sldMk cId="2789452399" sldId="373"/>
            <ac:spMk id="8" creationId="{00000000-0000-0000-0000-000000000000}"/>
          </ac:spMkLst>
        </pc:spChg>
        <pc:cxnChg chg="mod">
          <ac:chgData name="Penny Ciaburri" userId="0541b264-a7d5-4f86-8d2b-8ae5e8b98201" providerId="ADAL" clId="{A25072A4-598F-4621-B0D4-ADB9E428715C}" dt="2019-10-08T16:34:41.249" v="4625" actId="1076"/>
          <ac:cxnSpMkLst>
            <pc:docMk/>
            <pc:sldMk cId="2789452399" sldId="373"/>
            <ac:cxnSpMk id="16" creationId="{00000000-0000-0000-0000-000000000000}"/>
          </ac:cxnSpMkLst>
        </pc:cxnChg>
        <pc:cxnChg chg="mod">
          <ac:chgData name="Penny Ciaburri" userId="0541b264-a7d5-4f86-8d2b-8ae5e8b98201" providerId="ADAL" clId="{A25072A4-598F-4621-B0D4-ADB9E428715C}" dt="2019-10-08T16:26:27.101" v="4442" actId="1076"/>
          <ac:cxnSpMkLst>
            <pc:docMk/>
            <pc:sldMk cId="2789452399" sldId="373"/>
            <ac:cxnSpMk id="30" creationId="{00000000-0000-0000-0000-000000000000}"/>
          </ac:cxnSpMkLst>
        </pc:cxnChg>
      </pc:sldChg>
      <pc:sldChg chg="del">
        <pc:chgData name="Penny Ciaburri" userId="0541b264-a7d5-4f86-8d2b-8ae5e8b98201" providerId="ADAL" clId="{A25072A4-598F-4621-B0D4-ADB9E428715C}" dt="2019-10-08T16:12:03.152" v="3231" actId="2696"/>
        <pc:sldMkLst>
          <pc:docMk/>
          <pc:sldMk cId="2201851058" sldId="471"/>
        </pc:sldMkLst>
      </pc:sldChg>
      <pc:sldChg chg="modSp">
        <pc:chgData name="Penny Ciaburri" userId="0541b264-a7d5-4f86-8d2b-8ae5e8b98201" providerId="ADAL" clId="{A25072A4-598F-4621-B0D4-ADB9E428715C}" dt="2019-10-08T16:25:45.026" v="4440" actId="20577"/>
        <pc:sldMkLst>
          <pc:docMk/>
          <pc:sldMk cId="3992461923" sldId="471"/>
        </pc:sldMkLst>
        <pc:spChg chg="mod">
          <ac:chgData name="Penny Ciaburri" userId="0541b264-a7d5-4f86-8d2b-8ae5e8b98201" providerId="ADAL" clId="{A25072A4-598F-4621-B0D4-ADB9E428715C}" dt="2019-10-08T16:12:41.796" v="3283" actId="20577"/>
          <ac:spMkLst>
            <pc:docMk/>
            <pc:sldMk cId="3992461923" sldId="471"/>
            <ac:spMk id="6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25:45.026" v="4440" actId="20577"/>
          <ac:spMkLst>
            <pc:docMk/>
            <pc:sldMk cId="3992461923" sldId="471"/>
            <ac:spMk id="10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6:28:31.336" v="4517" actId="313"/>
        <pc:sldMkLst>
          <pc:docMk/>
          <pc:sldMk cId="3150985611" sldId="524"/>
        </pc:sldMkLst>
        <pc:spChg chg="mod">
          <ac:chgData name="Penny Ciaburri" userId="0541b264-a7d5-4f86-8d2b-8ae5e8b98201" providerId="ADAL" clId="{A25072A4-598F-4621-B0D4-ADB9E428715C}" dt="2019-10-08T16:28:31.336" v="4517" actId="313"/>
          <ac:spMkLst>
            <pc:docMk/>
            <pc:sldMk cId="3150985611" sldId="524"/>
            <ac:spMk id="5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5:22:21.510" v="959" actId="20577"/>
        <pc:sldMkLst>
          <pc:docMk/>
          <pc:sldMk cId="1053209661" sldId="525"/>
        </pc:sldMkLst>
        <pc:spChg chg="mod">
          <ac:chgData name="Penny Ciaburri" userId="0541b264-a7d5-4f86-8d2b-8ae5e8b98201" providerId="ADAL" clId="{A25072A4-598F-4621-B0D4-ADB9E428715C}" dt="2019-10-08T15:22:21.510" v="959" actId="20577"/>
          <ac:spMkLst>
            <pc:docMk/>
            <pc:sldMk cId="1053209661" sldId="525"/>
            <ac:spMk id="18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6:30:42.836" v="4522" actId="255"/>
        <pc:sldMkLst>
          <pc:docMk/>
          <pc:sldMk cId="3753410242" sldId="528"/>
        </pc:sldMkLst>
        <pc:graphicFrameChg chg="mod modGraphic">
          <ac:chgData name="Penny Ciaburri" userId="0541b264-a7d5-4f86-8d2b-8ae5e8b98201" providerId="ADAL" clId="{A25072A4-598F-4621-B0D4-ADB9E428715C}" dt="2019-10-08T16:30:42.836" v="4522" actId="255"/>
          <ac:graphicFrameMkLst>
            <pc:docMk/>
            <pc:sldMk cId="3753410242" sldId="528"/>
            <ac:graphicFrameMk id="7" creationId="{00000000-0000-0000-0000-000000000000}"/>
          </ac:graphicFrameMkLst>
        </pc:graphicFrameChg>
      </pc:sldChg>
      <pc:sldChg chg="addSp delSp modSp">
        <pc:chgData name="Penny Ciaburri" userId="0541b264-a7d5-4f86-8d2b-8ae5e8b98201" providerId="ADAL" clId="{A25072A4-598F-4621-B0D4-ADB9E428715C}" dt="2019-10-08T14:35:10.990" v="393" actId="1076"/>
        <pc:sldMkLst>
          <pc:docMk/>
          <pc:sldMk cId="864102452" sldId="531"/>
        </pc:sldMkLst>
        <pc:spChg chg="mod">
          <ac:chgData name="Penny Ciaburri" userId="0541b264-a7d5-4f86-8d2b-8ae5e8b98201" providerId="ADAL" clId="{A25072A4-598F-4621-B0D4-ADB9E428715C}" dt="2019-10-08T14:35:04.450" v="392" actId="255"/>
          <ac:spMkLst>
            <pc:docMk/>
            <pc:sldMk cId="864102452" sldId="531"/>
            <ac:spMk id="2" creationId="{00000000-0000-0000-0000-000000000000}"/>
          </ac:spMkLst>
        </pc:spChg>
        <pc:spChg chg="del">
          <ac:chgData name="Penny Ciaburri" userId="0541b264-a7d5-4f86-8d2b-8ae5e8b98201" providerId="ADAL" clId="{A25072A4-598F-4621-B0D4-ADB9E428715C}" dt="2019-10-08T14:33:37.771" v="219" actId="478"/>
          <ac:spMkLst>
            <pc:docMk/>
            <pc:sldMk cId="864102452" sldId="531"/>
            <ac:spMk id="10" creationId="{00000000-0000-0000-0000-000000000000}"/>
          </ac:spMkLst>
        </pc:spChg>
        <pc:spChg chg="add mod">
          <ac:chgData name="Penny Ciaburri" userId="0541b264-a7d5-4f86-8d2b-8ae5e8b98201" providerId="ADAL" clId="{A25072A4-598F-4621-B0D4-ADB9E428715C}" dt="2019-10-08T14:34:52.247" v="391" actId="20577"/>
          <ac:spMkLst>
            <pc:docMk/>
            <pc:sldMk cId="864102452" sldId="531"/>
            <ac:spMk id="19" creationId="{A5630A92-0BA3-4D45-85B0-D89DC695072C}"/>
          </ac:spMkLst>
        </pc:spChg>
        <pc:grpChg chg="mod">
          <ac:chgData name="Penny Ciaburri" userId="0541b264-a7d5-4f86-8d2b-8ae5e8b98201" providerId="ADAL" clId="{A25072A4-598F-4621-B0D4-ADB9E428715C}" dt="2019-10-08T14:35:10.990" v="393" actId="1076"/>
          <ac:grpSpMkLst>
            <pc:docMk/>
            <pc:sldMk cId="864102452" sldId="531"/>
            <ac:grpSpMk id="3" creationId="{00000000-0000-0000-0000-000000000000}"/>
          </ac:grpSpMkLst>
        </pc:grpChg>
      </pc:sldChg>
      <pc:sldChg chg="addSp delSp modSp">
        <pc:chgData name="Penny Ciaburri" userId="0541b264-a7d5-4f86-8d2b-8ae5e8b98201" providerId="ADAL" clId="{A25072A4-598F-4621-B0D4-ADB9E428715C}" dt="2019-10-08T16:10:57.790" v="3208"/>
        <pc:sldMkLst>
          <pc:docMk/>
          <pc:sldMk cId="223088108" sldId="532"/>
        </pc:sldMkLst>
        <pc:spChg chg="del">
          <ac:chgData name="Penny Ciaburri" userId="0541b264-a7d5-4f86-8d2b-8ae5e8b98201" providerId="ADAL" clId="{A25072A4-598F-4621-B0D4-ADB9E428715C}" dt="2019-10-08T16:05:03.999" v="2621" actId="478"/>
          <ac:spMkLst>
            <pc:docMk/>
            <pc:sldMk cId="223088108" sldId="532"/>
            <ac:spMk id="10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05:09.033" v="2622" actId="1076"/>
          <ac:spMkLst>
            <pc:docMk/>
            <pc:sldMk cId="223088108" sldId="532"/>
            <ac:spMk id="18" creationId="{00000000-0000-0000-0000-000000000000}"/>
          </ac:spMkLst>
        </pc:spChg>
        <pc:spChg chg="add mod">
          <ac:chgData name="Penny Ciaburri" userId="0541b264-a7d5-4f86-8d2b-8ae5e8b98201" providerId="ADAL" clId="{A25072A4-598F-4621-B0D4-ADB9E428715C}" dt="2019-10-08T16:10:57.790" v="3208"/>
          <ac:spMkLst>
            <pc:docMk/>
            <pc:sldMk cId="223088108" sldId="532"/>
            <ac:spMk id="19" creationId="{1219041D-BA35-41B8-AC33-EC45F6622907}"/>
          </ac:spMkLst>
        </pc:spChg>
      </pc:sldChg>
      <pc:sldChg chg="addSp delSp modSp">
        <pc:chgData name="Penny Ciaburri" userId="0541b264-a7d5-4f86-8d2b-8ae5e8b98201" providerId="ADAL" clId="{A25072A4-598F-4621-B0D4-ADB9E428715C}" dt="2019-10-08T16:10:40.518" v="3205" actId="313"/>
        <pc:sldMkLst>
          <pc:docMk/>
          <pc:sldMk cId="3080649396" sldId="533"/>
        </pc:sldMkLst>
        <pc:spChg chg="del">
          <ac:chgData name="Penny Ciaburri" userId="0541b264-a7d5-4f86-8d2b-8ae5e8b98201" providerId="ADAL" clId="{A25072A4-598F-4621-B0D4-ADB9E428715C}" dt="2019-10-08T16:05:18.894" v="2623" actId="478"/>
          <ac:spMkLst>
            <pc:docMk/>
            <pc:sldMk cId="3080649396" sldId="533"/>
            <ac:spMk id="10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05:25.577" v="2626" actId="20577"/>
          <ac:spMkLst>
            <pc:docMk/>
            <pc:sldMk cId="3080649396" sldId="533"/>
            <ac:spMk id="18" creationId="{00000000-0000-0000-0000-000000000000}"/>
          </ac:spMkLst>
        </pc:spChg>
        <pc:spChg chg="add mod">
          <ac:chgData name="Penny Ciaburri" userId="0541b264-a7d5-4f86-8d2b-8ae5e8b98201" providerId="ADAL" clId="{A25072A4-598F-4621-B0D4-ADB9E428715C}" dt="2019-10-08T16:10:40.518" v="3205" actId="313"/>
          <ac:spMkLst>
            <pc:docMk/>
            <pc:sldMk cId="3080649396" sldId="533"/>
            <ac:spMk id="19" creationId="{7AA0F1D2-688C-4F34-8250-31A11E8D0DE3}"/>
          </ac:spMkLst>
        </pc:spChg>
      </pc:sldChg>
      <pc:sldChg chg="addSp delSp modSp del">
        <pc:chgData name="Penny Ciaburri" userId="0541b264-a7d5-4f86-8d2b-8ae5e8b98201" providerId="ADAL" clId="{A25072A4-598F-4621-B0D4-ADB9E428715C}" dt="2019-10-08T16:07:49.292" v="2638" actId="2696"/>
        <pc:sldMkLst>
          <pc:docMk/>
          <pc:sldMk cId="1654177901" sldId="534"/>
        </pc:sldMkLst>
        <pc:spChg chg="del">
          <ac:chgData name="Penny Ciaburri" userId="0541b264-a7d5-4f86-8d2b-8ae5e8b98201" providerId="ADAL" clId="{A25072A4-598F-4621-B0D4-ADB9E428715C}" dt="2019-10-08T16:05:36.911" v="2627" actId="478"/>
          <ac:spMkLst>
            <pc:docMk/>
            <pc:sldMk cId="1654177901" sldId="534"/>
            <ac:spMk id="10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05:42.886" v="2628" actId="1076"/>
          <ac:spMkLst>
            <pc:docMk/>
            <pc:sldMk cId="1654177901" sldId="534"/>
            <ac:spMk id="18" creationId="{00000000-0000-0000-0000-000000000000}"/>
          </ac:spMkLst>
        </pc:spChg>
        <pc:grpChg chg="add del mod">
          <ac:chgData name="Penny Ciaburri" userId="0541b264-a7d5-4f86-8d2b-8ae5e8b98201" providerId="ADAL" clId="{A25072A4-598F-4621-B0D4-ADB9E428715C}" dt="2019-10-08T16:06:53.150" v="2634"/>
          <ac:grpSpMkLst>
            <pc:docMk/>
            <pc:sldMk cId="1654177901" sldId="534"/>
            <ac:grpSpMk id="19" creationId="{FF9D3E07-6116-48EE-A3E4-43962FB2F59C}"/>
          </ac:grpSpMkLst>
        </pc:grpChg>
        <pc:grpChg chg="mod">
          <ac:chgData name="Penny Ciaburri" userId="0541b264-a7d5-4f86-8d2b-8ae5e8b98201" providerId="ADAL" clId="{A25072A4-598F-4621-B0D4-ADB9E428715C}" dt="2019-10-08T16:06:50.300" v="2633"/>
          <ac:grpSpMkLst>
            <pc:docMk/>
            <pc:sldMk cId="1654177901" sldId="534"/>
            <ac:grpSpMk id="20" creationId="{7E9710EA-572E-40D5-99B4-745D4C84D2A9}"/>
          </ac:grpSpMkLst>
        </pc:grpChg>
        <pc:grpChg chg="add">
          <ac:chgData name="Penny Ciaburri" userId="0541b264-a7d5-4f86-8d2b-8ae5e8b98201" providerId="ADAL" clId="{A25072A4-598F-4621-B0D4-ADB9E428715C}" dt="2019-10-08T16:07:11.685" v="2635"/>
          <ac:grpSpMkLst>
            <pc:docMk/>
            <pc:sldMk cId="1654177901" sldId="534"/>
            <ac:grpSpMk id="27" creationId="{AD3AE9BD-8027-42E7-94C5-A0F270A317A5}"/>
          </ac:grpSpMkLst>
        </pc:grpChg>
      </pc:sldChg>
      <pc:sldChg chg="addSp delSp modSp">
        <pc:chgData name="Penny Ciaburri" userId="0541b264-a7d5-4f86-8d2b-8ae5e8b98201" providerId="ADAL" clId="{A25072A4-598F-4621-B0D4-ADB9E428715C}" dt="2019-10-08T16:11:43.221" v="3230" actId="20577"/>
        <pc:sldMkLst>
          <pc:docMk/>
          <pc:sldMk cId="3583744759" sldId="535"/>
        </pc:sldMkLst>
        <pc:spChg chg="del">
          <ac:chgData name="Penny Ciaburri" userId="0541b264-a7d5-4f86-8d2b-8ae5e8b98201" providerId="ADAL" clId="{A25072A4-598F-4621-B0D4-ADB9E428715C}" dt="2019-10-08T16:04:47.008" v="2619" actId="478"/>
          <ac:spMkLst>
            <pc:docMk/>
            <pc:sldMk cId="3583744759" sldId="535"/>
            <ac:spMk id="10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04:52.353" v="2620" actId="1076"/>
          <ac:spMkLst>
            <pc:docMk/>
            <pc:sldMk cId="3583744759" sldId="535"/>
            <ac:spMk id="18" creationId="{00000000-0000-0000-0000-000000000000}"/>
          </ac:spMkLst>
        </pc:spChg>
        <pc:spChg chg="add mod">
          <ac:chgData name="Penny Ciaburri" userId="0541b264-a7d5-4f86-8d2b-8ae5e8b98201" providerId="ADAL" clId="{A25072A4-598F-4621-B0D4-ADB9E428715C}" dt="2019-10-08T16:11:43.221" v="3230" actId="20577"/>
          <ac:spMkLst>
            <pc:docMk/>
            <pc:sldMk cId="3583744759" sldId="535"/>
            <ac:spMk id="19" creationId="{E29653C4-E6F5-4669-B0A7-7EB21C003AD7}"/>
          </ac:spMkLst>
        </pc:spChg>
      </pc:sldChg>
      <pc:sldChg chg="del">
        <pc:chgData name="Penny Ciaburri" userId="0541b264-a7d5-4f86-8d2b-8ae5e8b98201" providerId="ADAL" clId="{A25072A4-598F-4621-B0D4-ADB9E428715C}" dt="2019-10-08T16:07:49.292" v="2637" actId="2696"/>
        <pc:sldMkLst>
          <pc:docMk/>
          <pc:sldMk cId="3534584136" sldId="536"/>
        </pc:sldMkLst>
      </pc:sldChg>
      <pc:sldChg chg="del">
        <pc:chgData name="Penny Ciaburri" userId="0541b264-a7d5-4f86-8d2b-8ae5e8b98201" providerId="ADAL" clId="{A25072A4-598F-4621-B0D4-ADB9E428715C}" dt="2019-10-08T16:04:40.523" v="2618" actId="2696"/>
        <pc:sldMkLst>
          <pc:docMk/>
          <pc:sldMk cId="1121456905" sldId="538"/>
        </pc:sldMkLst>
      </pc:sldChg>
      <pc:sldChg chg="del">
        <pc:chgData name="Penny Ciaburri" userId="0541b264-a7d5-4f86-8d2b-8ae5e8b98201" providerId="ADAL" clId="{A25072A4-598F-4621-B0D4-ADB9E428715C}" dt="2019-10-08T14:37:38.681" v="463" actId="2696"/>
        <pc:sldMkLst>
          <pc:docMk/>
          <pc:sldMk cId="649815359" sldId="540"/>
        </pc:sldMkLst>
      </pc:sldChg>
      <pc:sldChg chg="modSp">
        <pc:chgData name="Penny Ciaburri" userId="0541b264-a7d5-4f86-8d2b-8ae5e8b98201" providerId="ADAL" clId="{A25072A4-598F-4621-B0D4-ADB9E428715C}" dt="2019-10-08T15:33:38.143" v="1534" actId="20577"/>
        <pc:sldMkLst>
          <pc:docMk/>
          <pc:sldMk cId="1057022670" sldId="540"/>
        </pc:sldMkLst>
        <pc:spChg chg="mod">
          <ac:chgData name="Penny Ciaburri" userId="0541b264-a7d5-4f86-8d2b-8ae5e8b98201" providerId="ADAL" clId="{A25072A4-598F-4621-B0D4-ADB9E428715C}" dt="2019-10-08T14:39:33.035" v="610" actId="12"/>
          <ac:spMkLst>
            <pc:docMk/>
            <pc:sldMk cId="1057022670" sldId="540"/>
            <ac:spMk id="5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5:31:10.225" v="1466" actId="1076"/>
          <ac:spMkLst>
            <pc:docMk/>
            <pc:sldMk cId="1057022670" sldId="540"/>
            <ac:spMk id="6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5:33:38.143" v="1534" actId="20577"/>
          <ac:spMkLst>
            <pc:docMk/>
            <pc:sldMk cId="1057022670" sldId="540"/>
            <ac:spMk id="7" creationId="{E882A731-3C98-4BAF-B477-059A07F1CC36}"/>
          </ac:spMkLst>
        </pc:spChg>
      </pc:sldChg>
      <pc:sldChg chg="modSp">
        <pc:chgData name="Penny Ciaburri" userId="0541b264-a7d5-4f86-8d2b-8ae5e8b98201" providerId="ADAL" clId="{A25072A4-598F-4621-B0D4-ADB9E428715C}" dt="2019-10-08T15:45:58.139" v="2297" actId="20577"/>
        <pc:sldMkLst>
          <pc:docMk/>
          <pc:sldMk cId="2489985132" sldId="541"/>
        </pc:sldMkLst>
        <pc:spChg chg="mod">
          <ac:chgData name="Penny Ciaburri" userId="0541b264-a7d5-4f86-8d2b-8ae5e8b98201" providerId="ADAL" clId="{A25072A4-598F-4621-B0D4-ADB9E428715C}" dt="2019-10-08T15:45:58.139" v="2297" actId="20577"/>
          <ac:spMkLst>
            <pc:docMk/>
            <pc:sldMk cId="2489985132" sldId="541"/>
            <ac:spMk id="7" creationId="{F0DA7777-1D1C-4817-8B4C-3B88F7343184}"/>
          </ac:spMkLst>
        </pc:spChg>
      </pc:sldChg>
      <pc:sldChg chg="modSp del">
        <pc:chgData name="Penny Ciaburri" userId="0541b264-a7d5-4f86-8d2b-8ae5e8b98201" providerId="ADAL" clId="{A25072A4-598F-4621-B0D4-ADB9E428715C}" dt="2019-10-08T15:55:57.358" v="2342" actId="2696"/>
        <pc:sldMkLst>
          <pc:docMk/>
          <pc:sldMk cId="978842217" sldId="542"/>
        </pc:sldMkLst>
        <pc:spChg chg="mod">
          <ac:chgData name="Penny Ciaburri" userId="0541b264-a7d5-4f86-8d2b-8ae5e8b98201" providerId="ADAL" clId="{A25072A4-598F-4621-B0D4-ADB9E428715C}" dt="2019-10-08T15:47:38.858" v="2340" actId="20577"/>
          <ac:spMkLst>
            <pc:docMk/>
            <pc:sldMk cId="978842217" sldId="542"/>
            <ac:spMk id="6" creationId="{00000000-0000-0000-0000-000000000000}"/>
          </ac:spMkLst>
        </pc:spChg>
        <pc:graphicFrameChg chg="mod modGraphic">
          <ac:chgData name="Penny Ciaburri" userId="0541b264-a7d5-4f86-8d2b-8ae5e8b98201" providerId="ADAL" clId="{A25072A4-598F-4621-B0D4-ADB9E428715C}" dt="2019-10-08T15:46:51.469" v="2301" actId="14100"/>
          <ac:graphicFrameMkLst>
            <pc:docMk/>
            <pc:sldMk cId="978842217" sldId="542"/>
            <ac:graphicFrameMk id="9" creationId="{5CA1D538-62DF-411C-B374-FE09AEA8EBCD}"/>
          </ac:graphicFrameMkLst>
        </pc:graphicFrameChg>
      </pc:sldChg>
      <pc:sldChg chg="modSp">
        <pc:chgData name="Penny Ciaburri" userId="0541b264-a7d5-4f86-8d2b-8ae5e8b98201" providerId="ADAL" clId="{A25072A4-598F-4621-B0D4-ADB9E428715C}" dt="2019-10-08T16:04:17.497" v="2616" actId="20577"/>
        <pc:sldMkLst>
          <pc:docMk/>
          <pc:sldMk cId="3769525112" sldId="542"/>
        </pc:sldMkLst>
        <pc:spChg chg="mod">
          <ac:chgData name="Penny Ciaburri" userId="0541b264-a7d5-4f86-8d2b-8ae5e8b98201" providerId="ADAL" clId="{A25072A4-598F-4621-B0D4-ADB9E428715C}" dt="2019-10-08T16:04:17.497" v="2616" actId="20577"/>
          <ac:spMkLst>
            <pc:docMk/>
            <pc:sldMk cId="3769525112" sldId="542"/>
            <ac:spMk id="6" creationId="{00000000-0000-0000-0000-000000000000}"/>
          </ac:spMkLst>
        </pc:spChg>
      </pc:sldChg>
      <pc:sldChg chg="modSp">
        <pc:chgData name="Penny Ciaburri" userId="0541b264-a7d5-4f86-8d2b-8ae5e8b98201" providerId="ADAL" clId="{A25072A4-598F-4621-B0D4-ADB9E428715C}" dt="2019-10-08T14:37:28.279" v="462" actId="20577"/>
        <pc:sldMkLst>
          <pc:docMk/>
          <pc:sldMk cId="1232709474" sldId="543"/>
        </pc:sldMkLst>
        <pc:spChg chg="mod">
          <ac:chgData name="Penny Ciaburri" userId="0541b264-a7d5-4f86-8d2b-8ae5e8b98201" providerId="ADAL" clId="{A25072A4-598F-4621-B0D4-ADB9E428715C}" dt="2019-10-08T14:37:28.279" v="462" actId="20577"/>
          <ac:spMkLst>
            <pc:docMk/>
            <pc:sldMk cId="1232709474" sldId="543"/>
            <ac:spMk id="6" creationId="{00000000-0000-0000-0000-000000000000}"/>
          </ac:spMkLst>
        </pc:spChg>
      </pc:sldChg>
      <pc:sldChg chg="add del">
        <pc:chgData name="Penny Ciaburri" userId="0541b264-a7d5-4f86-8d2b-8ae5e8b98201" providerId="ADAL" clId="{A25072A4-598F-4621-B0D4-ADB9E428715C}" dt="2019-10-08T14:36:48.313" v="461" actId="2696"/>
        <pc:sldMkLst>
          <pc:docMk/>
          <pc:sldMk cId="749771413" sldId="544"/>
        </pc:sldMkLst>
      </pc:sldChg>
      <pc:sldChg chg="addSp delSp modSp">
        <pc:chgData name="Penny Ciaburri" userId="0541b264-a7d5-4f86-8d2b-8ae5e8b98201" providerId="ADAL" clId="{A25072A4-598F-4621-B0D4-ADB9E428715C}" dt="2019-10-08T14:35:41.337" v="435" actId="313"/>
        <pc:sldMkLst>
          <pc:docMk/>
          <pc:sldMk cId="2412077951" sldId="545"/>
        </pc:sldMkLst>
        <pc:spChg chg="mod">
          <ac:chgData name="Penny Ciaburri" userId="0541b264-a7d5-4f86-8d2b-8ae5e8b98201" providerId="ADAL" clId="{A25072A4-598F-4621-B0D4-ADB9E428715C}" dt="2019-10-08T14:30:45.297" v="161" actId="20577"/>
          <ac:spMkLst>
            <pc:docMk/>
            <pc:sldMk cId="2412077951" sldId="545"/>
            <ac:spMk id="2" creationId="{00000000-0000-0000-0000-000000000000}"/>
          </ac:spMkLst>
        </pc:spChg>
        <pc:spChg chg="del">
          <ac:chgData name="Penny Ciaburri" userId="0541b264-a7d5-4f86-8d2b-8ae5e8b98201" providerId="ADAL" clId="{A25072A4-598F-4621-B0D4-ADB9E428715C}" dt="2019-10-08T14:29:32.627" v="73" actId="478"/>
          <ac:spMkLst>
            <pc:docMk/>
            <pc:sldMk cId="2412077951" sldId="545"/>
            <ac:spMk id="10" creationId="{00000000-0000-0000-0000-000000000000}"/>
          </ac:spMkLst>
        </pc:spChg>
        <pc:spChg chg="add mod">
          <ac:chgData name="Penny Ciaburri" userId="0541b264-a7d5-4f86-8d2b-8ae5e8b98201" providerId="ADAL" clId="{A25072A4-598F-4621-B0D4-ADB9E428715C}" dt="2019-10-08T14:35:41.337" v="435" actId="313"/>
          <ac:spMkLst>
            <pc:docMk/>
            <pc:sldMk cId="2412077951" sldId="545"/>
            <ac:spMk id="19" creationId="{60ACDB6B-1376-42ED-87C2-BA79CF75C704}"/>
          </ac:spMkLst>
        </pc:spChg>
        <pc:grpChg chg="mod">
          <ac:chgData name="Penny Ciaburri" userId="0541b264-a7d5-4f86-8d2b-8ae5e8b98201" providerId="ADAL" clId="{A25072A4-598F-4621-B0D4-ADB9E428715C}" dt="2019-10-08T14:30:59.253" v="164" actId="1076"/>
          <ac:grpSpMkLst>
            <pc:docMk/>
            <pc:sldMk cId="2412077951" sldId="545"/>
            <ac:grpSpMk id="3" creationId="{00000000-0000-0000-0000-000000000000}"/>
          </ac:grpSpMkLst>
        </pc:grpChg>
      </pc:sldChg>
      <pc:sldChg chg="addSp delSp modSp add">
        <pc:chgData name="Penny Ciaburri" userId="0541b264-a7d5-4f86-8d2b-8ae5e8b98201" providerId="ADAL" clId="{A25072A4-598F-4621-B0D4-ADB9E428715C}" dt="2019-10-08T16:01:04.580" v="2536" actId="20577"/>
        <pc:sldMkLst>
          <pc:docMk/>
          <pc:sldMk cId="2129037549" sldId="546"/>
        </pc:sldMkLst>
        <pc:spChg chg="mod">
          <ac:chgData name="Penny Ciaburri" userId="0541b264-a7d5-4f86-8d2b-8ae5e8b98201" providerId="ADAL" clId="{A25072A4-598F-4621-B0D4-ADB9E428715C}" dt="2019-10-08T16:01:04.580" v="2536" actId="20577"/>
          <ac:spMkLst>
            <pc:docMk/>
            <pc:sldMk cId="2129037549" sldId="546"/>
            <ac:spMk id="6" creationId="{00000000-0000-0000-0000-000000000000}"/>
          </ac:spMkLst>
        </pc:spChg>
        <pc:spChg chg="del">
          <ac:chgData name="Penny Ciaburri" userId="0541b264-a7d5-4f86-8d2b-8ae5e8b98201" providerId="ADAL" clId="{A25072A4-598F-4621-B0D4-ADB9E428715C}" dt="2019-10-08T15:57:02.221" v="2390" actId="478"/>
          <ac:spMkLst>
            <pc:docMk/>
            <pc:sldMk cId="2129037549" sldId="546"/>
            <ac:spMk id="7" creationId="{F0DA7777-1D1C-4817-8B4C-3B88F7343184}"/>
          </ac:spMkLst>
        </pc:spChg>
        <pc:spChg chg="add mod">
          <ac:chgData name="Penny Ciaburri" userId="0541b264-a7d5-4f86-8d2b-8ae5e8b98201" providerId="ADAL" clId="{A25072A4-598F-4621-B0D4-ADB9E428715C}" dt="2019-10-08T15:59:51.974" v="2472" actId="1076"/>
          <ac:spMkLst>
            <pc:docMk/>
            <pc:sldMk cId="2129037549" sldId="546"/>
            <ac:spMk id="8" creationId="{EE91AB03-2CBF-4277-A21D-040FF1127AED}"/>
          </ac:spMkLst>
        </pc:spChg>
        <pc:spChg chg="add mod">
          <ac:chgData name="Penny Ciaburri" userId="0541b264-a7d5-4f86-8d2b-8ae5e8b98201" providerId="ADAL" clId="{A25072A4-598F-4621-B0D4-ADB9E428715C}" dt="2019-10-08T16:00:28.695" v="2473" actId="11529"/>
          <ac:spMkLst>
            <pc:docMk/>
            <pc:sldMk cId="2129037549" sldId="546"/>
            <ac:spMk id="9" creationId="{4C72671A-48F5-4244-86C8-1CA91F6BADC0}"/>
          </ac:spMkLst>
        </pc:spChg>
        <pc:spChg chg="add mod">
          <ac:chgData name="Penny Ciaburri" userId="0541b264-a7d5-4f86-8d2b-8ae5e8b98201" providerId="ADAL" clId="{A25072A4-598F-4621-B0D4-ADB9E428715C}" dt="2019-10-08T16:01:01.202" v="2534" actId="1076"/>
          <ac:spMkLst>
            <pc:docMk/>
            <pc:sldMk cId="2129037549" sldId="546"/>
            <ac:spMk id="10" creationId="{9BC01C86-602E-47E7-BCE6-175FD0CA6CE0}"/>
          </ac:spMkLst>
        </pc:spChg>
      </pc:sldChg>
      <pc:sldChg chg="delSp modSp add del">
        <pc:chgData name="Penny Ciaburri" userId="0541b264-a7d5-4f86-8d2b-8ae5e8b98201" providerId="ADAL" clId="{A25072A4-598F-4621-B0D4-ADB9E428715C}" dt="2019-10-08T16:04:29.381" v="2617" actId="2696"/>
        <pc:sldMkLst>
          <pc:docMk/>
          <pc:sldMk cId="2058477612" sldId="547"/>
        </pc:sldMkLst>
        <pc:spChg chg="mod">
          <ac:chgData name="Penny Ciaburri" userId="0541b264-a7d5-4f86-8d2b-8ae5e8b98201" providerId="ADAL" clId="{A25072A4-598F-4621-B0D4-ADB9E428715C}" dt="2019-10-08T16:01:30.092" v="2580" actId="20577"/>
          <ac:spMkLst>
            <pc:docMk/>
            <pc:sldMk cId="2058477612" sldId="547"/>
            <ac:spMk id="6" creationId="{00000000-0000-0000-0000-000000000000}"/>
          </ac:spMkLst>
        </pc:spChg>
        <pc:spChg chg="del">
          <ac:chgData name="Penny Ciaburri" userId="0541b264-a7d5-4f86-8d2b-8ae5e8b98201" providerId="ADAL" clId="{A25072A4-598F-4621-B0D4-ADB9E428715C}" dt="2019-10-08T16:01:55.257" v="2581" actId="478"/>
          <ac:spMkLst>
            <pc:docMk/>
            <pc:sldMk cId="2058477612" sldId="547"/>
            <ac:spMk id="8" creationId="{EE91AB03-2CBF-4277-A21D-040FF1127AED}"/>
          </ac:spMkLst>
        </pc:spChg>
        <pc:spChg chg="del">
          <ac:chgData name="Penny Ciaburri" userId="0541b264-a7d5-4f86-8d2b-8ae5e8b98201" providerId="ADAL" clId="{A25072A4-598F-4621-B0D4-ADB9E428715C}" dt="2019-10-08T16:01:57.223" v="2582" actId="478"/>
          <ac:spMkLst>
            <pc:docMk/>
            <pc:sldMk cId="2058477612" sldId="547"/>
            <ac:spMk id="9" creationId="{4C72671A-48F5-4244-86C8-1CA91F6BADC0}"/>
          </ac:spMkLst>
        </pc:spChg>
        <pc:spChg chg="del">
          <ac:chgData name="Penny Ciaburri" userId="0541b264-a7d5-4f86-8d2b-8ae5e8b98201" providerId="ADAL" clId="{A25072A4-598F-4621-B0D4-ADB9E428715C}" dt="2019-10-08T16:01:59.080" v="2583" actId="478"/>
          <ac:spMkLst>
            <pc:docMk/>
            <pc:sldMk cId="2058477612" sldId="547"/>
            <ac:spMk id="10" creationId="{9BC01C86-602E-47E7-BCE6-175FD0CA6CE0}"/>
          </ac:spMkLst>
        </pc:spChg>
      </pc:sldChg>
      <pc:sldChg chg="modSp add">
        <pc:chgData name="Penny Ciaburri" userId="0541b264-a7d5-4f86-8d2b-8ae5e8b98201" providerId="ADAL" clId="{A25072A4-598F-4621-B0D4-ADB9E428715C}" dt="2019-10-08T16:11:05.717" v="3209" actId="313"/>
        <pc:sldMkLst>
          <pc:docMk/>
          <pc:sldMk cId="3440259893" sldId="547"/>
        </pc:sldMkLst>
        <pc:spChg chg="mod">
          <ac:chgData name="Penny Ciaburri" userId="0541b264-a7d5-4f86-8d2b-8ae5e8b98201" providerId="ADAL" clId="{A25072A4-598F-4621-B0D4-ADB9E428715C}" dt="2019-10-08T16:08:27.665" v="2796" actId="1076"/>
          <ac:spMkLst>
            <pc:docMk/>
            <pc:sldMk cId="3440259893" sldId="547"/>
            <ac:spMk id="18" creationId="{00000000-0000-0000-0000-000000000000}"/>
          </ac:spMkLst>
        </pc:spChg>
        <pc:spChg chg="mod">
          <ac:chgData name="Penny Ciaburri" userId="0541b264-a7d5-4f86-8d2b-8ae5e8b98201" providerId="ADAL" clId="{A25072A4-598F-4621-B0D4-ADB9E428715C}" dt="2019-10-08T16:11:05.717" v="3209" actId="313"/>
          <ac:spMkLst>
            <pc:docMk/>
            <pc:sldMk cId="3440259893" sldId="547"/>
            <ac:spMk id="19" creationId="{7AA0F1D2-688C-4F34-8250-31A11E8D0DE3}"/>
          </ac:spMkLst>
        </pc:spChg>
      </pc:sldChg>
      <pc:sldChg chg="add del">
        <pc:chgData name="Penny Ciaburri" userId="0541b264-a7d5-4f86-8d2b-8ae5e8b98201" providerId="ADAL" clId="{A25072A4-598F-4621-B0D4-ADB9E428715C}" dt="2019-10-08T15:57:16.332" v="2392" actId="2696"/>
        <pc:sldMkLst>
          <pc:docMk/>
          <pc:sldMk cId="3863084065" sldId="547"/>
        </pc:sldMkLst>
      </pc:sldChg>
      <pc:sldChg chg="delSp modSp add">
        <pc:chgData name="Penny Ciaburri" userId="0541b264-a7d5-4f86-8d2b-8ae5e8b98201" providerId="ADAL" clId="{A25072A4-598F-4621-B0D4-ADB9E428715C}" dt="2019-10-08T16:27:54.813" v="4516" actId="478"/>
        <pc:sldMkLst>
          <pc:docMk/>
          <pc:sldMk cId="3454866837" sldId="548"/>
        </pc:sldMkLst>
        <pc:spChg chg="mod">
          <ac:chgData name="Penny Ciaburri" userId="0541b264-a7d5-4f86-8d2b-8ae5e8b98201" providerId="ADAL" clId="{A25072A4-598F-4621-B0D4-ADB9E428715C}" dt="2019-10-08T16:27:52.377" v="4515" actId="20577"/>
          <ac:spMkLst>
            <pc:docMk/>
            <pc:sldMk cId="3454866837" sldId="548"/>
            <ac:spMk id="18" creationId="{00000000-0000-0000-0000-000000000000}"/>
          </ac:spMkLst>
        </pc:spChg>
        <pc:spChg chg="del">
          <ac:chgData name="Penny Ciaburri" userId="0541b264-a7d5-4f86-8d2b-8ae5e8b98201" providerId="ADAL" clId="{A25072A4-598F-4621-B0D4-ADB9E428715C}" dt="2019-10-08T16:27:54.813" v="4516" actId="478"/>
          <ac:spMkLst>
            <pc:docMk/>
            <pc:sldMk cId="3454866837" sldId="548"/>
            <ac:spMk id="19" creationId="{7AA0F1D2-688C-4F34-8250-31A11E8D0DE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D4BAC14-F176-4382-985F-26708C33E163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95E45E6-C6AF-426E-868F-70215AB100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44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7D56DB43-A993-4F3E-ADA9-2BB6409D65F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753A0E4-732B-40BC-9459-0E3B3919AE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62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97140-C9C4-432E-BA64-03B7E3C4CFD5}" type="datetimeFigureOut">
              <a:rPr lang="en-US" smtClean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73EE9-EC22-4448-B5FE-A531BDC835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MP78T6Y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6200" y="42708"/>
            <a:ext cx="9144000" cy="6533900"/>
            <a:chOff x="0" y="53798"/>
            <a:chExt cx="9144000" cy="6533900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50999" y="53798"/>
              <a:ext cx="8610602" cy="6533900"/>
              <a:chOff x="150999" y="53798"/>
              <a:chExt cx="8610602" cy="6533900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151000" y="53798"/>
                <a:ext cx="8610600" cy="6400800"/>
              </a:xfrm>
              <a:prstGeom prst="roundRect">
                <a:avLst>
                  <a:gd name="adj" fmla="val 6298"/>
                </a:avLst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52000">
                    <a:schemeClr val="tx2">
                      <a:lumMod val="75000"/>
                    </a:schemeClr>
                  </a:gs>
                  <a:gs pos="39000">
                    <a:schemeClr val="tx1">
                      <a:lumMod val="85000"/>
                      <a:lumOff val="15000"/>
                      <a:alpha val="92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" name="Rectangle 4"/>
              <p:cNvSpPr/>
              <p:nvPr/>
            </p:nvSpPr>
            <p:spPr>
              <a:xfrm>
                <a:off x="151000" y="1866900"/>
                <a:ext cx="8610601" cy="3124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pic>
            <p:nvPicPr>
              <p:cNvPr id="2059" name="Picture 1" descr="PLC-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73977" y="2478759"/>
                <a:ext cx="3275054" cy="756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150999" y="4375155"/>
                <a:ext cx="8549011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Building People and Organizations</a:t>
                </a:r>
              </a:p>
            </p:txBody>
          </p:sp>
          <p:sp>
            <p:nvSpPr>
              <p:cNvPr id="2061" name="Text Box 3"/>
              <p:cNvSpPr txBox="1">
                <a:spLocks noChangeArrowheads="1"/>
              </p:cNvSpPr>
              <p:nvPr/>
            </p:nvSpPr>
            <p:spPr bwMode="auto">
              <a:xfrm>
                <a:off x="7823716" y="6310699"/>
                <a:ext cx="184731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endParaRPr lang="en-US" sz="1200" b="1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2056" name="Text Box 2"/>
            <p:cNvSpPr txBox="1">
              <a:spLocks noChangeArrowheads="1"/>
            </p:cNvSpPr>
            <p:nvPr/>
          </p:nvSpPr>
          <p:spPr bwMode="auto">
            <a:xfrm>
              <a:off x="0" y="914400"/>
              <a:ext cx="91440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52" name="Rectangle 13"/>
          <p:cNvSpPr>
            <a:spLocks noChangeArrowheads="1"/>
          </p:cNvSpPr>
          <p:nvPr/>
        </p:nvSpPr>
        <p:spPr bwMode="auto">
          <a:xfrm>
            <a:off x="266700" y="704165"/>
            <a:ext cx="8610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946" y="494118"/>
            <a:ext cx="83204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303" y="2455100"/>
            <a:ext cx="3763710" cy="76819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480303" y="345932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Dr. Anael Alston, SED Project Liaison</a:t>
            </a:r>
            <a:endParaRPr lang="en-US" altLang="en-US" sz="14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Assistant Commissioner</a:t>
            </a:r>
            <a:r>
              <a:rPr lang="en-US" altLang="en-US" sz="1400" dirty="0"/>
              <a:t>, </a:t>
            </a:r>
            <a:r>
              <a:rPr lang="en-US" alt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Office of Access, Equity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and Community Engagement Services</a:t>
            </a:r>
            <a:endParaRPr lang="en-US" alt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606265" y="3531964"/>
            <a:ext cx="47285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cs typeface="Times New Roman" panose="02020603050405020304" pitchFamily="18" charset="0"/>
              </a:rPr>
              <a:t>Penny L. Ciaburri, CEO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cs typeface="Times New Roman" panose="02020603050405020304" pitchFamily="18" charset="0"/>
              </a:rPr>
              <a:t>Project Lead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cs typeface="Times New Roman" panose="02020603050405020304" pitchFamily="18" charset="0"/>
              </a:rPr>
              <a:t>PLC Associates, Inc.</a:t>
            </a:r>
            <a:endParaRPr lang="en-US" altLang="en-US" sz="14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dirty="0"/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53C56BC1-03BE-4A22-AFE0-F9622D17DF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303" y="2457360"/>
            <a:ext cx="4114800" cy="90582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1205" y="87543"/>
            <a:ext cx="806072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sz="2000" b="1" dirty="0">
                <a:solidFill>
                  <a:schemeClr val="bg1"/>
                </a:solidFill>
              </a:rPr>
              <a:t>What Success Looks Like:</a:t>
            </a:r>
          </a:p>
          <a:p>
            <a:pPr lvl="0">
              <a:defRPr/>
            </a:pPr>
            <a:r>
              <a:rPr lang="en-US" sz="2000" b="1" dirty="0">
                <a:solidFill>
                  <a:schemeClr val="bg1"/>
                </a:solidFill>
              </a:rPr>
              <a:t>             A Look at Schools with the Will and Skill to Beat the Odds</a:t>
            </a:r>
          </a:p>
          <a:p>
            <a:pPr lvl="0">
              <a:defRPr/>
            </a:pP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49940" y="5105414"/>
            <a:ext cx="806072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000" b="1" dirty="0">
                <a:solidFill>
                  <a:schemeClr val="bg1"/>
                </a:solidFill>
              </a:rPr>
              <a:t>                              </a:t>
            </a:r>
            <a:r>
              <a:rPr lang="en-US" sz="2000" b="1" dirty="0" smtClean="0">
                <a:solidFill>
                  <a:schemeClr val="bg1"/>
                </a:solidFill>
              </a:rPr>
              <a:t>                 Welcome!...</a:t>
            </a:r>
          </a:p>
          <a:p>
            <a:pPr lvl="0">
              <a:defRPr/>
            </a:pPr>
            <a:r>
              <a:rPr lang="en-US" sz="2000" b="1" dirty="0" smtClean="0">
                <a:solidFill>
                  <a:schemeClr val="bg1"/>
                </a:solidFill>
              </a:rPr>
              <a:t>Link to Materials:</a:t>
            </a:r>
          </a:p>
          <a:p>
            <a:pPr lvl="0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Posted </a:t>
            </a:r>
            <a:r>
              <a:rPr lang="en-US" sz="2000" dirty="0" smtClean="0">
                <a:solidFill>
                  <a:schemeClr val="bg1"/>
                </a:solidFill>
              </a:rPr>
              <a:t>on MBK site.</a:t>
            </a:r>
            <a:endParaRPr lang="en-US" sz="2000" dirty="0">
              <a:solidFill>
                <a:schemeClr val="bg1"/>
              </a:solidFill>
            </a:endParaRPr>
          </a:p>
          <a:p>
            <a:pPr lvl="0">
              <a:defRPr/>
            </a:pPr>
            <a:endParaRPr lang="en-US" sz="2000" b="1" dirty="0">
              <a:solidFill>
                <a:schemeClr val="bg1"/>
              </a:solidFill>
            </a:endParaRPr>
          </a:p>
          <a:p>
            <a:pPr lvl="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0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63549-C9AA-4E58-9A82-E2243FD5D0F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pic>
        <p:nvPicPr>
          <p:cNvPr id="4" name="Picture 1" descr="PLC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19800"/>
            <a:ext cx="2286000" cy="41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31800" y="381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Today Is About Learning!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1023079"/>
            <a:ext cx="8559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With your colleagues and team members, we will: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successful practices from </a:t>
            </a:r>
            <a:r>
              <a:rPr lang="en-US" dirty="0">
                <a:solidFill>
                  <a:srgbClr val="C00000"/>
                </a:solidFill>
              </a:rPr>
              <a:t>ten schools who are demonstrating extraordinary success for Young Men of Color.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Hear first-hand from </a:t>
            </a:r>
            <a:r>
              <a:rPr lang="en-US" dirty="0">
                <a:solidFill>
                  <a:srgbClr val="C00000"/>
                </a:solidFill>
              </a:rPr>
              <a:t>distinguished Field Experts who are leading the charge.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Reflect and assess your structures, practices and systems </a:t>
            </a:r>
            <a:r>
              <a:rPr lang="en-US" dirty="0" smtClean="0"/>
              <a:t>to achieve increased graduation rates - NYSED: 90% by 2024 for YMOC!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Engage thoughtfully</a:t>
            </a:r>
            <a:r>
              <a:rPr lang="en-US" dirty="0">
                <a:solidFill>
                  <a:srgbClr val="C00000"/>
                </a:solidFill>
              </a:rPr>
              <a:t> with our colleagues/team members around our current </a:t>
            </a:r>
            <a:r>
              <a:rPr lang="en-US" dirty="0" smtClean="0">
                <a:solidFill>
                  <a:srgbClr val="C00000"/>
                </a:solidFill>
              </a:rPr>
              <a:t>challenges </a:t>
            </a:r>
            <a:r>
              <a:rPr lang="en-US" dirty="0">
                <a:solidFill>
                  <a:srgbClr val="C00000"/>
                </a:solidFill>
              </a:rPr>
              <a:t>and opportunities.</a:t>
            </a:r>
            <a:endParaRPr lang="en-US" dirty="0"/>
          </a:p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Exit with a level of commitment, energy and most importantly-</a:t>
            </a:r>
          </a:p>
          <a:p>
            <a:r>
              <a:rPr lang="en-US" dirty="0"/>
              <a:t>                                                       considerations for </a:t>
            </a:r>
            <a:r>
              <a:rPr lang="en-US" b="1" dirty="0">
                <a:solidFill>
                  <a:srgbClr val="C00000"/>
                </a:solidFill>
              </a:rPr>
              <a:t>actions we can take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Link to Exit Ticket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b="1" dirty="0">
                <a:solidFill>
                  <a:srgbClr val="C00000"/>
                </a:solidFill>
                <a:hlinkClick r:id="rId3"/>
              </a:rPr>
              <a:t>https://</a:t>
            </a:r>
            <a:r>
              <a:rPr lang="en-US" b="1" dirty="0" smtClean="0">
                <a:solidFill>
                  <a:srgbClr val="C00000"/>
                </a:solidFill>
                <a:hlinkClick r:id="rId3"/>
              </a:rPr>
              <a:t>www.research.net/r/MP78T6Y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26490"/>
              </p:ext>
            </p:extLst>
          </p:nvPr>
        </p:nvGraphicFramePr>
        <p:xfrm>
          <a:off x="155894" y="117048"/>
          <a:ext cx="8991601" cy="5595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526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Our </a:t>
                      </a:r>
                      <a:r>
                        <a:rPr lang="en-US" sz="1800" dirty="0"/>
                        <a:t>Day Together… </a:t>
                      </a:r>
                      <a:r>
                        <a:rPr lang="en-US" sz="1800" dirty="0" smtClean="0"/>
                        <a:t>         </a:t>
                      </a:r>
                      <a:endParaRPr lang="en-US" sz="18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What Success Looks Like: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 Look at Schools with the Will and Skill to Beat the Odds</a:t>
                      </a:r>
                    </a:p>
                    <a:p>
                      <a:endParaRPr lang="en-US" sz="1050" dirty="0"/>
                    </a:p>
                    <a:p>
                      <a:r>
                        <a:rPr lang="en-US" sz="1050"/>
                        <a:t>             </a:t>
                      </a:r>
                      <a:r>
                        <a:rPr lang="en-US" sz="1050" baseline="0" smtClean="0"/>
                        <a:t>                                                                                           </a:t>
                      </a:r>
                      <a:r>
                        <a:rPr lang="en-US" sz="1050" smtClean="0"/>
                        <a:t>New </a:t>
                      </a:r>
                      <a:r>
                        <a:rPr lang="en-US" sz="1050" dirty="0" smtClean="0"/>
                        <a:t>York </a:t>
                      </a:r>
                      <a:r>
                        <a:rPr lang="en-US" sz="1050" smtClean="0"/>
                        <a:t>City 10/29                                  </a:t>
                      </a:r>
                      <a:endParaRPr lang="en-US" sz="105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3501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Open Sans"/>
                        </a:rPr>
                        <a:t>Opening Session: Welcome and Introductions  </a:t>
                      </a:r>
                      <a:r>
                        <a:rPr lang="en-US" sz="1100" b="1" dirty="0" smtClean="0">
                          <a:solidFill>
                            <a:srgbClr val="C00000"/>
                          </a:solidFill>
                          <a:latin typeface="Open Sans"/>
                        </a:rPr>
                        <a:t>9:00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Open San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>
                          <a:solidFill>
                            <a:srgbClr val="363636"/>
                          </a:solidFill>
                          <a:latin typeface="Open Sans"/>
                        </a:rPr>
                        <a:t>Understanding the Why of This Undertaking</a:t>
                      </a:r>
                      <a:r>
                        <a:rPr lang="en-US" sz="1100" dirty="0">
                          <a:solidFill>
                            <a:srgbClr val="363636"/>
                          </a:solidFill>
                          <a:latin typeface="Open Sans"/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9712">
                <a:tc>
                  <a:txBody>
                    <a:bodyPr/>
                    <a:lstStyle/>
                    <a:p>
                      <a:r>
                        <a:rPr lang="en-US" sz="1100" dirty="0"/>
                        <a:t>Session 1</a:t>
                      </a:r>
                      <a:r>
                        <a:rPr lang="en-US" sz="1100" b="1" dirty="0"/>
                        <a:t>:</a:t>
                      </a:r>
                      <a:r>
                        <a:rPr lang="en-US" sz="1100" b="1" baseline="0" dirty="0"/>
                        <a:t> </a:t>
                      </a:r>
                      <a:r>
                        <a:rPr lang="en-US" sz="1100" b="1" baseline="0" dirty="0" smtClean="0"/>
                        <a:t>Self-Reflection</a:t>
                      </a:r>
                      <a:r>
                        <a:rPr lang="en-US" sz="1100" b="1" baseline="0" dirty="0"/>
                        <a:t>: Using A Systems Approach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9:15</a:t>
                      </a:r>
                      <a:endParaRPr lang="en-US" sz="1100" b="1" baseline="0" dirty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100" baseline="0" dirty="0"/>
                        <a:t>First: Key Findings</a:t>
                      </a:r>
                    </a:p>
                    <a:p>
                      <a:r>
                        <a:rPr lang="en-US" sz="1100" baseline="0" dirty="0"/>
                        <a:t>What questions should we ask</a:t>
                      </a:r>
                      <a:r>
                        <a:rPr lang="en-US" sz="1100" baseline="0" dirty="0" smtClean="0"/>
                        <a:t>? </a:t>
                      </a:r>
                      <a:r>
                        <a:rPr lang="en-US" sz="1100" baseline="0" dirty="0"/>
                        <a:t>What is coherence? How do we start a systems approach</a:t>
                      </a:r>
                      <a:r>
                        <a:rPr lang="en-US" sz="1100" baseline="0" dirty="0" smtClean="0"/>
                        <a:t>?</a:t>
                      </a:r>
                      <a:endParaRPr lang="en-US" sz="1100" baseline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693">
                <a:tc>
                  <a:txBody>
                    <a:bodyPr/>
                    <a:lstStyle/>
                    <a:p>
                      <a:r>
                        <a:rPr lang="en-US" sz="1100" dirty="0"/>
                        <a:t>Session 2: </a:t>
                      </a:r>
                      <a:r>
                        <a:rPr lang="en-US" sz="1100" b="1" dirty="0"/>
                        <a:t>The Why,</a:t>
                      </a:r>
                      <a:r>
                        <a:rPr lang="en-US" sz="1100" b="1" baseline="0" dirty="0"/>
                        <a:t> How and Impact of </a:t>
                      </a:r>
                      <a:r>
                        <a:rPr lang="en-US" sz="1100" b="1" dirty="0"/>
                        <a:t>Student Ownership of Learning </a:t>
                      </a:r>
                      <a:r>
                        <a:rPr lang="en-US" sz="1100" b="1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9:35                                                           (Break 10:35-10:50)</a:t>
                      </a:r>
                      <a:endParaRPr lang="en-US" sz="1100" dirty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100" dirty="0"/>
                        <a:t>How do we motivate students to own their learning</a:t>
                      </a:r>
                      <a:r>
                        <a:rPr lang="en-US" sz="1100" dirty="0" smtClean="0"/>
                        <a:t>?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/>
                        <a:t>How do we make</a:t>
                      </a:r>
                      <a:r>
                        <a:rPr lang="en-US" sz="1100" dirty="0"/>
                        <a:t> instruction high impact?</a:t>
                      </a:r>
                      <a:r>
                        <a:rPr lang="en-US" sz="1100" baseline="0" dirty="0"/>
                        <a:t> How are curricula made interesting, </a:t>
                      </a:r>
                      <a:r>
                        <a:rPr lang="en-US" sz="1100" dirty="0"/>
                        <a:t>relevant, rigorous,</a:t>
                      </a:r>
                      <a:r>
                        <a:rPr lang="en-US" sz="1100" baseline="0" dirty="0"/>
                        <a:t> so that it engages students? </a:t>
                      </a:r>
                      <a:endParaRPr 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28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Session 3: </a:t>
                      </a:r>
                      <a:r>
                        <a:rPr lang="en-US" sz="1100" b="1" dirty="0"/>
                        <a:t>Improving</a:t>
                      </a:r>
                      <a:r>
                        <a:rPr lang="en-US" sz="1100" b="1" baseline="0" dirty="0"/>
                        <a:t> Results Using Data Cycles: Models That Yield </a:t>
                      </a:r>
                      <a:r>
                        <a:rPr lang="en-US" sz="1100" b="1" baseline="0" dirty="0" smtClean="0"/>
                        <a:t>Results 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10:50                                                   (Lunch 12:05-12:45)</a:t>
                      </a:r>
                      <a:endParaRPr lang="en-US" sz="1100" b="1" baseline="0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What models </a:t>
                      </a:r>
                      <a:r>
                        <a:rPr lang="en-US" sz="1100" baseline="0" dirty="0" smtClean="0"/>
                        <a:t>tell </a:t>
                      </a:r>
                      <a:r>
                        <a:rPr lang="en-US" sz="1100" baseline="0" dirty="0"/>
                        <a:t>us exactly where students are, academically and socially? How often are we looking at data and making instructional  /support system modifications?  What data is viewed in data cycles? What are the expectations – individually, by team, as a school?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81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Session 4: </a:t>
                      </a:r>
                      <a:r>
                        <a:rPr lang="en-US" sz="1100" b="1" dirty="0"/>
                        <a:t>The Together Everyone Achieves More (TEAM) Approach to Building a High-Performance </a:t>
                      </a:r>
                      <a:r>
                        <a:rPr lang="en-US" sz="1100" b="1" dirty="0" smtClean="0"/>
                        <a:t>Culture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Presenters 12:45-2:00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 Panel Discussion 2:00-2:25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How</a:t>
                      </a:r>
                      <a:r>
                        <a:rPr lang="en-US" sz="1100" dirty="0"/>
                        <a:t>, as school and district leaders,</a:t>
                      </a:r>
                      <a:r>
                        <a:rPr lang="en-US" sz="1100" baseline="0" dirty="0"/>
                        <a:t> do we send clear messages and establish collaborative models?</a:t>
                      </a:r>
                      <a:r>
                        <a:rPr lang="en-US" sz="1100" dirty="0"/>
                        <a:t> What</a:t>
                      </a:r>
                      <a:r>
                        <a:rPr lang="en-US" sz="1100" baseline="0" dirty="0"/>
                        <a:t> teams are in place and what are their roles? </a:t>
                      </a:r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do we address</a:t>
                      </a:r>
                      <a:r>
                        <a:rPr lang="en-US" sz="1100" dirty="0"/>
                        <a:t> barriers to change?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 How do we establish high accountability</a:t>
                      </a:r>
                      <a:r>
                        <a:rPr lang="en-US" sz="1100" baseline="0" dirty="0"/>
                        <a:t> with distributive leadership</a:t>
                      </a:r>
                      <a:r>
                        <a:rPr lang="en-US" sz="1100" baseline="0" dirty="0" smtClean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31759">
                <a:tc>
                  <a:txBody>
                    <a:bodyPr/>
                    <a:lstStyle/>
                    <a:p>
                      <a:r>
                        <a:rPr lang="en-US" sz="1100" b="1" dirty="0"/>
                        <a:t>Closing Session</a:t>
                      </a:r>
                      <a:r>
                        <a:rPr lang="en-US" sz="1100" b="1" dirty="0" smtClean="0"/>
                        <a:t>:</a:t>
                      </a:r>
                    </a:p>
                    <a:p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Large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Group Sharing 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2:25-2:45</a:t>
                      </a:r>
                    </a:p>
                    <a:p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Completion of Exit Ticket (2 minutes!)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dirty="0" smtClean="0"/>
                        <a:t>Closing Remarks</a:t>
                      </a:r>
                      <a:r>
                        <a:rPr lang="en-US" sz="1100" b="0" baseline="0" dirty="0" smtClean="0"/>
                        <a:t> </a:t>
                      </a:r>
                      <a:r>
                        <a:rPr lang="en-US" sz="1100" b="0" dirty="0" smtClean="0"/>
                        <a:t>Next </a:t>
                      </a:r>
                      <a:r>
                        <a:rPr lang="en-US" sz="1100" b="0" dirty="0"/>
                        <a:t>Steps – Challenge to </a:t>
                      </a:r>
                      <a:r>
                        <a:rPr lang="en-US" sz="1100" b="0" dirty="0" smtClean="0"/>
                        <a:t>the Field: </a:t>
                      </a:r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2:52-3:00 </a:t>
                      </a:r>
                    </a:p>
                    <a:p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                                                                              Target 2024/25- </a:t>
                      </a:r>
                      <a:r>
                        <a:rPr lang="en-US" sz="1100" b="1" dirty="0">
                          <a:solidFill>
                            <a:srgbClr val="C00000"/>
                          </a:solidFill>
                        </a:rPr>
                        <a:t>90% Graduation Rate for YMOC in 5 years!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6" name="Picture 1" descr="PLC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19800"/>
            <a:ext cx="2286000" cy="41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41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DA4DC53270C1468ABCAC6A03CB214D" ma:contentTypeVersion="0" ma:contentTypeDescription="Create a new document." ma:contentTypeScope="" ma:versionID="a48be352406ff0188fb6cd1c3375fe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27772e825775d2eddcdcab1d36c3e6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C7FC39-8E03-49ED-92E3-788922C8F1A3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819917-E28B-427E-95CB-FDC9F28C3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68FFC39-3263-421C-A4D2-55395152E2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4261</TotalTime>
  <Words>484</Words>
  <Application>Microsoft Office PowerPoint</Application>
  <PresentationFormat>On-screen Show (4:3)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Jackie McCullen</dc:creator>
  <cp:lastModifiedBy>Penny Ciaburri</cp:lastModifiedBy>
  <cp:revision>543</cp:revision>
  <cp:lastPrinted>2019-10-21T16:51:41Z</cp:lastPrinted>
  <dcterms:created xsi:type="dcterms:W3CDTF">2010-03-03T18:56:29Z</dcterms:created>
  <dcterms:modified xsi:type="dcterms:W3CDTF">2019-10-24T16:20:26Z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0x01010082DA4DC53270C1468ABCAC6A03CB214D</vt:lpwstr>
  </property>
</Properties>
</file>