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cfc73859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cfc73859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20b8d633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20b8d633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20b8d633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20b8d633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20b8d633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20b8d633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cfc7385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cfc7385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20b8d633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20b8d633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2cde4c88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2cde4c88b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2cde4c88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2cde4c88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EE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://www.virginiaplaces.org/nativeamerican/iroquoi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u="sng">
                <a:latin typeface="Allerta"/>
                <a:ea typeface="Allerta"/>
                <a:cs typeface="Allerta"/>
                <a:sym typeface="Allerta"/>
              </a:rPr>
              <a:t>Lesson 5: Impact of Revolution on Six Nations </a:t>
            </a:r>
            <a:endParaRPr sz="3980" u="sng"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lerta"/>
                <a:ea typeface="Allerta"/>
                <a:cs typeface="Allerta"/>
                <a:sym typeface="Allerta"/>
              </a:rPr>
              <a:t>Slides for Guided Notes</a:t>
            </a:r>
            <a:endParaRPr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68675" y="939600"/>
            <a:ext cx="5996400" cy="3777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lerta"/>
              <a:buChar char="●"/>
            </a:pP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Six Nations were not included in the </a:t>
            </a:r>
            <a:r>
              <a:rPr lang="en" sz="17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Treaty of Paris</a:t>
            </a: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because it was negotiated solely between Great Britain and the United States</a:t>
            </a: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68675" y="244000"/>
            <a:ext cx="5996400" cy="5541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Revolutionary War Impact: </a:t>
            </a:r>
            <a:endParaRPr sz="2400"/>
          </a:p>
        </p:txBody>
      </p:sp>
      <p:sp>
        <p:nvSpPr>
          <p:cNvPr id="62" name="Google Shape;62;p14"/>
          <p:cNvSpPr txBox="1"/>
          <p:nvPr/>
        </p:nvSpPr>
        <p:spPr>
          <a:xfrm>
            <a:off x="368675" y="2023950"/>
            <a:ext cx="5996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llerta"/>
              <a:buChar char="●"/>
            </a:pP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They tried to keep influence and control over their land by maintaining </a:t>
            </a:r>
            <a:r>
              <a:rPr lang="en" sz="17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trade </a:t>
            </a: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with the British.</a:t>
            </a: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Allerta"/>
              <a:buChar char="●"/>
            </a:pP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Their land acted as a </a:t>
            </a:r>
            <a:r>
              <a:rPr lang="en" sz="17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buffer </a:t>
            </a: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between British forts and the U.S. frontier.</a:t>
            </a: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68675" y="3607575"/>
            <a:ext cx="59964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Allerta"/>
              <a:buChar char="●"/>
            </a:pP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Before the Revolution, the Six Nations </a:t>
            </a:r>
            <a:r>
              <a:rPr lang="en" sz="17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leased </a:t>
            </a:r>
            <a:r>
              <a:rPr lang="en" sz="17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land while retaining hunting and food rights.</a:t>
            </a:r>
            <a:endParaRPr sz="17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125" y="1825625"/>
            <a:ext cx="2474125" cy="28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9563" y="244000"/>
            <a:ext cx="2345247" cy="14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68675" y="861300"/>
            <a:ext cx="4910100" cy="3457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lerta"/>
              <a:buChar char="●"/>
            </a:pPr>
            <a:r>
              <a:rPr lang="en" sz="19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After the Revolution, the U.S. claimed to fully </a:t>
            </a:r>
            <a:r>
              <a:rPr lang="en" sz="19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own rights to</a:t>
            </a:r>
            <a:r>
              <a:rPr lang="en" sz="19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Indian land.</a:t>
            </a:r>
            <a:endParaRPr sz="19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lerta"/>
              <a:buAutoNum type="alphaLcPeriod"/>
            </a:pPr>
            <a:r>
              <a:rPr lang="en" sz="19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Native land ownership was a barrier to U.S. </a:t>
            </a:r>
            <a:r>
              <a:rPr lang="en" sz="19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westward </a:t>
            </a:r>
            <a:r>
              <a:rPr lang="en" sz="19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expansion.</a:t>
            </a:r>
            <a:endParaRPr sz="19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lerta"/>
              <a:buAutoNum type="alphaLcPeriod"/>
            </a:pPr>
            <a:r>
              <a:rPr lang="en" sz="19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Native boundaries were hard to define due to traditional, non-surveyed markers.</a:t>
            </a:r>
            <a:br>
              <a:rPr lang="en" sz="16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endParaRPr sz="16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68675" y="244000"/>
            <a:ext cx="4910100" cy="5541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Revolutionary War Impact: </a:t>
            </a:r>
            <a:endParaRPr sz="24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475" y="244000"/>
            <a:ext cx="3487160" cy="40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150" y="86950"/>
            <a:ext cx="614743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900" y="152375"/>
            <a:ext cx="2491350" cy="24913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u="sng">
                <a:latin typeface="Allerta"/>
                <a:ea typeface="Allerta"/>
                <a:cs typeface="Allerta"/>
                <a:sym typeface="Allerta"/>
              </a:rPr>
              <a:t>Lesson 6: Six Nations Postwar</a:t>
            </a:r>
            <a:endParaRPr sz="3980" u="sng"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lerta"/>
                <a:ea typeface="Allerta"/>
                <a:cs typeface="Allerta"/>
                <a:sym typeface="Allerta"/>
              </a:rPr>
              <a:t>Slides for Guided Notes</a:t>
            </a:r>
            <a:endParaRPr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68675" y="861300"/>
            <a:ext cx="5996400" cy="3861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Why the Treaty Was Needed:</a:t>
            </a: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lerta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1783 Treaty of Paris ended the war but didn’t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include Native nations.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68675" y="244000"/>
            <a:ext cx="5996400" cy="5541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Treaty of Fort Stanwix (1784)</a:t>
            </a:r>
            <a:endParaRPr sz="24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875" y="244000"/>
            <a:ext cx="2474125" cy="3048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8"/>
          <p:cNvSpPr txBox="1"/>
          <p:nvPr/>
        </p:nvSpPr>
        <p:spPr>
          <a:xfrm>
            <a:off x="368675" y="1958525"/>
            <a:ext cx="5996400" cy="25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Tensions:</a:t>
            </a: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lerta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New York State tried to make its own land deals—Six Nations rejected this.</a:t>
            </a: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lerta"/>
              <a:buAutoNum type="alphaLcPeriod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U.S. officials refused to negotiate with a </a:t>
            </a:r>
            <a:r>
              <a:rPr lang="en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united Haudenosaunee front.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lerta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Treated the Mohawk, Onondaga, Cayuga, and Seneca as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Allerta"/>
                <a:ea typeface="Allerta"/>
                <a:cs typeface="Allerta"/>
                <a:sym typeface="Allerta"/>
              </a:rPr>
              <a:t>defeated enemies.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Allerta"/>
              <a:ea typeface="Allerta"/>
              <a:cs typeface="Allerta"/>
              <a:sym typeface="Allerta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lerta"/>
              <a:buAutoNum type="alphaLcPeriod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Joseph Brant (Mohawk) delivered the rejection and left the treaty grounds.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368675" y="861300"/>
            <a:ext cx="4881600" cy="3857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Terms of the Treaty:</a:t>
            </a:r>
            <a:endParaRPr sz="1500"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lerta"/>
              <a:buChar char="●"/>
            </a:pP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Six Nations ceded large land claims </a:t>
            </a: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U.S. created the 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first Indian reservation</a:t>
            </a: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in U.S. history.</a:t>
            </a: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68675" y="244000"/>
            <a:ext cx="4881600" cy="5541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Treaty of Fort Stanwix (1784)</a:t>
            </a:r>
            <a:endParaRPr sz="2400"/>
          </a:p>
        </p:txBody>
      </p:sp>
      <p:sp>
        <p:nvSpPr>
          <p:cNvPr id="99" name="Google Shape;99;p19"/>
          <p:cNvSpPr txBox="1"/>
          <p:nvPr/>
        </p:nvSpPr>
        <p:spPr>
          <a:xfrm>
            <a:off x="368675" y="2420900"/>
            <a:ext cx="4881600" cy="19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lerta"/>
              <a:buChar char="●"/>
            </a:pP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Promised to 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protect </a:t>
            </a: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Six Nations land—but did not keep this promise.</a:t>
            </a: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llerta"/>
              <a:buChar char="●"/>
            </a:pP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Took 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Native hostages</a:t>
            </a: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until all  POWs were returned.</a:t>
            </a:r>
            <a:endParaRPr sz="1500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treaty was signed by the U.S. in 1785, but </a:t>
            </a:r>
            <a:r>
              <a:rPr lang="en" sz="1500">
                <a:solidFill>
                  <a:schemeClr val="dk1"/>
                </a:solidFill>
                <a:highlight>
                  <a:srgbClr val="FFFF00"/>
                </a:highlight>
                <a:latin typeface="Allerta"/>
                <a:ea typeface="Allerta"/>
                <a:cs typeface="Allerta"/>
                <a:sym typeface="Allerta"/>
              </a:rPr>
              <a:t>never approved by the Six Nations.</a:t>
            </a:r>
            <a:endParaRPr sz="2000">
              <a:solidFill>
                <a:schemeClr val="dk1"/>
              </a:solidFill>
              <a:highlight>
                <a:srgbClr val="FFFF00"/>
              </a:highlight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525" y="244000"/>
            <a:ext cx="3525949" cy="277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45790"/>
          <a:stretch/>
        </p:blipFill>
        <p:spPr>
          <a:xfrm>
            <a:off x="5663113" y="2780825"/>
            <a:ext cx="2900778" cy="19375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96375"/>
            <a:ext cx="4077000" cy="5727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lerta"/>
                <a:ea typeface="Allerta"/>
                <a:cs typeface="Allerta"/>
                <a:sym typeface="Allerta"/>
              </a:rPr>
              <a:t>Who was Cornplanter?</a:t>
            </a:r>
            <a:endParaRPr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4077000" cy="387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Cornplanter 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was a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Seneca chief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and respected diplomat.</a:t>
            </a: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lerta"/>
              <a:buAutoNum type="alphaLcPeriod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Seneca mother &amp; European father </a:t>
            </a: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Fought on the side of the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British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, like most of the Seneca.</a:t>
            </a:r>
            <a:b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After the war, he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chose peace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, working to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protect Seneca lands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through diplomacy instead of violence.</a:t>
            </a:r>
            <a:b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Helped negotiate the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Treaty of Fort Stanwix (1784)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but grew frustrated with broken promises.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950" y="196375"/>
            <a:ext cx="38100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311700" y="863550"/>
            <a:ext cx="4077000" cy="387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📝 Why did he write to George Washington in 1790?</a:t>
            </a:r>
            <a:endParaRPr b="1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To speak out against the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continued loss of Haudenosaunee land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despite promises made in earlier treaties.</a:t>
            </a:r>
            <a:b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lerta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He warned that treaties weren’t being honored, and his people were suffering.</a:t>
            </a:r>
            <a:b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</a:br>
            <a:endParaRPr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letter shows how </a:t>
            </a:r>
            <a:r>
              <a:rPr lang="en" b="1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Native leaders tried to use American systems</a:t>
            </a:r>
            <a:r>
              <a:rPr lang="en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(like writing to the President) to fight for justice.</a:t>
            </a:r>
            <a:endParaRPr sz="1700">
              <a:latin typeface="Allerta"/>
              <a:ea typeface="Allerta"/>
              <a:cs typeface="Allerta"/>
              <a:sym typeface="Aller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Allerta</vt:lpstr>
      <vt:lpstr>Arial</vt:lpstr>
      <vt:lpstr>Simple Light</vt:lpstr>
      <vt:lpstr>Lesson 5: Impact of Revolution on Six Nations </vt:lpstr>
      <vt:lpstr>PowerPoint Presentation</vt:lpstr>
      <vt:lpstr>PowerPoint Presentation</vt:lpstr>
      <vt:lpstr>PowerPoint Presentation</vt:lpstr>
      <vt:lpstr>Lesson 6: Six Nations Postwar</vt:lpstr>
      <vt:lpstr>PowerPoint Presentation</vt:lpstr>
      <vt:lpstr>PowerPoint Presentation</vt:lpstr>
      <vt:lpstr>Who was Cornplanter?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Hill</dc:creator>
  <cp:lastModifiedBy>Laura Hill</cp:lastModifiedBy>
  <cp:revision>1</cp:revision>
  <dcterms:modified xsi:type="dcterms:W3CDTF">2025-07-28T15:26:00Z</dcterms:modified>
</cp:coreProperties>
</file>