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9" r:id="rId5"/>
  </p:sldMasterIdLst>
  <p:notesMasterIdLst>
    <p:notesMasterId r:id="rId17"/>
  </p:notesMasterIdLst>
  <p:sldIdLst>
    <p:sldId id="256" r:id="rId6"/>
    <p:sldId id="257" r:id="rId7"/>
    <p:sldId id="467" r:id="rId8"/>
    <p:sldId id="470" r:id="rId9"/>
    <p:sldId id="445" r:id="rId10"/>
    <p:sldId id="448" r:id="rId11"/>
    <p:sldId id="449" r:id="rId12"/>
    <p:sldId id="468" r:id="rId13"/>
    <p:sldId id="260" r:id="rId14"/>
    <p:sldId id="469" r:id="rId15"/>
    <p:sldId id="268" r:id="rId16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Montague" initials="MM" lastIdx="13" clrIdx="0">
    <p:extLst>
      <p:ext uri="{19B8F6BF-5375-455C-9EA6-DF929625EA0E}">
        <p15:presenceInfo xmlns:p15="http://schemas.microsoft.com/office/powerpoint/2012/main" userId="S::melissa.montague@nysed.gov::5ea6cd2c-5b96-4050-b9e5-59645785377c" providerId="AD"/>
      </p:ext>
    </p:extLst>
  </p:cmAuthor>
  <p:cmAuthor id="2" name="Author" initials="  " lastIdx="6" clrIdx="1">
    <p:extLst>
      <p:ext uri="{19B8F6BF-5375-455C-9EA6-DF929625EA0E}">
        <p15:presenceInfo xmlns:p15="http://schemas.microsoft.com/office/powerpoint/2012/main" userId="Author" providerId="None"/>
      </p:ext>
    </p:extLst>
  </p:cmAuthor>
  <p:cmAuthor id="3" name="Emily DeSantis" initials="ED" lastIdx="4" clrIdx="2">
    <p:extLst>
      <p:ext uri="{19B8F6BF-5375-455C-9EA6-DF929625EA0E}">
        <p15:presenceInfo xmlns:p15="http://schemas.microsoft.com/office/powerpoint/2012/main" userId="S::Emily.DeSantis@nysed.gov::a5a297fc-9796-4275-be81-863f2ba65e21" providerId="AD"/>
      </p:ext>
    </p:extLst>
  </p:cmAuthor>
  <p:cmAuthor id="4" name="Kim Wilkins" initials="KW" lastIdx="1" clrIdx="3">
    <p:extLst>
      <p:ext uri="{19B8F6BF-5375-455C-9EA6-DF929625EA0E}">
        <p15:presenceInfo xmlns:p15="http://schemas.microsoft.com/office/powerpoint/2012/main" userId="S::kim.wilkins@nysed.gov::a205e5ae-c82a-4f1b-83b8-af979577b0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641FA-46D7-81FB-2832-B618D18B1A04}" v="22" dt="2021-11-17T15:28:46.605"/>
    <p1510:client id="{FECDB791-224C-AF8D-A591-BD0ABB8056E7}" v="3" dt="2021-11-16T22:56:51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7" autoAdjust="0"/>
    <p:restoredTop sz="73025" autoAdjust="0"/>
  </p:normalViewPr>
  <p:slideViewPr>
    <p:cSldViewPr snapToGrid="0">
      <p:cViewPr varScale="1">
        <p:scale>
          <a:sx n="83" d="100"/>
          <a:sy n="83" d="100"/>
        </p:scale>
        <p:origin x="154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Montague" userId="S::melissa.montague@nysed.gov::5ea6cd2c-5b96-4050-b9e5-59645785377c" providerId="AD" clId="Web-{FECDB791-224C-AF8D-A591-BD0ABB8056E7}"/>
    <pc:docChg chg="">
      <pc:chgData name="Melissa Montague" userId="S::melissa.montague@nysed.gov::5ea6cd2c-5b96-4050-b9e5-59645785377c" providerId="AD" clId="Web-{FECDB791-224C-AF8D-A591-BD0ABB8056E7}" dt="2021-11-16T22:56:51.811" v="2"/>
      <pc:docMkLst>
        <pc:docMk/>
      </pc:docMkLst>
      <pc:sldChg chg="delCm">
        <pc:chgData name="Melissa Montague" userId="S::melissa.montague@nysed.gov::5ea6cd2c-5b96-4050-b9e5-59645785377c" providerId="AD" clId="Web-{FECDB791-224C-AF8D-A591-BD0ABB8056E7}" dt="2021-11-16T22:56:51.811" v="2"/>
        <pc:sldMkLst>
          <pc:docMk/>
          <pc:sldMk cId="0" sldId="260"/>
        </pc:sldMkLst>
      </pc:sldChg>
      <pc:sldChg chg="delCm">
        <pc:chgData name="Melissa Montague" userId="S::melissa.montague@nysed.gov::5ea6cd2c-5b96-4050-b9e5-59645785377c" providerId="AD" clId="Web-{FECDB791-224C-AF8D-A591-BD0ABB8056E7}" dt="2021-11-16T22:56:44.139" v="1"/>
        <pc:sldMkLst>
          <pc:docMk/>
          <pc:sldMk cId="318547055" sldId="448"/>
        </pc:sldMkLst>
      </pc:sldChg>
      <pc:sldChg chg="delCm">
        <pc:chgData name="Melissa Montague" userId="S::melissa.montague@nysed.gov::5ea6cd2c-5b96-4050-b9e5-59645785377c" providerId="AD" clId="Web-{FECDB791-224C-AF8D-A591-BD0ABB8056E7}" dt="2021-11-16T22:56:35.561" v="0"/>
        <pc:sldMkLst>
          <pc:docMk/>
          <pc:sldMk cId="572105045" sldId="467"/>
        </pc:sldMkLst>
      </pc:sldChg>
    </pc:docChg>
  </pc:docChgLst>
  <pc:docChgLst>
    <pc:chgData name="Emily DeSantis" userId="a5a297fc-9796-4275-be81-863f2ba65e21" providerId="ADAL" clId="{6CF0C3FC-741D-4DB5-A1A6-18D719F7106B}"/>
    <pc:docChg chg="custSel modSld">
      <pc:chgData name="Emily DeSantis" userId="a5a297fc-9796-4275-be81-863f2ba65e21" providerId="ADAL" clId="{6CF0C3FC-741D-4DB5-A1A6-18D719F7106B}" dt="2021-11-09T19:24:10.660" v="19" actId="27636"/>
      <pc:docMkLst>
        <pc:docMk/>
      </pc:docMkLst>
      <pc:sldChg chg="addCm modCm">
        <pc:chgData name="Emily DeSantis" userId="a5a297fc-9796-4275-be81-863f2ba65e21" providerId="ADAL" clId="{6CF0C3FC-741D-4DB5-A1A6-18D719F7106B}" dt="2021-11-05T16:12:41.824" v="1"/>
        <pc:sldMkLst>
          <pc:docMk/>
          <pc:sldMk cId="0" sldId="259"/>
        </pc:sldMkLst>
      </pc:sldChg>
      <pc:sldChg chg="addCm modCm">
        <pc:chgData name="Emily DeSantis" userId="a5a297fc-9796-4275-be81-863f2ba65e21" providerId="ADAL" clId="{6CF0C3FC-741D-4DB5-A1A6-18D719F7106B}" dt="2021-11-05T16:16:04.697" v="15"/>
        <pc:sldMkLst>
          <pc:docMk/>
          <pc:sldMk cId="0" sldId="260"/>
        </pc:sldMkLst>
      </pc:sldChg>
      <pc:sldChg chg="modSp mod">
        <pc:chgData name="Emily DeSantis" userId="a5a297fc-9796-4275-be81-863f2ba65e21" providerId="ADAL" clId="{6CF0C3FC-741D-4DB5-A1A6-18D719F7106B}" dt="2021-11-09T19:24:10.660" v="19" actId="27636"/>
        <pc:sldMkLst>
          <pc:docMk/>
          <pc:sldMk cId="2658730173" sldId="445"/>
        </pc:sldMkLst>
        <pc:spChg chg="mod">
          <ac:chgData name="Emily DeSantis" userId="a5a297fc-9796-4275-be81-863f2ba65e21" providerId="ADAL" clId="{6CF0C3FC-741D-4DB5-A1A6-18D719F7106B}" dt="2021-11-09T19:24:10.660" v="19" actId="27636"/>
          <ac:spMkLst>
            <pc:docMk/>
            <pc:sldMk cId="2658730173" sldId="445"/>
            <ac:spMk id="11" creationId="{C73DBD22-955B-486D-B3A1-3C8764707F9C}"/>
          </ac:spMkLst>
        </pc:spChg>
      </pc:sldChg>
      <pc:sldChg chg="modSp mod addCm modCm">
        <pc:chgData name="Emily DeSantis" userId="a5a297fc-9796-4275-be81-863f2ba65e21" providerId="ADAL" clId="{6CF0C3FC-741D-4DB5-A1A6-18D719F7106B}" dt="2021-11-05T16:15:15.171" v="13"/>
        <pc:sldMkLst>
          <pc:docMk/>
          <pc:sldMk cId="318547055" sldId="448"/>
        </pc:sldMkLst>
        <pc:spChg chg="mod">
          <ac:chgData name="Emily DeSantis" userId="a5a297fc-9796-4275-be81-863f2ba65e21" providerId="ADAL" clId="{6CF0C3FC-741D-4DB5-A1A6-18D719F7106B}" dt="2021-11-05T16:14:47.660" v="11" actId="20577"/>
          <ac:spMkLst>
            <pc:docMk/>
            <pc:sldMk cId="318547055" sldId="448"/>
            <ac:spMk id="2" creationId="{00000000-0000-0000-0000-000000000000}"/>
          </ac:spMkLst>
        </pc:spChg>
      </pc:sldChg>
      <pc:sldChg chg="modSp mod">
        <pc:chgData name="Emily DeSantis" userId="a5a297fc-9796-4275-be81-863f2ba65e21" providerId="ADAL" clId="{6CF0C3FC-741D-4DB5-A1A6-18D719F7106B}" dt="2021-11-09T19:24:10.594" v="16" actId="27636"/>
        <pc:sldMkLst>
          <pc:docMk/>
          <pc:sldMk cId="572105045" sldId="467"/>
        </pc:sldMkLst>
        <pc:spChg chg="mod">
          <ac:chgData name="Emily DeSantis" userId="a5a297fc-9796-4275-be81-863f2ba65e21" providerId="ADAL" clId="{6CF0C3FC-741D-4DB5-A1A6-18D719F7106B}" dt="2021-11-09T19:24:10.594" v="16" actId="27636"/>
          <ac:spMkLst>
            <pc:docMk/>
            <pc:sldMk cId="572105045" sldId="467"/>
            <ac:spMk id="11" creationId="{7B1CE54A-4CF8-46EF-B6A3-53256A8917FA}"/>
          </ac:spMkLst>
        </pc:spChg>
      </pc:sldChg>
      <pc:sldChg chg="modSp mod">
        <pc:chgData name="Emily DeSantis" userId="a5a297fc-9796-4275-be81-863f2ba65e21" providerId="ADAL" clId="{6CF0C3FC-741D-4DB5-A1A6-18D719F7106B}" dt="2021-11-09T19:24:10.645" v="18" actId="27636"/>
        <pc:sldMkLst>
          <pc:docMk/>
          <pc:sldMk cId="3395033071" sldId="470"/>
        </pc:sldMkLst>
        <pc:spChg chg="mod">
          <ac:chgData name="Emily DeSantis" userId="a5a297fc-9796-4275-be81-863f2ba65e21" providerId="ADAL" clId="{6CF0C3FC-741D-4DB5-A1A6-18D719F7106B}" dt="2021-11-09T19:24:10.629" v="17" actId="27636"/>
          <ac:spMkLst>
            <pc:docMk/>
            <pc:sldMk cId="3395033071" sldId="470"/>
            <ac:spMk id="5" creationId="{C3C99319-BDC1-4E5E-B713-8DC212771F9B}"/>
          </ac:spMkLst>
        </pc:spChg>
        <pc:spChg chg="mod">
          <ac:chgData name="Emily DeSantis" userId="a5a297fc-9796-4275-be81-863f2ba65e21" providerId="ADAL" clId="{6CF0C3FC-741D-4DB5-A1A6-18D719F7106B}" dt="2021-11-09T19:24:10.645" v="18" actId="27636"/>
          <ac:spMkLst>
            <pc:docMk/>
            <pc:sldMk cId="3395033071" sldId="470"/>
            <ac:spMk id="6" creationId="{DF5689B3-C820-4E05-A376-606A2C99A65B}"/>
          </ac:spMkLst>
        </pc:spChg>
      </pc:sldChg>
    </pc:docChg>
  </pc:docChgLst>
  <pc:docChgLst>
    <pc:chgData name="Emily DeSantis" userId="S::emily.desantis@nysed.gov::a5a297fc-9796-4275-be81-863f2ba65e21" providerId="AD" clId="Web-{3C7A8581-3D32-0232-1814-A811DF00EF88}"/>
    <pc:docChg chg="">
      <pc:chgData name="Emily DeSantis" userId="S::emily.desantis@nysed.gov::a5a297fc-9796-4275-be81-863f2ba65e21" providerId="AD" clId="Web-{3C7A8581-3D32-0232-1814-A811DF00EF88}" dt="2021-11-09T14:25:20.538" v="0"/>
      <pc:docMkLst>
        <pc:docMk/>
      </pc:docMkLst>
      <pc:sldChg chg="addCm">
        <pc:chgData name="Emily DeSantis" userId="S::emily.desantis@nysed.gov::a5a297fc-9796-4275-be81-863f2ba65e21" providerId="AD" clId="Web-{3C7A8581-3D32-0232-1814-A811DF00EF88}" dt="2021-11-09T14:25:20.538" v="0"/>
        <pc:sldMkLst>
          <pc:docMk/>
          <pc:sldMk cId="572105045" sldId="467"/>
        </pc:sldMkLst>
      </pc:sldChg>
    </pc:docChg>
  </pc:docChgLst>
  <pc:docChgLst>
    <pc:chgData name="Emily DeSantis" userId="S::emily.desantis@nysed.gov::a5a297fc-9796-4275-be81-863f2ba65e21" providerId="AD" clId="Web-{A05A9046-9ADB-C778-3624-A3A34912E224}"/>
    <pc:docChg chg="modSld">
      <pc:chgData name="Emily DeSantis" userId="S::emily.desantis@nysed.gov::a5a297fc-9796-4275-be81-863f2ba65e21" providerId="AD" clId="Web-{A05A9046-9ADB-C778-3624-A3A34912E224}" dt="2021-11-09T18:25:22.805" v="106" actId="20577"/>
      <pc:docMkLst>
        <pc:docMk/>
      </pc:docMkLst>
      <pc:sldChg chg="modSp modNotes">
        <pc:chgData name="Emily DeSantis" userId="S::emily.desantis@nysed.gov::a5a297fc-9796-4275-be81-863f2ba65e21" providerId="AD" clId="Web-{A05A9046-9ADB-C778-3624-A3A34912E224}" dt="2021-11-09T18:23:55.255" v="78"/>
        <pc:sldMkLst>
          <pc:docMk/>
          <pc:sldMk cId="0" sldId="260"/>
        </pc:sldMkLst>
        <pc:spChg chg="mod">
          <ac:chgData name="Emily DeSantis" userId="S::emily.desantis@nysed.gov::a5a297fc-9796-4275-be81-863f2ba65e21" providerId="AD" clId="Web-{A05A9046-9ADB-C778-3624-A3A34912E224}" dt="2021-11-09T18:16:47.666" v="14" actId="14100"/>
          <ac:spMkLst>
            <pc:docMk/>
            <pc:sldMk cId="0" sldId="260"/>
            <ac:spMk id="5" creationId="{A7CB24DF-6FD2-42D6-8FD2-ED6FF7B60386}"/>
          </ac:spMkLst>
        </pc:spChg>
      </pc:sldChg>
      <pc:sldChg chg="modSp">
        <pc:chgData name="Emily DeSantis" userId="S::emily.desantis@nysed.gov::a5a297fc-9796-4275-be81-863f2ba65e21" providerId="AD" clId="Web-{A05A9046-9ADB-C778-3624-A3A34912E224}" dt="2021-11-09T18:17:47.590" v="20" actId="20577"/>
        <pc:sldMkLst>
          <pc:docMk/>
          <pc:sldMk cId="318547055" sldId="448"/>
        </pc:sldMkLst>
        <pc:spChg chg="mod">
          <ac:chgData name="Emily DeSantis" userId="S::emily.desantis@nysed.gov::a5a297fc-9796-4275-be81-863f2ba65e21" providerId="AD" clId="Web-{A05A9046-9ADB-C778-3624-A3A34912E224}" dt="2021-11-09T18:17:38.980" v="18" actId="20577"/>
          <ac:spMkLst>
            <pc:docMk/>
            <pc:sldMk cId="318547055" sldId="448"/>
            <ac:spMk id="9" creationId="{56B7EC0D-F2BC-404D-A86C-542C1381AC71}"/>
          </ac:spMkLst>
        </pc:spChg>
        <pc:spChg chg="mod">
          <ac:chgData name="Emily DeSantis" userId="S::emily.desantis@nysed.gov::a5a297fc-9796-4275-be81-863f2ba65e21" providerId="AD" clId="Web-{A05A9046-9ADB-C778-3624-A3A34912E224}" dt="2021-11-09T18:17:41.246" v="19" actId="20577"/>
          <ac:spMkLst>
            <pc:docMk/>
            <pc:sldMk cId="318547055" sldId="448"/>
            <ac:spMk id="13" creationId="{5106DB08-DFFD-49A4-8D03-7DF4CE273845}"/>
          </ac:spMkLst>
        </pc:spChg>
        <pc:spChg chg="mod">
          <ac:chgData name="Emily DeSantis" userId="S::emily.desantis@nysed.gov::a5a297fc-9796-4275-be81-863f2ba65e21" providerId="AD" clId="Web-{A05A9046-9ADB-C778-3624-A3A34912E224}" dt="2021-11-09T18:17:47.590" v="20" actId="20577"/>
          <ac:spMkLst>
            <pc:docMk/>
            <pc:sldMk cId="318547055" sldId="448"/>
            <ac:spMk id="18" creationId="{84EC010B-0958-4EA2-97B8-DE1CA35498BB}"/>
          </ac:spMkLst>
        </pc:spChg>
      </pc:sldChg>
      <pc:sldChg chg="addSp modSp">
        <pc:chgData name="Emily DeSantis" userId="S::emily.desantis@nysed.gov::a5a297fc-9796-4275-be81-863f2ba65e21" providerId="AD" clId="Web-{A05A9046-9ADB-C778-3624-A3A34912E224}" dt="2021-11-09T18:25:22.805" v="106" actId="20577"/>
        <pc:sldMkLst>
          <pc:docMk/>
          <pc:sldMk cId="3395033071" sldId="470"/>
        </pc:sldMkLst>
        <pc:spChg chg="add mod">
          <ac:chgData name="Emily DeSantis" userId="S::emily.desantis@nysed.gov::a5a297fc-9796-4275-be81-863f2ba65e21" providerId="AD" clId="Web-{A05A9046-9ADB-C778-3624-A3A34912E224}" dt="2021-11-09T18:25:22.805" v="106" actId="20577"/>
          <ac:spMkLst>
            <pc:docMk/>
            <pc:sldMk cId="3395033071" sldId="470"/>
            <ac:spMk id="3" creationId="{E727216D-E1C5-4B48-9F07-B2767236508F}"/>
          </ac:spMkLst>
        </pc:spChg>
        <pc:spChg chg="mod">
          <ac:chgData name="Emily DeSantis" userId="S::emily.desantis@nysed.gov::a5a297fc-9796-4275-be81-863f2ba65e21" providerId="AD" clId="Web-{A05A9046-9ADB-C778-3624-A3A34912E224}" dt="2021-11-09T18:24:18.740" v="80" actId="20577"/>
          <ac:spMkLst>
            <pc:docMk/>
            <pc:sldMk cId="3395033071" sldId="470"/>
            <ac:spMk id="18" creationId="{E303B837-7199-4EC2-9B3F-E83F2D0A5DD0}"/>
          </ac:spMkLst>
        </pc:spChg>
      </pc:sldChg>
    </pc:docChg>
  </pc:docChgLst>
  <pc:docChgLst>
    <pc:chgData name="Emily DeSantis" userId="S::emily.desantis@nysed.gov::a5a297fc-9796-4275-be81-863f2ba65e21" providerId="AD" clId="Web-{88D641FA-46D7-81FB-2832-B618D18B1A04}"/>
    <pc:docChg chg="addSld delSld modSld">
      <pc:chgData name="Emily DeSantis" userId="S::emily.desantis@nysed.gov::a5a297fc-9796-4275-be81-863f2ba65e21" providerId="AD" clId="Web-{88D641FA-46D7-81FB-2832-B618D18B1A04}" dt="2021-11-17T15:28:53.699" v="35"/>
      <pc:docMkLst>
        <pc:docMk/>
      </pc:docMkLst>
      <pc:sldChg chg="add del modNotes">
        <pc:chgData name="Emily DeSantis" userId="S::emily.desantis@nysed.gov::a5a297fc-9796-4275-be81-863f2ba65e21" providerId="AD" clId="Web-{88D641FA-46D7-81FB-2832-B618D18B1A04}" dt="2021-11-17T15:28:45.605" v="24"/>
        <pc:sldMkLst>
          <pc:docMk/>
          <pc:sldMk cId="490200416" sldId="256"/>
        </pc:sldMkLst>
      </pc:sldChg>
      <pc:sldChg chg="add del modNotes">
        <pc:chgData name="Emily DeSantis" userId="S::emily.desantis@nysed.gov::a5a297fc-9796-4275-be81-863f2ba65e21" providerId="AD" clId="Web-{88D641FA-46D7-81FB-2832-B618D18B1A04}" dt="2021-11-17T15:28:45.683" v="25"/>
        <pc:sldMkLst>
          <pc:docMk/>
          <pc:sldMk cId="0" sldId="257"/>
        </pc:sldMkLst>
      </pc:sldChg>
      <pc:sldChg chg="add del modNotes">
        <pc:chgData name="Emily DeSantis" userId="S::emily.desantis@nysed.gov::a5a297fc-9796-4275-be81-863f2ba65e21" providerId="AD" clId="Web-{88D641FA-46D7-81FB-2832-B618D18B1A04}" dt="2021-11-17T15:28:46.402" v="32"/>
        <pc:sldMkLst>
          <pc:docMk/>
          <pc:sldMk cId="0" sldId="260"/>
        </pc:sldMkLst>
      </pc:sldChg>
      <pc:sldChg chg="add del modNotes">
        <pc:chgData name="Emily DeSantis" userId="S::emily.desantis@nysed.gov::a5a297fc-9796-4275-be81-863f2ba65e21" providerId="AD" clId="Web-{88D641FA-46D7-81FB-2832-B618D18B1A04}" dt="2021-11-17T15:28:53.699" v="35"/>
        <pc:sldMkLst>
          <pc:docMk/>
          <pc:sldMk cId="0" sldId="268"/>
        </pc:sldMkLst>
      </pc:sldChg>
      <pc:sldChg chg="add del modNotes">
        <pc:chgData name="Emily DeSantis" userId="S::emily.desantis@nysed.gov::a5a297fc-9796-4275-be81-863f2ba65e21" providerId="AD" clId="Web-{88D641FA-46D7-81FB-2832-B618D18B1A04}" dt="2021-11-17T15:28:46.042" v="28"/>
        <pc:sldMkLst>
          <pc:docMk/>
          <pc:sldMk cId="2658730173" sldId="445"/>
        </pc:sldMkLst>
      </pc:sldChg>
      <pc:sldChg chg="add del modNotes">
        <pc:chgData name="Emily DeSantis" userId="S::emily.desantis@nysed.gov::a5a297fc-9796-4275-be81-863f2ba65e21" providerId="AD" clId="Web-{88D641FA-46D7-81FB-2832-B618D18B1A04}" dt="2021-11-17T15:28:46.136" v="29"/>
        <pc:sldMkLst>
          <pc:docMk/>
          <pc:sldMk cId="318547055" sldId="448"/>
        </pc:sldMkLst>
      </pc:sldChg>
      <pc:sldChg chg="add del modNotes">
        <pc:chgData name="Emily DeSantis" userId="S::emily.desantis@nysed.gov::a5a297fc-9796-4275-be81-863f2ba65e21" providerId="AD" clId="Web-{88D641FA-46D7-81FB-2832-B618D18B1A04}" dt="2021-11-17T15:28:46.308" v="30"/>
        <pc:sldMkLst>
          <pc:docMk/>
          <pc:sldMk cId="4222830025" sldId="449"/>
        </pc:sldMkLst>
      </pc:sldChg>
      <pc:sldChg chg="add del modNotes">
        <pc:chgData name="Emily DeSantis" userId="S::emily.desantis@nysed.gov::a5a297fc-9796-4275-be81-863f2ba65e21" providerId="AD" clId="Web-{88D641FA-46D7-81FB-2832-B618D18B1A04}" dt="2021-11-17T15:28:45.730" v="26"/>
        <pc:sldMkLst>
          <pc:docMk/>
          <pc:sldMk cId="572105045" sldId="467"/>
        </pc:sldMkLst>
      </pc:sldChg>
      <pc:sldChg chg="add del modNotes">
        <pc:chgData name="Emily DeSantis" userId="S::emily.desantis@nysed.gov::a5a297fc-9796-4275-be81-863f2ba65e21" providerId="AD" clId="Web-{88D641FA-46D7-81FB-2832-B618D18B1A04}" dt="2021-11-17T15:28:46.355" v="31"/>
        <pc:sldMkLst>
          <pc:docMk/>
          <pc:sldMk cId="2192098159" sldId="468"/>
        </pc:sldMkLst>
      </pc:sldChg>
      <pc:sldChg chg="add del modNotes">
        <pc:chgData name="Emily DeSantis" userId="S::emily.desantis@nysed.gov::a5a297fc-9796-4275-be81-863f2ba65e21" providerId="AD" clId="Web-{88D641FA-46D7-81FB-2832-B618D18B1A04}" dt="2021-11-17T15:28:46.496" v="33"/>
        <pc:sldMkLst>
          <pc:docMk/>
          <pc:sldMk cId="4261380096" sldId="469"/>
        </pc:sldMkLst>
      </pc:sldChg>
      <pc:sldChg chg="add del modNotes">
        <pc:chgData name="Emily DeSantis" userId="S::emily.desantis@nysed.gov::a5a297fc-9796-4275-be81-863f2ba65e21" providerId="AD" clId="Web-{88D641FA-46D7-81FB-2832-B618D18B1A04}" dt="2021-11-17T15:28:45.839" v="27"/>
        <pc:sldMkLst>
          <pc:docMk/>
          <pc:sldMk cId="3395033071" sldId="470"/>
        </pc:sldMkLst>
      </pc:sldChg>
    </pc:docChg>
  </pc:docChgLst>
  <pc:docChgLst>
    <pc:chgData name="Emily DeSantis" userId="S::emily.desantis@nysed.gov::a5a297fc-9796-4275-be81-863f2ba65e21" providerId="AD" clId="Web-{D5CD8BDF-7287-A714-E349-1CD22407E13A}"/>
    <pc:docChg chg="modSld">
      <pc:chgData name="Emily DeSantis" userId="S::emily.desantis@nysed.gov::a5a297fc-9796-4275-be81-863f2ba65e21" providerId="AD" clId="Web-{D5CD8BDF-7287-A714-E349-1CD22407E13A}" dt="2021-11-16T19:06:27.607" v="20" actId="1076"/>
      <pc:docMkLst>
        <pc:docMk/>
      </pc:docMkLst>
      <pc:sldChg chg="addSp modSp">
        <pc:chgData name="Emily DeSantis" userId="S::emily.desantis@nysed.gov::a5a297fc-9796-4275-be81-863f2ba65e21" providerId="AD" clId="Web-{D5CD8BDF-7287-A714-E349-1CD22407E13A}" dt="2021-11-16T19:06:27.607" v="20" actId="1076"/>
        <pc:sldMkLst>
          <pc:docMk/>
          <pc:sldMk cId="0" sldId="260"/>
        </pc:sldMkLst>
        <pc:spChg chg="mod">
          <ac:chgData name="Emily DeSantis" userId="S::emily.desantis@nysed.gov::a5a297fc-9796-4275-be81-863f2ba65e21" providerId="AD" clId="Web-{D5CD8BDF-7287-A714-E349-1CD22407E13A}" dt="2021-11-16T19:05:14.059" v="8" actId="14100"/>
          <ac:spMkLst>
            <pc:docMk/>
            <pc:sldMk cId="0" sldId="260"/>
            <ac:spMk id="5" creationId="{A7CB24DF-6FD2-42D6-8FD2-ED6FF7B60386}"/>
          </ac:spMkLst>
        </pc:spChg>
        <pc:picChg chg="add mod modCrop">
          <ac:chgData name="Emily DeSantis" userId="S::emily.desantis@nysed.gov::a5a297fc-9796-4275-be81-863f2ba65e21" providerId="AD" clId="Web-{D5CD8BDF-7287-A714-E349-1CD22407E13A}" dt="2021-11-16T19:06:27.607" v="20" actId="1076"/>
          <ac:picMkLst>
            <pc:docMk/>
            <pc:sldMk cId="0" sldId="260"/>
            <ac:picMk id="2" creationId="{E9D98C03-D234-4D56-AC07-D475C048560E}"/>
          </ac:picMkLst>
        </pc:picChg>
      </pc:sldChg>
    </pc:docChg>
  </pc:docChgLst>
  <pc:docChgLst>
    <pc:chgData name="Melissa Montague" userId="S::melissa.montague@nysed.gov::5ea6cd2c-5b96-4050-b9e5-59645785377c" providerId="AD" clId="Web-{0D13D3CB-B48C-675F-A24D-A2F6A6963F3C}"/>
    <pc:docChg chg="delSld modSld">
      <pc:chgData name="Melissa Montague" userId="S::melissa.montague@nysed.gov::5ea6cd2c-5b96-4050-b9e5-59645785377c" providerId="AD" clId="Web-{0D13D3CB-B48C-675F-A24D-A2F6A6963F3C}" dt="2021-11-05T17:10:40.249" v="10"/>
      <pc:docMkLst>
        <pc:docMk/>
      </pc:docMkLst>
      <pc:sldChg chg="modNotes">
        <pc:chgData name="Melissa Montague" userId="S::melissa.montague@nysed.gov::5ea6cd2c-5b96-4050-b9e5-59645785377c" providerId="AD" clId="Web-{0D13D3CB-B48C-675F-A24D-A2F6A6963F3C}" dt="2021-11-05T17:03:37.569" v="4"/>
        <pc:sldMkLst>
          <pc:docMk/>
          <pc:sldMk cId="490200416" sldId="256"/>
        </pc:sldMkLst>
      </pc:sldChg>
      <pc:sldChg chg="del modNotes">
        <pc:chgData name="Melissa Montague" userId="S::melissa.montague@nysed.gov::5ea6cd2c-5b96-4050-b9e5-59645785377c" providerId="AD" clId="Web-{0D13D3CB-B48C-675F-A24D-A2F6A6963F3C}" dt="2021-11-05T17:03:38.912" v="5"/>
        <pc:sldMkLst>
          <pc:docMk/>
          <pc:sldMk cId="0" sldId="259"/>
        </pc:sldMkLst>
      </pc:sldChg>
      <pc:sldChg chg="addSp delSp modSp delCm modNotes">
        <pc:chgData name="Melissa Montague" userId="S::melissa.montague@nysed.gov::5ea6cd2c-5b96-4050-b9e5-59645785377c" providerId="AD" clId="Web-{0D13D3CB-B48C-675F-A24D-A2F6A6963F3C}" dt="2021-11-05T17:10:40.249" v="10"/>
        <pc:sldMkLst>
          <pc:docMk/>
          <pc:sldMk cId="0" sldId="260"/>
        </pc:sldMkLst>
        <pc:spChg chg="add del mod">
          <ac:chgData name="Melissa Montague" userId="S::melissa.montague@nysed.gov::5ea6cd2c-5b96-4050-b9e5-59645785377c" providerId="AD" clId="Web-{0D13D3CB-B48C-675F-A24D-A2F6A6963F3C}" dt="2021-11-05T17:07:22.494" v="7"/>
          <ac:spMkLst>
            <pc:docMk/>
            <pc:sldMk cId="0" sldId="260"/>
            <ac:spMk id="3" creationId="{28D4ADCF-DABC-4F9C-811E-EDE448413E00}"/>
          </ac:spMkLst>
        </pc:spChg>
        <pc:spChg chg="add mod">
          <ac:chgData name="Melissa Montague" userId="S::melissa.montague@nysed.gov::5ea6cd2c-5b96-4050-b9e5-59645785377c" providerId="AD" clId="Web-{0D13D3CB-B48C-675F-A24D-A2F6A6963F3C}" dt="2021-11-05T17:07:24.900" v="8"/>
          <ac:spMkLst>
            <pc:docMk/>
            <pc:sldMk cId="0" sldId="260"/>
            <ac:spMk id="5" creationId="{A7CB24DF-6FD2-42D6-8FD2-ED6FF7B60386}"/>
          </ac:spMkLst>
        </pc:spChg>
        <pc:spChg chg="del">
          <ac:chgData name="Melissa Montague" userId="S::melissa.montague@nysed.gov::5ea6cd2c-5b96-4050-b9e5-59645785377c" providerId="AD" clId="Web-{0D13D3CB-B48C-675F-A24D-A2F6A6963F3C}" dt="2021-11-05T17:07:24.900" v="8"/>
          <ac:spMkLst>
            <pc:docMk/>
            <pc:sldMk cId="0" sldId="260"/>
            <ac:spMk id="161" creationId="{00000000-0000-0000-0000-000000000000}"/>
          </ac:spMkLst>
        </pc:spChg>
        <pc:picChg chg="del">
          <ac:chgData name="Melissa Montague" userId="S::melissa.montague@nysed.gov::5ea6cd2c-5b96-4050-b9e5-59645785377c" providerId="AD" clId="Web-{0D13D3CB-B48C-675F-A24D-A2F6A6963F3C}" dt="2021-11-05T17:07:18.759" v="6"/>
          <ac:picMkLst>
            <pc:docMk/>
            <pc:sldMk cId="0" sldId="260"/>
            <ac:picMk id="8" creationId="{8AD46842-87E4-4CDF-9C0D-D1F9D5BC8D06}"/>
          </ac:picMkLst>
        </pc:picChg>
      </pc:sldChg>
    </pc:docChg>
  </pc:docChgLst>
  <pc:docChgLst>
    <pc:chgData name="Melissa Montague" userId="S::melissa.montague@nysed.gov::5ea6cd2c-5b96-4050-b9e5-59645785377c" providerId="AD" clId="Web-{F5C5B2B0-AF01-0A6A-BD47-0F845CECD0CA}"/>
    <pc:docChg chg="">
      <pc:chgData name="Melissa Montague" userId="S::melissa.montague@nysed.gov::5ea6cd2c-5b96-4050-b9e5-59645785377c" providerId="AD" clId="Web-{F5C5B2B0-AF01-0A6A-BD47-0F845CECD0CA}" dt="2021-11-03T17:23:51.943" v="0"/>
      <pc:docMkLst>
        <pc:docMk/>
      </pc:docMkLst>
      <pc:sldChg chg="delCm">
        <pc:chgData name="Melissa Montague" userId="S::melissa.montague@nysed.gov::5ea6cd2c-5b96-4050-b9e5-59645785377c" providerId="AD" clId="Web-{F5C5B2B0-AF01-0A6A-BD47-0F845CECD0CA}" dt="2021-11-03T17:23:51.943" v="0"/>
        <pc:sldMkLst>
          <pc:docMk/>
          <pc:sldMk cId="2192098159" sldId="468"/>
        </pc:sldMkLst>
      </pc:sldChg>
    </pc:docChg>
  </pc:docChgLst>
  <pc:docChgLst>
    <pc:chgData name="Melissa Montague" userId="5ea6cd2c-5b96-4050-b9e5-59645785377c" providerId="ADAL" clId="{880799AB-59C0-4AD1-803E-ED82C86B38D8}"/>
    <pc:docChg chg="undo custSel modSld">
      <pc:chgData name="Melissa Montague" userId="5ea6cd2c-5b96-4050-b9e5-59645785377c" providerId="ADAL" clId="{880799AB-59C0-4AD1-803E-ED82C86B38D8}" dt="2021-11-05T19:03:07.234" v="6" actId="27636"/>
      <pc:docMkLst>
        <pc:docMk/>
      </pc:docMkLst>
      <pc:sldChg chg="modNotesTx">
        <pc:chgData name="Melissa Montague" userId="5ea6cd2c-5b96-4050-b9e5-59645785377c" providerId="ADAL" clId="{880799AB-59C0-4AD1-803E-ED82C86B38D8}" dt="2021-10-27T21:01:49.098" v="2"/>
        <pc:sldMkLst>
          <pc:docMk/>
          <pc:sldMk cId="0" sldId="268"/>
        </pc:sldMkLst>
      </pc:sldChg>
      <pc:sldChg chg="modSp mod">
        <pc:chgData name="Melissa Montague" userId="5ea6cd2c-5b96-4050-b9e5-59645785377c" providerId="ADAL" clId="{880799AB-59C0-4AD1-803E-ED82C86B38D8}" dt="2021-11-05T19:03:07.234" v="6" actId="27636"/>
        <pc:sldMkLst>
          <pc:docMk/>
          <pc:sldMk cId="2658730173" sldId="445"/>
        </pc:sldMkLst>
        <pc:spChg chg="mod">
          <ac:chgData name="Melissa Montague" userId="5ea6cd2c-5b96-4050-b9e5-59645785377c" providerId="ADAL" clId="{880799AB-59C0-4AD1-803E-ED82C86B38D8}" dt="2021-11-05T19:03:07.234" v="6" actId="27636"/>
          <ac:spMkLst>
            <pc:docMk/>
            <pc:sldMk cId="2658730173" sldId="445"/>
            <ac:spMk id="11" creationId="{C73DBD22-955B-486D-B3A1-3C8764707F9C}"/>
          </ac:spMkLst>
        </pc:spChg>
      </pc:sldChg>
      <pc:sldChg chg="modSp mod">
        <pc:chgData name="Melissa Montague" userId="5ea6cd2c-5b96-4050-b9e5-59645785377c" providerId="ADAL" clId="{880799AB-59C0-4AD1-803E-ED82C86B38D8}" dt="2021-11-05T19:03:07.117" v="3" actId="27636"/>
        <pc:sldMkLst>
          <pc:docMk/>
          <pc:sldMk cId="572105045" sldId="467"/>
        </pc:sldMkLst>
        <pc:spChg chg="mod">
          <ac:chgData name="Melissa Montague" userId="5ea6cd2c-5b96-4050-b9e5-59645785377c" providerId="ADAL" clId="{880799AB-59C0-4AD1-803E-ED82C86B38D8}" dt="2021-11-05T19:03:07.117" v="3" actId="27636"/>
          <ac:spMkLst>
            <pc:docMk/>
            <pc:sldMk cId="572105045" sldId="467"/>
            <ac:spMk id="11" creationId="{7B1CE54A-4CF8-46EF-B6A3-53256A8917FA}"/>
          </ac:spMkLst>
        </pc:spChg>
      </pc:sldChg>
      <pc:sldChg chg="modSp mod">
        <pc:chgData name="Melissa Montague" userId="5ea6cd2c-5b96-4050-b9e5-59645785377c" providerId="ADAL" clId="{880799AB-59C0-4AD1-803E-ED82C86B38D8}" dt="2021-11-05T19:03:07.184" v="5" actId="27636"/>
        <pc:sldMkLst>
          <pc:docMk/>
          <pc:sldMk cId="3395033071" sldId="470"/>
        </pc:sldMkLst>
        <pc:spChg chg="mod">
          <ac:chgData name="Melissa Montague" userId="5ea6cd2c-5b96-4050-b9e5-59645785377c" providerId="ADAL" clId="{880799AB-59C0-4AD1-803E-ED82C86B38D8}" dt="2021-11-05T19:03:07.184" v="5" actId="27636"/>
          <ac:spMkLst>
            <pc:docMk/>
            <pc:sldMk cId="3395033071" sldId="470"/>
            <ac:spMk id="5" creationId="{C3C99319-BDC1-4E5E-B713-8DC212771F9B}"/>
          </ac:spMkLst>
        </pc:spChg>
        <pc:spChg chg="mod">
          <ac:chgData name="Melissa Montague" userId="5ea6cd2c-5b96-4050-b9e5-59645785377c" providerId="ADAL" clId="{880799AB-59C0-4AD1-803E-ED82C86B38D8}" dt="2021-11-05T19:03:07.167" v="4" actId="27636"/>
          <ac:spMkLst>
            <pc:docMk/>
            <pc:sldMk cId="3395033071" sldId="470"/>
            <ac:spMk id="6" creationId="{DF5689B3-C820-4E05-A376-606A2C99A65B}"/>
          </ac:spMkLst>
        </pc:spChg>
      </pc:sldChg>
    </pc:docChg>
  </pc:docChgLst>
  <pc:docChgLst>
    <pc:chgData name="Melissa Montague" userId="5ea6cd2c-5b96-4050-b9e5-59645785377c" providerId="ADAL" clId="{EC2E2E87-2741-4F06-A480-04E424B34688}"/>
    <pc:docChg chg="custSel modSld">
      <pc:chgData name="Melissa Montague" userId="5ea6cd2c-5b96-4050-b9e5-59645785377c" providerId="ADAL" clId="{EC2E2E87-2741-4F06-A480-04E424B34688}" dt="2021-10-27T17:43:09.181" v="300" actId="20577"/>
      <pc:docMkLst>
        <pc:docMk/>
      </pc:docMkLst>
      <pc:sldChg chg="modNotesTx">
        <pc:chgData name="Melissa Montague" userId="5ea6cd2c-5b96-4050-b9e5-59645785377c" providerId="ADAL" clId="{EC2E2E87-2741-4F06-A480-04E424B34688}" dt="2021-10-27T17:04:25.996" v="17" actId="20577"/>
        <pc:sldMkLst>
          <pc:docMk/>
          <pc:sldMk cId="490200416" sldId="256"/>
        </pc:sldMkLst>
      </pc:sldChg>
      <pc:sldChg chg="modNotesTx">
        <pc:chgData name="Melissa Montague" userId="5ea6cd2c-5b96-4050-b9e5-59645785377c" providerId="ADAL" clId="{EC2E2E87-2741-4F06-A480-04E424B34688}" dt="2021-10-27T17:04:48.291" v="20" actId="20577"/>
        <pc:sldMkLst>
          <pc:docMk/>
          <pc:sldMk cId="0" sldId="257"/>
        </pc:sldMkLst>
      </pc:sldChg>
      <pc:sldChg chg="modSp mod modNotesTx">
        <pc:chgData name="Melissa Montague" userId="5ea6cd2c-5b96-4050-b9e5-59645785377c" providerId="ADAL" clId="{EC2E2E87-2741-4F06-A480-04E424B34688}" dt="2021-10-27T17:42:45.042" v="292" actId="20577"/>
        <pc:sldMkLst>
          <pc:docMk/>
          <pc:sldMk cId="2658730173" sldId="445"/>
        </pc:sldMkLst>
        <pc:spChg chg="mod">
          <ac:chgData name="Melissa Montague" userId="5ea6cd2c-5b96-4050-b9e5-59645785377c" providerId="ADAL" clId="{EC2E2E87-2741-4F06-A480-04E424B34688}" dt="2021-10-27T17:42:39.908" v="290" actId="20577"/>
          <ac:spMkLst>
            <pc:docMk/>
            <pc:sldMk cId="2658730173" sldId="445"/>
            <ac:spMk id="4" creationId="{9732FD6E-AB6D-42B4-950C-E50BEC374BF4}"/>
          </ac:spMkLst>
        </pc:spChg>
      </pc:sldChg>
      <pc:sldChg chg="modNotesTx">
        <pc:chgData name="Melissa Montague" userId="5ea6cd2c-5b96-4050-b9e5-59645785377c" providerId="ADAL" clId="{EC2E2E87-2741-4F06-A480-04E424B34688}" dt="2021-10-27T17:42:59.807" v="298" actId="20577"/>
        <pc:sldMkLst>
          <pc:docMk/>
          <pc:sldMk cId="318547055" sldId="448"/>
        </pc:sldMkLst>
      </pc:sldChg>
      <pc:sldChg chg="modNotesTx">
        <pc:chgData name="Melissa Montague" userId="5ea6cd2c-5b96-4050-b9e5-59645785377c" providerId="ADAL" clId="{EC2E2E87-2741-4F06-A480-04E424B34688}" dt="2021-10-27T17:05:59.313" v="27" actId="20577"/>
        <pc:sldMkLst>
          <pc:docMk/>
          <pc:sldMk cId="572105045" sldId="467"/>
        </pc:sldMkLst>
      </pc:sldChg>
      <pc:sldChg chg="modNotesTx">
        <pc:chgData name="Melissa Montague" userId="5ea6cd2c-5b96-4050-b9e5-59645785377c" providerId="ADAL" clId="{EC2E2E87-2741-4F06-A480-04E424B34688}" dt="2021-10-27T17:13:14.149" v="280"/>
        <pc:sldMkLst>
          <pc:docMk/>
          <pc:sldMk cId="2192098159" sldId="468"/>
        </pc:sldMkLst>
      </pc:sldChg>
      <pc:sldChg chg="modSp mod modNotesTx">
        <pc:chgData name="Melissa Montague" userId="5ea6cd2c-5b96-4050-b9e5-59645785377c" providerId="ADAL" clId="{EC2E2E87-2741-4F06-A480-04E424B34688}" dt="2021-10-27T17:43:09.181" v="300" actId="20577"/>
        <pc:sldMkLst>
          <pc:docMk/>
          <pc:sldMk cId="3395033071" sldId="470"/>
        </pc:sldMkLst>
        <pc:spChg chg="mod">
          <ac:chgData name="Melissa Montague" userId="5ea6cd2c-5b96-4050-b9e5-59645785377c" providerId="ADAL" clId="{EC2E2E87-2741-4F06-A480-04E424B34688}" dt="2021-10-27T17:07:35.344" v="81" actId="20577"/>
          <ac:spMkLst>
            <pc:docMk/>
            <pc:sldMk cId="3395033071" sldId="470"/>
            <ac:spMk id="6" creationId="{DF5689B3-C820-4E05-A376-606A2C99A65B}"/>
          </ac:spMkLst>
        </pc:spChg>
      </pc:sldChg>
    </pc:docChg>
  </pc:docChgLst>
  <pc:docChgLst>
    <pc:chgData name="Kim Wilkins" userId="S::kim.wilkins@nysed.gov::a205e5ae-c82a-4f1b-83b8-af979577b0c3" providerId="AD" clId="Web-{E2889C8D-3B9E-8C47-918D-7BE3CC3EC33E}"/>
    <pc:docChg chg="">
      <pc:chgData name="Kim Wilkins" userId="S::kim.wilkins@nysed.gov::a205e5ae-c82a-4f1b-83b8-af979577b0c3" providerId="AD" clId="Web-{E2889C8D-3B9E-8C47-918D-7BE3CC3EC33E}" dt="2021-11-08T22:08:27.160" v="0"/>
      <pc:docMkLst>
        <pc:docMk/>
      </pc:docMkLst>
      <pc:sldChg chg="addCm">
        <pc:chgData name="Kim Wilkins" userId="S::kim.wilkins@nysed.gov::a205e5ae-c82a-4f1b-83b8-af979577b0c3" providerId="AD" clId="Web-{E2889C8D-3B9E-8C47-918D-7BE3CC3EC33E}" dt="2021-11-08T22:08:27.160" v="0"/>
        <pc:sldMkLst>
          <pc:docMk/>
          <pc:sldMk cId="572105045" sldId="467"/>
        </pc:sldMkLst>
      </pc:sldChg>
    </pc:docChg>
  </pc:docChgLst>
  <pc:docChgLst>
    <pc:chgData name="Emily DeSantis" userId="a5a297fc-9796-4275-be81-863f2ba65e21" providerId="ADAL" clId="{ACEBC1EA-D631-41E8-A4A9-AEE4F29F9395}"/>
    <pc:docChg chg="modSld">
      <pc:chgData name="Emily DeSantis" userId="a5a297fc-9796-4275-be81-863f2ba65e21" providerId="ADAL" clId="{ACEBC1EA-D631-41E8-A4A9-AEE4F29F9395}" dt="2021-11-17T19:11:15.445" v="1" actId="207"/>
      <pc:docMkLst>
        <pc:docMk/>
      </pc:docMkLst>
      <pc:sldChg chg="modSp mod">
        <pc:chgData name="Emily DeSantis" userId="a5a297fc-9796-4275-be81-863f2ba65e21" providerId="ADAL" clId="{ACEBC1EA-D631-41E8-A4A9-AEE4F29F9395}" dt="2021-11-17T19:11:15.445" v="1" actId="207"/>
        <pc:sldMkLst>
          <pc:docMk/>
          <pc:sldMk cId="2658730173" sldId="445"/>
        </pc:sldMkLst>
        <pc:spChg chg="mod">
          <ac:chgData name="Emily DeSantis" userId="a5a297fc-9796-4275-be81-863f2ba65e21" providerId="ADAL" clId="{ACEBC1EA-D631-41E8-A4A9-AEE4F29F9395}" dt="2021-11-17T19:11:15.445" v="1" actId="207"/>
          <ac:spMkLst>
            <pc:docMk/>
            <pc:sldMk cId="2658730173" sldId="445"/>
            <ac:spMk id="6" creationId="{7056464F-DA51-43D6-8A51-7280CF292BE2}"/>
          </ac:spMkLst>
        </pc:spChg>
      </pc:sldChg>
      <pc:sldChg chg="modSp mod">
        <pc:chgData name="Emily DeSantis" userId="a5a297fc-9796-4275-be81-863f2ba65e21" providerId="ADAL" clId="{ACEBC1EA-D631-41E8-A4A9-AEE4F29F9395}" dt="2021-11-17T19:11:03.785" v="0" actId="404"/>
        <pc:sldMkLst>
          <pc:docMk/>
          <pc:sldMk cId="3395033071" sldId="470"/>
        </pc:sldMkLst>
        <pc:spChg chg="mod">
          <ac:chgData name="Emily DeSantis" userId="a5a297fc-9796-4275-be81-863f2ba65e21" providerId="ADAL" clId="{ACEBC1EA-D631-41E8-A4A9-AEE4F29F9395}" dt="2021-11-17T19:11:03.785" v="0" actId="404"/>
          <ac:spMkLst>
            <pc:docMk/>
            <pc:sldMk cId="3395033071" sldId="470"/>
            <ac:spMk id="6" creationId="{DF5689B3-C820-4E05-A376-606A2C99A6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79BF494-BF82-465E-A63E-BEB3BA02E33D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AD41C7E-BC45-4EB1-92B8-D34FAD436C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9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41C7E-BC45-4EB1-92B8-D34FAD436C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67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41C7E-BC45-4EB1-92B8-D34FAD436C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8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:notes"/>
          <p:cNvSpPr txBox="1">
            <a:spLocks noGrp="1"/>
          </p:cNvSpPr>
          <p:nvPr>
            <p:ph type="body" idx="1"/>
          </p:nvPr>
        </p:nvSpPr>
        <p:spPr>
          <a:xfrm>
            <a:off x="698500" y="4542243"/>
            <a:ext cx="5588000" cy="371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/>
          <a:p>
            <a:pPr>
              <a:buSzPts val="1400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Google Shape;2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179513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98500" y="4542243"/>
            <a:ext cx="5588000" cy="371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/>
          <a:p>
            <a:pPr>
              <a:buSzPts val="1400"/>
            </a:pPr>
            <a:endParaRPr lang="en-US" i="1" dirty="0"/>
          </a:p>
          <a:p>
            <a:pPr>
              <a:buSzPts val="1400"/>
            </a:pPr>
            <a:endParaRPr lang="en-US" dirty="0"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179513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35796"/>
            <a:ext cx="5588000" cy="3716382"/>
          </a:xfrm>
        </p:spPr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790">
              <a:defRPr/>
            </a:pPr>
            <a:fld id="{B1D89EA1-0C5E-4F0A-9E00-59E7E473A8B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4790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437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41C7E-BC45-4EB1-92B8-D34FAD436C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42243"/>
            <a:ext cx="5588000" cy="3851769"/>
          </a:xfrm>
        </p:spPr>
        <p:txBody>
          <a:bodyPr/>
          <a:lstStyle/>
          <a:p>
            <a:endParaRPr lang="en-US" sz="14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790">
              <a:defRPr/>
            </a:pPr>
            <a:fld id="{B1D89EA1-0C5E-4F0A-9E00-59E7E473A8B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4790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245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600E66BB-FE8E-4C8D-825E-8CECF067CD8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4790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246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42242"/>
            <a:ext cx="5588000" cy="3900122"/>
          </a:xfrm>
        </p:spPr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790">
              <a:defRPr/>
            </a:pPr>
            <a:fld id="{B1D89EA1-0C5E-4F0A-9E00-59E7E473A8B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4790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294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542243"/>
            <a:ext cx="5588000" cy="4025838"/>
          </a:xfrm>
        </p:spPr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89EA1-0C5E-4F0A-9E00-59E7E473A8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1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:notes"/>
          <p:cNvSpPr txBox="1">
            <a:spLocks noGrp="1"/>
          </p:cNvSpPr>
          <p:nvPr>
            <p:ph type="body" idx="1"/>
          </p:nvPr>
        </p:nvSpPr>
        <p:spPr>
          <a:xfrm>
            <a:off x="698500" y="4542243"/>
            <a:ext cx="5588000" cy="371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/>
          <a:p>
            <a:pPr>
              <a:defRPr/>
            </a:pPr>
            <a:endParaRPr lang="en-US" sz="800" dirty="0">
              <a:cs typeface="Calibri"/>
            </a:endParaRPr>
          </a:p>
        </p:txBody>
      </p:sp>
      <p:sp>
        <p:nvSpPr>
          <p:cNvPr id="158" name="Google Shape;15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179513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4.jp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 descr="Image result for students site:nysed.gov"/>
          <p:cNvPicPr preferRelativeResize="0"/>
          <p:nvPr/>
        </p:nvPicPr>
        <p:blipFill rotWithShape="1">
          <a:blip r:embed="rId2">
            <a:alphaModFix/>
          </a:blip>
          <a:srcRect b="2200"/>
          <a:stretch/>
        </p:blipFill>
        <p:spPr>
          <a:xfrm>
            <a:off x="447789" y="676675"/>
            <a:ext cx="2258361" cy="1472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/>
          <p:nvPr/>
        </p:nvSpPr>
        <p:spPr>
          <a:xfrm>
            <a:off x="447789" y="2329676"/>
            <a:ext cx="11288100" cy="33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19;p21"/>
          <p:cNvSpPr txBox="1">
            <a:spLocks noGrp="1"/>
          </p:cNvSpPr>
          <p:nvPr>
            <p:ph type="ctrTitle"/>
          </p:nvPr>
        </p:nvSpPr>
        <p:spPr>
          <a:xfrm>
            <a:off x="599225" y="2621134"/>
            <a:ext cx="109935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ubTitle" idx="1"/>
          </p:nvPr>
        </p:nvSpPr>
        <p:spPr>
          <a:xfrm>
            <a:off x="595032" y="4130540"/>
            <a:ext cx="10993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8"/>
              <a:buNone/>
              <a:defRPr sz="24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1" descr="Image result for nysed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629" y="5852071"/>
            <a:ext cx="3071769" cy="77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1" descr="Image result for students site:nysed.gov"/>
          <p:cNvPicPr preferRelativeResize="0"/>
          <p:nvPr/>
        </p:nvPicPr>
        <p:blipFill rotWithShape="1">
          <a:blip r:embed="rId4">
            <a:alphaModFix/>
          </a:blip>
          <a:srcRect t="2052" b="2042"/>
          <a:stretch/>
        </p:blipFill>
        <p:spPr>
          <a:xfrm>
            <a:off x="7061460" y="693839"/>
            <a:ext cx="2258360" cy="144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1" descr="Image result for middle school site:nysed.gov"/>
          <p:cNvPicPr preferRelativeResize="0"/>
          <p:nvPr/>
        </p:nvPicPr>
        <p:blipFill rotWithShape="1">
          <a:blip r:embed="rId5">
            <a:alphaModFix/>
          </a:blip>
          <a:srcRect t="1499" b="1719"/>
          <a:stretch/>
        </p:blipFill>
        <p:spPr>
          <a:xfrm>
            <a:off x="4803099" y="689720"/>
            <a:ext cx="2258360" cy="144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1" descr="Image result for students site:nysed.gov"/>
          <p:cNvPicPr preferRelativeResize="0"/>
          <p:nvPr/>
        </p:nvPicPr>
        <p:blipFill rotWithShape="1">
          <a:blip r:embed="rId6">
            <a:alphaModFix/>
          </a:blip>
          <a:srcRect t="695"/>
          <a:stretch/>
        </p:blipFill>
        <p:spPr>
          <a:xfrm>
            <a:off x="2608441" y="689720"/>
            <a:ext cx="2204556" cy="145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1" descr="Image result for high school site:nysed.gov"/>
          <p:cNvPicPr preferRelativeResize="0"/>
          <p:nvPr/>
        </p:nvPicPr>
        <p:blipFill rotWithShape="1">
          <a:blip r:embed="rId7">
            <a:alphaModFix/>
          </a:blip>
          <a:srcRect b="10281"/>
          <a:stretch/>
        </p:blipFill>
        <p:spPr>
          <a:xfrm>
            <a:off x="9319821" y="692511"/>
            <a:ext cx="2416002" cy="144504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/>
          <p:nvPr/>
        </p:nvSpPr>
        <p:spPr>
          <a:xfrm>
            <a:off x="595032" y="4657983"/>
            <a:ext cx="10993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 strike="noStrike" cap="none" dirty="0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293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/>
          <p:nvPr/>
        </p:nvSpPr>
        <p:spPr>
          <a:xfrm>
            <a:off x="440683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32" descr="Image result for nysed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3741" y="5927572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75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3" descr="Image result for nysed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12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4" descr="Image result for nysed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3629" y="5852071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5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/>
          <p:nvPr/>
        </p:nvSpPr>
        <p:spPr>
          <a:xfrm>
            <a:off x="447817" y="5141973"/>
            <a:ext cx="112983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5"/>
          <p:cNvSpPr txBox="1">
            <a:spLocks noGrp="1"/>
          </p:cNvSpPr>
          <p:nvPr>
            <p:ph type="title"/>
          </p:nvPr>
        </p:nvSpPr>
        <p:spPr>
          <a:xfrm>
            <a:off x="581192" y="5413298"/>
            <a:ext cx="4909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4D2"/>
              </a:buClr>
              <a:buSzPts val="2000"/>
              <a:buFont typeface="Gill Sans"/>
              <a:buNone/>
              <a:defRPr sz="2000" b="0">
                <a:solidFill>
                  <a:srgbClr val="7194D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447816" y="1593908"/>
            <a:ext cx="112929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2"/>
          </p:nvPr>
        </p:nvSpPr>
        <p:spPr>
          <a:xfrm>
            <a:off x="5740824" y="5413298"/>
            <a:ext cx="50613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88" name="Google Shape;88;p35" descr="Image result for nysed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2144" y="5461020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428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/>
          <p:nvPr/>
        </p:nvSpPr>
        <p:spPr>
          <a:xfrm>
            <a:off x="447817" y="5141973"/>
            <a:ext cx="112983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4D2"/>
              </a:buClr>
              <a:buSzPts val="2000"/>
              <a:buFont typeface="Gill Sans"/>
              <a:buNone/>
              <a:defRPr sz="2000" b="0">
                <a:solidFill>
                  <a:srgbClr val="7194D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body" idx="1"/>
          </p:nvPr>
        </p:nvSpPr>
        <p:spPr>
          <a:xfrm>
            <a:off x="447816" y="1593908"/>
            <a:ext cx="112929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701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94" name="Google Shape;94;p36" descr="Image result for nysed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88796" y="646686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4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7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5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5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98" name="Google Shape;98;p37" descr="Image result for students site:nysed.gov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8836" y="698230"/>
            <a:ext cx="11263140" cy="349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7" descr="Image result for nysed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41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5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5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pic>
        <p:nvPicPr>
          <p:cNvPr id="103" name="Google Shape;103;p38" descr="Image result for students site:nysed.gov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8836" y="698230"/>
            <a:ext cx="11263140" cy="3496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244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300" cy="5331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700" cy="2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09" name="Google Shape;109;p39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10" name="Google Shape;110;p3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0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785534" cy="13829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4485803" cy="146691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83B880-0FBF-43B9-ACAD-E2FE9C4EE77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81193" y="3973571"/>
            <a:ext cx="3785534" cy="13829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4F2D8C-CE7E-4EB3-A964-25C64B203BF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88417" y="3973571"/>
            <a:ext cx="4485802" cy="13829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B58A01-B51B-4121-9DF1-0DF584BD6C8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1191" y="5559974"/>
            <a:ext cx="3785534" cy="13829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2" descr="Image result for nysed logo">
            <a:extLst>
              <a:ext uri="{FF2B5EF4-FFF2-40B4-BE49-F238E27FC236}">
                <a16:creationId xmlns:a16="http://schemas.microsoft.com/office/drawing/2014/main" id="{AE4EF899-E51E-40C7-9065-460E637591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75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tudents site:nysed.gov">
            <a:extLst>
              <a:ext uri="{FF2B5EF4-FFF2-40B4-BE49-F238E27FC236}">
                <a16:creationId xmlns:a16="http://schemas.microsoft.com/office/drawing/2014/main" id="{F787C94A-74E4-47DD-9C5F-27D7902816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"/>
          <a:stretch/>
        </p:blipFill>
        <p:spPr bwMode="auto">
          <a:xfrm>
            <a:off x="447789" y="676675"/>
            <a:ext cx="2258360" cy="14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789" y="2329676"/>
            <a:ext cx="11288033" cy="3331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225" y="2621134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of presentation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5032" y="4130540"/>
            <a:ext cx="10993546" cy="47585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Location / Conference Name / Date</a:t>
            </a:r>
          </a:p>
        </p:txBody>
      </p:sp>
      <p:pic>
        <p:nvPicPr>
          <p:cNvPr id="1028" name="Picture 4" descr="Image result for nysed logo">
            <a:extLst>
              <a:ext uri="{FF2B5EF4-FFF2-40B4-BE49-F238E27FC236}">
                <a16:creationId xmlns:a16="http://schemas.microsoft.com/office/drawing/2014/main" id="{7851F4CC-DFF3-4544-8935-8C3EA474F1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29" y="5852071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tudents site:nysed.gov">
            <a:extLst>
              <a:ext uri="{FF2B5EF4-FFF2-40B4-BE49-F238E27FC236}">
                <a16:creationId xmlns:a16="http://schemas.microsoft.com/office/drawing/2014/main" id="{8298B12B-B675-44AC-AD73-7BFAA370DF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2037"/>
          <a:stretch/>
        </p:blipFill>
        <p:spPr bwMode="auto">
          <a:xfrm>
            <a:off x="7061460" y="693839"/>
            <a:ext cx="2258360" cy="1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iddle school site:nysed.gov">
            <a:extLst>
              <a:ext uri="{FF2B5EF4-FFF2-40B4-BE49-F238E27FC236}">
                <a16:creationId xmlns:a16="http://schemas.microsoft.com/office/drawing/2014/main" id="{FF6F280B-58ED-4F66-B9C5-06D645CC645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" b="1726"/>
          <a:stretch/>
        </p:blipFill>
        <p:spPr bwMode="auto">
          <a:xfrm>
            <a:off x="4803099" y="689720"/>
            <a:ext cx="2258360" cy="14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tudents site:nysed.gov">
            <a:extLst>
              <a:ext uri="{FF2B5EF4-FFF2-40B4-BE49-F238E27FC236}">
                <a16:creationId xmlns:a16="http://schemas.microsoft.com/office/drawing/2014/main" id="{BF803153-941B-49D1-9973-6890346DA3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"/>
          <a:stretch/>
        </p:blipFill>
        <p:spPr bwMode="auto">
          <a:xfrm>
            <a:off x="2608441" y="689720"/>
            <a:ext cx="2204557" cy="14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igh school site:nysed.gov">
            <a:extLst>
              <a:ext uri="{FF2B5EF4-FFF2-40B4-BE49-F238E27FC236}">
                <a16:creationId xmlns:a16="http://schemas.microsoft.com/office/drawing/2014/main" id="{F43F673F-7D16-4959-933A-5D824158E6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 bwMode="auto">
          <a:xfrm>
            <a:off x="9319821" y="692511"/>
            <a:ext cx="2416001" cy="1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2AEEBCE9-B068-4D8A-8DDE-DC4D50C98F22}"/>
              </a:ext>
            </a:extLst>
          </p:cNvPr>
          <p:cNvSpPr txBox="1">
            <a:spLocks/>
          </p:cNvSpPr>
          <p:nvPr userDrawn="1"/>
        </p:nvSpPr>
        <p:spPr>
          <a:xfrm>
            <a:off x="595032" y="4657983"/>
            <a:ext cx="10993546" cy="475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4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0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/>
          <p:nvPr/>
        </p:nvSpPr>
        <p:spPr>
          <a:xfrm>
            <a:off x="440286" y="614407"/>
            <a:ext cx="113094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31" name="Google Shape;31;p23" descr="Image result for nysed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95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386" name="Picture 2" descr="Image result for nysed logo">
            <a:extLst>
              <a:ext uri="{FF2B5EF4-FFF2-40B4-BE49-F238E27FC236}">
                <a16:creationId xmlns:a16="http://schemas.microsoft.com/office/drawing/2014/main" id="{3063CB63-0E43-40D1-BC6A-4CBC14B42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47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mage result for nysed logo">
            <a:extLst>
              <a:ext uri="{FF2B5EF4-FFF2-40B4-BE49-F238E27FC236}">
                <a16:creationId xmlns:a16="http://schemas.microsoft.com/office/drawing/2014/main" id="{6E43CF03-B59E-45FD-B82F-5341DAF8F9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38" y="5961128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07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 descr="Image result for nysed logo">
            <a:extLst>
              <a:ext uri="{FF2B5EF4-FFF2-40B4-BE49-F238E27FC236}">
                <a16:creationId xmlns:a16="http://schemas.microsoft.com/office/drawing/2014/main" id="{028B9235-4A50-4102-ADAE-78E8BDAB5F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453083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11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 descr="Image result for nysed logo">
            <a:extLst>
              <a:ext uri="{FF2B5EF4-FFF2-40B4-BE49-F238E27FC236}">
                <a16:creationId xmlns:a16="http://schemas.microsoft.com/office/drawing/2014/main" id="{925CC433-4523-469A-952F-DF9BA87185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62" y="743175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11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Image result for nysed logo">
            <a:extLst>
              <a:ext uri="{FF2B5EF4-FFF2-40B4-BE49-F238E27FC236}">
                <a16:creationId xmlns:a16="http://schemas.microsoft.com/office/drawing/2014/main" id="{7929A2F3-E0B0-46AD-9E6E-79A152E27D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4" descr="Image result for nysed logo">
            <a:extLst>
              <a:ext uri="{FF2B5EF4-FFF2-40B4-BE49-F238E27FC236}">
                <a16:creationId xmlns:a16="http://schemas.microsoft.com/office/drawing/2014/main" id="{5E8E4FC0-FD4E-42F4-95C9-573C2B1795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40" y="5952738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16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2" descr="Image result for nysed logo">
            <a:extLst>
              <a:ext uri="{FF2B5EF4-FFF2-40B4-BE49-F238E27FC236}">
                <a16:creationId xmlns:a16="http://schemas.microsoft.com/office/drawing/2014/main" id="{FCB65FD5-BA3D-4467-96AD-2A8B73DC55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59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4" descr="Image result for nysed logo">
            <a:extLst>
              <a:ext uri="{FF2B5EF4-FFF2-40B4-BE49-F238E27FC236}">
                <a16:creationId xmlns:a16="http://schemas.microsoft.com/office/drawing/2014/main" id="{86C671BE-7109-4269-B2A5-0B267D2BD9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015" y="5982838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5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2" descr="Image result for nysed logo">
            <a:extLst>
              <a:ext uri="{FF2B5EF4-FFF2-40B4-BE49-F238E27FC236}">
                <a16:creationId xmlns:a16="http://schemas.microsoft.com/office/drawing/2014/main" id="{71006243-8CD8-4778-963A-0B1F4001D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96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4" descr="Image result for nysed logo">
            <a:extLst>
              <a:ext uri="{FF2B5EF4-FFF2-40B4-BE49-F238E27FC236}">
                <a16:creationId xmlns:a16="http://schemas.microsoft.com/office/drawing/2014/main" id="{C5B01C5F-DC30-4AAA-9122-0828D69267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41" y="5927572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9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325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825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ysed logo">
            <a:extLst>
              <a:ext uri="{FF2B5EF4-FFF2-40B4-BE49-F238E27FC236}">
                <a16:creationId xmlns:a16="http://schemas.microsoft.com/office/drawing/2014/main" id="{BE4451AF-8585-45C5-85DD-D786673ED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25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nysed logo">
            <a:extLst>
              <a:ext uri="{FF2B5EF4-FFF2-40B4-BE49-F238E27FC236}">
                <a16:creationId xmlns:a16="http://schemas.microsoft.com/office/drawing/2014/main" id="{0AB6B426-DFBE-4CCA-A89C-AA4EF14248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29" y="5852071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89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413298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1593908"/>
            <a:ext cx="11292840" cy="3212092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413298"/>
            <a:ext cx="506132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2" descr="Image result for nysed logo">
            <a:extLst>
              <a:ext uri="{FF2B5EF4-FFF2-40B4-BE49-F238E27FC236}">
                <a16:creationId xmlns:a16="http://schemas.microsoft.com/office/drawing/2014/main" id="{42881AB4-9588-4227-A726-55CD464C1A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4" y="5461020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59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1593908"/>
            <a:ext cx="11292840" cy="3212092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4" descr="Image result for nysed logo">
            <a:extLst>
              <a:ext uri="{FF2B5EF4-FFF2-40B4-BE49-F238E27FC236}">
                <a16:creationId xmlns:a16="http://schemas.microsoft.com/office/drawing/2014/main" id="{62E6E1C0-B4BE-42AD-8182-F772BAE85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96" y="646686"/>
            <a:ext cx="3071769" cy="7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03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section subtitle</a:t>
            </a:r>
          </a:p>
        </p:txBody>
      </p:sp>
      <p:pic>
        <p:nvPicPr>
          <p:cNvPr id="2052" name="Picture 4" descr="Image result for students site:nysed.gov">
            <a:extLst>
              <a:ext uri="{FF2B5EF4-FFF2-40B4-BE49-F238E27FC236}">
                <a16:creationId xmlns:a16="http://schemas.microsoft.com/office/drawing/2014/main" id="{611BA35E-7753-472F-A3F0-7CFDDEAB3A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6" y="698230"/>
            <a:ext cx="11263140" cy="34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ysed logo">
            <a:extLst>
              <a:ext uri="{FF2B5EF4-FFF2-40B4-BE49-F238E27FC236}">
                <a16:creationId xmlns:a16="http://schemas.microsoft.com/office/drawing/2014/main" id="{77E2FCBF-EE1D-4FB0-85AA-79319E6608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5925289"/>
            <a:ext cx="808664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2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section subtitle</a:t>
            </a:r>
          </a:p>
        </p:txBody>
      </p:sp>
      <p:pic>
        <p:nvPicPr>
          <p:cNvPr id="2052" name="Picture 4" descr="Image result for students site:nysed.gov">
            <a:extLst>
              <a:ext uri="{FF2B5EF4-FFF2-40B4-BE49-F238E27FC236}">
                <a16:creationId xmlns:a16="http://schemas.microsoft.com/office/drawing/2014/main" id="{611BA35E-7753-472F-A3F0-7CFDDEAB3A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6" y="698230"/>
            <a:ext cx="11263140" cy="34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39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73D8-E311-4BCA-B83A-E666C503F5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5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/>
        </p:nvSpPr>
        <p:spPr>
          <a:xfrm>
            <a:off x="440286" y="614407"/>
            <a:ext cx="113094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45" name="Google Shape;45;p25" descr="Image result for nysed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9038" y="5961128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48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447817" y="5141974"/>
            <a:ext cx="112908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5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5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0" name="Google Shape;50;p27" descr="Image result for nysed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8462" y="743175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00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56" name="Google Shape;56;p28" descr="Image result for nysed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38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62" name="Google Shape;62;p29" descr="Image result for nysed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9040" y="5952738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46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/>
          <p:nvPr/>
        </p:nvSpPr>
        <p:spPr>
          <a:xfrm>
            <a:off x="445982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1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1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70" name="Google Shape;70;p30" descr="Image result for nysed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21015" y="5982838"/>
            <a:ext cx="3071769" cy="77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09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1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/>
          <p:nvPr/>
        </p:nvSpPr>
        <p:spPr>
          <a:xfrm>
            <a:off x="440683" y="606554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31" descr="Image result for nysed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2143" y="5925289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04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50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500" cy="3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/>
          <p:nvPr/>
        </p:nvSpPr>
        <p:spPr>
          <a:xfrm>
            <a:off x="446534" y="457200"/>
            <a:ext cx="3703200" cy="9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0"/>
          <p:cNvSpPr/>
          <p:nvPr/>
        </p:nvSpPr>
        <p:spPr>
          <a:xfrm>
            <a:off x="8042147" y="453643"/>
            <a:ext cx="3703200" cy="9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0"/>
          <p:cNvSpPr/>
          <p:nvPr/>
        </p:nvSpPr>
        <p:spPr>
          <a:xfrm>
            <a:off x="4241830" y="457200"/>
            <a:ext cx="3703200" cy="9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0"/>
          <p:cNvSpPr txBox="1"/>
          <p:nvPr/>
        </p:nvSpPr>
        <p:spPr>
          <a:xfrm>
            <a:off x="11551920" y="6434040"/>
            <a:ext cx="6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952445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71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Google Shape;15;p20">
            <a:extLst>
              <a:ext uri="{FF2B5EF4-FFF2-40B4-BE49-F238E27FC236}">
                <a16:creationId xmlns:a16="http://schemas.microsoft.com/office/drawing/2014/main" id="{82F99A8C-A269-479D-853F-FB4462E41C23}"/>
              </a:ext>
            </a:extLst>
          </p:cNvPr>
          <p:cNvSpPr txBox="1"/>
          <p:nvPr userDrawn="1"/>
        </p:nvSpPr>
        <p:spPr>
          <a:xfrm>
            <a:off x="11551920" y="6434040"/>
            <a:ext cx="6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747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grad-measures/thoughtexchan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AE4940-E3AA-4911-A13B-6B066D976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2621135"/>
            <a:ext cx="10993500" cy="807866"/>
          </a:xfrm>
        </p:spPr>
        <p:txBody>
          <a:bodyPr/>
          <a:lstStyle/>
          <a:p>
            <a:pPr algn="ctr"/>
            <a:r>
              <a:rPr lang="en-US" dirty="0">
                <a:latin typeface="Gill Sans" panose="020B0604020202020204" charset="0"/>
              </a:rPr>
              <a:t>GRADUATION MEASURES IN NEW YORK STATE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AF655B-B583-413A-B3BC-35489BB55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32" y="3724713"/>
            <a:ext cx="10993500" cy="16358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400" dirty="0">
                <a:latin typeface="Gill Sans MT" panose="020B0502020104020203" pitchFamily="34" charset="0"/>
              </a:rPr>
              <a:t>BREAKOUT ROOM SESSION</a:t>
            </a:r>
          </a:p>
          <a:p>
            <a:pPr algn="ctr"/>
            <a:endParaRPr lang="en-US" sz="3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Gill Sans MT" panose="020B0502020104020203" pitchFamily="34" charset="0"/>
              </a:rPr>
              <a:t>WINTER 2022 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Gill Sans MT" panose="020B0502020104020203" pitchFamily="34" charset="0"/>
              </a:rPr>
              <a:t>REGIONAL INFORMATION MEETING</a:t>
            </a:r>
          </a:p>
        </p:txBody>
      </p:sp>
    </p:spTree>
    <p:extLst>
      <p:ext uri="{BB962C8B-B14F-4D97-AF65-F5344CB8AC3E}">
        <p14:creationId xmlns:p14="http://schemas.microsoft.com/office/powerpoint/2010/main" val="49020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EB6F-2D8A-4CB0-BD7A-7C4963AC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Key Takeaway</a:t>
            </a:r>
          </a:p>
        </p:txBody>
      </p:sp>
      <p:pic>
        <p:nvPicPr>
          <p:cNvPr id="8" name="Graphic 7" descr="Social network with solid fill">
            <a:extLst>
              <a:ext uri="{FF2B5EF4-FFF2-40B4-BE49-F238E27FC236}">
                <a16:creationId xmlns:a16="http://schemas.microsoft.com/office/drawing/2014/main" id="{F67D68B3-B5DD-49CC-B40A-4A948A379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2692" y="2388838"/>
            <a:ext cx="3626616" cy="36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8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5000" dirty="0"/>
              <a:t>THANK YOU</a:t>
            </a:r>
            <a:endParaRPr sz="5000" dirty="0"/>
          </a:p>
        </p:txBody>
      </p:sp>
      <p:pic>
        <p:nvPicPr>
          <p:cNvPr id="218" name="Google Shape;218;p37" descr="Diagram showing the movement of Zoom participants between the main room and several breakout room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492" y="2366301"/>
            <a:ext cx="7733016" cy="414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>
                <a:latin typeface="Gill Sans" panose="020B0604020202020204" charset="0"/>
              </a:rPr>
              <a:t>INTRODUCTIONS</a:t>
            </a:r>
          </a:p>
        </p:txBody>
      </p:sp>
      <p:sp>
        <p:nvSpPr>
          <p:cNvPr id="122" name="Google Shape;122;p2"/>
          <p:cNvSpPr txBox="1">
            <a:spLocks noGrp="1"/>
          </p:cNvSpPr>
          <p:nvPr>
            <p:ph type="body" idx="1"/>
          </p:nvPr>
        </p:nvSpPr>
        <p:spPr>
          <a:xfrm>
            <a:off x="581025" y="2181224"/>
            <a:ext cx="7691438" cy="364807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Your name and role</a:t>
            </a:r>
          </a:p>
          <a:p>
            <a:pPr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The group(s) and/or organization(s) you represent</a:t>
            </a:r>
          </a:p>
        </p:txBody>
      </p:sp>
      <p:pic>
        <p:nvPicPr>
          <p:cNvPr id="7" name="Graphic 6" descr="Online meeting with solid fill">
            <a:extLst>
              <a:ext uri="{FF2B5EF4-FFF2-40B4-BE49-F238E27FC236}">
                <a16:creationId xmlns:a16="http://schemas.microsoft.com/office/drawing/2014/main" id="{6072B946-60DF-4F8A-BD62-916776EC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5337" y="2528888"/>
            <a:ext cx="30099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2A9D-B460-486E-B0E1-2162F989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STATE DIPLOMA REQUIREMENTS:</a:t>
            </a:r>
            <a:br>
              <a:rPr lang="en-US" dirty="0"/>
            </a:br>
            <a:r>
              <a:rPr lang="en-US" dirty="0"/>
              <a:t>CREDIT DISTRIBUTION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832A6AC-115A-414C-9FDD-44D59D4DC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4781029" cy="457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23444" indent="0">
              <a:buNone/>
            </a:pPr>
            <a:r>
              <a:rPr lang="en-US" dirty="0">
                <a:solidFill>
                  <a:schemeClr val="tx1"/>
                </a:solidFill>
              </a:rPr>
              <a:t>Student Choice in Course Selection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5EAE17-D9E6-41CA-B913-F7298FB8A11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84392" y="2685203"/>
            <a:ext cx="5422444" cy="7963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chemeClr val="tx1"/>
                </a:solidFill>
              </a:rPr>
              <a:t>In most disciplines, students choose the courses they want to take.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FF3CA87-6A59-4B75-B5EB-2C1834A371D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81191" y="3749441"/>
            <a:ext cx="4781029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23444" indent="0">
              <a:buNone/>
            </a:pPr>
            <a:r>
              <a:rPr lang="en-US" dirty="0">
                <a:solidFill>
                  <a:schemeClr val="tx1"/>
                </a:solidFill>
              </a:rPr>
              <a:t>Required Courses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B1CE54A-4CF8-46EF-B6A3-53256A8917F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84392" y="4206640"/>
            <a:ext cx="5422444" cy="23019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Health (½ credit required)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Global Studies and Geography (2 credits required)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United States History (1 credit required)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Participation in Government (½ credit required)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Economics (½ credit required)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51C115A-4472-4C9A-AE20-324D8F27B95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7377493"/>
              </p:ext>
            </p:extLst>
          </p:nvPr>
        </p:nvGraphicFramePr>
        <p:xfrm>
          <a:off x="6829781" y="1561951"/>
          <a:ext cx="3844910" cy="4946651"/>
        </p:xfrm>
        <a:graphic>
          <a:graphicData uri="http://schemas.openxmlformats.org/drawingml/2006/table">
            <a:tbl>
              <a:tblPr firstRow="1" firstCol="1" bandRow="1"/>
              <a:tblGrid>
                <a:gridCol w="3078714">
                  <a:extLst>
                    <a:ext uri="{9D8B030D-6E8A-4147-A177-3AD203B41FA5}">
                      <a16:colId xmlns:a16="http://schemas.microsoft.com/office/drawing/2014/main" val="1623015695"/>
                    </a:ext>
                  </a:extLst>
                </a:gridCol>
                <a:gridCol w="766196">
                  <a:extLst>
                    <a:ext uri="{9D8B030D-6E8A-4147-A177-3AD203B41FA5}">
                      <a16:colId xmlns:a16="http://schemas.microsoft.com/office/drawing/2014/main" val="2023156448"/>
                    </a:ext>
                  </a:extLst>
                </a:gridCol>
              </a:tblGrid>
              <a:tr h="323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number of credits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50546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6658"/>
                  </a:ext>
                </a:extLst>
              </a:tr>
              <a:tr h="10102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Studies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Distributed as follows: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U.S. History (1)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History and Geography (2)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 in Government (½)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Economics (½)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04829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Distributed as follows: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 Science (1)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Science (1)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 Science or Physical Science (1)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580489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Mathematics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10975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Languages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475802"/>
                  </a:ext>
                </a:extLst>
              </a:tr>
              <a:tr h="208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 Art, Music, Dance, and/or Theater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00576"/>
                  </a:ext>
                </a:extLst>
              </a:tr>
              <a:tr h="376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Education 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(participation each semester)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695373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½ 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12892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Electives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½ 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62376"/>
                  </a:ext>
                </a:extLst>
              </a:tr>
              <a:tr h="1838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Gill Sans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 dirty="0">
                        <a:effectLst/>
                        <a:latin typeface="Gill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17" marR="548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649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10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DB23-F64A-4B38-9F2E-2C7E5C98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(+1) PATHWAYS</a:t>
            </a:r>
          </a:p>
        </p:txBody>
      </p:sp>
      <p:sp>
        <p:nvSpPr>
          <p:cNvPr id="8" name="Content Placeholder 23">
            <a:extLst>
              <a:ext uri="{FF2B5EF4-FFF2-40B4-BE49-F238E27FC236}">
                <a16:creationId xmlns:a16="http://schemas.microsoft.com/office/drawing/2014/main" id="{C1DFDA8F-FA99-4BAF-9DC0-CCF66E488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089" y="2192279"/>
            <a:ext cx="3786188" cy="1077475"/>
          </a:xfrm>
        </p:spPr>
        <p:txBody>
          <a:bodyPr>
            <a:normAutofit fontScale="92500" lnSpcReduction="20000"/>
          </a:bodyPr>
          <a:lstStyle/>
          <a:p>
            <a:pPr marL="123444" indent="0" algn="ctr">
              <a:buNone/>
            </a:pP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C99319-BDC1-4E5E-B713-8DC212771F9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546578" y="3317661"/>
            <a:ext cx="2787561" cy="1123827"/>
          </a:xfrm>
        </p:spPr>
        <p:txBody>
          <a:bodyPr anchor="t">
            <a:normAutofit/>
          </a:bodyPr>
          <a:lstStyle/>
          <a:p>
            <a:pPr marL="123444" lvl="0" indent="0" algn="ctr">
              <a:spcBef>
                <a:spcPct val="0"/>
              </a:spcBef>
              <a:spcAft>
                <a:spcPts val="0"/>
              </a:spcAft>
              <a:buSzTx/>
              <a:buNone/>
              <a:defRPr/>
            </a:pPr>
            <a:r>
              <a:rPr lang="en-US" altLang="en-US" sz="2000" b="1" dirty="0">
                <a:solidFill>
                  <a:prstClr val="black"/>
                </a:solidFill>
                <a:ea typeface="ＭＳ Ｐゴシック" pitchFamily="34" charset="-128"/>
              </a:rPr>
              <a:t>All students must pass 4 required assessments (one in each discipline)</a:t>
            </a:r>
            <a:endParaRPr lang="en-US" sz="2000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C2FF1DA-8F32-4B1B-BEFD-D34E349CE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5400000">
            <a:off x="2827473" y="2345372"/>
            <a:ext cx="331419" cy="4646645"/>
          </a:xfrm>
          <a:prstGeom prst="leftBrace">
            <a:avLst>
              <a:gd name="adj1" fmla="val 8362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2" name="Content Placeholder 26" descr="individual circles containing each of the four required disciplinary assessments (English, mathematics, science, and social studies)">
            <a:extLst>
              <a:ext uri="{FF2B5EF4-FFF2-40B4-BE49-F238E27FC236}">
                <a16:creationId xmlns:a16="http://schemas.microsoft.com/office/drawing/2014/main" id="{87B73150-02E1-46E6-A8CB-9573A5B12E4C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300367" y="4840716"/>
            <a:ext cx="5328550" cy="146691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C66A-3A8F-4D09-9BA6-3FDD5EA89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668" y="3477470"/>
            <a:ext cx="1523416" cy="1466919"/>
          </a:xfrm>
        </p:spPr>
        <p:txBody>
          <a:bodyPr>
            <a:normAutofit/>
          </a:bodyPr>
          <a:lstStyle/>
          <a:p>
            <a:pPr marL="123444" indent="0">
              <a:buNone/>
            </a:pPr>
            <a:r>
              <a:rPr lang="en-US" sz="8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Gill Sans MT" panose="020B0502020104020203"/>
              </a:rPr>
              <a:t>+1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C1A5F95D-72BA-4E2C-94B5-C711AB62D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563084" y="2192279"/>
            <a:ext cx="86049" cy="4213881"/>
          </a:xfrm>
          <a:prstGeom prst="leftBrace">
            <a:avLst>
              <a:gd name="adj1" fmla="val 8358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11" name="Group 26" descr="individual rectangles containing each of the six pathway options: STEM (Science, Technology, Engineering, and Mathematics), humanities, arts, LOTE (Languages other than English), CTE (Career and Technical Education), and CDOS (Career Development and Occupational Studies)">
            <a:extLst>
              <a:ext uri="{FF2B5EF4-FFF2-40B4-BE49-F238E27FC236}">
                <a16:creationId xmlns:a16="http://schemas.microsoft.com/office/drawing/2014/main" id="{71F885AE-4EE1-4CF1-ADDC-EE6664B44DBC}"/>
              </a:ext>
            </a:extLst>
          </p:cNvPr>
          <p:cNvGrpSpPr>
            <a:grpSpLocks/>
          </p:cNvGrpSpPr>
          <p:nvPr/>
        </p:nvGrpSpPr>
        <p:grpSpPr bwMode="auto">
          <a:xfrm>
            <a:off x="6982414" y="1941688"/>
            <a:ext cx="1343526" cy="4118920"/>
            <a:chOff x="7056119" y="1523352"/>
            <a:chExt cx="1706882" cy="4428972"/>
          </a:xfrm>
          <a:solidFill>
            <a:schemeClr val="accent1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DE46EE00-8947-4351-BAF3-B0BCE7E72173}"/>
                </a:ext>
              </a:extLst>
            </p:cNvPr>
            <p:cNvSpPr/>
            <p:nvPr/>
          </p:nvSpPr>
          <p:spPr>
            <a:xfrm>
              <a:off x="7056119" y="5264062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CDOS</a:t>
              </a: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4B5E64A7-1188-4518-9F54-A18BE4C4A024}"/>
                </a:ext>
              </a:extLst>
            </p:cNvPr>
            <p:cNvSpPr/>
            <p:nvPr/>
          </p:nvSpPr>
          <p:spPr>
            <a:xfrm>
              <a:off x="7056119" y="4506112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CTE</a:t>
              </a: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0657B379-FCB2-4FBE-BA57-617382458687}"/>
                </a:ext>
              </a:extLst>
            </p:cNvPr>
            <p:cNvSpPr/>
            <p:nvPr/>
          </p:nvSpPr>
          <p:spPr>
            <a:xfrm>
              <a:off x="7056119" y="1523352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STEM</a:t>
              </a: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F1CFC22D-F927-47AF-A3D5-4CFB9B17A234}"/>
                </a:ext>
              </a:extLst>
            </p:cNvPr>
            <p:cNvSpPr/>
            <p:nvPr/>
          </p:nvSpPr>
          <p:spPr>
            <a:xfrm>
              <a:off x="7056119" y="2263126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Humanities</a:t>
              </a:r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F4049909-5635-4C26-9003-B1C9AE26FE53}"/>
                </a:ext>
              </a:extLst>
            </p:cNvPr>
            <p:cNvSpPr/>
            <p:nvPr/>
          </p:nvSpPr>
          <p:spPr>
            <a:xfrm>
              <a:off x="7056119" y="3002901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Arts</a:t>
              </a: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55233874-5CD9-4446-8565-C2DF225DD6EC}"/>
                </a:ext>
              </a:extLst>
            </p:cNvPr>
            <p:cNvSpPr/>
            <p:nvPr/>
          </p:nvSpPr>
          <p:spPr>
            <a:xfrm>
              <a:off x="7056119" y="3748163"/>
              <a:ext cx="1706882" cy="688262"/>
            </a:xfrm>
            <a:custGeom>
              <a:avLst/>
              <a:gdLst>
                <a:gd name="connsiteX0" fmla="*/ 0 w 1238458"/>
                <a:gd name="connsiteY0" fmla="*/ 0 h 743075"/>
                <a:gd name="connsiteX1" fmla="*/ 1238458 w 1238458"/>
                <a:gd name="connsiteY1" fmla="*/ 0 h 743075"/>
                <a:gd name="connsiteX2" fmla="*/ 1238458 w 1238458"/>
                <a:gd name="connsiteY2" fmla="*/ 743075 h 743075"/>
                <a:gd name="connsiteX3" fmla="*/ 0 w 1238458"/>
                <a:gd name="connsiteY3" fmla="*/ 743075 h 743075"/>
                <a:gd name="connsiteX4" fmla="*/ 0 w 1238458"/>
                <a:gd name="connsiteY4" fmla="*/ 0 h 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458" h="743075">
                  <a:moveTo>
                    <a:pt x="0" y="0"/>
                  </a:moveTo>
                  <a:lnTo>
                    <a:pt x="1238458" y="0"/>
                  </a:lnTo>
                  <a:lnTo>
                    <a:pt x="1238458" y="743075"/>
                  </a:lnTo>
                  <a:lnTo>
                    <a:pt x="0" y="743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World Languages</a:t>
              </a:r>
            </a:p>
          </p:txBody>
        </p:sp>
      </p:grpSp>
      <p:sp>
        <p:nvSpPr>
          <p:cNvPr id="18" name="Freeform 16">
            <a:extLst>
              <a:ext uri="{FF2B5EF4-FFF2-40B4-BE49-F238E27FC236}">
                <a16:creationId xmlns:a16="http://schemas.microsoft.com/office/drawing/2014/main" id="{E303B837-7199-4EC2-9B3F-E83F2D0A5DD0}"/>
              </a:ext>
            </a:extLst>
          </p:cNvPr>
          <p:cNvSpPr/>
          <p:nvPr/>
        </p:nvSpPr>
        <p:spPr bwMode="auto">
          <a:xfrm>
            <a:off x="6982414" y="6125417"/>
            <a:ext cx="1343526" cy="640080"/>
          </a:xfrm>
          <a:custGeom>
            <a:avLst/>
            <a:gdLst>
              <a:gd name="connsiteX0" fmla="*/ 0 w 1238458"/>
              <a:gd name="connsiteY0" fmla="*/ 0 h 743075"/>
              <a:gd name="connsiteX1" fmla="*/ 1238458 w 1238458"/>
              <a:gd name="connsiteY1" fmla="*/ 0 h 743075"/>
              <a:gd name="connsiteX2" fmla="*/ 1238458 w 1238458"/>
              <a:gd name="connsiteY2" fmla="*/ 743075 h 743075"/>
              <a:gd name="connsiteX3" fmla="*/ 0 w 1238458"/>
              <a:gd name="connsiteY3" fmla="*/ 743075 h 743075"/>
              <a:gd name="connsiteX4" fmla="*/ 0 w 1238458"/>
              <a:gd name="connsiteY4" fmla="*/ 0 h 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458" h="743075">
                <a:moveTo>
                  <a:pt x="0" y="0"/>
                </a:moveTo>
                <a:lnTo>
                  <a:pt x="1238458" y="0"/>
                </a:lnTo>
                <a:lnTo>
                  <a:pt x="1238458" y="743075"/>
                </a:lnTo>
                <a:lnTo>
                  <a:pt x="0" y="743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Civic Readiness*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89B3-C820-4E05-A376-606A2C99A65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55378" y="2009422"/>
            <a:ext cx="3296355" cy="4213881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If students are not able to earn a passing score of 65 on Regents Exams, they may be eligible for: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Appeals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Safety Nets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Superintendent Determination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STEM: Science, Technology, Engineering, Math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CTE: Career &amp; Technical Education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CDOS: Career Development and Occupational Studies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7216D-E1C5-4B48-9F07-B2767236508F}"/>
              </a:ext>
            </a:extLst>
          </p:cNvPr>
          <p:cNvSpPr txBox="1"/>
          <p:nvPr/>
        </p:nvSpPr>
        <p:spPr>
          <a:xfrm>
            <a:off x="8506178" y="623428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Arial"/>
              </a:rPr>
              <a:t>*In PILOT program now</a:t>
            </a:r>
          </a:p>
        </p:txBody>
      </p:sp>
    </p:spTree>
    <p:extLst>
      <p:ext uri="{BB962C8B-B14F-4D97-AF65-F5344CB8AC3E}">
        <p14:creationId xmlns:p14="http://schemas.microsoft.com/office/powerpoint/2010/main" val="339503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EBBB-5816-428B-901C-FD6D8CBB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DIPLOMAS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6464F-DA51-43D6-8A51-7280CF292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8895" y="2119907"/>
            <a:ext cx="2871216" cy="75895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123444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Local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56BE87-D1CD-49E9-8700-F28C13E6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896" y="2874067"/>
            <a:ext cx="2871216" cy="351129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1900" b="0" dirty="0">
                <a:solidFill>
                  <a:srgbClr val="0070C0"/>
                </a:solidFill>
              </a:rPr>
              <a:t>22 units of credit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Used appeals, safety nets to meet assessment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OR Superintendent Determination of a Local Diploma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ACE4AA-4928-42EA-90AB-77A65E8349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74259" y="2126404"/>
            <a:ext cx="2871216" cy="75895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123444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Regents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176170-BA8B-47EF-9FDB-0B3A73E741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374259" y="2880564"/>
            <a:ext cx="2871216" cy="351129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70C0"/>
                </a:solidFill>
              </a:rPr>
              <a:t>22 units of credit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Earned passing scores (65+)* on all required assessments (4 +1)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25F8DF-D040-48B9-A4BB-5F9DDB71585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783500" y="2126404"/>
            <a:ext cx="2871216" cy="75895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123444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Regents with Advanced Designation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C73DBD22-955B-486D-B3A1-3C8764707F9C}"/>
              </a:ext>
            </a:extLst>
          </p:cNvPr>
          <p:cNvSpPr txBox="1">
            <a:spLocks/>
          </p:cNvSpPr>
          <p:nvPr/>
        </p:nvSpPr>
        <p:spPr>
          <a:xfrm>
            <a:off x="7783500" y="2874450"/>
            <a:ext cx="2871216" cy="3511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22 units of credit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Earned passing score (65+) on all required assessments (7 + 1)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Additional exams required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+2 math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+1 science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Completed a sequence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2FD6E-AB6D-42B4-950C-E50BEC374BF4}"/>
              </a:ext>
            </a:extLst>
          </p:cNvPr>
          <p:cNvSpPr txBox="1"/>
          <p:nvPr/>
        </p:nvSpPr>
        <p:spPr>
          <a:xfrm>
            <a:off x="958895" y="6385363"/>
            <a:ext cx="704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*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604020202020204" charset="0"/>
              </a:rPr>
              <a:t>A student can appeal one Regents Exam score within 5 points of passing and still receive a Regents Diploma</a:t>
            </a:r>
          </a:p>
        </p:txBody>
      </p:sp>
    </p:spTree>
    <p:extLst>
      <p:ext uri="{BB962C8B-B14F-4D97-AF65-F5344CB8AC3E}">
        <p14:creationId xmlns:p14="http://schemas.microsoft.com/office/powerpoint/2010/main" val="265873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Seal &amp; Endorsement Options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5FA7EC-E860-408B-92A0-B4319C44625C}"/>
              </a:ext>
            </a:extLst>
          </p:cNvPr>
          <p:cNvSpPr txBox="1">
            <a:spLocks/>
          </p:cNvSpPr>
          <p:nvPr/>
        </p:nvSpPr>
        <p:spPr>
          <a:xfrm>
            <a:off x="933337" y="2062857"/>
            <a:ext cx="2926080" cy="8229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Local Diploma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498883F-800E-4C70-8715-59D1BB336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454" y="2964487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9126EF1-4DAA-46DC-B7C9-D2922DC71268}"/>
              </a:ext>
            </a:extLst>
          </p:cNvPr>
          <p:cNvSpPr txBox="1">
            <a:spLocks/>
          </p:cNvSpPr>
          <p:nvPr/>
        </p:nvSpPr>
        <p:spPr>
          <a:xfrm>
            <a:off x="1129794" y="2964487"/>
            <a:ext cx="2752344" cy="576072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Technical Endorsement</a:t>
            </a:r>
          </a:p>
        </p:txBody>
      </p:sp>
      <p:sp>
        <p:nvSpPr>
          <p:cNvPr id="30" name="Rectangle: Rounded Corners 29" descr="Meeting with solid fill">
            <a:extLst>
              <a:ext uri="{FF2B5EF4-FFF2-40B4-BE49-F238E27FC236}">
                <a16:creationId xmlns:a16="http://schemas.microsoft.com/office/drawing/2014/main" id="{D3A09DFC-770F-4C37-BFC0-F079C60E8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733" y="3555558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6B7EC0D-F2BC-404D-A86C-542C1381AC71}"/>
              </a:ext>
            </a:extLst>
          </p:cNvPr>
          <p:cNvSpPr txBox="1">
            <a:spLocks/>
          </p:cNvSpPr>
          <p:nvPr/>
        </p:nvSpPr>
        <p:spPr>
          <a:xfrm>
            <a:off x="1107073" y="3566847"/>
            <a:ext cx="2752344" cy="57607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72C4"/>
              </a:buClr>
              <a:defRPr/>
            </a:pPr>
            <a:r>
              <a:rPr lang="en-US" sz="1800" dirty="0">
                <a:latin typeface="Arial" panose="020B0604020202020204"/>
              </a:rPr>
              <a:t>Seal of Civic Readiness</a:t>
            </a:r>
            <a:endParaRPr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7CB089F-35CE-4C05-B596-C7D7031B9DF1}"/>
              </a:ext>
            </a:extLst>
          </p:cNvPr>
          <p:cNvSpPr txBox="1">
            <a:spLocks/>
          </p:cNvSpPr>
          <p:nvPr/>
        </p:nvSpPr>
        <p:spPr>
          <a:xfrm>
            <a:off x="4498648" y="2062857"/>
            <a:ext cx="2926080" cy="82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Regents Diploma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063D1F7-DD2B-44A3-9ECC-495DA8BC6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7893" y="2955562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F4F3C3B-4C5F-40EA-94D9-46D79F542812}"/>
              </a:ext>
            </a:extLst>
          </p:cNvPr>
          <p:cNvSpPr txBox="1">
            <a:spLocks/>
          </p:cNvSpPr>
          <p:nvPr/>
        </p:nvSpPr>
        <p:spPr>
          <a:xfrm>
            <a:off x="4682434" y="2954454"/>
            <a:ext cx="2752344" cy="576072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Technical Endorsement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1618CE-7F44-4FEA-A87B-0B59F342C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3628" y="4167790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106DB08-DFFD-49A4-8D03-7DF4CE273845}"/>
              </a:ext>
            </a:extLst>
          </p:cNvPr>
          <p:cNvSpPr txBox="1">
            <a:spLocks/>
          </p:cNvSpPr>
          <p:nvPr/>
        </p:nvSpPr>
        <p:spPr>
          <a:xfrm>
            <a:off x="4682434" y="3559786"/>
            <a:ext cx="2752344" cy="57607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Seal of Civic Readiness</a:t>
            </a:r>
          </a:p>
        </p:txBody>
      </p:sp>
      <p:sp>
        <p:nvSpPr>
          <p:cNvPr id="31" name="Rectangle: Rounded Corners 30" descr="Meeting with solid fill">
            <a:extLst>
              <a:ext uri="{FF2B5EF4-FFF2-40B4-BE49-F238E27FC236}">
                <a16:creationId xmlns:a16="http://schemas.microsoft.com/office/drawing/2014/main" id="{B05BA98A-DD39-4C88-A3C1-453A2D947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3094" y="3559786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3F69196E-F0C7-4338-BDF7-1CEC3A39AD8B}"/>
              </a:ext>
            </a:extLst>
          </p:cNvPr>
          <p:cNvSpPr txBox="1">
            <a:spLocks/>
          </p:cNvSpPr>
          <p:nvPr/>
        </p:nvSpPr>
        <p:spPr>
          <a:xfrm>
            <a:off x="4688169" y="4143494"/>
            <a:ext cx="2752344" cy="57607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Seal of Biliteracy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BDAFEFD-B662-4D42-A1B2-52D69E971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8741" y="4767430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2F532638-4531-48FB-AE9E-09DF6AE632A8}"/>
              </a:ext>
            </a:extLst>
          </p:cNvPr>
          <p:cNvSpPr txBox="1">
            <a:spLocks/>
          </p:cNvSpPr>
          <p:nvPr/>
        </p:nvSpPr>
        <p:spPr>
          <a:xfrm>
            <a:off x="4658081" y="4756722"/>
            <a:ext cx="2752344" cy="576072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Honors Endorsement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6BBF3DC-6F02-409F-AA92-5DD9AED9D7BB}"/>
              </a:ext>
            </a:extLst>
          </p:cNvPr>
          <p:cNvSpPr txBox="1">
            <a:spLocks/>
          </p:cNvSpPr>
          <p:nvPr/>
        </p:nvSpPr>
        <p:spPr>
          <a:xfrm>
            <a:off x="8042746" y="2062857"/>
            <a:ext cx="2926080" cy="8229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Regents with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Advanced Designation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E20DA96-7C8B-4468-977C-E0D4AB341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7377" y="2960709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CAEADF2-7087-443E-8D9F-14978E807A09}"/>
              </a:ext>
            </a:extLst>
          </p:cNvPr>
          <p:cNvSpPr txBox="1">
            <a:spLocks/>
          </p:cNvSpPr>
          <p:nvPr/>
        </p:nvSpPr>
        <p:spPr>
          <a:xfrm>
            <a:off x="8216482" y="2963977"/>
            <a:ext cx="2752344" cy="576072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Technical Endorsement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B4E29E-812B-45FD-9A20-4AC6D3D64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7377" y="4177077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4EC010B-0958-4EA2-97B8-DE1CA35498BB}"/>
              </a:ext>
            </a:extLst>
          </p:cNvPr>
          <p:cNvSpPr txBox="1">
            <a:spLocks/>
          </p:cNvSpPr>
          <p:nvPr/>
        </p:nvSpPr>
        <p:spPr>
          <a:xfrm>
            <a:off x="8216482" y="3571664"/>
            <a:ext cx="2752344" cy="57607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Seal of Civic Readiness</a:t>
            </a:r>
          </a:p>
        </p:txBody>
      </p:sp>
      <p:sp>
        <p:nvSpPr>
          <p:cNvPr id="32" name="Rectangle: Rounded Corners 31" descr="Meeting with solid fill">
            <a:extLst>
              <a:ext uri="{FF2B5EF4-FFF2-40B4-BE49-F238E27FC236}">
                <a16:creationId xmlns:a16="http://schemas.microsoft.com/office/drawing/2014/main" id="{00A13B84-967F-4CFA-99C5-18FCE06A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7142" y="3560375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EBE8E65F-4662-4D5E-BA8D-4FD8931E0075}"/>
              </a:ext>
            </a:extLst>
          </p:cNvPr>
          <p:cNvSpPr txBox="1">
            <a:spLocks/>
          </p:cNvSpPr>
          <p:nvPr/>
        </p:nvSpPr>
        <p:spPr>
          <a:xfrm>
            <a:off x="8216482" y="4192757"/>
            <a:ext cx="2752344" cy="57607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Seal of Biliteracy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F51D13-4700-40AF-82FB-E5B1C66DE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7377" y="4845656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39AF6562-B8B7-4AA1-9544-46D9DA3DE6E8}"/>
              </a:ext>
            </a:extLst>
          </p:cNvPr>
          <p:cNvSpPr txBox="1">
            <a:spLocks/>
          </p:cNvSpPr>
          <p:nvPr/>
        </p:nvSpPr>
        <p:spPr>
          <a:xfrm>
            <a:off x="8216482" y="4809160"/>
            <a:ext cx="2752344" cy="576072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Honors Endorsement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8C4335D-B7B7-4943-9F4E-5BD00D12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8772" y="5525087"/>
            <a:ext cx="579340" cy="579340"/>
          </a:xfrm>
          <a:prstGeom prst="roundRect">
            <a:avLst>
              <a:gd name="adj" fmla="val 16670"/>
            </a:avLst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62B95AFE-E6E4-4DFD-B1C7-499CBFCC5E1A}"/>
              </a:ext>
            </a:extLst>
          </p:cNvPr>
          <p:cNvSpPr txBox="1">
            <a:spLocks/>
          </p:cNvSpPr>
          <p:nvPr/>
        </p:nvSpPr>
        <p:spPr>
          <a:xfrm>
            <a:off x="8216482" y="5432215"/>
            <a:ext cx="2752344" cy="731520"/>
          </a:xfrm>
          <a:prstGeom prst="roundRect">
            <a:avLst/>
          </a:prstGeom>
          <a:solidFill>
            <a:srgbClr val="F3EBF9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lIns="0" tIns="45720" rIns="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Mastery in Mathematics and/or Science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8BD2B-35E6-41AE-A4F8-18F5E5246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0600" y="4380652"/>
            <a:ext cx="2583644" cy="1723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854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1B6F-BE7E-4F77-A3D5-B68AB451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Exiting Credentials that are not diplomas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DBC98-5905-49A5-9650-8ED80CDC1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7278" y="4545329"/>
            <a:ext cx="3657600" cy="53600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Skills and Achievement Commencement Credential</a:t>
            </a:r>
          </a:p>
        </p:txBody>
      </p:sp>
      <p:pic>
        <p:nvPicPr>
          <p:cNvPr id="10" name="Content Placeholder 9" descr="Classroom with solid fill">
            <a:extLst>
              <a:ext uri="{FF2B5EF4-FFF2-40B4-BE49-F238E27FC236}">
                <a16:creationId xmlns:a16="http://schemas.microsoft.com/office/drawing/2014/main" id="{9D275F77-3FDE-4C67-B39A-BF742EB553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2460" y="2803180"/>
            <a:ext cx="1554480" cy="155448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326B10-C4B7-4D36-94F2-9C872D75A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7122" y="4527961"/>
            <a:ext cx="3657600" cy="553373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Career Development and Occupational Studies (CDOS) Commencement Credential</a:t>
            </a:r>
          </a:p>
        </p:txBody>
      </p:sp>
      <p:pic>
        <p:nvPicPr>
          <p:cNvPr id="12" name="Content Placeholder 11" descr="Diploma with solid fill">
            <a:extLst>
              <a:ext uri="{FF2B5EF4-FFF2-40B4-BE49-F238E27FC236}">
                <a16:creationId xmlns:a16="http://schemas.microsoft.com/office/drawing/2014/main" id="{90384ECD-81C3-4526-826D-C9940EC9DF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5062" y="2803180"/>
            <a:ext cx="1554480" cy="1554480"/>
          </a:xfrm>
        </p:spPr>
      </p:pic>
    </p:spTree>
    <p:extLst>
      <p:ext uri="{BB962C8B-B14F-4D97-AF65-F5344CB8AC3E}">
        <p14:creationId xmlns:p14="http://schemas.microsoft.com/office/powerpoint/2010/main" val="422283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5FDEA3-3A22-489F-AA18-6C394760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information gathering &amp; learning</a:t>
            </a:r>
            <a:br>
              <a:rPr lang="en-US" dirty="0"/>
            </a:br>
            <a:r>
              <a:rPr lang="en-US" dirty="0"/>
              <a:t>regional meeting guiding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259961-4AD7-4C08-9097-F65F5DCB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497" y="1987296"/>
            <a:ext cx="10550104" cy="4570074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What do we want all students to know and to be able to do before they graduate?</a:t>
            </a:r>
            <a:endParaRPr lang="en-US" sz="2200" b="1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How do we want all students to demonstrate such knowledge and skills, while capitalizing on their cultures, languages, and experiences? </a:t>
            </a:r>
            <a:endParaRPr lang="en-US" sz="2200" b="1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How do you measure learning and achievement (as it pertains to the answers to #2 above) to ensure they are indicators of high school completion while enabling opportunities for all students to succeed?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How can measures of achievement accurately reflect the skills and knowledge of our special populations, such as students with disabilities and English language learners? </a:t>
            </a:r>
            <a:endParaRPr lang="en-US" sz="2200" b="1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What course requirements or examinations will ensure that all students are prepared for college, careers, and civic engagement?</a:t>
            </a:r>
          </a:p>
        </p:txBody>
      </p:sp>
    </p:spTree>
    <p:extLst>
      <p:ext uri="{BB962C8B-B14F-4D97-AF65-F5344CB8AC3E}">
        <p14:creationId xmlns:p14="http://schemas.microsoft.com/office/powerpoint/2010/main" val="219209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Share Your Thoughts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CB24DF-6FD2-42D6-8FD2-ED6FF7B60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8688103" cy="5850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Continue the conversation on </a:t>
            </a:r>
            <a:r>
              <a:rPr lang="en-US" sz="2800" dirty="0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ThoughtExchange</a:t>
            </a: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marL="305435" indent="-305435"/>
            <a:endParaRPr lang="en-US" sz="2400" b="1" dirty="0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D98C03-D234-4D56-AC07-D475C04856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43" t="33594" r="6889" b="7552"/>
          <a:stretch/>
        </p:blipFill>
        <p:spPr>
          <a:xfrm>
            <a:off x="1647645" y="2741313"/>
            <a:ext cx="8619119" cy="39294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YSED Theme">
  <a:themeElements>
    <a:clrScheme name="NYS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YSED Theme">
  <a:themeElements>
    <a:clrScheme name="NYSE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30E55089BF843A9CEE032D82FF445" ma:contentTypeVersion="9" ma:contentTypeDescription="Create a new document." ma:contentTypeScope="" ma:versionID="c1d13dadfb954d6e71b13964c7808210">
  <xsd:schema xmlns:xsd="http://www.w3.org/2001/XMLSchema" xmlns:xs="http://www.w3.org/2001/XMLSchema" xmlns:p="http://schemas.microsoft.com/office/2006/metadata/properties" xmlns:ns1="http://schemas.microsoft.com/sharepoint/v3" xmlns:ns2="78f66535-ef81-4797-8cbe-4516d34a7087" xmlns:ns3="aa8d7546-3f56-42d0-a953-c040975d48dd" targetNamespace="http://schemas.microsoft.com/office/2006/metadata/properties" ma:root="true" ma:fieldsID="0855fc86883023ecca619b20fc1b98d3" ns1:_="" ns2:_="" ns3:_="">
    <xsd:import namespace="http://schemas.microsoft.com/sharepoint/v3"/>
    <xsd:import namespace="78f66535-ef81-4797-8cbe-4516d34a7087"/>
    <xsd:import namespace="aa8d7546-3f56-42d0-a953-c040975d48dd"/>
    <xsd:element name="properties">
      <xsd:complexType>
        <xsd:sequence>
          <xsd:element name="documentManagement">
            <xsd:complexType>
              <xsd:all>
                <xsd:element ref="ns1:_dlc_ExpireDateSaved" minOccurs="0"/>
                <xsd:element ref="ns1:_dlc_ExpireDate" minOccurs="0"/>
                <xsd:element ref="ns1:_dlc_Exempt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8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9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10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66535-ef81-4797-8cbe-4516d34a7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d7546-3f56-42d0-a953-c040975d48d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Saved xmlns="http://schemas.microsoft.com/sharepoint/v3" xsi:nil="true"/>
    <_dlc_ExpireDate xmlns="http://schemas.microsoft.com/sharepoint/v3">2021-12-17T15:35:40+00:00</_dlc_ExpireDate>
  </documentManagement>
</p:properties>
</file>

<file path=customXml/itemProps1.xml><?xml version="1.0" encoding="utf-8"?>
<ds:datastoreItem xmlns:ds="http://schemas.openxmlformats.org/officeDocument/2006/customXml" ds:itemID="{859E7A76-FC14-49A4-AA71-DA47C525A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8f66535-ef81-4797-8cbe-4516d34a7087"/>
    <ds:schemaRef ds:uri="aa8d7546-3f56-42d0-a953-c040975d48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2C1628-4BAA-49E1-A6CE-99125483B0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11FF3E-F02A-45CE-A054-54909DD4F77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a8d7546-3f56-42d0-a953-c040975d48dd"/>
    <ds:schemaRef ds:uri="78f66535-ef81-4797-8cbe-4516d34a70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599</Words>
  <Application>Microsoft Office PowerPoint</Application>
  <PresentationFormat>Widescreen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Gill Sans</vt:lpstr>
      <vt:lpstr>Gill Sans MT</vt:lpstr>
      <vt:lpstr>Noto Sans Symbols</vt:lpstr>
      <vt:lpstr>Wingdings</vt:lpstr>
      <vt:lpstr>Wingdings 2</vt:lpstr>
      <vt:lpstr>NYSED Theme</vt:lpstr>
      <vt:lpstr>2_NYSED Theme</vt:lpstr>
      <vt:lpstr>GRADUATION MEASURES IN NEW YORK STATE</vt:lpstr>
      <vt:lpstr>INTRODUCTIONS</vt:lpstr>
      <vt:lpstr>NEW YORK STATE DIPLOMA REQUIREMENTS: CREDIT DISTRIBUTION</vt:lpstr>
      <vt:lpstr>MULTIPLE (+1) PATHWAYS</vt:lpstr>
      <vt:lpstr>TYPES OF DIPLOMAS</vt:lpstr>
      <vt:lpstr>Seal &amp; Endorsement Options</vt:lpstr>
      <vt:lpstr>Exiting Credentials that are not diplomas</vt:lpstr>
      <vt:lpstr>Phase 1: information gathering &amp; learning regional meeting guiding questions</vt:lpstr>
      <vt:lpstr>Share Your Thoughts</vt:lpstr>
      <vt:lpstr>Our Key Takeaway</vt:lpstr>
      <vt:lpstr>THANK YOU</vt:lpstr>
    </vt:vector>
  </TitlesOfParts>
  <Company>New York State Education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Measures in New York State - Regional Information Meeting Breakout Room Presentation</dc:title>
  <dc:creator>New York State Education Department</dc:creator>
  <cp:lastModifiedBy>Emily</cp:lastModifiedBy>
  <cp:revision>58</cp:revision>
  <cp:lastPrinted>2021-10-26T15:29:10Z</cp:lastPrinted>
  <dcterms:created xsi:type="dcterms:W3CDTF">2021-10-22T13:03:38Z</dcterms:created>
  <dcterms:modified xsi:type="dcterms:W3CDTF">2021-12-06T17:16:27Z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0x01010034B30E55089BF843A9CEE032D82FF445</vt:lpwstr>
  </property>
  <property fmtid="{D5CDD505-2E9C-101B-9397-08002B2CF9AE}" pid="3" name="Order">
    <vt:r8>2500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dlc_policyId">
    <vt:lpwstr>/sites/Services_EXT/Large_File_Sharing/NYSED_Communication_Office_Large_File_Sharing/Shared Documents</vt:lpwstr>
  </property>
  <property fmtid="{D5CDD505-2E9C-101B-9397-08002B2CF9AE}" pid="11" name="ItemRetentionFormula">
    <vt:lpwstr>&lt;formula id="Microsoft.Office.RecordsManagement.PolicyFeatures.Expiration.Formula.BuiltIn"&gt;&lt;number&gt;30&lt;/number&gt;&lt;property&gt;Created&lt;/property&gt;&lt;propertyId&gt;8c06beca-0777-48f7-91c7-6da68bc07b69&lt;/propertyId&gt;&lt;period&gt;days&lt;/period&gt;&lt;/formula&gt;</vt:lpwstr>
  </property>
</Properties>
</file>