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4"/>
    <p:sldMasterId id="2147483762" r:id="rId5"/>
  </p:sldMasterIdLst>
  <p:notesMasterIdLst>
    <p:notesMasterId r:id="rId36"/>
  </p:notesMasterIdLst>
  <p:sldIdLst>
    <p:sldId id="397" r:id="rId6"/>
    <p:sldId id="384" r:id="rId7"/>
    <p:sldId id="383" r:id="rId8"/>
    <p:sldId id="382" r:id="rId9"/>
    <p:sldId id="379" r:id="rId10"/>
    <p:sldId id="380" r:id="rId11"/>
    <p:sldId id="378" r:id="rId12"/>
    <p:sldId id="381" r:id="rId13"/>
    <p:sldId id="362" r:id="rId14"/>
    <p:sldId id="359" r:id="rId15"/>
    <p:sldId id="401" r:id="rId16"/>
    <p:sldId id="402" r:id="rId17"/>
    <p:sldId id="403" r:id="rId18"/>
    <p:sldId id="404" r:id="rId19"/>
    <p:sldId id="376" r:id="rId20"/>
    <p:sldId id="400" r:id="rId21"/>
    <p:sldId id="342" r:id="rId22"/>
    <p:sldId id="339" r:id="rId23"/>
    <p:sldId id="373" r:id="rId24"/>
    <p:sldId id="364" r:id="rId25"/>
    <p:sldId id="389" r:id="rId26"/>
    <p:sldId id="414" r:id="rId27"/>
    <p:sldId id="415" r:id="rId28"/>
    <p:sldId id="409" r:id="rId29"/>
    <p:sldId id="412" r:id="rId30"/>
    <p:sldId id="413" r:id="rId31"/>
    <p:sldId id="410" r:id="rId32"/>
    <p:sldId id="411" r:id="rId33"/>
    <p:sldId id="372" r:id="rId34"/>
    <p:sldId id="337" r:id="rId35"/>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B91E0C-A8A4-2117-FB18-575B4C1B7921}" name="Sheena Bassett" initials="SB" userId="S::sheena.bassett@nysed.gov::cbd4b365-eb25-4201-b90a-4d278382317b" providerId="AD"/>
  <p188:author id="{306C2418-9F41-272E-ADFD-A47B159950D5}" name="Linda Schramm" initials="LS" userId="S::linda.schramm@nysed.gov::588d1699-df10-4e5c-8fab-5b257fbdc329" providerId="AD"/>
  <p188:author id="{B773981F-C2BD-9F42-7E59-80A8D9653B29}" name="Caitlin Ohlson" initials="CO" userId="S::Caitlin.Ohlson@nysed.gov::11a0b3a9-a7c0-4d8d-bd13-c664617ba05d" providerId="AD"/>
  <p188:author id="{51F1E521-F0F2-04C2-F48F-737D2B4CEB09}" name="Sheena Bassett" initials="SB" userId="S::Sheena.Bassett@nysed.gov::cbd4b365-eb25-4201-b90a-4d278382317b" providerId="AD"/>
  <p188:author id="{B8E42E46-0040-919D-D289-F8C0A87C2CDB}" name="Linda Schramm" initials="LS" userId="S::Linda.Schramm@nysed.gov::588d1699-df10-4e5c-8fab-5b257fbdc329" providerId="AD"/>
  <p188:author id="{91FFF94C-EB59-16CD-29B2-3FE303573FA1}" name="Hanna Scarpetta" initials="HS" userId="S::Hanna.Scarpetta@nysed.gov::59a274cf-deaa-4a62-a634-830adee56f6b" providerId="AD"/>
  <p188:author id="{CD0D434F-C75E-B987-9D9B-60A1BA41B007}" name="Tina Seda" initials="TS" userId="S::tina.seda@nysed.gov::bcc4cdae-546d-49c1-9e58-a185db2b6e76" providerId="AD"/>
  <p188:author id="{FBC9B354-CB66-692F-FD91-BDB4FE11EC64}" name="Lauren Newell" initials="LN" userId="S::Lauren.Newell@nysed.gov::eceb0609-f0dc-487c-aac3-413a99aa8910" providerId="AD"/>
  <p188:author id="{743D3B74-8DD5-BE53-C60A-DD4CE9519107}" name="Malgorzata Zegarska-Sanders" initials="MZ" userId="S::malgorzata.zegarska-sanders@nysed.gov::20172929-ab6c-4159-8045-c86b157dfdac" providerId="AD"/>
  <p188:author id="{940CA18F-30FE-981A-3080-3AA1F2FEC480}" name="Malgorzata Zegarska-Sanders" initials="MZ" userId="S::Malgorzata.Zegarska-Sanders@nysed.gov::20172929-ab6c-4159-8045-c86b157dfdac" providerId="AD"/>
  <p188:author id="{28817D95-8237-ED3E-28E4-D024C95C960F}" name="Hanna Scarpetta" initials="HS" userId="S::hanna.scarpetta@nysed.gov::59a274cf-deaa-4a62-a634-830adee56f6b" providerId="AD"/>
  <p188:author id="{E50BF9B3-1E10-A904-5006-F4F841696363}" name="Caitlin Ohlson" initials="CO" userId="S::caitlin.ohlson@nysed.gov::11a0b3a9-a7c0-4d8d-bd13-c664617ba05d" providerId="AD"/>
  <p188:author id="{8E713FD6-A16E-5A1C-19AD-B6C0D4027C8E}" name="Brenda Rotolo" initials="BR" userId="S::brenda.rotolo@nysed.gov::225ca203-7f64-4057-827e-714a960d6107" providerId="AD"/>
  <p188:author id="{4A5D27E9-5AF6-C36C-A76B-37E5D018DB3B}" name="Lauren Newell" initials="LN" userId="S::lauren.newell@nysed.gov::eceb0609-f0dc-487c-aac3-413a99aa8910" providerId="AD"/>
  <p188:author id="{CA0F59ED-139F-CFC5-AB54-1691E20E15B0}" name="Monica Toye-Smith" initials="MT" userId="S::monica.toye-smith@nysed.gov::417a86c1-9083-42e2-a0d3-0da659f19285" providerId="AD"/>
  <p188:author id="{2C571BF3-0409-E619-7C42-E9E9DAB5C39C}" name="Elizabeth Beeler" initials="EB" userId="S::Elizabeth.Beeler@nysed.gov::694b3165-f660-44d2-b4d6-e41e79ba49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A5F"/>
    <a:srgbClr val="7E47A8"/>
    <a:srgbClr val="F6FC0C"/>
    <a:srgbClr val="115DA9"/>
    <a:srgbClr val="632B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96165-87F9-D16A-277C-3C5430EF8A03}" v="1" dt="2026-01-27T17:44:09.4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4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hyperlink" Target="https://www.nysed.gov/funding-opportunities-procurements/procurement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nysed.gov/funding-opportunities-procurements/procurements" TargetMode="Externa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FBA923-C0B3-4FD6-BC74-48B2FCAFE1C8}"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6CD93376-EBCC-411F-AA5C-997EF420A788}">
      <dgm:prSet phldrT="[Text]" phldr="0" custT="0"/>
      <dgm:spPr/>
      <dgm:t>
        <a:bodyPr/>
        <a:lstStyle/>
        <a:p>
          <a:pPr rtl="0"/>
          <a:r>
            <a:rPr lang="en-US" sz="1800">
              <a:latin typeface="Calibri" panose="020F0502020204030204"/>
            </a:rPr>
            <a:t>Questions must</a:t>
          </a:r>
          <a:r>
            <a:rPr lang="en-US" sz="1800"/>
            <a:t> be submitted via </a:t>
          </a:r>
          <a:r>
            <a:rPr lang="en-US" sz="1800">
              <a:latin typeface="Calibri" panose="020F0502020204030204"/>
            </a:rPr>
            <a:t>the online</a:t>
          </a:r>
          <a:r>
            <a:rPr lang="en-US" sz="1800"/>
            <a:t> </a:t>
          </a:r>
          <a:r>
            <a:rPr lang="en-US" sz="1800">
              <a:latin typeface="Calibri" panose="020F0502020204030204"/>
            </a:rPr>
            <a:t>form by</a:t>
          </a:r>
          <a:r>
            <a:rPr lang="en-US" sz="1800"/>
            <a:t> </a:t>
          </a:r>
          <a:r>
            <a:rPr lang="en-US" sz="1800" b="0" u="none">
              <a:latin typeface="Calibri" panose="020F0502020204030204"/>
            </a:rPr>
            <a:t>2/6/2026</a:t>
          </a:r>
          <a:endParaRPr lang="en-US" sz="1800" b="1" u="sng"/>
        </a:p>
      </dgm:t>
    </dgm:pt>
    <dgm:pt modelId="{EA7F150E-F64D-48E7-A02F-1D191BD31528}" type="parTrans" cxnId="{5A6D788D-D675-424B-82AA-E0364A9B3247}">
      <dgm:prSet/>
      <dgm:spPr/>
      <dgm:t>
        <a:bodyPr/>
        <a:lstStyle/>
        <a:p>
          <a:endParaRPr lang="en-US"/>
        </a:p>
      </dgm:t>
    </dgm:pt>
    <dgm:pt modelId="{6D468B39-7E0C-410B-8516-1B98BD6A166D}" type="sibTrans" cxnId="{5A6D788D-D675-424B-82AA-E0364A9B3247}">
      <dgm:prSet/>
      <dgm:spPr/>
      <dgm:t>
        <a:bodyPr/>
        <a:lstStyle/>
        <a:p>
          <a:endParaRPr lang="en-US"/>
        </a:p>
      </dgm:t>
    </dgm:pt>
    <dgm:pt modelId="{E110128B-3246-439A-892B-EF7897DB4155}">
      <dgm:prSet phldrT="[Text]" phldr="0"/>
      <dgm:spPr/>
      <dgm:t>
        <a:bodyPr/>
        <a:lstStyle/>
        <a:p>
          <a:pPr rtl="0"/>
          <a:r>
            <a:rPr lang="en-US" sz="1800"/>
            <a:t>A Questions and Answers Summary will be posted to </a:t>
          </a:r>
          <a:r>
            <a:rPr lang="en-US" sz="1800">
              <a:hlinkClick xmlns:r="http://schemas.openxmlformats.org/officeDocument/2006/relationships" r:id="rId1"/>
            </a:rPr>
            <a:t>NYSED’s Procurement website</a:t>
          </a:r>
          <a:r>
            <a:rPr lang="en-US" sz="1800"/>
            <a:t> by </a:t>
          </a:r>
          <a:r>
            <a:rPr lang="en-US" sz="1800" b="0" u="none">
              <a:latin typeface="Calibri" panose="020F0502020204030204"/>
            </a:rPr>
            <a:t>2/13/2026</a:t>
          </a:r>
          <a:endParaRPr lang="en-US" sz="1800" b="1" u="sng"/>
        </a:p>
      </dgm:t>
    </dgm:pt>
    <dgm:pt modelId="{E4EA1EB1-AD99-4B36-815F-0D409EC30C2A}" type="parTrans" cxnId="{AD38A7CB-C8E1-4D1D-A587-D7664CE170C6}">
      <dgm:prSet/>
      <dgm:spPr/>
      <dgm:t>
        <a:bodyPr/>
        <a:lstStyle/>
        <a:p>
          <a:endParaRPr lang="en-US"/>
        </a:p>
      </dgm:t>
    </dgm:pt>
    <dgm:pt modelId="{B1C4110B-2D6F-4042-B344-D923AC353B8D}" type="sibTrans" cxnId="{AD38A7CB-C8E1-4D1D-A587-D7664CE170C6}">
      <dgm:prSet/>
      <dgm:spPr/>
      <dgm:t>
        <a:bodyPr/>
        <a:lstStyle/>
        <a:p>
          <a:endParaRPr lang="en-US"/>
        </a:p>
      </dgm:t>
    </dgm:pt>
    <dgm:pt modelId="{CD646805-3FC3-44E1-A1FD-CDAB0BBB4EFE}">
      <dgm:prSet phldrT="[Text]" phldr="0"/>
      <dgm:spPr/>
      <dgm:t>
        <a:bodyPr/>
        <a:lstStyle/>
        <a:p>
          <a:pPr rtl="0"/>
          <a:r>
            <a:rPr lang="en-US" sz="1800"/>
            <a:t>Bids must be submitted electronically by </a:t>
          </a:r>
          <a:r>
            <a:rPr lang="en-US" sz="1800" b="0" u="none">
              <a:latin typeface="Calibri" panose="020F0502020204030204"/>
            </a:rPr>
            <a:t>3/6/2026</a:t>
          </a:r>
          <a:endParaRPr lang="en-US" sz="1800" b="1" u="sng"/>
        </a:p>
      </dgm:t>
    </dgm:pt>
    <dgm:pt modelId="{745C799F-1EAE-48A1-B548-D6BA1EF518EE}" type="parTrans" cxnId="{6B768299-2B2B-402C-A5E9-8FEF26A44270}">
      <dgm:prSet/>
      <dgm:spPr/>
      <dgm:t>
        <a:bodyPr/>
        <a:lstStyle/>
        <a:p>
          <a:endParaRPr lang="en-US"/>
        </a:p>
      </dgm:t>
    </dgm:pt>
    <dgm:pt modelId="{69731EB4-4D23-4ACB-8FA5-0935A8AAB5CD}" type="sibTrans" cxnId="{6B768299-2B2B-402C-A5E9-8FEF26A44270}">
      <dgm:prSet/>
      <dgm:spPr/>
      <dgm:t>
        <a:bodyPr/>
        <a:lstStyle/>
        <a:p>
          <a:endParaRPr lang="en-US"/>
        </a:p>
      </dgm:t>
    </dgm:pt>
    <dgm:pt modelId="{D5E2A77B-BC6B-4F5E-B408-70DBA78C28C0}" type="pres">
      <dgm:prSet presAssocID="{0FFBA923-C0B3-4FD6-BC74-48B2FCAFE1C8}" presName="diagram" presStyleCnt="0">
        <dgm:presLayoutVars>
          <dgm:dir/>
          <dgm:resizeHandles val="exact"/>
        </dgm:presLayoutVars>
      </dgm:prSet>
      <dgm:spPr/>
    </dgm:pt>
    <dgm:pt modelId="{E16187FC-C897-451E-A75C-29F50932BBB5}" type="pres">
      <dgm:prSet presAssocID="{6CD93376-EBCC-411F-AA5C-997EF420A788}" presName="node" presStyleLbl="node1" presStyleIdx="0" presStyleCnt="3">
        <dgm:presLayoutVars>
          <dgm:bulletEnabled val="1"/>
        </dgm:presLayoutVars>
      </dgm:prSet>
      <dgm:spPr/>
    </dgm:pt>
    <dgm:pt modelId="{34926534-C741-4C66-BAFF-D29643F2804B}" type="pres">
      <dgm:prSet presAssocID="{6D468B39-7E0C-410B-8516-1B98BD6A166D}" presName="sibTrans" presStyleCnt="0"/>
      <dgm:spPr/>
    </dgm:pt>
    <dgm:pt modelId="{4048E250-D83A-45FF-8C69-219C5DE04F8F}" type="pres">
      <dgm:prSet presAssocID="{E110128B-3246-439A-892B-EF7897DB4155}" presName="node" presStyleLbl="node1" presStyleIdx="1" presStyleCnt="3">
        <dgm:presLayoutVars>
          <dgm:bulletEnabled val="1"/>
        </dgm:presLayoutVars>
      </dgm:prSet>
      <dgm:spPr/>
    </dgm:pt>
    <dgm:pt modelId="{9BEB19D2-864D-4960-AAF1-AC04AAA39DCB}" type="pres">
      <dgm:prSet presAssocID="{B1C4110B-2D6F-4042-B344-D923AC353B8D}" presName="sibTrans" presStyleCnt="0"/>
      <dgm:spPr/>
    </dgm:pt>
    <dgm:pt modelId="{2F81D7CD-8816-4A17-A1B9-F47931C58BE8}" type="pres">
      <dgm:prSet presAssocID="{CD646805-3FC3-44E1-A1FD-CDAB0BBB4EFE}" presName="node" presStyleLbl="node1" presStyleIdx="2" presStyleCnt="3">
        <dgm:presLayoutVars>
          <dgm:bulletEnabled val="1"/>
        </dgm:presLayoutVars>
      </dgm:prSet>
      <dgm:spPr/>
    </dgm:pt>
  </dgm:ptLst>
  <dgm:cxnLst>
    <dgm:cxn modelId="{BB78B82A-05BD-4CE3-AA04-1CDCAB314153}" type="presOf" srcId="{6CD93376-EBCC-411F-AA5C-997EF420A788}" destId="{E16187FC-C897-451E-A75C-29F50932BBB5}" srcOrd="0" destOrd="0" presId="urn:microsoft.com/office/officeart/2005/8/layout/default"/>
    <dgm:cxn modelId="{0D97B44D-3A86-421C-B54D-89106351EFBB}" type="presOf" srcId="{E110128B-3246-439A-892B-EF7897DB4155}" destId="{4048E250-D83A-45FF-8C69-219C5DE04F8F}" srcOrd="0" destOrd="0" presId="urn:microsoft.com/office/officeart/2005/8/layout/default"/>
    <dgm:cxn modelId="{FC19168D-7F0D-4414-BE75-B29C3DC811DA}" type="presOf" srcId="{0FFBA923-C0B3-4FD6-BC74-48B2FCAFE1C8}" destId="{D5E2A77B-BC6B-4F5E-B408-70DBA78C28C0}" srcOrd="0" destOrd="0" presId="urn:microsoft.com/office/officeart/2005/8/layout/default"/>
    <dgm:cxn modelId="{5A6D788D-D675-424B-82AA-E0364A9B3247}" srcId="{0FFBA923-C0B3-4FD6-BC74-48B2FCAFE1C8}" destId="{6CD93376-EBCC-411F-AA5C-997EF420A788}" srcOrd="0" destOrd="0" parTransId="{EA7F150E-F64D-48E7-A02F-1D191BD31528}" sibTransId="{6D468B39-7E0C-410B-8516-1B98BD6A166D}"/>
    <dgm:cxn modelId="{6B768299-2B2B-402C-A5E9-8FEF26A44270}" srcId="{0FFBA923-C0B3-4FD6-BC74-48B2FCAFE1C8}" destId="{CD646805-3FC3-44E1-A1FD-CDAB0BBB4EFE}" srcOrd="2" destOrd="0" parTransId="{745C799F-1EAE-48A1-B548-D6BA1EF518EE}" sibTransId="{69731EB4-4D23-4ACB-8FA5-0935A8AAB5CD}"/>
    <dgm:cxn modelId="{AD38A7CB-C8E1-4D1D-A587-D7664CE170C6}" srcId="{0FFBA923-C0B3-4FD6-BC74-48B2FCAFE1C8}" destId="{E110128B-3246-439A-892B-EF7897DB4155}" srcOrd="1" destOrd="0" parTransId="{E4EA1EB1-AD99-4B36-815F-0D409EC30C2A}" sibTransId="{B1C4110B-2D6F-4042-B344-D923AC353B8D}"/>
    <dgm:cxn modelId="{019951FA-D871-4FE1-BA78-FCAFBE2FDD04}" type="presOf" srcId="{CD646805-3FC3-44E1-A1FD-CDAB0BBB4EFE}" destId="{2F81D7CD-8816-4A17-A1B9-F47931C58BE8}" srcOrd="0" destOrd="0" presId="urn:microsoft.com/office/officeart/2005/8/layout/default"/>
    <dgm:cxn modelId="{32B176C6-C0D2-4E82-98AB-51C2638B5693}" type="presParOf" srcId="{D5E2A77B-BC6B-4F5E-B408-70DBA78C28C0}" destId="{E16187FC-C897-451E-A75C-29F50932BBB5}" srcOrd="0" destOrd="0" presId="urn:microsoft.com/office/officeart/2005/8/layout/default"/>
    <dgm:cxn modelId="{CBA4A585-D219-4FCC-9F43-B9A9CD3AB8D4}" type="presParOf" srcId="{D5E2A77B-BC6B-4F5E-B408-70DBA78C28C0}" destId="{34926534-C741-4C66-BAFF-D29643F2804B}" srcOrd="1" destOrd="0" presId="urn:microsoft.com/office/officeart/2005/8/layout/default"/>
    <dgm:cxn modelId="{CB804832-809C-4694-A8EC-EF11B7987254}" type="presParOf" srcId="{D5E2A77B-BC6B-4F5E-B408-70DBA78C28C0}" destId="{4048E250-D83A-45FF-8C69-219C5DE04F8F}" srcOrd="2" destOrd="0" presId="urn:microsoft.com/office/officeart/2005/8/layout/default"/>
    <dgm:cxn modelId="{8983CAE9-8B03-4DD8-BC53-4BEA4BF70CD2}" type="presParOf" srcId="{D5E2A77B-BC6B-4F5E-B408-70DBA78C28C0}" destId="{9BEB19D2-864D-4960-AAF1-AC04AAA39DCB}" srcOrd="3" destOrd="0" presId="urn:microsoft.com/office/officeart/2005/8/layout/default"/>
    <dgm:cxn modelId="{40236079-086F-44E1-A498-E1BBF4C63F2F}" type="presParOf" srcId="{D5E2A77B-BC6B-4F5E-B408-70DBA78C28C0}" destId="{2F81D7CD-8816-4A17-A1B9-F47931C58BE8}" srcOrd="4"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187FC-C897-451E-A75C-29F50932BBB5}">
      <dsp:nvSpPr>
        <dsp:cNvPr id="0" name=""/>
        <dsp:cNvSpPr/>
      </dsp:nvSpPr>
      <dsp:spPr>
        <a:xfrm>
          <a:off x="24558" y="687"/>
          <a:ext cx="3633094" cy="217985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Calibri" panose="020F0502020204030204"/>
            </a:rPr>
            <a:t>Questions must</a:t>
          </a:r>
          <a:r>
            <a:rPr lang="en-US" sz="2800" kern="1200"/>
            <a:t> be submitted via </a:t>
          </a:r>
          <a:r>
            <a:rPr lang="en-US" sz="2800" kern="1200">
              <a:latin typeface="Calibri" panose="020F0502020204030204"/>
            </a:rPr>
            <a:t>the online</a:t>
          </a:r>
          <a:r>
            <a:rPr lang="en-US" sz="2800" kern="1200"/>
            <a:t> </a:t>
          </a:r>
          <a:r>
            <a:rPr lang="en-US" sz="2800" kern="1200">
              <a:latin typeface="Calibri" panose="020F0502020204030204"/>
            </a:rPr>
            <a:t>form by</a:t>
          </a:r>
          <a:r>
            <a:rPr lang="en-US" sz="2800" kern="1200"/>
            <a:t> </a:t>
          </a:r>
          <a:r>
            <a:rPr lang="en-US" sz="2800" b="0" u="none" kern="1200">
              <a:latin typeface="Calibri" panose="020F0502020204030204"/>
            </a:rPr>
            <a:t>2/6/2026</a:t>
          </a:r>
          <a:endParaRPr lang="en-US" sz="2800" b="1" u="sng" kern="1200"/>
        </a:p>
      </dsp:txBody>
      <dsp:txXfrm>
        <a:off x="24558" y="687"/>
        <a:ext cx="3633094" cy="2179856"/>
      </dsp:txXfrm>
    </dsp:sp>
    <dsp:sp modelId="{4048E250-D83A-45FF-8C69-219C5DE04F8F}">
      <dsp:nvSpPr>
        <dsp:cNvPr id="0" name=""/>
        <dsp:cNvSpPr/>
      </dsp:nvSpPr>
      <dsp:spPr>
        <a:xfrm>
          <a:off x="4020962" y="687"/>
          <a:ext cx="3633094" cy="217985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t>A Questions and Answers Summary will be posted to </a:t>
          </a:r>
          <a:r>
            <a:rPr lang="en-US" sz="2800" kern="1200">
              <a:hlinkClick xmlns:r="http://schemas.openxmlformats.org/officeDocument/2006/relationships" r:id="rId1"/>
            </a:rPr>
            <a:t>NYSED’s Procurement website</a:t>
          </a:r>
          <a:r>
            <a:rPr lang="en-US" sz="2800" kern="1200"/>
            <a:t> by </a:t>
          </a:r>
          <a:r>
            <a:rPr lang="en-US" sz="2800" b="0" u="none" kern="1200">
              <a:latin typeface="Calibri" panose="020F0502020204030204"/>
            </a:rPr>
            <a:t>2/13/2026</a:t>
          </a:r>
          <a:endParaRPr lang="en-US" sz="2800" b="1" u="sng" kern="1200"/>
        </a:p>
      </dsp:txBody>
      <dsp:txXfrm>
        <a:off x="4020962" y="687"/>
        <a:ext cx="3633094" cy="2179856"/>
      </dsp:txXfrm>
    </dsp:sp>
    <dsp:sp modelId="{2F81D7CD-8816-4A17-A1B9-F47931C58BE8}">
      <dsp:nvSpPr>
        <dsp:cNvPr id="0" name=""/>
        <dsp:cNvSpPr/>
      </dsp:nvSpPr>
      <dsp:spPr>
        <a:xfrm>
          <a:off x="2022760" y="2543854"/>
          <a:ext cx="3633094" cy="217985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t>Bids must be submitted electronically by </a:t>
          </a:r>
          <a:r>
            <a:rPr lang="en-US" sz="2800" b="0" u="none" kern="1200">
              <a:latin typeface="Calibri" panose="020F0502020204030204"/>
            </a:rPr>
            <a:t>3/6/2026</a:t>
          </a:r>
          <a:endParaRPr lang="en-US" sz="2800" b="1" u="sng" kern="1200"/>
        </a:p>
      </dsp:txBody>
      <dsp:txXfrm>
        <a:off x="2022760" y="2543854"/>
        <a:ext cx="3633094" cy="217985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61DF2CA2-27D4-46A5-9ECC-765A0311F119}" type="datetimeFigureOut">
              <a:rPr lang="en-US" smtClean="0"/>
              <a:t>1/27/2026</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C7E566F1-A062-427C-97A3-F7FD5B72D889}" type="slidenum">
              <a:rPr lang="en-US" smtClean="0"/>
              <a:t>‹#›</a:t>
            </a:fld>
            <a:endParaRPr lang="en-US"/>
          </a:p>
        </p:txBody>
      </p:sp>
    </p:spTree>
    <p:extLst>
      <p:ext uri="{BB962C8B-B14F-4D97-AF65-F5344CB8AC3E}">
        <p14:creationId xmlns:p14="http://schemas.microsoft.com/office/powerpoint/2010/main" val="2074171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dirty="0">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a:t>
            </a:fld>
            <a:endParaRPr lang="en-US"/>
          </a:p>
        </p:txBody>
      </p:sp>
    </p:spTree>
    <p:extLst>
      <p:ext uri="{BB962C8B-B14F-4D97-AF65-F5344CB8AC3E}">
        <p14:creationId xmlns:p14="http://schemas.microsoft.com/office/powerpoint/2010/main" val="955560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solidFill>
                <a:srgbClr val="000000"/>
              </a:solidFill>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10</a:t>
            </a:fld>
            <a:endParaRPr lang="en-US"/>
          </a:p>
        </p:txBody>
      </p:sp>
    </p:spTree>
    <p:extLst>
      <p:ext uri="{BB962C8B-B14F-4D97-AF65-F5344CB8AC3E}">
        <p14:creationId xmlns:p14="http://schemas.microsoft.com/office/powerpoint/2010/main" val="2078523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solidFill>
                <a:srgbClr val="000000"/>
              </a:solidFill>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11</a:t>
            </a:fld>
            <a:endParaRPr lang="en-US"/>
          </a:p>
        </p:txBody>
      </p:sp>
    </p:spTree>
    <p:extLst>
      <p:ext uri="{BB962C8B-B14F-4D97-AF65-F5344CB8AC3E}">
        <p14:creationId xmlns:p14="http://schemas.microsoft.com/office/powerpoint/2010/main" val="3405621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12</a:t>
            </a:fld>
            <a:endParaRPr lang="en-US"/>
          </a:p>
        </p:txBody>
      </p:sp>
    </p:spTree>
    <p:extLst>
      <p:ext uri="{BB962C8B-B14F-4D97-AF65-F5344CB8AC3E}">
        <p14:creationId xmlns:p14="http://schemas.microsoft.com/office/powerpoint/2010/main" val="3635126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13</a:t>
            </a:fld>
            <a:endParaRPr lang="en-US"/>
          </a:p>
        </p:txBody>
      </p:sp>
    </p:spTree>
    <p:extLst>
      <p:ext uri="{BB962C8B-B14F-4D97-AF65-F5344CB8AC3E}">
        <p14:creationId xmlns:p14="http://schemas.microsoft.com/office/powerpoint/2010/main" val="1712698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14</a:t>
            </a:fld>
            <a:endParaRPr lang="en-US"/>
          </a:p>
        </p:txBody>
      </p:sp>
    </p:spTree>
    <p:extLst>
      <p:ext uri="{BB962C8B-B14F-4D97-AF65-F5344CB8AC3E}">
        <p14:creationId xmlns:p14="http://schemas.microsoft.com/office/powerpoint/2010/main" val="1616393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15</a:t>
            </a:fld>
            <a:endParaRPr lang="en-US"/>
          </a:p>
        </p:txBody>
      </p:sp>
    </p:spTree>
    <p:extLst>
      <p:ext uri="{BB962C8B-B14F-4D97-AF65-F5344CB8AC3E}">
        <p14:creationId xmlns:p14="http://schemas.microsoft.com/office/powerpoint/2010/main" val="2008275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7909C-0767-A6F9-EA74-28603A0DC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47507-2D53-22E4-305B-B4206E632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09C25-4275-CFDE-164D-B591DE0772FF}"/>
              </a:ext>
            </a:extLst>
          </p:cNvPr>
          <p:cNvSpPr>
            <a:spLocks noGrp="1"/>
          </p:cNvSpPr>
          <p:nvPr>
            <p:ph type="body" idx="1"/>
          </p:nvPr>
        </p:nvSpPr>
        <p:spPr/>
        <p:txBody>
          <a:bodyPr/>
          <a:lstStyle/>
          <a:p>
            <a:endParaRPr lang="en-US" sz="1800" b="1" kern="0" dirty="0">
              <a:latin typeface="Segoe UI"/>
              <a:ea typeface="Calibri"/>
              <a:cs typeface="Segoe UI"/>
            </a:endParaRPr>
          </a:p>
        </p:txBody>
      </p:sp>
      <p:sp>
        <p:nvSpPr>
          <p:cNvPr id="4" name="Slide Number Placeholder 3">
            <a:extLst>
              <a:ext uri="{FF2B5EF4-FFF2-40B4-BE49-F238E27FC236}">
                <a16:creationId xmlns:a16="http://schemas.microsoft.com/office/drawing/2014/main" id="{2EBE5111-7E77-53D7-18A3-A18D9DFA6488}"/>
              </a:ext>
            </a:extLst>
          </p:cNvPr>
          <p:cNvSpPr>
            <a:spLocks noGrp="1"/>
          </p:cNvSpPr>
          <p:nvPr>
            <p:ph type="sldNum" sz="quarter" idx="5"/>
          </p:nvPr>
        </p:nvSpPr>
        <p:spPr/>
        <p:txBody>
          <a:bodyPr/>
          <a:lstStyle/>
          <a:p>
            <a:fld id="{C7E566F1-A062-427C-97A3-F7FD5B72D889}" type="slidenum">
              <a:rPr lang="en-US" smtClean="0"/>
              <a:t>16</a:t>
            </a:fld>
            <a:endParaRPr lang="en-US"/>
          </a:p>
        </p:txBody>
      </p:sp>
    </p:spTree>
    <p:extLst>
      <p:ext uri="{BB962C8B-B14F-4D97-AF65-F5344CB8AC3E}">
        <p14:creationId xmlns:p14="http://schemas.microsoft.com/office/powerpoint/2010/main" val="1712118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17</a:t>
            </a:fld>
            <a:endParaRPr lang="en-US"/>
          </a:p>
        </p:txBody>
      </p:sp>
    </p:spTree>
    <p:extLst>
      <p:ext uri="{BB962C8B-B14F-4D97-AF65-F5344CB8AC3E}">
        <p14:creationId xmlns:p14="http://schemas.microsoft.com/office/powerpoint/2010/main" val="1436318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18</a:t>
            </a:fld>
            <a:endParaRPr lang="en-US"/>
          </a:p>
        </p:txBody>
      </p:sp>
    </p:spTree>
    <p:extLst>
      <p:ext uri="{BB962C8B-B14F-4D97-AF65-F5344CB8AC3E}">
        <p14:creationId xmlns:p14="http://schemas.microsoft.com/office/powerpoint/2010/main" val="800856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19</a:t>
            </a:fld>
            <a:endParaRPr lang="en-US"/>
          </a:p>
        </p:txBody>
      </p:sp>
    </p:spTree>
    <p:extLst>
      <p:ext uri="{BB962C8B-B14F-4D97-AF65-F5344CB8AC3E}">
        <p14:creationId xmlns:p14="http://schemas.microsoft.com/office/powerpoint/2010/main" val="2879973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solidFill>
                <a:srgbClr val="000000"/>
              </a:solidFill>
              <a:effectLst/>
              <a:latin typeface="Times New Roman" panose="02020603050405020304" pitchFamily="18" charset="0"/>
              <a:cs typeface="Times New Roman"/>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2</a:t>
            </a:fld>
            <a:endParaRPr lang="en-US"/>
          </a:p>
        </p:txBody>
      </p:sp>
    </p:spTree>
    <p:extLst>
      <p:ext uri="{BB962C8B-B14F-4D97-AF65-F5344CB8AC3E}">
        <p14:creationId xmlns:p14="http://schemas.microsoft.com/office/powerpoint/2010/main" val="952753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i="0" dirty="0">
              <a:solidFill>
                <a:srgbClr val="44546A"/>
              </a:solidFill>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20</a:t>
            </a:fld>
            <a:endParaRPr lang="en-US"/>
          </a:p>
        </p:txBody>
      </p:sp>
    </p:spTree>
    <p:extLst>
      <p:ext uri="{BB962C8B-B14F-4D97-AF65-F5344CB8AC3E}">
        <p14:creationId xmlns:p14="http://schemas.microsoft.com/office/powerpoint/2010/main" val="4109832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alibri"/>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21</a:t>
            </a:fld>
            <a:endParaRPr lang="en-US"/>
          </a:p>
        </p:txBody>
      </p:sp>
    </p:spTree>
    <p:extLst>
      <p:ext uri="{BB962C8B-B14F-4D97-AF65-F5344CB8AC3E}">
        <p14:creationId xmlns:p14="http://schemas.microsoft.com/office/powerpoint/2010/main" val="3863643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67FC9-72EF-C108-A140-D68C18A387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83A8CC-9159-45D9-6ACD-DF24791EE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B2CE17-8DF8-CE5B-619D-AC00FDB81C2B}"/>
              </a:ext>
            </a:extLst>
          </p:cNvPr>
          <p:cNvSpPr>
            <a:spLocks noGrp="1"/>
          </p:cNvSpPr>
          <p:nvPr>
            <p:ph type="body" idx="1"/>
          </p:nvPr>
        </p:nvSpPr>
        <p:spPr/>
        <p:txBody>
          <a:bodyPr/>
          <a:lstStyle/>
          <a:p>
            <a:endParaRPr lang="en-US" b="1" dirty="0">
              <a:latin typeface="Calibri"/>
              <a:ea typeface="Calibri"/>
              <a:cs typeface="Calibri"/>
            </a:endParaRPr>
          </a:p>
        </p:txBody>
      </p:sp>
      <p:sp>
        <p:nvSpPr>
          <p:cNvPr id="4" name="Slide Number Placeholder 3">
            <a:extLst>
              <a:ext uri="{FF2B5EF4-FFF2-40B4-BE49-F238E27FC236}">
                <a16:creationId xmlns:a16="http://schemas.microsoft.com/office/drawing/2014/main" id="{0ACA7589-A53D-1429-16A8-2C73A6EDEEF8}"/>
              </a:ext>
            </a:extLst>
          </p:cNvPr>
          <p:cNvSpPr>
            <a:spLocks noGrp="1"/>
          </p:cNvSpPr>
          <p:nvPr>
            <p:ph type="sldNum" sz="quarter" idx="5"/>
          </p:nvPr>
        </p:nvSpPr>
        <p:spPr/>
        <p:txBody>
          <a:bodyPr/>
          <a:lstStyle/>
          <a:p>
            <a:fld id="{C7E566F1-A062-427C-97A3-F7FD5B72D889}" type="slidenum">
              <a:rPr lang="en-US" smtClean="0"/>
              <a:t>22</a:t>
            </a:fld>
            <a:endParaRPr lang="en-US"/>
          </a:p>
        </p:txBody>
      </p:sp>
    </p:spTree>
    <p:extLst>
      <p:ext uri="{BB962C8B-B14F-4D97-AF65-F5344CB8AC3E}">
        <p14:creationId xmlns:p14="http://schemas.microsoft.com/office/powerpoint/2010/main" val="3519099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23</a:t>
            </a:fld>
            <a:endParaRPr lang="en-US"/>
          </a:p>
        </p:txBody>
      </p:sp>
    </p:spTree>
    <p:extLst>
      <p:ext uri="{BB962C8B-B14F-4D97-AF65-F5344CB8AC3E}">
        <p14:creationId xmlns:p14="http://schemas.microsoft.com/office/powerpoint/2010/main" val="3768514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solidFill>
                <a:srgbClr val="44546A"/>
              </a:solidFill>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24</a:t>
            </a:fld>
            <a:endParaRPr lang="en-US"/>
          </a:p>
        </p:txBody>
      </p:sp>
    </p:spTree>
    <p:extLst>
      <p:ext uri="{BB962C8B-B14F-4D97-AF65-F5344CB8AC3E}">
        <p14:creationId xmlns:p14="http://schemas.microsoft.com/office/powerpoint/2010/main" val="2923587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solidFill>
                <a:srgbClr val="44546A"/>
              </a:solidFill>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25</a:t>
            </a:fld>
            <a:endParaRPr lang="en-US"/>
          </a:p>
        </p:txBody>
      </p:sp>
    </p:spTree>
    <p:extLst>
      <p:ext uri="{BB962C8B-B14F-4D97-AF65-F5344CB8AC3E}">
        <p14:creationId xmlns:p14="http://schemas.microsoft.com/office/powerpoint/2010/main" val="3580805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alibri"/>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26</a:t>
            </a:fld>
            <a:endParaRPr lang="en-US"/>
          </a:p>
        </p:txBody>
      </p:sp>
    </p:spTree>
    <p:extLst>
      <p:ext uri="{BB962C8B-B14F-4D97-AF65-F5344CB8AC3E}">
        <p14:creationId xmlns:p14="http://schemas.microsoft.com/office/powerpoint/2010/main" val="139179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solidFill>
                <a:srgbClr val="44546A"/>
              </a:solidFill>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27</a:t>
            </a:fld>
            <a:endParaRPr lang="en-US"/>
          </a:p>
        </p:txBody>
      </p:sp>
    </p:spTree>
    <p:extLst>
      <p:ext uri="{BB962C8B-B14F-4D97-AF65-F5344CB8AC3E}">
        <p14:creationId xmlns:p14="http://schemas.microsoft.com/office/powerpoint/2010/main" val="1587141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solidFill>
                <a:schemeClr val="tx2"/>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28</a:t>
            </a:fld>
            <a:endParaRPr lang="en-US"/>
          </a:p>
        </p:txBody>
      </p:sp>
    </p:spTree>
    <p:extLst>
      <p:ext uri="{BB962C8B-B14F-4D97-AF65-F5344CB8AC3E}">
        <p14:creationId xmlns:p14="http://schemas.microsoft.com/office/powerpoint/2010/main" val="313106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29</a:t>
            </a:fld>
            <a:endParaRPr lang="en-US"/>
          </a:p>
        </p:txBody>
      </p:sp>
    </p:spTree>
    <p:extLst>
      <p:ext uri="{BB962C8B-B14F-4D97-AF65-F5344CB8AC3E}">
        <p14:creationId xmlns:p14="http://schemas.microsoft.com/office/powerpoint/2010/main" val="4241330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dirty="0">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3</a:t>
            </a:fld>
            <a:endParaRPr lang="en-US"/>
          </a:p>
        </p:txBody>
      </p:sp>
    </p:spTree>
    <p:extLst>
      <p:ext uri="{BB962C8B-B14F-4D97-AF65-F5344CB8AC3E}">
        <p14:creationId xmlns:p14="http://schemas.microsoft.com/office/powerpoint/2010/main" val="1969836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i="0" dirty="0">
              <a:solidFill>
                <a:srgbClr val="44546A"/>
              </a:solidFill>
              <a:effectLst/>
              <a:latin typeface="Calibri Light"/>
              <a:ea typeface="Calibri Light"/>
              <a:cs typeface="Calibri Light"/>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30</a:t>
            </a:fld>
            <a:endParaRPr lang="en-US"/>
          </a:p>
        </p:txBody>
      </p:sp>
    </p:spTree>
    <p:extLst>
      <p:ext uri="{BB962C8B-B14F-4D97-AF65-F5344CB8AC3E}">
        <p14:creationId xmlns:p14="http://schemas.microsoft.com/office/powerpoint/2010/main" val="901539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solidFill>
                <a:srgbClr val="000000"/>
              </a:solidFill>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4</a:t>
            </a:fld>
            <a:endParaRPr lang="en-US"/>
          </a:p>
        </p:txBody>
      </p:sp>
    </p:spTree>
    <p:extLst>
      <p:ext uri="{BB962C8B-B14F-4D97-AF65-F5344CB8AC3E}">
        <p14:creationId xmlns:p14="http://schemas.microsoft.com/office/powerpoint/2010/main" val="4154927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5</a:t>
            </a:fld>
            <a:endParaRPr lang="en-US"/>
          </a:p>
        </p:txBody>
      </p:sp>
    </p:spTree>
    <p:extLst>
      <p:ext uri="{BB962C8B-B14F-4D97-AF65-F5344CB8AC3E}">
        <p14:creationId xmlns:p14="http://schemas.microsoft.com/office/powerpoint/2010/main" val="1937669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dirty="0">
              <a:latin typeface="Times New Roman"/>
              <a:ea typeface="Calibri"/>
              <a:cs typeface="Times New Roman"/>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6</a:t>
            </a:fld>
            <a:endParaRPr lang="en-US"/>
          </a:p>
        </p:txBody>
      </p:sp>
    </p:spTree>
    <p:extLst>
      <p:ext uri="{BB962C8B-B14F-4D97-AF65-F5344CB8AC3E}">
        <p14:creationId xmlns:p14="http://schemas.microsoft.com/office/powerpoint/2010/main" val="3692623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dirty="0">
              <a:solidFill>
                <a:srgbClr val="000000"/>
              </a:solidFill>
              <a:latin typeface="Times New Roman" panose="02020603050405020304" pitchFamily="18" charset="0"/>
              <a:cs typeface="Times New Roman"/>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7</a:t>
            </a:fld>
            <a:endParaRPr lang="en-US"/>
          </a:p>
        </p:txBody>
      </p:sp>
    </p:spTree>
    <p:extLst>
      <p:ext uri="{BB962C8B-B14F-4D97-AF65-F5344CB8AC3E}">
        <p14:creationId xmlns:p14="http://schemas.microsoft.com/office/powerpoint/2010/main" val="2125404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8</a:t>
            </a:fld>
            <a:endParaRPr lang="en-US"/>
          </a:p>
        </p:txBody>
      </p:sp>
    </p:spTree>
    <p:extLst>
      <p:ext uri="{BB962C8B-B14F-4D97-AF65-F5344CB8AC3E}">
        <p14:creationId xmlns:p14="http://schemas.microsoft.com/office/powerpoint/2010/main" val="1173730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C7E566F1-A062-427C-97A3-F7FD5B72D889}" type="slidenum">
              <a:rPr lang="en-US" smtClean="0"/>
              <a:t>9</a:t>
            </a:fld>
            <a:endParaRPr lang="en-US"/>
          </a:p>
        </p:txBody>
      </p:sp>
    </p:spTree>
    <p:extLst>
      <p:ext uri="{BB962C8B-B14F-4D97-AF65-F5344CB8AC3E}">
        <p14:creationId xmlns:p14="http://schemas.microsoft.com/office/powerpoint/2010/main" val="593971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3E70-C972-B1E8-DE72-3AF46D952D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B12554-FE30-B3FB-6D23-DFBB682D03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3A2A9F-23C0-5002-9F6A-4EC39355CB31}"/>
              </a:ext>
            </a:extLst>
          </p:cNvPr>
          <p:cNvSpPr>
            <a:spLocks noGrp="1"/>
          </p:cNvSpPr>
          <p:nvPr>
            <p:ph type="dt" sz="half" idx="10"/>
          </p:nvPr>
        </p:nvSpPr>
        <p:spPr/>
        <p:txBody>
          <a:bodyPr/>
          <a:lstStyle/>
          <a:p>
            <a:fld id="{B61BEF0D-F0BB-DE4B-95CE-6DB70DBA9567}" type="datetimeFigureOut">
              <a:rPr lang="en-US" smtClean="0"/>
              <a:pPr/>
              <a:t>1/27/2026</a:t>
            </a:fld>
            <a:endParaRPr lang="en-US"/>
          </a:p>
        </p:txBody>
      </p:sp>
      <p:sp>
        <p:nvSpPr>
          <p:cNvPr id="5" name="Footer Placeholder 4">
            <a:extLst>
              <a:ext uri="{FF2B5EF4-FFF2-40B4-BE49-F238E27FC236}">
                <a16:creationId xmlns:a16="http://schemas.microsoft.com/office/drawing/2014/main" id="{EAF5FEC3-FB3E-430A-3CAE-17709FBA4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CE412-B87A-6905-AC37-DDE71778F326}"/>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1923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AE9B-382F-4A84-567F-5402026620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172AF-5677-2993-3359-F85DAB515F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67D28E-73AC-4D1C-64C2-7EF33344A98E}"/>
              </a:ext>
            </a:extLst>
          </p:cNvPr>
          <p:cNvSpPr>
            <a:spLocks noGrp="1"/>
          </p:cNvSpPr>
          <p:nvPr>
            <p:ph type="dt" sz="half" idx="10"/>
          </p:nvPr>
        </p:nvSpPr>
        <p:spPr/>
        <p:txBody>
          <a:bodyPr/>
          <a:lstStyle/>
          <a:p>
            <a:fld id="{B61BEF0D-F0BB-DE4B-95CE-6DB70DBA9567}" type="datetimeFigureOut">
              <a:rPr lang="en-US" smtClean="0"/>
              <a:pPr/>
              <a:t>1/27/2026</a:t>
            </a:fld>
            <a:endParaRPr lang="en-US"/>
          </a:p>
        </p:txBody>
      </p:sp>
      <p:sp>
        <p:nvSpPr>
          <p:cNvPr id="5" name="Footer Placeholder 4">
            <a:extLst>
              <a:ext uri="{FF2B5EF4-FFF2-40B4-BE49-F238E27FC236}">
                <a16:creationId xmlns:a16="http://schemas.microsoft.com/office/drawing/2014/main" id="{8E92E6F3-1F3C-4210-D00C-965A7DE00A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4D680-A4EA-795D-7CEB-D7AAD4428B8A}"/>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643843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81C7A4-6167-9E8C-463E-5F152B4C0B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E04364-9D24-2C37-211F-74B4E2C97E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22736-EA75-A01B-900D-A80A4056487F}"/>
              </a:ext>
            </a:extLst>
          </p:cNvPr>
          <p:cNvSpPr>
            <a:spLocks noGrp="1"/>
          </p:cNvSpPr>
          <p:nvPr>
            <p:ph type="dt" sz="half" idx="10"/>
          </p:nvPr>
        </p:nvSpPr>
        <p:spPr/>
        <p:txBody>
          <a:bodyPr/>
          <a:lstStyle/>
          <a:p>
            <a:fld id="{B61BEF0D-F0BB-DE4B-95CE-6DB70DBA9567}" type="datetimeFigureOut">
              <a:rPr lang="en-US" smtClean="0"/>
              <a:pPr/>
              <a:t>1/27/2026</a:t>
            </a:fld>
            <a:endParaRPr lang="en-US"/>
          </a:p>
        </p:txBody>
      </p:sp>
      <p:sp>
        <p:nvSpPr>
          <p:cNvPr id="5" name="Footer Placeholder 4">
            <a:extLst>
              <a:ext uri="{FF2B5EF4-FFF2-40B4-BE49-F238E27FC236}">
                <a16:creationId xmlns:a16="http://schemas.microsoft.com/office/drawing/2014/main" id="{84BE048C-965F-0F51-3078-EE675C0A6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66A6C-AA65-DF36-B067-08C713CAC527}"/>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66714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2A40-ECB6-4121-AB68-D6C856EA33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1B2401-B8C8-4049-B078-183DF62309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910FDF-8501-4725-901D-7F0833054921}"/>
              </a:ext>
            </a:extLst>
          </p:cNvPr>
          <p:cNvSpPr>
            <a:spLocks noGrp="1"/>
          </p:cNvSpPr>
          <p:nvPr>
            <p:ph type="dt" sz="half" idx="10"/>
          </p:nvPr>
        </p:nvSpPr>
        <p:spPr/>
        <p:txBody>
          <a:bodyPr/>
          <a:lstStyle/>
          <a:p>
            <a:fld id="{24A1662D-44D8-49B7-8069-8B9E373D71E0}" type="datetime1">
              <a:rPr lang="en-US" smtClean="0"/>
              <a:t>1/27/2026</a:t>
            </a:fld>
            <a:endParaRPr lang="en-US"/>
          </a:p>
        </p:txBody>
      </p:sp>
      <p:sp>
        <p:nvSpPr>
          <p:cNvPr id="5" name="Footer Placeholder 4">
            <a:extLst>
              <a:ext uri="{FF2B5EF4-FFF2-40B4-BE49-F238E27FC236}">
                <a16:creationId xmlns:a16="http://schemas.microsoft.com/office/drawing/2014/main" id="{15A8A17B-5B70-4089-BD8F-F27E37FDEE2C}"/>
              </a:ext>
            </a:extLst>
          </p:cNvPr>
          <p:cNvSpPr>
            <a:spLocks noGrp="1"/>
          </p:cNvSpPr>
          <p:nvPr>
            <p:ph type="ftr" sz="quarter" idx="11"/>
          </p:nvPr>
        </p:nvSpPr>
        <p:spPr/>
        <p:txBody>
          <a:bodyPr/>
          <a:lstStyle/>
          <a:p>
            <a:r>
              <a:rPr lang="en-US"/>
              <a:t>QAMU Due Process Training, 2021</a:t>
            </a:r>
          </a:p>
        </p:txBody>
      </p:sp>
      <p:sp>
        <p:nvSpPr>
          <p:cNvPr id="6" name="Slide Number Placeholder 5">
            <a:extLst>
              <a:ext uri="{FF2B5EF4-FFF2-40B4-BE49-F238E27FC236}">
                <a16:creationId xmlns:a16="http://schemas.microsoft.com/office/drawing/2014/main" id="{1E972368-2C7E-44BB-B830-DBA48CD58086}"/>
              </a:ext>
            </a:extLst>
          </p:cNvPr>
          <p:cNvSpPr>
            <a:spLocks noGrp="1"/>
          </p:cNvSpPr>
          <p:nvPr>
            <p:ph type="sldNum" sz="quarter" idx="12"/>
          </p:nvPr>
        </p:nvSpPr>
        <p:spPr/>
        <p:txBody>
          <a:bodyPr/>
          <a:lstStyle/>
          <a:p>
            <a:fld id="{47C399B2-9736-4E47-B920-87D20DE11F41}" type="slidenum">
              <a:rPr lang="en-US" smtClean="0"/>
              <a:t>‹#›</a:t>
            </a:fld>
            <a:endParaRPr lang="en-US"/>
          </a:p>
        </p:txBody>
      </p:sp>
    </p:spTree>
    <p:extLst>
      <p:ext uri="{BB962C8B-B14F-4D97-AF65-F5344CB8AC3E}">
        <p14:creationId xmlns:p14="http://schemas.microsoft.com/office/powerpoint/2010/main" val="3350130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90D3-C591-4AC6-B357-965C863CC9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9F27D-B691-4DAA-8B37-B1662C2FF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6FCE2-5330-4A82-AA8A-A4073E42F661}"/>
              </a:ext>
            </a:extLst>
          </p:cNvPr>
          <p:cNvSpPr>
            <a:spLocks noGrp="1"/>
          </p:cNvSpPr>
          <p:nvPr>
            <p:ph type="dt" sz="half" idx="10"/>
          </p:nvPr>
        </p:nvSpPr>
        <p:spPr/>
        <p:txBody>
          <a:bodyPr/>
          <a:lstStyle/>
          <a:p>
            <a:fld id="{C5A19760-D191-4560-BD06-26D784895363}" type="datetime1">
              <a:rPr lang="en-US" smtClean="0"/>
              <a:t>1/27/2026</a:t>
            </a:fld>
            <a:endParaRPr lang="en-US"/>
          </a:p>
        </p:txBody>
      </p:sp>
      <p:sp>
        <p:nvSpPr>
          <p:cNvPr id="5" name="Footer Placeholder 4">
            <a:extLst>
              <a:ext uri="{FF2B5EF4-FFF2-40B4-BE49-F238E27FC236}">
                <a16:creationId xmlns:a16="http://schemas.microsoft.com/office/drawing/2014/main" id="{49D91325-17DF-4C09-8E98-7C59D1A7D3CA}"/>
              </a:ext>
            </a:extLst>
          </p:cNvPr>
          <p:cNvSpPr>
            <a:spLocks noGrp="1"/>
          </p:cNvSpPr>
          <p:nvPr>
            <p:ph type="ftr" sz="quarter" idx="11"/>
          </p:nvPr>
        </p:nvSpPr>
        <p:spPr/>
        <p:txBody>
          <a:bodyPr/>
          <a:lstStyle/>
          <a:p>
            <a:r>
              <a:rPr lang="en-US"/>
              <a:t>QAMU Due Process Training, 2021</a:t>
            </a:r>
          </a:p>
        </p:txBody>
      </p:sp>
      <p:sp>
        <p:nvSpPr>
          <p:cNvPr id="6" name="Slide Number Placeholder 5">
            <a:extLst>
              <a:ext uri="{FF2B5EF4-FFF2-40B4-BE49-F238E27FC236}">
                <a16:creationId xmlns:a16="http://schemas.microsoft.com/office/drawing/2014/main" id="{E38F8671-98A3-46E2-8D47-20A09120A81C}"/>
              </a:ext>
            </a:extLst>
          </p:cNvPr>
          <p:cNvSpPr>
            <a:spLocks noGrp="1"/>
          </p:cNvSpPr>
          <p:nvPr>
            <p:ph type="sldNum" sz="quarter" idx="12"/>
          </p:nvPr>
        </p:nvSpPr>
        <p:spPr/>
        <p:txBody>
          <a:bodyPr/>
          <a:lstStyle/>
          <a:p>
            <a:fld id="{47C399B2-9736-4E47-B920-87D20DE11F41}" type="slidenum">
              <a:rPr lang="en-US" smtClean="0"/>
              <a:t>‹#›</a:t>
            </a:fld>
            <a:endParaRPr lang="en-US"/>
          </a:p>
        </p:txBody>
      </p:sp>
    </p:spTree>
    <p:extLst>
      <p:ext uri="{BB962C8B-B14F-4D97-AF65-F5344CB8AC3E}">
        <p14:creationId xmlns:p14="http://schemas.microsoft.com/office/powerpoint/2010/main" val="2017964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2A8BA-C3F1-427F-9558-9ADE4440E0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4D017-6A14-417B-99DE-5C4686DD87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92F433-13C9-47CD-82E5-1C2809D9FB8F}"/>
              </a:ext>
            </a:extLst>
          </p:cNvPr>
          <p:cNvSpPr>
            <a:spLocks noGrp="1"/>
          </p:cNvSpPr>
          <p:nvPr>
            <p:ph type="dt" sz="half" idx="10"/>
          </p:nvPr>
        </p:nvSpPr>
        <p:spPr/>
        <p:txBody>
          <a:bodyPr/>
          <a:lstStyle/>
          <a:p>
            <a:fld id="{50BB3318-E808-46C9-AD75-87924D353AE4}" type="datetime1">
              <a:rPr lang="en-US" smtClean="0"/>
              <a:t>1/27/2026</a:t>
            </a:fld>
            <a:endParaRPr lang="en-US"/>
          </a:p>
        </p:txBody>
      </p:sp>
      <p:sp>
        <p:nvSpPr>
          <p:cNvPr id="5" name="Footer Placeholder 4">
            <a:extLst>
              <a:ext uri="{FF2B5EF4-FFF2-40B4-BE49-F238E27FC236}">
                <a16:creationId xmlns:a16="http://schemas.microsoft.com/office/drawing/2014/main" id="{63070CFC-1092-426D-A704-8F156C67EECE}"/>
              </a:ext>
            </a:extLst>
          </p:cNvPr>
          <p:cNvSpPr>
            <a:spLocks noGrp="1"/>
          </p:cNvSpPr>
          <p:nvPr>
            <p:ph type="ftr" sz="quarter" idx="11"/>
          </p:nvPr>
        </p:nvSpPr>
        <p:spPr/>
        <p:txBody>
          <a:bodyPr/>
          <a:lstStyle/>
          <a:p>
            <a:r>
              <a:rPr lang="en-US"/>
              <a:t>QAMU Due Process Training, 2021</a:t>
            </a:r>
          </a:p>
        </p:txBody>
      </p:sp>
      <p:sp>
        <p:nvSpPr>
          <p:cNvPr id="6" name="Slide Number Placeholder 5">
            <a:extLst>
              <a:ext uri="{FF2B5EF4-FFF2-40B4-BE49-F238E27FC236}">
                <a16:creationId xmlns:a16="http://schemas.microsoft.com/office/drawing/2014/main" id="{487FF0A8-1F33-414D-9601-5D4854A9586E}"/>
              </a:ext>
            </a:extLst>
          </p:cNvPr>
          <p:cNvSpPr>
            <a:spLocks noGrp="1"/>
          </p:cNvSpPr>
          <p:nvPr>
            <p:ph type="sldNum" sz="quarter" idx="12"/>
          </p:nvPr>
        </p:nvSpPr>
        <p:spPr/>
        <p:txBody>
          <a:bodyPr/>
          <a:lstStyle/>
          <a:p>
            <a:fld id="{47C399B2-9736-4E47-B920-87D20DE11F41}" type="slidenum">
              <a:rPr lang="en-US" smtClean="0"/>
              <a:t>‹#›</a:t>
            </a:fld>
            <a:endParaRPr lang="en-US"/>
          </a:p>
        </p:txBody>
      </p:sp>
    </p:spTree>
    <p:extLst>
      <p:ext uri="{BB962C8B-B14F-4D97-AF65-F5344CB8AC3E}">
        <p14:creationId xmlns:p14="http://schemas.microsoft.com/office/powerpoint/2010/main" val="1680088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A7A9-9128-4408-AC2C-1304833130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C88CC-5A02-41EB-B52F-10B0A6BCA7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77A1B-6990-44EB-8682-86B62E0AA9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25E7E2-3F76-486B-BD6E-ED83F530D03D}"/>
              </a:ext>
            </a:extLst>
          </p:cNvPr>
          <p:cNvSpPr>
            <a:spLocks noGrp="1"/>
          </p:cNvSpPr>
          <p:nvPr>
            <p:ph type="dt" sz="half" idx="10"/>
          </p:nvPr>
        </p:nvSpPr>
        <p:spPr/>
        <p:txBody>
          <a:bodyPr/>
          <a:lstStyle/>
          <a:p>
            <a:fld id="{5F2DE3E0-E440-49C8-99AD-3759CCADD346}" type="datetime1">
              <a:rPr lang="en-US" smtClean="0"/>
              <a:t>1/27/2026</a:t>
            </a:fld>
            <a:endParaRPr lang="en-US"/>
          </a:p>
        </p:txBody>
      </p:sp>
      <p:sp>
        <p:nvSpPr>
          <p:cNvPr id="6" name="Footer Placeholder 5">
            <a:extLst>
              <a:ext uri="{FF2B5EF4-FFF2-40B4-BE49-F238E27FC236}">
                <a16:creationId xmlns:a16="http://schemas.microsoft.com/office/drawing/2014/main" id="{049F3A98-DFFE-4810-B3E6-FAAA3DD2640F}"/>
              </a:ext>
            </a:extLst>
          </p:cNvPr>
          <p:cNvSpPr>
            <a:spLocks noGrp="1"/>
          </p:cNvSpPr>
          <p:nvPr>
            <p:ph type="ftr" sz="quarter" idx="11"/>
          </p:nvPr>
        </p:nvSpPr>
        <p:spPr/>
        <p:txBody>
          <a:bodyPr/>
          <a:lstStyle/>
          <a:p>
            <a:r>
              <a:rPr lang="en-US"/>
              <a:t>QAMU Due Process Training, 2021</a:t>
            </a:r>
          </a:p>
        </p:txBody>
      </p:sp>
      <p:sp>
        <p:nvSpPr>
          <p:cNvPr id="7" name="Slide Number Placeholder 6">
            <a:extLst>
              <a:ext uri="{FF2B5EF4-FFF2-40B4-BE49-F238E27FC236}">
                <a16:creationId xmlns:a16="http://schemas.microsoft.com/office/drawing/2014/main" id="{584BBDBE-33BE-4550-A916-2FF5FCC1640F}"/>
              </a:ext>
            </a:extLst>
          </p:cNvPr>
          <p:cNvSpPr>
            <a:spLocks noGrp="1"/>
          </p:cNvSpPr>
          <p:nvPr>
            <p:ph type="sldNum" sz="quarter" idx="12"/>
          </p:nvPr>
        </p:nvSpPr>
        <p:spPr/>
        <p:txBody>
          <a:bodyPr/>
          <a:lstStyle/>
          <a:p>
            <a:fld id="{47C399B2-9736-4E47-B920-87D20DE11F41}" type="slidenum">
              <a:rPr lang="en-US" smtClean="0"/>
              <a:t>‹#›</a:t>
            </a:fld>
            <a:endParaRPr lang="en-US"/>
          </a:p>
        </p:txBody>
      </p:sp>
    </p:spTree>
    <p:extLst>
      <p:ext uri="{BB962C8B-B14F-4D97-AF65-F5344CB8AC3E}">
        <p14:creationId xmlns:p14="http://schemas.microsoft.com/office/powerpoint/2010/main" val="1800985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559F4-3F96-4936-90F1-CDB6D2DD39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584A4F-5530-4E8C-8E4D-2496E16ACC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752BDF-975A-45AE-8324-A02F563002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7E4505-325E-47EC-94C8-FB342051B4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101AE6-FAAD-4AC9-BEAC-CE9D44F46D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15525B-CBEB-4F3F-BE58-76727F9FDC9D}"/>
              </a:ext>
            </a:extLst>
          </p:cNvPr>
          <p:cNvSpPr>
            <a:spLocks noGrp="1"/>
          </p:cNvSpPr>
          <p:nvPr>
            <p:ph type="dt" sz="half" idx="10"/>
          </p:nvPr>
        </p:nvSpPr>
        <p:spPr/>
        <p:txBody>
          <a:bodyPr/>
          <a:lstStyle/>
          <a:p>
            <a:fld id="{DE544B11-065D-487A-9E84-377E2DA844FD}" type="datetime1">
              <a:rPr lang="en-US" smtClean="0"/>
              <a:t>1/27/2026</a:t>
            </a:fld>
            <a:endParaRPr lang="en-US"/>
          </a:p>
        </p:txBody>
      </p:sp>
      <p:sp>
        <p:nvSpPr>
          <p:cNvPr id="8" name="Footer Placeholder 7">
            <a:extLst>
              <a:ext uri="{FF2B5EF4-FFF2-40B4-BE49-F238E27FC236}">
                <a16:creationId xmlns:a16="http://schemas.microsoft.com/office/drawing/2014/main" id="{7F4E9290-8F17-44B7-A5A1-1BA85FDAA299}"/>
              </a:ext>
            </a:extLst>
          </p:cNvPr>
          <p:cNvSpPr>
            <a:spLocks noGrp="1"/>
          </p:cNvSpPr>
          <p:nvPr>
            <p:ph type="ftr" sz="quarter" idx="11"/>
          </p:nvPr>
        </p:nvSpPr>
        <p:spPr/>
        <p:txBody>
          <a:bodyPr/>
          <a:lstStyle/>
          <a:p>
            <a:r>
              <a:rPr lang="en-US"/>
              <a:t>QAMU Due Process Training, 2021</a:t>
            </a:r>
          </a:p>
        </p:txBody>
      </p:sp>
      <p:sp>
        <p:nvSpPr>
          <p:cNvPr id="9" name="Slide Number Placeholder 8">
            <a:extLst>
              <a:ext uri="{FF2B5EF4-FFF2-40B4-BE49-F238E27FC236}">
                <a16:creationId xmlns:a16="http://schemas.microsoft.com/office/drawing/2014/main" id="{73D72A43-2D06-4634-9006-C6BEB56B3DAA}"/>
              </a:ext>
            </a:extLst>
          </p:cNvPr>
          <p:cNvSpPr>
            <a:spLocks noGrp="1"/>
          </p:cNvSpPr>
          <p:nvPr>
            <p:ph type="sldNum" sz="quarter" idx="12"/>
          </p:nvPr>
        </p:nvSpPr>
        <p:spPr/>
        <p:txBody>
          <a:bodyPr/>
          <a:lstStyle/>
          <a:p>
            <a:fld id="{47C399B2-9736-4E47-B920-87D20DE11F41}" type="slidenum">
              <a:rPr lang="en-US" smtClean="0"/>
              <a:t>‹#›</a:t>
            </a:fld>
            <a:endParaRPr lang="en-US"/>
          </a:p>
        </p:txBody>
      </p:sp>
    </p:spTree>
    <p:extLst>
      <p:ext uri="{BB962C8B-B14F-4D97-AF65-F5344CB8AC3E}">
        <p14:creationId xmlns:p14="http://schemas.microsoft.com/office/powerpoint/2010/main" val="2103933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1864C-9B97-4974-81EC-5FA967C4FE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79DD6C-E435-4FBA-8B3C-865473BA6B38}"/>
              </a:ext>
            </a:extLst>
          </p:cNvPr>
          <p:cNvSpPr>
            <a:spLocks noGrp="1"/>
          </p:cNvSpPr>
          <p:nvPr>
            <p:ph type="dt" sz="half" idx="10"/>
          </p:nvPr>
        </p:nvSpPr>
        <p:spPr/>
        <p:txBody>
          <a:bodyPr/>
          <a:lstStyle/>
          <a:p>
            <a:fld id="{67B57053-485C-4363-B1FD-8D15D2B48146}" type="datetime1">
              <a:rPr lang="en-US" smtClean="0"/>
              <a:t>1/27/2026</a:t>
            </a:fld>
            <a:endParaRPr lang="en-US"/>
          </a:p>
        </p:txBody>
      </p:sp>
      <p:sp>
        <p:nvSpPr>
          <p:cNvPr id="4" name="Footer Placeholder 3">
            <a:extLst>
              <a:ext uri="{FF2B5EF4-FFF2-40B4-BE49-F238E27FC236}">
                <a16:creationId xmlns:a16="http://schemas.microsoft.com/office/drawing/2014/main" id="{3E6A603B-5DFD-40C4-83EA-7BE883B7CD47}"/>
              </a:ext>
            </a:extLst>
          </p:cNvPr>
          <p:cNvSpPr>
            <a:spLocks noGrp="1"/>
          </p:cNvSpPr>
          <p:nvPr>
            <p:ph type="ftr" sz="quarter" idx="11"/>
          </p:nvPr>
        </p:nvSpPr>
        <p:spPr/>
        <p:txBody>
          <a:bodyPr/>
          <a:lstStyle/>
          <a:p>
            <a:r>
              <a:rPr lang="en-US"/>
              <a:t>QAMU Due Process Training, 2021</a:t>
            </a:r>
          </a:p>
        </p:txBody>
      </p:sp>
      <p:sp>
        <p:nvSpPr>
          <p:cNvPr id="5" name="Slide Number Placeholder 4">
            <a:extLst>
              <a:ext uri="{FF2B5EF4-FFF2-40B4-BE49-F238E27FC236}">
                <a16:creationId xmlns:a16="http://schemas.microsoft.com/office/drawing/2014/main" id="{71E8E712-76A5-45D6-AE9D-624B828DB920}"/>
              </a:ext>
            </a:extLst>
          </p:cNvPr>
          <p:cNvSpPr>
            <a:spLocks noGrp="1"/>
          </p:cNvSpPr>
          <p:nvPr>
            <p:ph type="sldNum" sz="quarter" idx="12"/>
          </p:nvPr>
        </p:nvSpPr>
        <p:spPr/>
        <p:txBody>
          <a:bodyPr/>
          <a:lstStyle/>
          <a:p>
            <a:fld id="{47C399B2-9736-4E47-B920-87D20DE11F41}" type="slidenum">
              <a:rPr lang="en-US" smtClean="0"/>
              <a:t>‹#›</a:t>
            </a:fld>
            <a:endParaRPr lang="en-US"/>
          </a:p>
        </p:txBody>
      </p:sp>
    </p:spTree>
    <p:extLst>
      <p:ext uri="{BB962C8B-B14F-4D97-AF65-F5344CB8AC3E}">
        <p14:creationId xmlns:p14="http://schemas.microsoft.com/office/powerpoint/2010/main" val="3843496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05804F-3521-4A5A-BF73-A2A2F7833AB5}"/>
              </a:ext>
            </a:extLst>
          </p:cNvPr>
          <p:cNvSpPr>
            <a:spLocks noGrp="1"/>
          </p:cNvSpPr>
          <p:nvPr>
            <p:ph type="dt" sz="half" idx="10"/>
          </p:nvPr>
        </p:nvSpPr>
        <p:spPr/>
        <p:txBody>
          <a:bodyPr/>
          <a:lstStyle/>
          <a:p>
            <a:fld id="{E89980D8-3A68-46E3-946D-C7DA3BC89BB5}" type="datetime1">
              <a:rPr lang="en-US" smtClean="0"/>
              <a:t>1/27/2026</a:t>
            </a:fld>
            <a:endParaRPr lang="en-US"/>
          </a:p>
        </p:txBody>
      </p:sp>
      <p:sp>
        <p:nvSpPr>
          <p:cNvPr id="3" name="Footer Placeholder 2">
            <a:extLst>
              <a:ext uri="{FF2B5EF4-FFF2-40B4-BE49-F238E27FC236}">
                <a16:creationId xmlns:a16="http://schemas.microsoft.com/office/drawing/2014/main" id="{4CABE4BC-8443-44FA-BE1E-9B50D64A3B60}"/>
              </a:ext>
            </a:extLst>
          </p:cNvPr>
          <p:cNvSpPr>
            <a:spLocks noGrp="1"/>
          </p:cNvSpPr>
          <p:nvPr>
            <p:ph type="ftr" sz="quarter" idx="11"/>
          </p:nvPr>
        </p:nvSpPr>
        <p:spPr/>
        <p:txBody>
          <a:bodyPr/>
          <a:lstStyle/>
          <a:p>
            <a:r>
              <a:rPr lang="en-US"/>
              <a:t>QAMU Due Process Training, 2021</a:t>
            </a:r>
          </a:p>
        </p:txBody>
      </p:sp>
      <p:sp>
        <p:nvSpPr>
          <p:cNvPr id="4" name="Slide Number Placeholder 3">
            <a:extLst>
              <a:ext uri="{FF2B5EF4-FFF2-40B4-BE49-F238E27FC236}">
                <a16:creationId xmlns:a16="http://schemas.microsoft.com/office/drawing/2014/main" id="{24F1C08C-84C0-4ED2-B6B8-D891E195B320}"/>
              </a:ext>
            </a:extLst>
          </p:cNvPr>
          <p:cNvSpPr>
            <a:spLocks noGrp="1"/>
          </p:cNvSpPr>
          <p:nvPr>
            <p:ph type="sldNum" sz="quarter" idx="12"/>
          </p:nvPr>
        </p:nvSpPr>
        <p:spPr/>
        <p:txBody>
          <a:bodyPr/>
          <a:lstStyle/>
          <a:p>
            <a:fld id="{47C399B2-9736-4E47-B920-87D20DE11F41}" type="slidenum">
              <a:rPr lang="en-US" smtClean="0"/>
              <a:t>‹#›</a:t>
            </a:fld>
            <a:endParaRPr lang="en-US"/>
          </a:p>
        </p:txBody>
      </p:sp>
    </p:spTree>
    <p:extLst>
      <p:ext uri="{BB962C8B-B14F-4D97-AF65-F5344CB8AC3E}">
        <p14:creationId xmlns:p14="http://schemas.microsoft.com/office/powerpoint/2010/main" val="2578783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7F9C-3E10-4C53-B48A-0B35F714B3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72B3D-21EC-4374-9EE9-52EAF9C98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F0FFC8-F38A-4E18-989C-E5A338170F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0AD48C-CB60-42AC-8104-C98E10C5E8CD}"/>
              </a:ext>
            </a:extLst>
          </p:cNvPr>
          <p:cNvSpPr>
            <a:spLocks noGrp="1"/>
          </p:cNvSpPr>
          <p:nvPr>
            <p:ph type="dt" sz="half" idx="10"/>
          </p:nvPr>
        </p:nvSpPr>
        <p:spPr/>
        <p:txBody>
          <a:bodyPr/>
          <a:lstStyle/>
          <a:p>
            <a:fld id="{FD100645-9B0C-474F-9D71-B25042147459}" type="datetime1">
              <a:rPr lang="en-US" smtClean="0"/>
              <a:t>1/27/2026</a:t>
            </a:fld>
            <a:endParaRPr lang="en-US"/>
          </a:p>
        </p:txBody>
      </p:sp>
      <p:sp>
        <p:nvSpPr>
          <p:cNvPr id="6" name="Footer Placeholder 5">
            <a:extLst>
              <a:ext uri="{FF2B5EF4-FFF2-40B4-BE49-F238E27FC236}">
                <a16:creationId xmlns:a16="http://schemas.microsoft.com/office/drawing/2014/main" id="{F2634A7E-3A53-4527-82C8-C1147EB8C331}"/>
              </a:ext>
            </a:extLst>
          </p:cNvPr>
          <p:cNvSpPr>
            <a:spLocks noGrp="1"/>
          </p:cNvSpPr>
          <p:nvPr>
            <p:ph type="ftr" sz="quarter" idx="11"/>
          </p:nvPr>
        </p:nvSpPr>
        <p:spPr/>
        <p:txBody>
          <a:bodyPr/>
          <a:lstStyle/>
          <a:p>
            <a:r>
              <a:rPr lang="en-US"/>
              <a:t>QAMU Due Process Training, 2021</a:t>
            </a:r>
          </a:p>
        </p:txBody>
      </p:sp>
      <p:sp>
        <p:nvSpPr>
          <p:cNvPr id="7" name="Slide Number Placeholder 6">
            <a:extLst>
              <a:ext uri="{FF2B5EF4-FFF2-40B4-BE49-F238E27FC236}">
                <a16:creationId xmlns:a16="http://schemas.microsoft.com/office/drawing/2014/main" id="{352F1BC7-B40D-46D4-911C-649725FE0E09}"/>
              </a:ext>
            </a:extLst>
          </p:cNvPr>
          <p:cNvSpPr>
            <a:spLocks noGrp="1"/>
          </p:cNvSpPr>
          <p:nvPr>
            <p:ph type="sldNum" sz="quarter" idx="12"/>
          </p:nvPr>
        </p:nvSpPr>
        <p:spPr/>
        <p:txBody>
          <a:bodyPr/>
          <a:lstStyle/>
          <a:p>
            <a:fld id="{47C399B2-9736-4E47-B920-87D20DE11F41}" type="slidenum">
              <a:rPr lang="en-US" smtClean="0"/>
              <a:t>‹#›</a:t>
            </a:fld>
            <a:endParaRPr lang="en-US"/>
          </a:p>
        </p:txBody>
      </p:sp>
    </p:spTree>
    <p:extLst>
      <p:ext uri="{BB962C8B-B14F-4D97-AF65-F5344CB8AC3E}">
        <p14:creationId xmlns:p14="http://schemas.microsoft.com/office/powerpoint/2010/main" val="2281203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976B3-FC3F-B0CD-F080-CCCCB91927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60E9B5-8AD1-3B5A-9181-EA60E05557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0F3F0-D650-778E-6E5A-1183C90C3A56}"/>
              </a:ext>
            </a:extLst>
          </p:cNvPr>
          <p:cNvSpPr>
            <a:spLocks noGrp="1"/>
          </p:cNvSpPr>
          <p:nvPr>
            <p:ph type="dt" sz="half" idx="10"/>
          </p:nvPr>
        </p:nvSpPr>
        <p:spPr/>
        <p:txBody>
          <a:bodyPr/>
          <a:lstStyle/>
          <a:p>
            <a:fld id="{B61BEF0D-F0BB-DE4B-95CE-6DB70DBA9567}" type="datetimeFigureOut">
              <a:rPr lang="en-US" smtClean="0"/>
              <a:pPr/>
              <a:t>1/27/2026</a:t>
            </a:fld>
            <a:endParaRPr lang="en-US"/>
          </a:p>
        </p:txBody>
      </p:sp>
      <p:sp>
        <p:nvSpPr>
          <p:cNvPr id="5" name="Footer Placeholder 4">
            <a:extLst>
              <a:ext uri="{FF2B5EF4-FFF2-40B4-BE49-F238E27FC236}">
                <a16:creationId xmlns:a16="http://schemas.microsoft.com/office/drawing/2014/main" id="{F08C90CF-3D57-00AD-9659-FFCC2E045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C6149-E5D0-CDC3-279B-4D2A2B56B964}"/>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78506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88744-02D3-49BA-88C8-25522B8CB8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33FD8A-5D15-4978-AF06-2C3DAE9A88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7BA53FC-C0BC-41DF-A1BB-DDE5A0735C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46729E-78AB-4240-BB41-330A8FCFCE40}"/>
              </a:ext>
            </a:extLst>
          </p:cNvPr>
          <p:cNvSpPr>
            <a:spLocks noGrp="1"/>
          </p:cNvSpPr>
          <p:nvPr>
            <p:ph type="dt" sz="half" idx="10"/>
          </p:nvPr>
        </p:nvSpPr>
        <p:spPr/>
        <p:txBody>
          <a:bodyPr/>
          <a:lstStyle/>
          <a:p>
            <a:fld id="{C65118CB-1CE9-42B5-9E16-BAF1800ED2EE}" type="datetime1">
              <a:rPr lang="en-US" smtClean="0"/>
              <a:t>1/27/2026</a:t>
            </a:fld>
            <a:endParaRPr lang="en-US"/>
          </a:p>
        </p:txBody>
      </p:sp>
      <p:sp>
        <p:nvSpPr>
          <p:cNvPr id="6" name="Footer Placeholder 5">
            <a:extLst>
              <a:ext uri="{FF2B5EF4-FFF2-40B4-BE49-F238E27FC236}">
                <a16:creationId xmlns:a16="http://schemas.microsoft.com/office/drawing/2014/main" id="{AB735C5B-FDE0-417B-8E90-D16AB33ACAD8}"/>
              </a:ext>
            </a:extLst>
          </p:cNvPr>
          <p:cNvSpPr>
            <a:spLocks noGrp="1"/>
          </p:cNvSpPr>
          <p:nvPr>
            <p:ph type="ftr" sz="quarter" idx="11"/>
          </p:nvPr>
        </p:nvSpPr>
        <p:spPr/>
        <p:txBody>
          <a:bodyPr/>
          <a:lstStyle/>
          <a:p>
            <a:r>
              <a:rPr lang="en-US"/>
              <a:t>QAMU Due Process Training, 2021</a:t>
            </a:r>
          </a:p>
        </p:txBody>
      </p:sp>
      <p:sp>
        <p:nvSpPr>
          <p:cNvPr id="7" name="Slide Number Placeholder 6">
            <a:extLst>
              <a:ext uri="{FF2B5EF4-FFF2-40B4-BE49-F238E27FC236}">
                <a16:creationId xmlns:a16="http://schemas.microsoft.com/office/drawing/2014/main" id="{76B3FFA7-73A9-4ADE-8D73-166D45E9389E}"/>
              </a:ext>
            </a:extLst>
          </p:cNvPr>
          <p:cNvSpPr>
            <a:spLocks noGrp="1"/>
          </p:cNvSpPr>
          <p:nvPr>
            <p:ph type="sldNum" sz="quarter" idx="12"/>
          </p:nvPr>
        </p:nvSpPr>
        <p:spPr/>
        <p:txBody>
          <a:bodyPr/>
          <a:lstStyle/>
          <a:p>
            <a:fld id="{47C399B2-9736-4E47-B920-87D20DE11F41}" type="slidenum">
              <a:rPr lang="en-US" smtClean="0"/>
              <a:t>‹#›</a:t>
            </a:fld>
            <a:endParaRPr lang="en-US"/>
          </a:p>
        </p:txBody>
      </p:sp>
    </p:spTree>
    <p:extLst>
      <p:ext uri="{BB962C8B-B14F-4D97-AF65-F5344CB8AC3E}">
        <p14:creationId xmlns:p14="http://schemas.microsoft.com/office/powerpoint/2010/main" val="4236784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CE218-F804-4339-8F8E-E8763614C3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88450A-4BC5-4211-87EE-47D4494432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D03D6-9393-4079-B6D8-20D57281A27D}"/>
              </a:ext>
            </a:extLst>
          </p:cNvPr>
          <p:cNvSpPr>
            <a:spLocks noGrp="1"/>
          </p:cNvSpPr>
          <p:nvPr>
            <p:ph type="dt" sz="half" idx="10"/>
          </p:nvPr>
        </p:nvSpPr>
        <p:spPr/>
        <p:txBody>
          <a:bodyPr/>
          <a:lstStyle/>
          <a:p>
            <a:fld id="{96515D17-5A0A-49E6-A227-87CE80BE0D55}" type="datetime1">
              <a:rPr lang="en-US" smtClean="0"/>
              <a:t>1/27/2026</a:t>
            </a:fld>
            <a:endParaRPr lang="en-US"/>
          </a:p>
        </p:txBody>
      </p:sp>
      <p:sp>
        <p:nvSpPr>
          <p:cNvPr id="5" name="Footer Placeholder 4">
            <a:extLst>
              <a:ext uri="{FF2B5EF4-FFF2-40B4-BE49-F238E27FC236}">
                <a16:creationId xmlns:a16="http://schemas.microsoft.com/office/drawing/2014/main" id="{3CA1B845-08C5-4A28-8FE1-DC5A9F926F74}"/>
              </a:ext>
            </a:extLst>
          </p:cNvPr>
          <p:cNvSpPr>
            <a:spLocks noGrp="1"/>
          </p:cNvSpPr>
          <p:nvPr>
            <p:ph type="ftr" sz="quarter" idx="11"/>
          </p:nvPr>
        </p:nvSpPr>
        <p:spPr/>
        <p:txBody>
          <a:bodyPr/>
          <a:lstStyle/>
          <a:p>
            <a:r>
              <a:rPr lang="en-US"/>
              <a:t>QAMU Due Process Training, 2021</a:t>
            </a:r>
          </a:p>
        </p:txBody>
      </p:sp>
      <p:sp>
        <p:nvSpPr>
          <p:cNvPr id="6" name="Slide Number Placeholder 5">
            <a:extLst>
              <a:ext uri="{FF2B5EF4-FFF2-40B4-BE49-F238E27FC236}">
                <a16:creationId xmlns:a16="http://schemas.microsoft.com/office/drawing/2014/main" id="{E08EDF37-E772-43E5-8FEB-14F304041B67}"/>
              </a:ext>
            </a:extLst>
          </p:cNvPr>
          <p:cNvSpPr>
            <a:spLocks noGrp="1"/>
          </p:cNvSpPr>
          <p:nvPr>
            <p:ph type="sldNum" sz="quarter" idx="12"/>
          </p:nvPr>
        </p:nvSpPr>
        <p:spPr/>
        <p:txBody>
          <a:bodyPr/>
          <a:lstStyle/>
          <a:p>
            <a:fld id="{47C399B2-9736-4E47-B920-87D20DE11F41}" type="slidenum">
              <a:rPr lang="en-US" smtClean="0"/>
              <a:t>‹#›</a:t>
            </a:fld>
            <a:endParaRPr lang="en-US"/>
          </a:p>
        </p:txBody>
      </p:sp>
    </p:spTree>
    <p:extLst>
      <p:ext uri="{BB962C8B-B14F-4D97-AF65-F5344CB8AC3E}">
        <p14:creationId xmlns:p14="http://schemas.microsoft.com/office/powerpoint/2010/main" val="3920175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5CF84D-A1B8-4607-910E-1150CF7416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537FD4-2B3B-4859-A566-6B72DEBCAC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33147A-C611-4C52-9B2B-9FFF35F0C4A7}"/>
              </a:ext>
            </a:extLst>
          </p:cNvPr>
          <p:cNvSpPr>
            <a:spLocks noGrp="1"/>
          </p:cNvSpPr>
          <p:nvPr>
            <p:ph type="dt" sz="half" idx="10"/>
          </p:nvPr>
        </p:nvSpPr>
        <p:spPr/>
        <p:txBody>
          <a:bodyPr/>
          <a:lstStyle/>
          <a:p>
            <a:fld id="{F6547AEE-DAE0-4F69-BE56-92DA1639D8DB}" type="datetime1">
              <a:rPr lang="en-US" smtClean="0"/>
              <a:t>1/27/2026</a:t>
            </a:fld>
            <a:endParaRPr lang="en-US"/>
          </a:p>
        </p:txBody>
      </p:sp>
      <p:sp>
        <p:nvSpPr>
          <p:cNvPr id="5" name="Footer Placeholder 4">
            <a:extLst>
              <a:ext uri="{FF2B5EF4-FFF2-40B4-BE49-F238E27FC236}">
                <a16:creationId xmlns:a16="http://schemas.microsoft.com/office/drawing/2014/main" id="{677978F3-1942-4122-AFB8-EA8920C8C8EB}"/>
              </a:ext>
            </a:extLst>
          </p:cNvPr>
          <p:cNvSpPr>
            <a:spLocks noGrp="1"/>
          </p:cNvSpPr>
          <p:nvPr>
            <p:ph type="ftr" sz="quarter" idx="11"/>
          </p:nvPr>
        </p:nvSpPr>
        <p:spPr/>
        <p:txBody>
          <a:bodyPr/>
          <a:lstStyle/>
          <a:p>
            <a:r>
              <a:rPr lang="en-US"/>
              <a:t>QAMU Due Process Training, 2021</a:t>
            </a:r>
          </a:p>
        </p:txBody>
      </p:sp>
      <p:sp>
        <p:nvSpPr>
          <p:cNvPr id="6" name="Slide Number Placeholder 5">
            <a:extLst>
              <a:ext uri="{FF2B5EF4-FFF2-40B4-BE49-F238E27FC236}">
                <a16:creationId xmlns:a16="http://schemas.microsoft.com/office/drawing/2014/main" id="{482F7CAF-010F-4AF3-8FD9-B2E3712405F5}"/>
              </a:ext>
            </a:extLst>
          </p:cNvPr>
          <p:cNvSpPr>
            <a:spLocks noGrp="1"/>
          </p:cNvSpPr>
          <p:nvPr>
            <p:ph type="sldNum" sz="quarter" idx="12"/>
          </p:nvPr>
        </p:nvSpPr>
        <p:spPr/>
        <p:txBody>
          <a:bodyPr/>
          <a:lstStyle/>
          <a:p>
            <a:fld id="{47C399B2-9736-4E47-B920-87D20DE11F41}" type="slidenum">
              <a:rPr lang="en-US" smtClean="0"/>
              <a:t>‹#›</a:t>
            </a:fld>
            <a:endParaRPr lang="en-US"/>
          </a:p>
        </p:txBody>
      </p:sp>
    </p:spTree>
    <p:extLst>
      <p:ext uri="{BB962C8B-B14F-4D97-AF65-F5344CB8AC3E}">
        <p14:creationId xmlns:p14="http://schemas.microsoft.com/office/powerpoint/2010/main" val="2385073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566EB-9BA3-6229-2976-536CB71C0D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2E4434-014E-F193-938B-3038E64C46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096DC8-5AFE-7C27-6608-4E147F52168A}"/>
              </a:ext>
            </a:extLst>
          </p:cNvPr>
          <p:cNvSpPr>
            <a:spLocks noGrp="1"/>
          </p:cNvSpPr>
          <p:nvPr>
            <p:ph type="dt" sz="half" idx="10"/>
          </p:nvPr>
        </p:nvSpPr>
        <p:spPr/>
        <p:txBody>
          <a:bodyPr/>
          <a:lstStyle/>
          <a:p>
            <a:fld id="{B61BEF0D-F0BB-DE4B-95CE-6DB70DBA9567}" type="datetimeFigureOut">
              <a:rPr lang="en-US" smtClean="0"/>
              <a:pPr/>
              <a:t>1/27/2026</a:t>
            </a:fld>
            <a:endParaRPr lang="en-US"/>
          </a:p>
        </p:txBody>
      </p:sp>
      <p:sp>
        <p:nvSpPr>
          <p:cNvPr id="5" name="Footer Placeholder 4">
            <a:extLst>
              <a:ext uri="{FF2B5EF4-FFF2-40B4-BE49-F238E27FC236}">
                <a16:creationId xmlns:a16="http://schemas.microsoft.com/office/drawing/2014/main" id="{2A070BE9-A043-0E03-F410-AB2DA9580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1D4278-3D95-4B37-4728-68FD40540F07}"/>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57131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CE560-413E-5DD9-4081-BF13FBECCF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8ECE85-CD4E-7C22-17D9-500DFFD0B3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6F48E2-A7C7-3091-8458-B0F8804EEB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181938-0791-AD10-6180-61FABC16B1FD}"/>
              </a:ext>
            </a:extLst>
          </p:cNvPr>
          <p:cNvSpPr>
            <a:spLocks noGrp="1"/>
          </p:cNvSpPr>
          <p:nvPr>
            <p:ph type="dt" sz="half" idx="10"/>
          </p:nvPr>
        </p:nvSpPr>
        <p:spPr/>
        <p:txBody>
          <a:bodyPr/>
          <a:lstStyle/>
          <a:p>
            <a:fld id="{B61BEF0D-F0BB-DE4B-95CE-6DB70DBA9567}" type="datetimeFigureOut">
              <a:rPr lang="en-US" smtClean="0"/>
              <a:pPr/>
              <a:t>1/27/2026</a:t>
            </a:fld>
            <a:endParaRPr lang="en-US"/>
          </a:p>
        </p:txBody>
      </p:sp>
      <p:sp>
        <p:nvSpPr>
          <p:cNvPr id="6" name="Footer Placeholder 5">
            <a:extLst>
              <a:ext uri="{FF2B5EF4-FFF2-40B4-BE49-F238E27FC236}">
                <a16:creationId xmlns:a16="http://schemas.microsoft.com/office/drawing/2014/main" id="{4A38E561-83B7-92B7-CCF0-8A40872DA0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5D77F1-8393-02FC-349E-602522F9C073}"/>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65742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7A9A-2AD8-284D-6E2C-D564212F60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2296F9-55DC-50AB-3D72-67157BACC3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B59B81-3234-D52A-5D96-DE707F6EFD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F517B3-59A1-3F28-3BE0-04F9129CE4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5450F1-8803-4599-D922-1907C6280D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51AFE-3284-6A2F-8BEF-BAAC51933610}"/>
              </a:ext>
            </a:extLst>
          </p:cNvPr>
          <p:cNvSpPr>
            <a:spLocks noGrp="1"/>
          </p:cNvSpPr>
          <p:nvPr>
            <p:ph type="dt" sz="half" idx="10"/>
          </p:nvPr>
        </p:nvSpPr>
        <p:spPr/>
        <p:txBody>
          <a:bodyPr/>
          <a:lstStyle/>
          <a:p>
            <a:fld id="{B61BEF0D-F0BB-DE4B-95CE-6DB70DBA9567}" type="datetimeFigureOut">
              <a:rPr lang="en-US" smtClean="0"/>
              <a:pPr/>
              <a:t>1/27/2026</a:t>
            </a:fld>
            <a:endParaRPr lang="en-US"/>
          </a:p>
        </p:txBody>
      </p:sp>
      <p:sp>
        <p:nvSpPr>
          <p:cNvPr id="8" name="Footer Placeholder 7">
            <a:extLst>
              <a:ext uri="{FF2B5EF4-FFF2-40B4-BE49-F238E27FC236}">
                <a16:creationId xmlns:a16="http://schemas.microsoft.com/office/drawing/2014/main" id="{999ECE3C-4298-33AD-381B-EF14AF648E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A2264C-1510-88B5-8F9C-A9E59550BA5A}"/>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16983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9306D-0A7D-B17E-C83E-6EB3ACD058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3D25CA-A848-516A-14D2-409F343F66F7}"/>
              </a:ext>
            </a:extLst>
          </p:cNvPr>
          <p:cNvSpPr>
            <a:spLocks noGrp="1"/>
          </p:cNvSpPr>
          <p:nvPr>
            <p:ph type="dt" sz="half" idx="10"/>
          </p:nvPr>
        </p:nvSpPr>
        <p:spPr/>
        <p:txBody>
          <a:bodyPr/>
          <a:lstStyle/>
          <a:p>
            <a:fld id="{B61BEF0D-F0BB-DE4B-95CE-6DB70DBA9567}" type="datetimeFigureOut">
              <a:rPr lang="en-US" smtClean="0"/>
              <a:pPr/>
              <a:t>1/27/2026</a:t>
            </a:fld>
            <a:endParaRPr lang="en-US"/>
          </a:p>
        </p:txBody>
      </p:sp>
      <p:sp>
        <p:nvSpPr>
          <p:cNvPr id="4" name="Footer Placeholder 3">
            <a:extLst>
              <a:ext uri="{FF2B5EF4-FFF2-40B4-BE49-F238E27FC236}">
                <a16:creationId xmlns:a16="http://schemas.microsoft.com/office/drawing/2014/main" id="{E3837A8D-00DF-1611-6186-4E6D9AABF0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0899C8-621B-DA6E-61CC-D05F1FEE2D53}"/>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49930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B2CA8E-C1C8-69ED-BD1E-E58B731DAD37}"/>
              </a:ext>
            </a:extLst>
          </p:cNvPr>
          <p:cNvSpPr>
            <a:spLocks noGrp="1"/>
          </p:cNvSpPr>
          <p:nvPr>
            <p:ph type="dt" sz="half" idx="10"/>
          </p:nvPr>
        </p:nvSpPr>
        <p:spPr/>
        <p:txBody>
          <a:bodyPr/>
          <a:lstStyle/>
          <a:p>
            <a:fld id="{B61BEF0D-F0BB-DE4B-95CE-6DB70DBA9567}" type="datetimeFigureOut">
              <a:rPr lang="en-US" smtClean="0"/>
              <a:pPr/>
              <a:t>1/27/2026</a:t>
            </a:fld>
            <a:endParaRPr lang="en-US"/>
          </a:p>
        </p:txBody>
      </p:sp>
      <p:sp>
        <p:nvSpPr>
          <p:cNvPr id="3" name="Footer Placeholder 2">
            <a:extLst>
              <a:ext uri="{FF2B5EF4-FFF2-40B4-BE49-F238E27FC236}">
                <a16:creationId xmlns:a16="http://schemas.microsoft.com/office/drawing/2014/main" id="{4A766475-DEA2-4B7D-916A-87FDB50A93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2AA00F-FE35-4E4B-9A1B-0DA3E31A6B16}"/>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65101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5D9A1-61EC-543D-2001-79571C286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3722BE-AEA3-AFE0-B7FE-B413E3932A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66BE7A-4D64-70BC-3500-F99902E06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C05C1E-3B79-B065-6ADB-CB5D3B7F903B}"/>
              </a:ext>
            </a:extLst>
          </p:cNvPr>
          <p:cNvSpPr>
            <a:spLocks noGrp="1"/>
          </p:cNvSpPr>
          <p:nvPr>
            <p:ph type="dt" sz="half" idx="10"/>
          </p:nvPr>
        </p:nvSpPr>
        <p:spPr/>
        <p:txBody>
          <a:bodyPr/>
          <a:lstStyle/>
          <a:p>
            <a:fld id="{B61BEF0D-F0BB-DE4B-95CE-6DB70DBA9567}" type="datetimeFigureOut">
              <a:rPr lang="en-US" smtClean="0"/>
              <a:pPr/>
              <a:t>1/27/2026</a:t>
            </a:fld>
            <a:endParaRPr lang="en-US"/>
          </a:p>
        </p:txBody>
      </p:sp>
      <p:sp>
        <p:nvSpPr>
          <p:cNvPr id="6" name="Footer Placeholder 5">
            <a:extLst>
              <a:ext uri="{FF2B5EF4-FFF2-40B4-BE49-F238E27FC236}">
                <a16:creationId xmlns:a16="http://schemas.microsoft.com/office/drawing/2014/main" id="{BCED1F3D-8D00-6A9D-AB54-4F04CCA363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2F4E11-B2B6-16E5-D425-20FA85EC83A3}"/>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85961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99B-6FB8-136A-FCCE-64448BB06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6C7767-275F-F795-EB33-106B460B7E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2DBDD9E-D968-8015-BF08-5879E91B9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F89E54-6C90-6A4D-4E06-CD4616A98214}"/>
              </a:ext>
            </a:extLst>
          </p:cNvPr>
          <p:cNvSpPr>
            <a:spLocks noGrp="1"/>
          </p:cNvSpPr>
          <p:nvPr>
            <p:ph type="dt" sz="half" idx="10"/>
          </p:nvPr>
        </p:nvSpPr>
        <p:spPr/>
        <p:txBody>
          <a:bodyPr/>
          <a:lstStyle/>
          <a:p>
            <a:fld id="{B61BEF0D-F0BB-DE4B-95CE-6DB70DBA9567}" type="datetimeFigureOut">
              <a:rPr lang="en-US" smtClean="0"/>
              <a:pPr/>
              <a:t>1/27/2026</a:t>
            </a:fld>
            <a:endParaRPr lang="en-US"/>
          </a:p>
        </p:txBody>
      </p:sp>
      <p:sp>
        <p:nvSpPr>
          <p:cNvPr id="6" name="Footer Placeholder 5">
            <a:extLst>
              <a:ext uri="{FF2B5EF4-FFF2-40B4-BE49-F238E27FC236}">
                <a16:creationId xmlns:a16="http://schemas.microsoft.com/office/drawing/2014/main" id="{59892087-8171-87F3-CA99-401F6FC5F5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BEEE4B-D6DE-ECB6-9998-A7194A655CB8}"/>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15306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20000"/>
            <a:lumOff val="80000"/>
            <a:alpha val="9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CF2565-7279-AA50-F354-4A53B73D0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88DECC-B0EA-75F5-2793-206B7D09E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AFCDEA-AF10-8F4C-DD0E-7C8D4914DE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1/27/2026</a:t>
            </a:fld>
            <a:endParaRPr lang="en-US"/>
          </a:p>
        </p:txBody>
      </p:sp>
      <p:sp>
        <p:nvSpPr>
          <p:cNvPr id="5" name="Footer Placeholder 4">
            <a:extLst>
              <a:ext uri="{FF2B5EF4-FFF2-40B4-BE49-F238E27FC236}">
                <a16:creationId xmlns:a16="http://schemas.microsoft.com/office/drawing/2014/main" id="{593B1902-E083-5902-F79B-0A4913EA73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5E769E-BFA8-D2EA-5E45-5DB123568B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sp>
        <p:nvSpPr>
          <p:cNvPr id="10" name="Half Frame 9">
            <a:extLst>
              <a:ext uri="{FF2B5EF4-FFF2-40B4-BE49-F238E27FC236}">
                <a16:creationId xmlns:a16="http://schemas.microsoft.com/office/drawing/2014/main" id="{589445B0-2374-4DAE-4CE8-47CDDDD69BD2}"/>
              </a:ext>
            </a:extLst>
          </p:cNvPr>
          <p:cNvSpPr/>
          <p:nvPr/>
        </p:nvSpPr>
        <p:spPr>
          <a:xfrm>
            <a:off x="0" y="0"/>
            <a:ext cx="8942664" cy="2684477"/>
          </a:xfrm>
          <a:prstGeom prst="halfFrame">
            <a:avLst>
              <a:gd name="adj1" fmla="val 6771"/>
              <a:gd name="adj2" fmla="val 7083"/>
            </a:avLst>
          </a:prstGeom>
          <a:gradFill flip="none" rotWithShape="1">
            <a:gsLst>
              <a:gs pos="0">
                <a:schemeClr val="accent1">
                  <a:lumMod val="5000"/>
                  <a:lumOff val="95000"/>
                  <a:alpha val="0"/>
                </a:schemeClr>
              </a:gs>
              <a:gs pos="24000">
                <a:srgbClr val="0070C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chemeClr val="tx1"/>
              </a:solidFill>
            </a:endParaRPr>
          </a:p>
        </p:txBody>
      </p:sp>
      <p:sp>
        <p:nvSpPr>
          <p:cNvPr id="11" name="Half Frame 10">
            <a:extLst>
              <a:ext uri="{FF2B5EF4-FFF2-40B4-BE49-F238E27FC236}">
                <a16:creationId xmlns:a16="http://schemas.microsoft.com/office/drawing/2014/main" id="{DB642CCB-8ECA-070B-DCD9-C3593E169C41}"/>
              </a:ext>
            </a:extLst>
          </p:cNvPr>
          <p:cNvSpPr/>
          <p:nvPr/>
        </p:nvSpPr>
        <p:spPr>
          <a:xfrm>
            <a:off x="195944" y="177282"/>
            <a:ext cx="8145538" cy="2457225"/>
          </a:xfrm>
          <a:prstGeom prst="halfFrame">
            <a:avLst>
              <a:gd name="adj1" fmla="val 7262"/>
              <a:gd name="adj2" fmla="val 6190"/>
            </a:avLst>
          </a:prstGeom>
          <a:gradFill>
            <a:gsLst>
              <a:gs pos="16000">
                <a:srgbClr val="7030A0">
                  <a:alpha val="87000"/>
                </a:srgbClr>
              </a:gs>
              <a:gs pos="0">
                <a:srgbClr val="E3D0F0"/>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lf Frame 11">
            <a:extLst>
              <a:ext uri="{FF2B5EF4-FFF2-40B4-BE49-F238E27FC236}">
                <a16:creationId xmlns:a16="http://schemas.microsoft.com/office/drawing/2014/main" id="{8731B2C8-A5D9-DEFC-A928-834CB699ACCB}"/>
              </a:ext>
            </a:extLst>
          </p:cNvPr>
          <p:cNvSpPr/>
          <p:nvPr/>
        </p:nvSpPr>
        <p:spPr>
          <a:xfrm rot="10800000">
            <a:off x="6948197" y="5380442"/>
            <a:ext cx="5243803" cy="1477555"/>
          </a:xfrm>
          <a:prstGeom prst="halfFrame">
            <a:avLst>
              <a:gd name="adj1" fmla="val 10874"/>
              <a:gd name="adj2" fmla="val 6263"/>
            </a:avLst>
          </a:prstGeom>
          <a:gradFill flip="none" rotWithShape="1">
            <a:gsLst>
              <a:gs pos="0">
                <a:schemeClr val="accent1">
                  <a:lumMod val="5000"/>
                  <a:lumOff val="95000"/>
                  <a:alpha val="0"/>
                </a:schemeClr>
              </a:gs>
              <a:gs pos="24000">
                <a:srgbClr val="0070C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chemeClr val="tx1"/>
              </a:solidFill>
            </a:endParaRPr>
          </a:p>
        </p:txBody>
      </p:sp>
      <p:sp>
        <p:nvSpPr>
          <p:cNvPr id="13" name="Half Frame 12">
            <a:extLst>
              <a:ext uri="{FF2B5EF4-FFF2-40B4-BE49-F238E27FC236}">
                <a16:creationId xmlns:a16="http://schemas.microsoft.com/office/drawing/2014/main" id="{EFCF939C-59EF-11DD-4265-BF77D94F6E9A}"/>
              </a:ext>
            </a:extLst>
          </p:cNvPr>
          <p:cNvSpPr/>
          <p:nvPr/>
        </p:nvSpPr>
        <p:spPr>
          <a:xfrm rot="10800000">
            <a:off x="7487858" y="5414696"/>
            <a:ext cx="4604615" cy="1281362"/>
          </a:xfrm>
          <a:prstGeom prst="halfFrame">
            <a:avLst>
              <a:gd name="adj1" fmla="val 12359"/>
              <a:gd name="adj2" fmla="val 11287"/>
            </a:avLst>
          </a:prstGeom>
          <a:gradFill>
            <a:gsLst>
              <a:gs pos="16000">
                <a:srgbClr val="7030A0">
                  <a:alpha val="87000"/>
                </a:srgbClr>
              </a:gs>
              <a:gs pos="0">
                <a:srgbClr val="E3D0F0"/>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descr="A blue and purple logo&#10;&#10;Description automatically generated">
            <a:extLst>
              <a:ext uri="{FF2B5EF4-FFF2-40B4-BE49-F238E27FC236}">
                <a16:creationId xmlns:a16="http://schemas.microsoft.com/office/drawing/2014/main" id="{18E73028-9EA7-FB23-91D7-2E5ACB53456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33584" y="6460983"/>
            <a:ext cx="858416" cy="397017"/>
          </a:xfrm>
          <a:prstGeom prst="rect">
            <a:avLst/>
          </a:prstGeom>
        </p:spPr>
      </p:pic>
    </p:spTree>
    <p:extLst>
      <p:ext uri="{BB962C8B-B14F-4D97-AF65-F5344CB8AC3E}">
        <p14:creationId xmlns:p14="http://schemas.microsoft.com/office/powerpoint/2010/main" val="188944558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DE74FF-7425-410C-9E34-E8D736E915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6597EA-9BA2-4000-B3C7-DF0C78D3C6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E03DC-3F07-41FC-BC69-51CB3138B1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D3155-5575-479F-9BE9-888966B8D1C0}" type="datetime1">
              <a:rPr lang="en-US" smtClean="0"/>
              <a:t>1/27/2026</a:t>
            </a:fld>
            <a:endParaRPr lang="en-US"/>
          </a:p>
        </p:txBody>
      </p:sp>
      <p:sp>
        <p:nvSpPr>
          <p:cNvPr id="5" name="Footer Placeholder 4">
            <a:extLst>
              <a:ext uri="{FF2B5EF4-FFF2-40B4-BE49-F238E27FC236}">
                <a16:creationId xmlns:a16="http://schemas.microsoft.com/office/drawing/2014/main" id="{847D5226-2303-4265-8E86-E465BB0792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QAMU Due Process Training, 2021</a:t>
            </a:r>
          </a:p>
        </p:txBody>
      </p:sp>
      <p:sp>
        <p:nvSpPr>
          <p:cNvPr id="6" name="Slide Number Placeholder 5">
            <a:extLst>
              <a:ext uri="{FF2B5EF4-FFF2-40B4-BE49-F238E27FC236}">
                <a16:creationId xmlns:a16="http://schemas.microsoft.com/office/drawing/2014/main" id="{1FCF85FA-BC1A-4E38-9183-6DDD8AB972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399B2-9736-4E47-B920-87D20DE11F41}" type="slidenum">
              <a:rPr lang="en-US" smtClean="0"/>
              <a:t>‹#›</a:t>
            </a:fld>
            <a:endParaRPr lang="en-US"/>
          </a:p>
        </p:txBody>
      </p:sp>
    </p:spTree>
    <p:extLst>
      <p:ext uri="{BB962C8B-B14F-4D97-AF65-F5344CB8AC3E}">
        <p14:creationId xmlns:p14="http://schemas.microsoft.com/office/powerpoint/2010/main" val="174769053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18.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image" Target="../media/image22.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notesSlide" Target="../notesSlides/notesSlide11.xml"/><Relationship Id="rId9"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4.xml"/><Relationship Id="rId7" Type="http://schemas.openxmlformats.org/officeDocument/2006/relationships/image" Target="../media/image26.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notesSlide" Target="../notesSlides/notesSlide12.xml"/><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4.xml"/><Relationship Id="rId7" Type="http://schemas.openxmlformats.org/officeDocument/2006/relationships/image" Target="../media/image30.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notesSlide" Target="../notesSlides/notesSlide13.xml"/><Relationship Id="rId9"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5.jpeg"/><Relationship Id="rId5" Type="http://schemas.openxmlformats.org/officeDocument/2006/relationships/image" Target="../media/image16.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7.sv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9.sv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0.png"/><Relationship Id="rId5" Type="http://schemas.openxmlformats.org/officeDocument/2006/relationships/image" Target="../media/image16.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1.png"/><Relationship Id="rId5" Type="http://schemas.openxmlformats.org/officeDocument/2006/relationships/image" Target="../media/image16.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3.png"/><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1.png"/><Relationship Id="rId5" Type="http://schemas.openxmlformats.org/officeDocument/2006/relationships/image" Target="../media/image16.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4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4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16.jpeg"/><Relationship Id="rId10" Type="http://schemas.microsoft.com/office/2007/relationships/diagramDrawing" Target="../diagrams/drawing1.xml"/><Relationship Id="rId4" Type="http://schemas.openxmlformats.org/officeDocument/2006/relationships/notesSlide" Target="../notesSlides/notesSlide29.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nysedcau.highq.com/nysedcau/renderSmartForm.action?formId=c2735f64-7a7b-491c-be2a-bffafe815ad4" TargetMode="External"/><Relationship Id="rId5" Type="http://schemas.openxmlformats.org/officeDocument/2006/relationships/hyperlink" Target="https://www.acces.nysed.gov/procurement" TargetMode="External"/><Relationship Id="rId4" Type="http://schemas.openxmlformats.org/officeDocument/2006/relationships/notesSlide" Target="../notesSlides/notesSlide3.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New York State Education Department logo">
            <a:extLst>
              <a:ext uri="{FF2B5EF4-FFF2-40B4-BE49-F238E27FC236}">
                <a16:creationId xmlns:a16="http://schemas.microsoft.com/office/drawing/2014/main" id="{55CBE3F9-4CD3-1F83-2AE4-B34EB3BF37F3}"/>
              </a:ext>
            </a:extLst>
          </p:cNvPr>
          <p:cNvPicPr>
            <a:picLocks noChangeAspect="1"/>
          </p:cNvPicPr>
          <p:nvPr/>
        </p:nvPicPr>
        <p:blipFill>
          <a:blip r:embed="rId5"/>
          <a:stretch>
            <a:fillRect/>
          </a:stretch>
        </p:blipFill>
        <p:spPr>
          <a:xfrm>
            <a:off x="687390" y="84041"/>
            <a:ext cx="1641720" cy="1641720"/>
          </a:xfrm>
          <a:prstGeom prst="rect">
            <a:avLst/>
          </a:prstGeom>
        </p:spPr>
      </p:pic>
      <p:pic>
        <p:nvPicPr>
          <p:cNvPr id="7" name="Picture 6" descr="ACCES-VR Logo">
            <a:extLst>
              <a:ext uri="{FF2B5EF4-FFF2-40B4-BE49-F238E27FC236}">
                <a16:creationId xmlns:a16="http://schemas.microsoft.com/office/drawing/2014/main" id="{28E21074-779D-8D01-DA45-AEBA1EBD762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5556" y="1498468"/>
            <a:ext cx="3615057" cy="1671522"/>
          </a:xfrm>
          <a:custGeom>
            <a:avLst/>
            <a:gdLst/>
            <a:ahLst/>
            <a:cxnLst/>
            <a:rect l="l" t="t" r="r" b="b"/>
            <a:pathLst>
              <a:path w="4141760" h="4377846">
                <a:moveTo>
                  <a:pt x="0" y="0"/>
                </a:moveTo>
                <a:lnTo>
                  <a:pt x="4141760" y="0"/>
                </a:lnTo>
                <a:lnTo>
                  <a:pt x="4141760" y="4377846"/>
                </a:lnTo>
                <a:lnTo>
                  <a:pt x="0" y="4377846"/>
                </a:lnTo>
                <a:close/>
              </a:path>
            </a:pathLst>
          </a:custGeom>
        </p:spPr>
      </p:pic>
      <p:sp>
        <p:nvSpPr>
          <p:cNvPr id="8" name="object 2">
            <a:extLst>
              <a:ext uri="{FF2B5EF4-FFF2-40B4-BE49-F238E27FC236}">
                <a16:creationId xmlns:a16="http://schemas.microsoft.com/office/drawing/2014/main" id="{62133BAB-18EB-B8AD-405A-451FCE5F774D}"/>
              </a:ext>
            </a:extLst>
          </p:cNvPr>
          <p:cNvSpPr txBox="1">
            <a:spLocks noGrp="1"/>
          </p:cNvSpPr>
          <p:nvPr>
            <p:ph type="title"/>
          </p:nvPr>
        </p:nvSpPr>
        <p:spPr>
          <a:xfrm>
            <a:off x="686681" y="3288014"/>
            <a:ext cx="4886529" cy="16816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defRPr/>
            </a:pPr>
            <a:r>
              <a:rPr kumimoji="0" lang="en-US" sz="4800" b="1" i="0" u="none" strike="noStrike" kern="1200" cap="none" spc="0" normalizeH="0" baseline="0" noProof="0">
                <a:ln>
                  <a:noFill/>
                </a:ln>
                <a:effectLst/>
                <a:uLnTx/>
                <a:uFillTx/>
                <a:latin typeface="Arial Narrow"/>
              </a:rPr>
              <a:t>2026-2030 </a:t>
            </a:r>
            <a:br>
              <a:rPr lang="en-US" sz="4800" b="1">
                <a:latin typeface="Arial Narrow"/>
              </a:rPr>
            </a:br>
            <a:r>
              <a:rPr kumimoji="0" lang="en-US" sz="4800" b="1" i="0" u="none" strike="noStrike" kern="1200" cap="none" spc="0" normalizeH="0" baseline="0" noProof="0">
                <a:ln>
                  <a:noFill/>
                </a:ln>
                <a:effectLst/>
                <a:uLnTx/>
                <a:uFillTx/>
                <a:latin typeface="Arial Narrow"/>
              </a:rPr>
              <a:t>Sign Language Interpreting Services</a:t>
            </a:r>
          </a:p>
        </p:txBody>
      </p:sp>
      <p:sp>
        <p:nvSpPr>
          <p:cNvPr id="9" name="Subtitle 2">
            <a:extLst>
              <a:ext uri="{FF2B5EF4-FFF2-40B4-BE49-F238E27FC236}">
                <a16:creationId xmlns:a16="http://schemas.microsoft.com/office/drawing/2014/main" id="{85A5073E-BA67-E8A9-A6D2-0C6239252A8E}"/>
              </a:ext>
              <a:ext uri="{C183D7F6-B498-43B3-948B-1728B52AA6E4}">
                <adec:decorative xmlns:adec="http://schemas.microsoft.com/office/drawing/2017/decorative" val="1"/>
              </a:ext>
            </a:extLst>
          </p:cNvPr>
          <p:cNvSpPr txBox="1">
            <a:spLocks/>
          </p:cNvSpPr>
          <p:nvPr/>
        </p:nvSpPr>
        <p:spPr>
          <a:xfrm>
            <a:off x="684594" y="5377788"/>
            <a:ext cx="7542708" cy="900021"/>
          </a:xfrm>
          <a:prstGeom prst="rect">
            <a:avLst/>
          </a:prstGeom>
        </p:spPr>
        <p:txBody>
          <a:bodyPr vert="horz" lIns="91440" tIns="45720" rIns="91440" bIns="45720" rtlCol="0" anchor="b">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ea typeface="+mn-lt"/>
              <a:cs typeface="+mn-lt"/>
            </a:endParaRPr>
          </a:p>
          <a:p>
            <a:pPr marL="0" indent="0">
              <a:buNone/>
            </a:pPr>
            <a:r>
              <a:rPr lang="en-US" b="1">
                <a:ea typeface="+mn-lt"/>
                <a:cs typeface="+mn-lt"/>
              </a:rPr>
              <a:t>Getting Ready to Propose: Instructional Video</a:t>
            </a:r>
            <a:endParaRPr lang="en-US" b="1">
              <a:ea typeface="Calibri"/>
              <a:cs typeface="Calibri"/>
            </a:endParaRPr>
          </a:p>
          <a:p>
            <a:pPr marL="0" indent="0">
              <a:buNone/>
            </a:pPr>
            <a:endParaRPr lang="en-US">
              <a:ea typeface="Calibri"/>
              <a:cs typeface="Calibri" panose="020F0502020204030204"/>
            </a:endParaRPr>
          </a:p>
        </p:txBody>
      </p:sp>
      <p:pic>
        <p:nvPicPr>
          <p:cNvPr id="5" name="Picture 4" descr="A person&amp;#39;s hands with a ring on their fingers&#10;&#10;AI-generated content may be incorrect.">
            <a:extLst>
              <a:ext uri="{FF2B5EF4-FFF2-40B4-BE49-F238E27FC236}">
                <a16:creationId xmlns:a16="http://schemas.microsoft.com/office/drawing/2014/main" id="{6B1780C3-955C-8232-1ED3-7DF20EFC1798}"/>
              </a:ext>
            </a:extLst>
          </p:cNvPr>
          <p:cNvPicPr>
            <a:picLocks noChangeAspect="1"/>
          </p:cNvPicPr>
          <p:nvPr/>
        </p:nvPicPr>
        <p:blipFill>
          <a:blip r:embed="rId7">
            <a:alphaModFix/>
          </a:blip>
          <a:stretch>
            <a:fillRect/>
          </a:stretch>
        </p:blipFill>
        <p:spPr>
          <a:xfrm>
            <a:off x="5521929" y="1225109"/>
            <a:ext cx="5956763" cy="2230532"/>
          </a:xfrm>
          <a:prstGeom prst="rect">
            <a:avLst/>
          </a:prstGeom>
          <a:ln w="57150">
            <a:solidFill>
              <a:srgbClr val="115DA9"/>
            </a:solidFill>
          </a:ln>
        </p:spPr>
      </p:pic>
      <p:pic>
        <p:nvPicPr>
          <p:cNvPr id="2" name="Recorded Sound">
            <a:hlinkClick r:id="" action="ppaction://media"/>
            <a:extLst>
              <a:ext uri="{FF2B5EF4-FFF2-40B4-BE49-F238E27FC236}">
                <a16:creationId xmlns:a16="http://schemas.microsoft.com/office/drawing/2014/main" id="{8FAE5981-4B00-87B5-A769-CD094B3620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94065" y="5145527"/>
            <a:ext cx="802968" cy="802968"/>
          </a:xfrm>
          <a:prstGeom prst="rect">
            <a:avLst/>
          </a:prstGeom>
        </p:spPr>
      </p:pic>
    </p:spTree>
    <p:extLst>
      <p:ext uri="{BB962C8B-B14F-4D97-AF65-F5344CB8AC3E}">
        <p14:creationId xmlns:p14="http://schemas.microsoft.com/office/powerpoint/2010/main" val="2588246155"/>
      </p:ext>
    </p:extLst>
  </p:cSld>
  <p:clrMapOvr>
    <a:masterClrMapping/>
  </p:clrMapOvr>
  <mc:AlternateContent xmlns:mc="http://schemas.openxmlformats.org/markup-compatibility/2006" xmlns:p14="http://schemas.microsoft.com/office/powerpoint/2010/main">
    <mc:Choice Requires="p14">
      <p:transition spd="slow" p14:dur="2000" advTm="15149"/>
    </mc:Choice>
    <mc:Fallback xmlns="">
      <p:transition spd="slow" advTm="15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A7EEFF-6288-238B-FA94-2FD8ED18643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5747004"/>
            <a:ext cx="2387910" cy="1104117"/>
          </a:xfrm>
          <a:prstGeom prst="rect">
            <a:avLst/>
          </a:prstGeom>
        </p:spPr>
      </p:pic>
      <p:sp>
        <p:nvSpPr>
          <p:cNvPr id="5" name="Title 4">
            <a:extLst>
              <a:ext uri="{FF2B5EF4-FFF2-40B4-BE49-F238E27FC236}">
                <a16:creationId xmlns:a16="http://schemas.microsoft.com/office/drawing/2014/main" id="{0A1A1879-C320-3A16-CE7C-9D6B5963AE0C}"/>
              </a:ext>
            </a:extLst>
          </p:cNvPr>
          <p:cNvSpPr>
            <a:spLocks noGrp="1"/>
          </p:cNvSpPr>
          <p:nvPr>
            <p:ph type="title"/>
          </p:nvPr>
        </p:nvSpPr>
        <p:spPr>
          <a:xfrm>
            <a:off x="838200" y="354620"/>
            <a:ext cx="10515600" cy="1325563"/>
          </a:xfrm>
        </p:spPr>
        <p:txBody>
          <a:bodyPr/>
          <a:lstStyle/>
          <a:p>
            <a:r>
              <a:rPr lang="en-US" b="1"/>
              <a:t>Interpreting Rates 2026 -2027</a:t>
            </a:r>
            <a:br>
              <a:rPr lang="en-US" b="1"/>
            </a:br>
            <a:r>
              <a:rPr lang="en-US" sz="3600" b="1"/>
              <a:t>Base Services</a:t>
            </a:r>
          </a:p>
        </p:txBody>
      </p:sp>
      <p:sp>
        <p:nvSpPr>
          <p:cNvPr id="7" name="Content Placeholder 6">
            <a:extLst>
              <a:ext uri="{FF2B5EF4-FFF2-40B4-BE49-F238E27FC236}">
                <a16:creationId xmlns:a16="http://schemas.microsoft.com/office/drawing/2014/main" id="{8D98C8AF-5C78-394F-908C-ACFEF9142334}"/>
              </a:ext>
            </a:extLst>
          </p:cNvPr>
          <p:cNvSpPr>
            <a:spLocks noGrp="1"/>
          </p:cNvSpPr>
          <p:nvPr>
            <p:ph sz="half" idx="1"/>
          </p:nvPr>
        </p:nvSpPr>
        <p:spPr>
          <a:xfrm>
            <a:off x="466278" y="1680183"/>
            <a:ext cx="5181600" cy="4351338"/>
          </a:xfrm>
        </p:spPr>
        <p:txBody>
          <a:bodyPr>
            <a:normAutofit/>
          </a:bodyPr>
          <a:lstStyle/>
          <a:p>
            <a:pPr marL="0" indent="0" rtl="0" fontAlgn="base">
              <a:buNone/>
            </a:pPr>
            <a:r>
              <a:rPr lang="en-US" sz="1800" b="1" i="1">
                <a:solidFill>
                  <a:srgbClr val="000000"/>
                </a:solidFill>
                <a:effectLst/>
                <a:latin typeface="Arial" panose="020B0604020202020204" pitchFamily="34" charset="0"/>
              </a:rPr>
              <a:t>Pre-Certified Interpreting – On Site  </a:t>
            </a:r>
            <a:endParaRPr lang="en-US" b="1"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1" i="0">
                <a:solidFill>
                  <a:srgbClr val="000000"/>
                </a:solidFill>
                <a:effectLst/>
                <a:latin typeface="Arial" panose="020B0604020202020204" pitchFamily="34" charset="0"/>
              </a:rPr>
              <a:t>Rate:</a:t>
            </a:r>
            <a:r>
              <a:rPr lang="en-US" sz="1800" b="0" i="0">
                <a:solidFill>
                  <a:srgbClr val="000000"/>
                </a:solidFill>
                <a:effectLst/>
                <a:latin typeface="Arial" panose="020B0604020202020204" pitchFamily="34" charset="0"/>
              </a:rPr>
              <a:t> $78.52 per hour</a:t>
            </a:r>
          </a:p>
          <a:p>
            <a:pPr algn="l" rtl="0" fontAlgn="base">
              <a:buFont typeface="Arial" panose="020B0604020202020204" pitchFamily="34" charset="0"/>
              <a:buChar char="•"/>
            </a:pPr>
            <a:r>
              <a:rPr lang="en-US" sz="1800" b="1" i="0">
                <a:solidFill>
                  <a:srgbClr val="000000"/>
                </a:solidFill>
                <a:effectLst/>
                <a:latin typeface="Arial" panose="020B0604020202020204" pitchFamily="34" charset="0"/>
              </a:rPr>
              <a:t>Minimum: </a:t>
            </a:r>
            <a:r>
              <a:rPr lang="en-US" sz="1800" b="0" i="0">
                <a:solidFill>
                  <a:srgbClr val="000000"/>
                </a:solidFill>
                <a:effectLst/>
                <a:latin typeface="Arial" panose="020B0604020202020204" pitchFamily="34" charset="0"/>
              </a:rPr>
              <a:t>Two-hour minimum for on-site services, with payment made in 15-minute increments thereafter. </a:t>
            </a:r>
          </a:p>
          <a:p>
            <a:pPr algn="l" rtl="0" fontAlgn="base">
              <a:buFont typeface="Arial" panose="020B0604020202020204" pitchFamily="34" charset="0"/>
              <a:buChar char="•"/>
            </a:pPr>
            <a:r>
              <a:rPr lang="en-US" sz="1800" b="1" i="0">
                <a:solidFill>
                  <a:srgbClr val="000000"/>
                </a:solidFill>
                <a:effectLst/>
                <a:latin typeface="Arial" panose="020B0604020202020204" pitchFamily="34" charset="0"/>
              </a:rPr>
              <a:t>Documentation: </a:t>
            </a:r>
            <a:r>
              <a:rPr lang="en-US" sz="1800" b="0" i="0">
                <a:solidFill>
                  <a:srgbClr val="000000"/>
                </a:solidFill>
                <a:effectLst/>
                <a:latin typeface="Arial" panose="020B0604020202020204" pitchFamily="34" charset="0"/>
              </a:rPr>
              <a:t>A completed timesheet verifying the provision of services, signed by the interpreter and the customer or, when applicable, ACCES-VR staff. </a:t>
            </a:r>
          </a:p>
          <a:p>
            <a:endParaRPr lang="en-US"/>
          </a:p>
        </p:txBody>
      </p:sp>
      <p:sp>
        <p:nvSpPr>
          <p:cNvPr id="8" name="Content Placeholder 7">
            <a:extLst>
              <a:ext uri="{FF2B5EF4-FFF2-40B4-BE49-F238E27FC236}">
                <a16:creationId xmlns:a16="http://schemas.microsoft.com/office/drawing/2014/main" id="{012AE33E-8DDB-8359-31E6-6BBDC0F0CBBC}"/>
              </a:ext>
            </a:extLst>
          </p:cNvPr>
          <p:cNvSpPr>
            <a:spLocks noGrp="1"/>
          </p:cNvSpPr>
          <p:nvPr>
            <p:ph sz="half" idx="2"/>
          </p:nvPr>
        </p:nvSpPr>
        <p:spPr>
          <a:xfrm>
            <a:off x="5889170" y="1582532"/>
            <a:ext cx="5181600" cy="4351338"/>
          </a:xfrm>
        </p:spPr>
        <p:txBody>
          <a:bodyPr>
            <a:normAutofit/>
          </a:bodyPr>
          <a:lstStyle/>
          <a:p>
            <a:pPr marL="0" indent="0" algn="l" rtl="0" fontAlgn="base">
              <a:buNone/>
            </a:pPr>
            <a:r>
              <a:rPr lang="en-US" sz="1800" b="1" i="1">
                <a:solidFill>
                  <a:srgbClr val="000000"/>
                </a:solidFill>
                <a:effectLst/>
                <a:latin typeface="Arial" panose="020B0604020202020204" pitchFamily="34" charset="0"/>
              </a:rPr>
              <a:t>Video Remote Interpreting </a:t>
            </a:r>
            <a:endParaRPr lang="en-US" b="1"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1" i="0">
                <a:solidFill>
                  <a:srgbClr val="000000"/>
                </a:solidFill>
                <a:effectLst/>
                <a:latin typeface="Arial" panose="020B0604020202020204" pitchFamily="34" charset="0"/>
              </a:rPr>
              <a:t>Rate:</a:t>
            </a:r>
            <a:r>
              <a:rPr lang="en-US" sz="1800" b="0" i="0">
                <a:solidFill>
                  <a:srgbClr val="000000"/>
                </a:solidFill>
                <a:effectLst/>
                <a:latin typeface="Arial" panose="020B0604020202020204" pitchFamily="34" charset="0"/>
              </a:rPr>
              <a:t> $78.52 per hour</a:t>
            </a:r>
          </a:p>
          <a:p>
            <a:pPr algn="l" rtl="0" fontAlgn="base">
              <a:buFont typeface="Arial" panose="020B0604020202020204" pitchFamily="34" charset="0"/>
              <a:buChar char="•"/>
            </a:pPr>
            <a:r>
              <a:rPr lang="en-US" sz="1800" b="1" i="0">
                <a:solidFill>
                  <a:srgbClr val="000000"/>
                </a:solidFill>
                <a:effectLst/>
                <a:latin typeface="Arial" panose="020B0604020202020204" pitchFamily="34" charset="0"/>
              </a:rPr>
              <a:t>Minimum:</a:t>
            </a:r>
            <a:r>
              <a:rPr lang="en-US" sz="1800" b="0" i="0">
                <a:solidFill>
                  <a:srgbClr val="000000"/>
                </a:solidFill>
                <a:effectLst/>
                <a:latin typeface="Arial" panose="020B0604020202020204" pitchFamily="34" charset="0"/>
              </a:rPr>
              <a:t> One-hour minimum for VRI services, with payment made in 15-minute increments thereafter </a:t>
            </a:r>
          </a:p>
          <a:p>
            <a:pPr algn="l" rtl="0" fontAlgn="base">
              <a:buFont typeface="Arial" panose="020B0604020202020204" pitchFamily="34" charset="0"/>
              <a:buChar char="•"/>
            </a:pPr>
            <a:r>
              <a:rPr lang="en-US" sz="1800" b="1" i="0">
                <a:solidFill>
                  <a:srgbClr val="000000"/>
                </a:solidFill>
                <a:effectLst/>
                <a:latin typeface="Arial" panose="020B0604020202020204" pitchFamily="34" charset="0"/>
              </a:rPr>
              <a:t>Documentation:</a:t>
            </a:r>
            <a:r>
              <a:rPr lang="en-US" sz="1800" b="0" i="0">
                <a:solidFill>
                  <a:srgbClr val="000000"/>
                </a:solidFill>
                <a:effectLst/>
                <a:latin typeface="Arial" panose="020B0604020202020204" pitchFamily="34" charset="0"/>
              </a:rPr>
              <a:t> Documentation verifying that services were provided, such as a completed timesheet signed by the interpreter and supported by appropriate confirmation from the customer or ACCES-VR staff (e.g., email confirmation, session log, or other agreed-upon documentation). </a:t>
            </a:r>
          </a:p>
          <a:p>
            <a:endParaRPr lang="en-US"/>
          </a:p>
        </p:txBody>
      </p:sp>
      <p:pic>
        <p:nvPicPr>
          <p:cNvPr id="10" name="Graphic 9" descr="Online meeting outline">
            <a:extLst>
              <a:ext uri="{FF2B5EF4-FFF2-40B4-BE49-F238E27FC236}">
                <a16:creationId xmlns:a16="http://schemas.microsoft.com/office/drawing/2014/main" id="{ED59D8FB-61D3-98DB-3E35-440886647B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81835" y="923189"/>
            <a:ext cx="1420300" cy="1420300"/>
          </a:xfrm>
          <a:prstGeom prst="rect">
            <a:avLst/>
          </a:prstGeom>
        </p:spPr>
      </p:pic>
      <p:pic>
        <p:nvPicPr>
          <p:cNvPr id="11" name="Graphic 10" descr="Boardroom outline">
            <a:extLst>
              <a:ext uri="{FF2B5EF4-FFF2-40B4-BE49-F238E27FC236}">
                <a16:creationId xmlns:a16="http://schemas.microsoft.com/office/drawing/2014/main" id="{049CB8AF-0DCA-BB4D-9FD5-6C03629C47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7570" y="4094470"/>
            <a:ext cx="1420300" cy="1420300"/>
          </a:xfrm>
          <a:prstGeom prst="rect">
            <a:avLst/>
          </a:prstGeom>
        </p:spPr>
      </p:pic>
      <p:pic>
        <p:nvPicPr>
          <p:cNvPr id="9" name="Slide 15" descr="audio recording slide 10">
            <a:hlinkClick r:id="" action="ppaction://media"/>
            <a:extLst>
              <a:ext uri="{FF2B5EF4-FFF2-40B4-BE49-F238E27FC236}">
                <a16:creationId xmlns:a16="http://schemas.microsoft.com/office/drawing/2014/main" id="{C3EB13E8-0941-5C35-9029-20906745851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16122" y="5713778"/>
            <a:ext cx="609600" cy="609600"/>
          </a:xfrm>
          <a:prstGeom prst="rect">
            <a:avLst/>
          </a:prstGeom>
        </p:spPr>
      </p:pic>
    </p:spTree>
    <p:extLst>
      <p:ext uri="{BB962C8B-B14F-4D97-AF65-F5344CB8AC3E}">
        <p14:creationId xmlns:p14="http://schemas.microsoft.com/office/powerpoint/2010/main" val="1665160689"/>
      </p:ext>
    </p:extLst>
  </p:cSld>
  <p:clrMapOvr>
    <a:masterClrMapping/>
  </p:clrMapOvr>
  <mc:AlternateContent xmlns:mc="http://schemas.openxmlformats.org/markup-compatibility/2006" xmlns:p14="http://schemas.microsoft.com/office/powerpoint/2010/main">
    <mc:Choice Requires="p14">
      <p:transition spd="slow" p14:dur="2500" advTm="41470">
        <p:checker/>
      </p:transition>
    </mc:Choice>
    <mc:Fallback xmlns="">
      <p:transition spd="slow" advTm="4147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2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A7EEFF-6288-238B-FA94-2FD8ED18643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5747004"/>
            <a:ext cx="2387910" cy="1104117"/>
          </a:xfrm>
          <a:prstGeom prst="rect">
            <a:avLst/>
          </a:prstGeom>
        </p:spPr>
      </p:pic>
      <p:sp>
        <p:nvSpPr>
          <p:cNvPr id="5" name="Title 4">
            <a:extLst>
              <a:ext uri="{FF2B5EF4-FFF2-40B4-BE49-F238E27FC236}">
                <a16:creationId xmlns:a16="http://schemas.microsoft.com/office/drawing/2014/main" id="{0A1A1879-C320-3A16-CE7C-9D6B5963AE0C}"/>
              </a:ext>
            </a:extLst>
          </p:cNvPr>
          <p:cNvSpPr>
            <a:spLocks noGrp="1"/>
          </p:cNvSpPr>
          <p:nvPr>
            <p:ph type="title"/>
          </p:nvPr>
        </p:nvSpPr>
        <p:spPr>
          <a:xfrm>
            <a:off x="838200" y="354620"/>
            <a:ext cx="10515600" cy="1325563"/>
          </a:xfrm>
        </p:spPr>
        <p:txBody>
          <a:bodyPr/>
          <a:lstStyle/>
          <a:p>
            <a:r>
              <a:rPr lang="en-US" b="1"/>
              <a:t>Interpreting Rates 2026-2027</a:t>
            </a:r>
            <a:br>
              <a:rPr lang="en-US" b="1"/>
            </a:br>
            <a:r>
              <a:rPr lang="en-US" sz="3600" b="1"/>
              <a:t>Service Add-Ons</a:t>
            </a:r>
          </a:p>
        </p:txBody>
      </p:sp>
      <p:sp>
        <p:nvSpPr>
          <p:cNvPr id="7" name="Content Placeholder 6">
            <a:extLst>
              <a:ext uri="{FF2B5EF4-FFF2-40B4-BE49-F238E27FC236}">
                <a16:creationId xmlns:a16="http://schemas.microsoft.com/office/drawing/2014/main" id="{8D98C8AF-5C78-394F-908C-ACFEF9142334}"/>
              </a:ext>
            </a:extLst>
          </p:cNvPr>
          <p:cNvSpPr>
            <a:spLocks noGrp="1"/>
          </p:cNvSpPr>
          <p:nvPr>
            <p:ph sz="half" idx="1"/>
          </p:nvPr>
        </p:nvSpPr>
        <p:spPr/>
        <p:txBody>
          <a:bodyPr vert="horz" lIns="91440" tIns="45720" rIns="91440" bIns="45720" rtlCol="0" anchor="t">
            <a:normAutofit/>
          </a:bodyPr>
          <a:lstStyle/>
          <a:p>
            <a:pPr marL="0" indent="0" rtl="0" fontAlgn="base">
              <a:buNone/>
            </a:pPr>
            <a:r>
              <a:rPr lang="en-US" sz="1800" b="1">
                <a:solidFill>
                  <a:srgbClr val="000000"/>
                </a:solidFill>
                <a:effectLst/>
                <a:latin typeface="Arial"/>
                <a:cs typeface="Arial"/>
              </a:rPr>
              <a:t>Certified Interpreter Differential </a:t>
            </a:r>
            <a:endParaRPr lang="en-US" sz="1800" b="1">
              <a:solidFill>
                <a:srgbClr val="000000"/>
              </a:solidFill>
              <a:latin typeface="Arial"/>
              <a:cs typeface="Arial"/>
            </a:endParaRPr>
          </a:p>
          <a:p>
            <a:pPr fontAlgn="base"/>
            <a:r>
              <a:rPr lang="en-US" sz="1800" b="1" i="0">
                <a:solidFill>
                  <a:srgbClr val="000000"/>
                </a:solidFill>
                <a:effectLst/>
                <a:latin typeface="Arial"/>
                <a:cs typeface="Arial"/>
              </a:rPr>
              <a:t>Rate:</a:t>
            </a:r>
            <a:r>
              <a:rPr lang="en-US" sz="1800" b="0" i="0">
                <a:solidFill>
                  <a:srgbClr val="000000"/>
                </a:solidFill>
                <a:effectLst/>
                <a:latin typeface="Arial"/>
                <a:cs typeface="Arial"/>
              </a:rPr>
              <a:t> $13.10 per hour</a:t>
            </a:r>
          </a:p>
          <a:p>
            <a:pPr algn="l" rtl="0" fontAlgn="base">
              <a:buFont typeface="Arial" panose="020B0604020202020204" pitchFamily="34" charset="0"/>
              <a:buChar char="•"/>
            </a:pPr>
            <a:r>
              <a:rPr lang="en-US" sz="1800" i="0">
                <a:solidFill>
                  <a:srgbClr val="000000"/>
                </a:solidFill>
                <a:effectLst/>
                <a:latin typeface="Arial"/>
                <a:cs typeface="Arial"/>
              </a:rPr>
              <a:t>Payment made in 15-minute increments</a:t>
            </a:r>
          </a:p>
          <a:p>
            <a:pPr fontAlgn="base"/>
            <a:r>
              <a:rPr lang="en-US" sz="1800" b="1" i="0">
                <a:solidFill>
                  <a:srgbClr val="000000"/>
                </a:solidFill>
                <a:effectLst/>
                <a:latin typeface="Arial"/>
                <a:cs typeface="Arial"/>
              </a:rPr>
              <a:t>Documentation</a:t>
            </a:r>
            <a:r>
              <a:rPr lang="en-US" sz="1800" b="1">
                <a:solidFill>
                  <a:srgbClr val="000000"/>
                </a:solidFill>
                <a:latin typeface="Arial"/>
                <a:cs typeface="Arial"/>
              </a:rPr>
              <a:t>:</a:t>
            </a:r>
            <a:r>
              <a:rPr lang="en-US" sz="1800">
                <a:solidFill>
                  <a:srgbClr val="000000"/>
                </a:solidFill>
                <a:latin typeface="Arial"/>
                <a:cs typeface="Arial"/>
              </a:rPr>
              <a:t> Requirements</a:t>
            </a:r>
            <a:r>
              <a:rPr lang="en-US" sz="1800" i="0">
                <a:solidFill>
                  <a:srgbClr val="000000"/>
                </a:solidFill>
                <a:effectLst/>
                <a:latin typeface="Arial"/>
                <a:cs typeface="Arial"/>
              </a:rPr>
              <a:t> follow the base service provided. </a:t>
            </a:r>
            <a:endParaRPr lang="en-US">
              <a:latin typeface="Arial"/>
              <a:cs typeface="Arial"/>
            </a:endParaRPr>
          </a:p>
        </p:txBody>
      </p:sp>
      <p:sp>
        <p:nvSpPr>
          <p:cNvPr id="8" name="Content Placeholder 7">
            <a:extLst>
              <a:ext uri="{FF2B5EF4-FFF2-40B4-BE49-F238E27FC236}">
                <a16:creationId xmlns:a16="http://schemas.microsoft.com/office/drawing/2014/main" id="{012AE33E-8DDB-8359-31E6-6BBDC0F0CBBC}"/>
              </a:ext>
            </a:extLst>
          </p:cNvPr>
          <p:cNvSpPr>
            <a:spLocks noGrp="1"/>
          </p:cNvSpPr>
          <p:nvPr>
            <p:ph sz="half" idx="2"/>
          </p:nvPr>
        </p:nvSpPr>
        <p:spPr/>
        <p:txBody>
          <a:bodyPr vert="horz" lIns="91440" tIns="45720" rIns="91440" bIns="45720" rtlCol="0" anchor="t">
            <a:normAutofit/>
          </a:bodyPr>
          <a:lstStyle/>
          <a:p>
            <a:pPr marL="0" indent="0" algn="l" rtl="0" fontAlgn="base">
              <a:buNone/>
            </a:pPr>
            <a:r>
              <a:rPr lang="en-US" sz="1800" b="1" i="1">
                <a:solidFill>
                  <a:srgbClr val="000000"/>
                </a:solidFill>
                <a:latin typeface="Arial"/>
                <a:cs typeface="Arial"/>
              </a:rPr>
              <a:t>Regional Differential</a:t>
            </a:r>
            <a:endParaRPr lang="en-US" b="1" i="1">
              <a:solidFill>
                <a:srgbClr val="000000"/>
              </a:solidFill>
              <a:effectLst/>
              <a:latin typeface="Arial"/>
              <a:cs typeface="Arial"/>
            </a:endParaRPr>
          </a:p>
          <a:p>
            <a:pPr algn="l" rtl="0" fontAlgn="base">
              <a:buFont typeface="Arial" panose="020B0604020202020204" pitchFamily="34" charset="0"/>
              <a:buChar char="•"/>
            </a:pPr>
            <a:r>
              <a:rPr lang="en-US" sz="1800" b="1" i="0">
                <a:solidFill>
                  <a:srgbClr val="000000"/>
                </a:solidFill>
                <a:effectLst/>
                <a:latin typeface="Arial"/>
                <a:cs typeface="Arial"/>
              </a:rPr>
              <a:t>Rate:</a:t>
            </a:r>
            <a:r>
              <a:rPr lang="en-US" sz="1800" b="0" i="0">
                <a:solidFill>
                  <a:srgbClr val="000000"/>
                </a:solidFill>
                <a:effectLst/>
                <a:latin typeface="Arial"/>
                <a:cs typeface="Arial"/>
              </a:rPr>
              <a:t> $</a:t>
            </a:r>
            <a:r>
              <a:rPr lang="en-US" sz="1800">
                <a:solidFill>
                  <a:srgbClr val="000000"/>
                </a:solidFill>
                <a:latin typeface="Arial"/>
                <a:cs typeface="Arial"/>
              </a:rPr>
              <a:t>16.92</a:t>
            </a:r>
            <a:r>
              <a:rPr lang="en-US" sz="1800" b="0" i="0">
                <a:solidFill>
                  <a:srgbClr val="000000"/>
                </a:solidFill>
                <a:effectLst/>
                <a:latin typeface="Arial"/>
                <a:cs typeface="Arial"/>
              </a:rPr>
              <a:t> per hour</a:t>
            </a:r>
          </a:p>
          <a:p>
            <a:pPr lvl="1">
              <a:buFont typeface="Courier New" panose="020B0604020202020204" pitchFamily="34" charset="0"/>
              <a:buChar char="o"/>
            </a:pPr>
            <a:r>
              <a:rPr lang="en-US" sz="1400">
                <a:solidFill>
                  <a:srgbClr val="000000"/>
                </a:solidFill>
                <a:latin typeface="Arial"/>
                <a:cs typeface="Arial"/>
              </a:rPr>
              <a:t>Only available for on-site, not VRI</a:t>
            </a:r>
            <a:endParaRPr lang="en-US" sz="1800">
              <a:solidFill>
                <a:srgbClr val="000000"/>
              </a:solidFill>
              <a:latin typeface="Arial"/>
              <a:cs typeface="Arial"/>
            </a:endParaRPr>
          </a:p>
          <a:p>
            <a:pPr fontAlgn="base"/>
            <a:r>
              <a:rPr lang="en-US" sz="1800" i="0">
                <a:solidFill>
                  <a:srgbClr val="000000"/>
                </a:solidFill>
                <a:effectLst/>
                <a:latin typeface="Arial"/>
                <a:cs typeface="Arial"/>
              </a:rPr>
              <a:t>Payment made in 15-minute increments</a:t>
            </a:r>
          </a:p>
          <a:p>
            <a:pPr fontAlgn="base"/>
            <a:r>
              <a:rPr lang="en-US" sz="1800" b="1" i="0">
                <a:solidFill>
                  <a:srgbClr val="000000"/>
                </a:solidFill>
                <a:effectLst/>
                <a:latin typeface="Arial"/>
                <a:cs typeface="Arial"/>
              </a:rPr>
              <a:t>Documentation</a:t>
            </a:r>
            <a:r>
              <a:rPr lang="en-US" sz="1800" b="1">
                <a:solidFill>
                  <a:srgbClr val="000000"/>
                </a:solidFill>
                <a:latin typeface="Arial"/>
                <a:cs typeface="Arial"/>
              </a:rPr>
              <a:t>: </a:t>
            </a:r>
            <a:r>
              <a:rPr lang="en-US" sz="1800">
                <a:solidFill>
                  <a:srgbClr val="000000"/>
                </a:solidFill>
                <a:latin typeface="Arial"/>
                <a:cs typeface="Arial"/>
              </a:rPr>
              <a:t>Requirements</a:t>
            </a:r>
            <a:r>
              <a:rPr lang="en-US" sz="1800" i="0">
                <a:solidFill>
                  <a:srgbClr val="000000"/>
                </a:solidFill>
                <a:effectLst/>
                <a:latin typeface="Arial"/>
                <a:cs typeface="Arial"/>
              </a:rPr>
              <a:t> follow the base service provided. </a:t>
            </a:r>
            <a:endParaRPr lang="en-US">
              <a:latin typeface="Arial"/>
              <a:cs typeface="Arial"/>
            </a:endParaRPr>
          </a:p>
        </p:txBody>
      </p:sp>
      <p:pic>
        <p:nvPicPr>
          <p:cNvPr id="9" name="Graphic 8">
            <a:extLst>
              <a:ext uri="{FF2B5EF4-FFF2-40B4-BE49-F238E27FC236}">
                <a16:creationId xmlns:a16="http://schemas.microsoft.com/office/drawing/2014/main" id="{15D1DCE5-6004-A12F-FB3F-F3DDE8BA234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55910" y="1544444"/>
            <a:ext cx="914400" cy="914400"/>
          </a:xfrm>
          <a:prstGeom prst="rect">
            <a:avLst/>
          </a:prstGeom>
        </p:spPr>
      </p:pic>
      <p:pic>
        <p:nvPicPr>
          <p:cNvPr id="11" name="Graphic 10">
            <a:extLst>
              <a:ext uri="{FF2B5EF4-FFF2-40B4-BE49-F238E27FC236}">
                <a16:creationId xmlns:a16="http://schemas.microsoft.com/office/drawing/2014/main" id="{8A7736F1-91DC-2BB6-2780-B62104484086}"/>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39855" y="1680183"/>
            <a:ext cx="914400" cy="914400"/>
          </a:xfrm>
          <a:prstGeom prst="rect">
            <a:avLst/>
          </a:prstGeom>
        </p:spPr>
      </p:pic>
      <p:pic>
        <p:nvPicPr>
          <p:cNvPr id="2" name="Recorded Sound">
            <a:hlinkClick r:id="" action="ppaction://media"/>
            <a:extLst>
              <a:ext uri="{FF2B5EF4-FFF2-40B4-BE49-F238E27FC236}">
                <a16:creationId xmlns:a16="http://schemas.microsoft.com/office/drawing/2014/main" id="{6500FC3D-CFF0-C5F6-6EF2-21AB881F735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49000" y="5855680"/>
            <a:ext cx="609600" cy="609600"/>
          </a:xfrm>
          <a:prstGeom prst="rect">
            <a:avLst/>
          </a:prstGeom>
        </p:spPr>
      </p:pic>
    </p:spTree>
    <p:extLst>
      <p:ext uri="{BB962C8B-B14F-4D97-AF65-F5344CB8AC3E}">
        <p14:creationId xmlns:p14="http://schemas.microsoft.com/office/powerpoint/2010/main" val="1464354000"/>
      </p:ext>
    </p:extLst>
  </p:cSld>
  <p:clrMapOvr>
    <a:masterClrMapping/>
  </p:clrMapOvr>
  <mc:AlternateContent xmlns:mc="http://schemas.openxmlformats.org/markup-compatibility/2006" xmlns:p14="http://schemas.microsoft.com/office/powerpoint/2010/main">
    <mc:Choice Requires="p14">
      <p:transition spd="slow" p14:dur="2500" advTm="102329">
        <p:checker/>
      </p:transition>
    </mc:Choice>
    <mc:Fallback xmlns="">
      <p:transition spd="slow" advTm="102329">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A7EEFF-6288-238B-FA94-2FD8ED18643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5747004"/>
            <a:ext cx="2387910" cy="1104117"/>
          </a:xfrm>
          <a:prstGeom prst="rect">
            <a:avLst/>
          </a:prstGeom>
        </p:spPr>
      </p:pic>
      <p:sp>
        <p:nvSpPr>
          <p:cNvPr id="5" name="Title 4">
            <a:extLst>
              <a:ext uri="{FF2B5EF4-FFF2-40B4-BE49-F238E27FC236}">
                <a16:creationId xmlns:a16="http://schemas.microsoft.com/office/drawing/2014/main" id="{0A1A1879-C320-3A16-CE7C-9D6B5963AE0C}"/>
              </a:ext>
            </a:extLst>
          </p:cNvPr>
          <p:cNvSpPr>
            <a:spLocks noGrp="1"/>
          </p:cNvSpPr>
          <p:nvPr>
            <p:ph type="title"/>
          </p:nvPr>
        </p:nvSpPr>
        <p:spPr>
          <a:xfrm>
            <a:off x="838200" y="354620"/>
            <a:ext cx="10515600" cy="1325563"/>
          </a:xfrm>
        </p:spPr>
        <p:txBody>
          <a:bodyPr/>
          <a:lstStyle/>
          <a:p>
            <a:r>
              <a:rPr lang="en-US" b="1"/>
              <a:t>Interpreting Rates 2026-2027</a:t>
            </a:r>
            <a:br>
              <a:rPr lang="en-US" b="1"/>
            </a:br>
            <a:r>
              <a:rPr lang="en-US" sz="3600" b="1"/>
              <a:t>Service Add-Ons cont.</a:t>
            </a:r>
            <a:endParaRPr lang="en-US" b="1"/>
          </a:p>
        </p:txBody>
      </p:sp>
      <p:sp>
        <p:nvSpPr>
          <p:cNvPr id="7" name="Content Placeholder 6">
            <a:extLst>
              <a:ext uri="{FF2B5EF4-FFF2-40B4-BE49-F238E27FC236}">
                <a16:creationId xmlns:a16="http://schemas.microsoft.com/office/drawing/2014/main" id="{8D98C8AF-5C78-394F-908C-ACFEF9142334}"/>
              </a:ext>
            </a:extLst>
          </p:cNvPr>
          <p:cNvSpPr>
            <a:spLocks noGrp="1"/>
          </p:cNvSpPr>
          <p:nvPr>
            <p:ph sz="half" idx="1"/>
          </p:nvPr>
        </p:nvSpPr>
        <p:spPr>
          <a:xfrm>
            <a:off x="533400" y="1847242"/>
            <a:ext cx="5181600" cy="4351338"/>
          </a:xfrm>
        </p:spPr>
        <p:txBody>
          <a:bodyPr vert="horz" lIns="91440" tIns="45720" rIns="91440" bIns="45720" rtlCol="0" anchor="t">
            <a:normAutofit/>
          </a:bodyPr>
          <a:lstStyle/>
          <a:p>
            <a:pPr marL="0" indent="0" rtl="0" fontAlgn="base">
              <a:buNone/>
            </a:pPr>
            <a:r>
              <a:rPr lang="en-US" sz="1800" b="1">
                <a:solidFill>
                  <a:srgbClr val="000000"/>
                </a:solidFill>
                <a:effectLst/>
                <a:latin typeface="Arial"/>
                <a:cs typeface="Arial"/>
              </a:rPr>
              <a:t>Short Notice and Special Circumstances </a:t>
            </a:r>
            <a:r>
              <a:rPr lang="en-US" sz="1400" i="1">
                <a:solidFill>
                  <a:srgbClr val="000000"/>
                </a:solidFill>
                <a:effectLst/>
                <a:latin typeface="Arial"/>
                <a:cs typeface="Arial"/>
              </a:rPr>
              <a:t>(Evening,</a:t>
            </a:r>
            <a:r>
              <a:rPr lang="en-US" sz="1400" i="1">
                <a:solidFill>
                  <a:srgbClr val="000000"/>
                </a:solidFill>
                <a:latin typeface="Arial"/>
                <a:cs typeface="Arial"/>
              </a:rPr>
              <a:t> Weekend, Holiday, Short Notice)</a:t>
            </a:r>
            <a:r>
              <a:rPr lang="en-US" sz="1400" b="1" i="1">
                <a:solidFill>
                  <a:srgbClr val="000000"/>
                </a:solidFill>
                <a:effectLst/>
                <a:latin typeface="Arial"/>
                <a:cs typeface="Arial"/>
              </a:rPr>
              <a:t> </a:t>
            </a:r>
          </a:p>
          <a:p>
            <a:pPr fontAlgn="base"/>
            <a:r>
              <a:rPr lang="en-US" sz="1800" b="1" i="0">
                <a:solidFill>
                  <a:srgbClr val="000000"/>
                </a:solidFill>
                <a:effectLst/>
                <a:latin typeface="Arial"/>
                <a:cs typeface="Arial"/>
              </a:rPr>
              <a:t>Rate:</a:t>
            </a:r>
            <a:r>
              <a:rPr lang="en-US" sz="1800" b="0" i="0">
                <a:solidFill>
                  <a:srgbClr val="000000"/>
                </a:solidFill>
                <a:effectLst/>
                <a:latin typeface="Arial"/>
                <a:cs typeface="Arial"/>
              </a:rPr>
              <a:t> $13.10 per hour</a:t>
            </a:r>
          </a:p>
          <a:p>
            <a:pPr algn="l" rtl="0" fontAlgn="base">
              <a:buFont typeface="Arial" panose="020B0604020202020204" pitchFamily="34" charset="0"/>
              <a:buChar char="•"/>
            </a:pPr>
            <a:r>
              <a:rPr lang="en-US" sz="1800" i="0">
                <a:solidFill>
                  <a:srgbClr val="000000"/>
                </a:solidFill>
                <a:effectLst/>
                <a:latin typeface="Arial"/>
                <a:cs typeface="Arial"/>
              </a:rPr>
              <a:t>Payment made in 15-minute increments</a:t>
            </a:r>
          </a:p>
          <a:p>
            <a:pPr fontAlgn="base"/>
            <a:r>
              <a:rPr lang="en-US" sz="1800" b="1" i="0">
                <a:solidFill>
                  <a:srgbClr val="000000"/>
                </a:solidFill>
                <a:effectLst/>
                <a:latin typeface="Arial"/>
                <a:cs typeface="Arial"/>
              </a:rPr>
              <a:t>Documentation</a:t>
            </a:r>
            <a:r>
              <a:rPr lang="en-US" sz="1800" b="1">
                <a:solidFill>
                  <a:srgbClr val="000000"/>
                </a:solidFill>
                <a:latin typeface="Arial"/>
                <a:cs typeface="Arial"/>
              </a:rPr>
              <a:t>: </a:t>
            </a:r>
            <a:r>
              <a:rPr lang="en-US" sz="1800">
                <a:solidFill>
                  <a:srgbClr val="000000"/>
                </a:solidFill>
                <a:latin typeface="Arial"/>
                <a:cs typeface="Arial"/>
              </a:rPr>
              <a:t>Requirements</a:t>
            </a:r>
            <a:r>
              <a:rPr lang="en-US" sz="1800" i="0">
                <a:solidFill>
                  <a:srgbClr val="000000"/>
                </a:solidFill>
                <a:effectLst/>
                <a:latin typeface="Arial"/>
                <a:cs typeface="Arial"/>
              </a:rPr>
              <a:t> follow the base service provided. </a:t>
            </a:r>
          </a:p>
          <a:p>
            <a:pPr algn="l" rtl="0" fontAlgn="base">
              <a:buFont typeface="Arial" panose="020B0604020202020204" pitchFamily="34" charset="0"/>
              <a:buChar char="•"/>
            </a:pPr>
            <a:endParaRPr lang="en-US" sz="1800" i="0">
              <a:solidFill>
                <a:srgbClr val="000000"/>
              </a:solidFill>
              <a:effectLst/>
              <a:latin typeface="Arial" panose="020B0604020202020204" pitchFamily="34" charset="0"/>
            </a:endParaRPr>
          </a:p>
        </p:txBody>
      </p:sp>
      <p:sp>
        <p:nvSpPr>
          <p:cNvPr id="8" name="Content Placeholder 7">
            <a:extLst>
              <a:ext uri="{FF2B5EF4-FFF2-40B4-BE49-F238E27FC236}">
                <a16:creationId xmlns:a16="http://schemas.microsoft.com/office/drawing/2014/main" id="{012AE33E-8DDB-8359-31E6-6BBDC0F0CBBC}"/>
              </a:ext>
            </a:extLst>
          </p:cNvPr>
          <p:cNvSpPr>
            <a:spLocks noGrp="1"/>
          </p:cNvSpPr>
          <p:nvPr>
            <p:ph sz="half" idx="2"/>
          </p:nvPr>
        </p:nvSpPr>
        <p:spPr>
          <a:xfrm>
            <a:off x="6629400" y="1847242"/>
            <a:ext cx="5181600" cy="4351338"/>
          </a:xfrm>
        </p:spPr>
        <p:txBody>
          <a:bodyPr vert="horz" lIns="91440" tIns="45720" rIns="91440" bIns="45720" rtlCol="0" anchor="t">
            <a:normAutofit/>
          </a:bodyPr>
          <a:lstStyle/>
          <a:p>
            <a:pPr marL="0" indent="0" algn="l" rtl="0" fontAlgn="base">
              <a:buNone/>
            </a:pPr>
            <a:r>
              <a:rPr lang="en-US" sz="1800" b="1" i="1">
                <a:solidFill>
                  <a:srgbClr val="000000"/>
                </a:solidFill>
                <a:latin typeface="Arial"/>
                <a:cs typeface="Arial"/>
              </a:rPr>
              <a:t>Cancellation Fee</a:t>
            </a:r>
            <a:endParaRPr lang="en-US" b="1" i="1">
              <a:solidFill>
                <a:srgbClr val="000000"/>
              </a:solidFill>
              <a:effectLst/>
              <a:latin typeface="Arial"/>
              <a:cs typeface="Arial"/>
            </a:endParaRPr>
          </a:p>
          <a:p>
            <a:pPr algn="l" rtl="0" fontAlgn="base">
              <a:buFont typeface="Arial" panose="020B0604020202020204" pitchFamily="34" charset="0"/>
              <a:buChar char="•"/>
            </a:pPr>
            <a:r>
              <a:rPr lang="en-US" sz="1800" b="1" i="0">
                <a:solidFill>
                  <a:srgbClr val="000000"/>
                </a:solidFill>
                <a:effectLst/>
                <a:latin typeface="Arial"/>
                <a:cs typeface="Arial"/>
              </a:rPr>
              <a:t>Rate:</a:t>
            </a:r>
            <a:r>
              <a:rPr lang="en-US" sz="1800" b="0" i="0">
                <a:solidFill>
                  <a:srgbClr val="000000"/>
                </a:solidFill>
                <a:effectLst/>
                <a:latin typeface="Arial"/>
                <a:cs typeface="Arial"/>
              </a:rPr>
              <a:t> $78.52 per hour</a:t>
            </a:r>
          </a:p>
          <a:p>
            <a:pPr fontAlgn="base"/>
            <a:r>
              <a:rPr lang="en-US" sz="1800" i="0">
                <a:solidFill>
                  <a:srgbClr val="000000"/>
                </a:solidFill>
                <a:effectLst/>
                <a:latin typeface="Arial"/>
                <a:cs typeface="Arial"/>
              </a:rPr>
              <a:t>Payment made in 15-minute increments</a:t>
            </a:r>
          </a:p>
          <a:p>
            <a:pPr fontAlgn="base"/>
            <a:r>
              <a:rPr lang="en-US" sz="1800" b="1" i="0">
                <a:solidFill>
                  <a:srgbClr val="000000"/>
                </a:solidFill>
                <a:effectLst/>
                <a:latin typeface="Arial"/>
                <a:cs typeface="Arial"/>
              </a:rPr>
              <a:t>Documentation</a:t>
            </a:r>
            <a:r>
              <a:rPr lang="en-US" sz="1800" b="1">
                <a:solidFill>
                  <a:srgbClr val="000000"/>
                </a:solidFill>
                <a:latin typeface="Arial"/>
                <a:cs typeface="Arial"/>
              </a:rPr>
              <a:t>:</a:t>
            </a:r>
            <a:r>
              <a:rPr lang="en-US" sz="1800">
                <a:solidFill>
                  <a:srgbClr val="000000"/>
                </a:solidFill>
                <a:latin typeface="Arial"/>
                <a:cs typeface="Arial"/>
              </a:rPr>
              <a:t> Requirements</a:t>
            </a:r>
            <a:r>
              <a:rPr lang="en-US" sz="1800" i="0">
                <a:solidFill>
                  <a:srgbClr val="000000"/>
                </a:solidFill>
                <a:effectLst/>
                <a:latin typeface="Arial"/>
                <a:cs typeface="Arial"/>
              </a:rPr>
              <a:t> follow the base service provided. </a:t>
            </a:r>
          </a:p>
          <a:p>
            <a:pPr fontAlgn="base"/>
            <a:endParaRPr lang="en-US" sz="1800" i="0">
              <a:solidFill>
                <a:srgbClr val="000000"/>
              </a:solidFill>
              <a:effectLst/>
              <a:latin typeface="Arial" panose="020B0604020202020204" pitchFamily="34" charset="0"/>
            </a:endParaRPr>
          </a:p>
        </p:txBody>
      </p:sp>
      <p:pic>
        <p:nvPicPr>
          <p:cNvPr id="13" name="Graphic 12" descr="Stop outline">
            <a:extLst>
              <a:ext uri="{FF2B5EF4-FFF2-40B4-BE49-F238E27FC236}">
                <a16:creationId xmlns:a16="http://schemas.microsoft.com/office/drawing/2014/main" id="{F5A27296-3446-9968-8A48-83DA921222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20200" y="1608972"/>
            <a:ext cx="914400" cy="914400"/>
          </a:xfrm>
          <a:prstGeom prst="rect">
            <a:avLst/>
          </a:prstGeom>
        </p:spPr>
      </p:pic>
      <p:pic>
        <p:nvPicPr>
          <p:cNvPr id="15" name="Graphic 14" descr="Monthly calendar outline">
            <a:extLst>
              <a:ext uri="{FF2B5EF4-FFF2-40B4-BE49-F238E27FC236}">
                <a16:creationId xmlns:a16="http://schemas.microsoft.com/office/drawing/2014/main" id="{0DDACF0F-34B1-E4B8-F9BD-B068658DB0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3400" y="3690257"/>
            <a:ext cx="914400" cy="914400"/>
          </a:xfrm>
          <a:prstGeom prst="rect">
            <a:avLst/>
          </a:prstGeom>
        </p:spPr>
      </p:pic>
      <p:pic>
        <p:nvPicPr>
          <p:cNvPr id="3" name="Slide 17" descr="audio recording slide 12">
            <a:hlinkClick r:id="" action="ppaction://media"/>
            <a:extLst>
              <a:ext uri="{FF2B5EF4-FFF2-40B4-BE49-F238E27FC236}">
                <a16:creationId xmlns:a16="http://schemas.microsoft.com/office/drawing/2014/main" id="{6487C152-D1CD-7D67-7EDB-06A5F6CC438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01400" y="5893780"/>
            <a:ext cx="609600" cy="609600"/>
          </a:xfrm>
          <a:prstGeom prst="rect">
            <a:avLst/>
          </a:prstGeom>
        </p:spPr>
      </p:pic>
    </p:spTree>
    <p:extLst>
      <p:ext uri="{BB962C8B-B14F-4D97-AF65-F5344CB8AC3E}">
        <p14:creationId xmlns:p14="http://schemas.microsoft.com/office/powerpoint/2010/main" val="2050501332"/>
      </p:ext>
    </p:extLst>
  </p:cSld>
  <p:clrMapOvr>
    <a:masterClrMapping/>
  </p:clrMapOvr>
  <mc:AlternateContent xmlns:mc="http://schemas.openxmlformats.org/markup-compatibility/2006" xmlns:p14="http://schemas.microsoft.com/office/powerpoint/2010/main">
    <mc:Choice Requires="p14">
      <p:transition spd="slow" p14:dur="2500" advTm="134698">
        <p:checker/>
      </p:transition>
    </mc:Choice>
    <mc:Fallback xmlns="">
      <p:transition spd="slow" advTm="134698">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6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A7EEFF-6288-238B-FA94-2FD8ED18643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5747004"/>
            <a:ext cx="2387910" cy="1104117"/>
          </a:xfrm>
          <a:prstGeom prst="rect">
            <a:avLst/>
          </a:prstGeom>
        </p:spPr>
      </p:pic>
      <p:sp>
        <p:nvSpPr>
          <p:cNvPr id="5" name="Title 4">
            <a:extLst>
              <a:ext uri="{FF2B5EF4-FFF2-40B4-BE49-F238E27FC236}">
                <a16:creationId xmlns:a16="http://schemas.microsoft.com/office/drawing/2014/main" id="{0A1A1879-C320-3A16-CE7C-9D6B5963AE0C}"/>
              </a:ext>
            </a:extLst>
          </p:cNvPr>
          <p:cNvSpPr>
            <a:spLocks noGrp="1"/>
          </p:cNvSpPr>
          <p:nvPr>
            <p:ph type="title"/>
          </p:nvPr>
        </p:nvSpPr>
        <p:spPr>
          <a:xfrm>
            <a:off x="644916" y="700733"/>
            <a:ext cx="6934197" cy="979449"/>
          </a:xfrm>
        </p:spPr>
        <p:txBody>
          <a:bodyPr>
            <a:normAutofit fontScale="90000"/>
          </a:bodyPr>
          <a:lstStyle/>
          <a:p>
            <a:r>
              <a:rPr lang="en-US" b="1"/>
              <a:t>Interpreting Rates 2026-2027</a:t>
            </a:r>
            <a:br>
              <a:rPr lang="en-US" b="1"/>
            </a:br>
            <a:endParaRPr lang="en-US" b="1"/>
          </a:p>
        </p:txBody>
      </p:sp>
      <p:sp>
        <p:nvSpPr>
          <p:cNvPr id="7" name="Content Placeholder 6">
            <a:extLst>
              <a:ext uri="{FF2B5EF4-FFF2-40B4-BE49-F238E27FC236}">
                <a16:creationId xmlns:a16="http://schemas.microsoft.com/office/drawing/2014/main" id="{8D98C8AF-5C78-394F-908C-ACFEF9142334}"/>
              </a:ext>
            </a:extLst>
          </p:cNvPr>
          <p:cNvSpPr>
            <a:spLocks noGrp="1"/>
          </p:cNvSpPr>
          <p:nvPr>
            <p:ph sz="half" idx="1"/>
          </p:nvPr>
        </p:nvSpPr>
        <p:spPr>
          <a:xfrm>
            <a:off x="533400" y="1455943"/>
            <a:ext cx="5181600" cy="4351338"/>
          </a:xfrm>
        </p:spPr>
        <p:txBody>
          <a:bodyPr vert="horz" lIns="91440" tIns="45720" rIns="91440" bIns="45720" rtlCol="0" anchor="t">
            <a:normAutofit/>
          </a:bodyPr>
          <a:lstStyle/>
          <a:p>
            <a:pPr marL="0" indent="0" rtl="0" fontAlgn="base">
              <a:buNone/>
            </a:pPr>
            <a:r>
              <a:rPr lang="en-US" sz="1800" b="1">
                <a:solidFill>
                  <a:srgbClr val="000000"/>
                </a:solidFill>
                <a:effectLst/>
                <a:latin typeface="Arial"/>
                <a:cs typeface="Arial"/>
              </a:rPr>
              <a:t>Complex Interpreting </a:t>
            </a:r>
            <a:endParaRPr lang="en-US" sz="1800" b="1">
              <a:solidFill>
                <a:srgbClr val="000000"/>
              </a:solidFill>
              <a:latin typeface="Arial"/>
              <a:cs typeface="Arial"/>
            </a:endParaRPr>
          </a:p>
          <a:p>
            <a:pPr fontAlgn="base"/>
            <a:r>
              <a:rPr lang="en-US" sz="1800" b="1" i="0">
                <a:solidFill>
                  <a:srgbClr val="000000"/>
                </a:solidFill>
                <a:effectLst/>
                <a:latin typeface="Arial"/>
                <a:cs typeface="Arial"/>
              </a:rPr>
              <a:t>Rate:</a:t>
            </a:r>
            <a:r>
              <a:rPr lang="en-US" sz="1800" b="0" i="0">
                <a:solidFill>
                  <a:srgbClr val="000000"/>
                </a:solidFill>
                <a:effectLst/>
                <a:latin typeface="Arial"/>
                <a:cs typeface="Arial"/>
              </a:rPr>
              <a:t> $5.00 per hour</a:t>
            </a:r>
          </a:p>
          <a:p>
            <a:pPr algn="l" rtl="0" fontAlgn="base">
              <a:buFont typeface="Arial" panose="020B0604020202020204" pitchFamily="34" charset="0"/>
              <a:buChar char="•"/>
            </a:pPr>
            <a:r>
              <a:rPr lang="en-US" sz="1800" i="0">
                <a:solidFill>
                  <a:srgbClr val="000000"/>
                </a:solidFill>
                <a:effectLst/>
                <a:latin typeface="Arial"/>
                <a:cs typeface="Arial"/>
              </a:rPr>
              <a:t>Payment made in 15-minute increments</a:t>
            </a:r>
          </a:p>
          <a:p>
            <a:pPr fontAlgn="base"/>
            <a:r>
              <a:rPr lang="en-US" sz="1800" b="1" i="0">
                <a:solidFill>
                  <a:srgbClr val="000000"/>
                </a:solidFill>
                <a:effectLst/>
                <a:latin typeface="Arial"/>
                <a:cs typeface="Arial"/>
              </a:rPr>
              <a:t>Documentation</a:t>
            </a:r>
            <a:r>
              <a:rPr lang="en-US" sz="1800" b="1">
                <a:solidFill>
                  <a:srgbClr val="000000"/>
                </a:solidFill>
                <a:latin typeface="Arial"/>
                <a:cs typeface="Arial"/>
              </a:rPr>
              <a:t>:</a:t>
            </a:r>
            <a:r>
              <a:rPr lang="en-US" sz="1800">
                <a:solidFill>
                  <a:srgbClr val="000000"/>
                </a:solidFill>
                <a:latin typeface="Arial"/>
                <a:cs typeface="Arial"/>
              </a:rPr>
              <a:t> Requirements</a:t>
            </a:r>
            <a:r>
              <a:rPr lang="en-US" sz="1800" i="0">
                <a:solidFill>
                  <a:srgbClr val="000000"/>
                </a:solidFill>
                <a:effectLst/>
                <a:latin typeface="Arial"/>
                <a:cs typeface="Arial"/>
              </a:rPr>
              <a:t> follow the base service provided. </a:t>
            </a:r>
          </a:p>
          <a:p>
            <a:pPr algn="l" rtl="0" fontAlgn="base">
              <a:buFont typeface="Arial" panose="020B0604020202020204" pitchFamily="34" charset="0"/>
              <a:buChar char="•"/>
            </a:pPr>
            <a:endParaRPr lang="en-US" sz="1800" i="0">
              <a:solidFill>
                <a:srgbClr val="000000"/>
              </a:solidFill>
              <a:effectLst/>
              <a:latin typeface="Arial" panose="020B0604020202020204" pitchFamily="34" charset="0"/>
            </a:endParaRPr>
          </a:p>
        </p:txBody>
      </p:sp>
      <p:sp>
        <p:nvSpPr>
          <p:cNvPr id="8" name="Content Placeholder 7">
            <a:extLst>
              <a:ext uri="{FF2B5EF4-FFF2-40B4-BE49-F238E27FC236}">
                <a16:creationId xmlns:a16="http://schemas.microsoft.com/office/drawing/2014/main" id="{012AE33E-8DDB-8359-31E6-6BBDC0F0CBBC}"/>
              </a:ext>
            </a:extLst>
          </p:cNvPr>
          <p:cNvSpPr>
            <a:spLocks noGrp="1"/>
          </p:cNvSpPr>
          <p:nvPr>
            <p:ph sz="half" idx="2"/>
          </p:nvPr>
        </p:nvSpPr>
        <p:spPr>
          <a:xfrm>
            <a:off x="6629400" y="1455943"/>
            <a:ext cx="5181600" cy="4351338"/>
          </a:xfrm>
        </p:spPr>
        <p:txBody>
          <a:bodyPr vert="horz" lIns="91440" tIns="45720" rIns="91440" bIns="45720" rtlCol="0" anchor="t">
            <a:normAutofit/>
          </a:bodyPr>
          <a:lstStyle/>
          <a:p>
            <a:pPr marL="0" indent="0" algn="l" rtl="0" fontAlgn="base">
              <a:buNone/>
            </a:pPr>
            <a:r>
              <a:rPr lang="en-US" sz="1800" b="1" i="1">
                <a:solidFill>
                  <a:srgbClr val="000000"/>
                </a:solidFill>
                <a:latin typeface="Arial"/>
                <a:cs typeface="Arial"/>
              </a:rPr>
              <a:t>Interpreter Travel</a:t>
            </a:r>
            <a:endParaRPr lang="en-US" b="1" i="1">
              <a:solidFill>
                <a:srgbClr val="000000"/>
              </a:solidFill>
              <a:effectLst/>
              <a:latin typeface="Arial"/>
              <a:cs typeface="Arial"/>
            </a:endParaRPr>
          </a:p>
          <a:p>
            <a:pPr algn="l" rtl="0" fontAlgn="base">
              <a:buFont typeface="Arial" panose="020B0604020202020204" pitchFamily="34" charset="0"/>
              <a:buChar char="•"/>
            </a:pPr>
            <a:r>
              <a:rPr lang="en-US" sz="1800" b="1" i="0">
                <a:solidFill>
                  <a:srgbClr val="000000"/>
                </a:solidFill>
                <a:effectLst/>
                <a:latin typeface="Arial"/>
                <a:cs typeface="Arial"/>
              </a:rPr>
              <a:t>Rate:</a:t>
            </a:r>
            <a:r>
              <a:rPr lang="en-US" sz="1800" b="0" i="0">
                <a:solidFill>
                  <a:srgbClr val="000000"/>
                </a:solidFill>
                <a:effectLst/>
                <a:latin typeface="Arial"/>
                <a:cs typeface="Arial"/>
              </a:rPr>
              <a:t> $78.52 per hour</a:t>
            </a:r>
          </a:p>
          <a:p>
            <a:pPr fontAlgn="base"/>
            <a:r>
              <a:rPr lang="en-US" sz="1800">
                <a:solidFill>
                  <a:srgbClr val="000000"/>
                </a:solidFill>
                <a:latin typeface="Arial"/>
                <a:cs typeface="Arial"/>
              </a:rPr>
              <a:t>Portal-to-portal basis when the assigned location requires more than 35 miles of one-way travel from the interpreter’s point of origin. Only travel exceeding 35 miles one way is eligible for reimbursement  .  </a:t>
            </a:r>
            <a:endParaRPr lang="en-US" sz="1800" i="0">
              <a:solidFill>
                <a:srgbClr val="000000"/>
              </a:solidFill>
              <a:effectLst/>
              <a:latin typeface="Arial"/>
              <a:cs typeface="Arial"/>
            </a:endParaRPr>
          </a:p>
          <a:p>
            <a:pPr algn="l" rtl="0" fontAlgn="base">
              <a:buFont typeface="Arial" panose="020B0604020202020204" pitchFamily="34" charset="0"/>
              <a:buChar char="•"/>
            </a:pPr>
            <a:r>
              <a:rPr lang="en-US" sz="1800" b="1" i="0">
                <a:solidFill>
                  <a:srgbClr val="000000"/>
                </a:solidFill>
                <a:effectLst/>
                <a:latin typeface="Arial"/>
                <a:cs typeface="Arial"/>
              </a:rPr>
              <a:t>Documentation: </a:t>
            </a:r>
            <a:r>
              <a:rPr lang="en-US" sz="1800" i="0">
                <a:solidFill>
                  <a:srgbClr val="000000"/>
                </a:solidFill>
                <a:effectLst/>
                <a:latin typeface="Arial"/>
                <a:cs typeface="Arial"/>
              </a:rPr>
              <a:t>supporting documentation of shortest </a:t>
            </a:r>
            <a:r>
              <a:rPr lang="en-US" sz="1800">
                <a:solidFill>
                  <a:srgbClr val="000000"/>
                </a:solidFill>
                <a:latin typeface="Arial"/>
                <a:cs typeface="Arial"/>
              </a:rPr>
              <a:t>route</a:t>
            </a:r>
            <a:r>
              <a:rPr lang="en-US" sz="1800" i="0">
                <a:solidFill>
                  <a:srgbClr val="000000"/>
                </a:solidFill>
                <a:effectLst/>
                <a:latin typeface="Arial"/>
                <a:cs typeface="Arial"/>
              </a:rPr>
              <a:t> mileage as determined by a web mapping service (e.g., Google Maps, Bing Maps). </a:t>
            </a:r>
            <a:endParaRPr lang="en-US">
              <a:latin typeface="Arial"/>
              <a:cs typeface="Arial"/>
            </a:endParaRPr>
          </a:p>
        </p:txBody>
      </p:sp>
      <p:pic>
        <p:nvPicPr>
          <p:cNvPr id="9" name="Graphic 8">
            <a:extLst>
              <a:ext uri="{FF2B5EF4-FFF2-40B4-BE49-F238E27FC236}">
                <a16:creationId xmlns:a16="http://schemas.microsoft.com/office/drawing/2014/main" id="{F565F3AB-F1F0-F4E1-D673-3039999458A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1172" y="3158072"/>
            <a:ext cx="947079" cy="947079"/>
          </a:xfrm>
          <a:prstGeom prst="rect">
            <a:avLst/>
          </a:prstGeom>
        </p:spPr>
      </p:pic>
      <p:pic>
        <p:nvPicPr>
          <p:cNvPr id="11" name="Graphic 10">
            <a:extLst>
              <a:ext uri="{FF2B5EF4-FFF2-40B4-BE49-F238E27FC236}">
                <a16:creationId xmlns:a16="http://schemas.microsoft.com/office/drawing/2014/main" id="{4B80A2DC-8476-77D1-6430-D44DDB2066D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01974" y="1190458"/>
            <a:ext cx="979449" cy="979449"/>
          </a:xfrm>
          <a:prstGeom prst="rect">
            <a:avLst/>
          </a:prstGeom>
        </p:spPr>
      </p:pic>
      <p:pic>
        <p:nvPicPr>
          <p:cNvPr id="3" name="Recorded Sound">
            <a:hlinkClick r:id="" action="ppaction://media"/>
            <a:extLst>
              <a:ext uri="{FF2B5EF4-FFF2-40B4-BE49-F238E27FC236}">
                <a16:creationId xmlns:a16="http://schemas.microsoft.com/office/drawing/2014/main" id="{3B79B84D-D8C4-201D-8379-B9D9E8F245B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49000" y="5689462"/>
            <a:ext cx="609600" cy="609600"/>
          </a:xfrm>
          <a:prstGeom prst="rect">
            <a:avLst/>
          </a:prstGeom>
        </p:spPr>
      </p:pic>
    </p:spTree>
    <p:extLst>
      <p:ext uri="{BB962C8B-B14F-4D97-AF65-F5344CB8AC3E}">
        <p14:creationId xmlns:p14="http://schemas.microsoft.com/office/powerpoint/2010/main" val="2364442435"/>
      </p:ext>
    </p:extLst>
  </p:cSld>
  <p:clrMapOvr>
    <a:masterClrMapping/>
  </p:clrMapOvr>
  <mc:AlternateContent xmlns:mc="http://schemas.openxmlformats.org/markup-compatibility/2006" xmlns:p14="http://schemas.microsoft.com/office/powerpoint/2010/main">
    <mc:Choice Requires="p14">
      <p:transition spd="slow" p14:dur="2500" advTm="73165">
        <p:checker/>
      </p:transition>
    </mc:Choice>
    <mc:Fallback xmlns="">
      <p:transition spd="slow" advTm="73165">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4CA10-56A2-7BEC-8E6F-647AC6FC5FCB}"/>
              </a:ext>
            </a:extLst>
          </p:cNvPr>
          <p:cNvSpPr>
            <a:spLocks noGrp="1"/>
          </p:cNvSpPr>
          <p:nvPr>
            <p:ph type="title"/>
          </p:nvPr>
        </p:nvSpPr>
        <p:spPr/>
        <p:txBody>
          <a:bodyPr/>
          <a:lstStyle/>
          <a:p>
            <a:r>
              <a:rPr lang="en-US"/>
              <a:t>Travel Chart</a:t>
            </a:r>
          </a:p>
        </p:txBody>
      </p:sp>
      <p:graphicFrame>
        <p:nvGraphicFramePr>
          <p:cNvPr id="3" name="Table 2">
            <a:extLst>
              <a:ext uri="{FF2B5EF4-FFF2-40B4-BE49-F238E27FC236}">
                <a16:creationId xmlns:a16="http://schemas.microsoft.com/office/drawing/2014/main" id="{E2C503A2-2B03-7543-7EEA-76E9B79151B8}"/>
              </a:ext>
            </a:extLst>
          </p:cNvPr>
          <p:cNvGraphicFramePr>
            <a:graphicFrameLocks noGrp="1"/>
          </p:cNvGraphicFramePr>
          <p:nvPr>
            <p:extLst>
              <p:ext uri="{D42A27DB-BD31-4B8C-83A1-F6EECF244321}">
                <p14:modId xmlns:p14="http://schemas.microsoft.com/office/powerpoint/2010/main" val="134984425"/>
              </p:ext>
            </p:extLst>
          </p:nvPr>
        </p:nvGraphicFramePr>
        <p:xfrm>
          <a:off x="838200" y="1594644"/>
          <a:ext cx="10394796" cy="2318371"/>
        </p:xfrm>
        <a:graphic>
          <a:graphicData uri="http://schemas.openxmlformats.org/drawingml/2006/table">
            <a:tbl>
              <a:tblPr firstRow="1" bandRow="1">
                <a:tableStyleId>{5C22544A-7EE6-4342-B048-85BDC9FD1C3A}</a:tableStyleId>
              </a:tblPr>
              <a:tblGrid>
                <a:gridCol w="3464932">
                  <a:extLst>
                    <a:ext uri="{9D8B030D-6E8A-4147-A177-3AD203B41FA5}">
                      <a16:colId xmlns:a16="http://schemas.microsoft.com/office/drawing/2014/main" val="885295378"/>
                    </a:ext>
                  </a:extLst>
                </a:gridCol>
                <a:gridCol w="3464932">
                  <a:extLst>
                    <a:ext uri="{9D8B030D-6E8A-4147-A177-3AD203B41FA5}">
                      <a16:colId xmlns:a16="http://schemas.microsoft.com/office/drawing/2014/main" val="134697154"/>
                    </a:ext>
                  </a:extLst>
                </a:gridCol>
                <a:gridCol w="3464932">
                  <a:extLst>
                    <a:ext uri="{9D8B030D-6E8A-4147-A177-3AD203B41FA5}">
                      <a16:colId xmlns:a16="http://schemas.microsoft.com/office/drawing/2014/main" val="3574291824"/>
                    </a:ext>
                  </a:extLst>
                </a:gridCol>
              </a:tblGrid>
              <a:tr h="752026">
                <a:tc>
                  <a:txBody>
                    <a:bodyPr/>
                    <a:lstStyle/>
                    <a:p>
                      <a:pPr algn="ctr"/>
                      <a:r>
                        <a:rPr lang="en-US" sz="2400">
                          <a:solidFill>
                            <a:schemeClr val="bg1"/>
                          </a:solidFill>
                        </a:rPr>
                        <a:t>One-Way Travel Mileage</a:t>
                      </a:r>
                    </a:p>
                  </a:txBody>
                  <a:tcPr/>
                </a:tc>
                <a:tc>
                  <a:txBody>
                    <a:bodyPr/>
                    <a:lstStyle/>
                    <a:p>
                      <a:pPr algn="ctr"/>
                      <a:r>
                        <a:rPr lang="en-US" sz="2400">
                          <a:solidFill>
                            <a:schemeClr val="bg1"/>
                          </a:solidFill>
                        </a:rPr>
                        <a:t>Reimbursement Rate</a:t>
                      </a:r>
                    </a:p>
                  </a:txBody>
                  <a:tcPr/>
                </a:tc>
                <a:tc>
                  <a:txBody>
                    <a:bodyPr/>
                    <a:lstStyle/>
                    <a:p>
                      <a:pPr algn="ctr"/>
                      <a:r>
                        <a:rPr lang="en-US" sz="2400">
                          <a:solidFill>
                            <a:schemeClr val="bg1"/>
                          </a:solidFill>
                        </a:rPr>
                        <a:t>Amount</a:t>
                      </a:r>
                    </a:p>
                  </a:txBody>
                  <a:tcPr/>
                </a:tc>
                <a:extLst>
                  <a:ext uri="{0D108BD9-81ED-4DB2-BD59-A6C34878D82A}">
                    <a16:rowId xmlns:a16="http://schemas.microsoft.com/office/drawing/2014/main" val="3890528924"/>
                  </a:ext>
                </a:extLst>
              </a:tr>
              <a:tr h="522115">
                <a:tc>
                  <a:txBody>
                    <a:bodyPr/>
                    <a:lstStyle/>
                    <a:p>
                      <a:pPr algn="ctr"/>
                      <a:r>
                        <a:rPr lang="en-US" sz="2400"/>
                        <a:t>35 miles or less</a:t>
                      </a:r>
                    </a:p>
                  </a:txBody>
                  <a:tcPr/>
                </a:tc>
                <a:tc>
                  <a:txBody>
                    <a:bodyPr/>
                    <a:lstStyle/>
                    <a:p>
                      <a:pPr algn="ctr"/>
                      <a:r>
                        <a:rPr lang="en-US" sz="2400"/>
                        <a:t>Not eligible</a:t>
                      </a:r>
                    </a:p>
                  </a:txBody>
                  <a:tcPr/>
                </a:tc>
                <a:tc>
                  <a:txBody>
                    <a:bodyPr/>
                    <a:lstStyle/>
                    <a:p>
                      <a:pPr algn="ctr"/>
                      <a:r>
                        <a:rPr lang="en-US" sz="2400"/>
                        <a:t>$0.00</a:t>
                      </a:r>
                    </a:p>
                  </a:txBody>
                  <a:tcPr/>
                </a:tc>
                <a:extLst>
                  <a:ext uri="{0D108BD9-81ED-4DB2-BD59-A6C34878D82A}">
                    <a16:rowId xmlns:a16="http://schemas.microsoft.com/office/drawing/2014/main" val="3933601213"/>
                  </a:ext>
                </a:extLst>
              </a:tr>
              <a:tr h="522115">
                <a:tc>
                  <a:txBody>
                    <a:bodyPr/>
                    <a:lstStyle/>
                    <a:p>
                      <a:pPr algn="ctr"/>
                      <a:r>
                        <a:rPr lang="en-US" sz="2400"/>
                        <a:t>36 – 50 miles</a:t>
                      </a:r>
                    </a:p>
                  </a:txBody>
                  <a:tcPr/>
                </a:tc>
                <a:tc>
                  <a:txBody>
                    <a:bodyPr/>
                    <a:lstStyle/>
                    <a:p>
                      <a:pPr algn="ctr"/>
                      <a:r>
                        <a:rPr lang="en-US" sz="2400" b="0"/>
                        <a:t>0.50 of hourly rate</a:t>
                      </a:r>
                    </a:p>
                  </a:txBody>
                  <a:tcPr/>
                </a:tc>
                <a:tc>
                  <a:txBody>
                    <a:bodyPr/>
                    <a:lstStyle/>
                    <a:p>
                      <a:pPr algn="ctr"/>
                      <a:r>
                        <a:rPr lang="en-US" sz="2400" b="0"/>
                        <a:t>$39.26</a:t>
                      </a:r>
                    </a:p>
                  </a:txBody>
                  <a:tcPr/>
                </a:tc>
                <a:extLst>
                  <a:ext uri="{0D108BD9-81ED-4DB2-BD59-A6C34878D82A}">
                    <a16:rowId xmlns:a16="http://schemas.microsoft.com/office/drawing/2014/main" val="3733601629"/>
                  </a:ext>
                </a:extLst>
              </a:tr>
              <a:tr h="522115">
                <a:tc>
                  <a:txBody>
                    <a:bodyPr/>
                    <a:lstStyle/>
                    <a:p>
                      <a:pPr algn="ctr"/>
                      <a:r>
                        <a:rPr lang="en-US" sz="2400" b="0"/>
                        <a:t>51+ miles</a:t>
                      </a:r>
                    </a:p>
                  </a:txBody>
                  <a:tcPr/>
                </a:tc>
                <a:tc>
                  <a:txBody>
                    <a:bodyPr/>
                    <a:lstStyle/>
                    <a:p>
                      <a:pPr algn="ctr"/>
                      <a:r>
                        <a:rPr lang="en-US" sz="2400"/>
                        <a:t>1.0 of hourly rate</a:t>
                      </a:r>
                    </a:p>
                  </a:txBody>
                  <a:tcPr/>
                </a:tc>
                <a:tc>
                  <a:txBody>
                    <a:bodyPr/>
                    <a:lstStyle/>
                    <a:p>
                      <a:pPr algn="ctr"/>
                      <a:r>
                        <a:rPr lang="en-US" sz="2400"/>
                        <a:t>$78.52</a:t>
                      </a:r>
                    </a:p>
                  </a:txBody>
                  <a:tcPr/>
                </a:tc>
                <a:extLst>
                  <a:ext uri="{0D108BD9-81ED-4DB2-BD59-A6C34878D82A}">
                    <a16:rowId xmlns:a16="http://schemas.microsoft.com/office/drawing/2014/main" val="3285567944"/>
                  </a:ext>
                </a:extLst>
              </a:tr>
            </a:tbl>
          </a:graphicData>
        </a:graphic>
      </p:graphicFrame>
      <p:sp>
        <p:nvSpPr>
          <p:cNvPr id="4" name="Rectangle 3">
            <a:extLst>
              <a:ext uri="{FF2B5EF4-FFF2-40B4-BE49-F238E27FC236}">
                <a16:creationId xmlns:a16="http://schemas.microsoft.com/office/drawing/2014/main" id="{EF8C1A61-A303-CA13-911B-B1EF335B29DA}"/>
              </a:ext>
              <a:ext uri="{C183D7F6-B498-43B3-948B-1728B52AA6E4}">
                <adec:decorative xmlns:adec="http://schemas.microsoft.com/office/drawing/2017/decorative" val="1"/>
              </a:ext>
            </a:extLst>
          </p:cNvPr>
          <p:cNvSpPr/>
          <p:nvPr/>
        </p:nvSpPr>
        <p:spPr>
          <a:xfrm>
            <a:off x="957262" y="2893875"/>
            <a:ext cx="10394796" cy="425885"/>
          </a:xfrm>
          <a:prstGeom prst="rect">
            <a:avLst/>
          </a:prstGeom>
          <a:solidFill>
            <a:srgbClr val="F0FA5F">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5565BA3-81DB-216C-6044-79F88A88179C}"/>
              </a:ext>
            </a:extLst>
          </p:cNvPr>
          <p:cNvSpPr txBox="1"/>
          <p:nvPr/>
        </p:nvSpPr>
        <p:spPr>
          <a:xfrm>
            <a:off x="833438" y="4310062"/>
            <a:ext cx="7358062"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rtl="0"/>
            <a:r>
              <a:rPr lang="en-US" sz="2000">
                <a:solidFill>
                  <a:srgbClr val="444444"/>
                </a:solidFill>
                <a:latin typeface="Calibri"/>
                <a:ea typeface="Arial"/>
                <a:cs typeface="Arial"/>
              </a:rPr>
              <a:t>A Travel distance = </a:t>
            </a:r>
            <a:r>
              <a:rPr lang="en-US" sz="2000" b="1">
                <a:solidFill>
                  <a:srgbClr val="444444"/>
                </a:solidFill>
                <a:latin typeface="Calibri"/>
                <a:ea typeface="Arial"/>
                <a:cs typeface="Arial"/>
              </a:rPr>
              <a:t>42 miles one-way</a:t>
            </a:r>
            <a:r>
              <a:rPr lang="en-US" sz="2000">
                <a:solidFill>
                  <a:srgbClr val="444444"/>
                </a:solidFill>
                <a:latin typeface="Calibri"/>
                <a:ea typeface="Arial"/>
                <a:cs typeface="Arial"/>
              </a:rPr>
              <a:t>​</a:t>
            </a:r>
            <a:endParaRPr lang="en-US"/>
          </a:p>
          <a:p>
            <a:pPr lvl="0" rtl="0"/>
            <a:r>
              <a:rPr lang="en-US" sz="2000">
                <a:solidFill>
                  <a:srgbClr val="444444"/>
                </a:solidFill>
                <a:latin typeface="Calibri"/>
                <a:ea typeface="Arial"/>
                <a:cs typeface="Arial"/>
              </a:rPr>
              <a:t>This falls within the </a:t>
            </a:r>
            <a:r>
              <a:rPr lang="en-US" sz="2000" b="1">
                <a:solidFill>
                  <a:srgbClr val="444444"/>
                </a:solidFill>
                <a:latin typeface="Calibri"/>
                <a:ea typeface="Arial"/>
                <a:cs typeface="Arial"/>
              </a:rPr>
              <a:t>36–50 mile</a:t>
            </a:r>
            <a:r>
              <a:rPr lang="en-US" sz="2000">
                <a:solidFill>
                  <a:srgbClr val="444444"/>
                </a:solidFill>
                <a:latin typeface="Calibri"/>
                <a:ea typeface="Arial"/>
                <a:cs typeface="Arial"/>
              </a:rPr>
              <a:t> bracket​</a:t>
            </a:r>
          </a:p>
          <a:p>
            <a:pPr lvl="0" rtl="0"/>
            <a:r>
              <a:rPr lang="en-US" sz="2000">
                <a:solidFill>
                  <a:srgbClr val="444444"/>
                </a:solidFill>
                <a:latin typeface="Calibri"/>
                <a:ea typeface="Arial"/>
                <a:cs typeface="Arial"/>
              </a:rPr>
              <a:t>Reimbursable at </a:t>
            </a:r>
            <a:r>
              <a:rPr lang="en-US" sz="2000" b="1">
                <a:solidFill>
                  <a:srgbClr val="444444"/>
                </a:solidFill>
                <a:latin typeface="Calibri"/>
                <a:ea typeface="Arial"/>
                <a:cs typeface="Arial"/>
              </a:rPr>
              <a:t>0.50 of the hourly rate</a:t>
            </a:r>
            <a:r>
              <a:rPr lang="en-US" sz="2000">
                <a:solidFill>
                  <a:srgbClr val="444444"/>
                </a:solidFill>
                <a:latin typeface="Calibri"/>
                <a:ea typeface="Arial"/>
                <a:cs typeface="Arial"/>
              </a:rPr>
              <a:t>​</a:t>
            </a:r>
          </a:p>
          <a:p>
            <a:r>
              <a:rPr lang="en-US" sz="2000">
                <a:solidFill>
                  <a:srgbClr val="444444"/>
                </a:solidFill>
                <a:latin typeface="Calibri"/>
                <a:ea typeface="Arial"/>
                <a:cs typeface="Arial"/>
              </a:rPr>
              <a:t>Interpreter is paid </a:t>
            </a:r>
            <a:r>
              <a:rPr lang="en-US" sz="2000" b="1">
                <a:solidFill>
                  <a:srgbClr val="444444"/>
                </a:solidFill>
                <a:latin typeface="Calibri"/>
                <a:ea typeface="Arial"/>
                <a:cs typeface="Arial"/>
              </a:rPr>
              <a:t>$39.26</a:t>
            </a:r>
            <a:r>
              <a:rPr lang="en-US" sz="2000">
                <a:solidFill>
                  <a:srgbClr val="444444"/>
                </a:solidFill>
                <a:latin typeface="Calibri"/>
                <a:ea typeface="Arial"/>
                <a:cs typeface="Arial"/>
              </a:rPr>
              <a:t> for travel one way, </a:t>
            </a:r>
            <a:r>
              <a:rPr lang="en-US" sz="2000" b="1">
                <a:solidFill>
                  <a:srgbClr val="444444"/>
                </a:solidFill>
                <a:latin typeface="Calibri"/>
                <a:ea typeface="Arial"/>
                <a:cs typeface="Arial"/>
              </a:rPr>
              <a:t>$78.52​ </a:t>
            </a:r>
            <a:r>
              <a:rPr lang="en-US" sz="2000">
                <a:solidFill>
                  <a:srgbClr val="444444"/>
                </a:solidFill>
                <a:latin typeface="Calibri"/>
                <a:ea typeface="Arial"/>
                <a:cs typeface="Arial"/>
              </a:rPr>
              <a:t>round trip. </a:t>
            </a:r>
          </a:p>
          <a:p>
            <a:pPr rtl="0"/>
            <a:r>
              <a:rPr lang="en-US" sz="2000">
                <a:solidFill>
                  <a:srgbClr val="444444"/>
                </a:solidFill>
                <a:latin typeface="Calibri"/>
                <a:ea typeface="Calibri"/>
                <a:cs typeface="Calibri"/>
              </a:rPr>
              <a:t>​</a:t>
            </a:r>
          </a:p>
          <a:p>
            <a:pPr rtl="0"/>
            <a:r>
              <a:rPr lang="en-US">
                <a:solidFill>
                  <a:srgbClr val="444444"/>
                </a:solidFill>
                <a:latin typeface="Calibri"/>
                <a:ea typeface="Calibri"/>
                <a:cs typeface="Calibri"/>
              </a:rPr>
              <a:t>​</a:t>
            </a:r>
          </a:p>
          <a:p>
            <a:pPr algn="ctr"/>
            <a:endParaRPr lang="en-US"/>
          </a:p>
        </p:txBody>
      </p:sp>
      <p:pic>
        <p:nvPicPr>
          <p:cNvPr id="5" name="Recorded Sound">
            <a:hlinkClick r:id="" action="ppaction://media"/>
            <a:extLst>
              <a:ext uri="{FF2B5EF4-FFF2-40B4-BE49-F238E27FC236}">
                <a16:creationId xmlns:a16="http://schemas.microsoft.com/office/drawing/2014/main" id="{DD64B313-65FB-61A9-BEFE-45EB413D34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058" y="5862493"/>
            <a:ext cx="609600" cy="609600"/>
          </a:xfrm>
          <a:prstGeom prst="rect">
            <a:avLst/>
          </a:prstGeom>
        </p:spPr>
      </p:pic>
    </p:spTree>
    <p:extLst>
      <p:ext uri="{BB962C8B-B14F-4D97-AF65-F5344CB8AC3E}">
        <p14:creationId xmlns:p14="http://schemas.microsoft.com/office/powerpoint/2010/main" val="1839487990"/>
      </p:ext>
    </p:extLst>
  </p:cSld>
  <p:clrMapOvr>
    <a:masterClrMapping/>
  </p:clrMapOvr>
  <mc:AlternateContent xmlns:mc="http://schemas.openxmlformats.org/markup-compatibility/2006" xmlns:p14="http://schemas.microsoft.com/office/powerpoint/2010/main">
    <mc:Choice Requires="p14">
      <p:transition spd="slow" p14:dur="2000" advTm="60765"/>
    </mc:Choice>
    <mc:Fallback xmlns="">
      <p:transition spd="slow" advTm="607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0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3FA11ECB-59CE-1533-360F-D2253DE02821}"/>
              </a:ext>
            </a:extLst>
          </p:cNvPr>
          <p:cNvSpPr txBox="1">
            <a:spLocks noGrp="1"/>
          </p:cNvSpPr>
          <p:nvPr>
            <p:ph type="title"/>
          </p:nvPr>
        </p:nvSpPr>
        <p:spPr>
          <a:xfrm>
            <a:off x="3054590" y="302355"/>
            <a:ext cx="8810699" cy="1153445"/>
          </a:xfrm>
          <a:prstGeom prst="rect">
            <a:avLst/>
          </a:prstGeom>
        </p:spPr>
        <p:txBody>
          <a:bodyPr vert="horz" lIns="91440" tIns="45720" rIns="91440" bIns="45720" rtlCol="0" anchor="b">
            <a:noAutofit/>
          </a:bodyPr>
          <a:lstStyle/>
          <a:p>
            <a:pPr marL="12700" algn="ctr"/>
            <a:r>
              <a:rPr lang="en-US" b="1" spc="-5"/>
              <a:t>Performance Monitoring</a:t>
            </a:r>
            <a:endParaRPr lang="en-US" b="1" kern="1200">
              <a:latin typeface="+mj-lt"/>
              <a:ea typeface="+mj-ea"/>
              <a:cs typeface="+mj-cs"/>
            </a:endParaRPr>
          </a:p>
        </p:txBody>
      </p:sp>
      <p:sp>
        <p:nvSpPr>
          <p:cNvPr id="8" name="object 3">
            <a:extLst>
              <a:ext uri="{FF2B5EF4-FFF2-40B4-BE49-F238E27FC236}">
                <a16:creationId xmlns:a16="http://schemas.microsoft.com/office/drawing/2014/main" id="{1D093798-EB70-3C50-14B8-5EAAF8824C7C}"/>
              </a:ext>
            </a:extLst>
          </p:cNvPr>
          <p:cNvSpPr txBox="1"/>
          <p:nvPr/>
        </p:nvSpPr>
        <p:spPr>
          <a:xfrm>
            <a:off x="332357" y="3424565"/>
            <a:ext cx="7010016" cy="2936643"/>
          </a:xfrm>
          <a:prstGeom prst="rect">
            <a:avLst/>
          </a:prstGeom>
        </p:spPr>
        <p:txBody>
          <a:bodyPr vert="horz" lIns="91440" tIns="45720" rIns="91440" bIns="45720" rtlCol="0" anchor="ctr">
            <a:noAutofit/>
          </a:bodyPr>
          <a:lstStyle/>
          <a:p>
            <a:pPr>
              <a:tabLst>
                <a:tab pos="241300" algn="l"/>
              </a:tabLst>
            </a:pPr>
            <a:endParaRPr lang="en-US" sz="2400" b="1">
              <a:ea typeface="+mn-lt"/>
              <a:cs typeface="+mn-lt"/>
            </a:endParaRPr>
          </a:p>
          <a:p>
            <a:pPr marL="285750" indent="-285750">
              <a:buFont typeface="Arial"/>
              <a:buChar char="•"/>
              <a:tabLst>
                <a:tab pos="241300" algn="l"/>
              </a:tabLst>
            </a:pPr>
            <a:endParaRPr lang="en-US" sz="2400" b="1">
              <a:ea typeface="Calibri"/>
              <a:cs typeface="Calibri"/>
            </a:endParaRPr>
          </a:p>
          <a:p>
            <a:pPr>
              <a:tabLst>
                <a:tab pos="241300" algn="l"/>
              </a:tabLst>
            </a:pPr>
            <a:r>
              <a:rPr lang="en-US" sz="2400" b="1">
                <a:ea typeface="+mn-lt"/>
                <a:cs typeface="+mn-lt"/>
              </a:rPr>
              <a:t>Key Performance Indicators Include:</a:t>
            </a:r>
            <a:endParaRPr lang="en-US" sz="2400">
              <a:ea typeface="Calibri"/>
              <a:cs typeface="Calibri"/>
            </a:endParaRPr>
          </a:p>
          <a:p>
            <a:pPr marL="285750" indent="-285750">
              <a:buFont typeface="Arial"/>
              <a:buChar char="•"/>
              <a:tabLst>
                <a:tab pos="241300" algn="l"/>
              </a:tabLst>
            </a:pPr>
            <a:r>
              <a:rPr lang="en-US" sz="2400">
                <a:ea typeface="+mn-lt"/>
                <a:cs typeface="+mn-lt"/>
              </a:rPr>
              <a:t>Vendor-initiated cancellations</a:t>
            </a:r>
            <a:endParaRPr lang="en-US" sz="2400">
              <a:ea typeface="Calibri"/>
              <a:cs typeface="Calibri"/>
            </a:endParaRPr>
          </a:p>
          <a:p>
            <a:pPr marL="285750" indent="-285750">
              <a:buFont typeface="Arial"/>
              <a:buChar char="•"/>
              <a:tabLst>
                <a:tab pos="241300" algn="l"/>
              </a:tabLst>
            </a:pPr>
            <a:r>
              <a:rPr lang="en-US" sz="2400">
                <a:ea typeface="+mn-lt"/>
                <a:cs typeface="+mn-lt"/>
              </a:rPr>
              <a:t>Interpreter no-shows</a:t>
            </a:r>
            <a:endParaRPr lang="en-US" sz="2400">
              <a:ea typeface="Calibri"/>
              <a:cs typeface="Calibri"/>
            </a:endParaRPr>
          </a:p>
          <a:p>
            <a:pPr marL="285750" indent="-285750">
              <a:buFont typeface="Arial"/>
              <a:buChar char="•"/>
              <a:tabLst>
                <a:tab pos="241300" algn="l"/>
              </a:tabLst>
            </a:pPr>
            <a:r>
              <a:rPr lang="en-US" sz="2400">
                <a:ea typeface="+mn-lt"/>
                <a:cs typeface="+mn-lt"/>
              </a:rPr>
              <a:t>Unfilled assignments </a:t>
            </a:r>
            <a:endParaRPr lang="en-US" sz="2400">
              <a:ea typeface="Calibri"/>
              <a:cs typeface="Calibri"/>
            </a:endParaRPr>
          </a:p>
          <a:p>
            <a:pPr marL="285750" indent="-285750">
              <a:buFont typeface="Arial"/>
              <a:buChar char="•"/>
              <a:tabLst>
                <a:tab pos="241300" algn="l"/>
              </a:tabLst>
            </a:pPr>
            <a:r>
              <a:rPr lang="en-US" sz="2400">
                <a:ea typeface="+mn-lt"/>
                <a:cs typeface="+mn-lt"/>
              </a:rPr>
              <a:t>Timely submission of </a:t>
            </a:r>
            <a:r>
              <a:rPr lang="en-US" sz="2400" b="1">
                <a:ea typeface="+mn-lt"/>
                <a:cs typeface="+mn-lt"/>
              </a:rPr>
              <a:t>Quarterly Progress Reports</a:t>
            </a:r>
            <a:r>
              <a:rPr lang="en-US" sz="2400">
                <a:ea typeface="+mn-lt"/>
                <a:cs typeface="+mn-lt"/>
              </a:rPr>
              <a:t> and billing</a:t>
            </a:r>
            <a:endParaRPr lang="en-US" sz="2400">
              <a:ea typeface="Calibri"/>
              <a:cs typeface="Calibri"/>
            </a:endParaRPr>
          </a:p>
          <a:p>
            <a:pPr marL="285750" indent="-285750">
              <a:buFont typeface="Arial"/>
              <a:buChar char="•"/>
              <a:tabLst>
                <a:tab pos="241300" algn="l"/>
              </a:tabLst>
            </a:pPr>
            <a:r>
              <a:rPr lang="en-US" sz="2400">
                <a:ea typeface="+mn-lt"/>
                <a:cs typeface="+mn-lt"/>
              </a:rPr>
              <a:t>Submission of </a:t>
            </a:r>
            <a:r>
              <a:rPr lang="en-US" sz="2400" b="1">
                <a:ea typeface="+mn-lt"/>
                <a:cs typeface="+mn-lt"/>
              </a:rPr>
              <a:t>Customer Satisfaction Surveys</a:t>
            </a:r>
            <a:endParaRPr lang="en-US" sz="2400">
              <a:ea typeface="Calibri"/>
              <a:cs typeface="Calibri"/>
            </a:endParaRPr>
          </a:p>
          <a:p>
            <a:pPr marL="285750" indent="-285750">
              <a:buFont typeface="Arial"/>
              <a:buChar char="•"/>
              <a:tabLst>
                <a:tab pos="241300" algn="l"/>
              </a:tabLst>
            </a:pPr>
            <a:r>
              <a:rPr lang="en-US" sz="2400">
                <a:ea typeface="+mn-lt"/>
                <a:cs typeface="+mn-lt"/>
              </a:rPr>
              <a:t>Review of </a:t>
            </a:r>
            <a:r>
              <a:rPr lang="en-US" sz="2400" b="1">
                <a:ea typeface="+mn-lt"/>
                <a:cs typeface="+mn-lt"/>
              </a:rPr>
              <a:t>staff qualifications</a:t>
            </a:r>
            <a:endParaRPr lang="en-US" sz="2400"/>
          </a:p>
          <a:p>
            <a:pPr marL="12700" marR="5080">
              <a:lnSpc>
                <a:spcPct val="90000"/>
              </a:lnSpc>
              <a:tabLst>
                <a:tab pos="241300" algn="l"/>
              </a:tabLst>
            </a:pPr>
            <a:endParaRPr lang="en-US" sz="4400">
              <a:ea typeface="Calibri"/>
              <a:cs typeface="Calibri"/>
            </a:endParaRPr>
          </a:p>
        </p:txBody>
      </p:sp>
      <p:pic>
        <p:nvPicPr>
          <p:cNvPr id="7" name="Graphic 6">
            <a:extLst>
              <a:ext uri="{FF2B5EF4-FFF2-40B4-BE49-F238E27FC236}">
                <a16:creationId xmlns:a16="http://schemas.microsoft.com/office/drawing/2014/main" id="{6407651C-A13B-464B-7F7A-560266CE83F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3630" y="307521"/>
            <a:ext cx="2726632" cy="2697877"/>
          </a:xfrm>
          <a:prstGeom prst="rect">
            <a:avLst/>
          </a:prstGeom>
        </p:spPr>
      </p:pic>
      <p:sp>
        <p:nvSpPr>
          <p:cNvPr id="12" name="TextBox 11">
            <a:extLst>
              <a:ext uri="{FF2B5EF4-FFF2-40B4-BE49-F238E27FC236}">
                <a16:creationId xmlns:a16="http://schemas.microsoft.com/office/drawing/2014/main" id="{934614AE-4919-A3F3-77D9-3363A7715C88}"/>
              </a:ext>
            </a:extLst>
          </p:cNvPr>
          <p:cNvSpPr txBox="1"/>
          <p:nvPr/>
        </p:nvSpPr>
        <p:spPr>
          <a:xfrm>
            <a:off x="4086456" y="1414072"/>
            <a:ext cx="7609669" cy="18004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400">
                <a:ea typeface="Calibri"/>
                <a:cs typeface="Calibri"/>
              </a:rPr>
              <a:t>Submission of </a:t>
            </a:r>
            <a:r>
              <a:rPr lang="en-US" sz="2400" b="1">
                <a:ea typeface="Calibri"/>
                <a:cs typeface="Calibri"/>
              </a:rPr>
              <a:t>Quarterly Progress Reports</a:t>
            </a:r>
            <a:endParaRPr lang="en-US">
              <a:ea typeface="Calibri" panose="020F0502020204030204"/>
              <a:cs typeface="Calibri" panose="020F0502020204030204"/>
            </a:endParaRPr>
          </a:p>
          <a:p>
            <a:pPr marL="285750" indent="-285750">
              <a:spcAft>
                <a:spcPts val="600"/>
              </a:spcAft>
              <a:buFont typeface="Arial"/>
              <a:buChar char="•"/>
            </a:pPr>
            <a:r>
              <a:rPr lang="en-US" sz="2400">
                <a:ea typeface="Calibri"/>
                <a:cs typeface="Calibri"/>
              </a:rPr>
              <a:t>Regularly distribute</a:t>
            </a:r>
            <a:r>
              <a:rPr lang="en-US" sz="2400" b="1">
                <a:ea typeface="Calibri"/>
                <a:cs typeface="Calibri"/>
              </a:rPr>
              <a:t> Customer Satisfaction Surveys</a:t>
            </a:r>
          </a:p>
          <a:p>
            <a:pPr marL="285750" indent="-285750">
              <a:spcAft>
                <a:spcPts val="600"/>
              </a:spcAft>
              <a:buFont typeface="Arial"/>
              <a:buChar char="•"/>
            </a:pPr>
            <a:r>
              <a:rPr lang="en-US" sz="2400">
                <a:ea typeface="Calibri"/>
                <a:cs typeface="Calibri"/>
              </a:rPr>
              <a:t>Interpreter certification </a:t>
            </a:r>
            <a:r>
              <a:rPr lang="en-US" sz="2400" b="1">
                <a:ea typeface="Calibri"/>
                <a:cs typeface="Calibri"/>
              </a:rPr>
              <a:t>audits</a:t>
            </a:r>
          </a:p>
          <a:p>
            <a:pPr marL="285750" indent="-285750">
              <a:buFont typeface="Arial"/>
              <a:buChar char="•"/>
            </a:pPr>
            <a:endParaRPr lang="en-US" sz="2400" b="1">
              <a:ea typeface="Calibri"/>
              <a:cs typeface="Calibri"/>
            </a:endParaRPr>
          </a:p>
        </p:txBody>
      </p:sp>
      <p:pic>
        <p:nvPicPr>
          <p:cNvPr id="3" name="Brendas Recorded Sound">
            <a:hlinkClick r:id="" action="ppaction://media"/>
            <a:extLst>
              <a:ext uri="{FF2B5EF4-FFF2-40B4-BE49-F238E27FC236}">
                <a16:creationId xmlns:a16="http://schemas.microsoft.com/office/drawing/2014/main" id="{B69DE226-B061-C56B-5731-6AC2E4D599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7642" y="5829207"/>
            <a:ext cx="532001" cy="532001"/>
          </a:xfrm>
          <a:prstGeom prst="rect">
            <a:avLst/>
          </a:prstGeom>
        </p:spPr>
      </p:pic>
    </p:spTree>
    <p:extLst>
      <p:ext uri="{BB962C8B-B14F-4D97-AF65-F5344CB8AC3E}">
        <p14:creationId xmlns:p14="http://schemas.microsoft.com/office/powerpoint/2010/main" val="3272873186"/>
      </p:ext>
    </p:extLst>
  </p:cSld>
  <p:clrMapOvr>
    <a:masterClrMapping/>
  </p:clrMapOvr>
  <mc:AlternateContent xmlns:mc="http://schemas.openxmlformats.org/markup-compatibility/2006" xmlns:p14="http://schemas.microsoft.com/office/powerpoint/2010/main">
    <mc:Choice Requires="p14">
      <p:transition spd="slow" p14:dur="2000" advTm="142905">
        <p14:prism isContent="1"/>
      </p:transition>
    </mc:Choice>
    <mc:Fallback xmlns="">
      <p:transition spd="slow" advTm="1429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9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7452E-F1AE-6110-26A8-750A39403C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89C5FA-55C0-C725-71ED-7204F6FA24E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object 2">
            <a:extLst>
              <a:ext uri="{FF2B5EF4-FFF2-40B4-BE49-F238E27FC236}">
                <a16:creationId xmlns:a16="http://schemas.microsoft.com/office/drawing/2014/main" id="{D2BE73AA-244F-CE26-4246-E7166C0283BF}"/>
              </a:ext>
            </a:extLst>
          </p:cNvPr>
          <p:cNvSpPr txBox="1">
            <a:spLocks noGrp="1"/>
          </p:cNvSpPr>
          <p:nvPr>
            <p:ph type="title"/>
          </p:nvPr>
        </p:nvSpPr>
        <p:spPr>
          <a:xfrm>
            <a:off x="947738" y="1265534"/>
            <a:ext cx="8752303" cy="51415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21208">
              <a:defRPr/>
            </a:pPr>
            <a:br>
              <a:rPr lang="en-US" sz="4400" spc="-3">
                <a:latin typeface="+mj-lt"/>
                <a:ea typeface="+mj-ea"/>
                <a:cs typeface="+mj-cs"/>
              </a:rPr>
            </a:br>
            <a:br>
              <a:rPr lang="en-US" sz="4400" spc="-3">
                <a:latin typeface="+mj-lt"/>
                <a:ea typeface="+mj-ea"/>
                <a:cs typeface="+mj-cs"/>
              </a:rPr>
            </a:br>
            <a:br>
              <a:rPr lang="en-US" sz="4400" spc="-3">
                <a:latin typeface="+mj-lt"/>
                <a:ea typeface="+mj-ea"/>
                <a:cs typeface="+mj-cs"/>
              </a:rPr>
            </a:br>
            <a:br>
              <a:rPr lang="en-US" sz="4400" spc="-3">
                <a:latin typeface="+mj-lt"/>
                <a:ea typeface="+mj-ea"/>
                <a:cs typeface="+mj-cs"/>
              </a:rPr>
            </a:br>
            <a:br>
              <a:rPr lang="en-US" sz="4400" spc="-3">
                <a:latin typeface="+mj-lt"/>
                <a:ea typeface="+mj-ea"/>
                <a:cs typeface="+mj-cs"/>
              </a:rPr>
            </a:br>
            <a:r>
              <a:rPr kumimoji="0" lang="en-US" sz="4900" b="0" i="0" u="none" strike="noStrike" kern="1200" cap="none" spc="-3" normalizeH="0" baseline="0" noProof="0">
                <a:ln>
                  <a:noFill/>
                </a:ln>
                <a:effectLst/>
                <a:uLnTx/>
                <a:uFillTx/>
                <a:latin typeface="+mj-lt"/>
                <a:ea typeface="+mj-ea"/>
                <a:cs typeface="+mj-cs"/>
              </a:rPr>
              <a:t>Evaluation of </a:t>
            </a:r>
            <a:r>
              <a:rPr lang="en-US" sz="4900" spc="-3">
                <a:latin typeface="+mj-lt"/>
                <a:ea typeface="+mj-ea"/>
                <a:cs typeface="+mj-cs"/>
              </a:rPr>
              <a:t>Bids</a:t>
            </a:r>
            <a:br>
              <a:rPr lang="en-US" sz="4400" spc="-3">
                <a:latin typeface="+mj-lt"/>
                <a:ea typeface="Calibri"/>
                <a:cs typeface="Calibri"/>
              </a:rPr>
            </a:br>
            <a:br>
              <a:rPr lang="en-US" sz="2400" kern="100">
                <a:effectLst/>
                <a:latin typeface="Calibri"/>
                <a:ea typeface="Calibri" panose="020F0502020204030204" pitchFamily="34" charset="0"/>
                <a:cs typeface="Times New Roman" panose="02020603050405020304" pitchFamily="18" charset="0"/>
              </a:rPr>
            </a:br>
            <a:r>
              <a:rPr lang="en-US" sz="2400" b="1" kern="100">
                <a:ea typeface="+mn-lt"/>
                <a:cs typeface="+mn-lt"/>
              </a:rPr>
              <a:t>Proposal Submission:</a:t>
            </a:r>
            <a:endParaRPr lang="en-US">
              <a:ea typeface="Calibri"/>
              <a:cs typeface="Calibri"/>
            </a:endParaRPr>
          </a:p>
          <a:p>
            <a:pPr marL="742950" lvl="1" indent="-285750" defTabSz="521208">
              <a:buFont typeface="Arial"/>
              <a:buChar char="•"/>
              <a:defRPr/>
            </a:pPr>
            <a:r>
              <a:rPr lang="en-US" sz="2400" kern="100">
                <a:ea typeface="+mn-lt"/>
                <a:cs typeface="+mn-lt"/>
              </a:rPr>
              <a:t>All eligible proposals </a:t>
            </a:r>
            <a:r>
              <a:rPr lang="en-US" sz="2400" b="1" kern="100">
                <a:ea typeface="+mn-lt"/>
                <a:cs typeface="+mn-lt"/>
              </a:rPr>
              <a:t>must be received by the deadline</a:t>
            </a:r>
            <a:r>
              <a:rPr lang="en-US" sz="2400" kern="100">
                <a:ea typeface="+mn-lt"/>
                <a:cs typeface="+mn-lt"/>
              </a:rPr>
              <a:t>.</a:t>
            </a:r>
            <a:endParaRPr lang="en-US">
              <a:ea typeface="+mj-ea"/>
              <a:cs typeface="+mj-cs"/>
            </a:endParaRPr>
          </a:p>
          <a:p>
            <a:pPr marL="742950" lvl="1" indent="-285750" defTabSz="521208">
              <a:buFont typeface="Arial"/>
              <a:buChar char="•"/>
              <a:defRPr/>
            </a:pPr>
            <a:r>
              <a:rPr lang="en-US" sz="2400" kern="100">
                <a:ea typeface="+mn-lt"/>
                <a:cs typeface="+mn-lt"/>
              </a:rPr>
              <a:t>Ensure all components of the application are addressed.</a:t>
            </a:r>
            <a:endParaRPr lang="en-US">
              <a:ea typeface="+mj-ea"/>
              <a:cs typeface="+mj-cs"/>
            </a:endParaRPr>
          </a:p>
          <a:p>
            <a:pPr marL="742950" lvl="1" indent="-285750" defTabSz="521208">
              <a:buFont typeface="Arial"/>
              <a:buChar char="•"/>
              <a:defRPr/>
            </a:pPr>
            <a:r>
              <a:rPr lang="en-US" sz="2400" kern="100">
                <a:ea typeface="+mn-lt"/>
                <a:cs typeface="+mn-lt"/>
              </a:rPr>
              <a:t>Submit the </a:t>
            </a:r>
            <a:r>
              <a:rPr lang="en-US" sz="2400" b="1" kern="100">
                <a:ea typeface="+mn-lt"/>
                <a:cs typeface="+mn-lt"/>
              </a:rPr>
              <a:t>required number of copies</a:t>
            </a:r>
            <a:r>
              <a:rPr lang="en-US" sz="2400" kern="100">
                <a:ea typeface="+mn-lt"/>
                <a:cs typeface="+mn-lt"/>
              </a:rPr>
              <a:t>, completed forms, assurances, and </a:t>
            </a:r>
            <a:r>
              <a:rPr lang="en-US" sz="2400" b="1" kern="100">
                <a:ea typeface="+mn-lt"/>
                <a:cs typeface="+mn-lt"/>
              </a:rPr>
              <a:t>original signatures</a:t>
            </a:r>
            <a:r>
              <a:rPr lang="en-US" sz="2400" kern="100">
                <a:ea typeface="+mn-lt"/>
                <a:cs typeface="+mn-lt"/>
              </a:rPr>
              <a:t>.</a:t>
            </a:r>
            <a:endParaRPr lang="en-US">
              <a:ea typeface="+mj-ea"/>
              <a:cs typeface="+mj-cs"/>
            </a:endParaRPr>
          </a:p>
          <a:p>
            <a:pPr defTabSz="521208">
              <a:defRPr/>
            </a:pPr>
            <a:r>
              <a:rPr lang="en-US" sz="2400" b="1" kern="100">
                <a:ea typeface="+mn-lt"/>
                <a:cs typeface="+mn-lt"/>
              </a:rPr>
              <a:t>Evaluation Process:</a:t>
            </a:r>
            <a:endParaRPr lang="en-US">
              <a:ea typeface="Calibri" panose="020F0502020204030204"/>
              <a:cs typeface="Calibri" panose="020F0502020204030204"/>
            </a:endParaRPr>
          </a:p>
          <a:p>
            <a:pPr marL="742950" lvl="1" indent="-285750" defTabSz="521208">
              <a:buFont typeface="Arial"/>
              <a:buChar char="•"/>
              <a:defRPr/>
            </a:pPr>
            <a:r>
              <a:rPr lang="en-US" sz="2400" kern="100">
                <a:ea typeface="+mn-lt"/>
                <a:cs typeface="+mn-lt"/>
              </a:rPr>
              <a:t>An </a:t>
            </a:r>
            <a:r>
              <a:rPr lang="en-US" sz="2400" b="1" kern="100">
                <a:ea typeface="+mn-lt"/>
                <a:cs typeface="+mn-lt"/>
              </a:rPr>
              <a:t>evaluation committee</a:t>
            </a:r>
            <a:r>
              <a:rPr lang="en-US" sz="2400" kern="100">
                <a:ea typeface="+mn-lt"/>
                <a:cs typeface="+mn-lt"/>
              </a:rPr>
              <a:t> will review all proposals </a:t>
            </a:r>
            <a:r>
              <a:rPr lang="en-US" sz="2400" b="1" kern="100">
                <a:ea typeface="+mn-lt"/>
                <a:cs typeface="+mn-lt"/>
              </a:rPr>
              <a:t>based solely on RFP requirements</a:t>
            </a:r>
            <a:r>
              <a:rPr lang="en-US" sz="2400" kern="100">
                <a:ea typeface="+mn-lt"/>
                <a:cs typeface="+mn-lt"/>
              </a:rPr>
              <a:t>.</a:t>
            </a:r>
            <a:endParaRPr lang="en-US">
              <a:ea typeface="+mj-ea"/>
              <a:cs typeface="+mj-cs"/>
            </a:endParaRPr>
          </a:p>
          <a:p>
            <a:pPr marL="742950" lvl="1" indent="-285750" defTabSz="521208">
              <a:buFont typeface="Arial"/>
              <a:buChar char="•"/>
              <a:defRPr/>
            </a:pPr>
            <a:r>
              <a:rPr lang="en-US" sz="2400" kern="100">
                <a:ea typeface="+mn-lt"/>
                <a:cs typeface="+mn-lt"/>
              </a:rPr>
              <a:t>Reviewers </a:t>
            </a:r>
            <a:r>
              <a:rPr lang="en-US" sz="2400" b="1" kern="100">
                <a:ea typeface="+mn-lt"/>
                <a:cs typeface="+mn-lt"/>
              </a:rPr>
              <a:t>will not assume prior knowledge</a:t>
            </a:r>
            <a:r>
              <a:rPr lang="en-US" sz="2400" kern="100">
                <a:ea typeface="+mn-lt"/>
                <a:cs typeface="+mn-lt"/>
              </a:rPr>
              <a:t> of the bidder or their current programs.</a:t>
            </a:r>
            <a:endParaRPr lang="en-US">
              <a:ea typeface="+mj-ea"/>
              <a:cs typeface="+mj-cs"/>
            </a:endParaRPr>
          </a:p>
          <a:p>
            <a:pPr marL="742950" lvl="1" indent="-285750" defTabSz="521208">
              <a:buFont typeface="Arial"/>
              <a:buChar char="•"/>
              <a:defRPr/>
            </a:pPr>
            <a:r>
              <a:rPr lang="en-US" sz="2400" kern="100">
                <a:ea typeface="+mn-lt"/>
                <a:cs typeface="+mn-lt"/>
              </a:rPr>
              <a:t>Include </a:t>
            </a:r>
            <a:r>
              <a:rPr lang="en-US" sz="2400" b="1" kern="100">
                <a:ea typeface="+mn-lt"/>
                <a:cs typeface="+mn-lt"/>
              </a:rPr>
              <a:t>clear descriptions</a:t>
            </a:r>
            <a:r>
              <a:rPr lang="en-US" sz="2400" kern="100">
                <a:ea typeface="+mn-lt"/>
                <a:cs typeface="+mn-lt"/>
              </a:rPr>
              <a:t> of qualifications and capacity to deliver required services.</a:t>
            </a:r>
            <a:endParaRPr lang="en-US">
              <a:ea typeface="+mj-ea"/>
              <a:cs typeface="+mj-cs"/>
            </a:endParaRPr>
          </a:p>
          <a:p>
            <a:pPr marL="6985" defTabSz="521208">
              <a:spcAft>
                <a:spcPts val="342"/>
              </a:spcAft>
              <a:defRPr/>
            </a:pPr>
            <a:endParaRPr lang="en-US" sz="2400" b="0" i="0" u="none" strike="noStrike" kern="1200" cap="none" spc="-3" normalizeH="0" baseline="0" noProof="0">
              <a:ln>
                <a:noFill/>
              </a:ln>
              <a:effectLst/>
              <a:uLnTx/>
              <a:uFillTx/>
              <a:latin typeface="+mj-lt"/>
              <a:ea typeface="+mj-ea"/>
              <a:cs typeface="+mj-cs"/>
            </a:endParaRPr>
          </a:p>
        </p:txBody>
      </p:sp>
      <p:pic>
        <p:nvPicPr>
          <p:cNvPr id="4" name="Picture 3" descr="Close up of checklist">
            <a:extLst>
              <a:ext uri="{FF2B5EF4-FFF2-40B4-BE49-F238E27FC236}">
                <a16:creationId xmlns:a16="http://schemas.microsoft.com/office/drawing/2014/main" id="{B9D02720-3C22-5B90-A9E5-D936819E18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43255" y="228770"/>
            <a:ext cx="3112825" cy="2075217"/>
          </a:xfrm>
          <a:prstGeom prst="rect">
            <a:avLst/>
          </a:prstGeom>
        </p:spPr>
      </p:pic>
      <p:pic>
        <p:nvPicPr>
          <p:cNvPr id="2" name="Recorded Sound">
            <a:hlinkClick r:id="" action="ppaction://media"/>
            <a:extLst>
              <a:ext uri="{FF2B5EF4-FFF2-40B4-BE49-F238E27FC236}">
                <a16:creationId xmlns:a16="http://schemas.microsoft.com/office/drawing/2014/main" id="{F9953C44-2912-5339-6B2A-57C5BFBE48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4262" y="5797524"/>
            <a:ext cx="609600" cy="609600"/>
          </a:xfrm>
          <a:prstGeom prst="rect">
            <a:avLst/>
          </a:prstGeom>
        </p:spPr>
      </p:pic>
    </p:spTree>
    <p:extLst>
      <p:ext uri="{BB962C8B-B14F-4D97-AF65-F5344CB8AC3E}">
        <p14:creationId xmlns:p14="http://schemas.microsoft.com/office/powerpoint/2010/main" val="1198776587"/>
      </p:ext>
    </p:extLst>
  </p:cSld>
  <p:clrMapOvr>
    <a:masterClrMapping/>
  </p:clrMapOvr>
  <mc:AlternateContent xmlns:mc="http://schemas.openxmlformats.org/markup-compatibility/2006" xmlns:p14="http://schemas.microsoft.com/office/powerpoint/2010/main">
    <mc:Choice Requires="p14">
      <p:transition spd="slow" p14:dur="2000" advTm="71262"/>
    </mc:Choice>
    <mc:Fallback xmlns="">
      <p:transition spd="slow" advTm="71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A0FAD4CC-D318-BEE3-C22A-B3DB3B4D6A77}"/>
              </a:ext>
            </a:extLst>
          </p:cNvPr>
          <p:cNvSpPr txBox="1">
            <a:spLocks noGrp="1"/>
          </p:cNvSpPr>
          <p:nvPr>
            <p:ph type="title"/>
          </p:nvPr>
        </p:nvSpPr>
        <p:spPr>
          <a:xfrm>
            <a:off x="2310511" y="-148285"/>
            <a:ext cx="7164578" cy="1282340"/>
          </a:xfrm>
          <a:prstGeom prst="rect">
            <a:avLst/>
          </a:prstGeom>
        </p:spPr>
        <p:txBody>
          <a:bodyPr vert="horz" lIns="0" tIns="301752" rIns="0" bIns="0" rtlCol="0">
            <a:normAutofit/>
          </a:bodyPr>
          <a:lstStyle/>
          <a:p>
            <a:pPr marL="12700" algn="ctr"/>
            <a:r>
              <a:rPr lang="en-US" b="1" spc="-5">
                <a:latin typeface="Calibri Light"/>
                <a:cs typeface="Calibri Light"/>
              </a:rPr>
              <a:t>M</a:t>
            </a:r>
            <a:r>
              <a:rPr lang="en-US" b="1" spc="-30">
                <a:latin typeface="Calibri Light"/>
                <a:cs typeface="Calibri Light"/>
              </a:rPr>
              <a:t>e</a:t>
            </a:r>
            <a:r>
              <a:rPr lang="en-US" b="1" spc="-10">
                <a:latin typeface="Calibri Light"/>
                <a:cs typeface="Calibri Light"/>
              </a:rPr>
              <a:t>t</a:t>
            </a:r>
            <a:r>
              <a:rPr lang="en-US" b="1" spc="-25">
                <a:latin typeface="Calibri Light"/>
                <a:cs typeface="Calibri Light"/>
              </a:rPr>
              <a:t>h</a:t>
            </a:r>
            <a:r>
              <a:rPr lang="en-US" b="1" spc="-5">
                <a:latin typeface="Calibri Light"/>
                <a:cs typeface="Calibri Light"/>
              </a:rPr>
              <a:t>o</a:t>
            </a:r>
            <a:r>
              <a:rPr lang="en-US" b="1">
                <a:latin typeface="Calibri Light"/>
                <a:cs typeface="Calibri Light"/>
              </a:rPr>
              <a:t>d </a:t>
            </a:r>
            <a:r>
              <a:rPr lang="en-US" b="1" spc="-5">
                <a:latin typeface="Calibri Light"/>
                <a:cs typeface="Calibri Light"/>
              </a:rPr>
              <a:t>o</a:t>
            </a:r>
            <a:r>
              <a:rPr lang="en-US" b="1">
                <a:latin typeface="Calibri Light"/>
                <a:cs typeface="Calibri Light"/>
              </a:rPr>
              <a:t>f</a:t>
            </a:r>
            <a:r>
              <a:rPr lang="en-US" b="1" spc="5">
                <a:latin typeface="Calibri Light"/>
                <a:cs typeface="Calibri Light"/>
              </a:rPr>
              <a:t> </a:t>
            </a:r>
            <a:r>
              <a:rPr lang="en-US" b="1" spc="-50">
                <a:latin typeface="Calibri Light"/>
                <a:cs typeface="Calibri Light"/>
              </a:rPr>
              <a:t>A</a:t>
            </a:r>
            <a:r>
              <a:rPr lang="en-US" b="1" spc="-55">
                <a:latin typeface="Calibri Light"/>
                <a:cs typeface="Calibri Light"/>
              </a:rPr>
              <a:t>w</a:t>
            </a:r>
            <a:r>
              <a:rPr lang="en-US" b="1">
                <a:latin typeface="Calibri Light"/>
                <a:cs typeface="Calibri Light"/>
              </a:rPr>
              <a:t>a</a:t>
            </a:r>
            <a:r>
              <a:rPr lang="en-US" b="1" spc="-55">
                <a:latin typeface="Calibri Light"/>
                <a:cs typeface="Calibri Light"/>
              </a:rPr>
              <a:t>r</a:t>
            </a:r>
            <a:r>
              <a:rPr lang="en-US" b="1">
                <a:latin typeface="Calibri Light"/>
                <a:cs typeface="Calibri Light"/>
              </a:rPr>
              <a:t>d</a:t>
            </a:r>
            <a:endParaRPr lang="en-US" b="1" spc="-15">
              <a:latin typeface="Calibri Light"/>
              <a:ea typeface="Calibri Light"/>
              <a:cs typeface="Calibri Light"/>
            </a:endParaRPr>
          </a:p>
        </p:txBody>
      </p:sp>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4164" y="4695"/>
            <a:ext cx="1905627" cy="881352"/>
          </a:xfrm>
          <a:prstGeom prst="rect">
            <a:avLst/>
          </a:prstGeom>
        </p:spPr>
      </p:pic>
      <p:sp>
        <p:nvSpPr>
          <p:cNvPr id="24" name="TextBox 23">
            <a:extLst>
              <a:ext uri="{FF2B5EF4-FFF2-40B4-BE49-F238E27FC236}">
                <a16:creationId xmlns:a16="http://schemas.microsoft.com/office/drawing/2014/main" id="{01D0E7A7-FC81-042E-DCBA-9DA5E64F37D9}"/>
              </a:ext>
            </a:extLst>
          </p:cNvPr>
          <p:cNvSpPr txBox="1"/>
          <p:nvPr/>
        </p:nvSpPr>
        <p:spPr>
          <a:xfrm>
            <a:off x="449680" y="1252670"/>
            <a:ext cx="9593399"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Funding Overview</a:t>
            </a:r>
            <a:endParaRPr lang="en-US">
              <a:ea typeface="Calibri"/>
              <a:cs typeface="Calibri"/>
            </a:endParaRPr>
          </a:p>
          <a:p>
            <a:pPr marL="285750" indent="-285750">
              <a:buFont typeface="Arial"/>
              <a:buChar char="•"/>
            </a:pPr>
            <a:r>
              <a:rPr lang="en-US">
                <a:ea typeface="+mn-lt"/>
                <a:cs typeface="+mn-lt"/>
              </a:rPr>
              <a:t>Total anticipated funding: </a:t>
            </a:r>
            <a:r>
              <a:rPr lang="en-US" b="1">
                <a:ea typeface="+mn-lt"/>
                <a:cs typeface="+mn-lt"/>
              </a:rPr>
              <a:t>$20 million</a:t>
            </a:r>
            <a:r>
              <a:rPr lang="en-US">
                <a:ea typeface="+mn-lt"/>
                <a:cs typeface="+mn-lt"/>
              </a:rPr>
              <a:t> (entire contract period)</a:t>
            </a:r>
            <a:endParaRPr lang="en-US">
              <a:ea typeface="Calibri"/>
              <a:cs typeface="Calibri"/>
            </a:endParaRPr>
          </a:p>
          <a:p>
            <a:pPr marL="285750" indent="-285750">
              <a:buFont typeface="Arial"/>
              <a:buChar char="•"/>
            </a:pPr>
            <a:r>
              <a:rPr lang="en-US">
                <a:ea typeface="+mn-lt"/>
                <a:cs typeface="+mn-lt"/>
              </a:rPr>
              <a:t>Each Region is allocated a portion of the funding based on anticipated customer and staff needs </a:t>
            </a:r>
            <a:r>
              <a:rPr lang="en-US" b="1">
                <a:ea typeface="+mn-lt"/>
                <a:cs typeface="+mn-lt"/>
              </a:rPr>
              <a:t>within that Region</a:t>
            </a:r>
            <a:endParaRPr lang="en-US">
              <a:ea typeface="+mn-lt"/>
              <a:cs typeface="+mn-lt"/>
            </a:endParaRPr>
          </a:p>
          <a:p>
            <a:pPr marL="285750" indent="-285750">
              <a:buFont typeface="Arial"/>
              <a:buChar char="•"/>
            </a:pPr>
            <a:r>
              <a:rPr lang="en-US">
                <a:ea typeface="+mn-lt"/>
                <a:cs typeface="+mn-lt"/>
              </a:rPr>
              <a:t>The funding allocated to each Region is further divided into two allocations based on anticipated customer and staff needs for these services:</a:t>
            </a:r>
            <a:endParaRPr lang="en-US">
              <a:ea typeface="Calibri"/>
              <a:cs typeface="Calibri"/>
            </a:endParaRPr>
          </a:p>
          <a:p>
            <a:pPr marL="1200150" lvl="2" indent="-285750">
              <a:buFont typeface="Arial"/>
              <a:buChar char="•"/>
            </a:pPr>
            <a:r>
              <a:rPr lang="en-US" b="1">
                <a:ea typeface="+mn-lt"/>
                <a:cs typeface="+mn-lt"/>
              </a:rPr>
              <a:t>On-site Interpreting</a:t>
            </a:r>
            <a:endParaRPr lang="en-US">
              <a:ea typeface="Calibri"/>
              <a:cs typeface="Calibri"/>
            </a:endParaRPr>
          </a:p>
          <a:p>
            <a:pPr marL="1200150" lvl="2" indent="-285750">
              <a:buFont typeface="Arial"/>
              <a:buChar char="•"/>
            </a:pPr>
            <a:r>
              <a:rPr lang="en-US" b="1">
                <a:ea typeface="+mn-lt"/>
                <a:cs typeface="+mn-lt"/>
              </a:rPr>
              <a:t>Video Remote Interpreting (VRI)</a:t>
            </a:r>
            <a:endParaRPr lang="en-US">
              <a:ea typeface="Calibri"/>
              <a:cs typeface="Calibri"/>
            </a:endParaRPr>
          </a:p>
          <a:p>
            <a:endParaRPr lang="en-US" b="1">
              <a:ea typeface="Calibri"/>
              <a:cs typeface="Calibri"/>
            </a:endParaRPr>
          </a:p>
          <a:p>
            <a:r>
              <a:rPr lang="en-US" b="1">
                <a:ea typeface="Calibri"/>
                <a:cs typeface="Calibri"/>
              </a:rPr>
              <a:t>Contract Value Calculation</a:t>
            </a:r>
          </a:p>
          <a:p>
            <a:pPr marL="285750" indent="-285750">
              <a:buFont typeface="Arial"/>
              <a:buChar char="•"/>
            </a:pPr>
            <a:r>
              <a:rPr lang="en-US" b="1">
                <a:ea typeface="+mn-lt"/>
                <a:cs typeface="+mn-lt"/>
              </a:rPr>
              <a:t>Bidders receive a portion of the funding allocated to a service in a Region based on each bidder's portion of the total vendor capacity to provide that service in that Region.</a:t>
            </a:r>
            <a:endParaRPr lang="en-US">
              <a:ea typeface="Calibri"/>
              <a:cs typeface="Calibri"/>
            </a:endParaRPr>
          </a:p>
          <a:p>
            <a:pPr marL="1200150" lvl="2" indent="-285750">
              <a:buFont typeface="Arial"/>
              <a:buChar char="•"/>
            </a:pPr>
            <a:r>
              <a:rPr lang="en-US">
                <a:ea typeface="+mn-lt"/>
                <a:cs typeface="+mn-lt"/>
              </a:rPr>
              <a:t>Example: If a bidder has </a:t>
            </a:r>
            <a:r>
              <a:rPr lang="en-US" b="1">
                <a:ea typeface="+mn-lt"/>
                <a:cs typeface="+mn-lt"/>
              </a:rPr>
              <a:t>10%</a:t>
            </a:r>
            <a:r>
              <a:rPr lang="en-US">
                <a:ea typeface="+mn-lt"/>
                <a:cs typeface="+mn-lt"/>
              </a:rPr>
              <a:t> of total on-site hours capacity in a Region, they receive </a:t>
            </a:r>
            <a:r>
              <a:rPr lang="en-US" b="1">
                <a:ea typeface="+mn-lt"/>
                <a:cs typeface="+mn-lt"/>
              </a:rPr>
              <a:t>10%</a:t>
            </a:r>
            <a:r>
              <a:rPr lang="en-US">
                <a:ea typeface="+mn-lt"/>
                <a:cs typeface="+mn-lt"/>
              </a:rPr>
              <a:t> of on-site funding for that Region.</a:t>
            </a:r>
            <a:endParaRPr lang="en-US">
              <a:ea typeface="Calibri"/>
              <a:cs typeface="Calibri"/>
            </a:endParaRPr>
          </a:p>
          <a:p>
            <a:pPr marL="285750" indent="-285750">
              <a:buFont typeface="Arial"/>
              <a:buChar char="•"/>
            </a:pPr>
            <a:r>
              <a:rPr lang="en-US" b="1">
                <a:ea typeface="+mn-lt"/>
                <a:cs typeface="+mn-lt"/>
              </a:rPr>
              <a:t>Initial contract value</a:t>
            </a:r>
            <a:r>
              <a:rPr lang="en-US">
                <a:ea typeface="+mn-lt"/>
                <a:cs typeface="+mn-lt"/>
              </a:rPr>
              <a:t> is the </a:t>
            </a:r>
            <a:r>
              <a:rPr lang="en-US" b="1">
                <a:ea typeface="+mn-lt"/>
                <a:cs typeface="+mn-lt"/>
              </a:rPr>
              <a:t>combined total of allocations</a:t>
            </a:r>
            <a:r>
              <a:rPr lang="en-US">
                <a:ea typeface="+mn-lt"/>
                <a:cs typeface="+mn-lt"/>
              </a:rPr>
              <a:t> across all selected Regions and services.</a:t>
            </a:r>
            <a:endParaRPr lang="en-US">
              <a:ea typeface="Calibri"/>
              <a:cs typeface="Calibri"/>
            </a:endParaRPr>
          </a:p>
          <a:p>
            <a:endParaRPr lang="en-US" b="1">
              <a:ea typeface="+mn-lt"/>
              <a:cs typeface="+mn-lt"/>
            </a:endParaRPr>
          </a:p>
          <a:p>
            <a:pPr marL="285750" indent="-285750">
              <a:buFont typeface="Arial"/>
              <a:buChar char="•"/>
            </a:pPr>
            <a:endParaRPr lang="en-US">
              <a:ea typeface="Calibri"/>
              <a:cs typeface="Calibri"/>
            </a:endParaRPr>
          </a:p>
          <a:p>
            <a:endParaRPr lang="en-US" b="1">
              <a:ea typeface="Calibri"/>
              <a:cs typeface="Calibri"/>
            </a:endParaRPr>
          </a:p>
          <a:p>
            <a:endParaRPr lang="en-US" b="1">
              <a:ea typeface="+mn-lt"/>
              <a:cs typeface="+mn-lt"/>
            </a:endParaRPr>
          </a:p>
          <a:p>
            <a:pPr algn="l"/>
            <a:endParaRPr lang="en-US" b="1">
              <a:ea typeface="Calibri"/>
              <a:cs typeface="Calibri"/>
            </a:endParaRPr>
          </a:p>
          <a:p>
            <a:endParaRPr lang="en-US">
              <a:ea typeface="Calibri"/>
              <a:cs typeface="Calibri"/>
            </a:endParaRPr>
          </a:p>
        </p:txBody>
      </p:sp>
      <p:pic>
        <p:nvPicPr>
          <p:cNvPr id="2" name="Recorded Sound">
            <a:hlinkClick r:id="" action="ppaction://media"/>
            <a:extLst>
              <a:ext uri="{FF2B5EF4-FFF2-40B4-BE49-F238E27FC236}">
                <a16:creationId xmlns:a16="http://schemas.microsoft.com/office/drawing/2014/main" id="{6BB17F4A-7259-AD81-348A-F17C097066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5920" y="5733473"/>
            <a:ext cx="406400" cy="406400"/>
          </a:xfrm>
          <a:prstGeom prst="rect">
            <a:avLst/>
          </a:prstGeom>
        </p:spPr>
      </p:pic>
    </p:spTree>
    <p:extLst>
      <p:ext uri="{BB962C8B-B14F-4D97-AF65-F5344CB8AC3E}">
        <p14:creationId xmlns:p14="http://schemas.microsoft.com/office/powerpoint/2010/main" val="283793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9787" y="19073"/>
            <a:ext cx="1905627" cy="881352"/>
          </a:xfrm>
          <a:prstGeom prst="rect">
            <a:avLst/>
          </a:prstGeom>
        </p:spPr>
      </p:pic>
      <p:sp>
        <p:nvSpPr>
          <p:cNvPr id="2" name="Title 1">
            <a:extLst>
              <a:ext uri="{FF2B5EF4-FFF2-40B4-BE49-F238E27FC236}">
                <a16:creationId xmlns:a16="http://schemas.microsoft.com/office/drawing/2014/main" id="{930E71E0-6B9D-D0DD-2162-E3EC72CA9A9A}"/>
              </a:ext>
            </a:extLst>
          </p:cNvPr>
          <p:cNvSpPr>
            <a:spLocks noGrp="1"/>
          </p:cNvSpPr>
          <p:nvPr>
            <p:ph type="title"/>
          </p:nvPr>
        </p:nvSpPr>
        <p:spPr>
          <a:xfrm>
            <a:off x="2349602" y="251675"/>
            <a:ext cx="7858908" cy="1325563"/>
          </a:xfrm>
        </p:spPr>
        <p:txBody>
          <a:bodyPr>
            <a:normAutofit/>
          </a:bodyPr>
          <a:lstStyle/>
          <a:p>
            <a:pPr algn="ctr"/>
            <a:r>
              <a:rPr lang="en-US">
                <a:latin typeface="Calibri"/>
                <a:cs typeface="Calibri"/>
              </a:rPr>
              <a:t>Estimated Contract Value</a:t>
            </a:r>
            <a:endParaRPr lang="en-US" sz="6600"/>
          </a:p>
        </p:txBody>
      </p:sp>
      <p:sp>
        <p:nvSpPr>
          <p:cNvPr id="8" name="TextBox 7">
            <a:extLst>
              <a:ext uri="{FF2B5EF4-FFF2-40B4-BE49-F238E27FC236}">
                <a16:creationId xmlns:a16="http://schemas.microsoft.com/office/drawing/2014/main" id="{A3D98382-FFE1-CECC-D53D-92E2B5D7C200}"/>
              </a:ext>
            </a:extLst>
          </p:cNvPr>
          <p:cNvSpPr txBox="1"/>
          <p:nvPr/>
        </p:nvSpPr>
        <p:spPr>
          <a:xfrm>
            <a:off x="684363" y="1173193"/>
            <a:ext cx="8738558"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Estimated Contract Values</a:t>
            </a:r>
            <a:endParaRPr lang="en-US" b="1">
              <a:ea typeface="Calibri"/>
              <a:cs typeface="Calibri"/>
            </a:endParaRPr>
          </a:p>
          <a:p>
            <a:pPr marL="340995" indent="-228600">
              <a:buFont typeface=""/>
              <a:buChar char="•"/>
            </a:pPr>
            <a:r>
              <a:rPr lang="en-US"/>
              <a:t>Initial contract values are </a:t>
            </a:r>
            <a:r>
              <a:rPr lang="en-US" b="1"/>
              <a:t>estimates</a:t>
            </a:r>
            <a:r>
              <a:rPr lang="en-US"/>
              <a:t> and may </a:t>
            </a:r>
            <a:r>
              <a:rPr lang="en-US" b="1"/>
              <a:t>change</a:t>
            </a:r>
            <a:r>
              <a:rPr lang="en-US"/>
              <a:t> based on </a:t>
            </a:r>
            <a:r>
              <a:rPr lang="en-US" b="1"/>
              <a:t>actual utilization</a:t>
            </a:r>
            <a:r>
              <a:rPr lang="en-US"/>
              <a:t>.</a:t>
            </a:r>
            <a:endParaRPr lang="en-US">
              <a:ea typeface="Calibri"/>
              <a:cs typeface="Calibri"/>
            </a:endParaRPr>
          </a:p>
          <a:p>
            <a:pPr marL="340995" indent="-228600">
              <a:buFont typeface=""/>
              <a:buChar char="•"/>
            </a:pPr>
            <a:r>
              <a:rPr lang="en-US"/>
              <a:t>Services are paid for </a:t>
            </a:r>
            <a:r>
              <a:rPr lang="en-US" b="1"/>
              <a:t>only when authorized and provided</a:t>
            </a:r>
            <a:r>
              <a:rPr lang="en-US"/>
              <a:t>.</a:t>
            </a:r>
            <a:endParaRPr lang="en-US">
              <a:ea typeface="Calibri"/>
              <a:cs typeface="Calibri"/>
            </a:endParaRPr>
          </a:p>
          <a:p>
            <a:pPr marL="340995" indent="-228600">
              <a:buFont typeface=""/>
              <a:buChar char="•"/>
            </a:pPr>
            <a:r>
              <a:rPr lang="en-US"/>
              <a:t>There is </a:t>
            </a:r>
            <a:r>
              <a:rPr lang="en-US" b="1"/>
              <a:t>no guarantee</a:t>
            </a:r>
            <a:r>
              <a:rPr lang="en-US"/>
              <a:t> that a vendor will receive the full estimated award amount.</a:t>
            </a:r>
            <a:endParaRPr lang="en-US">
              <a:ea typeface="Calibri"/>
              <a:cs typeface="Calibri"/>
            </a:endParaRPr>
          </a:p>
          <a:p>
            <a:pPr marL="228600" indent="-228600">
              <a:buFont typeface=""/>
              <a:buChar char="•"/>
            </a:pPr>
            <a:endParaRPr lang="en-US">
              <a:ea typeface="Calibri"/>
              <a:cs typeface="Calibri"/>
            </a:endParaRPr>
          </a:p>
          <a:p>
            <a:r>
              <a:rPr lang="en-US" b="1"/>
              <a:t>NYSED Right to Adjust Contract Values</a:t>
            </a:r>
            <a:endParaRPr lang="en-US">
              <a:ea typeface="Calibri"/>
              <a:cs typeface="Calibri"/>
            </a:endParaRPr>
          </a:p>
          <a:p>
            <a:pPr marL="285750" indent="-285750">
              <a:buFont typeface="Arial"/>
              <a:buChar char="•"/>
            </a:pPr>
            <a:r>
              <a:rPr lang="en-US">
                <a:ea typeface="+mn-lt"/>
                <a:cs typeface="+mn-lt"/>
              </a:rPr>
              <a:t>NYSED may </a:t>
            </a:r>
            <a:r>
              <a:rPr lang="en-US" b="1">
                <a:ea typeface="+mn-lt"/>
                <a:cs typeface="+mn-lt"/>
              </a:rPr>
              <a:t>increase</a:t>
            </a:r>
            <a:r>
              <a:rPr lang="en-US">
                <a:ea typeface="+mn-lt"/>
                <a:cs typeface="+mn-lt"/>
              </a:rPr>
              <a:t> a vendor’s contract value under the following conditions:</a:t>
            </a:r>
            <a:endParaRPr lang="en-US">
              <a:ea typeface="Calibri"/>
              <a:cs typeface="Calibri"/>
            </a:endParaRPr>
          </a:p>
          <a:p>
            <a:pPr marL="742950" lvl="1" indent="-285750">
              <a:buFont typeface="Arial"/>
              <a:buChar char="•"/>
            </a:pPr>
            <a:r>
              <a:rPr lang="en-US">
                <a:ea typeface="+mn-lt"/>
                <a:cs typeface="+mn-lt"/>
              </a:rPr>
              <a:t>Upon recommendation from the </a:t>
            </a:r>
            <a:r>
              <a:rPr lang="en-US" b="1">
                <a:ea typeface="+mn-lt"/>
                <a:cs typeface="+mn-lt"/>
              </a:rPr>
              <a:t>District Office (DO)</a:t>
            </a:r>
            <a:endParaRPr lang="en-US">
              <a:ea typeface="Calibri"/>
              <a:cs typeface="Calibri"/>
            </a:endParaRPr>
          </a:p>
          <a:p>
            <a:pPr marL="742950" lvl="1" indent="-285750">
              <a:buFont typeface="Arial"/>
              <a:buChar char="•"/>
            </a:pPr>
            <a:r>
              <a:rPr lang="en-US">
                <a:ea typeface="+mn-lt"/>
                <a:cs typeface="+mn-lt"/>
              </a:rPr>
              <a:t>With approval from the </a:t>
            </a:r>
            <a:r>
              <a:rPr lang="en-US" b="1">
                <a:ea typeface="+mn-lt"/>
                <a:cs typeface="+mn-lt"/>
              </a:rPr>
              <a:t>Central Office</a:t>
            </a:r>
            <a:endParaRPr lang="en-US" b="1">
              <a:ea typeface="+mn-lt"/>
              <a:cs typeface="Calibri"/>
            </a:endParaRPr>
          </a:p>
          <a:p>
            <a:pPr lvl="1"/>
            <a:endParaRPr lang="en-US" b="1">
              <a:ea typeface="Calibri"/>
              <a:cs typeface="Calibri"/>
            </a:endParaRPr>
          </a:p>
          <a:p>
            <a:pPr marL="0" lvl="1"/>
            <a:r>
              <a:rPr lang="en-US" b="1"/>
              <a:t>Reasons for Adjustment</a:t>
            </a:r>
            <a:endParaRPr lang="en-US">
              <a:ea typeface="Calibri"/>
              <a:cs typeface="Calibri"/>
            </a:endParaRPr>
          </a:p>
          <a:p>
            <a:pPr marL="742950" lvl="1" indent="-285750">
              <a:buFont typeface="Arial"/>
              <a:buChar char="•"/>
            </a:pPr>
            <a:r>
              <a:rPr lang="en-US">
                <a:ea typeface="+mn-lt"/>
                <a:cs typeface="+mn-lt"/>
              </a:rPr>
              <a:t>Increased or decreased overall </a:t>
            </a:r>
            <a:r>
              <a:rPr lang="en-US" b="1">
                <a:ea typeface="+mn-lt"/>
                <a:cs typeface="+mn-lt"/>
              </a:rPr>
              <a:t>utilization of interpreter services</a:t>
            </a:r>
            <a:r>
              <a:rPr lang="en-US">
                <a:ea typeface="+mn-lt"/>
                <a:cs typeface="+mn-lt"/>
              </a:rPr>
              <a:t> in the Region</a:t>
            </a:r>
            <a:endParaRPr lang="en-US">
              <a:ea typeface="Calibri" panose="020F0502020204030204"/>
              <a:cs typeface="Calibri" panose="020F0502020204030204"/>
            </a:endParaRPr>
          </a:p>
          <a:p>
            <a:pPr marL="742950" lvl="1" indent="-285750">
              <a:buFont typeface="Arial"/>
              <a:buChar char="•"/>
            </a:pPr>
            <a:r>
              <a:rPr lang="en-US">
                <a:ea typeface="+mn-lt"/>
                <a:cs typeface="+mn-lt"/>
              </a:rPr>
              <a:t>Vendor’s </a:t>
            </a:r>
            <a:r>
              <a:rPr lang="en-US" b="1">
                <a:ea typeface="+mn-lt"/>
                <a:cs typeface="+mn-lt"/>
              </a:rPr>
              <a:t>demonstrated capacity</a:t>
            </a:r>
            <a:r>
              <a:rPr lang="en-US">
                <a:ea typeface="+mn-lt"/>
                <a:cs typeface="+mn-lt"/>
              </a:rPr>
              <a:t> to provide services</a:t>
            </a:r>
            <a:endParaRPr lang="en-US">
              <a:ea typeface="Calibri" panose="020F0502020204030204"/>
              <a:cs typeface="Calibri" panose="020F0502020204030204"/>
            </a:endParaRPr>
          </a:p>
          <a:p>
            <a:pPr marL="742950" lvl="1" indent="-285750">
              <a:buFont typeface="Arial"/>
              <a:buChar char="•"/>
            </a:pPr>
            <a:r>
              <a:rPr lang="en-US" b="1">
                <a:ea typeface="+mn-lt"/>
                <a:cs typeface="+mn-lt"/>
              </a:rPr>
              <a:t>Geographic need</a:t>
            </a:r>
            <a:r>
              <a:rPr lang="en-US">
                <a:ea typeface="+mn-lt"/>
                <a:cs typeface="+mn-lt"/>
              </a:rPr>
              <a:t> for services within the Region</a:t>
            </a:r>
            <a:endParaRPr lang="en-US">
              <a:ea typeface="Calibri" panose="020F0502020204030204"/>
              <a:cs typeface="Calibri" panose="020F0502020204030204"/>
            </a:endParaRPr>
          </a:p>
          <a:p>
            <a:pPr marL="742950" lvl="1" indent="-285750">
              <a:buFont typeface="Arial"/>
              <a:buChar char="•"/>
            </a:pPr>
            <a:r>
              <a:rPr lang="en-US">
                <a:ea typeface="+mn-lt"/>
                <a:cs typeface="+mn-lt"/>
              </a:rPr>
              <a:t>Ability to match interpreters to </a:t>
            </a:r>
            <a:r>
              <a:rPr lang="en-US" b="1">
                <a:ea typeface="+mn-lt"/>
                <a:cs typeface="+mn-lt"/>
              </a:rPr>
              <a:t>customer or staff needs</a:t>
            </a:r>
            <a:endParaRPr lang="en-US">
              <a:ea typeface="Calibri" panose="020F0502020204030204"/>
              <a:cs typeface="Calibri" panose="020F0502020204030204"/>
            </a:endParaRPr>
          </a:p>
          <a:p>
            <a:pPr marL="742950" lvl="1" indent="-285750">
              <a:buFont typeface="Arial"/>
              <a:buChar char="•"/>
            </a:pPr>
            <a:r>
              <a:rPr lang="en-US">
                <a:ea typeface="+mn-lt"/>
                <a:cs typeface="+mn-lt"/>
              </a:rPr>
              <a:t>Review of </a:t>
            </a:r>
            <a:r>
              <a:rPr lang="en-US" b="1">
                <a:ea typeface="+mn-lt"/>
                <a:cs typeface="+mn-lt"/>
              </a:rPr>
              <a:t>vendor performance</a:t>
            </a:r>
            <a:endParaRPr lang="en-US">
              <a:ea typeface="Calibri" panose="020F0502020204030204"/>
              <a:cs typeface="Calibri" panose="020F0502020204030204"/>
            </a:endParaRPr>
          </a:p>
          <a:p>
            <a:pPr marL="742950" lvl="1" indent="-285750">
              <a:buFont typeface="Arial"/>
              <a:buChar char="•"/>
            </a:pPr>
            <a:r>
              <a:rPr lang="en-US" b="1">
                <a:ea typeface="+mn-lt"/>
                <a:cs typeface="+mn-lt"/>
              </a:rPr>
              <a:t>Customer's informed choice</a:t>
            </a:r>
            <a:endParaRPr lang="en-US">
              <a:ea typeface="+mn-lt"/>
              <a:cs typeface="+mn-lt"/>
            </a:endParaRPr>
          </a:p>
          <a:p>
            <a:pPr marL="742950" lvl="1" indent="-285750">
              <a:buFont typeface="Arial"/>
              <a:buChar char="•"/>
            </a:pPr>
            <a:endParaRPr lang="en-US" sz="1600" b="1">
              <a:ea typeface="+mn-lt"/>
              <a:cs typeface="+mn-lt"/>
            </a:endParaRPr>
          </a:p>
          <a:p>
            <a:endParaRPr lang="en-US">
              <a:ea typeface="Calibri" panose="020F0502020204030204"/>
              <a:cs typeface="Calibri" panose="020F0502020204030204"/>
            </a:endParaRPr>
          </a:p>
        </p:txBody>
      </p:sp>
      <p:pic>
        <p:nvPicPr>
          <p:cNvPr id="5" name="Recorded Sound">
            <a:hlinkClick r:id="" action="ppaction://media"/>
            <a:extLst>
              <a:ext uri="{FF2B5EF4-FFF2-40B4-BE49-F238E27FC236}">
                <a16:creationId xmlns:a16="http://schemas.microsoft.com/office/drawing/2014/main" id="{8BC1B691-2FEA-A236-672F-BD57F81015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2600" y="5897996"/>
            <a:ext cx="406400" cy="406400"/>
          </a:xfrm>
          <a:prstGeom prst="rect">
            <a:avLst/>
          </a:prstGeom>
        </p:spPr>
      </p:pic>
    </p:spTree>
    <p:extLst>
      <p:ext uri="{BB962C8B-B14F-4D97-AF65-F5344CB8AC3E}">
        <p14:creationId xmlns:p14="http://schemas.microsoft.com/office/powerpoint/2010/main" val="49757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53" y="5971415"/>
            <a:ext cx="1905627" cy="881119"/>
          </a:xfrm>
          <a:prstGeom prst="rect">
            <a:avLst/>
          </a:prstGeom>
        </p:spPr>
      </p:pic>
      <p:sp>
        <p:nvSpPr>
          <p:cNvPr id="6" name="object 2">
            <a:extLst>
              <a:ext uri="{FF2B5EF4-FFF2-40B4-BE49-F238E27FC236}">
                <a16:creationId xmlns:a16="http://schemas.microsoft.com/office/drawing/2014/main" id="{5092A53E-A0B2-5B82-4478-578CA609EEE7}"/>
              </a:ext>
            </a:extLst>
          </p:cNvPr>
          <p:cNvSpPr txBox="1">
            <a:spLocks noGrp="1"/>
          </p:cNvSpPr>
          <p:nvPr>
            <p:ph type="title"/>
          </p:nvPr>
        </p:nvSpPr>
        <p:spPr>
          <a:xfrm>
            <a:off x="617538" y="527050"/>
            <a:ext cx="10956925" cy="835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12700" marR="0" lvl="0" indent="0" algn="ctr" defTabSz="914400" rtl="0" eaLnBrk="1" fontAlgn="auto" latinLnBrk="0" hangingPunct="1">
              <a:lnSpc>
                <a:spcPct val="90000"/>
              </a:lnSpc>
              <a:spcBef>
                <a:spcPct val="0"/>
              </a:spcBef>
              <a:spcAft>
                <a:spcPts val="600"/>
              </a:spcAft>
              <a:buClrTx/>
              <a:buSzTx/>
              <a:buFontTx/>
              <a:buNone/>
              <a:tabLst/>
              <a:defRPr/>
            </a:pPr>
            <a:r>
              <a:rPr kumimoji="0" lang="en-US" b="0" i="0" u="none" strike="noStrike" kern="1200" cap="none" spc="-320" normalizeH="0" baseline="0" noProof="0">
                <a:ln>
                  <a:noFill/>
                </a:ln>
                <a:solidFill>
                  <a:schemeClr val="bg1"/>
                </a:solidFill>
                <a:effectLst/>
                <a:uLnTx/>
                <a:uFillTx/>
                <a:latin typeface="+mj-lt"/>
                <a:ea typeface="+mj-ea"/>
                <a:cs typeface="+mj-cs"/>
              </a:rPr>
              <a:t> </a:t>
            </a:r>
            <a:r>
              <a:rPr kumimoji="0" lang="en-US" b="1" i="0" u="none" strike="noStrike" kern="1200" cap="none" spc="-320" normalizeH="0" baseline="0" noProof="0">
                <a:ln>
                  <a:noFill/>
                </a:ln>
                <a:solidFill>
                  <a:srgbClr val="632B84"/>
                </a:solidFill>
                <a:effectLst/>
                <a:uLnTx/>
                <a:uFillTx/>
                <a:latin typeface="+mj-lt"/>
                <a:ea typeface="+mj-ea"/>
                <a:cs typeface="+mj-cs"/>
              </a:rPr>
              <a:t>Bidder </a:t>
            </a:r>
            <a:r>
              <a:rPr kumimoji="0" lang="en-US" b="1" i="0" u="none" strike="noStrike" kern="1200" cap="none" spc="0" normalizeH="0" baseline="0" noProof="0">
                <a:ln>
                  <a:noFill/>
                </a:ln>
                <a:solidFill>
                  <a:srgbClr val="632B84"/>
                </a:solidFill>
                <a:effectLst/>
                <a:uLnTx/>
                <a:uFillTx/>
                <a:latin typeface="+mj-lt"/>
                <a:ea typeface="+mj-ea"/>
                <a:cs typeface="+mj-cs"/>
              </a:rPr>
              <a:t>App</a:t>
            </a:r>
            <a:r>
              <a:rPr kumimoji="0" lang="en-US" b="1" i="0" u="none" strike="noStrike" kern="1200" cap="none" spc="5" normalizeH="0" baseline="0" noProof="0">
                <a:ln>
                  <a:noFill/>
                </a:ln>
                <a:solidFill>
                  <a:srgbClr val="632B84"/>
                </a:solidFill>
                <a:effectLst/>
                <a:uLnTx/>
                <a:uFillTx/>
                <a:latin typeface="+mj-lt"/>
                <a:ea typeface="+mj-ea"/>
                <a:cs typeface="+mj-cs"/>
              </a:rPr>
              <a:t>lic</a:t>
            </a:r>
            <a:r>
              <a:rPr kumimoji="0" lang="en-US" b="1" i="0" u="none" strike="noStrike" kern="1200" cap="none" spc="0" normalizeH="0" baseline="0" noProof="0">
                <a:ln>
                  <a:noFill/>
                </a:ln>
                <a:solidFill>
                  <a:srgbClr val="632B84"/>
                </a:solidFill>
                <a:effectLst/>
                <a:uLnTx/>
                <a:uFillTx/>
                <a:latin typeface="+mj-lt"/>
                <a:ea typeface="+mj-ea"/>
                <a:cs typeface="+mj-cs"/>
              </a:rPr>
              <a:t>at</a:t>
            </a:r>
            <a:r>
              <a:rPr kumimoji="0" lang="en-US" b="1" i="0" u="none" strike="noStrike" kern="1200" cap="none" spc="5" normalizeH="0" baseline="0" noProof="0">
                <a:ln>
                  <a:noFill/>
                </a:ln>
                <a:solidFill>
                  <a:srgbClr val="632B84"/>
                </a:solidFill>
                <a:effectLst/>
                <a:uLnTx/>
                <a:uFillTx/>
                <a:latin typeface="+mj-lt"/>
                <a:ea typeface="+mj-ea"/>
                <a:cs typeface="+mj-cs"/>
              </a:rPr>
              <a:t>i</a:t>
            </a:r>
            <a:r>
              <a:rPr kumimoji="0" lang="en-US" b="1" i="0" u="none" strike="noStrike" kern="1200" cap="none" spc="0" normalizeH="0" baseline="0" noProof="0">
                <a:ln>
                  <a:noFill/>
                </a:ln>
                <a:solidFill>
                  <a:srgbClr val="632B84"/>
                </a:solidFill>
                <a:effectLst/>
                <a:uLnTx/>
                <a:uFillTx/>
                <a:latin typeface="+mj-lt"/>
                <a:ea typeface="+mj-ea"/>
                <a:cs typeface="+mj-cs"/>
              </a:rPr>
              <a:t>on</a:t>
            </a:r>
            <a:r>
              <a:rPr kumimoji="0" lang="en-US" b="1" i="0" u="none" strike="noStrike" kern="1200" cap="none" spc="-45" normalizeH="0" baseline="0" noProof="0">
                <a:ln>
                  <a:noFill/>
                </a:ln>
                <a:solidFill>
                  <a:srgbClr val="632B84"/>
                </a:solidFill>
                <a:effectLst/>
                <a:uLnTx/>
                <a:uFillTx/>
                <a:latin typeface="+mj-lt"/>
                <a:ea typeface="+mj-ea"/>
                <a:cs typeface="+mj-cs"/>
              </a:rPr>
              <a:t> </a:t>
            </a:r>
            <a:r>
              <a:rPr kumimoji="0" lang="en-US" b="1" i="0" u="none" strike="noStrike" kern="1200" cap="none" spc="0" normalizeH="0" baseline="0" noProof="0">
                <a:ln>
                  <a:noFill/>
                </a:ln>
                <a:solidFill>
                  <a:srgbClr val="632B84"/>
                </a:solidFill>
                <a:effectLst/>
                <a:uLnTx/>
                <a:uFillTx/>
                <a:latin typeface="+mj-lt"/>
                <a:ea typeface="+mj-ea"/>
                <a:cs typeface="+mj-cs"/>
              </a:rPr>
              <a:t>Pro</a:t>
            </a:r>
            <a:r>
              <a:rPr kumimoji="0" lang="en-US" b="1" i="0" u="none" strike="noStrike" kern="1200" cap="none" spc="5" normalizeH="0" baseline="0" noProof="0">
                <a:ln>
                  <a:noFill/>
                </a:ln>
                <a:solidFill>
                  <a:srgbClr val="632B84"/>
                </a:solidFill>
                <a:effectLst/>
                <a:uLnTx/>
                <a:uFillTx/>
                <a:latin typeface="+mj-lt"/>
                <a:ea typeface="+mj-ea"/>
                <a:cs typeface="+mj-cs"/>
              </a:rPr>
              <a:t>c</a:t>
            </a:r>
            <a:r>
              <a:rPr kumimoji="0" lang="en-US" b="1" i="0" u="none" strike="noStrike" kern="1200" cap="none" spc="0" normalizeH="0" baseline="0" noProof="0">
                <a:ln>
                  <a:noFill/>
                </a:ln>
                <a:solidFill>
                  <a:srgbClr val="632B84"/>
                </a:solidFill>
                <a:effectLst/>
                <a:uLnTx/>
                <a:uFillTx/>
                <a:latin typeface="+mj-lt"/>
                <a:ea typeface="+mj-ea"/>
                <a:cs typeface="+mj-cs"/>
              </a:rPr>
              <a:t>e</a:t>
            </a:r>
            <a:r>
              <a:rPr kumimoji="0" lang="en-US" b="1" i="0" u="none" strike="noStrike" kern="1200" cap="none" spc="5" normalizeH="0" baseline="0" noProof="0">
                <a:ln>
                  <a:noFill/>
                </a:ln>
                <a:solidFill>
                  <a:srgbClr val="632B84"/>
                </a:solidFill>
                <a:effectLst/>
                <a:uLnTx/>
                <a:uFillTx/>
                <a:latin typeface="+mj-lt"/>
                <a:ea typeface="+mj-ea"/>
                <a:cs typeface="+mj-cs"/>
              </a:rPr>
              <a:t>s</a:t>
            </a:r>
            <a:r>
              <a:rPr kumimoji="0" lang="en-US" b="1" i="0" u="none" strike="noStrike" kern="1200" cap="none" spc="0" normalizeH="0" baseline="0" noProof="0">
                <a:ln>
                  <a:noFill/>
                </a:ln>
                <a:solidFill>
                  <a:srgbClr val="632B84"/>
                </a:solidFill>
                <a:effectLst/>
                <a:uLnTx/>
                <a:uFillTx/>
                <a:latin typeface="+mj-lt"/>
                <a:ea typeface="+mj-ea"/>
                <a:cs typeface="+mj-cs"/>
              </a:rPr>
              <a:t>s</a:t>
            </a:r>
            <a:endParaRPr lang="en-US" b="1" i="0" u="none" strike="noStrike" kern="1200" cap="none" spc="0" normalizeH="0" baseline="0" noProof="0">
              <a:ln>
                <a:noFill/>
              </a:ln>
              <a:solidFill>
                <a:srgbClr val="632B84"/>
              </a:solidFill>
              <a:effectLst/>
              <a:uLnTx/>
              <a:uFillTx/>
              <a:latin typeface="+mj-lt"/>
            </a:endParaRPr>
          </a:p>
        </p:txBody>
      </p:sp>
      <p:pic>
        <p:nvPicPr>
          <p:cNvPr id="8" name="Graphic 7" descr="Graph and note paper with pencils">
            <a:extLst>
              <a:ext uri="{FF2B5EF4-FFF2-40B4-BE49-F238E27FC236}">
                <a16:creationId xmlns:a16="http://schemas.microsoft.com/office/drawing/2014/main" id="{3A8FB73A-B0AF-CC55-E987-9272D7266C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21673" y="223025"/>
            <a:ext cx="6858000" cy="6858000"/>
          </a:xfrm>
          <a:prstGeom prst="rect">
            <a:avLst/>
          </a:prstGeom>
        </p:spPr>
      </p:pic>
      <p:pic>
        <p:nvPicPr>
          <p:cNvPr id="2" name="Recorded Sound">
            <a:hlinkClick r:id="" action="ppaction://media"/>
            <a:extLst>
              <a:ext uri="{FF2B5EF4-FFF2-40B4-BE49-F238E27FC236}">
                <a16:creationId xmlns:a16="http://schemas.microsoft.com/office/drawing/2014/main" id="{28EF1ABA-763D-0275-7F68-539509B14F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48285" y="5721350"/>
            <a:ext cx="609600" cy="609600"/>
          </a:xfrm>
          <a:prstGeom prst="rect">
            <a:avLst/>
          </a:prstGeom>
        </p:spPr>
      </p:pic>
    </p:spTree>
    <p:extLst>
      <p:ext uri="{BB962C8B-B14F-4D97-AF65-F5344CB8AC3E}">
        <p14:creationId xmlns:p14="http://schemas.microsoft.com/office/powerpoint/2010/main" val="486949289"/>
      </p:ext>
    </p:extLst>
  </p:cSld>
  <p:clrMapOvr>
    <a:masterClrMapping/>
  </p:clrMapOvr>
  <mc:AlternateContent xmlns:mc="http://schemas.openxmlformats.org/markup-compatibility/2006" xmlns:p14="http://schemas.microsoft.com/office/powerpoint/2010/main">
    <mc:Choice Requires="p14">
      <p:transition spd="slow" p14:dur="4000" advTm="6617">
        <p14:vortex dir="r"/>
      </p:transition>
    </mc:Choice>
    <mc:Fallback xmlns="">
      <p:transition spd="slow" advTm="66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7A4CB-474B-0152-631F-BD47CDE45C12}"/>
              </a:ext>
            </a:extLst>
          </p:cNvPr>
          <p:cNvSpPr>
            <a:spLocks noGrp="1"/>
          </p:cNvSpPr>
          <p:nvPr>
            <p:ph type="title"/>
          </p:nvPr>
        </p:nvSpPr>
        <p:spPr/>
        <p:txBody>
          <a:bodyPr/>
          <a:lstStyle/>
          <a:p>
            <a:r>
              <a:rPr lang="en-US"/>
              <a:t>Presenters</a:t>
            </a:r>
          </a:p>
        </p:txBody>
      </p:sp>
      <p:sp>
        <p:nvSpPr>
          <p:cNvPr id="6" name="Content Placeholder 2">
            <a:extLst>
              <a:ext uri="{FF2B5EF4-FFF2-40B4-BE49-F238E27FC236}">
                <a16:creationId xmlns:a16="http://schemas.microsoft.com/office/drawing/2014/main" id="{3F391327-6C9B-805A-6643-2124214E246B}"/>
              </a:ext>
            </a:extLst>
          </p:cNvPr>
          <p:cNvSpPr txBox="1">
            <a:spLocks/>
          </p:cNvSpPr>
          <p:nvPr/>
        </p:nvSpPr>
        <p:spPr>
          <a:xfrm>
            <a:off x="888569" y="1163911"/>
            <a:ext cx="6919755" cy="569408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effectLst/>
                <a:uLnTx/>
                <a:uFillTx/>
                <a:latin typeface="+mn-lt"/>
                <a:ea typeface="+mn-ea"/>
                <a:cs typeface="+mn-cs"/>
              </a:rPr>
              <a:t>Assistant Commissioner</a:t>
            </a:r>
            <a:endParaRPr lang="en-US" sz="3200" b="0" i="0" u="none" strike="noStrike" kern="1200" cap="none" spc="0" normalizeH="0" baseline="0" noProof="0">
              <a:ln>
                <a:noFill/>
              </a:ln>
              <a:effectLst/>
              <a:uLnTx/>
              <a:uFillTx/>
              <a:latin typeface="+mn-lt"/>
            </a:endParaRPr>
          </a:p>
          <a:p>
            <a:pPr marL="457200" lvl="1">
              <a:spcBef>
                <a:spcPts val="1000"/>
              </a:spcBef>
              <a:defRPr/>
            </a:pPr>
            <a:r>
              <a:rPr kumimoji="0" lang="en-US" sz="3200" b="0" i="0" u="none" strike="noStrike" kern="1200" cap="none" spc="0" normalizeH="0" baseline="0" noProof="0">
                <a:ln>
                  <a:noFill/>
                </a:ln>
                <a:effectLst/>
                <a:uLnTx/>
                <a:uFillTx/>
                <a:latin typeface="+mn-lt"/>
                <a:ea typeface="+mn-ea"/>
                <a:cs typeface="+mn-cs"/>
              </a:rPr>
              <a:t>Linda</a:t>
            </a:r>
            <a:r>
              <a:rPr kumimoji="0" lang="en-US" sz="3200" b="1" i="0" u="none" strike="noStrike" kern="1200" cap="none" spc="0" normalizeH="0" baseline="0" noProof="0">
                <a:ln>
                  <a:noFill/>
                </a:ln>
                <a:effectLst/>
                <a:uLnTx/>
                <a:uFillTx/>
                <a:latin typeface="+mn-lt"/>
                <a:ea typeface="+mn-ea"/>
                <a:cs typeface="+mn-cs"/>
              </a:rPr>
              <a:t> </a:t>
            </a:r>
            <a:r>
              <a:rPr kumimoji="0" lang="en-US" sz="3200" b="0" i="0" u="none" strike="noStrike" kern="1200" cap="none" spc="0" normalizeH="0" baseline="0" noProof="0">
                <a:ln>
                  <a:noFill/>
                </a:ln>
                <a:effectLst/>
                <a:uLnTx/>
                <a:uFillTx/>
                <a:latin typeface="+mn-lt"/>
                <a:ea typeface="+mn-ea"/>
                <a:cs typeface="+mn-cs"/>
              </a:rPr>
              <a:t>Schramm</a:t>
            </a:r>
            <a:endParaRPr lang="en-US" sz="3200" b="0" i="0" u="none" strike="noStrike" kern="1200" cap="none" spc="0" normalizeH="0" baseline="0" noProof="0">
              <a:ln>
                <a:noFill/>
              </a:ln>
              <a:effectLst/>
              <a:uLnTx/>
              <a:uFillTx/>
              <a:latin typeface="+mn-lt"/>
              <a:ea typeface="Calibri"/>
              <a:cs typeface="Calibri"/>
            </a:endParaRPr>
          </a:p>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effectLst/>
                <a:uLnTx/>
                <a:uFillTx/>
                <a:latin typeface="+mn-lt"/>
                <a:ea typeface="+mn-ea"/>
                <a:cs typeface="+mn-cs"/>
              </a:rPr>
              <a:t>Director of Operations</a:t>
            </a:r>
            <a:endParaRPr lang="en-US" sz="3200" b="1" i="0" u="none" strike="noStrike" kern="1200" cap="none" spc="0" normalizeH="0" baseline="0" noProof="0">
              <a:ln>
                <a:noFill/>
              </a:ln>
              <a:effectLst/>
              <a:uLnTx/>
              <a:uFillTx/>
              <a:latin typeface="+mn-lt"/>
              <a:ea typeface="Calibri"/>
              <a:cs typeface="Calibri"/>
            </a:endParaRPr>
          </a:p>
          <a:p>
            <a:pPr marL="457200" lvl="1">
              <a:spcBef>
                <a:spcPts val="1000"/>
              </a:spcBef>
              <a:defRPr/>
            </a:pPr>
            <a:r>
              <a:rPr kumimoji="0" lang="en-US" sz="3200" b="0" i="0" u="none" strike="noStrike" kern="1200" cap="none" spc="0" normalizeH="0" baseline="0" noProof="0">
                <a:ln>
                  <a:noFill/>
                </a:ln>
                <a:effectLst/>
                <a:uLnTx/>
                <a:uFillTx/>
                <a:latin typeface="+mn-lt"/>
                <a:ea typeface="+mn-ea"/>
                <a:cs typeface="+mn-cs"/>
              </a:rPr>
              <a:t>Lauren </a:t>
            </a:r>
            <a:r>
              <a:rPr lang="en-US" sz="3200"/>
              <a:t>Newell</a:t>
            </a:r>
            <a:endParaRPr lang="en-US" sz="3200">
              <a:ea typeface="Calibri"/>
              <a:cs typeface="Calibri"/>
            </a:endParaRPr>
          </a:p>
          <a:p>
            <a:pPr marL="228600" lvl="1" indent="0">
              <a:spcBef>
                <a:spcPts val="1800"/>
              </a:spcBef>
              <a:buNone/>
              <a:defRPr/>
            </a:pPr>
            <a:r>
              <a:rPr lang="en-US" sz="3200" b="1"/>
              <a:t>Service</a:t>
            </a:r>
            <a:r>
              <a:rPr lang="en-US" sz="3200" b="1">
                <a:ea typeface="Calibri"/>
                <a:cs typeface="Calibri"/>
              </a:rPr>
              <a:t> Delivery Team</a:t>
            </a:r>
            <a:endParaRPr lang="en-US" sz="3200" b="1"/>
          </a:p>
          <a:p>
            <a:pPr marL="457200" marR="0" lvl="1" algn="l" defTabSz="914400">
              <a:lnSpc>
                <a:spcPct val="90000"/>
              </a:lnSpc>
              <a:spcAft>
                <a:spcPts val="0"/>
              </a:spcAft>
              <a:buClrTx/>
              <a:buSzTx/>
              <a:tabLst/>
              <a:defRPr/>
            </a:pPr>
            <a:r>
              <a:rPr kumimoji="0" lang="en-US" sz="3200" b="0" i="0" u="none" strike="noStrike" kern="1200" cap="none" spc="0" normalizeH="0" baseline="0" noProof="0">
                <a:ln>
                  <a:noFill/>
                </a:ln>
                <a:effectLst/>
                <a:uLnTx/>
                <a:uFillTx/>
                <a:latin typeface="+mn-lt"/>
                <a:ea typeface="+mn-ea"/>
                <a:cs typeface="+mn-cs"/>
              </a:rPr>
              <a:t>Malgorzata</a:t>
            </a:r>
            <a:r>
              <a:rPr lang="en-US" sz="3200"/>
              <a:t> </a:t>
            </a:r>
            <a:r>
              <a:rPr lang="en-US" sz="3200" err="1"/>
              <a:t>Zegarska</a:t>
            </a:r>
            <a:r>
              <a:rPr lang="en-US" sz="3200"/>
              <a:t>-Sanders</a:t>
            </a:r>
            <a:endParaRPr lang="en-US" sz="3200" b="0" i="0" u="none" strike="noStrike" kern="1200" cap="none" spc="0" normalizeH="0" baseline="0" noProof="0">
              <a:ln>
                <a:noFill/>
              </a:ln>
              <a:effectLst/>
              <a:uLnTx/>
              <a:uFillTx/>
              <a:latin typeface="+mn-lt"/>
              <a:ea typeface="Calibri"/>
              <a:cs typeface="Calibri"/>
            </a:endParaRPr>
          </a:p>
          <a:p>
            <a:pPr marL="457200" lvl="1">
              <a:defRPr/>
            </a:pPr>
            <a:r>
              <a:rPr lang="en-US" sz="3200">
                <a:ea typeface="Calibri"/>
                <a:cs typeface="Calibri"/>
              </a:rPr>
              <a:t>Sheena Bassett</a:t>
            </a:r>
            <a:endParaRPr lang="en-US" sz="3200" b="0" i="0" u="none" strike="noStrike" kern="1200" cap="none" spc="0" normalizeH="0" baseline="0" noProof="0">
              <a:ln>
                <a:noFill/>
              </a:ln>
              <a:effectLst/>
              <a:uLnTx/>
              <a:uFillTx/>
              <a:latin typeface="+mn-lt"/>
              <a:ea typeface="Calibri"/>
              <a:cs typeface="Calibri"/>
            </a:endParaRPr>
          </a:p>
          <a:p>
            <a:pPr marL="457200" lvl="1">
              <a:defRPr/>
            </a:pPr>
            <a:r>
              <a:rPr lang="en-US" sz="3200">
                <a:ea typeface="Calibri"/>
                <a:cs typeface="Calibri"/>
              </a:rPr>
              <a:t>Brenda Rotolo</a:t>
            </a:r>
          </a:p>
          <a:p>
            <a:pPr marL="457200" lvl="1">
              <a:defRPr/>
            </a:pPr>
            <a:endParaRPr lang="en-US">
              <a:solidFill>
                <a:srgbClr val="FFFFFF"/>
              </a:solidFill>
              <a:ea typeface="Calibri"/>
              <a:cs typeface="Calibri"/>
            </a:endParaRPr>
          </a:p>
          <a:p>
            <a:pPr marL="0">
              <a:defRPr/>
            </a:pPr>
            <a:endParaRPr lang="en-US" sz="2000">
              <a:solidFill>
                <a:srgbClr val="000000"/>
              </a:solidFill>
              <a:ea typeface="Calibri"/>
              <a:cs typeface="Calibri"/>
            </a:endParaRPr>
          </a:p>
        </p:txBody>
      </p:sp>
      <p:pic>
        <p:nvPicPr>
          <p:cNvPr id="5" name="Graphic 4">
            <a:extLst>
              <a:ext uri="{FF2B5EF4-FFF2-40B4-BE49-F238E27FC236}">
                <a16:creationId xmlns:a16="http://schemas.microsoft.com/office/drawing/2014/main" id="{FC907516-BB42-927F-050E-3860AECACD6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15822" y="143624"/>
            <a:ext cx="3545476" cy="3545476"/>
          </a:xfrm>
          <a:prstGeom prst="rect">
            <a:avLst/>
          </a:prstGeom>
        </p:spPr>
      </p:pic>
      <p:pic>
        <p:nvPicPr>
          <p:cNvPr id="2" name="Recorded Sound">
            <a:hlinkClick r:id="" action="ppaction://media"/>
            <a:extLst>
              <a:ext uri="{FF2B5EF4-FFF2-40B4-BE49-F238E27FC236}">
                <a16:creationId xmlns:a16="http://schemas.microsoft.com/office/drawing/2014/main" id="{500C5CEA-4306-75A1-CE1A-088D9F353B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5260" y="5231219"/>
            <a:ext cx="810314" cy="810314"/>
          </a:xfrm>
          <a:prstGeom prst="rect">
            <a:avLst/>
          </a:prstGeom>
        </p:spPr>
      </p:pic>
    </p:spTree>
    <p:extLst>
      <p:ext uri="{BB962C8B-B14F-4D97-AF65-F5344CB8AC3E}">
        <p14:creationId xmlns:p14="http://schemas.microsoft.com/office/powerpoint/2010/main" val="1194894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02" y="5971415"/>
            <a:ext cx="1905627" cy="881119"/>
          </a:xfrm>
          <a:prstGeom prst="rect">
            <a:avLst/>
          </a:prstGeom>
        </p:spPr>
      </p:pic>
      <p:sp>
        <p:nvSpPr>
          <p:cNvPr id="2" name="object 2">
            <a:extLst>
              <a:ext uri="{FF2B5EF4-FFF2-40B4-BE49-F238E27FC236}">
                <a16:creationId xmlns:a16="http://schemas.microsoft.com/office/drawing/2014/main" id="{13E18DEA-F50D-357B-8EBF-62587225235D}"/>
              </a:ext>
            </a:extLst>
          </p:cNvPr>
          <p:cNvSpPr txBox="1">
            <a:spLocks noGrp="1"/>
          </p:cNvSpPr>
          <p:nvPr>
            <p:ph type="title" idx="4294967295"/>
          </p:nvPr>
        </p:nvSpPr>
        <p:spPr>
          <a:xfrm>
            <a:off x="618186" y="358295"/>
            <a:ext cx="10955626" cy="8358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320" normalizeH="0" baseline="0" noProof="0">
                <a:ln>
                  <a:noFill/>
                </a:ln>
                <a:solidFill>
                  <a:srgbClr val="632B84"/>
                </a:solidFill>
                <a:effectLst/>
                <a:uLnTx/>
                <a:uFillTx/>
                <a:latin typeface="+mj-lt"/>
                <a:ea typeface="+mj-ea"/>
                <a:cs typeface="+mj-cs"/>
              </a:rPr>
              <a:t>SLI </a:t>
            </a:r>
            <a:r>
              <a:rPr kumimoji="0" lang="en-US" sz="4400" b="1" i="0" u="none" strike="noStrike" kern="1200" cap="none" spc="0" normalizeH="0" baseline="0" noProof="0">
                <a:ln>
                  <a:noFill/>
                </a:ln>
                <a:solidFill>
                  <a:srgbClr val="632B84"/>
                </a:solidFill>
                <a:effectLst/>
                <a:uLnTx/>
                <a:uFillTx/>
                <a:latin typeface="+mj-lt"/>
                <a:ea typeface="+mj-ea"/>
                <a:cs typeface="+mj-cs"/>
              </a:rPr>
              <a:t>App</a:t>
            </a:r>
            <a:r>
              <a:rPr kumimoji="0" lang="en-US" sz="4400" b="1" i="0" u="none" strike="noStrike" kern="1200" cap="none" spc="5" normalizeH="0" baseline="0" noProof="0">
                <a:ln>
                  <a:noFill/>
                </a:ln>
                <a:solidFill>
                  <a:srgbClr val="632B84"/>
                </a:solidFill>
                <a:effectLst/>
                <a:uLnTx/>
                <a:uFillTx/>
                <a:latin typeface="+mj-lt"/>
                <a:ea typeface="+mj-ea"/>
                <a:cs typeface="+mj-cs"/>
              </a:rPr>
              <a:t>lic</a:t>
            </a:r>
            <a:r>
              <a:rPr kumimoji="0" lang="en-US" sz="4400" b="1" i="0" u="none" strike="noStrike" kern="1200" cap="none" spc="0" normalizeH="0" baseline="0" noProof="0">
                <a:ln>
                  <a:noFill/>
                </a:ln>
                <a:solidFill>
                  <a:srgbClr val="632B84"/>
                </a:solidFill>
                <a:effectLst/>
                <a:uLnTx/>
                <a:uFillTx/>
                <a:latin typeface="+mj-lt"/>
                <a:ea typeface="+mj-ea"/>
                <a:cs typeface="+mj-cs"/>
              </a:rPr>
              <a:t>at</a:t>
            </a:r>
            <a:r>
              <a:rPr kumimoji="0" lang="en-US" sz="4400" b="1" i="0" u="none" strike="noStrike" kern="1200" cap="none" spc="5" normalizeH="0" baseline="0" noProof="0">
                <a:ln>
                  <a:noFill/>
                </a:ln>
                <a:solidFill>
                  <a:srgbClr val="632B84"/>
                </a:solidFill>
                <a:effectLst/>
                <a:uLnTx/>
                <a:uFillTx/>
                <a:latin typeface="+mj-lt"/>
                <a:ea typeface="+mj-ea"/>
                <a:cs typeface="+mj-cs"/>
              </a:rPr>
              <a:t>i</a:t>
            </a:r>
            <a:r>
              <a:rPr kumimoji="0" lang="en-US" sz="4400" b="1" i="0" u="none" strike="noStrike" kern="1200" cap="none" spc="0" normalizeH="0" baseline="0" noProof="0">
                <a:ln>
                  <a:noFill/>
                </a:ln>
                <a:solidFill>
                  <a:srgbClr val="632B84"/>
                </a:solidFill>
                <a:effectLst/>
                <a:uLnTx/>
                <a:uFillTx/>
                <a:latin typeface="+mj-lt"/>
                <a:ea typeface="+mj-ea"/>
                <a:cs typeface="+mj-cs"/>
              </a:rPr>
              <a:t>on</a:t>
            </a:r>
            <a:r>
              <a:rPr kumimoji="0" lang="en-US" sz="4400" b="1" i="0" u="none" strike="noStrike" kern="1200" cap="none" spc="-45" normalizeH="0" baseline="0" noProof="0">
                <a:ln>
                  <a:noFill/>
                </a:ln>
                <a:solidFill>
                  <a:srgbClr val="632B84"/>
                </a:solidFill>
                <a:effectLst/>
                <a:uLnTx/>
                <a:uFillTx/>
                <a:latin typeface="+mj-lt"/>
                <a:ea typeface="+mj-ea"/>
                <a:cs typeface="+mj-cs"/>
              </a:rPr>
              <a:t> </a:t>
            </a:r>
            <a:r>
              <a:rPr kumimoji="0" lang="en-US" sz="4400" b="1" i="0" u="none" strike="noStrike" kern="1200" cap="none" spc="0" normalizeH="0" baseline="0" noProof="0">
                <a:ln>
                  <a:noFill/>
                </a:ln>
                <a:solidFill>
                  <a:srgbClr val="632B84"/>
                </a:solidFill>
                <a:effectLst/>
                <a:uLnTx/>
                <a:uFillTx/>
                <a:latin typeface="+mj-lt"/>
                <a:ea typeface="+mj-ea"/>
                <a:cs typeface="+mj-cs"/>
              </a:rPr>
              <a:t>Pro</a:t>
            </a:r>
            <a:r>
              <a:rPr kumimoji="0" lang="en-US" sz="4400" b="1" i="0" u="none" strike="noStrike" kern="1200" cap="none" spc="5" normalizeH="0" baseline="0" noProof="0">
                <a:ln>
                  <a:noFill/>
                </a:ln>
                <a:solidFill>
                  <a:srgbClr val="632B84"/>
                </a:solidFill>
                <a:effectLst/>
                <a:uLnTx/>
                <a:uFillTx/>
                <a:latin typeface="+mj-lt"/>
                <a:ea typeface="+mj-ea"/>
                <a:cs typeface="+mj-cs"/>
              </a:rPr>
              <a:t>c</a:t>
            </a:r>
            <a:r>
              <a:rPr kumimoji="0" lang="en-US" sz="4400" b="1" i="0" u="none" strike="noStrike" kern="1200" cap="none" spc="0" normalizeH="0" baseline="0" noProof="0">
                <a:ln>
                  <a:noFill/>
                </a:ln>
                <a:solidFill>
                  <a:srgbClr val="632B84"/>
                </a:solidFill>
                <a:effectLst/>
                <a:uLnTx/>
                <a:uFillTx/>
                <a:latin typeface="+mj-lt"/>
                <a:ea typeface="+mj-ea"/>
                <a:cs typeface="+mj-cs"/>
              </a:rPr>
              <a:t>e</a:t>
            </a:r>
            <a:r>
              <a:rPr kumimoji="0" lang="en-US" sz="4400" b="1" i="0" u="none" strike="noStrike" kern="1200" cap="none" spc="5" normalizeH="0" baseline="0" noProof="0">
                <a:ln>
                  <a:noFill/>
                </a:ln>
                <a:solidFill>
                  <a:srgbClr val="632B84"/>
                </a:solidFill>
                <a:effectLst/>
                <a:uLnTx/>
                <a:uFillTx/>
                <a:latin typeface="+mj-lt"/>
                <a:ea typeface="+mj-ea"/>
                <a:cs typeface="+mj-cs"/>
              </a:rPr>
              <a:t>s</a:t>
            </a:r>
            <a:r>
              <a:rPr kumimoji="0" lang="en-US" sz="4400" b="1" i="0" u="none" strike="noStrike" kern="1200" cap="none" spc="0" normalizeH="0" baseline="0" noProof="0">
                <a:ln>
                  <a:noFill/>
                </a:ln>
                <a:solidFill>
                  <a:srgbClr val="632B84"/>
                </a:solidFill>
                <a:effectLst/>
                <a:uLnTx/>
                <a:uFillTx/>
                <a:latin typeface="+mj-lt"/>
                <a:ea typeface="+mj-ea"/>
                <a:cs typeface="+mj-cs"/>
              </a:rPr>
              <a:t>s</a:t>
            </a:r>
          </a:p>
        </p:txBody>
      </p:sp>
      <p:sp>
        <p:nvSpPr>
          <p:cNvPr id="8" name="object 3">
            <a:extLst>
              <a:ext uri="{FF2B5EF4-FFF2-40B4-BE49-F238E27FC236}">
                <a16:creationId xmlns:a16="http://schemas.microsoft.com/office/drawing/2014/main" id="{FCB2E020-5003-A9CE-D073-A4940C602112}"/>
              </a:ext>
            </a:extLst>
          </p:cNvPr>
          <p:cNvSpPr txBox="1"/>
          <p:nvPr/>
        </p:nvSpPr>
        <p:spPr>
          <a:xfrm>
            <a:off x="948411" y="1028700"/>
            <a:ext cx="8486706" cy="3841948"/>
          </a:xfrm>
          <a:prstGeom prst="rect">
            <a:avLst/>
          </a:prstGeom>
        </p:spPr>
        <p:txBody>
          <a:bodyPr vert="horz" lIns="91440" tIns="45720" rIns="91440" bIns="45720" rtlCol="0" anchor="ctr">
            <a:normAutofit/>
          </a:bodyPr>
          <a:lstStyle/>
          <a:p>
            <a:pPr marL="342900" indent="-342900">
              <a:buFont typeface="Arial" panose="020B0604020202020204" pitchFamily="34" charset="0"/>
              <a:buChar char="•"/>
              <a:tabLst>
                <a:tab pos="241300" algn="l"/>
              </a:tabLst>
            </a:pPr>
            <a:r>
              <a:rPr lang="en-US" sz="2400" spc="-20"/>
              <a:t>Online application process</a:t>
            </a:r>
            <a:endParaRPr lang="en-US" sz="2400" spc="-20">
              <a:ea typeface="Calibri"/>
              <a:cs typeface="Calibri"/>
            </a:endParaRPr>
          </a:p>
          <a:p>
            <a:pPr marL="342900" indent="-342900">
              <a:buFont typeface="Arial" panose="020B0604020202020204" pitchFamily="34" charset="0"/>
              <a:buChar char="•"/>
              <a:tabLst>
                <a:tab pos="241300" algn="l"/>
              </a:tabLst>
            </a:pPr>
            <a:r>
              <a:rPr lang="en-US" sz="2400" spc="-20"/>
              <a:t>Must be submitted no </a:t>
            </a:r>
            <a:r>
              <a:rPr lang="en-US" sz="2400" spc="-10"/>
              <a:t>l</a:t>
            </a:r>
            <a:r>
              <a:rPr lang="en-US" sz="2400" spc="-35"/>
              <a:t>at</a:t>
            </a:r>
            <a:r>
              <a:rPr lang="en-US" sz="2400" spc="-15"/>
              <a:t>er </a:t>
            </a:r>
            <a:r>
              <a:rPr lang="en-US" sz="2400" spc="-10"/>
              <a:t>t</a:t>
            </a:r>
            <a:r>
              <a:rPr lang="en-US" sz="2400" spc="-20"/>
              <a:t>h</a:t>
            </a:r>
            <a:r>
              <a:rPr lang="en-US" sz="2400" spc="-15"/>
              <a:t>an March 6, 2026.</a:t>
            </a:r>
            <a:endParaRPr lang="en-US" sz="2400" b="1" spc="-15">
              <a:solidFill>
                <a:srgbClr val="000000"/>
              </a:solidFill>
              <a:highlight>
                <a:srgbClr val="FFFF00"/>
              </a:highlight>
              <a:ea typeface="Calibri"/>
              <a:cs typeface="Calibri"/>
            </a:endParaRPr>
          </a:p>
          <a:p>
            <a:pPr marL="800100" lvl="1" indent="-342900">
              <a:buFont typeface="Arial" panose="020B0604020202020204" pitchFamily="34" charset="0"/>
              <a:buChar char="•"/>
              <a:tabLst>
                <a:tab pos="241300" algn="l"/>
              </a:tabLst>
            </a:pPr>
            <a:r>
              <a:rPr lang="en-US" sz="2400" spc="-20"/>
              <a:t>P</a:t>
            </a:r>
            <a:r>
              <a:rPr lang="en-US" sz="2400" spc="-65"/>
              <a:t>r</a:t>
            </a:r>
            <a:r>
              <a:rPr lang="en-US" sz="2400" spc="-15"/>
              <a:t>o</a:t>
            </a:r>
            <a:r>
              <a:rPr lang="en-US" sz="2400" spc="-20"/>
              <a:t>p</a:t>
            </a:r>
            <a:r>
              <a:rPr lang="en-US" sz="2400" spc="-15"/>
              <a:t>o</a:t>
            </a:r>
            <a:r>
              <a:rPr lang="en-US" sz="2400" spc="-20"/>
              <a:t>s</a:t>
            </a:r>
            <a:r>
              <a:rPr lang="en-US" sz="2400" spc="-15"/>
              <a:t>a</a:t>
            </a:r>
            <a:r>
              <a:rPr lang="en-US" sz="2400" spc="-20"/>
              <a:t>l</a:t>
            </a:r>
            <a:r>
              <a:rPr lang="en-US" sz="2400" spc="-15"/>
              <a:t>s</a:t>
            </a:r>
            <a:r>
              <a:rPr lang="en-US" sz="2400" spc="35"/>
              <a:t> </a:t>
            </a:r>
            <a:r>
              <a:rPr lang="en-US" sz="2400" spc="-50"/>
              <a:t>r</a:t>
            </a:r>
            <a:r>
              <a:rPr lang="en-US" sz="2400" spc="-15"/>
              <a:t>e</a:t>
            </a:r>
            <a:r>
              <a:rPr lang="en-US" sz="2400" spc="-10"/>
              <a:t>c</a:t>
            </a:r>
            <a:r>
              <a:rPr lang="en-US" sz="2400" spc="-15"/>
              <a:t>e</a:t>
            </a:r>
            <a:r>
              <a:rPr lang="en-US" sz="2400" spc="-20"/>
              <a:t>i</a:t>
            </a:r>
            <a:r>
              <a:rPr lang="en-US" sz="2400" spc="-45"/>
              <a:t>v</a:t>
            </a:r>
            <a:r>
              <a:rPr lang="en-US" sz="2400" spc="-15"/>
              <a:t>ed</a:t>
            </a:r>
            <a:r>
              <a:rPr lang="en-US" sz="2400" spc="-5"/>
              <a:t> </a:t>
            </a:r>
            <a:r>
              <a:rPr lang="en-US" sz="2400" spc="-25"/>
              <a:t>a</a:t>
            </a:r>
            <a:r>
              <a:rPr lang="en-US" sz="2400" spc="-15"/>
              <a:t>f</a:t>
            </a:r>
            <a:r>
              <a:rPr lang="en-US" sz="2400" spc="-35"/>
              <a:t>t</a:t>
            </a:r>
            <a:r>
              <a:rPr lang="en-US" sz="2400" spc="-15"/>
              <a:t>er t</a:t>
            </a:r>
            <a:r>
              <a:rPr lang="en-US" sz="2400" spc="-20"/>
              <a:t>h</a:t>
            </a:r>
            <a:r>
              <a:rPr lang="en-US" sz="2400" spc="-15"/>
              <a:t>e</a:t>
            </a:r>
            <a:r>
              <a:rPr lang="en-US" sz="2400" spc="15"/>
              <a:t> </a:t>
            </a:r>
            <a:r>
              <a:rPr lang="en-US" sz="2400" spc="-20"/>
              <a:t>du</a:t>
            </a:r>
            <a:r>
              <a:rPr lang="en-US" sz="2400" spc="-15"/>
              <a:t>e</a:t>
            </a:r>
            <a:r>
              <a:rPr lang="en-US" sz="2400" spc="15"/>
              <a:t> </a:t>
            </a:r>
            <a:r>
              <a:rPr lang="en-US" sz="2400" spc="-20"/>
              <a:t>d</a:t>
            </a:r>
            <a:r>
              <a:rPr lang="en-US" sz="2400" spc="-35"/>
              <a:t>at</a:t>
            </a:r>
            <a:r>
              <a:rPr lang="en-US" sz="2400" spc="-15"/>
              <a:t>e</a:t>
            </a:r>
            <a:r>
              <a:rPr lang="en-US" sz="2400"/>
              <a:t> </a:t>
            </a:r>
            <a:r>
              <a:rPr lang="en-US" sz="2400" spc="-15"/>
              <a:t>w</a:t>
            </a:r>
            <a:r>
              <a:rPr lang="en-US" sz="2400" spc="-10"/>
              <a:t>il</a:t>
            </a:r>
            <a:r>
              <a:rPr lang="en-US" sz="2400"/>
              <a:t>l</a:t>
            </a:r>
            <a:r>
              <a:rPr lang="en-US" sz="2400" spc="-5"/>
              <a:t> </a:t>
            </a:r>
            <a:r>
              <a:rPr lang="en-US" sz="2400" spc="-20"/>
              <a:t>b</a:t>
            </a:r>
            <a:r>
              <a:rPr lang="en-US" sz="2400" spc="-15"/>
              <a:t>e</a:t>
            </a:r>
            <a:r>
              <a:rPr lang="en-US" sz="2400" spc="15"/>
              <a:t> </a:t>
            </a:r>
            <a:r>
              <a:rPr lang="en-US" sz="2400" spc="-20"/>
              <a:t>d</a:t>
            </a:r>
            <a:r>
              <a:rPr lang="en-US" sz="2400" spc="-15"/>
              <a:t>ee</a:t>
            </a:r>
            <a:r>
              <a:rPr lang="en-US" sz="2400" spc="-30"/>
              <a:t>m</a:t>
            </a:r>
            <a:r>
              <a:rPr lang="en-US" sz="2400" spc="-15"/>
              <a:t>ed</a:t>
            </a:r>
            <a:r>
              <a:rPr lang="en-US" sz="2400" spc="10"/>
              <a:t> </a:t>
            </a:r>
            <a:r>
              <a:rPr lang="en-US" sz="2400" spc="-15"/>
              <a:t>as</a:t>
            </a:r>
            <a:r>
              <a:rPr lang="en-US" sz="2400"/>
              <a:t> </a:t>
            </a:r>
            <a:r>
              <a:rPr lang="en-US" sz="2400" spc="-20"/>
              <a:t>n</a:t>
            </a:r>
            <a:r>
              <a:rPr lang="en-US" sz="2400" spc="-15"/>
              <a:t>on-</a:t>
            </a:r>
            <a:r>
              <a:rPr lang="en-US" sz="2400" spc="-50"/>
              <a:t>r</a:t>
            </a:r>
            <a:r>
              <a:rPr lang="en-US" sz="2400" spc="-15"/>
              <a:t>e</a:t>
            </a:r>
            <a:r>
              <a:rPr lang="en-US" sz="2400" spc="-20"/>
              <a:t>sp</a:t>
            </a:r>
            <a:r>
              <a:rPr lang="en-US" sz="2400" spc="-15"/>
              <a:t>o</a:t>
            </a:r>
            <a:r>
              <a:rPr lang="en-US" sz="2400" spc="-20"/>
              <a:t>nsi</a:t>
            </a:r>
            <a:r>
              <a:rPr lang="en-US" sz="2400" spc="-45"/>
              <a:t>v</a:t>
            </a:r>
            <a:r>
              <a:rPr lang="en-US" sz="2400" spc="-15"/>
              <a:t>e</a:t>
            </a:r>
            <a:r>
              <a:rPr lang="en-US" sz="2400" spc="40"/>
              <a:t> </a:t>
            </a:r>
            <a:r>
              <a:rPr lang="en-US" sz="2400" spc="-15"/>
              <a:t>a</a:t>
            </a:r>
            <a:r>
              <a:rPr lang="en-US" sz="2400" spc="-20"/>
              <a:t>n</a:t>
            </a:r>
            <a:r>
              <a:rPr lang="en-US" sz="2400" spc="-15"/>
              <a:t>d</a:t>
            </a:r>
            <a:r>
              <a:rPr lang="en-US" sz="2400" spc="5"/>
              <a:t> </a:t>
            </a:r>
            <a:r>
              <a:rPr lang="en-US" sz="2400" spc="-15"/>
              <a:t>w</a:t>
            </a:r>
            <a:r>
              <a:rPr lang="en-US" sz="2400" spc="-10"/>
              <a:t>il</a:t>
            </a:r>
            <a:r>
              <a:rPr lang="en-US" sz="2400"/>
              <a:t>l</a:t>
            </a:r>
            <a:r>
              <a:rPr lang="en-US" sz="2400" spc="-5"/>
              <a:t> </a:t>
            </a:r>
            <a:r>
              <a:rPr lang="en-US" sz="2400" spc="-20"/>
              <a:t>n</a:t>
            </a:r>
            <a:r>
              <a:rPr lang="en-US" sz="2400" spc="-15"/>
              <a:t>ot</a:t>
            </a:r>
            <a:r>
              <a:rPr lang="en-US" sz="2400" spc="15"/>
              <a:t> </a:t>
            </a:r>
            <a:r>
              <a:rPr lang="en-US" sz="2400" spc="-40"/>
              <a:t>g</a:t>
            </a:r>
            <a:r>
              <a:rPr lang="en-US" sz="2400" spc="-30"/>
              <a:t>e</a:t>
            </a:r>
            <a:r>
              <a:rPr lang="en-US" sz="2400" spc="-10"/>
              <a:t>t </a:t>
            </a:r>
            <a:r>
              <a:rPr lang="en-US" sz="2400" spc="-15"/>
              <a:t>an</a:t>
            </a:r>
            <a:r>
              <a:rPr lang="en-US" sz="2400" spc="10"/>
              <a:t> </a:t>
            </a:r>
            <a:r>
              <a:rPr lang="en-US" sz="2400" spc="-35"/>
              <a:t>a</a:t>
            </a:r>
            <a:r>
              <a:rPr lang="en-US" sz="2400" spc="-55"/>
              <a:t>w</a:t>
            </a:r>
            <a:r>
              <a:rPr lang="en-US" sz="2400" spc="-15"/>
              <a:t>a</a:t>
            </a:r>
            <a:r>
              <a:rPr lang="en-US" sz="2400" spc="-50"/>
              <a:t>r</a:t>
            </a:r>
            <a:r>
              <a:rPr lang="en-US" sz="2400" spc="-15"/>
              <a:t>d.</a:t>
            </a:r>
            <a:endParaRPr lang="en-US" sz="2400" spc="-15">
              <a:ea typeface="Calibri"/>
              <a:cs typeface="Calibri"/>
            </a:endParaRPr>
          </a:p>
          <a:p>
            <a:pPr marL="342900" indent="-342900">
              <a:buFont typeface="Arial" panose="020B0604020202020204" pitchFamily="34" charset="0"/>
              <a:buChar char="•"/>
              <a:tabLst>
                <a:tab pos="241300" algn="l"/>
              </a:tabLst>
            </a:pPr>
            <a:r>
              <a:rPr lang="en-US" sz="2400" spc="-25"/>
              <a:t>D</a:t>
            </a:r>
            <a:r>
              <a:rPr lang="en-US" sz="2400" spc="-15"/>
              <a:t>o</a:t>
            </a:r>
            <a:r>
              <a:rPr lang="en-US" sz="2400" spc="15"/>
              <a:t> </a:t>
            </a:r>
            <a:r>
              <a:rPr lang="en-US" sz="2400" spc="-20"/>
              <a:t>n</a:t>
            </a:r>
            <a:r>
              <a:rPr lang="en-US" sz="2400" spc="-15"/>
              <a:t>ot</a:t>
            </a:r>
            <a:r>
              <a:rPr lang="en-US" sz="2400" spc="15"/>
              <a:t> </a:t>
            </a:r>
            <a:r>
              <a:rPr lang="en-US" sz="2400" spc="-55"/>
              <a:t>w</a:t>
            </a:r>
            <a:r>
              <a:rPr lang="en-US" sz="2400" spc="-15"/>
              <a:t>a</a:t>
            </a:r>
            <a:r>
              <a:rPr lang="en-US" sz="2400" spc="-20"/>
              <a:t>i</a:t>
            </a:r>
            <a:r>
              <a:rPr lang="en-US" sz="2400" spc="-10"/>
              <a:t>t</a:t>
            </a:r>
            <a:r>
              <a:rPr lang="en-US" sz="2400"/>
              <a:t> </a:t>
            </a:r>
            <a:r>
              <a:rPr lang="en-US" sz="2400" spc="-20"/>
              <a:t>u</a:t>
            </a:r>
            <a:r>
              <a:rPr lang="en-US" sz="2400" spc="-45"/>
              <a:t>n</a:t>
            </a:r>
            <a:r>
              <a:rPr lang="en-US" sz="2400" spc="-15"/>
              <a:t>t</a:t>
            </a:r>
            <a:r>
              <a:rPr lang="en-US" sz="2400" spc="-10"/>
              <a:t>i</a:t>
            </a:r>
            <a:r>
              <a:rPr lang="en-US" sz="2400"/>
              <a:t>l</a:t>
            </a:r>
            <a:r>
              <a:rPr lang="en-US" sz="2400" spc="20"/>
              <a:t> </a:t>
            </a:r>
            <a:r>
              <a:rPr lang="en-US" sz="2400" spc="-15"/>
              <a:t>t</a:t>
            </a:r>
            <a:r>
              <a:rPr lang="en-US" sz="2400" spc="-20"/>
              <a:t>h</a:t>
            </a:r>
            <a:r>
              <a:rPr lang="en-US" sz="2400" spc="-15"/>
              <a:t>e</a:t>
            </a:r>
            <a:r>
              <a:rPr lang="en-US" sz="2400" spc="15"/>
              <a:t> </a:t>
            </a:r>
            <a:r>
              <a:rPr lang="en-US" sz="2400" spc="-20"/>
              <a:t>l</a:t>
            </a:r>
            <a:r>
              <a:rPr lang="en-US" sz="2400" spc="-15"/>
              <a:t>a</a:t>
            </a:r>
            <a:r>
              <a:rPr lang="en-US" sz="2400" spc="-55"/>
              <a:t>s</a:t>
            </a:r>
            <a:r>
              <a:rPr lang="en-US" sz="2400" spc="-10"/>
              <a:t>t minute to submit your application to avoid technical difficulties.</a:t>
            </a:r>
            <a:endParaRPr lang="en-US" sz="2400">
              <a:ea typeface="Calibri" panose="020F0502020204030204"/>
              <a:cs typeface="Calibri" panose="020F0502020204030204"/>
            </a:endParaRPr>
          </a:p>
          <a:p>
            <a:pPr marL="342900" indent="-342900">
              <a:buFont typeface="Arial" panose="020B0604020202020204" pitchFamily="34" charset="0"/>
              <a:buChar char="•"/>
              <a:tabLst>
                <a:tab pos="241300" algn="l"/>
              </a:tabLst>
            </a:pPr>
            <a:r>
              <a:rPr lang="en-US" sz="2400" spc="-25"/>
              <a:t>N</a:t>
            </a:r>
            <a:r>
              <a:rPr lang="en-US" sz="2400" spc="-35"/>
              <a:t>Y</a:t>
            </a:r>
            <a:r>
              <a:rPr lang="en-US" sz="2400" spc="-20"/>
              <a:t>SED</a:t>
            </a:r>
            <a:r>
              <a:rPr lang="en-US" sz="2400" spc="10"/>
              <a:t> </a:t>
            </a:r>
            <a:r>
              <a:rPr lang="en-US" sz="2400" spc="-15"/>
              <a:t>w</a:t>
            </a:r>
            <a:r>
              <a:rPr lang="en-US" sz="2400" spc="-10"/>
              <a:t>il</a:t>
            </a:r>
            <a:r>
              <a:rPr lang="en-US" sz="2400"/>
              <a:t>l</a:t>
            </a:r>
            <a:r>
              <a:rPr lang="en-US" sz="2400" spc="10"/>
              <a:t> </a:t>
            </a:r>
            <a:r>
              <a:rPr lang="en-US" sz="2400" spc="-20"/>
              <a:t>s</a:t>
            </a:r>
            <a:r>
              <a:rPr lang="en-US" sz="2400" spc="-15"/>
              <a:t>e</a:t>
            </a:r>
            <a:r>
              <a:rPr lang="en-US" sz="2400" spc="-20"/>
              <a:t>n</a:t>
            </a:r>
            <a:r>
              <a:rPr lang="en-US" sz="2400" spc="-15"/>
              <a:t>d</a:t>
            </a:r>
            <a:r>
              <a:rPr lang="en-US" sz="2400" spc="20"/>
              <a:t> </a:t>
            </a:r>
            <a:r>
              <a:rPr lang="en-US" sz="2400" spc="-15"/>
              <a:t>an</a:t>
            </a:r>
            <a:r>
              <a:rPr lang="en-US" sz="2400" spc="-5"/>
              <a:t> </a:t>
            </a:r>
            <a:r>
              <a:rPr lang="en-US" sz="2400" spc="-15"/>
              <a:t>a</a:t>
            </a:r>
            <a:r>
              <a:rPr lang="en-US" sz="2400" spc="-20"/>
              <a:t>u</a:t>
            </a:r>
            <a:r>
              <a:rPr lang="en-US" sz="2400" spc="-35"/>
              <a:t>t</a:t>
            </a:r>
            <a:r>
              <a:rPr lang="en-US" sz="2400" spc="-15"/>
              <a:t>o</a:t>
            </a:r>
            <a:r>
              <a:rPr lang="en-US" sz="2400" spc="-30"/>
              <a:t>m</a:t>
            </a:r>
            <a:r>
              <a:rPr lang="en-US" sz="2400" spc="-35"/>
              <a:t>a</a:t>
            </a:r>
            <a:r>
              <a:rPr lang="en-US" sz="2400" spc="-15"/>
              <a:t>t</a:t>
            </a:r>
            <a:r>
              <a:rPr lang="en-US" sz="2400" spc="-20"/>
              <a:t>i</a:t>
            </a:r>
            <a:r>
              <a:rPr lang="en-US" sz="2400" spc="-15"/>
              <a:t>c</a:t>
            </a:r>
            <a:r>
              <a:rPr lang="en-US" sz="2400" spc="20"/>
              <a:t> </a:t>
            </a:r>
            <a:r>
              <a:rPr lang="en-US" sz="2400" spc="-15"/>
              <a:t>e</a:t>
            </a:r>
            <a:r>
              <a:rPr lang="en-US" sz="2400" spc="-30"/>
              <a:t>m</a:t>
            </a:r>
            <a:r>
              <a:rPr lang="en-US" sz="2400" spc="-15"/>
              <a:t>a</a:t>
            </a:r>
            <a:r>
              <a:rPr lang="en-US" sz="2400" spc="-10"/>
              <a:t>i</a:t>
            </a:r>
            <a:r>
              <a:rPr lang="en-US" sz="2400"/>
              <a:t>l</a:t>
            </a:r>
            <a:r>
              <a:rPr lang="en-US" sz="2400" spc="-15"/>
              <a:t> </a:t>
            </a:r>
            <a:r>
              <a:rPr lang="en-US" sz="2400" spc="-35"/>
              <a:t>c</a:t>
            </a:r>
            <a:r>
              <a:rPr lang="en-US" sz="2400" spc="-15"/>
              <a:t>o</a:t>
            </a:r>
            <a:r>
              <a:rPr lang="en-US" sz="2400" spc="-35"/>
              <a:t>n</a:t>
            </a:r>
            <a:r>
              <a:rPr lang="en-US" sz="2400" spc="-15"/>
              <a:t>f</a:t>
            </a:r>
            <a:r>
              <a:rPr lang="en-US" sz="2400" spc="-20"/>
              <a:t>i</a:t>
            </a:r>
            <a:r>
              <a:rPr lang="en-US" sz="2400" spc="-15"/>
              <a:t>r</a:t>
            </a:r>
            <a:r>
              <a:rPr lang="en-US" sz="2400" spc="-30"/>
              <a:t>m</a:t>
            </a:r>
            <a:r>
              <a:rPr lang="en-US" sz="2400" spc="-35"/>
              <a:t>a</a:t>
            </a:r>
            <a:r>
              <a:rPr lang="en-US" sz="2400" spc="-15"/>
              <a:t>t</a:t>
            </a:r>
            <a:r>
              <a:rPr lang="en-US" sz="2400" spc="-20"/>
              <a:t>i</a:t>
            </a:r>
            <a:r>
              <a:rPr lang="en-US" sz="2400" spc="-15"/>
              <a:t>on upon receipt.</a:t>
            </a:r>
            <a:endParaRPr lang="en-US" sz="2400">
              <a:ea typeface="Calibri" panose="020F0502020204030204"/>
              <a:cs typeface="Calibri" panose="020F0502020204030204"/>
            </a:endParaRPr>
          </a:p>
        </p:txBody>
      </p:sp>
      <p:pic>
        <p:nvPicPr>
          <p:cNvPr id="5" name="Graphic 9" descr="Open envelope with solid fill">
            <a:extLst>
              <a:ext uri="{FF2B5EF4-FFF2-40B4-BE49-F238E27FC236}">
                <a16:creationId xmlns:a16="http://schemas.microsoft.com/office/drawing/2014/main" id="{C7A3E48A-3144-9EF5-B4EC-B109644538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55751" y="2689649"/>
            <a:ext cx="1872361" cy="1872361"/>
          </a:xfrm>
          <a:prstGeom prst="rect">
            <a:avLst/>
          </a:prstGeom>
        </p:spPr>
      </p:pic>
      <p:pic>
        <p:nvPicPr>
          <p:cNvPr id="4" name="Recorded Sound">
            <a:hlinkClick r:id="" action="ppaction://media"/>
            <a:extLst>
              <a:ext uri="{FF2B5EF4-FFF2-40B4-BE49-F238E27FC236}">
                <a16:creationId xmlns:a16="http://schemas.microsoft.com/office/drawing/2014/main" id="{5DD03302-025C-3137-59D7-C1819C15BF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69012" y="5752720"/>
            <a:ext cx="609600" cy="609600"/>
          </a:xfrm>
          <a:prstGeom prst="rect">
            <a:avLst/>
          </a:prstGeom>
        </p:spPr>
      </p:pic>
    </p:spTree>
    <p:extLst>
      <p:ext uri="{BB962C8B-B14F-4D97-AF65-F5344CB8AC3E}">
        <p14:creationId xmlns:p14="http://schemas.microsoft.com/office/powerpoint/2010/main" val="1763506205"/>
      </p:ext>
    </p:extLst>
  </p:cSld>
  <p:clrMapOvr>
    <a:masterClrMapping/>
  </p:clrMapOvr>
  <mc:AlternateContent xmlns:mc="http://schemas.openxmlformats.org/markup-compatibility/2006" xmlns:p14="http://schemas.microsoft.com/office/powerpoint/2010/main">
    <mc:Choice Requires="p14">
      <p:transition spd="slow" p14:dur="3000" advTm="31447">
        <p14:shred/>
      </p:transition>
    </mc:Choice>
    <mc:Fallback xmlns="">
      <p:transition spd="slow" advTm="314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4" name="object 2">
            <a:extLst>
              <a:ext uri="{FF2B5EF4-FFF2-40B4-BE49-F238E27FC236}">
                <a16:creationId xmlns:a16="http://schemas.microsoft.com/office/drawing/2014/main" id="{D65460AF-AA40-8031-11D7-69A8ACAA2B83}"/>
              </a:ext>
            </a:extLst>
          </p:cNvPr>
          <p:cNvSpPr txBox="1">
            <a:spLocks noGrp="1"/>
          </p:cNvSpPr>
          <p:nvPr>
            <p:ph type="title"/>
          </p:nvPr>
        </p:nvSpPr>
        <p:spPr>
          <a:xfrm>
            <a:off x="1181100" y="551945"/>
            <a:ext cx="9829800" cy="10906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defRPr/>
            </a:pPr>
            <a:r>
              <a:rPr lang="en-US" spc="-5">
                <a:solidFill>
                  <a:srgbClr val="115DA9"/>
                </a:solidFill>
              </a:rPr>
              <a:t>How to Access the Application Online</a:t>
            </a:r>
            <a:br>
              <a:rPr lang="en-US" spc="-5">
                <a:solidFill>
                  <a:srgbClr val="115DA9"/>
                </a:solidFill>
              </a:rPr>
            </a:br>
            <a:r>
              <a:rPr lang="en-US" sz="3600" b="1">
                <a:latin typeface="Calibri"/>
                <a:ea typeface="Calibri"/>
                <a:cs typeface="Calibri"/>
              </a:rPr>
              <a:t>https://www.acces.nysed.gov/procurement</a:t>
            </a:r>
            <a:endParaRPr lang="en-US" sz="3600" b="0" i="0" u="none" strike="noStrike" kern="1200" cap="none" spc="-15" normalizeH="0" baseline="0" noProof="0">
              <a:ln>
                <a:noFill/>
              </a:ln>
              <a:solidFill>
                <a:srgbClr val="115DA9"/>
              </a:solidFill>
              <a:effectLst/>
              <a:uLnTx/>
              <a:uFillTx/>
              <a:latin typeface="+mj-lt"/>
              <a:ea typeface="Calibri Light"/>
              <a:cs typeface="Calibri Light"/>
            </a:endParaRPr>
          </a:p>
        </p:txBody>
      </p:sp>
      <p:pic>
        <p:nvPicPr>
          <p:cNvPr id="2" name="Picture 1" descr="A screenshot of a web page&#10;&#10;AI-generated content may be incorrect.">
            <a:extLst>
              <a:ext uri="{FF2B5EF4-FFF2-40B4-BE49-F238E27FC236}">
                <a16:creationId xmlns:a16="http://schemas.microsoft.com/office/drawing/2014/main" id="{34784B7D-2C1B-DBF3-D050-937486FF4663}"/>
              </a:ext>
            </a:extLst>
          </p:cNvPr>
          <p:cNvPicPr>
            <a:picLocks noChangeAspect="1"/>
          </p:cNvPicPr>
          <p:nvPr/>
        </p:nvPicPr>
        <p:blipFill>
          <a:blip r:embed="rId6"/>
          <a:stretch>
            <a:fillRect/>
          </a:stretch>
        </p:blipFill>
        <p:spPr>
          <a:xfrm>
            <a:off x="2595859" y="1639019"/>
            <a:ext cx="7159462" cy="4715261"/>
          </a:xfrm>
          <a:prstGeom prst="rect">
            <a:avLst/>
          </a:prstGeom>
        </p:spPr>
      </p:pic>
      <p:sp>
        <p:nvSpPr>
          <p:cNvPr id="7" name="Arrow: Left 6" descr="arrowing pointing to website header - active opportunities">
            <a:extLst>
              <a:ext uri="{FF2B5EF4-FFF2-40B4-BE49-F238E27FC236}">
                <a16:creationId xmlns:a16="http://schemas.microsoft.com/office/drawing/2014/main" id="{6CFE1DFF-4E77-C77D-5D3E-9D112BF98F8B}"/>
              </a:ext>
            </a:extLst>
          </p:cNvPr>
          <p:cNvSpPr/>
          <p:nvPr/>
        </p:nvSpPr>
        <p:spPr>
          <a:xfrm rot="20940000">
            <a:off x="5014468" y="4839928"/>
            <a:ext cx="1133983" cy="371819"/>
          </a:xfrm>
          <a:prstGeom prst="leftArrow">
            <a:avLst/>
          </a:prstGeom>
          <a:solidFill>
            <a:srgbClr val="7030A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835B4D36-491D-CCDD-C583-D1805CB602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70080" y="5732037"/>
            <a:ext cx="609600" cy="609600"/>
          </a:xfrm>
          <a:prstGeom prst="rect">
            <a:avLst/>
          </a:prstGeom>
        </p:spPr>
      </p:pic>
    </p:spTree>
    <p:extLst>
      <p:ext uri="{BB962C8B-B14F-4D97-AF65-F5344CB8AC3E}">
        <p14:creationId xmlns:p14="http://schemas.microsoft.com/office/powerpoint/2010/main" val="4104253906"/>
      </p:ext>
    </p:extLst>
  </p:cSld>
  <p:clrMapOvr>
    <a:masterClrMapping/>
  </p:clrMapOvr>
  <mc:AlternateContent xmlns:mc="http://schemas.openxmlformats.org/markup-compatibility/2006" xmlns:p14="http://schemas.microsoft.com/office/powerpoint/2010/main">
    <mc:Choice Requires="p14">
      <p:transition spd="slow" p14:dur="1400" advTm="27399">
        <p14:doors dir="vert"/>
      </p:transition>
    </mc:Choice>
    <mc:Fallback xmlns="">
      <p:transition spd="slow" advTm="273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53348-302B-0562-CB04-397E69A4C4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7C6494-C554-BC60-BD17-4F9D13ADD41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4" name="object 2">
            <a:extLst>
              <a:ext uri="{FF2B5EF4-FFF2-40B4-BE49-F238E27FC236}">
                <a16:creationId xmlns:a16="http://schemas.microsoft.com/office/drawing/2014/main" id="{DAB90FAB-F255-D7F5-6F51-8B2764F0581D}"/>
              </a:ext>
            </a:extLst>
          </p:cNvPr>
          <p:cNvSpPr txBox="1">
            <a:spLocks noGrp="1"/>
          </p:cNvSpPr>
          <p:nvPr>
            <p:ph type="title"/>
          </p:nvPr>
        </p:nvSpPr>
        <p:spPr>
          <a:xfrm>
            <a:off x="1181100" y="551945"/>
            <a:ext cx="9829800" cy="10906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defRPr/>
            </a:pPr>
            <a:r>
              <a:rPr lang="en-US" spc="-5">
                <a:solidFill>
                  <a:srgbClr val="115DA9"/>
                </a:solidFill>
              </a:rPr>
              <a:t>How to Access the Application Online</a:t>
            </a:r>
            <a:br>
              <a:rPr lang="en-US" spc="-5">
                <a:solidFill>
                  <a:srgbClr val="115DA9"/>
                </a:solidFill>
              </a:rPr>
            </a:br>
            <a:r>
              <a:rPr lang="en-US" sz="3600" b="1">
                <a:latin typeface="Calibri"/>
                <a:ea typeface="Calibri"/>
                <a:cs typeface="Calibri"/>
              </a:rPr>
              <a:t>https://www.acces.nysed.gov/procurement</a:t>
            </a:r>
            <a:endParaRPr lang="en-US" sz="3600" b="0" i="0" u="none" strike="noStrike" kern="1200" cap="none" spc="-15" normalizeH="0" baseline="0" noProof="0">
              <a:ln>
                <a:noFill/>
              </a:ln>
              <a:solidFill>
                <a:srgbClr val="115DA9"/>
              </a:solidFill>
              <a:effectLst/>
              <a:uLnTx/>
              <a:uFillTx/>
              <a:latin typeface="+mj-lt"/>
              <a:ea typeface="Calibri Light"/>
              <a:cs typeface="Calibri Light"/>
            </a:endParaRPr>
          </a:p>
        </p:txBody>
      </p:sp>
      <p:pic>
        <p:nvPicPr>
          <p:cNvPr id="2" name="Picture 1" descr="A screenshot of a computer&#10;&#10;AI-generated content may be incorrect.">
            <a:extLst>
              <a:ext uri="{FF2B5EF4-FFF2-40B4-BE49-F238E27FC236}">
                <a16:creationId xmlns:a16="http://schemas.microsoft.com/office/drawing/2014/main" id="{23E12B8D-B34F-D698-F02F-0DF9BC4D45F5}"/>
              </a:ext>
            </a:extLst>
          </p:cNvPr>
          <p:cNvPicPr>
            <a:picLocks noChangeAspect="1"/>
          </p:cNvPicPr>
          <p:nvPr/>
        </p:nvPicPr>
        <p:blipFill>
          <a:blip r:embed="rId6"/>
          <a:stretch>
            <a:fillRect/>
          </a:stretch>
        </p:blipFill>
        <p:spPr>
          <a:xfrm>
            <a:off x="762000" y="1835733"/>
            <a:ext cx="10680915" cy="3173618"/>
          </a:xfrm>
          <a:prstGeom prst="rect">
            <a:avLst/>
          </a:prstGeom>
        </p:spPr>
      </p:pic>
      <p:sp>
        <p:nvSpPr>
          <p:cNvPr id="6" name="Arrow: Right 5" descr="arrow pointing to website link for &quot;request for proposal&quot;">
            <a:extLst>
              <a:ext uri="{FF2B5EF4-FFF2-40B4-BE49-F238E27FC236}">
                <a16:creationId xmlns:a16="http://schemas.microsoft.com/office/drawing/2014/main" id="{D4909FC7-A4C5-6852-423D-472C281CB3E5}"/>
              </a:ext>
            </a:extLst>
          </p:cNvPr>
          <p:cNvSpPr/>
          <p:nvPr/>
        </p:nvSpPr>
        <p:spPr>
          <a:xfrm>
            <a:off x="455996" y="1932023"/>
            <a:ext cx="1185596" cy="501688"/>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ED5D7566-A8E7-EE00-DF3C-597194157B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8115" y="5767206"/>
            <a:ext cx="609600" cy="609600"/>
          </a:xfrm>
          <a:prstGeom prst="rect">
            <a:avLst/>
          </a:prstGeom>
        </p:spPr>
      </p:pic>
    </p:spTree>
    <p:extLst>
      <p:ext uri="{BB962C8B-B14F-4D97-AF65-F5344CB8AC3E}">
        <p14:creationId xmlns:p14="http://schemas.microsoft.com/office/powerpoint/2010/main" val="3111094670"/>
      </p:ext>
    </p:extLst>
  </p:cSld>
  <p:clrMapOvr>
    <a:masterClrMapping/>
  </p:clrMapOvr>
  <mc:AlternateContent xmlns:mc="http://schemas.openxmlformats.org/markup-compatibility/2006" xmlns:p14="http://schemas.microsoft.com/office/powerpoint/2010/main">
    <mc:Choice Requires="p14">
      <p:transition spd="slow" p14:dur="1400" advTm="37686">
        <p14:doors dir="vert"/>
      </p:transition>
    </mc:Choice>
    <mc:Fallback xmlns="">
      <p:transition spd="slow" advTm="376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5A74-615C-C608-664E-21B29BBBAF81}"/>
              </a:ext>
            </a:extLst>
          </p:cNvPr>
          <p:cNvSpPr>
            <a:spLocks noGrp="1"/>
          </p:cNvSpPr>
          <p:nvPr>
            <p:ph type="title"/>
          </p:nvPr>
        </p:nvSpPr>
        <p:spPr>
          <a:xfrm>
            <a:off x="838200" y="435848"/>
            <a:ext cx="10515600" cy="1325563"/>
          </a:xfrm>
        </p:spPr>
        <p:txBody>
          <a:bodyPr>
            <a:normAutofit fontScale="90000"/>
          </a:bodyPr>
          <a:lstStyle/>
          <a:p>
            <a:pPr algn="ctr"/>
            <a:r>
              <a:rPr lang="en-US" sz="4000" b="1">
                <a:solidFill>
                  <a:srgbClr val="115DA9"/>
                </a:solidFill>
                <a:ea typeface="Calibri"/>
                <a:cs typeface="Calibri"/>
              </a:rPr>
              <a:t>How to Access the Application Online</a:t>
            </a:r>
            <a:br>
              <a:rPr lang="en-US" sz="4000" b="1">
                <a:solidFill>
                  <a:srgbClr val="115DA9"/>
                </a:solidFill>
                <a:ea typeface="Calibri"/>
                <a:cs typeface="Calibri"/>
              </a:rPr>
            </a:br>
            <a:r>
              <a:rPr lang="en-US" sz="4000" b="1">
                <a:solidFill>
                  <a:srgbClr val="7E47A8"/>
                </a:solidFill>
                <a:ea typeface="Calibri"/>
                <a:cs typeface="Calibri"/>
              </a:rPr>
              <a:t>Access the link to the application within the RFP</a:t>
            </a:r>
            <a:br>
              <a:rPr lang="en-US" sz="4000" b="1">
                <a:solidFill>
                  <a:srgbClr val="115DA9"/>
                </a:solidFill>
                <a:ea typeface="Calibri"/>
                <a:cs typeface="Calibri"/>
              </a:rPr>
            </a:br>
            <a:endParaRPr lang="en-US"/>
          </a:p>
        </p:txBody>
      </p:sp>
      <p:pic>
        <p:nvPicPr>
          <p:cNvPr id="4" name="Picture 3" descr="A close up of a document&#10;&#10;AI-generated content may be incorrect.">
            <a:extLst>
              <a:ext uri="{FF2B5EF4-FFF2-40B4-BE49-F238E27FC236}">
                <a16:creationId xmlns:a16="http://schemas.microsoft.com/office/drawing/2014/main" id="{A558A878-EDB0-ACC0-C8A4-F3623F389C4F}"/>
              </a:ext>
            </a:extLst>
          </p:cNvPr>
          <p:cNvPicPr>
            <a:picLocks noChangeAspect="1"/>
          </p:cNvPicPr>
          <p:nvPr/>
        </p:nvPicPr>
        <p:blipFill>
          <a:blip r:embed="rId5"/>
          <a:stretch>
            <a:fillRect/>
          </a:stretch>
        </p:blipFill>
        <p:spPr>
          <a:xfrm>
            <a:off x="671790" y="1463628"/>
            <a:ext cx="6952282" cy="5010796"/>
          </a:xfrm>
          <a:prstGeom prst="rect">
            <a:avLst/>
          </a:prstGeom>
        </p:spPr>
      </p:pic>
      <p:sp>
        <p:nvSpPr>
          <p:cNvPr id="5" name="Arrow: Left 4" descr="arrow pointing to RFP instructions for electronic bid heading">
            <a:extLst>
              <a:ext uri="{FF2B5EF4-FFF2-40B4-BE49-F238E27FC236}">
                <a16:creationId xmlns:a16="http://schemas.microsoft.com/office/drawing/2014/main" id="{DED66A96-206A-CD13-91BA-8933D0807A02}"/>
              </a:ext>
            </a:extLst>
          </p:cNvPr>
          <p:cNvSpPr/>
          <p:nvPr/>
        </p:nvSpPr>
        <p:spPr>
          <a:xfrm rot="-1860000">
            <a:off x="2096033" y="5178301"/>
            <a:ext cx="1847849" cy="647699"/>
          </a:xfrm>
          <a:prstGeom prst="lef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56BAEF5-4302-E08A-DE90-0EF25371E32C}"/>
              </a:ext>
            </a:extLst>
          </p:cNvPr>
          <p:cNvSpPr txBox="1"/>
          <p:nvPr/>
        </p:nvSpPr>
        <p:spPr>
          <a:xfrm>
            <a:off x="8044069" y="1463628"/>
            <a:ext cx="3737113" cy="4031873"/>
          </a:xfrm>
          <a:prstGeom prst="rect">
            <a:avLst/>
          </a:prstGeom>
          <a:noFill/>
        </p:spPr>
        <p:txBody>
          <a:bodyPr wrap="square" rtlCol="0">
            <a:spAutoFit/>
          </a:bodyPr>
          <a:lstStyle/>
          <a:p>
            <a:r>
              <a:rPr lang="en-US" sz="3200"/>
              <a:t>Look for the “Instructions for Submitting an Electronic Bid” within the RFP. Here you will find a link to the </a:t>
            </a:r>
            <a:r>
              <a:rPr lang="en-US" sz="3200" b="1"/>
              <a:t>Application Form. </a:t>
            </a:r>
          </a:p>
        </p:txBody>
      </p:sp>
      <p:pic>
        <p:nvPicPr>
          <p:cNvPr id="3" name="Recorded Sound">
            <a:hlinkClick r:id="" action="ppaction://media"/>
            <a:extLst>
              <a:ext uri="{FF2B5EF4-FFF2-40B4-BE49-F238E27FC236}">
                <a16:creationId xmlns:a16="http://schemas.microsoft.com/office/drawing/2014/main" id="{101C1DDD-5481-D565-ADF3-AA0D29177B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1582" y="5812552"/>
            <a:ext cx="609600" cy="609600"/>
          </a:xfrm>
          <a:prstGeom prst="rect">
            <a:avLst/>
          </a:prstGeom>
        </p:spPr>
      </p:pic>
    </p:spTree>
    <p:extLst>
      <p:ext uri="{BB962C8B-B14F-4D97-AF65-F5344CB8AC3E}">
        <p14:creationId xmlns:p14="http://schemas.microsoft.com/office/powerpoint/2010/main" val="3406459583"/>
      </p:ext>
    </p:extLst>
  </p:cSld>
  <p:clrMapOvr>
    <a:masterClrMapping/>
  </p:clrMapOvr>
  <mc:AlternateContent xmlns:mc="http://schemas.openxmlformats.org/markup-compatibility/2006" xmlns:p14="http://schemas.microsoft.com/office/powerpoint/2010/main">
    <mc:Choice Requires="p14">
      <p:transition spd="slow" p14:dur="2000" advTm="19319"/>
    </mc:Choice>
    <mc:Fallback xmlns="">
      <p:transition spd="slow" advTm="19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02" y="5971415"/>
            <a:ext cx="1905627" cy="881119"/>
          </a:xfrm>
          <a:prstGeom prst="rect">
            <a:avLst/>
          </a:prstGeom>
        </p:spPr>
      </p:pic>
      <p:sp>
        <p:nvSpPr>
          <p:cNvPr id="2" name="object 2">
            <a:extLst>
              <a:ext uri="{FF2B5EF4-FFF2-40B4-BE49-F238E27FC236}">
                <a16:creationId xmlns:a16="http://schemas.microsoft.com/office/drawing/2014/main" id="{13E18DEA-F50D-357B-8EBF-62587225235D}"/>
              </a:ext>
            </a:extLst>
          </p:cNvPr>
          <p:cNvSpPr txBox="1">
            <a:spLocks noGrp="1"/>
          </p:cNvSpPr>
          <p:nvPr>
            <p:ph type="title" idx="4294967295"/>
          </p:nvPr>
        </p:nvSpPr>
        <p:spPr>
          <a:xfrm>
            <a:off x="618187" y="535027"/>
            <a:ext cx="10955626" cy="8358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320" normalizeH="0" baseline="0" noProof="0">
                <a:ln>
                  <a:noFill/>
                </a:ln>
                <a:solidFill>
                  <a:srgbClr val="632B84"/>
                </a:solidFill>
                <a:effectLst/>
                <a:uLnTx/>
                <a:uFillTx/>
                <a:latin typeface="+mj-lt"/>
                <a:ea typeface="+mj-ea"/>
                <a:cs typeface="+mj-cs"/>
              </a:rPr>
              <a:t>NYSED HighQ  Application </a:t>
            </a:r>
            <a:endParaRPr kumimoji="0" lang="en-US" sz="4400" b="1" i="0" u="none" strike="noStrike" kern="1200" cap="none" spc="0" normalizeH="0" baseline="0" noProof="0">
              <a:ln>
                <a:noFill/>
              </a:ln>
              <a:solidFill>
                <a:srgbClr val="632B84"/>
              </a:solidFill>
              <a:effectLst/>
              <a:uLnTx/>
              <a:uFillTx/>
              <a:latin typeface="+mj-lt"/>
              <a:ea typeface="+mj-ea"/>
              <a:cs typeface="+mj-cs"/>
            </a:endParaRPr>
          </a:p>
        </p:txBody>
      </p:sp>
      <p:pic>
        <p:nvPicPr>
          <p:cNvPr id="6" name="Picture 5" descr="A computer screen with blue squares&#10;&#10;AI-generated content may be incorrect.">
            <a:extLst>
              <a:ext uri="{FF2B5EF4-FFF2-40B4-BE49-F238E27FC236}">
                <a16:creationId xmlns:a16="http://schemas.microsoft.com/office/drawing/2014/main" id="{BCF62FB6-ADC4-52EC-3E1A-A9F6FBC5DB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411" y="441045"/>
            <a:ext cx="2464026" cy="1905000"/>
          </a:xfrm>
          <a:prstGeom prst="rect">
            <a:avLst/>
          </a:prstGeom>
          <a:effectLst>
            <a:softEdge rad="330200"/>
          </a:effectLst>
        </p:spPr>
      </p:pic>
      <p:pic>
        <p:nvPicPr>
          <p:cNvPr id="5" name="Picture 4" descr="A application form with text and images">
            <a:extLst>
              <a:ext uri="{FF2B5EF4-FFF2-40B4-BE49-F238E27FC236}">
                <a16:creationId xmlns:a16="http://schemas.microsoft.com/office/drawing/2014/main" id="{5F342D4D-C4B0-CCDD-28A0-819A437CC1AF}"/>
              </a:ext>
            </a:extLst>
          </p:cNvPr>
          <p:cNvPicPr>
            <a:picLocks noChangeAspect="1"/>
          </p:cNvPicPr>
          <p:nvPr/>
        </p:nvPicPr>
        <p:blipFill>
          <a:blip r:embed="rId7">
            <a:extLst>
              <a:ext uri="{28A0092B-C50C-407E-A947-70E740481C1C}">
                <a14:useLocalDpi xmlns:a14="http://schemas.microsoft.com/office/drawing/2010/main" val="0"/>
              </a:ext>
            </a:extLst>
          </a:blip>
          <a:srcRect l="6063" t="-14878" r="-6063" b="34721"/>
          <a:stretch/>
        </p:blipFill>
        <p:spPr>
          <a:xfrm>
            <a:off x="618187" y="1107769"/>
            <a:ext cx="7410749" cy="4863646"/>
          </a:xfrm>
          <a:prstGeom prst="rect">
            <a:avLst/>
          </a:prstGeom>
        </p:spPr>
      </p:pic>
      <p:sp>
        <p:nvSpPr>
          <p:cNvPr id="9" name="TextBox 8">
            <a:extLst>
              <a:ext uri="{FF2B5EF4-FFF2-40B4-BE49-F238E27FC236}">
                <a16:creationId xmlns:a16="http://schemas.microsoft.com/office/drawing/2014/main" id="{7FE304EB-37D5-2A5A-30F6-FFC33320E358}"/>
              </a:ext>
            </a:extLst>
          </p:cNvPr>
          <p:cNvSpPr txBox="1"/>
          <p:nvPr/>
        </p:nvSpPr>
        <p:spPr>
          <a:xfrm>
            <a:off x="7593641" y="2228671"/>
            <a:ext cx="4343400" cy="1200329"/>
          </a:xfrm>
          <a:prstGeom prst="rect">
            <a:avLst/>
          </a:prstGeom>
          <a:noFill/>
        </p:spPr>
        <p:txBody>
          <a:bodyPr wrap="square" rtlCol="0">
            <a:spAutoFit/>
          </a:bodyPr>
          <a:lstStyle/>
          <a:p>
            <a:r>
              <a:rPr lang="en-US"/>
              <a:t>Ensure you enter the correct </a:t>
            </a:r>
            <a:r>
              <a:rPr lang="en-US" b="1"/>
              <a:t>RFP #</a:t>
            </a:r>
            <a:r>
              <a:rPr lang="en-US"/>
              <a:t> (86) and </a:t>
            </a:r>
            <a:r>
              <a:rPr lang="en-US" b="1"/>
              <a:t>Procurement Title (</a:t>
            </a:r>
            <a:r>
              <a:rPr lang="en-US"/>
              <a:t>Sign Language Interpreters)</a:t>
            </a:r>
          </a:p>
          <a:p>
            <a:endParaRPr lang="en-US" b="1"/>
          </a:p>
        </p:txBody>
      </p:sp>
      <p:pic>
        <p:nvPicPr>
          <p:cNvPr id="4" name="Recorded Sound">
            <a:hlinkClick r:id="" action="ppaction://media"/>
            <a:extLst>
              <a:ext uri="{FF2B5EF4-FFF2-40B4-BE49-F238E27FC236}">
                <a16:creationId xmlns:a16="http://schemas.microsoft.com/office/drawing/2014/main" id="{CC759B8F-DB7C-15D1-BEED-EAF880889A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28690" y="5666615"/>
            <a:ext cx="609600" cy="609600"/>
          </a:xfrm>
          <a:prstGeom prst="rect">
            <a:avLst/>
          </a:prstGeom>
        </p:spPr>
      </p:pic>
    </p:spTree>
    <p:extLst>
      <p:ext uri="{BB962C8B-B14F-4D97-AF65-F5344CB8AC3E}">
        <p14:creationId xmlns:p14="http://schemas.microsoft.com/office/powerpoint/2010/main" val="482027885"/>
      </p:ext>
    </p:extLst>
  </p:cSld>
  <p:clrMapOvr>
    <a:masterClrMapping/>
  </p:clrMapOvr>
  <mc:AlternateContent xmlns:mc="http://schemas.openxmlformats.org/markup-compatibility/2006" xmlns:p14="http://schemas.microsoft.com/office/powerpoint/2010/main">
    <mc:Choice Requires="p14">
      <p:transition spd="slow" p14:dur="3000" advTm="41169">
        <p14:shred/>
      </p:transition>
    </mc:Choice>
    <mc:Fallback xmlns="">
      <p:transition spd="slow" advTm="411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3E18DEA-F50D-357B-8EBF-62587225235D}"/>
              </a:ext>
            </a:extLst>
          </p:cNvPr>
          <p:cNvSpPr txBox="1">
            <a:spLocks noGrp="1"/>
          </p:cNvSpPr>
          <p:nvPr>
            <p:ph type="title" idx="4294967295"/>
          </p:nvPr>
        </p:nvSpPr>
        <p:spPr>
          <a:xfrm>
            <a:off x="618187" y="535027"/>
            <a:ext cx="10955626" cy="8358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320" normalizeH="0" baseline="0" noProof="0">
                <a:ln>
                  <a:noFill/>
                </a:ln>
                <a:solidFill>
                  <a:srgbClr val="632B84"/>
                </a:solidFill>
                <a:effectLst/>
                <a:uLnTx/>
                <a:uFillTx/>
                <a:latin typeface="+mj-lt"/>
                <a:ea typeface="+mj-ea"/>
                <a:cs typeface="+mj-cs"/>
              </a:rPr>
              <a:t>NYSED HighQ  Application </a:t>
            </a:r>
            <a:endParaRPr kumimoji="0" lang="en-US" sz="4400" b="1" i="0" u="none" strike="noStrike" kern="1200" cap="none" spc="0" normalizeH="0" baseline="0" noProof="0">
              <a:ln>
                <a:noFill/>
              </a:ln>
              <a:solidFill>
                <a:srgbClr val="632B84"/>
              </a:solidFill>
              <a:effectLst/>
              <a:uLnTx/>
              <a:uFillTx/>
              <a:latin typeface="+mj-lt"/>
              <a:ea typeface="+mj-ea"/>
              <a:cs typeface="+mj-cs"/>
            </a:endParaRPr>
          </a:p>
        </p:txBody>
      </p:sp>
      <p:pic>
        <p:nvPicPr>
          <p:cNvPr id="6" name="Picture 5" descr="A computer screen with blue squares&#10;&#10;AI-generated content may be incorrect.">
            <a:extLst>
              <a:ext uri="{FF2B5EF4-FFF2-40B4-BE49-F238E27FC236}">
                <a16:creationId xmlns:a16="http://schemas.microsoft.com/office/drawing/2014/main" id="{BCF62FB6-ADC4-52EC-3E1A-A9F6FBC5D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411" y="441045"/>
            <a:ext cx="2464026" cy="1905000"/>
          </a:xfrm>
          <a:prstGeom prst="rect">
            <a:avLst/>
          </a:prstGeom>
          <a:effectLst>
            <a:softEdge rad="330200"/>
          </a:effectLst>
        </p:spPr>
      </p:pic>
      <p:sp>
        <p:nvSpPr>
          <p:cNvPr id="9" name="TextBox 8">
            <a:extLst>
              <a:ext uri="{FF2B5EF4-FFF2-40B4-BE49-F238E27FC236}">
                <a16:creationId xmlns:a16="http://schemas.microsoft.com/office/drawing/2014/main" id="{7FE304EB-37D5-2A5A-30F6-FFC33320E358}"/>
              </a:ext>
            </a:extLst>
          </p:cNvPr>
          <p:cNvSpPr txBox="1"/>
          <p:nvPr/>
        </p:nvSpPr>
        <p:spPr>
          <a:xfrm>
            <a:off x="7670800" y="1778000"/>
            <a:ext cx="4343400" cy="3216265"/>
          </a:xfrm>
          <a:prstGeom prst="rect">
            <a:avLst/>
          </a:prstGeom>
          <a:noFill/>
        </p:spPr>
        <p:txBody>
          <a:bodyPr wrap="square" rtlCol="0">
            <a:spAutoFit/>
          </a:bodyPr>
          <a:lstStyle/>
          <a:p>
            <a:endParaRPr lang="en-US" b="1"/>
          </a:p>
          <a:p>
            <a:r>
              <a:rPr lang="en-US" b="1"/>
              <a:t>Include;</a:t>
            </a:r>
          </a:p>
          <a:p>
            <a:pPr marL="285750" indent="-285750">
              <a:buFont typeface="Arial" panose="020B0604020202020204" pitchFamily="34" charset="0"/>
              <a:buChar char="•"/>
            </a:pPr>
            <a:r>
              <a:rPr lang="en-US"/>
              <a:t>Your Organizations legal name</a:t>
            </a:r>
          </a:p>
          <a:p>
            <a:pPr marL="285750" indent="-285750">
              <a:buFont typeface="Arial" panose="020B0604020202020204" pitchFamily="34" charset="0"/>
              <a:buChar char="•"/>
            </a:pPr>
            <a:r>
              <a:rPr lang="en-US"/>
              <a:t>SFS Vendor ID 10-digit NYS Vendor number</a:t>
            </a:r>
          </a:p>
          <a:p>
            <a:pPr marL="742950" lvl="1" indent="-285750">
              <a:buFont typeface="Arial" panose="020B0604020202020204" pitchFamily="34" charset="0"/>
              <a:buChar char="•"/>
            </a:pPr>
            <a:r>
              <a:rPr lang="en-US"/>
              <a:t>*Note: The NYS Vendor ID is not your Taxpayer ID or EIN. If you don’t have a NYS Vendor ID submit a W-9 with your proposal</a:t>
            </a:r>
            <a:endParaRPr lang="en-US">
              <a:highlight>
                <a:srgbClr val="F6FC0C"/>
              </a:highlight>
            </a:endParaRPr>
          </a:p>
          <a:p>
            <a:pPr marL="285750" indent="-285750">
              <a:spcBef>
                <a:spcPts val="600"/>
              </a:spcBef>
              <a:buFont typeface="Arial" panose="020B0604020202020204" pitchFamily="34" charset="0"/>
              <a:buChar char="•"/>
            </a:pPr>
            <a:r>
              <a:rPr lang="en-US"/>
              <a:t>Contact information</a:t>
            </a:r>
          </a:p>
          <a:p>
            <a:pPr lvl="1"/>
            <a:endParaRPr lang="en-US">
              <a:highlight>
                <a:srgbClr val="F6FC0C"/>
              </a:highlight>
            </a:endParaRPr>
          </a:p>
        </p:txBody>
      </p:sp>
      <p:pic>
        <p:nvPicPr>
          <p:cNvPr id="7" name="Picture 6" descr="A screenshot of a computer&#10;&#10;AI-generated content may be incorrect.">
            <a:extLst>
              <a:ext uri="{FF2B5EF4-FFF2-40B4-BE49-F238E27FC236}">
                <a16:creationId xmlns:a16="http://schemas.microsoft.com/office/drawing/2014/main" id="{D2881E3C-C418-32D5-324D-46B908E668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411" y="2043801"/>
            <a:ext cx="5826524" cy="4568525"/>
          </a:xfrm>
          <a:prstGeom prst="rect">
            <a:avLst/>
          </a:prstGeom>
        </p:spPr>
      </p:pic>
      <p:pic>
        <p:nvPicPr>
          <p:cNvPr id="3" name="Recorded Sound">
            <a:hlinkClick r:id="" action="ppaction://media"/>
            <a:extLst>
              <a:ext uri="{FF2B5EF4-FFF2-40B4-BE49-F238E27FC236}">
                <a16:creationId xmlns:a16="http://schemas.microsoft.com/office/drawing/2014/main" id="{4F737D58-05CA-D4E7-73A1-E4F637CCD1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5200" y="5713373"/>
            <a:ext cx="609600" cy="609600"/>
          </a:xfrm>
          <a:prstGeom prst="rect">
            <a:avLst/>
          </a:prstGeom>
        </p:spPr>
      </p:pic>
    </p:spTree>
    <p:extLst>
      <p:ext uri="{BB962C8B-B14F-4D97-AF65-F5344CB8AC3E}">
        <p14:creationId xmlns:p14="http://schemas.microsoft.com/office/powerpoint/2010/main" val="3600825309"/>
      </p:ext>
    </p:extLst>
  </p:cSld>
  <p:clrMapOvr>
    <a:masterClrMapping/>
  </p:clrMapOvr>
  <mc:AlternateContent xmlns:mc="http://schemas.openxmlformats.org/markup-compatibility/2006" xmlns:p14="http://schemas.microsoft.com/office/powerpoint/2010/main">
    <mc:Choice Requires="p14">
      <p:transition spd="slow" p14:dur="3000" advTm="67941">
        <p14:shred/>
      </p:transition>
    </mc:Choice>
    <mc:Fallback xmlns="">
      <p:transition spd="slow" advTm="679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9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4" name="object 2">
            <a:extLst>
              <a:ext uri="{FF2B5EF4-FFF2-40B4-BE49-F238E27FC236}">
                <a16:creationId xmlns:a16="http://schemas.microsoft.com/office/drawing/2014/main" id="{D65460AF-AA40-8031-11D7-69A8ACAA2B83}"/>
              </a:ext>
            </a:extLst>
          </p:cNvPr>
          <p:cNvSpPr txBox="1">
            <a:spLocks noGrp="1"/>
          </p:cNvSpPr>
          <p:nvPr>
            <p:ph type="title"/>
          </p:nvPr>
        </p:nvSpPr>
        <p:spPr>
          <a:xfrm>
            <a:off x="1181100" y="551945"/>
            <a:ext cx="9829800" cy="10906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defRPr/>
            </a:pPr>
            <a:r>
              <a:rPr lang="en-US" spc="-5">
                <a:solidFill>
                  <a:srgbClr val="115DA9"/>
                </a:solidFill>
              </a:rPr>
              <a:t>How to Access the Application Online</a:t>
            </a:r>
            <a:br>
              <a:rPr lang="en-US" spc="-5">
                <a:solidFill>
                  <a:srgbClr val="115DA9"/>
                </a:solidFill>
              </a:rPr>
            </a:br>
            <a:r>
              <a:rPr lang="en-US" sz="3600" b="1">
                <a:solidFill>
                  <a:srgbClr val="7E47A8"/>
                </a:solidFill>
                <a:latin typeface="Calibri"/>
                <a:ea typeface="Calibri"/>
                <a:cs typeface="Calibri"/>
              </a:rPr>
              <a:t>https://www.acces.nysed.gov/procurement</a:t>
            </a:r>
            <a:endParaRPr lang="en-US" sz="3600" b="0" i="0" u="none" strike="noStrike" kern="1200" cap="none" spc="-15" normalizeH="0" baseline="0" noProof="0">
              <a:ln>
                <a:noFill/>
              </a:ln>
              <a:solidFill>
                <a:srgbClr val="7E47A8"/>
              </a:solidFill>
              <a:effectLst/>
              <a:uLnTx/>
              <a:uFillTx/>
              <a:latin typeface="+mj-lt"/>
              <a:ea typeface="Calibri Light"/>
              <a:cs typeface="Calibri Light"/>
            </a:endParaRPr>
          </a:p>
        </p:txBody>
      </p:sp>
      <p:pic>
        <p:nvPicPr>
          <p:cNvPr id="2" name="Picture 1" descr="A screenshot of a computer&#10;&#10;AI-generated content may be incorrect.">
            <a:extLst>
              <a:ext uri="{FF2B5EF4-FFF2-40B4-BE49-F238E27FC236}">
                <a16:creationId xmlns:a16="http://schemas.microsoft.com/office/drawing/2014/main" id="{1C622F5C-BA38-8E07-3893-233F8E33E741}"/>
              </a:ext>
            </a:extLst>
          </p:cNvPr>
          <p:cNvPicPr>
            <a:picLocks noChangeAspect="1"/>
          </p:cNvPicPr>
          <p:nvPr/>
        </p:nvPicPr>
        <p:blipFill>
          <a:blip r:embed="rId6"/>
          <a:stretch>
            <a:fillRect/>
          </a:stretch>
        </p:blipFill>
        <p:spPr>
          <a:xfrm>
            <a:off x="762000" y="1835733"/>
            <a:ext cx="10680915" cy="3173618"/>
          </a:xfrm>
          <a:prstGeom prst="rect">
            <a:avLst/>
          </a:prstGeom>
        </p:spPr>
      </p:pic>
      <p:sp>
        <p:nvSpPr>
          <p:cNvPr id="6" name="Arrow: Right 5">
            <a:extLst>
              <a:ext uri="{FF2B5EF4-FFF2-40B4-BE49-F238E27FC236}">
                <a16:creationId xmlns:a16="http://schemas.microsoft.com/office/drawing/2014/main" id="{346255DC-0FE5-1330-B36F-83AD661F6FB4}"/>
              </a:ext>
              <a:ext uri="{C183D7F6-B498-43B3-948B-1728B52AA6E4}">
                <adec:decorative xmlns:adec="http://schemas.microsoft.com/office/drawing/2017/decorative" val="1"/>
              </a:ext>
            </a:extLst>
          </p:cNvPr>
          <p:cNvSpPr/>
          <p:nvPr/>
        </p:nvSpPr>
        <p:spPr>
          <a:xfrm>
            <a:off x="488963" y="2255218"/>
            <a:ext cx="1185596" cy="501688"/>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894E84-0B8D-1926-9EA6-26BCA829C2CA}"/>
              </a:ext>
            </a:extLst>
          </p:cNvPr>
          <p:cNvSpPr txBox="1"/>
          <p:nvPr/>
        </p:nvSpPr>
        <p:spPr>
          <a:xfrm>
            <a:off x="1123151" y="5254065"/>
            <a:ext cx="97847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The link to the application is embedded with the Request for Proposal. </a:t>
            </a:r>
          </a:p>
        </p:txBody>
      </p:sp>
      <p:pic>
        <p:nvPicPr>
          <p:cNvPr id="5" name="Recorded Sound">
            <a:hlinkClick r:id="" action="ppaction://media"/>
            <a:extLst>
              <a:ext uri="{FF2B5EF4-FFF2-40B4-BE49-F238E27FC236}">
                <a16:creationId xmlns:a16="http://schemas.microsoft.com/office/drawing/2014/main" id="{CA18DA27-8457-457E-E551-A279F709DB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7120" y="5802375"/>
            <a:ext cx="609600" cy="609600"/>
          </a:xfrm>
          <a:prstGeom prst="rect">
            <a:avLst/>
          </a:prstGeom>
        </p:spPr>
      </p:pic>
    </p:spTree>
    <p:extLst>
      <p:ext uri="{BB962C8B-B14F-4D97-AF65-F5344CB8AC3E}">
        <p14:creationId xmlns:p14="http://schemas.microsoft.com/office/powerpoint/2010/main" val="2253464645"/>
      </p:ext>
    </p:extLst>
  </p:cSld>
  <p:clrMapOvr>
    <a:masterClrMapping/>
  </p:clrMapOvr>
  <mc:AlternateContent xmlns:mc="http://schemas.openxmlformats.org/markup-compatibility/2006" xmlns:p14="http://schemas.microsoft.com/office/powerpoint/2010/main">
    <mc:Choice Requires="p14">
      <p:transition spd="slow" p14:dur="1400" advTm="22732">
        <p14:doors dir="vert"/>
      </p:transition>
    </mc:Choice>
    <mc:Fallback xmlns="">
      <p:transition spd="slow" advTm="22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3E18DEA-F50D-357B-8EBF-62587225235D}"/>
              </a:ext>
            </a:extLst>
          </p:cNvPr>
          <p:cNvSpPr txBox="1">
            <a:spLocks noGrp="1"/>
          </p:cNvSpPr>
          <p:nvPr>
            <p:ph type="title" idx="4294967295"/>
          </p:nvPr>
        </p:nvSpPr>
        <p:spPr>
          <a:xfrm>
            <a:off x="618187" y="358021"/>
            <a:ext cx="10955626" cy="8358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320" normalizeH="0" baseline="0" noProof="0">
                <a:ln>
                  <a:noFill/>
                </a:ln>
                <a:solidFill>
                  <a:srgbClr val="632B84"/>
                </a:solidFill>
                <a:effectLst/>
                <a:uLnTx/>
                <a:uFillTx/>
                <a:latin typeface="+mj-lt"/>
                <a:ea typeface="+mj-ea"/>
                <a:cs typeface="+mj-cs"/>
              </a:rPr>
              <a:t>NYSED HighQ  Application – Upload Boxes</a:t>
            </a:r>
            <a:endParaRPr kumimoji="0" lang="en-US" sz="4400" b="1" i="0" u="none" strike="noStrike" kern="1200" cap="none" spc="0" normalizeH="0" baseline="0" noProof="0">
              <a:ln>
                <a:noFill/>
              </a:ln>
              <a:solidFill>
                <a:srgbClr val="632B84"/>
              </a:solidFill>
              <a:effectLst/>
              <a:uLnTx/>
              <a:uFillTx/>
              <a:latin typeface="+mj-lt"/>
              <a:ea typeface="+mj-ea"/>
              <a:cs typeface="+mj-cs"/>
            </a:endParaRPr>
          </a:p>
        </p:txBody>
      </p:sp>
      <p:sp>
        <p:nvSpPr>
          <p:cNvPr id="9" name="TextBox 8">
            <a:extLst>
              <a:ext uri="{FF2B5EF4-FFF2-40B4-BE49-F238E27FC236}">
                <a16:creationId xmlns:a16="http://schemas.microsoft.com/office/drawing/2014/main" id="{7FE304EB-37D5-2A5A-30F6-FFC33320E358}"/>
              </a:ext>
            </a:extLst>
          </p:cNvPr>
          <p:cNvSpPr txBox="1"/>
          <p:nvPr/>
        </p:nvSpPr>
        <p:spPr>
          <a:xfrm>
            <a:off x="6989087" y="1472589"/>
            <a:ext cx="4892059" cy="3785652"/>
          </a:xfrm>
          <a:prstGeom prst="rect">
            <a:avLst/>
          </a:prstGeom>
          <a:noFill/>
        </p:spPr>
        <p:txBody>
          <a:bodyPr wrap="square" lIns="91440" tIns="45720" rIns="91440" bIns="45720" rtlCol="0" anchor="t">
            <a:spAutoFit/>
          </a:bodyPr>
          <a:lstStyle/>
          <a:p>
            <a:r>
              <a:rPr lang="en-US" sz="2200" b="1"/>
              <a:t>Submission Documents Include;</a:t>
            </a:r>
          </a:p>
          <a:p>
            <a:pPr marL="285750" indent="-285750">
              <a:spcBef>
                <a:spcPts val="1200"/>
              </a:spcBef>
              <a:buFont typeface="Arial" panose="020B0604020202020204" pitchFamily="34" charset="0"/>
              <a:buChar char="•"/>
            </a:pPr>
            <a:r>
              <a:rPr lang="en-US" sz="2200" b="1"/>
              <a:t>Submission Documents</a:t>
            </a:r>
            <a:endParaRPr lang="en-US" sz="2200" b="1">
              <a:ea typeface="Calibri"/>
              <a:cs typeface="Calibri"/>
            </a:endParaRPr>
          </a:p>
          <a:p>
            <a:pPr marL="742950" lvl="1" indent="-285750">
              <a:buFont typeface="Courier New" panose="020B0604020202020204" pitchFamily="34" charset="0"/>
              <a:buChar char="o"/>
            </a:pPr>
            <a:r>
              <a:rPr lang="en-US" sz="2000" b="1">
                <a:ea typeface="Calibri" panose="020F0502020204030204"/>
                <a:cs typeface="Calibri" panose="020F0502020204030204"/>
              </a:rPr>
              <a:t>Checklist, Mandatory Certifications with Signatures</a:t>
            </a:r>
          </a:p>
          <a:p>
            <a:pPr marL="285750" indent="-285750">
              <a:spcBef>
                <a:spcPts val="1200"/>
              </a:spcBef>
              <a:buFont typeface="Arial" panose="020B0604020202020204" pitchFamily="34" charset="0"/>
              <a:buChar char="•"/>
            </a:pPr>
            <a:r>
              <a:rPr lang="en-US" sz="2200" b="1">
                <a:ea typeface="Calibri" panose="020F0502020204030204"/>
                <a:cs typeface="Calibri" panose="020F0502020204030204"/>
              </a:rPr>
              <a:t>Technical Proposal</a:t>
            </a:r>
            <a:endParaRPr lang="en-US" sz="2200" b="1"/>
          </a:p>
          <a:p>
            <a:pPr marL="742950" lvl="1" indent="-285750">
              <a:buFont typeface="Courier New" panose="020B0604020202020204" pitchFamily="34" charset="0"/>
              <a:buChar char="o"/>
            </a:pPr>
            <a:r>
              <a:rPr lang="en-US" sz="2000" b="1">
                <a:ea typeface="Calibri" panose="020F0502020204030204"/>
                <a:cs typeface="Calibri" panose="020F0502020204030204"/>
              </a:rPr>
              <a:t>Mandatory Requirement Certification, Staff Roster, Supervisor certifications</a:t>
            </a:r>
          </a:p>
          <a:p>
            <a:pPr marL="285750" indent="-285750">
              <a:spcBef>
                <a:spcPts val="1200"/>
              </a:spcBef>
              <a:buFont typeface="Arial" panose="020B0604020202020204" pitchFamily="34" charset="0"/>
              <a:buChar char="•"/>
            </a:pPr>
            <a:r>
              <a:rPr lang="en-US" sz="2200" b="1"/>
              <a:t>Cost Proposal – </a:t>
            </a:r>
            <a:r>
              <a:rPr lang="en-US" sz="2200"/>
              <a:t>N/A Do not need to upload anything in this section</a:t>
            </a:r>
            <a:endParaRPr lang="en-US" sz="2200">
              <a:ea typeface="Calibri"/>
              <a:cs typeface="Calibri"/>
            </a:endParaRPr>
          </a:p>
        </p:txBody>
      </p:sp>
      <p:pic>
        <p:nvPicPr>
          <p:cNvPr id="7" name="Picture 6" descr="A screenshot of a computer&#10;&#10;AI-generated content may be incorrect.">
            <a:extLst>
              <a:ext uri="{FF2B5EF4-FFF2-40B4-BE49-F238E27FC236}">
                <a16:creationId xmlns:a16="http://schemas.microsoft.com/office/drawing/2014/main" id="{C57AED44-C696-7B6B-850F-FB3BE761D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187" y="1307371"/>
            <a:ext cx="6173730" cy="5235599"/>
          </a:xfrm>
          <a:prstGeom prst="rect">
            <a:avLst/>
          </a:prstGeom>
        </p:spPr>
      </p:pic>
      <p:sp>
        <p:nvSpPr>
          <p:cNvPr id="10" name="TextBox 9">
            <a:extLst>
              <a:ext uri="{FF2B5EF4-FFF2-40B4-BE49-F238E27FC236}">
                <a16:creationId xmlns:a16="http://schemas.microsoft.com/office/drawing/2014/main" id="{F43F3C39-A4B8-98F3-28F9-731D715F5927}"/>
              </a:ext>
            </a:extLst>
          </p:cNvPr>
          <p:cNvSpPr txBox="1"/>
          <p:nvPr/>
        </p:nvSpPr>
        <p:spPr>
          <a:xfrm>
            <a:off x="1534164" y="5229135"/>
            <a:ext cx="3657600" cy="1200329"/>
          </a:xfrm>
          <a:prstGeom prst="rect">
            <a:avLst/>
          </a:prstGeom>
          <a:noFill/>
        </p:spPr>
        <p:txBody>
          <a:bodyPr wrap="square" rtlCol="0">
            <a:spAutoFit/>
          </a:bodyPr>
          <a:lstStyle/>
          <a:p>
            <a:pPr algn="ctr"/>
            <a:r>
              <a:rPr lang="en-US" sz="3600" b="1">
                <a:solidFill>
                  <a:srgbClr val="FF0000"/>
                </a:solidFill>
              </a:rPr>
              <a:t>X – Not Applicable</a:t>
            </a:r>
          </a:p>
        </p:txBody>
      </p:sp>
      <p:pic>
        <p:nvPicPr>
          <p:cNvPr id="3" name="Recorded Sound">
            <a:hlinkClick r:id="" action="ppaction://media"/>
            <a:extLst>
              <a:ext uri="{FF2B5EF4-FFF2-40B4-BE49-F238E27FC236}">
                <a16:creationId xmlns:a16="http://schemas.microsoft.com/office/drawing/2014/main" id="{29E180E1-233A-7013-8739-16DFB5FC8F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00" y="5819864"/>
            <a:ext cx="609600" cy="609600"/>
          </a:xfrm>
          <a:prstGeom prst="rect">
            <a:avLst/>
          </a:prstGeom>
        </p:spPr>
      </p:pic>
    </p:spTree>
    <p:extLst>
      <p:ext uri="{BB962C8B-B14F-4D97-AF65-F5344CB8AC3E}">
        <p14:creationId xmlns:p14="http://schemas.microsoft.com/office/powerpoint/2010/main" val="2525359646"/>
      </p:ext>
    </p:extLst>
  </p:cSld>
  <p:clrMapOvr>
    <a:masterClrMapping/>
  </p:clrMapOvr>
  <mc:AlternateContent xmlns:mc="http://schemas.openxmlformats.org/markup-compatibility/2006" xmlns:p14="http://schemas.microsoft.com/office/powerpoint/2010/main">
    <mc:Choice Requires="p14">
      <p:transition spd="slow" p14:dur="3000" advTm="45810">
        <p14:shred/>
      </p:transition>
    </mc:Choice>
    <mc:Fallback xmlns="">
      <p:transition spd="slow" advTm="458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3E18DEA-F50D-357B-8EBF-62587225235D}"/>
              </a:ext>
            </a:extLst>
          </p:cNvPr>
          <p:cNvSpPr txBox="1">
            <a:spLocks noGrp="1"/>
          </p:cNvSpPr>
          <p:nvPr>
            <p:ph type="title" idx="4294967295"/>
          </p:nvPr>
        </p:nvSpPr>
        <p:spPr>
          <a:xfrm>
            <a:off x="618187" y="535027"/>
            <a:ext cx="10955626" cy="8358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320" normalizeH="0" baseline="0" noProof="0">
                <a:ln>
                  <a:noFill/>
                </a:ln>
                <a:solidFill>
                  <a:srgbClr val="632B84"/>
                </a:solidFill>
                <a:effectLst/>
                <a:uLnTx/>
                <a:uFillTx/>
                <a:latin typeface="+mj-lt"/>
                <a:ea typeface="+mj-ea"/>
                <a:cs typeface="+mj-cs"/>
              </a:rPr>
              <a:t>NYSED HighQ  Application – Upload Boxes cont. </a:t>
            </a:r>
            <a:endParaRPr kumimoji="0" lang="en-US" sz="4400" b="1" i="0" u="none" strike="noStrike" kern="1200" cap="none" spc="0" normalizeH="0" baseline="0" noProof="0">
              <a:ln>
                <a:noFill/>
              </a:ln>
              <a:solidFill>
                <a:srgbClr val="632B84"/>
              </a:solidFill>
              <a:effectLst/>
              <a:uLnTx/>
              <a:uFillTx/>
              <a:latin typeface="+mj-lt"/>
              <a:ea typeface="+mj-ea"/>
              <a:cs typeface="+mj-cs"/>
            </a:endParaRPr>
          </a:p>
        </p:txBody>
      </p:sp>
      <p:sp>
        <p:nvSpPr>
          <p:cNvPr id="9" name="TextBox 8">
            <a:extLst>
              <a:ext uri="{FF2B5EF4-FFF2-40B4-BE49-F238E27FC236}">
                <a16:creationId xmlns:a16="http://schemas.microsoft.com/office/drawing/2014/main" id="{7FE304EB-37D5-2A5A-30F6-FFC33320E358}"/>
              </a:ext>
            </a:extLst>
          </p:cNvPr>
          <p:cNvSpPr txBox="1"/>
          <p:nvPr/>
        </p:nvSpPr>
        <p:spPr>
          <a:xfrm>
            <a:off x="7122141" y="1778000"/>
            <a:ext cx="4892059" cy="2308324"/>
          </a:xfrm>
          <a:prstGeom prst="rect">
            <a:avLst/>
          </a:prstGeom>
          <a:noFill/>
        </p:spPr>
        <p:txBody>
          <a:bodyPr wrap="square" lIns="91440" tIns="45720" rIns="91440" bIns="45720" rtlCol="0" anchor="t">
            <a:spAutoFit/>
          </a:bodyPr>
          <a:lstStyle/>
          <a:p>
            <a:r>
              <a:rPr lang="en-US" b="1"/>
              <a:t>Submission Documents Include;</a:t>
            </a:r>
          </a:p>
          <a:p>
            <a:pPr marL="285750" indent="-285750">
              <a:buFont typeface="Arial" panose="020B0604020202020204" pitchFamily="34" charset="0"/>
              <a:buChar char="•"/>
            </a:pPr>
            <a:r>
              <a:rPr lang="en-US" b="1"/>
              <a:t>M/WBE Package – </a:t>
            </a:r>
            <a:r>
              <a:rPr lang="en-US"/>
              <a:t>N/A do not need to upload anything in this section</a:t>
            </a:r>
            <a:endParaRPr lang="en-US">
              <a:ea typeface="Calibri"/>
              <a:cs typeface="Calibri"/>
            </a:endParaRPr>
          </a:p>
          <a:p>
            <a:endParaRPr lang="en-US">
              <a:ea typeface="Calibri"/>
              <a:cs typeface="Calibri"/>
            </a:endParaRPr>
          </a:p>
          <a:p>
            <a:pPr marL="285750" indent="-285750">
              <a:buFont typeface="Arial" panose="020B0604020202020204" pitchFamily="34" charset="0"/>
              <a:buChar char="•"/>
            </a:pPr>
            <a:r>
              <a:rPr lang="en-US" b="1"/>
              <a:t>Data Security and Privacy Plan - </a:t>
            </a:r>
            <a:r>
              <a:rPr lang="en-US"/>
              <a:t>N/A do not need to upload anything in this section</a:t>
            </a:r>
          </a:p>
          <a:p>
            <a:pPr marL="285750" indent="-285750">
              <a:buFont typeface="Arial" panose="020B0604020202020204" pitchFamily="34" charset="0"/>
              <a:buChar char="•"/>
            </a:pPr>
            <a:endParaRPr lang="en-US" b="1">
              <a:ea typeface="Calibri"/>
              <a:cs typeface="Calibri"/>
            </a:endParaRPr>
          </a:p>
          <a:p>
            <a:pPr marL="285750" indent="-285750">
              <a:buFont typeface="Arial" panose="020B0604020202020204" pitchFamily="34" charset="0"/>
              <a:buChar char="•"/>
            </a:pPr>
            <a:r>
              <a:rPr lang="en-US" b="1"/>
              <a:t>SUBMIT</a:t>
            </a:r>
            <a:endParaRPr lang="en-US"/>
          </a:p>
        </p:txBody>
      </p:sp>
      <p:pic>
        <p:nvPicPr>
          <p:cNvPr id="7" name="Picture 6" descr="HighQ application form screenshot of upload boxes for M/WBE package and Data security and privacy plan">
            <a:extLst>
              <a:ext uri="{FF2B5EF4-FFF2-40B4-BE49-F238E27FC236}">
                <a16:creationId xmlns:a16="http://schemas.microsoft.com/office/drawing/2014/main" id="{C57AED44-C696-7B6B-850F-FB3BE761D6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8187" y="1947423"/>
            <a:ext cx="6173730" cy="3955494"/>
          </a:xfrm>
          <a:prstGeom prst="rect">
            <a:avLst/>
          </a:prstGeom>
        </p:spPr>
      </p:pic>
      <p:sp>
        <p:nvSpPr>
          <p:cNvPr id="4" name="TextBox 3">
            <a:extLst>
              <a:ext uri="{FF2B5EF4-FFF2-40B4-BE49-F238E27FC236}">
                <a16:creationId xmlns:a16="http://schemas.microsoft.com/office/drawing/2014/main" id="{B358AF33-6547-F696-CA13-E01183E82DC6}"/>
              </a:ext>
            </a:extLst>
          </p:cNvPr>
          <p:cNvSpPr txBox="1"/>
          <p:nvPr/>
        </p:nvSpPr>
        <p:spPr>
          <a:xfrm>
            <a:off x="1665133" y="2514510"/>
            <a:ext cx="3657600" cy="1200329"/>
          </a:xfrm>
          <a:prstGeom prst="rect">
            <a:avLst/>
          </a:prstGeom>
          <a:noFill/>
        </p:spPr>
        <p:txBody>
          <a:bodyPr wrap="square" rtlCol="0">
            <a:spAutoFit/>
          </a:bodyPr>
          <a:lstStyle/>
          <a:p>
            <a:pPr algn="ctr"/>
            <a:r>
              <a:rPr lang="en-US" sz="3600" b="1">
                <a:solidFill>
                  <a:srgbClr val="FF0000"/>
                </a:solidFill>
              </a:rPr>
              <a:t>X – Not Applicable</a:t>
            </a:r>
          </a:p>
        </p:txBody>
      </p:sp>
      <p:sp>
        <p:nvSpPr>
          <p:cNvPr id="6" name="TextBox 5">
            <a:extLst>
              <a:ext uri="{FF2B5EF4-FFF2-40B4-BE49-F238E27FC236}">
                <a16:creationId xmlns:a16="http://schemas.microsoft.com/office/drawing/2014/main" id="{CA12500E-1F2B-3E02-8B26-E4CC1D7BB36B}"/>
              </a:ext>
            </a:extLst>
          </p:cNvPr>
          <p:cNvSpPr txBox="1"/>
          <p:nvPr/>
        </p:nvSpPr>
        <p:spPr>
          <a:xfrm>
            <a:off x="1427008" y="4276635"/>
            <a:ext cx="3657600" cy="1200329"/>
          </a:xfrm>
          <a:prstGeom prst="rect">
            <a:avLst/>
          </a:prstGeom>
          <a:noFill/>
        </p:spPr>
        <p:txBody>
          <a:bodyPr wrap="square" rtlCol="0">
            <a:spAutoFit/>
          </a:bodyPr>
          <a:lstStyle/>
          <a:p>
            <a:pPr algn="ctr"/>
            <a:r>
              <a:rPr lang="en-US" sz="3600" b="1">
                <a:solidFill>
                  <a:srgbClr val="FF0000"/>
                </a:solidFill>
              </a:rPr>
              <a:t>X – Not Applicable</a:t>
            </a:r>
          </a:p>
        </p:txBody>
      </p:sp>
      <p:pic>
        <p:nvPicPr>
          <p:cNvPr id="3" name="Recorded Sound">
            <a:hlinkClick r:id="" action="ppaction://media"/>
            <a:extLst>
              <a:ext uri="{FF2B5EF4-FFF2-40B4-BE49-F238E27FC236}">
                <a16:creationId xmlns:a16="http://schemas.microsoft.com/office/drawing/2014/main" id="{13D743D8-5174-DC8D-808C-D42BFEE694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9013" y="5713373"/>
            <a:ext cx="609600" cy="609600"/>
          </a:xfrm>
          <a:prstGeom prst="rect">
            <a:avLst/>
          </a:prstGeom>
        </p:spPr>
      </p:pic>
    </p:spTree>
    <p:extLst>
      <p:ext uri="{BB962C8B-B14F-4D97-AF65-F5344CB8AC3E}">
        <p14:creationId xmlns:p14="http://schemas.microsoft.com/office/powerpoint/2010/main" val="2860626216"/>
      </p:ext>
    </p:extLst>
  </p:cSld>
  <p:clrMapOvr>
    <a:masterClrMapping/>
  </p:clrMapOvr>
  <mc:AlternateContent xmlns:mc="http://schemas.openxmlformats.org/markup-compatibility/2006" xmlns:p14="http://schemas.microsoft.com/office/powerpoint/2010/main">
    <mc:Choice Requires="p14">
      <p:transition spd="slow" p14:dur="3000" advTm="34525">
        <p14:shred/>
      </p:transition>
    </mc:Choice>
    <mc:Fallback xmlns="">
      <p:transition spd="slow" advTm="345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6" name="object 2">
            <a:extLst>
              <a:ext uri="{FF2B5EF4-FFF2-40B4-BE49-F238E27FC236}">
                <a16:creationId xmlns:a16="http://schemas.microsoft.com/office/drawing/2014/main" id="{2B7F60DF-B3C7-2376-D31F-2E8A1C0552AC}"/>
              </a:ext>
            </a:extLst>
          </p:cNvPr>
          <p:cNvSpPr txBox="1">
            <a:spLocks noGrp="1"/>
          </p:cNvSpPr>
          <p:nvPr>
            <p:ph type="title"/>
          </p:nvPr>
        </p:nvSpPr>
        <p:spPr>
          <a:xfrm>
            <a:off x="836665" y="543388"/>
            <a:ext cx="10515600" cy="1354217"/>
          </a:xfrm>
          <a:prstGeom prst="rect">
            <a:avLst/>
          </a:prstGeom>
        </p:spPr>
        <p:txBody>
          <a:bodyPr vert="horz" wrap="square" lIns="0" tIns="0" rIns="0" bIns="0" rtlCol="0" anchor="ctr">
            <a:spAutoFit/>
          </a:bodyPr>
          <a:lstStyle/>
          <a:p>
            <a:pPr marL="12700" algn="ctr">
              <a:lnSpc>
                <a:spcPct val="100000"/>
              </a:lnSpc>
            </a:pPr>
            <a:r>
              <a:rPr lang="en-US" spc="-55">
                <a:latin typeface="Calibri Light"/>
                <a:cs typeface="Calibri Light"/>
              </a:rPr>
              <a:t>Sign Language Interpreters </a:t>
            </a:r>
            <a:br>
              <a:rPr lang="en-US" spc="-55">
                <a:latin typeface="Calibri Light"/>
                <a:cs typeface="Calibri Light"/>
              </a:rPr>
            </a:br>
            <a:r>
              <a:rPr lang="en-US" spc="-55">
                <a:latin typeface="Calibri Light"/>
                <a:cs typeface="Calibri Light"/>
              </a:rPr>
              <a:t>RFP Application Timeline</a:t>
            </a:r>
            <a:endParaRPr lang="en-US" sz="5400"/>
          </a:p>
        </p:txBody>
      </p:sp>
      <p:graphicFrame>
        <p:nvGraphicFramePr>
          <p:cNvPr id="2" name="Diagram 1">
            <a:extLst>
              <a:ext uri="{FF2B5EF4-FFF2-40B4-BE49-F238E27FC236}">
                <a16:creationId xmlns:a16="http://schemas.microsoft.com/office/drawing/2014/main" id="{D7D86C8F-1DC3-6267-BB4B-B8EEAB53743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1055623"/>
              </p:ext>
            </p:extLst>
          </p:nvPr>
        </p:nvGraphicFramePr>
        <p:xfrm>
          <a:off x="2250831" y="1905001"/>
          <a:ext cx="7678615" cy="47243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Recorded Sound">
            <a:hlinkClick r:id="" action="ppaction://media"/>
            <a:extLst>
              <a:ext uri="{FF2B5EF4-FFF2-40B4-BE49-F238E27FC236}">
                <a16:creationId xmlns:a16="http://schemas.microsoft.com/office/drawing/2014/main" id="{E8D5F36D-6828-E071-2B07-A9102329FC1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279675" y="5530852"/>
            <a:ext cx="406400" cy="406400"/>
          </a:xfrm>
          <a:prstGeom prst="rect">
            <a:avLst/>
          </a:prstGeom>
        </p:spPr>
      </p:pic>
    </p:spTree>
    <p:extLst>
      <p:ext uri="{BB962C8B-B14F-4D97-AF65-F5344CB8AC3E}">
        <p14:creationId xmlns:p14="http://schemas.microsoft.com/office/powerpoint/2010/main" val="2569078575"/>
      </p:ext>
    </p:extLst>
  </p:cSld>
  <p:clrMapOvr>
    <a:masterClrMapping/>
  </p:clrMapOvr>
  <p:transition spd="slow" advTm="28133">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4960-531A-7659-FAF3-9A6161EAA96A}"/>
              </a:ext>
            </a:extLst>
          </p:cNvPr>
          <p:cNvSpPr txBox="1">
            <a:spLocks noGrp="1"/>
          </p:cNvSpPr>
          <p:nvPr>
            <p:ph type="title" idx="4294967295"/>
          </p:nvPr>
        </p:nvSpPr>
        <p:spPr>
          <a:xfrm>
            <a:off x="774161" y="416442"/>
            <a:ext cx="7779731"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tx1"/>
                </a:solidFill>
                <a:effectLst/>
                <a:uLnTx/>
                <a:uFillTx/>
                <a:latin typeface="+mj-lt"/>
                <a:ea typeface="+mn-ea"/>
                <a:cs typeface="+mn-cs"/>
              </a:rPr>
              <a:t>Announcements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tx1"/>
                </a:solidFill>
                <a:effectLst/>
                <a:uLnTx/>
                <a:uFillTx/>
                <a:latin typeface="+mj-lt"/>
                <a:ea typeface="+mn-ea"/>
                <a:cs typeface="+mn-cs"/>
              </a:rPr>
              <a:t>RFP Questions &amp; Answers</a:t>
            </a:r>
          </a:p>
        </p:txBody>
      </p:sp>
      <p:sp>
        <p:nvSpPr>
          <p:cNvPr id="4" name="TextBox 3">
            <a:extLst>
              <a:ext uri="{FF2B5EF4-FFF2-40B4-BE49-F238E27FC236}">
                <a16:creationId xmlns:a16="http://schemas.microsoft.com/office/drawing/2014/main" id="{9071DA8E-3D60-FACF-F11C-8A3FE1CB1232}"/>
              </a:ext>
            </a:extLst>
          </p:cNvPr>
          <p:cNvSpPr txBox="1"/>
          <p:nvPr/>
        </p:nvSpPr>
        <p:spPr>
          <a:xfrm>
            <a:off x="583609" y="1986102"/>
            <a:ext cx="8160833" cy="4909036"/>
          </a:xfrm>
          <a:prstGeom prst="rect">
            <a:avLst/>
          </a:prstGeom>
          <a:noFill/>
        </p:spPr>
        <p:txBody>
          <a:bodyPr wrap="square" lIns="91440" tIns="45720" rIns="91440" bIns="45720" rtlCol="0" anchor="t">
            <a:spAutoFit/>
          </a:bodyPr>
          <a:lstStyle/>
          <a:p>
            <a:pPr>
              <a:spcBef>
                <a:spcPts val="1800"/>
              </a:spcBef>
            </a:pPr>
            <a:r>
              <a:rPr lang="en-US" sz="2400"/>
              <a:t>🌐 </a:t>
            </a:r>
            <a:r>
              <a:rPr lang="en-US" sz="2400" b="1"/>
              <a:t>This Recorded Session is posted on the </a:t>
            </a:r>
            <a:r>
              <a:rPr lang="en-US" sz="2400"/>
              <a:t>ACCES Procurement website</a:t>
            </a:r>
            <a:br>
              <a:rPr lang="en-US" sz="2400"/>
            </a:br>
            <a:r>
              <a:rPr lang="en-US" sz="2400">
                <a:hlinkClick r:id="rId5"/>
              </a:rPr>
              <a:t>https://www.acces.nysed.gov/procurement</a:t>
            </a:r>
            <a:endParaRPr lang="en-US" sz="2400"/>
          </a:p>
          <a:p>
            <a:pPr>
              <a:spcBef>
                <a:spcPts val="1800"/>
              </a:spcBef>
            </a:pPr>
            <a:br>
              <a:rPr lang="en-US" sz="2400"/>
            </a:br>
            <a:r>
              <a:rPr lang="en-US" sz="2400"/>
              <a:t>❓ </a:t>
            </a:r>
            <a:r>
              <a:rPr lang="en-US" sz="2400" b="1"/>
              <a:t>Have questions?</a:t>
            </a:r>
            <a:br>
              <a:rPr lang="en-US" sz="2400"/>
            </a:br>
            <a:r>
              <a:rPr lang="en-US" sz="2400"/>
              <a:t>Submit them using the </a:t>
            </a:r>
            <a:r>
              <a:rPr lang="en-US" sz="2400" b="1"/>
              <a:t>online question form </a:t>
            </a:r>
            <a:r>
              <a:rPr lang="en-US" sz="2400">
                <a:hlinkClick r:id="rId6"/>
              </a:rPr>
              <a:t>https://nysedcau.highq.com/nysedcau/renderSmartForm.action?formId=c2735f64-7a7b-491c-be2a-bffafe815ad4</a:t>
            </a:r>
            <a:br>
              <a:rPr lang="en-US" sz="2400"/>
            </a:br>
            <a:endParaRPr lang="en-US" sz="2400"/>
          </a:p>
          <a:p>
            <a:pPr>
              <a:spcBef>
                <a:spcPts val="1200"/>
              </a:spcBef>
            </a:pPr>
            <a:r>
              <a:rPr lang="en-US" sz="2400"/>
              <a:t>🗓️ Deadline to submit questions: February 6, 2026</a:t>
            </a:r>
            <a:endParaRPr lang="en-US" sz="2400" b="1">
              <a:highlight>
                <a:srgbClr val="FFFF00"/>
              </a:highlight>
              <a:ea typeface="Calibri" panose="020F0502020204030204"/>
              <a:cs typeface="Calibri" panose="020F0502020204030204"/>
            </a:endParaRPr>
          </a:p>
          <a:p>
            <a:r>
              <a:rPr lang="en-US" sz="2400"/>
              <a:t>📬 Responses will be posted by: February 13, 2026</a:t>
            </a:r>
            <a:br>
              <a:rPr lang="en-US" sz="2400"/>
            </a:br>
            <a:endParaRPr lang="en-US" sz="2400"/>
          </a:p>
        </p:txBody>
      </p:sp>
      <p:pic>
        <p:nvPicPr>
          <p:cNvPr id="8" name="Graphic 7" descr="Megaphone1 outline">
            <a:extLst>
              <a:ext uri="{FF2B5EF4-FFF2-40B4-BE49-F238E27FC236}">
                <a16:creationId xmlns:a16="http://schemas.microsoft.com/office/drawing/2014/main" id="{367EF012-7CAD-C7CE-BCB9-58348D583A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65320" y="128241"/>
            <a:ext cx="1770120" cy="1770120"/>
          </a:xfrm>
          <a:prstGeom prst="rect">
            <a:avLst/>
          </a:prstGeom>
        </p:spPr>
      </p:pic>
      <p:pic>
        <p:nvPicPr>
          <p:cNvPr id="33" name="Audio 32">
            <a:hlinkClick r:id="" action="ppaction://media"/>
            <a:extLst>
              <a:ext uri="{FF2B5EF4-FFF2-40B4-BE49-F238E27FC236}">
                <a16:creationId xmlns:a16="http://schemas.microsoft.com/office/drawing/2014/main" id="{46C941E6-5CB7-2EDB-FDDC-B40EE314663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9948498"/>
      </p:ext>
    </p:extLst>
  </p:cSld>
  <p:clrMapOvr>
    <a:masterClrMapping/>
  </p:clrMapOvr>
  <mc:AlternateContent xmlns:mc="http://schemas.openxmlformats.org/markup-compatibility/2006" xmlns:p14="http://schemas.microsoft.com/office/powerpoint/2010/main">
    <mc:Choice Requires="p14">
      <p:transition spd="slow" p14:dur="800" advTm="42539">
        <p:circle/>
      </p:transition>
    </mc:Choice>
    <mc:Fallback xmlns="">
      <p:transition spd="slow" advTm="42539">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B09E0-21FC-FE5D-3B00-6AB764D0020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cs typeface="Calibri Light"/>
              </a:rPr>
              <a:t>Thank you for attending</a:t>
            </a:r>
            <a:endParaRPr lang="en-US"/>
          </a:p>
        </p:txBody>
      </p:sp>
      <p:pic>
        <p:nvPicPr>
          <p:cNvPr id="8" name="Picture 7" descr="new york state education department logo">
            <a:extLst>
              <a:ext uri="{FF2B5EF4-FFF2-40B4-BE49-F238E27FC236}">
                <a16:creationId xmlns:a16="http://schemas.microsoft.com/office/drawing/2014/main" id="{7EF71362-C049-A6C6-ED6B-4B1BC52693BF}"/>
              </a:ext>
            </a:extLst>
          </p:cNvPr>
          <p:cNvPicPr>
            <a:picLocks noChangeAspect="1"/>
          </p:cNvPicPr>
          <p:nvPr/>
        </p:nvPicPr>
        <p:blipFill>
          <a:blip r:embed="rId5"/>
          <a:stretch>
            <a:fillRect/>
          </a:stretch>
        </p:blipFill>
        <p:spPr>
          <a:xfrm>
            <a:off x="2053839" y="492782"/>
            <a:ext cx="2398607" cy="2398607"/>
          </a:xfrm>
          <a:prstGeom prst="rect">
            <a:avLst/>
          </a:prstGeom>
        </p:spPr>
      </p:pic>
      <p:pic>
        <p:nvPicPr>
          <p:cNvPr id="9" name="Picture 8" descr="ACCES-VR logo. ACCES is written in blue with a purple arrow crossing the A, Vocational Rehabilitation written in purple.">
            <a:extLst>
              <a:ext uri="{FF2B5EF4-FFF2-40B4-BE49-F238E27FC236}">
                <a16:creationId xmlns:a16="http://schemas.microsoft.com/office/drawing/2014/main" id="{2096323C-8F92-C6B5-320B-508DE5811216}"/>
              </a:ext>
            </a:extLst>
          </p:cNvPr>
          <p:cNvPicPr>
            <a:picLocks noChangeAspect="1"/>
          </p:cNvPicPr>
          <p:nvPr/>
        </p:nvPicPr>
        <p:blipFill>
          <a:blip r:embed="rId6"/>
          <a:stretch>
            <a:fillRect/>
          </a:stretch>
        </p:blipFill>
        <p:spPr>
          <a:xfrm>
            <a:off x="1108833" y="3912016"/>
            <a:ext cx="4141760" cy="1915563"/>
          </a:xfrm>
          <a:custGeom>
            <a:avLst/>
            <a:gdLst/>
            <a:ahLst/>
            <a:cxnLst/>
            <a:rect l="l" t="t" r="r" b="b"/>
            <a:pathLst>
              <a:path w="4141760" h="4377846">
                <a:moveTo>
                  <a:pt x="0" y="0"/>
                </a:moveTo>
                <a:lnTo>
                  <a:pt x="4141760" y="0"/>
                </a:lnTo>
                <a:lnTo>
                  <a:pt x="4141760" y="4377846"/>
                </a:lnTo>
                <a:lnTo>
                  <a:pt x="0" y="4377846"/>
                </a:lnTo>
                <a:close/>
              </a:path>
            </a:pathLst>
          </a:custGeom>
        </p:spPr>
      </p:pic>
      <p:pic>
        <p:nvPicPr>
          <p:cNvPr id="7" name="Picture 2">
            <a:extLst>
              <a:ext uri="{FF2B5EF4-FFF2-40B4-BE49-F238E27FC236}">
                <a16:creationId xmlns:a16="http://schemas.microsoft.com/office/drawing/2014/main" id="{87C83F9C-C3C0-37C3-0F11-45EA8CD1F45A}"/>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7044224" y="742518"/>
            <a:ext cx="3901699" cy="2401045"/>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74B84E8-958D-71F6-4367-66C5570EFBC1}"/>
              </a:ext>
            </a:extLst>
          </p:cNvPr>
          <p:cNvSpPr txBox="1"/>
          <p:nvPr/>
        </p:nvSpPr>
        <p:spPr>
          <a:xfrm>
            <a:off x="6547929" y="4208132"/>
            <a:ext cx="5188550" cy="661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“When you help someone, you help everyone.” </a:t>
            </a:r>
            <a:endParaRPr lang="en-US">
              <a:latin typeface="Calibri" panose="020F0502020204030204"/>
              <a:ea typeface="Calibri"/>
              <a:cs typeface="Calibri" panose="020F0502020204030204"/>
            </a:endParaRPr>
          </a:p>
          <a:p>
            <a:r>
              <a:rPr lang="en-US" i="1">
                <a:latin typeface="Arial"/>
                <a:cs typeface="Arial"/>
              </a:rPr>
              <a:t>-May Parker</a:t>
            </a:r>
            <a:endParaRPr lang="en-US">
              <a:cs typeface="Calibri"/>
            </a:endParaRPr>
          </a:p>
        </p:txBody>
      </p:sp>
      <p:pic>
        <p:nvPicPr>
          <p:cNvPr id="4" name="Recorded Sound">
            <a:hlinkClick r:id="" action="ppaction://media"/>
            <a:extLst>
              <a:ext uri="{FF2B5EF4-FFF2-40B4-BE49-F238E27FC236}">
                <a16:creationId xmlns:a16="http://schemas.microsoft.com/office/drawing/2014/main" id="{82820465-9829-BCBF-87E0-F70E25B27D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47120" y="5827579"/>
            <a:ext cx="609600" cy="609600"/>
          </a:xfrm>
          <a:prstGeom prst="rect">
            <a:avLst/>
          </a:prstGeom>
        </p:spPr>
      </p:pic>
    </p:spTree>
    <p:extLst>
      <p:ext uri="{BB962C8B-B14F-4D97-AF65-F5344CB8AC3E}">
        <p14:creationId xmlns:p14="http://schemas.microsoft.com/office/powerpoint/2010/main" val="230281541"/>
      </p:ext>
    </p:extLst>
  </p:cSld>
  <p:clrMapOvr>
    <a:masterClrMapping/>
  </p:clrMapOvr>
  <mc:AlternateContent xmlns:mc="http://schemas.openxmlformats.org/markup-compatibility/2006" xmlns:p14="http://schemas.microsoft.com/office/powerpoint/2010/main">
    <mc:Choice Requires="p14">
      <p:transition spd="slow" p14:dur="3400" advTm="31927">
        <p14:reveal/>
      </p:transition>
    </mc:Choice>
    <mc:Fallback xmlns="">
      <p:transition spd="slow" advTm="319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02" y="5971415"/>
            <a:ext cx="1905627" cy="881119"/>
          </a:xfrm>
          <a:prstGeom prst="rect">
            <a:avLst/>
          </a:prstGeom>
          <a:ln>
            <a:solidFill>
              <a:srgbClr val="7E47A8"/>
            </a:solidFill>
          </a:ln>
        </p:spPr>
      </p:pic>
      <p:sp>
        <p:nvSpPr>
          <p:cNvPr id="6" name="Content Placeholder 2">
            <a:extLst>
              <a:ext uri="{FF2B5EF4-FFF2-40B4-BE49-F238E27FC236}">
                <a16:creationId xmlns:a16="http://schemas.microsoft.com/office/drawing/2014/main" id="{928FADA9-C7F1-E60A-D3EE-A5D7FDFE21A7}"/>
              </a:ext>
            </a:extLst>
          </p:cNvPr>
          <p:cNvSpPr txBox="1">
            <a:spLocks/>
          </p:cNvSpPr>
          <p:nvPr/>
        </p:nvSpPr>
        <p:spPr>
          <a:xfrm>
            <a:off x="1901225" y="1718482"/>
            <a:ext cx="7238423" cy="40377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86770">
              <a:spcBef>
                <a:spcPts val="642"/>
              </a:spcBef>
              <a:buNone/>
            </a:pPr>
            <a:endParaRPr lang="en-US" sz="3600">
              <a:solidFill>
                <a:schemeClr val="bg1"/>
              </a:solidFill>
              <a:latin typeface="Calibri Light"/>
              <a:ea typeface="Calibri Light"/>
              <a:cs typeface="Calibri Light"/>
            </a:endParaRPr>
          </a:p>
          <a:p>
            <a:pPr marL="146685" indent="-146685" defTabSz="586770">
              <a:spcBef>
                <a:spcPts val="1800"/>
              </a:spcBef>
            </a:pPr>
            <a:r>
              <a:rPr lang="en-US" sz="3600">
                <a:latin typeface="+mj-lt"/>
              </a:rPr>
              <a:t>ACCES-VR Overview</a:t>
            </a:r>
            <a:endParaRPr lang="en-US" sz="3600">
              <a:latin typeface="+mj-lt"/>
              <a:ea typeface="Calibri Light"/>
              <a:cs typeface="Calibri Light"/>
            </a:endParaRPr>
          </a:p>
          <a:p>
            <a:pPr marL="146685" indent="-146685" defTabSz="586770">
              <a:spcBef>
                <a:spcPts val="1800"/>
              </a:spcBef>
            </a:pPr>
            <a:r>
              <a:rPr lang="en-US" sz="3600">
                <a:latin typeface="+mj-lt"/>
              </a:rPr>
              <a:t>Highlights of SLI RFP</a:t>
            </a:r>
            <a:endParaRPr lang="en-US" sz="3600">
              <a:latin typeface="+mj-lt"/>
              <a:cs typeface="Calibri Light"/>
            </a:endParaRPr>
          </a:p>
          <a:p>
            <a:pPr marL="146685" indent="-146685" defTabSz="586770">
              <a:spcBef>
                <a:spcPts val="1800"/>
              </a:spcBef>
            </a:pPr>
            <a:r>
              <a:rPr lang="en-US" sz="3600">
                <a:latin typeface="+mj-lt"/>
              </a:rPr>
              <a:t>Method of Award</a:t>
            </a:r>
            <a:endParaRPr lang="en-US" sz="3600">
              <a:latin typeface="+mj-lt"/>
              <a:ea typeface="Calibri Light"/>
              <a:cs typeface="Calibri Light"/>
            </a:endParaRPr>
          </a:p>
          <a:p>
            <a:pPr marL="146685" indent="-146685" defTabSz="586770">
              <a:spcBef>
                <a:spcPts val="1800"/>
              </a:spcBef>
            </a:pPr>
            <a:r>
              <a:rPr lang="en-US" sz="3600">
                <a:latin typeface="+mj-lt"/>
                <a:ea typeface="Calibri Light"/>
                <a:cs typeface="Calibri Light"/>
              </a:rPr>
              <a:t>RFP Application Process</a:t>
            </a:r>
          </a:p>
          <a:p>
            <a:pPr marL="0" indent="0" defTabSz="586770">
              <a:spcBef>
                <a:spcPts val="642"/>
              </a:spcBef>
              <a:buNone/>
            </a:pPr>
            <a:endParaRPr lang="en-US" sz="3600">
              <a:solidFill>
                <a:schemeClr val="bg1"/>
              </a:solidFill>
              <a:latin typeface="Calibri Light"/>
              <a:ea typeface="Calibri Light"/>
              <a:cs typeface="Calibri Light"/>
            </a:endParaRPr>
          </a:p>
          <a:p>
            <a:pPr marL="146685" indent="-146685" defTabSz="586770">
              <a:spcBef>
                <a:spcPts val="642"/>
              </a:spcBef>
            </a:pPr>
            <a:endParaRPr lang="en-US" sz="1797">
              <a:solidFill>
                <a:schemeClr val="tx2"/>
              </a:solidFill>
              <a:cs typeface="Calibri" panose="020F0502020204030204"/>
            </a:endParaRPr>
          </a:p>
          <a:p>
            <a:pPr marL="146685" indent="-146685" defTabSz="586770">
              <a:spcBef>
                <a:spcPts val="642"/>
              </a:spcBef>
            </a:pPr>
            <a:endParaRPr lang="en-US" sz="1797">
              <a:solidFill>
                <a:schemeClr val="tx2"/>
              </a:solidFill>
              <a:ea typeface="Calibri" panose="020F0502020204030204"/>
              <a:cs typeface="Calibri" panose="020F0502020204030204"/>
            </a:endParaRPr>
          </a:p>
          <a:p>
            <a:pPr defTabSz="586770"/>
            <a:endParaRPr lang="en-US">
              <a:solidFill>
                <a:schemeClr val="tx2"/>
              </a:solidFill>
              <a:ea typeface="Calibri" panose="020F0502020204030204"/>
              <a:cs typeface="Calibri" panose="020F0502020204030204"/>
            </a:endParaRPr>
          </a:p>
        </p:txBody>
      </p:sp>
      <p:pic>
        <p:nvPicPr>
          <p:cNvPr id="5" name="Graphic 4">
            <a:extLst>
              <a:ext uri="{FF2B5EF4-FFF2-40B4-BE49-F238E27FC236}">
                <a16:creationId xmlns:a16="http://schemas.microsoft.com/office/drawing/2014/main" id="{94593C07-BCAB-428A-7BB4-866538FF7BF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38823" y="323833"/>
            <a:ext cx="3226961" cy="3226961"/>
          </a:xfrm>
          <a:prstGeom prst="rect">
            <a:avLst/>
          </a:prstGeom>
        </p:spPr>
      </p:pic>
      <p:sp>
        <p:nvSpPr>
          <p:cNvPr id="9" name="Title 8">
            <a:extLst>
              <a:ext uri="{FF2B5EF4-FFF2-40B4-BE49-F238E27FC236}">
                <a16:creationId xmlns:a16="http://schemas.microsoft.com/office/drawing/2014/main" id="{8E2FCEC3-33FB-C756-FA7C-DA83E1D97A37}"/>
              </a:ext>
            </a:extLst>
          </p:cNvPr>
          <p:cNvSpPr txBox="1">
            <a:spLocks noGrp="1"/>
          </p:cNvSpPr>
          <p:nvPr>
            <p:ph type="title" idx="4294967295"/>
          </p:nvPr>
        </p:nvSpPr>
        <p:spPr>
          <a:xfrm>
            <a:off x="1254034" y="992777"/>
            <a:ext cx="6061166"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tx1"/>
                </a:solidFill>
                <a:effectLst/>
                <a:uLnTx/>
                <a:uFillTx/>
                <a:latin typeface="+mn-lt"/>
                <a:ea typeface="+mn-ea"/>
                <a:cs typeface="+mn-cs"/>
              </a:rPr>
              <a:t>Agenda</a:t>
            </a:r>
          </a:p>
        </p:txBody>
      </p:sp>
      <p:pic>
        <p:nvPicPr>
          <p:cNvPr id="4" name="Recorded Sound">
            <a:hlinkClick r:id="" action="ppaction://media"/>
            <a:extLst>
              <a:ext uri="{FF2B5EF4-FFF2-40B4-BE49-F238E27FC236}">
                <a16:creationId xmlns:a16="http://schemas.microsoft.com/office/drawing/2014/main" id="{55EAEA47-F9DA-0200-59C7-7EA1E02090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11464" y="5798389"/>
            <a:ext cx="609600" cy="609600"/>
          </a:xfrm>
          <a:prstGeom prst="rect">
            <a:avLst/>
          </a:prstGeom>
        </p:spPr>
      </p:pic>
    </p:spTree>
    <p:extLst>
      <p:ext uri="{BB962C8B-B14F-4D97-AF65-F5344CB8AC3E}">
        <p14:creationId xmlns:p14="http://schemas.microsoft.com/office/powerpoint/2010/main" val="3476962440"/>
      </p:ext>
    </p:extLst>
  </p:cSld>
  <p:clrMapOvr>
    <a:masterClrMapping/>
  </p:clrMapOvr>
  <p:transition spd="slow" advTm="44001">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02" y="5971415"/>
            <a:ext cx="1905627" cy="881119"/>
          </a:xfrm>
          <a:prstGeom prst="rect">
            <a:avLst/>
          </a:prstGeom>
        </p:spPr>
      </p:pic>
      <p:sp>
        <p:nvSpPr>
          <p:cNvPr id="6" name="object 2">
            <a:extLst>
              <a:ext uri="{FF2B5EF4-FFF2-40B4-BE49-F238E27FC236}">
                <a16:creationId xmlns:a16="http://schemas.microsoft.com/office/drawing/2014/main" id="{488AA4F3-07A6-D8AA-ABF5-45AD14F5E70C}"/>
              </a:ext>
            </a:extLst>
          </p:cNvPr>
          <p:cNvSpPr txBox="1">
            <a:spLocks noGrp="1"/>
          </p:cNvSpPr>
          <p:nvPr>
            <p:ph type="title"/>
          </p:nvPr>
        </p:nvSpPr>
        <p:spPr>
          <a:xfrm>
            <a:off x="441325" y="317500"/>
            <a:ext cx="4021138" cy="19256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25" normalizeH="0" baseline="0" noProof="0">
                <a:ln>
                  <a:noFill/>
                </a:ln>
                <a:effectLst/>
                <a:uLnTx/>
                <a:uFillTx/>
                <a:latin typeface="+mj-lt"/>
                <a:ea typeface="+mj-ea"/>
                <a:cs typeface="+mj-cs"/>
              </a:rPr>
              <a:t>A</a:t>
            </a:r>
            <a:r>
              <a:rPr kumimoji="0" lang="en-US" sz="6000" b="0" i="0" u="none" strike="noStrike" kern="1200" cap="none" spc="-5" normalizeH="0" baseline="0" noProof="0">
                <a:ln>
                  <a:noFill/>
                </a:ln>
                <a:effectLst/>
                <a:uLnTx/>
                <a:uFillTx/>
                <a:latin typeface="+mj-lt"/>
                <a:ea typeface="+mj-ea"/>
                <a:cs typeface="+mj-cs"/>
              </a:rPr>
              <a:t>CC</a:t>
            </a:r>
            <a:r>
              <a:rPr kumimoji="0" lang="en-US" sz="6000" b="0" i="0" u="none" strike="noStrike" kern="1200" cap="none" spc="-55" normalizeH="0" baseline="0" noProof="0">
                <a:ln>
                  <a:noFill/>
                </a:ln>
                <a:effectLst/>
                <a:uLnTx/>
                <a:uFillTx/>
                <a:latin typeface="+mj-lt"/>
                <a:ea typeface="+mj-ea"/>
                <a:cs typeface="+mj-cs"/>
              </a:rPr>
              <a:t>E</a:t>
            </a:r>
            <a:r>
              <a:rPr kumimoji="0" lang="en-US" sz="6000" b="0" i="0" u="none" strike="noStrike" kern="1200" cap="none" spc="-5" normalizeH="0" baseline="0" noProof="0">
                <a:ln>
                  <a:noFill/>
                </a:ln>
                <a:effectLst/>
                <a:uLnTx/>
                <a:uFillTx/>
                <a:latin typeface="+mj-lt"/>
                <a:ea typeface="+mj-ea"/>
                <a:cs typeface="+mj-cs"/>
              </a:rPr>
              <a:t>S-</a:t>
            </a:r>
            <a:r>
              <a:rPr kumimoji="0" lang="en-US" sz="6000" b="0" i="0" u="none" strike="noStrike" kern="1200" cap="none" spc="-10" normalizeH="0" baseline="0" noProof="0">
                <a:ln>
                  <a:noFill/>
                </a:ln>
                <a:effectLst/>
                <a:uLnTx/>
                <a:uFillTx/>
                <a:latin typeface="+mj-lt"/>
                <a:ea typeface="+mj-ea"/>
                <a:cs typeface="+mj-cs"/>
              </a:rPr>
              <a:t>V</a:t>
            </a:r>
            <a:r>
              <a:rPr kumimoji="0" lang="en-US" sz="6000" b="0" i="0" u="none" strike="noStrike" kern="1200" cap="none" spc="0" normalizeH="0" baseline="0" noProof="0">
                <a:ln>
                  <a:noFill/>
                </a:ln>
                <a:effectLst/>
                <a:uLnTx/>
                <a:uFillTx/>
                <a:latin typeface="+mj-lt"/>
                <a:ea typeface="+mj-ea"/>
                <a:cs typeface="+mj-cs"/>
              </a:rPr>
              <a:t>R</a:t>
            </a:r>
            <a:r>
              <a:rPr kumimoji="0" lang="en-US" sz="6000" b="0" i="0" u="none" strike="noStrike" kern="1200" cap="none" spc="-5" normalizeH="0" baseline="0" noProof="0">
                <a:ln>
                  <a:noFill/>
                </a:ln>
                <a:effectLst/>
                <a:uLnTx/>
                <a:uFillTx/>
                <a:latin typeface="+mj-lt"/>
                <a:ea typeface="+mj-ea"/>
                <a:cs typeface="+mj-cs"/>
              </a:rPr>
              <a:t> O</a:t>
            </a:r>
            <a:r>
              <a:rPr kumimoji="0" lang="en-US" sz="6000" b="0" i="0" u="none" strike="noStrike" kern="1200" cap="none" spc="-55" normalizeH="0" baseline="0" noProof="0">
                <a:ln>
                  <a:noFill/>
                </a:ln>
                <a:effectLst/>
                <a:uLnTx/>
                <a:uFillTx/>
                <a:latin typeface="+mj-lt"/>
                <a:ea typeface="+mj-ea"/>
                <a:cs typeface="+mj-cs"/>
              </a:rPr>
              <a:t>v</a:t>
            </a:r>
            <a:r>
              <a:rPr kumimoji="0" lang="en-US" sz="6000" b="0" i="0" u="none" strike="noStrike" kern="1200" cap="none" spc="-5" normalizeH="0" baseline="0" noProof="0">
                <a:ln>
                  <a:noFill/>
                </a:ln>
                <a:effectLst/>
                <a:uLnTx/>
                <a:uFillTx/>
                <a:latin typeface="+mj-lt"/>
                <a:ea typeface="+mj-ea"/>
                <a:cs typeface="+mj-cs"/>
              </a:rPr>
              <a:t>e</a:t>
            </a:r>
            <a:r>
              <a:rPr kumimoji="0" lang="en-US" sz="6000" b="0" i="0" u="none" strike="noStrike" kern="1200" cap="none" spc="50" normalizeH="0" baseline="0" noProof="0">
                <a:ln>
                  <a:noFill/>
                </a:ln>
                <a:effectLst/>
                <a:uLnTx/>
                <a:uFillTx/>
                <a:latin typeface="+mj-lt"/>
                <a:ea typeface="+mj-ea"/>
                <a:cs typeface="+mj-cs"/>
              </a:rPr>
              <a:t>r</a:t>
            </a:r>
            <a:r>
              <a:rPr kumimoji="0" lang="en-US" sz="6000" b="0" i="0" u="none" strike="noStrike" kern="1200" cap="none" spc="-5" normalizeH="0" baseline="0" noProof="0">
                <a:ln>
                  <a:noFill/>
                </a:ln>
                <a:effectLst/>
                <a:uLnTx/>
                <a:uFillTx/>
                <a:latin typeface="+mj-lt"/>
                <a:ea typeface="+mj-ea"/>
                <a:cs typeface="+mj-cs"/>
              </a:rPr>
              <a:t>v</a:t>
            </a:r>
            <a:r>
              <a:rPr kumimoji="0" lang="en-US" sz="6000" b="0" i="0" u="none" strike="noStrike" kern="1200" cap="none" spc="0" normalizeH="0" baseline="0" noProof="0">
                <a:ln>
                  <a:noFill/>
                </a:ln>
                <a:effectLst/>
                <a:uLnTx/>
                <a:uFillTx/>
                <a:latin typeface="+mj-lt"/>
                <a:ea typeface="+mj-ea"/>
                <a:cs typeface="+mj-cs"/>
              </a:rPr>
              <a:t>i</a:t>
            </a:r>
            <a:r>
              <a:rPr kumimoji="0" lang="en-US" sz="6000" b="0" i="0" u="none" strike="noStrike" kern="1200" cap="none" spc="-30" normalizeH="0" baseline="0" noProof="0">
                <a:ln>
                  <a:noFill/>
                </a:ln>
                <a:effectLst/>
                <a:uLnTx/>
                <a:uFillTx/>
                <a:latin typeface="+mj-lt"/>
                <a:ea typeface="+mj-ea"/>
                <a:cs typeface="+mj-cs"/>
              </a:rPr>
              <a:t>e</a:t>
            </a:r>
            <a:r>
              <a:rPr kumimoji="0" lang="en-US" sz="6000" b="0" i="0" u="none" strike="noStrike" kern="1200" cap="none" spc="0" normalizeH="0" baseline="0" noProof="0">
                <a:ln>
                  <a:noFill/>
                </a:ln>
                <a:effectLst/>
                <a:uLnTx/>
                <a:uFillTx/>
                <a:latin typeface="+mj-lt"/>
                <a:ea typeface="+mj-ea"/>
                <a:cs typeface="+mj-cs"/>
              </a:rPr>
              <a:t>w</a:t>
            </a:r>
            <a:endParaRPr kumimoji="0" lang="en-US" sz="7200" b="0" i="0" u="none" strike="noStrike" kern="1200" cap="none" spc="0" normalizeH="0" baseline="0" noProof="0">
              <a:ln>
                <a:noFill/>
              </a:ln>
              <a:effectLst/>
              <a:uLnTx/>
              <a:uFillTx/>
              <a:latin typeface="+mj-lt"/>
              <a:ea typeface="+mj-ea"/>
              <a:cs typeface="+mj-cs"/>
            </a:endParaRPr>
          </a:p>
        </p:txBody>
      </p:sp>
      <p:sp>
        <p:nvSpPr>
          <p:cNvPr id="7" name="object 3">
            <a:extLst>
              <a:ext uri="{FF2B5EF4-FFF2-40B4-BE49-F238E27FC236}">
                <a16:creationId xmlns:a16="http://schemas.microsoft.com/office/drawing/2014/main" id="{15F463E1-FA11-EF2C-F64A-D836BEB7E2A0}"/>
              </a:ext>
            </a:extLst>
          </p:cNvPr>
          <p:cNvSpPr txBox="1"/>
          <p:nvPr/>
        </p:nvSpPr>
        <p:spPr>
          <a:xfrm>
            <a:off x="1627534" y="1922826"/>
            <a:ext cx="6892352" cy="4368902"/>
          </a:xfrm>
          <a:prstGeom prst="rect">
            <a:avLst/>
          </a:prstGeom>
        </p:spPr>
        <p:txBody>
          <a:bodyPr vert="horz" lIns="91440" tIns="45720" rIns="91440" bIns="45720" rtlCol="0" anchor="ctr">
            <a:normAutofit/>
          </a:bodyPr>
          <a:lstStyle/>
          <a:p>
            <a:pPr>
              <a:lnSpc>
                <a:spcPct val="90000"/>
              </a:lnSpc>
            </a:pPr>
            <a:r>
              <a:rPr lang="en-US" sz="2400" b="1" spc="-30"/>
              <a:t>M</a:t>
            </a:r>
            <a:r>
              <a:rPr lang="en-US" sz="2400" b="1" spc="-20"/>
              <a:t>issi</a:t>
            </a:r>
            <a:r>
              <a:rPr lang="en-US" sz="2400" b="1" spc="-15"/>
              <a:t>o</a:t>
            </a:r>
            <a:r>
              <a:rPr lang="en-US" sz="2400" b="1" spc="-20"/>
              <a:t>n</a:t>
            </a:r>
            <a:r>
              <a:rPr lang="en-US" sz="2400" b="1" spc="-10"/>
              <a:t>:</a:t>
            </a:r>
            <a:endParaRPr lang="en-US" sz="2400" b="1">
              <a:cs typeface="Calibri" panose="020F0502020204030204"/>
            </a:endParaRPr>
          </a:p>
          <a:p>
            <a:pPr>
              <a:lnSpc>
                <a:spcPct val="90000"/>
              </a:lnSpc>
            </a:pPr>
            <a:endParaRPr lang="en-US" sz="2400" i="1" spc="-80">
              <a:cs typeface="Calibri"/>
            </a:endParaRPr>
          </a:p>
          <a:p>
            <a:pPr>
              <a:lnSpc>
                <a:spcPct val="90000"/>
              </a:lnSpc>
            </a:pPr>
            <a:r>
              <a:rPr lang="en-US" sz="2400" i="1" spc="-80"/>
              <a:t>A</a:t>
            </a:r>
            <a:r>
              <a:rPr lang="en-US" sz="2400" i="1" spc="-15"/>
              <a:t>CC</a:t>
            </a:r>
            <a:r>
              <a:rPr lang="en-US" sz="2400" i="1" spc="-40"/>
              <a:t>E</a:t>
            </a:r>
            <a:r>
              <a:rPr lang="en-US" sz="2400" i="1" spc="-25"/>
              <a:t>S</a:t>
            </a:r>
            <a:r>
              <a:rPr lang="en-US" sz="2400" i="1" spc="-20"/>
              <a:t>-VR</a:t>
            </a:r>
            <a:r>
              <a:rPr lang="en-US" sz="2400" i="1" spc="20"/>
              <a:t> </a:t>
            </a:r>
            <a:r>
              <a:rPr lang="en-US" sz="2400" i="1" spc="-15"/>
              <a:t>ass</a:t>
            </a:r>
            <a:r>
              <a:rPr lang="en-US" sz="2400" i="1" spc="-10"/>
              <a:t>i</a:t>
            </a:r>
            <a:r>
              <a:rPr lang="en-US" sz="2400" i="1" spc="-50"/>
              <a:t>s</a:t>
            </a:r>
            <a:r>
              <a:rPr lang="en-US" sz="2400" i="1" spc="-15"/>
              <a:t>ts</a:t>
            </a:r>
            <a:r>
              <a:rPr lang="en-US" sz="2400" i="1" spc="-5"/>
              <a:t> </a:t>
            </a:r>
            <a:r>
              <a:rPr lang="en-US" sz="2400" i="1" spc="-10"/>
              <a:t>i</a:t>
            </a:r>
            <a:r>
              <a:rPr lang="en-US" sz="2400" i="1" spc="-15"/>
              <a:t>nd</a:t>
            </a:r>
            <a:r>
              <a:rPr lang="en-US" sz="2400" i="1" spc="-20"/>
              <a:t>i</a:t>
            </a:r>
            <a:r>
              <a:rPr lang="en-US" sz="2400" i="1" spc="-15"/>
              <a:t>v</a:t>
            </a:r>
            <a:r>
              <a:rPr lang="en-US" sz="2400" i="1" spc="-10"/>
              <a:t>i</a:t>
            </a:r>
            <a:r>
              <a:rPr lang="en-US" sz="2400" i="1" spc="-15"/>
              <a:t>dua</a:t>
            </a:r>
            <a:r>
              <a:rPr lang="en-US" sz="2400" i="1" spc="-20"/>
              <a:t>l</a:t>
            </a:r>
            <a:r>
              <a:rPr lang="en-US" sz="2400" i="1" spc="-15"/>
              <a:t>s</a:t>
            </a:r>
            <a:r>
              <a:rPr lang="en-US" sz="2400" i="1" spc="-5"/>
              <a:t> </a:t>
            </a:r>
            <a:r>
              <a:rPr lang="en-US" sz="2400" i="1" spc="-15"/>
              <a:t>w</a:t>
            </a:r>
            <a:r>
              <a:rPr lang="en-US" sz="2400" i="1" spc="-10"/>
              <a:t>i</a:t>
            </a:r>
            <a:r>
              <a:rPr lang="en-US" sz="2400" i="1" spc="-15"/>
              <a:t>th</a:t>
            </a:r>
            <a:r>
              <a:rPr lang="en-US" sz="2400" i="1"/>
              <a:t> </a:t>
            </a:r>
            <a:r>
              <a:rPr lang="en-US" sz="2400" i="1" spc="-15"/>
              <a:t>d</a:t>
            </a:r>
            <a:r>
              <a:rPr lang="en-US" sz="2400" i="1" spc="-20"/>
              <a:t>i</a:t>
            </a:r>
            <a:r>
              <a:rPr lang="en-US" sz="2400" i="1" spc="-15"/>
              <a:t>sab</a:t>
            </a:r>
            <a:r>
              <a:rPr lang="en-US" sz="2400" i="1" spc="-20"/>
              <a:t>i</a:t>
            </a:r>
            <a:r>
              <a:rPr lang="en-US" sz="2400" i="1" spc="-10"/>
              <a:t>li</a:t>
            </a:r>
            <a:r>
              <a:rPr lang="en-US" sz="2400" i="1" spc="-15"/>
              <a:t>t</a:t>
            </a:r>
            <a:r>
              <a:rPr lang="en-US" sz="2400" i="1" spc="-10"/>
              <a:t>i</a:t>
            </a:r>
            <a:r>
              <a:rPr lang="en-US" sz="2400" i="1" spc="-20"/>
              <a:t>e</a:t>
            </a:r>
            <a:r>
              <a:rPr lang="en-US" sz="2400" i="1" spc="-15"/>
              <a:t>s</a:t>
            </a:r>
            <a:r>
              <a:rPr lang="en-US" sz="2400" i="1" spc="5"/>
              <a:t> </a:t>
            </a:r>
            <a:r>
              <a:rPr lang="en-US" sz="2400" i="1" spc="-50"/>
              <a:t>t</a:t>
            </a:r>
            <a:r>
              <a:rPr lang="en-US" sz="2400" i="1" spc="-15"/>
              <a:t>o</a:t>
            </a:r>
            <a:r>
              <a:rPr lang="en-US" sz="2400" i="1" spc="5"/>
              <a:t> </a:t>
            </a:r>
            <a:r>
              <a:rPr lang="en-US" sz="2400" i="1" spc="-15"/>
              <a:t>ach</a:t>
            </a:r>
            <a:r>
              <a:rPr lang="en-US" sz="2400" i="1" spc="-20"/>
              <a:t>i</a:t>
            </a:r>
            <a:r>
              <a:rPr lang="en-US" sz="2400" i="1" spc="-35"/>
              <a:t>e</a:t>
            </a:r>
            <a:r>
              <a:rPr lang="en-US" sz="2400" i="1" spc="-15"/>
              <a:t>ve</a:t>
            </a:r>
            <a:r>
              <a:rPr lang="en-US" sz="2400" i="1" spc="-5"/>
              <a:t> </a:t>
            </a:r>
            <a:r>
              <a:rPr lang="en-US" sz="2400" i="1" spc="-15"/>
              <a:t>and</a:t>
            </a:r>
            <a:r>
              <a:rPr lang="en-US" sz="2400" i="1" spc="5"/>
              <a:t> </a:t>
            </a:r>
            <a:r>
              <a:rPr lang="en-US" sz="2400" i="1" spc="-30"/>
              <a:t>m</a:t>
            </a:r>
            <a:r>
              <a:rPr lang="en-US" sz="2400" i="1" spc="-15"/>
              <a:t>a</a:t>
            </a:r>
            <a:r>
              <a:rPr lang="en-US" sz="2400" i="1" spc="-20"/>
              <a:t>i</a:t>
            </a:r>
            <a:r>
              <a:rPr lang="en-US" sz="2400" i="1" spc="-40"/>
              <a:t>n</a:t>
            </a:r>
            <a:r>
              <a:rPr lang="en-US" sz="2400" i="1" spc="-50"/>
              <a:t>t</a:t>
            </a:r>
            <a:r>
              <a:rPr lang="en-US" sz="2400" i="1" spc="-15"/>
              <a:t>a</a:t>
            </a:r>
            <a:r>
              <a:rPr lang="en-US" sz="2400" i="1" spc="-20"/>
              <a:t>i</a:t>
            </a:r>
            <a:r>
              <a:rPr lang="en-US" sz="2400" i="1" spc="-15"/>
              <a:t>n</a:t>
            </a:r>
            <a:r>
              <a:rPr lang="en-US" sz="2400" i="1" spc="-10"/>
              <a:t> </a:t>
            </a:r>
            <a:r>
              <a:rPr lang="en-US" sz="2400" i="1" spc="-25"/>
              <a:t>em</a:t>
            </a:r>
            <a:r>
              <a:rPr lang="en-US" sz="2400" i="1" spc="-15"/>
              <a:t>p</a:t>
            </a:r>
            <a:r>
              <a:rPr lang="en-US" sz="2400" i="1" spc="-25"/>
              <a:t>loyme</a:t>
            </a:r>
            <a:r>
              <a:rPr lang="en-US" sz="2400" i="1" spc="-40"/>
              <a:t>n</a:t>
            </a:r>
            <a:r>
              <a:rPr lang="en-US" sz="2400" i="1" spc="-10"/>
              <a:t>t</a:t>
            </a:r>
            <a:r>
              <a:rPr lang="en-US" sz="2400" i="1" spc="10"/>
              <a:t> </a:t>
            </a:r>
            <a:r>
              <a:rPr lang="en-US" sz="2400" i="1" spc="-15"/>
              <a:t>and</a:t>
            </a:r>
            <a:r>
              <a:rPr lang="en-US" sz="2400" i="1" spc="-10"/>
              <a:t> </a:t>
            </a:r>
            <a:r>
              <a:rPr lang="en-US" sz="2400" i="1" spc="-50"/>
              <a:t>t</a:t>
            </a:r>
            <a:r>
              <a:rPr lang="en-US" sz="2400" i="1" spc="-15"/>
              <a:t>o</a:t>
            </a:r>
            <a:r>
              <a:rPr lang="en-US" sz="2400" i="1" spc="20"/>
              <a:t> </a:t>
            </a:r>
            <a:r>
              <a:rPr lang="en-US" sz="2400" i="1" spc="-15"/>
              <a:t>supp</a:t>
            </a:r>
            <a:r>
              <a:rPr lang="en-US" sz="2400" i="1" spc="-10"/>
              <a:t>ort i</a:t>
            </a:r>
            <a:r>
              <a:rPr lang="en-US" sz="2400" i="1" spc="-15"/>
              <a:t>nd</a:t>
            </a:r>
            <a:r>
              <a:rPr lang="en-US" sz="2400" i="1" spc="-20"/>
              <a:t>e</a:t>
            </a:r>
            <a:r>
              <a:rPr lang="en-US" sz="2400" i="1" spc="-15"/>
              <a:t>p</a:t>
            </a:r>
            <a:r>
              <a:rPr lang="en-US" sz="2400" i="1" spc="-20"/>
              <a:t>e</a:t>
            </a:r>
            <a:r>
              <a:rPr lang="en-US" sz="2400" i="1" spc="-15"/>
              <a:t>nd</a:t>
            </a:r>
            <a:r>
              <a:rPr lang="en-US" sz="2400" i="1" spc="-20"/>
              <a:t>e</a:t>
            </a:r>
            <a:r>
              <a:rPr lang="en-US" sz="2400" i="1" spc="-40"/>
              <a:t>n</a:t>
            </a:r>
            <a:r>
              <a:rPr lang="en-US" sz="2400" i="1" spc="-10"/>
              <a:t>t</a:t>
            </a:r>
            <a:r>
              <a:rPr lang="en-US" sz="2400" i="1"/>
              <a:t> </a:t>
            </a:r>
            <a:r>
              <a:rPr lang="en-US" sz="2400" i="1" spc="-10"/>
              <a:t>li</a:t>
            </a:r>
            <a:r>
              <a:rPr lang="en-US" sz="2400" i="1" spc="-15"/>
              <a:t>v</a:t>
            </a:r>
            <a:r>
              <a:rPr lang="en-US" sz="2400" i="1" spc="-10"/>
              <a:t>i</a:t>
            </a:r>
            <a:r>
              <a:rPr lang="en-US" sz="2400" i="1" spc="-15"/>
              <a:t>ng</a:t>
            </a:r>
            <a:r>
              <a:rPr lang="en-US" sz="2400" i="1"/>
              <a:t> </a:t>
            </a:r>
            <a:r>
              <a:rPr lang="en-US" sz="2400" i="1" spc="-15"/>
              <a:t>thr</a:t>
            </a:r>
            <a:r>
              <a:rPr lang="en-US" sz="2400" i="1" spc="-10"/>
              <a:t>o</a:t>
            </a:r>
            <a:r>
              <a:rPr lang="en-US" sz="2400" i="1" spc="-15"/>
              <a:t>ugh</a:t>
            </a:r>
            <a:r>
              <a:rPr lang="en-US" sz="2400" i="1" spc="5"/>
              <a:t> </a:t>
            </a:r>
            <a:r>
              <a:rPr lang="en-US" sz="2400" i="1" spc="-15"/>
              <a:t>tra</a:t>
            </a:r>
            <a:r>
              <a:rPr lang="en-US" sz="2400" i="1" spc="-20"/>
              <a:t>i</a:t>
            </a:r>
            <a:r>
              <a:rPr lang="en-US" sz="2400" i="1" spc="-15"/>
              <a:t>n</a:t>
            </a:r>
            <a:r>
              <a:rPr lang="en-US" sz="2400" i="1" spc="-20"/>
              <a:t>i</a:t>
            </a:r>
            <a:r>
              <a:rPr lang="en-US" sz="2400" i="1" spc="-15"/>
              <a:t>ng,</a:t>
            </a:r>
            <a:r>
              <a:rPr lang="en-US" sz="2400" i="1" spc="-10"/>
              <a:t> </a:t>
            </a:r>
            <a:r>
              <a:rPr lang="en-US" sz="2400" i="1" spc="-20"/>
              <a:t>e</a:t>
            </a:r>
            <a:r>
              <a:rPr lang="en-US" sz="2400" i="1" spc="-15"/>
              <a:t>du</a:t>
            </a:r>
            <a:r>
              <a:rPr lang="en-US" sz="2400" i="1" spc="-30"/>
              <a:t>c</a:t>
            </a:r>
            <a:r>
              <a:rPr lang="en-US" sz="2400" i="1" spc="-15"/>
              <a:t>at</a:t>
            </a:r>
            <a:r>
              <a:rPr lang="en-US" sz="2400" i="1" spc="-10"/>
              <a:t>io</a:t>
            </a:r>
            <a:r>
              <a:rPr lang="en-US" sz="2400" i="1" spc="-15"/>
              <a:t>n,</a:t>
            </a:r>
            <a:r>
              <a:rPr lang="en-US" sz="2400" i="1"/>
              <a:t> </a:t>
            </a:r>
            <a:r>
              <a:rPr lang="en-US" sz="2400" i="1" spc="-10"/>
              <a:t>r</a:t>
            </a:r>
            <a:r>
              <a:rPr lang="en-US" sz="2400" i="1" spc="-20"/>
              <a:t>e</a:t>
            </a:r>
            <a:r>
              <a:rPr lang="en-US" sz="2400" i="1" spc="-15"/>
              <a:t>hab</a:t>
            </a:r>
            <a:r>
              <a:rPr lang="en-US" sz="2400" i="1" spc="-20"/>
              <a:t>i</a:t>
            </a:r>
            <a:r>
              <a:rPr lang="en-US" sz="2400" i="1" spc="-10"/>
              <a:t>li</a:t>
            </a:r>
            <a:r>
              <a:rPr lang="en-US" sz="2400" i="1" spc="-50"/>
              <a:t>t</a:t>
            </a:r>
            <a:r>
              <a:rPr lang="en-US" sz="2400" i="1" spc="-15"/>
              <a:t>at</a:t>
            </a:r>
            <a:r>
              <a:rPr lang="en-US" sz="2400" i="1" spc="-10"/>
              <a:t>io</a:t>
            </a:r>
            <a:r>
              <a:rPr lang="en-US" sz="2400" i="1" spc="-15"/>
              <a:t>n,</a:t>
            </a:r>
            <a:r>
              <a:rPr lang="en-US" sz="2400" i="1"/>
              <a:t> </a:t>
            </a:r>
            <a:r>
              <a:rPr lang="en-US" sz="2400" i="1" spc="-15"/>
              <a:t>and</a:t>
            </a:r>
            <a:r>
              <a:rPr lang="en-US" sz="2400" i="1" spc="-10"/>
              <a:t> </a:t>
            </a:r>
            <a:r>
              <a:rPr lang="en-US" sz="2400" i="1" spc="-30"/>
              <a:t>c</a:t>
            </a:r>
            <a:r>
              <a:rPr lang="en-US" sz="2400" i="1" spc="-15"/>
              <a:t>ar</a:t>
            </a:r>
            <a:r>
              <a:rPr lang="en-US" sz="2400" i="1" spc="-20"/>
              <a:t>ee</a:t>
            </a:r>
            <a:r>
              <a:rPr lang="en-US" sz="2400" i="1" spc="-10"/>
              <a:t>r</a:t>
            </a:r>
            <a:r>
              <a:rPr lang="en-US" sz="2400" i="1" spc="15"/>
              <a:t> </a:t>
            </a:r>
            <a:r>
              <a:rPr lang="en-US" sz="2400" i="1" spc="-15"/>
              <a:t>d</a:t>
            </a:r>
            <a:r>
              <a:rPr lang="en-US" sz="2400" i="1" spc="-35"/>
              <a:t>e</a:t>
            </a:r>
            <a:r>
              <a:rPr lang="en-US" sz="2400" i="1" spc="-15"/>
              <a:t>v</a:t>
            </a:r>
            <a:r>
              <a:rPr lang="en-US" sz="2400" i="1" spc="-20"/>
              <a:t>e</a:t>
            </a:r>
            <a:r>
              <a:rPr lang="en-US" sz="2400" i="1" spc="-10"/>
              <a:t>lo</a:t>
            </a:r>
            <a:r>
              <a:rPr lang="en-US" sz="2400" i="1" spc="-15"/>
              <a:t>p</a:t>
            </a:r>
            <a:r>
              <a:rPr lang="en-US" sz="2400" i="1" spc="-25"/>
              <a:t>me</a:t>
            </a:r>
            <a:r>
              <a:rPr lang="en-US" sz="2400" i="1" spc="-40"/>
              <a:t>n</a:t>
            </a:r>
            <a:r>
              <a:rPr lang="en-US" sz="2400" i="1" spc="-15"/>
              <a:t>t</a:t>
            </a:r>
            <a:r>
              <a:rPr lang="en-US" sz="2400" i="1"/>
              <a:t>.</a:t>
            </a:r>
            <a:endParaRPr lang="en-US" sz="2400">
              <a:cs typeface="Calibri" panose="020F0502020204030204"/>
            </a:endParaRPr>
          </a:p>
          <a:p>
            <a:pPr indent="-228600">
              <a:lnSpc>
                <a:spcPct val="90000"/>
              </a:lnSpc>
              <a:spcBef>
                <a:spcPts val="40"/>
              </a:spcBef>
              <a:buFont typeface="Arial" panose="020B0604020202020204" pitchFamily="34" charset="0"/>
              <a:buChar char="•"/>
            </a:pPr>
            <a:endParaRPr lang="en-US" sz="2400"/>
          </a:p>
          <a:p>
            <a:pPr>
              <a:lnSpc>
                <a:spcPct val="90000"/>
              </a:lnSpc>
            </a:pPr>
            <a:r>
              <a:rPr lang="en-US" sz="2400" b="1" spc="-25"/>
              <a:t>V</a:t>
            </a:r>
            <a:r>
              <a:rPr lang="en-US" sz="2400" b="1" spc="-20"/>
              <a:t>isi</a:t>
            </a:r>
            <a:r>
              <a:rPr lang="en-US" sz="2400" b="1" spc="-15"/>
              <a:t>o</a:t>
            </a:r>
            <a:r>
              <a:rPr lang="en-US" sz="2400" b="1" spc="-20"/>
              <a:t>n</a:t>
            </a:r>
            <a:r>
              <a:rPr lang="en-US" sz="2400" b="1" spc="-10"/>
              <a:t>:</a:t>
            </a:r>
            <a:endParaRPr lang="en-US" sz="2400" b="1">
              <a:cs typeface="Calibri" panose="020F0502020204030204"/>
            </a:endParaRPr>
          </a:p>
          <a:p>
            <a:pPr indent="-228600">
              <a:lnSpc>
                <a:spcPct val="90000"/>
              </a:lnSpc>
              <a:spcBef>
                <a:spcPts val="33"/>
              </a:spcBef>
              <a:buFont typeface="Arial" panose="020B0604020202020204" pitchFamily="34" charset="0"/>
              <a:buChar char="•"/>
            </a:pPr>
            <a:endParaRPr lang="en-US" sz="2400"/>
          </a:p>
          <a:p>
            <a:pPr marR="996315">
              <a:lnSpc>
                <a:spcPct val="90000"/>
              </a:lnSpc>
            </a:pPr>
            <a:r>
              <a:rPr lang="en-US" sz="2400" i="1" spc="-20"/>
              <a:t>A</a:t>
            </a:r>
            <a:r>
              <a:rPr lang="en-US" sz="2400" i="1" spc="-10"/>
              <a:t>l</a:t>
            </a:r>
            <a:r>
              <a:rPr lang="en-US" sz="2400" i="1"/>
              <a:t>l</a:t>
            </a:r>
            <a:r>
              <a:rPr lang="en-US" sz="2400" i="1" spc="5"/>
              <a:t> </a:t>
            </a:r>
            <a:r>
              <a:rPr lang="en-US" sz="2400" i="1" spc="-10"/>
              <a:t>i</a:t>
            </a:r>
            <a:r>
              <a:rPr lang="en-US" sz="2400" i="1" spc="-15"/>
              <a:t>nd</a:t>
            </a:r>
            <a:r>
              <a:rPr lang="en-US" sz="2400" i="1" spc="-20"/>
              <a:t>i</a:t>
            </a:r>
            <a:r>
              <a:rPr lang="en-US" sz="2400" i="1" spc="-15"/>
              <a:t>v</a:t>
            </a:r>
            <a:r>
              <a:rPr lang="en-US" sz="2400" i="1" spc="-10"/>
              <a:t>i</a:t>
            </a:r>
            <a:r>
              <a:rPr lang="en-US" sz="2400" i="1" spc="-15"/>
              <a:t>dua</a:t>
            </a:r>
            <a:r>
              <a:rPr lang="en-US" sz="2400" i="1" spc="-20"/>
              <a:t>l</a:t>
            </a:r>
            <a:r>
              <a:rPr lang="en-US" sz="2400" i="1" spc="-15"/>
              <a:t>s</a:t>
            </a:r>
            <a:r>
              <a:rPr lang="en-US" sz="2400" i="1" spc="-5"/>
              <a:t> </a:t>
            </a:r>
            <a:r>
              <a:rPr lang="en-US" sz="2400" i="1" spc="-15"/>
              <a:t>w</a:t>
            </a:r>
            <a:r>
              <a:rPr lang="en-US" sz="2400" i="1" spc="-10"/>
              <a:t>i</a:t>
            </a:r>
            <a:r>
              <a:rPr lang="en-US" sz="2400" i="1" spc="-15"/>
              <a:t>th</a:t>
            </a:r>
            <a:r>
              <a:rPr lang="en-US" sz="2400" i="1"/>
              <a:t> </a:t>
            </a:r>
            <a:r>
              <a:rPr lang="en-US" sz="2400" i="1" spc="-15"/>
              <a:t>d</a:t>
            </a:r>
            <a:r>
              <a:rPr lang="en-US" sz="2400" i="1" spc="-20"/>
              <a:t>i</a:t>
            </a:r>
            <a:r>
              <a:rPr lang="en-US" sz="2400" i="1" spc="-15"/>
              <a:t>sab</a:t>
            </a:r>
            <a:r>
              <a:rPr lang="en-US" sz="2400" i="1" spc="-20"/>
              <a:t>i</a:t>
            </a:r>
            <a:r>
              <a:rPr lang="en-US" sz="2400" i="1" spc="-10"/>
              <a:t>li</a:t>
            </a:r>
            <a:r>
              <a:rPr lang="en-US" sz="2400" i="1" spc="-15"/>
              <a:t>t</a:t>
            </a:r>
            <a:r>
              <a:rPr lang="en-US" sz="2400" i="1" spc="-10"/>
              <a:t>i</a:t>
            </a:r>
            <a:r>
              <a:rPr lang="en-US" sz="2400" i="1" spc="-20"/>
              <a:t>e</a:t>
            </a:r>
            <a:r>
              <a:rPr lang="en-US" sz="2400" i="1" spc="-15"/>
              <a:t>s</a:t>
            </a:r>
            <a:r>
              <a:rPr lang="en-US" sz="2400" i="1" spc="5"/>
              <a:t> </a:t>
            </a:r>
            <a:r>
              <a:rPr lang="en-US" sz="2400" i="1" spc="-15"/>
              <a:t>who</a:t>
            </a:r>
            <a:r>
              <a:rPr lang="en-US" sz="2400" i="1" spc="-5"/>
              <a:t> </a:t>
            </a:r>
            <a:r>
              <a:rPr lang="en-US" sz="2400" i="1" spc="-15"/>
              <a:t>wa</a:t>
            </a:r>
            <a:r>
              <a:rPr lang="en-US" sz="2400" i="1" spc="-40"/>
              <a:t>n</a:t>
            </a:r>
            <a:r>
              <a:rPr lang="en-US" sz="2400" i="1" spc="-10"/>
              <a:t>t</a:t>
            </a:r>
            <a:r>
              <a:rPr lang="en-US" sz="2400" i="1"/>
              <a:t> </a:t>
            </a:r>
            <a:r>
              <a:rPr lang="en-US" sz="2400" i="1" spc="-50"/>
              <a:t>t</a:t>
            </a:r>
            <a:r>
              <a:rPr lang="en-US" sz="2400" i="1" spc="-15"/>
              <a:t>o</a:t>
            </a:r>
            <a:r>
              <a:rPr lang="en-US" sz="2400" i="1" spc="5"/>
              <a:t> </a:t>
            </a:r>
            <a:r>
              <a:rPr lang="en-US" sz="2400" i="1" spc="-15"/>
              <a:t>work</a:t>
            </a:r>
            <a:r>
              <a:rPr lang="en-US" sz="2400" i="1"/>
              <a:t> </a:t>
            </a:r>
            <a:r>
              <a:rPr lang="en-US" sz="2400" i="1" spc="-15"/>
              <a:t>w</a:t>
            </a:r>
            <a:r>
              <a:rPr lang="en-US" sz="2400" i="1" spc="-10"/>
              <a:t>il</a:t>
            </a:r>
            <a:r>
              <a:rPr lang="en-US" sz="2400" i="1"/>
              <a:t>l</a:t>
            </a:r>
            <a:r>
              <a:rPr lang="en-US" sz="2400" i="1" spc="-5"/>
              <a:t> </a:t>
            </a:r>
            <a:r>
              <a:rPr lang="en-US" sz="2400" i="1" spc="-15"/>
              <a:t>have</a:t>
            </a:r>
            <a:r>
              <a:rPr lang="en-US" sz="2400" i="1" spc="-5"/>
              <a:t> </a:t>
            </a:r>
            <a:r>
              <a:rPr lang="en-US" sz="2400" i="1" spc="-15"/>
              <a:t>the</a:t>
            </a:r>
            <a:r>
              <a:rPr lang="en-US" sz="2400" i="1" spc="-10"/>
              <a:t> o</a:t>
            </a:r>
            <a:r>
              <a:rPr lang="en-US" sz="2400" i="1" spc="-15"/>
              <a:t>pp</a:t>
            </a:r>
            <a:r>
              <a:rPr lang="en-US" sz="2400" i="1" spc="-10"/>
              <a:t>or</a:t>
            </a:r>
            <a:r>
              <a:rPr lang="en-US" sz="2400" i="1" spc="-15"/>
              <a:t>tun</a:t>
            </a:r>
            <a:r>
              <a:rPr lang="en-US" sz="2400" i="1" spc="-20"/>
              <a:t>i</a:t>
            </a:r>
            <a:r>
              <a:rPr lang="en-US" sz="2400" i="1" spc="-15"/>
              <a:t>ty</a:t>
            </a:r>
            <a:r>
              <a:rPr lang="en-US" sz="2400" i="1" spc="-5"/>
              <a:t> </a:t>
            </a:r>
            <a:r>
              <a:rPr lang="en-US" sz="2400" i="1" spc="-50"/>
              <a:t>t</a:t>
            </a:r>
            <a:r>
              <a:rPr lang="en-US" sz="2400" i="1" spc="-15"/>
              <a:t>o</a:t>
            </a:r>
            <a:r>
              <a:rPr lang="en-US" sz="2400" i="1" spc="5"/>
              <a:t> </a:t>
            </a:r>
            <a:r>
              <a:rPr lang="en-US" sz="2400" i="1" spc="-15"/>
              <a:t>ach</a:t>
            </a:r>
            <a:r>
              <a:rPr lang="en-US" sz="2400" i="1" spc="-20"/>
              <a:t>i</a:t>
            </a:r>
            <a:r>
              <a:rPr lang="en-US" sz="2400" i="1" spc="-35"/>
              <a:t>e</a:t>
            </a:r>
            <a:r>
              <a:rPr lang="en-US" sz="2400" i="1" spc="-15"/>
              <a:t>ve</a:t>
            </a:r>
            <a:r>
              <a:rPr lang="en-US" sz="2400" i="1" spc="-5"/>
              <a:t> </a:t>
            </a:r>
            <a:r>
              <a:rPr lang="en-US" sz="2400" i="1" spc="-25"/>
              <a:t>em</a:t>
            </a:r>
            <a:r>
              <a:rPr lang="en-US" sz="2400" i="1" spc="-15"/>
              <a:t>p</a:t>
            </a:r>
            <a:r>
              <a:rPr lang="en-US" sz="2400" i="1" spc="-25"/>
              <a:t>loyme</a:t>
            </a:r>
            <a:r>
              <a:rPr lang="en-US" sz="2400" i="1" spc="-40"/>
              <a:t>n</a:t>
            </a:r>
            <a:r>
              <a:rPr lang="en-US" sz="2400" i="1" spc="-10"/>
              <a:t>t</a:t>
            </a:r>
            <a:r>
              <a:rPr lang="en-US" sz="2400" i="1" spc="10"/>
              <a:t> </a:t>
            </a:r>
            <a:r>
              <a:rPr lang="en-US" sz="2400" i="1" spc="-15"/>
              <a:t>and</a:t>
            </a:r>
            <a:r>
              <a:rPr lang="en-US" sz="2400" i="1" spc="5"/>
              <a:t> </a:t>
            </a:r>
            <a:r>
              <a:rPr lang="en-US" sz="2400" i="1" spc="-10"/>
              <a:t>i</a:t>
            </a:r>
            <a:r>
              <a:rPr lang="en-US" sz="2400" i="1" spc="-15"/>
              <a:t>nd</a:t>
            </a:r>
            <a:r>
              <a:rPr lang="en-US" sz="2400" i="1" spc="-20"/>
              <a:t>e</a:t>
            </a:r>
            <a:r>
              <a:rPr lang="en-US" sz="2400" i="1" spc="-15"/>
              <a:t>p</a:t>
            </a:r>
            <a:r>
              <a:rPr lang="en-US" sz="2400" i="1" spc="-20"/>
              <a:t>e</a:t>
            </a:r>
            <a:r>
              <a:rPr lang="en-US" sz="2400" i="1" spc="-15"/>
              <a:t>nd</a:t>
            </a:r>
            <a:r>
              <a:rPr lang="en-US" sz="2400" i="1" spc="-20"/>
              <a:t>e</a:t>
            </a:r>
            <a:r>
              <a:rPr lang="en-US" sz="2400" i="1" spc="-15"/>
              <a:t>n</a:t>
            </a:r>
            <a:r>
              <a:rPr lang="en-US" sz="2400" i="1" spc="-30"/>
              <a:t>c</a:t>
            </a:r>
            <a:r>
              <a:rPr lang="en-US" sz="2400" i="1" spc="-20"/>
              <a:t>e</a:t>
            </a:r>
            <a:r>
              <a:rPr lang="en-US" sz="2400" i="1"/>
              <a:t>.</a:t>
            </a:r>
            <a:endParaRPr lang="en-US" sz="2400">
              <a:cs typeface="Calibri" panose="020F0502020204030204"/>
            </a:endParaRPr>
          </a:p>
        </p:txBody>
      </p:sp>
      <p:pic>
        <p:nvPicPr>
          <p:cNvPr id="2" name="Picture 1" descr="A person wearing headphones and talking&#10;&#10;AI-generated content may be incorrect.">
            <a:extLst>
              <a:ext uri="{FF2B5EF4-FFF2-40B4-BE49-F238E27FC236}">
                <a16:creationId xmlns:a16="http://schemas.microsoft.com/office/drawing/2014/main" id="{D9E95F28-0B92-89C8-4E10-DF80AF311E83}"/>
              </a:ext>
            </a:extLst>
          </p:cNvPr>
          <p:cNvPicPr>
            <a:picLocks noChangeAspect="1"/>
          </p:cNvPicPr>
          <p:nvPr/>
        </p:nvPicPr>
        <p:blipFill>
          <a:blip r:embed="rId6"/>
          <a:stretch>
            <a:fillRect/>
          </a:stretch>
        </p:blipFill>
        <p:spPr>
          <a:xfrm>
            <a:off x="7755366" y="481233"/>
            <a:ext cx="3773949" cy="2130705"/>
          </a:xfrm>
          <a:prstGeom prst="rect">
            <a:avLst/>
          </a:prstGeom>
        </p:spPr>
      </p:pic>
      <p:pic>
        <p:nvPicPr>
          <p:cNvPr id="12" name="Recorded Sound">
            <a:hlinkClick r:id="" action="ppaction://media"/>
            <a:extLst>
              <a:ext uri="{FF2B5EF4-FFF2-40B4-BE49-F238E27FC236}">
                <a16:creationId xmlns:a16="http://schemas.microsoft.com/office/drawing/2014/main" id="{5612E784-BBBF-310D-B0BE-2AB8EFCFAB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2157" y="5642451"/>
            <a:ext cx="734316" cy="734316"/>
          </a:xfrm>
          <a:prstGeom prst="rect">
            <a:avLst/>
          </a:prstGeom>
        </p:spPr>
      </p:pic>
    </p:spTree>
    <p:extLst>
      <p:ext uri="{BB962C8B-B14F-4D97-AF65-F5344CB8AC3E}">
        <p14:creationId xmlns:p14="http://schemas.microsoft.com/office/powerpoint/2010/main" val="4008134015"/>
      </p:ext>
    </p:extLst>
  </p:cSld>
  <p:clrMapOvr>
    <a:masterClrMapping/>
  </p:clrMapOvr>
  <mc:AlternateContent xmlns:mc="http://schemas.openxmlformats.org/markup-compatibility/2006" xmlns:p14="http://schemas.microsoft.com/office/powerpoint/2010/main">
    <mc:Choice Requires="p14">
      <p:transition spd="slow" p14:dur="2000" advTm="29290">
        <p14:prism isContent="1"/>
      </p:transition>
    </mc:Choice>
    <mc:Fallback xmlns="">
      <p:transition spd="slow" advTm="292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1CBD6D-BC7E-E05F-A44D-012C787998B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cs typeface="Calibri Light"/>
              </a:rPr>
              <a:t>ACCES-VR overview part 2</a:t>
            </a:r>
            <a:endParaRPr lang="en-US"/>
          </a:p>
        </p:txBody>
      </p:sp>
      <p:pic>
        <p:nvPicPr>
          <p:cNvPr id="6" name="Picture 10" descr="Map with boundaries of 15 district offices. ">
            <a:extLst>
              <a:ext uri="{FF2B5EF4-FFF2-40B4-BE49-F238E27FC236}">
                <a16:creationId xmlns:a16="http://schemas.microsoft.com/office/drawing/2014/main" id="{7F5266CC-0F06-3582-C229-8A358DB310B9}"/>
              </a:ext>
            </a:extLst>
          </p:cNvPr>
          <p:cNvPicPr>
            <a:picLocks noChangeAspect="1"/>
          </p:cNvPicPr>
          <p:nvPr/>
        </p:nvPicPr>
        <p:blipFill rotWithShape="1">
          <a:blip r:embed="rId5"/>
          <a:srcRect l="6082" t="8653" r="6006"/>
          <a:stretch/>
        </p:blipFill>
        <p:spPr>
          <a:xfrm>
            <a:off x="259645" y="263207"/>
            <a:ext cx="4410484" cy="3713707"/>
          </a:xfrm>
          <a:prstGeom prst="rect">
            <a:avLst/>
          </a:prstGeom>
          <a:effectLst>
            <a:softEdge rad="190500"/>
          </a:effectLst>
        </p:spPr>
      </p:pic>
      <p:sp>
        <p:nvSpPr>
          <p:cNvPr id="7" name="object 3">
            <a:extLst>
              <a:ext uri="{FF2B5EF4-FFF2-40B4-BE49-F238E27FC236}">
                <a16:creationId xmlns:a16="http://schemas.microsoft.com/office/drawing/2014/main" id="{54932E82-72F1-21B8-DD41-6AE09808DACA}"/>
              </a:ext>
            </a:extLst>
          </p:cNvPr>
          <p:cNvSpPr txBox="1"/>
          <p:nvPr/>
        </p:nvSpPr>
        <p:spPr>
          <a:xfrm>
            <a:off x="4603890" y="522255"/>
            <a:ext cx="6683671" cy="5932383"/>
          </a:xfrm>
          <a:prstGeom prst="rect">
            <a:avLst/>
          </a:prstGeom>
        </p:spPr>
        <p:txBody>
          <a:bodyPr vert="horz" lIns="91440" tIns="45720" rIns="91440" bIns="45720" rtlCol="0" anchor="t">
            <a:normAutofit/>
          </a:bodyPr>
          <a:lstStyle/>
          <a:p>
            <a:pPr marL="12700" marR="5080">
              <a:lnSpc>
                <a:spcPct val="90000"/>
              </a:lnSpc>
              <a:tabLst>
                <a:tab pos="241300" algn="l"/>
              </a:tabLst>
            </a:pPr>
            <a:r>
              <a:rPr lang="en-US" sz="2400" spc="-20"/>
              <a:t>Adul</a:t>
            </a:r>
            <a:r>
              <a:rPr lang="en-US" sz="2400" spc="-10"/>
              <a:t>t</a:t>
            </a:r>
            <a:r>
              <a:rPr lang="en-US" sz="2400" spc="35"/>
              <a:t> </a:t>
            </a:r>
            <a:r>
              <a:rPr lang="en-US" sz="2400" spc="-20"/>
              <a:t>C</a:t>
            </a:r>
            <a:r>
              <a:rPr lang="en-US" sz="2400" spc="-15"/>
              <a:t>a</a:t>
            </a:r>
            <a:r>
              <a:rPr lang="en-US" sz="2400" spc="-50"/>
              <a:t>r</a:t>
            </a:r>
            <a:r>
              <a:rPr lang="en-US" sz="2400" spc="-15"/>
              <a:t>eer a</a:t>
            </a:r>
            <a:r>
              <a:rPr lang="en-US" sz="2400" spc="-20"/>
              <a:t>n</a:t>
            </a:r>
            <a:r>
              <a:rPr lang="en-US" sz="2400" spc="-15"/>
              <a:t>d</a:t>
            </a:r>
            <a:r>
              <a:rPr lang="en-US" sz="2400" spc="10"/>
              <a:t> </a:t>
            </a:r>
            <a:r>
              <a:rPr lang="en-US" sz="2400" spc="-20"/>
              <a:t>C</a:t>
            </a:r>
            <a:r>
              <a:rPr lang="en-US" sz="2400" spc="-15"/>
              <a:t>o</a:t>
            </a:r>
            <a:r>
              <a:rPr lang="en-US" sz="2400" spc="-45"/>
              <a:t>n</a:t>
            </a:r>
            <a:r>
              <a:rPr lang="en-US" sz="2400" spc="-15"/>
              <a:t>t</a:t>
            </a:r>
            <a:r>
              <a:rPr lang="en-US" sz="2400" spc="-20"/>
              <a:t>inuin</a:t>
            </a:r>
            <a:r>
              <a:rPr lang="en-US" sz="2400" spc="-15"/>
              <a:t>g</a:t>
            </a:r>
            <a:r>
              <a:rPr lang="en-US" sz="2400" spc="55"/>
              <a:t> </a:t>
            </a:r>
            <a:r>
              <a:rPr lang="en-US" sz="2400" spc="-50"/>
              <a:t>E</a:t>
            </a:r>
            <a:r>
              <a:rPr lang="en-US" sz="2400" spc="-20"/>
              <a:t>du</a:t>
            </a:r>
            <a:r>
              <a:rPr lang="en-US" sz="2400" spc="-35"/>
              <a:t>ca</a:t>
            </a:r>
            <a:r>
              <a:rPr lang="en-US" sz="2400" spc="-15"/>
              <a:t>t</a:t>
            </a:r>
            <a:r>
              <a:rPr lang="en-US" sz="2400" spc="-20"/>
              <a:t>i</a:t>
            </a:r>
            <a:r>
              <a:rPr lang="en-US" sz="2400" spc="-15"/>
              <a:t>on</a:t>
            </a:r>
            <a:r>
              <a:rPr lang="en-US" sz="2400" spc="10"/>
              <a:t> </a:t>
            </a:r>
            <a:r>
              <a:rPr lang="en-US" sz="2400" spc="-20"/>
              <a:t>S</a:t>
            </a:r>
            <a:r>
              <a:rPr lang="en-US" sz="2400" spc="-15"/>
              <a:t>e</a:t>
            </a:r>
            <a:r>
              <a:rPr lang="en-US" sz="2400" spc="5"/>
              <a:t>r</a:t>
            </a:r>
            <a:r>
              <a:rPr lang="en-US" sz="2400" spc="-20"/>
              <a:t>vi</a:t>
            </a:r>
            <a:r>
              <a:rPr lang="en-US" sz="2400" spc="-10"/>
              <a:t>c</a:t>
            </a:r>
            <a:r>
              <a:rPr lang="en-US" sz="2400" spc="-15"/>
              <a:t>es</a:t>
            </a:r>
            <a:r>
              <a:rPr lang="en-US" sz="2400" spc="10"/>
              <a:t> </a:t>
            </a:r>
            <a:r>
              <a:rPr lang="en-US" sz="2400" spc="-10"/>
              <a:t>(</a:t>
            </a:r>
            <a:r>
              <a:rPr lang="en-US" sz="2400" spc="-45"/>
              <a:t>A</a:t>
            </a:r>
            <a:r>
              <a:rPr lang="en-US" sz="2400" spc="-20"/>
              <a:t>CC</a:t>
            </a:r>
            <a:r>
              <a:rPr lang="en-US" sz="2400" spc="-40"/>
              <a:t>E</a:t>
            </a:r>
            <a:r>
              <a:rPr lang="en-US" sz="2400" spc="-20"/>
              <a:t>S</a:t>
            </a:r>
            <a:r>
              <a:rPr lang="en-US" sz="2400" spc="-10"/>
              <a:t>)</a:t>
            </a:r>
            <a:r>
              <a:rPr lang="en-US" sz="2400" spc="5"/>
              <a:t> </a:t>
            </a:r>
            <a:r>
              <a:rPr lang="en-US" sz="2400" spc="-20"/>
              <a:t>i</a:t>
            </a:r>
            <a:r>
              <a:rPr lang="en-US" sz="2400" spc="-15"/>
              <a:t>s</a:t>
            </a:r>
            <a:r>
              <a:rPr lang="en-US" sz="2400" spc="10"/>
              <a:t> </a:t>
            </a:r>
            <a:r>
              <a:rPr lang="en-US" sz="2400" spc="-20"/>
              <a:t>p</a:t>
            </a:r>
            <a:r>
              <a:rPr lang="en-US" sz="2400" spc="-15"/>
              <a:t>ar</a:t>
            </a:r>
            <a:r>
              <a:rPr lang="en-US" sz="2400" spc="-10"/>
              <a:t>t</a:t>
            </a:r>
            <a:r>
              <a:rPr lang="en-US" sz="2400" spc="15"/>
              <a:t> </a:t>
            </a:r>
            <a:r>
              <a:rPr lang="en-US" sz="2400" spc="-15"/>
              <a:t>of</a:t>
            </a:r>
            <a:r>
              <a:rPr lang="en-US" sz="2400"/>
              <a:t> </a:t>
            </a:r>
            <a:r>
              <a:rPr lang="en-US" sz="2400" spc="-15"/>
              <a:t>t</a:t>
            </a:r>
            <a:r>
              <a:rPr lang="en-US" sz="2400" spc="-20"/>
              <a:t>h</a:t>
            </a:r>
            <a:r>
              <a:rPr lang="en-US" sz="2400" spc="-15"/>
              <a:t>e</a:t>
            </a:r>
            <a:r>
              <a:rPr lang="en-US" sz="2400" spc="-10"/>
              <a:t> </a:t>
            </a:r>
            <a:r>
              <a:rPr lang="en-US" sz="2400" spc="-25"/>
              <a:t>N</a:t>
            </a:r>
            <a:r>
              <a:rPr lang="en-US" sz="2400" spc="-30"/>
              <a:t>e</a:t>
            </a:r>
            <a:r>
              <a:rPr lang="en-US" sz="2400" spc="-20"/>
              <a:t>w</a:t>
            </a:r>
            <a:r>
              <a:rPr lang="en-US" sz="2400" spc="5"/>
              <a:t> </a:t>
            </a:r>
            <a:r>
              <a:rPr lang="en-US" sz="2400" spc="-215"/>
              <a:t>Yo</a:t>
            </a:r>
            <a:r>
              <a:rPr lang="en-US" sz="2400" spc="-15"/>
              <a:t>rk</a:t>
            </a:r>
            <a:r>
              <a:rPr lang="en-US" sz="2400"/>
              <a:t> </a:t>
            </a:r>
            <a:r>
              <a:rPr lang="en-US" sz="2400" spc="-20"/>
              <a:t>S</a:t>
            </a:r>
            <a:r>
              <a:rPr lang="en-US" sz="2400" spc="-50"/>
              <a:t>t</a:t>
            </a:r>
            <a:r>
              <a:rPr lang="en-US" sz="2400" spc="-35"/>
              <a:t>at</a:t>
            </a:r>
            <a:r>
              <a:rPr lang="en-US" sz="2400" spc="-15"/>
              <a:t>e</a:t>
            </a:r>
            <a:r>
              <a:rPr lang="en-US" sz="2400" spc="-10"/>
              <a:t> </a:t>
            </a:r>
            <a:r>
              <a:rPr lang="en-US" sz="2400" spc="-50"/>
              <a:t>E</a:t>
            </a:r>
            <a:r>
              <a:rPr lang="en-US" sz="2400" spc="-20"/>
              <a:t>du</a:t>
            </a:r>
            <a:r>
              <a:rPr lang="en-US" sz="2400" spc="-35"/>
              <a:t>ca</a:t>
            </a:r>
            <a:r>
              <a:rPr lang="en-US" sz="2400" spc="-10"/>
              <a:t>t</a:t>
            </a:r>
            <a:r>
              <a:rPr lang="en-US" sz="2400" spc="-20"/>
              <a:t>i</a:t>
            </a:r>
            <a:r>
              <a:rPr lang="en-US" sz="2400" spc="-15"/>
              <a:t>on</a:t>
            </a:r>
            <a:r>
              <a:rPr lang="en-US" sz="2400" spc="20"/>
              <a:t> </a:t>
            </a:r>
            <a:r>
              <a:rPr lang="en-US" sz="2400" spc="-25"/>
              <a:t>D</a:t>
            </a:r>
            <a:r>
              <a:rPr lang="en-US" sz="2400" spc="-15"/>
              <a:t>e</a:t>
            </a:r>
            <a:r>
              <a:rPr lang="en-US" sz="2400" spc="-20"/>
              <a:t>p</a:t>
            </a:r>
            <a:r>
              <a:rPr lang="en-US" sz="2400" spc="-15"/>
              <a:t>ar</a:t>
            </a:r>
            <a:r>
              <a:rPr lang="en-US" sz="2400" spc="-10"/>
              <a:t>t</a:t>
            </a:r>
            <a:r>
              <a:rPr lang="en-US" sz="2400" spc="-30"/>
              <a:t>m</a:t>
            </a:r>
            <a:r>
              <a:rPr lang="en-US" sz="2400" spc="-15"/>
              <a:t>e</a:t>
            </a:r>
            <a:r>
              <a:rPr lang="en-US" sz="2400" spc="-45"/>
              <a:t>n</a:t>
            </a:r>
            <a:r>
              <a:rPr lang="en-US" sz="2400" spc="-10"/>
              <a:t>t</a:t>
            </a:r>
            <a:r>
              <a:rPr lang="en-US" sz="2400" spc="25"/>
              <a:t> </a:t>
            </a:r>
            <a:r>
              <a:rPr lang="en-US" sz="2400" spc="-10"/>
              <a:t>(</a:t>
            </a:r>
            <a:r>
              <a:rPr lang="en-US" sz="2400" spc="-25"/>
              <a:t>N</a:t>
            </a:r>
            <a:r>
              <a:rPr lang="en-US" sz="2400" spc="-35"/>
              <a:t>Y</a:t>
            </a:r>
            <a:r>
              <a:rPr lang="en-US" sz="2400" spc="-20"/>
              <a:t>S</a:t>
            </a:r>
            <a:r>
              <a:rPr lang="en-US" sz="2400" spc="-15"/>
              <a:t>E</a:t>
            </a:r>
            <a:r>
              <a:rPr lang="en-US" sz="2400" spc="-25"/>
              <a:t>D</a:t>
            </a:r>
            <a:r>
              <a:rPr lang="en-US" sz="2400" spc="-10"/>
              <a:t>)</a:t>
            </a:r>
            <a:endParaRPr lang="en-US" sz="2400">
              <a:ea typeface="Calibri"/>
              <a:cs typeface="Calibri"/>
            </a:endParaRPr>
          </a:p>
          <a:p>
            <a:pPr marL="12700">
              <a:lnSpc>
                <a:spcPct val="90000"/>
              </a:lnSpc>
              <a:spcBef>
                <a:spcPts val="625"/>
              </a:spcBef>
              <a:tabLst>
                <a:tab pos="241300" algn="l"/>
              </a:tabLst>
            </a:pPr>
            <a:endParaRPr lang="en-US" sz="2400" spc="-20"/>
          </a:p>
          <a:p>
            <a:pPr marL="12700">
              <a:lnSpc>
                <a:spcPct val="90000"/>
              </a:lnSpc>
              <a:spcBef>
                <a:spcPts val="625"/>
              </a:spcBef>
              <a:tabLst>
                <a:tab pos="241300" algn="l"/>
              </a:tabLst>
            </a:pPr>
            <a:r>
              <a:rPr lang="en-US" sz="2400" spc="-20"/>
              <a:t>ACCES consists of four offices:</a:t>
            </a:r>
            <a:endParaRPr lang="en-US" sz="2400" spc="-20">
              <a:ea typeface="Calibri"/>
              <a:cs typeface="Calibri"/>
            </a:endParaRPr>
          </a:p>
          <a:p>
            <a:pPr marL="400050" lvl="1" indent="-228600">
              <a:lnSpc>
                <a:spcPct val="90000"/>
              </a:lnSpc>
              <a:spcBef>
                <a:spcPts val="229"/>
              </a:spcBef>
              <a:buFont typeface="Arial" panose="020B0604020202020204" pitchFamily="34" charset="0"/>
              <a:buChar char="•"/>
              <a:tabLst>
                <a:tab pos="698500" algn="l"/>
              </a:tabLst>
            </a:pPr>
            <a:r>
              <a:rPr lang="en-US" sz="2400" spc="-20"/>
              <a:t> Adult Education Programs &amp; Policy (AEPP)</a:t>
            </a:r>
            <a:endParaRPr lang="en-US" sz="2400" spc="-20">
              <a:ea typeface="Calibri"/>
              <a:cs typeface="Calibri"/>
            </a:endParaRPr>
          </a:p>
          <a:p>
            <a:pPr marL="400050" lvl="1" indent="-228600">
              <a:lnSpc>
                <a:spcPct val="90000"/>
              </a:lnSpc>
              <a:spcBef>
                <a:spcPts val="229"/>
              </a:spcBef>
              <a:buFont typeface="Arial" panose="020B0604020202020204" pitchFamily="34" charset="0"/>
              <a:buChar char="•"/>
              <a:tabLst>
                <a:tab pos="698500" algn="l"/>
              </a:tabLst>
            </a:pPr>
            <a:r>
              <a:rPr lang="en-US" sz="2400" spc="-20"/>
              <a:t> High School Equivalency (HSE)</a:t>
            </a:r>
            <a:endParaRPr lang="en-US" sz="2400" spc="-20">
              <a:ea typeface="Calibri"/>
              <a:cs typeface="Calibri"/>
            </a:endParaRPr>
          </a:p>
          <a:p>
            <a:pPr marL="400050" lvl="1" indent="-228600">
              <a:lnSpc>
                <a:spcPct val="90000"/>
              </a:lnSpc>
              <a:spcBef>
                <a:spcPts val="215"/>
              </a:spcBef>
              <a:buFont typeface="Arial" panose="020B0604020202020204" pitchFamily="34" charset="0"/>
              <a:buChar char="•"/>
              <a:tabLst>
                <a:tab pos="698500" algn="l"/>
              </a:tabLst>
            </a:pPr>
            <a:r>
              <a:rPr lang="en-US" sz="2400" spc="-20"/>
              <a:t> The Bureau of Proprietary School Supervision (BPSS)</a:t>
            </a:r>
            <a:endParaRPr lang="en-US" sz="2400" spc="-20">
              <a:ea typeface="Calibri"/>
              <a:cs typeface="Calibri"/>
            </a:endParaRPr>
          </a:p>
          <a:p>
            <a:pPr marL="400050" lvl="1" indent="-228600">
              <a:lnSpc>
                <a:spcPct val="90000"/>
              </a:lnSpc>
              <a:spcBef>
                <a:spcPts val="215"/>
              </a:spcBef>
              <a:buFont typeface="Arial" panose="020B0604020202020204" pitchFamily="34" charset="0"/>
              <a:buChar char="•"/>
              <a:tabLst>
                <a:tab pos="698500" algn="l"/>
              </a:tabLst>
            </a:pPr>
            <a:r>
              <a:rPr lang="en-US" sz="2400" spc="-20"/>
              <a:t> The Vocational Rehabilitation Program (ACCES-VR)</a:t>
            </a:r>
            <a:endParaRPr lang="en-US" sz="2400" spc="-10"/>
          </a:p>
          <a:p>
            <a:pPr marL="171450" lvl="1">
              <a:lnSpc>
                <a:spcPct val="90000"/>
              </a:lnSpc>
              <a:spcBef>
                <a:spcPts val="215"/>
              </a:spcBef>
              <a:tabLst>
                <a:tab pos="698500" algn="l"/>
              </a:tabLst>
            </a:pPr>
            <a:endParaRPr lang="en-US" sz="2400" spc="-45"/>
          </a:p>
          <a:p>
            <a:pPr marL="171450" lvl="1">
              <a:lnSpc>
                <a:spcPct val="90000"/>
              </a:lnSpc>
              <a:spcBef>
                <a:spcPts val="215"/>
              </a:spcBef>
              <a:tabLst>
                <a:tab pos="698500" algn="l"/>
              </a:tabLst>
            </a:pPr>
            <a:r>
              <a:rPr lang="en-US" sz="2400" spc="-45"/>
              <a:t>A</a:t>
            </a:r>
            <a:r>
              <a:rPr lang="en-US" sz="2400" spc="-20"/>
              <a:t>CC</a:t>
            </a:r>
            <a:r>
              <a:rPr lang="en-US" sz="2400" spc="-40"/>
              <a:t>E</a:t>
            </a:r>
            <a:r>
              <a:rPr lang="en-US" sz="2400" spc="-20"/>
              <a:t>S</a:t>
            </a:r>
            <a:r>
              <a:rPr lang="en-US" sz="2400" spc="-15"/>
              <a:t>-</a:t>
            </a:r>
            <a:r>
              <a:rPr lang="en-US" sz="2400" spc="-25"/>
              <a:t>V</a:t>
            </a:r>
            <a:r>
              <a:rPr lang="en-US" sz="2400" spc="-20"/>
              <a:t>R</a:t>
            </a:r>
            <a:r>
              <a:rPr lang="en-US" sz="2400" spc="30"/>
              <a:t> </a:t>
            </a:r>
            <a:r>
              <a:rPr lang="en-US" sz="2400" spc="-20"/>
              <a:t>h</a:t>
            </a:r>
            <a:r>
              <a:rPr lang="en-US" sz="2400" spc="-15"/>
              <a:t>as</a:t>
            </a:r>
            <a:r>
              <a:rPr lang="en-US" sz="2400" spc="10"/>
              <a:t> </a:t>
            </a:r>
            <a:r>
              <a:rPr lang="en-US" sz="2400" spc="-20"/>
              <a:t>1</a:t>
            </a:r>
            <a:r>
              <a:rPr lang="en-US" sz="2400" spc="-15"/>
              <a:t>5</a:t>
            </a:r>
            <a:r>
              <a:rPr lang="en-US" sz="2400" spc="10"/>
              <a:t> </a:t>
            </a:r>
            <a:r>
              <a:rPr lang="en-US" sz="2400" spc="-20"/>
              <a:t>di</a:t>
            </a:r>
            <a:r>
              <a:rPr lang="en-US" sz="2400" spc="-55"/>
              <a:t>s</a:t>
            </a:r>
            <a:r>
              <a:rPr lang="en-US" sz="2400" spc="-15"/>
              <a:t>tr</a:t>
            </a:r>
            <a:r>
              <a:rPr lang="en-US" sz="2400" spc="-20"/>
              <a:t>i</a:t>
            </a:r>
            <a:r>
              <a:rPr lang="en-US" sz="2400" spc="-10"/>
              <a:t>ct</a:t>
            </a:r>
            <a:r>
              <a:rPr lang="en-US" sz="2400" spc="35"/>
              <a:t> </a:t>
            </a:r>
            <a:r>
              <a:rPr lang="en-US" sz="2400" spc="-15"/>
              <a:t>o</a:t>
            </a:r>
            <a:r>
              <a:rPr lang="en-US" sz="2400" spc="-40"/>
              <a:t>f</a:t>
            </a:r>
            <a:r>
              <a:rPr lang="en-US" sz="2400" spc="-15"/>
              <a:t>f</a:t>
            </a:r>
            <a:r>
              <a:rPr lang="en-US" sz="2400" spc="-20"/>
              <a:t>i</a:t>
            </a:r>
            <a:r>
              <a:rPr lang="en-US" sz="2400" spc="-10"/>
              <a:t>c</a:t>
            </a:r>
            <a:r>
              <a:rPr lang="en-US" sz="2400" spc="-15"/>
              <a:t>es</a:t>
            </a:r>
            <a:r>
              <a:rPr lang="en-US" sz="2400"/>
              <a:t> </a:t>
            </a:r>
            <a:r>
              <a:rPr lang="en-US" sz="2400" spc="-15"/>
              <a:t>a</a:t>
            </a:r>
            <a:r>
              <a:rPr lang="en-US" sz="2400" spc="-20"/>
              <a:t>n</a:t>
            </a:r>
            <a:r>
              <a:rPr lang="en-US" sz="2400" spc="-15"/>
              <a:t>d</a:t>
            </a:r>
            <a:r>
              <a:rPr lang="en-US" sz="2400" spc="10"/>
              <a:t> </a:t>
            </a:r>
            <a:r>
              <a:rPr lang="en-US" sz="2400" spc="-20"/>
              <a:t>1</a:t>
            </a:r>
            <a:r>
              <a:rPr lang="en-US" sz="2400" spc="-15"/>
              <a:t>0</a:t>
            </a:r>
            <a:r>
              <a:rPr lang="en-US" sz="2400" spc="25"/>
              <a:t> </a:t>
            </a:r>
            <a:r>
              <a:rPr lang="en-US" sz="2400" spc="-20"/>
              <a:t>s</a:t>
            </a:r>
            <a:r>
              <a:rPr lang="en-US" sz="2400" spc="-35"/>
              <a:t>at</a:t>
            </a:r>
            <a:r>
              <a:rPr lang="en-US" sz="2400" spc="-15"/>
              <a:t>e</a:t>
            </a:r>
            <a:r>
              <a:rPr lang="en-US" sz="2400" spc="-20"/>
              <a:t>lli</a:t>
            </a:r>
            <a:r>
              <a:rPr lang="en-US" sz="2400" spc="-35"/>
              <a:t>t</a:t>
            </a:r>
            <a:r>
              <a:rPr lang="en-US" sz="2400" spc="-15"/>
              <a:t>e</a:t>
            </a:r>
            <a:r>
              <a:rPr lang="en-US" sz="2400" spc="-10"/>
              <a:t> </a:t>
            </a:r>
            <a:r>
              <a:rPr lang="en-US" sz="2400" spc="-15"/>
              <a:t>o</a:t>
            </a:r>
            <a:r>
              <a:rPr lang="en-US" sz="2400" spc="-40"/>
              <a:t>f</a:t>
            </a:r>
            <a:r>
              <a:rPr lang="en-US" sz="2400" spc="-15"/>
              <a:t>f</a:t>
            </a:r>
            <a:r>
              <a:rPr lang="en-US" sz="2400" spc="-20"/>
              <a:t>i</a:t>
            </a:r>
            <a:r>
              <a:rPr lang="en-US" sz="2400" spc="-10"/>
              <a:t>c</a:t>
            </a:r>
            <a:r>
              <a:rPr lang="en-US" sz="2400" spc="-15"/>
              <a:t>es</a:t>
            </a:r>
            <a:r>
              <a:rPr lang="en-US" sz="2400"/>
              <a:t> </a:t>
            </a:r>
            <a:r>
              <a:rPr lang="en-US" sz="2400" spc="-15"/>
              <a:t>t</a:t>
            </a:r>
            <a:r>
              <a:rPr lang="en-US" sz="2400" spc="-20"/>
              <a:t>h</a:t>
            </a:r>
            <a:r>
              <a:rPr lang="en-US" sz="2400" spc="-65"/>
              <a:t>r</a:t>
            </a:r>
            <a:r>
              <a:rPr lang="en-US" sz="2400" spc="-15"/>
              <a:t>o</a:t>
            </a:r>
            <a:r>
              <a:rPr lang="en-US" sz="2400" spc="-20"/>
              <a:t>u</a:t>
            </a:r>
            <a:r>
              <a:rPr lang="en-US" sz="2400" spc="-15"/>
              <a:t>g</a:t>
            </a:r>
            <a:r>
              <a:rPr lang="en-US" sz="2400" spc="-20"/>
              <a:t>h</a:t>
            </a:r>
            <a:r>
              <a:rPr lang="en-US" sz="2400" spc="-15"/>
              <a:t>o</a:t>
            </a:r>
            <a:r>
              <a:rPr lang="en-US" sz="2400" spc="-20"/>
              <a:t>u</a:t>
            </a:r>
            <a:r>
              <a:rPr lang="en-US" sz="2400" spc="-10"/>
              <a:t>t </a:t>
            </a:r>
            <a:r>
              <a:rPr lang="en-US" sz="2400" spc="-25"/>
              <a:t>N</a:t>
            </a:r>
            <a:r>
              <a:rPr lang="en-US" sz="2400" spc="-35"/>
              <a:t>Y</a:t>
            </a:r>
            <a:r>
              <a:rPr lang="en-US" sz="2400" spc="-15"/>
              <a:t>S</a:t>
            </a:r>
            <a:r>
              <a:rPr lang="en-US" sz="2400" spc="15"/>
              <a:t>.</a:t>
            </a:r>
            <a:endParaRPr lang="en-US" sz="2400" spc="-10">
              <a:ea typeface="Calibri"/>
              <a:cs typeface="Calibri"/>
            </a:endParaRPr>
          </a:p>
          <a:p>
            <a:pPr marL="241300" marR="419100" indent="-228600">
              <a:lnSpc>
                <a:spcPct val="90000"/>
              </a:lnSpc>
              <a:spcBef>
                <a:spcPts val="1005"/>
              </a:spcBef>
              <a:buFont typeface="Arial" panose="020B0604020202020204" pitchFamily="34" charset="0"/>
              <a:buChar char="•"/>
              <a:tabLst>
                <a:tab pos="241300" algn="l"/>
              </a:tabLst>
            </a:pPr>
            <a:endParaRPr lang="en-US" sz="2400" spc="-10">
              <a:solidFill>
                <a:schemeClr val="bg1">
                  <a:alpha val="80000"/>
                </a:schemeClr>
              </a:solidFill>
              <a:ea typeface="Calibri"/>
              <a:cs typeface="Calibri"/>
            </a:endParaRPr>
          </a:p>
        </p:txBody>
      </p:sp>
      <p:pic>
        <p:nvPicPr>
          <p:cNvPr id="5" name="Recorded Sound">
            <a:hlinkClick r:id="" action="ppaction://media"/>
            <a:extLst>
              <a:ext uri="{FF2B5EF4-FFF2-40B4-BE49-F238E27FC236}">
                <a16:creationId xmlns:a16="http://schemas.microsoft.com/office/drawing/2014/main" id="{1C8D4859-638A-0A7B-5F90-01F4852379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7516" y="5791640"/>
            <a:ext cx="582684" cy="582684"/>
          </a:xfrm>
          <a:prstGeom prst="rect">
            <a:avLst/>
          </a:prstGeom>
        </p:spPr>
      </p:pic>
    </p:spTree>
    <p:extLst>
      <p:ext uri="{BB962C8B-B14F-4D97-AF65-F5344CB8AC3E}">
        <p14:creationId xmlns:p14="http://schemas.microsoft.com/office/powerpoint/2010/main" val="2218247710"/>
      </p:ext>
    </p:extLst>
  </p:cSld>
  <p:clrMapOvr>
    <a:masterClrMapping/>
  </p:clrMapOvr>
  <mc:AlternateContent xmlns:mc="http://schemas.openxmlformats.org/markup-compatibility/2006" xmlns:p14="http://schemas.microsoft.com/office/powerpoint/2010/main">
    <mc:Choice Requires="p14">
      <p:transition spd="med" p14:dur="700" advTm="76543">
        <p:fade/>
      </p:transition>
    </mc:Choice>
    <mc:Fallback xmlns="">
      <p:transition spd="med" advTm="765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8D369-0D83-32AC-98E7-67EBE43A3BC0}"/>
              </a:ext>
            </a:extLst>
          </p:cNvPr>
          <p:cNvSpPr>
            <a:spLocks noGrp="1"/>
          </p:cNvSpPr>
          <p:nvPr>
            <p:ph type="title"/>
          </p:nvPr>
        </p:nvSpPr>
        <p:spPr>
          <a:xfrm>
            <a:off x="5208917" y="572248"/>
            <a:ext cx="6935638" cy="1325563"/>
          </a:xfrm>
        </p:spPr>
        <p:txBody>
          <a:bodyPr vert="horz" lIns="91440" tIns="45720" rIns="91440" bIns="45720" rtlCol="0" anchor="b">
            <a:normAutofit/>
          </a:bodyPr>
          <a:lstStyle/>
          <a:p>
            <a:r>
              <a:rPr lang="en-US">
                <a:cs typeface="Calibri Light"/>
              </a:rPr>
              <a:t>An overview of ACCES VR continued</a:t>
            </a:r>
          </a:p>
        </p:txBody>
      </p:sp>
      <p:sp>
        <p:nvSpPr>
          <p:cNvPr id="7" name="object 3">
            <a:extLst>
              <a:ext uri="{FF2B5EF4-FFF2-40B4-BE49-F238E27FC236}">
                <a16:creationId xmlns:a16="http://schemas.microsoft.com/office/drawing/2014/main" id="{22D1A944-C412-0CAF-CCCA-E62B68A3BE08}"/>
              </a:ext>
            </a:extLst>
          </p:cNvPr>
          <p:cNvSpPr txBox="1"/>
          <p:nvPr/>
        </p:nvSpPr>
        <p:spPr>
          <a:xfrm>
            <a:off x="5033033" y="1897811"/>
            <a:ext cx="7111522" cy="5004454"/>
          </a:xfrm>
          <a:prstGeom prst="rect">
            <a:avLst/>
          </a:prstGeom>
        </p:spPr>
        <p:txBody>
          <a:bodyPr vert="horz" lIns="91440" tIns="45720" rIns="91440" bIns="45720" rtlCol="0" anchor="t">
            <a:noAutofit/>
          </a:bodyPr>
          <a:lstStyle/>
          <a:p>
            <a:pPr marL="241300" marR="5080" indent="-228600">
              <a:lnSpc>
                <a:spcPct val="90000"/>
              </a:lnSpc>
              <a:buFont typeface="Arial" panose="020B0604020202020204" pitchFamily="34" charset="0"/>
              <a:buChar char="•"/>
              <a:tabLst>
                <a:tab pos="241300" algn="l"/>
              </a:tabLst>
            </a:pPr>
            <a:r>
              <a:rPr lang="en-US" sz="2000" spc="-20"/>
              <a:t>S</a:t>
            </a:r>
            <a:r>
              <a:rPr lang="en-US" sz="2000" spc="-50"/>
              <a:t>t</a:t>
            </a:r>
            <a:r>
              <a:rPr lang="en-US" sz="2000" spc="-35"/>
              <a:t>at</a:t>
            </a:r>
            <a:r>
              <a:rPr lang="en-US" sz="2000" spc="-15"/>
              <a:t>e</a:t>
            </a:r>
            <a:r>
              <a:rPr lang="en-US" sz="2000" spc="-10"/>
              <a:t> </a:t>
            </a:r>
            <a:r>
              <a:rPr lang="en-US" sz="2000" spc="-145"/>
              <a:t>V</a:t>
            </a:r>
            <a:r>
              <a:rPr lang="en-US" sz="2000" spc="-15"/>
              <a:t>o</a:t>
            </a:r>
            <a:r>
              <a:rPr lang="en-US" sz="2000" spc="-35"/>
              <a:t>ca</a:t>
            </a:r>
            <a:r>
              <a:rPr lang="en-US" sz="2000" spc="-15"/>
              <a:t>t</a:t>
            </a:r>
            <a:r>
              <a:rPr lang="en-US" sz="2000" spc="-20"/>
              <a:t>i</a:t>
            </a:r>
            <a:r>
              <a:rPr lang="en-US" sz="2000" spc="-15"/>
              <a:t>o</a:t>
            </a:r>
            <a:r>
              <a:rPr lang="en-US" sz="2000" spc="-20"/>
              <a:t>n</a:t>
            </a:r>
            <a:r>
              <a:rPr lang="en-US" sz="2000" spc="-15"/>
              <a:t>a</a:t>
            </a:r>
            <a:r>
              <a:rPr lang="en-US" sz="2000"/>
              <a:t>l</a:t>
            </a:r>
            <a:r>
              <a:rPr lang="en-US" sz="2000" spc="5"/>
              <a:t> </a:t>
            </a:r>
            <a:r>
              <a:rPr lang="en-US" sz="2000" spc="-65"/>
              <a:t>R</a:t>
            </a:r>
            <a:r>
              <a:rPr lang="en-US" sz="2000" spc="-15"/>
              <a:t>e</a:t>
            </a:r>
            <a:r>
              <a:rPr lang="en-US" sz="2000" spc="-20"/>
              <a:t>h</a:t>
            </a:r>
            <a:r>
              <a:rPr lang="en-US" sz="2000" spc="-15"/>
              <a:t>a</a:t>
            </a:r>
            <a:r>
              <a:rPr lang="en-US" sz="2000" spc="-20"/>
              <a:t>bili</a:t>
            </a:r>
            <a:r>
              <a:rPr lang="en-US" sz="2000" spc="-50"/>
              <a:t>t</a:t>
            </a:r>
            <a:r>
              <a:rPr lang="en-US" sz="2000" spc="-35"/>
              <a:t>a</a:t>
            </a:r>
            <a:r>
              <a:rPr lang="en-US" sz="2000" spc="-15"/>
              <a:t>t</a:t>
            </a:r>
            <a:r>
              <a:rPr lang="en-US" sz="2000" spc="-20"/>
              <a:t>i</a:t>
            </a:r>
            <a:r>
              <a:rPr lang="en-US" sz="2000" spc="-15"/>
              <a:t>on</a:t>
            </a:r>
            <a:r>
              <a:rPr lang="en-US" sz="2000" spc="20"/>
              <a:t> </a:t>
            </a:r>
            <a:r>
              <a:rPr lang="en-US" sz="2000" spc="-20"/>
              <a:t>A</a:t>
            </a:r>
            <a:r>
              <a:rPr lang="en-US" sz="2000" spc="-40"/>
              <a:t>g</a:t>
            </a:r>
            <a:r>
              <a:rPr lang="en-US" sz="2000" spc="-15"/>
              <a:t>e</a:t>
            </a:r>
            <a:r>
              <a:rPr lang="en-US" sz="2000" spc="-20"/>
              <a:t>n</a:t>
            </a:r>
            <a:r>
              <a:rPr lang="en-US" sz="2000" spc="-10"/>
              <a:t>c</a:t>
            </a:r>
            <a:r>
              <a:rPr lang="en-US" sz="2000" spc="-20"/>
              <a:t>i</a:t>
            </a:r>
            <a:r>
              <a:rPr lang="en-US" sz="2000" spc="-15"/>
              <a:t>es</a:t>
            </a:r>
            <a:r>
              <a:rPr lang="en-US" sz="2000" spc="10"/>
              <a:t> </a:t>
            </a:r>
            <a:r>
              <a:rPr lang="en-US" sz="2000" spc="-20"/>
              <a:t>li</a:t>
            </a:r>
            <a:r>
              <a:rPr lang="en-US" sz="2000" spc="-100"/>
              <a:t>k</a:t>
            </a:r>
            <a:r>
              <a:rPr lang="en-US" sz="2000" spc="-15"/>
              <a:t>e</a:t>
            </a:r>
            <a:r>
              <a:rPr lang="en-US" sz="2000"/>
              <a:t> </a:t>
            </a:r>
            <a:r>
              <a:rPr lang="en-US" sz="2000" spc="-45"/>
              <a:t>A</a:t>
            </a:r>
            <a:r>
              <a:rPr lang="en-US" sz="2000" spc="-20"/>
              <a:t>CC</a:t>
            </a:r>
            <a:r>
              <a:rPr lang="en-US" sz="2000" spc="-40"/>
              <a:t>E</a:t>
            </a:r>
            <a:r>
              <a:rPr lang="en-US" sz="2000" spc="-10"/>
              <a:t>S</a:t>
            </a:r>
            <a:r>
              <a:rPr lang="en-US" sz="2000" spc="-15"/>
              <a:t>-</a:t>
            </a:r>
            <a:r>
              <a:rPr lang="en-US" sz="2000" spc="-25"/>
              <a:t>V</a:t>
            </a:r>
            <a:r>
              <a:rPr lang="en-US" sz="2000" spc="-20"/>
              <a:t>R</a:t>
            </a:r>
            <a:r>
              <a:rPr lang="en-US" sz="2000" spc="20"/>
              <a:t> </a:t>
            </a:r>
            <a:r>
              <a:rPr lang="en-US" sz="2000" spc="-50"/>
              <a:t>r</a:t>
            </a:r>
            <a:r>
              <a:rPr lang="en-US" sz="2000" spc="-15"/>
              <a:t>e</a:t>
            </a:r>
            <a:r>
              <a:rPr lang="en-US" sz="2000" spc="-10"/>
              <a:t>c</a:t>
            </a:r>
            <a:r>
              <a:rPr lang="en-US" sz="2000" spc="-15"/>
              <a:t>e</a:t>
            </a:r>
            <a:r>
              <a:rPr lang="en-US" sz="2000" spc="-20"/>
              <a:t>i</a:t>
            </a:r>
            <a:r>
              <a:rPr lang="en-US" sz="2000" spc="-45"/>
              <a:t>v</a:t>
            </a:r>
            <a:r>
              <a:rPr lang="en-US" sz="2000" spc="-15"/>
              <a:t>e</a:t>
            </a:r>
            <a:r>
              <a:rPr lang="en-US" sz="2000" spc="-10"/>
              <a:t> </a:t>
            </a:r>
            <a:r>
              <a:rPr lang="en-US" sz="2000" spc="-15"/>
              <a:t>f</a:t>
            </a:r>
            <a:r>
              <a:rPr lang="en-US" sz="2000" spc="-20"/>
              <a:t>undin</a:t>
            </a:r>
            <a:r>
              <a:rPr lang="en-US" sz="2000" spc="-15"/>
              <a:t>g</a:t>
            </a:r>
            <a:r>
              <a:rPr lang="en-US" sz="2000" spc="40"/>
              <a:t> </a:t>
            </a:r>
            <a:r>
              <a:rPr lang="en-US" sz="2000" spc="-15"/>
              <a:t>t</a:t>
            </a:r>
            <a:r>
              <a:rPr lang="en-US" sz="2000" spc="-20"/>
              <a:t>h</a:t>
            </a:r>
            <a:r>
              <a:rPr lang="en-US" sz="2000" spc="-65"/>
              <a:t>r</a:t>
            </a:r>
            <a:r>
              <a:rPr lang="en-US" sz="2000" spc="-15"/>
              <a:t>o</a:t>
            </a:r>
            <a:r>
              <a:rPr lang="en-US" sz="2000" spc="-20"/>
              <a:t>u</a:t>
            </a:r>
            <a:r>
              <a:rPr lang="en-US" sz="2000" spc="-15"/>
              <a:t>gh</a:t>
            </a:r>
            <a:r>
              <a:rPr lang="en-US" sz="2000" spc="30"/>
              <a:t> </a:t>
            </a:r>
            <a:r>
              <a:rPr lang="en-US" sz="2000" spc="-15"/>
              <a:t>t</a:t>
            </a:r>
            <a:r>
              <a:rPr lang="en-US" sz="2000" spc="-20"/>
              <a:t>h</a:t>
            </a:r>
            <a:r>
              <a:rPr lang="en-US" sz="2000" spc="-15"/>
              <a:t>e</a:t>
            </a:r>
            <a:r>
              <a:rPr lang="en-US" sz="2000" spc="15"/>
              <a:t> </a:t>
            </a:r>
            <a:r>
              <a:rPr lang="en-US" sz="2000" spc="-55"/>
              <a:t>F</a:t>
            </a:r>
            <a:r>
              <a:rPr lang="en-US" sz="2000" spc="-15"/>
              <a:t>e</a:t>
            </a:r>
            <a:r>
              <a:rPr lang="en-US" sz="2000" spc="-20"/>
              <a:t>d</a:t>
            </a:r>
            <a:r>
              <a:rPr lang="en-US" sz="2000" spc="-15"/>
              <a:t>e</a:t>
            </a:r>
            <a:r>
              <a:rPr lang="en-US" sz="2000" spc="-75"/>
              <a:t>r</a:t>
            </a:r>
            <a:r>
              <a:rPr lang="en-US" sz="2000" spc="-15"/>
              <a:t>a</a:t>
            </a:r>
            <a:r>
              <a:rPr lang="en-US" sz="2000"/>
              <a:t>l</a:t>
            </a:r>
            <a:r>
              <a:rPr lang="en-US" sz="2000" spc="-5"/>
              <a:t> </a:t>
            </a:r>
            <a:r>
              <a:rPr lang="en-US" sz="2000" spc="-50"/>
              <a:t>E</a:t>
            </a:r>
            <a:r>
              <a:rPr lang="en-US" sz="2000" spc="-20"/>
              <a:t>du</a:t>
            </a:r>
            <a:r>
              <a:rPr lang="en-US" sz="2000" spc="-35"/>
              <a:t>ca</a:t>
            </a:r>
            <a:r>
              <a:rPr lang="en-US" sz="2000" spc="-15"/>
              <a:t>t</a:t>
            </a:r>
            <a:r>
              <a:rPr lang="en-US" sz="2000" spc="-20"/>
              <a:t>i</a:t>
            </a:r>
            <a:r>
              <a:rPr lang="en-US" sz="2000" spc="-15"/>
              <a:t>on</a:t>
            </a:r>
            <a:r>
              <a:rPr lang="en-US" sz="2000" spc="10"/>
              <a:t> </a:t>
            </a:r>
            <a:r>
              <a:rPr lang="en-US" sz="2000" spc="-25"/>
              <a:t>D</a:t>
            </a:r>
            <a:r>
              <a:rPr lang="en-US" sz="2000" spc="-15"/>
              <a:t>e</a:t>
            </a:r>
            <a:r>
              <a:rPr lang="en-US" sz="2000" spc="-20"/>
              <a:t>p</a:t>
            </a:r>
            <a:r>
              <a:rPr lang="en-US" sz="2000" spc="-15"/>
              <a:t>art</a:t>
            </a:r>
            <a:r>
              <a:rPr lang="en-US" sz="2000" spc="-30"/>
              <a:t>m</a:t>
            </a:r>
            <a:r>
              <a:rPr lang="en-US" sz="2000" spc="-15"/>
              <a:t>e</a:t>
            </a:r>
            <a:r>
              <a:rPr lang="en-US" sz="2000" spc="-45"/>
              <a:t>n</a:t>
            </a:r>
            <a:r>
              <a:rPr lang="en-US" sz="2000" spc="80"/>
              <a:t>t</a:t>
            </a:r>
            <a:r>
              <a:rPr lang="en-US" sz="2000" spc="-180"/>
              <a:t>’</a:t>
            </a:r>
            <a:r>
              <a:rPr lang="en-US" sz="2000" spc="-15"/>
              <a:t>s</a:t>
            </a:r>
            <a:r>
              <a:rPr lang="en-US" sz="2000" spc="35"/>
              <a:t> </a:t>
            </a:r>
            <a:r>
              <a:rPr lang="en-US" sz="2000" spc="-65"/>
              <a:t>R</a:t>
            </a:r>
            <a:r>
              <a:rPr lang="en-US" sz="2000" spc="-15"/>
              <a:t>e</a:t>
            </a:r>
            <a:r>
              <a:rPr lang="en-US" sz="2000" spc="-20"/>
              <a:t>h</a:t>
            </a:r>
            <a:r>
              <a:rPr lang="en-US" sz="2000" spc="-15"/>
              <a:t>a</a:t>
            </a:r>
            <a:r>
              <a:rPr lang="en-US" sz="2000" spc="-20"/>
              <a:t>bili</a:t>
            </a:r>
            <a:r>
              <a:rPr lang="en-US" sz="2000" spc="-50"/>
              <a:t>t</a:t>
            </a:r>
            <a:r>
              <a:rPr lang="en-US" sz="2000" spc="-35"/>
              <a:t>a</a:t>
            </a:r>
            <a:r>
              <a:rPr lang="en-US" sz="2000" spc="-15"/>
              <a:t>t</a:t>
            </a:r>
            <a:r>
              <a:rPr lang="en-US" sz="2000" spc="-20"/>
              <a:t>i</a:t>
            </a:r>
            <a:r>
              <a:rPr lang="en-US" sz="2000" spc="-15"/>
              <a:t>on</a:t>
            </a:r>
            <a:r>
              <a:rPr lang="en-US" sz="2000" spc="-10"/>
              <a:t> </a:t>
            </a:r>
            <a:r>
              <a:rPr lang="en-US" sz="2000" spc="-20"/>
              <a:t>S</a:t>
            </a:r>
            <a:r>
              <a:rPr lang="en-US" sz="2000" spc="-15"/>
              <a:t>e</a:t>
            </a:r>
            <a:r>
              <a:rPr lang="en-US" sz="2000" spc="5"/>
              <a:t>r</a:t>
            </a:r>
            <a:r>
              <a:rPr lang="en-US" sz="2000" spc="-20"/>
              <a:t>vi</a:t>
            </a:r>
            <a:r>
              <a:rPr lang="en-US" sz="2000" spc="-10"/>
              <a:t>c</a:t>
            </a:r>
            <a:r>
              <a:rPr lang="en-US" sz="2000" spc="-15"/>
              <a:t>es</a:t>
            </a:r>
            <a:r>
              <a:rPr lang="en-US" sz="2000" spc="10"/>
              <a:t> </a:t>
            </a:r>
            <a:r>
              <a:rPr lang="en-US" sz="2000" spc="-20"/>
              <a:t>Ad</a:t>
            </a:r>
            <a:r>
              <a:rPr lang="en-US" sz="2000" spc="-30"/>
              <a:t>m</a:t>
            </a:r>
            <a:r>
              <a:rPr lang="en-US" sz="2000" spc="-20"/>
              <a:t>ini</a:t>
            </a:r>
            <a:r>
              <a:rPr lang="en-US" sz="2000" spc="-55"/>
              <a:t>s</a:t>
            </a:r>
            <a:r>
              <a:rPr lang="en-US" sz="2000" spc="-15"/>
              <a:t>t</a:t>
            </a:r>
            <a:r>
              <a:rPr lang="en-US" sz="2000" spc="-75"/>
              <a:t>r</a:t>
            </a:r>
            <a:r>
              <a:rPr lang="en-US" sz="2000" spc="-35"/>
              <a:t>a</a:t>
            </a:r>
            <a:r>
              <a:rPr lang="en-US" sz="2000" spc="-15"/>
              <a:t>t</a:t>
            </a:r>
            <a:r>
              <a:rPr lang="en-US" sz="2000" spc="-20"/>
              <a:t>i</a:t>
            </a:r>
            <a:r>
              <a:rPr lang="en-US" sz="2000" spc="-15"/>
              <a:t>on</a:t>
            </a:r>
            <a:r>
              <a:rPr lang="en-US" sz="2000" spc="55"/>
              <a:t> </a:t>
            </a:r>
            <a:r>
              <a:rPr lang="en-US" sz="2000" spc="-10"/>
              <a:t>(</a:t>
            </a:r>
            <a:r>
              <a:rPr lang="en-US" sz="2000" spc="-55"/>
              <a:t>R</a:t>
            </a:r>
            <a:r>
              <a:rPr lang="en-US" sz="2000" spc="-40"/>
              <a:t>S</a:t>
            </a:r>
            <a:r>
              <a:rPr lang="en-US" sz="2000" spc="-15"/>
              <a:t>A)</a:t>
            </a:r>
            <a:endParaRPr lang="en-US" sz="2000">
              <a:ea typeface="Calibri"/>
              <a:cs typeface="Calibri"/>
            </a:endParaRPr>
          </a:p>
          <a:p>
            <a:pPr marL="241300" marR="5080" indent="-228600">
              <a:lnSpc>
                <a:spcPct val="90000"/>
              </a:lnSpc>
              <a:buFont typeface="Arial" panose="020B0604020202020204" pitchFamily="34" charset="0"/>
              <a:buChar char="•"/>
              <a:tabLst>
                <a:tab pos="241300" algn="l"/>
              </a:tabLst>
            </a:pPr>
            <a:endParaRPr lang="en-US" sz="2000" spc="-15"/>
          </a:p>
          <a:p>
            <a:pPr marL="241300" marR="721995" indent="-228600">
              <a:lnSpc>
                <a:spcPct val="90000"/>
              </a:lnSpc>
              <a:spcBef>
                <a:spcPts val="994"/>
              </a:spcBef>
              <a:buFont typeface="Arial" panose="020B0604020202020204" pitchFamily="34" charset="0"/>
              <a:buChar char="•"/>
              <a:tabLst>
                <a:tab pos="241300" algn="l"/>
              </a:tabLst>
            </a:pPr>
            <a:r>
              <a:rPr lang="en-US" sz="2000" spc="-265"/>
              <a:t>T</a:t>
            </a:r>
            <a:r>
              <a:rPr lang="en-US" sz="2000" spc="-15"/>
              <a:t>o</a:t>
            </a:r>
            <a:r>
              <a:rPr lang="en-US" sz="2000"/>
              <a:t> </a:t>
            </a:r>
            <a:r>
              <a:rPr lang="en-US" sz="2000" spc="-20"/>
              <a:t>i</a:t>
            </a:r>
            <a:r>
              <a:rPr lang="en-US" sz="2000" spc="-30"/>
              <a:t>m</a:t>
            </a:r>
            <a:r>
              <a:rPr lang="en-US" sz="2000" spc="-20"/>
              <a:t>pl</a:t>
            </a:r>
            <a:r>
              <a:rPr lang="en-US" sz="2000" spc="-15"/>
              <a:t>e</a:t>
            </a:r>
            <a:r>
              <a:rPr lang="en-US" sz="2000" spc="-30"/>
              <a:t>m</a:t>
            </a:r>
            <a:r>
              <a:rPr lang="en-US" sz="2000" spc="-15"/>
              <a:t>e</a:t>
            </a:r>
            <a:r>
              <a:rPr lang="en-US" sz="2000" spc="-45"/>
              <a:t>n</a:t>
            </a:r>
            <a:r>
              <a:rPr lang="en-US" sz="2000" spc="-10"/>
              <a:t>t</a:t>
            </a:r>
            <a:r>
              <a:rPr lang="en-US" sz="2000" spc="25"/>
              <a:t> </a:t>
            </a:r>
            <a:r>
              <a:rPr lang="en-US" sz="2000" spc="-15"/>
              <a:t>o</a:t>
            </a:r>
            <a:r>
              <a:rPr lang="en-US" sz="2000" spc="-20"/>
              <a:t>u</a:t>
            </a:r>
            <a:r>
              <a:rPr lang="en-US" sz="2000" spc="-10"/>
              <a:t>r</a:t>
            </a:r>
            <a:r>
              <a:rPr lang="en-US" sz="2000" spc="10"/>
              <a:t> </a:t>
            </a:r>
            <a:r>
              <a:rPr lang="en-US" sz="2000" spc="-30"/>
              <a:t>M</a:t>
            </a:r>
            <a:r>
              <a:rPr lang="en-US" sz="2000" spc="-20"/>
              <a:t>issi</a:t>
            </a:r>
            <a:r>
              <a:rPr lang="en-US" sz="2000" spc="-15"/>
              <a:t>on</a:t>
            </a:r>
            <a:r>
              <a:rPr lang="en-US" sz="2000" spc="45"/>
              <a:t> </a:t>
            </a:r>
            <a:r>
              <a:rPr lang="en-US" sz="2000" spc="-15"/>
              <a:t>a</a:t>
            </a:r>
            <a:r>
              <a:rPr lang="en-US" sz="2000" spc="-20"/>
              <a:t>n</a:t>
            </a:r>
            <a:r>
              <a:rPr lang="en-US" sz="2000" spc="-15"/>
              <a:t>d </a:t>
            </a:r>
            <a:r>
              <a:rPr lang="en-US" sz="2000" spc="-25"/>
              <a:t>V</a:t>
            </a:r>
            <a:r>
              <a:rPr lang="en-US" sz="2000" spc="-20"/>
              <a:t>isi</a:t>
            </a:r>
            <a:r>
              <a:rPr lang="en-US" sz="2000" spc="-15"/>
              <a:t>on,</a:t>
            </a:r>
            <a:r>
              <a:rPr lang="en-US" sz="2000" spc="30"/>
              <a:t> </a:t>
            </a:r>
            <a:r>
              <a:rPr lang="en-US" sz="2000" spc="-45"/>
              <a:t>A</a:t>
            </a:r>
            <a:r>
              <a:rPr lang="en-US" sz="2000" spc="-20"/>
              <a:t>CC</a:t>
            </a:r>
            <a:r>
              <a:rPr lang="en-US" sz="2000" spc="-40"/>
              <a:t>E</a:t>
            </a:r>
            <a:r>
              <a:rPr lang="en-US" sz="2000" spc="-10"/>
              <a:t>S</a:t>
            </a:r>
            <a:r>
              <a:rPr lang="en-US" sz="2000" spc="-15"/>
              <a:t>-</a:t>
            </a:r>
            <a:r>
              <a:rPr lang="en-US" sz="2000" spc="-25"/>
              <a:t>V</a:t>
            </a:r>
            <a:r>
              <a:rPr lang="en-US" sz="2000" spc="-20"/>
              <a:t>R </a:t>
            </a:r>
            <a:r>
              <a:rPr lang="en-US" sz="2000" spc="-35"/>
              <a:t>c</a:t>
            </a:r>
            <a:r>
              <a:rPr lang="en-US" sz="2000" spc="-15"/>
              <a:t>o</a:t>
            </a:r>
            <a:r>
              <a:rPr lang="en-US" sz="2000" spc="-45"/>
              <a:t>n</a:t>
            </a:r>
            <a:r>
              <a:rPr lang="en-US" sz="2000" spc="-15"/>
              <a:t>t</a:t>
            </a:r>
            <a:r>
              <a:rPr lang="en-US" sz="2000" spc="-75"/>
              <a:t>r</a:t>
            </a:r>
            <a:r>
              <a:rPr lang="en-US" sz="2000" spc="-10"/>
              <a:t>ac</a:t>
            </a:r>
            <a:r>
              <a:rPr lang="en-US" sz="2000" spc="-15"/>
              <a:t>ts</a:t>
            </a:r>
            <a:r>
              <a:rPr lang="en-US" sz="2000" spc="25"/>
              <a:t> </a:t>
            </a:r>
            <a:r>
              <a:rPr lang="en-US" sz="2000" spc="-15"/>
              <a:t>w</a:t>
            </a:r>
            <a:r>
              <a:rPr lang="en-US" sz="2000" spc="-20"/>
              <a:t>i</a:t>
            </a:r>
            <a:r>
              <a:rPr lang="en-US" sz="2000" spc="-15"/>
              <a:t>th</a:t>
            </a:r>
            <a:r>
              <a:rPr lang="en-US" sz="2000" spc="-10"/>
              <a:t> </a:t>
            </a:r>
            <a:r>
              <a:rPr lang="en-US" sz="2000" spc="-45"/>
              <a:t>v</a:t>
            </a:r>
            <a:r>
              <a:rPr lang="en-US" sz="2000" spc="-15"/>
              <a:t>e</a:t>
            </a:r>
            <a:r>
              <a:rPr lang="en-US" sz="2000" spc="-20"/>
              <a:t>nd</a:t>
            </a:r>
            <a:r>
              <a:rPr lang="en-US" sz="2000" spc="-15"/>
              <a:t>o</a:t>
            </a:r>
            <a:r>
              <a:rPr lang="en-US" sz="2000" spc="-65"/>
              <a:t>r</a:t>
            </a:r>
            <a:r>
              <a:rPr lang="en-US" sz="2000" spc="-15"/>
              <a:t>s</a:t>
            </a:r>
            <a:r>
              <a:rPr lang="en-US" sz="2000" spc="25"/>
              <a:t> </a:t>
            </a:r>
            <a:r>
              <a:rPr lang="en-US" sz="2000" spc="-35"/>
              <a:t>t</a:t>
            </a:r>
            <a:r>
              <a:rPr lang="en-US" sz="2000" spc="-15"/>
              <a:t>o</a:t>
            </a:r>
            <a:r>
              <a:rPr lang="en-US" sz="2000"/>
              <a:t> </a:t>
            </a:r>
            <a:r>
              <a:rPr lang="en-US" sz="2000" spc="-20"/>
              <a:t>d</a:t>
            </a:r>
            <a:r>
              <a:rPr lang="en-US" sz="2000" spc="-15"/>
              <a:t>e</a:t>
            </a:r>
            <a:r>
              <a:rPr lang="en-US" sz="2000" spc="-20"/>
              <a:t>li</a:t>
            </a:r>
            <a:r>
              <a:rPr lang="en-US" sz="2000" spc="-45"/>
              <a:t>v</a:t>
            </a:r>
            <a:r>
              <a:rPr lang="en-US" sz="2000" spc="-15"/>
              <a:t>er</a:t>
            </a:r>
            <a:r>
              <a:rPr lang="en-US" sz="2000" spc="10"/>
              <a:t> </a:t>
            </a:r>
            <a:r>
              <a:rPr lang="en-US" sz="2000" spc="-20"/>
              <a:t>s</a:t>
            </a:r>
            <a:r>
              <a:rPr lang="en-US" sz="2000" spc="-15"/>
              <a:t>e</a:t>
            </a:r>
            <a:r>
              <a:rPr lang="en-US" sz="2000" spc="5"/>
              <a:t>r</a:t>
            </a:r>
            <a:r>
              <a:rPr lang="en-US" sz="2000" spc="-20"/>
              <a:t>vi</a:t>
            </a:r>
            <a:r>
              <a:rPr lang="en-US" sz="2000" spc="-10"/>
              <a:t>c</a:t>
            </a:r>
            <a:r>
              <a:rPr lang="en-US" sz="2000" spc="-15"/>
              <a:t>es</a:t>
            </a:r>
            <a:r>
              <a:rPr lang="en-US" sz="2000" spc="10"/>
              <a:t> </a:t>
            </a:r>
            <a:r>
              <a:rPr lang="en-US" sz="2000" spc="-20"/>
              <a:t>in</a:t>
            </a:r>
            <a:r>
              <a:rPr lang="en-US" sz="2000" spc="-10"/>
              <a:t>c</a:t>
            </a:r>
            <a:r>
              <a:rPr lang="en-US" sz="2000" spc="-20"/>
              <a:t>ludin</a:t>
            </a:r>
            <a:r>
              <a:rPr lang="en-US" sz="2000" spc="-15"/>
              <a:t>g:</a:t>
            </a:r>
          </a:p>
          <a:p>
            <a:pPr marL="698500" lvl="1" indent="-228600">
              <a:lnSpc>
                <a:spcPct val="90000"/>
              </a:lnSpc>
              <a:buFont typeface="Arial" panose="020B0604020202020204" pitchFamily="34" charset="0"/>
              <a:buChar char="•"/>
              <a:tabLst>
                <a:tab pos="698500" algn="l"/>
              </a:tabLst>
            </a:pPr>
            <a:r>
              <a:rPr lang="en-US" sz="2000" spc="-70"/>
              <a:t>P</a:t>
            </a:r>
            <a:r>
              <a:rPr lang="en-US" sz="2000" spc="-25"/>
              <a:t>o</a:t>
            </a:r>
            <a:r>
              <a:rPr lang="en-US" sz="2000" spc="-30"/>
              <a:t>s</a:t>
            </a:r>
            <a:r>
              <a:rPr lang="en-US" sz="2000" spc="-10"/>
              <a:t>t</a:t>
            </a:r>
            <a:r>
              <a:rPr lang="en-US" sz="2000" spc="-5"/>
              <a:t>-</a:t>
            </a:r>
            <a:r>
              <a:rPr lang="en-US" sz="2000"/>
              <a:t>S</a:t>
            </a:r>
            <a:r>
              <a:rPr lang="en-US" sz="2000" spc="-10"/>
              <a:t>e</a:t>
            </a:r>
            <a:r>
              <a:rPr lang="en-US" sz="2000" spc="-35"/>
              <a:t>c</a:t>
            </a:r>
            <a:r>
              <a:rPr lang="en-US" sz="2000" spc="-10"/>
              <a:t>o</a:t>
            </a:r>
            <a:r>
              <a:rPr lang="en-US" sz="2000" spc="-5"/>
              <a:t>nd</a:t>
            </a:r>
            <a:r>
              <a:rPr lang="en-US" sz="2000"/>
              <a:t>a</a:t>
            </a:r>
            <a:r>
              <a:rPr lang="en-US" sz="2000" spc="0"/>
              <a:t>r</a:t>
            </a:r>
            <a:r>
              <a:rPr lang="en-US" sz="2000" spc="-15"/>
              <a:t>y</a:t>
            </a:r>
            <a:r>
              <a:rPr lang="en-US" sz="2000" spc="-10"/>
              <a:t> </a:t>
            </a:r>
            <a:r>
              <a:rPr lang="en-US" sz="2000" spc="-35"/>
              <a:t>E</a:t>
            </a:r>
            <a:r>
              <a:rPr lang="en-US" sz="2000" spc="-5"/>
              <a:t>du</a:t>
            </a:r>
            <a:r>
              <a:rPr lang="en-US" sz="2000" spc="-20"/>
              <a:t>c</a:t>
            </a:r>
            <a:r>
              <a:rPr lang="en-US" sz="2000" spc="-25"/>
              <a:t>a</a:t>
            </a:r>
            <a:r>
              <a:rPr lang="en-US" sz="2000"/>
              <a:t>ti</a:t>
            </a:r>
            <a:r>
              <a:rPr lang="en-US" sz="2000" spc="-10"/>
              <a:t>o</a:t>
            </a:r>
            <a:r>
              <a:rPr lang="en-US" sz="2000"/>
              <a:t>n</a:t>
            </a:r>
            <a:endParaRPr lang="en-US" sz="2000">
              <a:ea typeface="Calibri"/>
              <a:cs typeface="Calibri"/>
            </a:endParaRPr>
          </a:p>
          <a:p>
            <a:pPr marL="1155700" lvl="2" indent="-228600">
              <a:lnSpc>
                <a:spcPct val="90000"/>
              </a:lnSpc>
              <a:spcBef>
                <a:spcPts val="40"/>
              </a:spcBef>
              <a:buFont typeface="Arial" panose="020B0604020202020204" pitchFamily="34" charset="0"/>
              <a:buChar char="•"/>
              <a:tabLst>
                <a:tab pos="1155700" algn="l"/>
              </a:tabLst>
            </a:pPr>
            <a:r>
              <a:rPr lang="en-US" sz="2000" spc="-5"/>
              <a:t>Colle</a:t>
            </a:r>
            <a:r>
              <a:rPr lang="en-US" sz="2000" spc="-10"/>
              <a:t>g</a:t>
            </a:r>
            <a:r>
              <a:rPr lang="en-US" sz="2000" spc="-5"/>
              <a:t>e</a:t>
            </a:r>
            <a:r>
              <a:rPr lang="en-US" sz="2000"/>
              <a:t>s</a:t>
            </a:r>
            <a:endParaRPr lang="en-US" sz="2000">
              <a:ea typeface="Calibri"/>
              <a:cs typeface="Calibri"/>
            </a:endParaRPr>
          </a:p>
          <a:p>
            <a:pPr marL="1155700" lvl="2" indent="-228600">
              <a:lnSpc>
                <a:spcPct val="90000"/>
              </a:lnSpc>
              <a:spcBef>
                <a:spcPts val="10"/>
              </a:spcBef>
              <a:buFont typeface="Arial" panose="020B0604020202020204" pitchFamily="34" charset="0"/>
              <a:buChar char="•"/>
              <a:tabLst>
                <a:tab pos="1155700" algn="l"/>
              </a:tabLst>
            </a:pPr>
            <a:r>
              <a:rPr lang="en-US" sz="2000"/>
              <a:t>B</a:t>
            </a:r>
            <a:r>
              <a:rPr lang="en-US" sz="2000" spc="-5"/>
              <a:t>P</a:t>
            </a:r>
            <a:r>
              <a:rPr lang="en-US" sz="2000"/>
              <a:t>SS</a:t>
            </a:r>
            <a:r>
              <a:rPr lang="en-US" sz="2000" spc="5"/>
              <a:t> </a:t>
            </a:r>
            <a:r>
              <a:rPr lang="en-US" sz="2000"/>
              <a:t>Scho</a:t>
            </a:r>
            <a:r>
              <a:rPr lang="en-US" sz="2000" spc="-5"/>
              <a:t>ol</a:t>
            </a:r>
            <a:r>
              <a:rPr lang="en-US" sz="2000"/>
              <a:t>s</a:t>
            </a:r>
            <a:endParaRPr lang="en-US" sz="2000">
              <a:ea typeface="Calibri"/>
              <a:cs typeface="Calibri"/>
            </a:endParaRPr>
          </a:p>
          <a:p>
            <a:pPr marL="698500" lvl="1" indent="-228600">
              <a:lnSpc>
                <a:spcPct val="90000"/>
              </a:lnSpc>
              <a:buFont typeface="Arial" panose="020B0604020202020204" pitchFamily="34" charset="0"/>
              <a:buChar char="•"/>
              <a:tabLst>
                <a:tab pos="698500" algn="l"/>
              </a:tabLst>
            </a:pPr>
            <a:r>
              <a:rPr lang="en-US" sz="2000" spc="-130"/>
              <a:t>V</a:t>
            </a:r>
            <a:r>
              <a:rPr lang="en-US" sz="2000" spc="-10"/>
              <a:t>e</a:t>
            </a:r>
            <a:r>
              <a:rPr lang="en-US" sz="2000" spc="-5"/>
              <a:t>h</a:t>
            </a:r>
            <a:r>
              <a:rPr lang="en-US" sz="2000"/>
              <a:t>i</a:t>
            </a:r>
            <a:r>
              <a:rPr lang="en-US" sz="2000" spc="-10"/>
              <a:t>c</a:t>
            </a:r>
            <a:r>
              <a:rPr lang="en-US" sz="2000"/>
              <a:t>l</a:t>
            </a:r>
            <a:r>
              <a:rPr lang="en-US" sz="2000" spc="-15"/>
              <a:t>e</a:t>
            </a:r>
            <a:r>
              <a:rPr lang="en-US" sz="2000"/>
              <a:t> M</a:t>
            </a:r>
            <a:r>
              <a:rPr lang="en-US" sz="2000" spc="-10"/>
              <a:t>o</a:t>
            </a:r>
            <a:r>
              <a:rPr lang="en-US" sz="2000" spc="-5"/>
              <a:t>d</a:t>
            </a:r>
            <a:r>
              <a:rPr lang="en-US" sz="2000"/>
              <a:t>i</a:t>
            </a:r>
            <a:r>
              <a:rPr lang="en-US" sz="2000" spc="-5"/>
              <a:t>f</a:t>
            </a:r>
            <a:r>
              <a:rPr lang="en-US" sz="2000"/>
              <a:t>i</a:t>
            </a:r>
            <a:r>
              <a:rPr lang="en-US" sz="2000" spc="-35"/>
              <a:t>c</a:t>
            </a:r>
            <a:r>
              <a:rPr lang="en-US" sz="2000" spc="-25"/>
              <a:t>a</a:t>
            </a:r>
            <a:r>
              <a:rPr lang="en-US" sz="2000"/>
              <a:t>ti</a:t>
            </a:r>
            <a:r>
              <a:rPr lang="en-US" sz="2000" spc="-10"/>
              <a:t>o</a:t>
            </a:r>
            <a:r>
              <a:rPr lang="en-US" sz="2000" spc="-5"/>
              <a:t>ns</a:t>
            </a:r>
            <a:endParaRPr lang="en-US" sz="2000">
              <a:ea typeface="Calibri"/>
              <a:cs typeface="Calibri"/>
            </a:endParaRPr>
          </a:p>
          <a:p>
            <a:pPr marL="698500" lvl="1" indent="-228600">
              <a:lnSpc>
                <a:spcPct val="90000"/>
              </a:lnSpc>
              <a:buFont typeface="Arial" panose="020B0604020202020204" pitchFamily="34" charset="0"/>
              <a:buChar char="•"/>
              <a:tabLst>
                <a:tab pos="698500" algn="l"/>
              </a:tabLst>
            </a:pPr>
            <a:r>
              <a:rPr lang="en-US" sz="2000" spc="-55"/>
              <a:t>Ps</a:t>
            </a:r>
            <a:r>
              <a:rPr lang="en-US" sz="2000" spc="-50"/>
              <a:t>y</a:t>
            </a:r>
            <a:r>
              <a:rPr lang="en-US" sz="2000" spc="-10"/>
              <a:t>c</a:t>
            </a:r>
            <a:r>
              <a:rPr lang="en-US" sz="2000" spc="-5"/>
              <a:t>h</a:t>
            </a:r>
            <a:r>
              <a:rPr lang="en-US" sz="2000" spc="-10"/>
              <a:t>o</a:t>
            </a:r>
            <a:r>
              <a:rPr lang="en-US" sz="2000"/>
              <a:t>l</a:t>
            </a:r>
            <a:r>
              <a:rPr lang="en-US" sz="2000" spc="-10"/>
              <a:t>o</a:t>
            </a:r>
            <a:r>
              <a:rPr lang="en-US" sz="2000" spc="-20"/>
              <a:t>g</a:t>
            </a:r>
            <a:r>
              <a:rPr lang="en-US" sz="2000"/>
              <a:t>i</a:t>
            </a:r>
            <a:r>
              <a:rPr lang="en-US" sz="2000" spc="-20"/>
              <a:t>c</a:t>
            </a:r>
            <a:r>
              <a:rPr lang="en-US" sz="2000"/>
              <a:t>al</a:t>
            </a:r>
            <a:r>
              <a:rPr lang="en-US" sz="2000" spc="-15"/>
              <a:t> </a:t>
            </a:r>
            <a:r>
              <a:rPr lang="en-US" sz="2000"/>
              <a:t>S</a:t>
            </a:r>
            <a:r>
              <a:rPr lang="en-US" sz="2000" spc="5"/>
              <a:t>e</a:t>
            </a:r>
            <a:r>
              <a:rPr lang="en-US" sz="2000" spc="15"/>
              <a:t>r</a:t>
            </a:r>
            <a:r>
              <a:rPr lang="en-US" sz="2000" spc="-20"/>
              <a:t>v</a:t>
            </a:r>
            <a:r>
              <a:rPr lang="en-US" sz="2000"/>
              <a:t>i</a:t>
            </a:r>
            <a:r>
              <a:rPr lang="en-US" sz="2000" spc="5"/>
              <a:t>c</a:t>
            </a:r>
            <a:r>
              <a:rPr lang="en-US" sz="2000" spc="-10"/>
              <a:t>e</a:t>
            </a:r>
            <a:r>
              <a:rPr lang="en-US" sz="2000"/>
              <a:t>s</a:t>
            </a:r>
            <a:endParaRPr lang="en-US" sz="2000">
              <a:ea typeface="Calibri"/>
              <a:cs typeface="Calibri"/>
            </a:endParaRPr>
          </a:p>
          <a:p>
            <a:pPr marL="698500" lvl="1" indent="-228600">
              <a:lnSpc>
                <a:spcPct val="90000"/>
              </a:lnSpc>
              <a:buFont typeface="Arial" panose="020B0604020202020204" pitchFamily="34" charset="0"/>
              <a:buChar char="•"/>
              <a:tabLst>
                <a:tab pos="698500" algn="l"/>
              </a:tabLst>
            </a:pPr>
            <a:r>
              <a:rPr lang="en-US" sz="2000"/>
              <a:t>C</a:t>
            </a:r>
            <a:r>
              <a:rPr lang="en-US" sz="2000" spc="-10"/>
              <a:t>o</a:t>
            </a:r>
            <a:r>
              <a:rPr lang="en-US" sz="2000" spc="-45"/>
              <a:t>r</a:t>
            </a:r>
            <a:r>
              <a:rPr lang="en-US" sz="2000" spc="-15"/>
              <a:t>e</a:t>
            </a:r>
            <a:r>
              <a:rPr lang="en-US" sz="2000" spc="-10"/>
              <a:t> </a:t>
            </a:r>
            <a:r>
              <a:rPr lang="en-US" sz="2000" spc="-50"/>
              <a:t>R</a:t>
            </a:r>
            <a:r>
              <a:rPr lang="en-US" sz="2000" spc="-10"/>
              <a:t>e</a:t>
            </a:r>
            <a:r>
              <a:rPr lang="en-US" sz="2000" spc="-5"/>
              <a:t>h</a:t>
            </a:r>
            <a:r>
              <a:rPr lang="en-US" sz="2000"/>
              <a:t>a</a:t>
            </a:r>
            <a:r>
              <a:rPr lang="en-US" sz="2000" spc="-5"/>
              <a:t>b</a:t>
            </a:r>
            <a:r>
              <a:rPr lang="en-US" sz="2000"/>
              <a:t>ili</a:t>
            </a:r>
            <a:r>
              <a:rPr lang="en-US" sz="2000" spc="-25"/>
              <a:t>ta</a:t>
            </a:r>
            <a:r>
              <a:rPr lang="en-US" sz="2000" spc="-10"/>
              <a:t>t</a:t>
            </a:r>
            <a:r>
              <a:rPr lang="en-US" sz="2000"/>
              <a:t>i</a:t>
            </a:r>
            <a:r>
              <a:rPr lang="en-US" sz="2000" spc="-10"/>
              <a:t>o</a:t>
            </a:r>
            <a:r>
              <a:rPr lang="en-US" sz="2000"/>
              <a:t>n</a:t>
            </a:r>
            <a:r>
              <a:rPr lang="en-US" sz="2000" spc="-30"/>
              <a:t> </a:t>
            </a:r>
            <a:r>
              <a:rPr lang="en-US" sz="2000"/>
              <a:t>S</a:t>
            </a:r>
            <a:r>
              <a:rPr lang="en-US" sz="2000" spc="5"/>
              <a:t>e</a:t>
            </a:r>
            <a:r>
              <a:rPr lang="en-US" sz="2000" spc="15"/>
              <a:t>r</a:t>
            </a:r>
            <a:r>
              <a:rPr lang="en-US" sz="2000" spc="-20"/>
              <a:t>v</a:t>
            </a:r>
            <a:r>
              <a:rPr lang="en-US" sz="2000"/>
              <a:t>i</a:t>
            </a:r>
            <a:r>
              <a:rPr lang="en-US" sz="2000" spc="5"/>
              <a:t>c</a:t>
            </a:r>
            <a:r>
              <a:rPr lang="en-US" sz="2000" spc="-10"/>
              <a:t>e</a:t>
            </a:r>
            <a:r>
              <a:rPr lang="en-US" sz="2000"/>
              <a:t>s</a:t>
            </a:r>
            <a:endParaRPr lang="en-US" sz="2000">
              <a:ea typeface="Calibri"/>
              <a:cs typeface="Calibri"/>
            </a:endParaRPr>
          </a:p>
          <a:p>
            <a:pPr marL="698500" lvl="1" indent="-228600">
              <a:lnSpc>
                <a:spcPct val="90000"/>
              </a:lnSpc>
              <a:buFont typeface="Arial" panose="020B0604020202020204" pitchFamily="34" charset="0"/>
              <a:buChar char="•"/>
              <a:tabLst>
                <a:tab pos="698500" algn="l"/>
              </a:tabLst>
            </a:pPr>
            <a:r>
              <a:rPr lang="en-US" sz="2000">
                <a:ea typeface="Calibri"/>
                <a:cs typeface="Calibri"/>
              </a:rPr>
              <a:t>Sign Language Interpreting</a:t>
            </a:r>
          </a:p>
        </p:txBody>
      </p:sp>
      <p:pic>
        <p:nvPicPr>
          <p:cNvPr id="3" name="Picture 2" descr="A group of people standing in a room&#10;&#10;AI-generated content may be incorrect.">
            <a:extLst>
              <a:ext uri="{FF2B5EF4-FFF2-40B4-BE49-F238E27FC236}">
                <a16:creationId xmlns:a16="http://schemas.microsoft.com/office/drawing/2014/main" id="{1F72640E-D3D8-BDEE-E3FF-195028B7B73A}"/>
              </a:ext>
            </a:extLst>
          </p:cNvPr>
          <p:cNvPicPr>
            <a:picLocks noChangeAspect="1"/>
          </p:cNvPicPr>
          <p:nvPr/>
        </p:nvPicPr>
        <p:blipFill>
          <a:blip r:embed="rId5"/>
          <a:stretch>
            <a:fillRect/>
          </a:stretch>
        </p:blipFill>
        <p:spPr>
          <a:xfrm>
            <a:off x="691933" y="574892"/>
            <a:ext cx="4388545" cy="3338707"/>
          </a:xfrm>
          <a:prstGeom prst="rect">
            <a:avLst/>
          </a:prstGeom>
        </p:spPr>
      </p:pic>
      <p:pic>
        <p:nvPicPr>
          <p:cNvPr id="5" name="Picture 4">
            <a:extLst>
              <a:ext uri="{FF2B5EF4-FFF2-40B4-BE49-F238E27FC236}">
                <a16:creationId xmlns:a16="http://schemas.microsoft.com/office/drawing/2014/main" id="{94C79091-C474-9546-12A3-3D10F23D108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02" y="5971415"/>
            <a:ext cx="1905627" cy="881119"/>
          </a:xfrm>
          <a:prstGeom prst="rect">
            <a:avLst/>
          </a:prstGeom>
        </p:spPr>
      </p:pic>
      <p:pic>
        <p:nvPicPr>
          <p:cNvPr id="9" name="Recorded Sound">
            <a:hlinkClick r:id="" action="ppaction://media"/>
            <a:extLst>
              <a:ext uri="{FF2B5EF4-FFF2-40B4-BE49-F238E27FC236}">
                <a16:creationId xmlns:a16="http://schemas.microsoft.com/office/drawing/2014/main" id="{9E8DC969-BF23-2CF5-03CB-330B4FF586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1982" y="5760166"/>
            <a:ext cx="619603" cy="619603"/>
          </a:xfrm>
          <a:prstGeom prst="rect">
            <a:avLst/>
          </a:prstGeom>
        </p:spPr>
      </p:pic>
    </p:spTree>
    <p:extLst>
      <p:ext uri="{BB962C8B-B14F-4D97-AF65-F5344CB8AC3E}">
        <p14:creationId xmlns:p14="http://schemas.microsoft.com/office/powerpoint/2010/main" val="1329118063"/>
      </p:ext>
    </p:extLst>
  </p:cSld>
  <p:clrMapOvr>
    <a:masterClrMapping/>
  </p:clrMapOvr>
  <mc:AlternateContent xmlns:mc="http://schemas.openxmlformats.org/markup-compatibility/2006" xmlns:p14="http://schemas.microsoft.com/office/powerpoint/2010/main">
    <mc:Choice Requires="p14">
      <p:transition spd="slow" p14:dur="2000" advTm="51721">
        <p14:prism isContent="1"/>
      </p:transition>
    </mc:Choice>
    <mc:Fallback xmlns="">
      <p:transition spd="slow" advTm="517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3F4E1-D25D-DAC0-CE5B-D1810130B128}"/>
              </a:ext>
            </a:extLst>
          </p:cNvPr>
          <p:cNvSpPr>
            <a:spLocks noGrp="1"/>
          </p:cNvSpPr>
          <p:nvPr>
            <p:ph type="title"/>
          </p:nvPr>
        </p:nvSpPr>
        <p:spPr>
          <a:xfrm>
            <a:off x="6100313" y="529115"/>
            <a:ext cx="5267864" cy="5135564"/>
          </a:xfrm>
        </p:spPr>
        <p:txBody>
          <a:bodyPr vert="horz" lIns="91440" tIns="45720" rIns="91440" bIns="45720" rtlCol="0" anchor="b">
            <a:normAutofit/>
          </a:bodyPr>
          <a:lstStyle/>
          <a:p>
            <a:r>
              <a:rPr lang="en-US" b="1">
                <a:solidFill>
                  <a:srgbClr val="115DA9"/>
                </a:solidFill>
                <a:ea typeface="Calibri Light"/>
                <a:cs typeface="Calibri Light"/>
              </a:rPr>
              <a:t>Introduction to Sign Language Interpretation Services</a:t>
            </a:r>
            <a:br>
              <a:rPr lang="en-US" sz="2800" b="1">
                <a:ea typeface="Calibri Light"/>
                <a:cs typeface="Calibri Light"/>
              </a:rPr>
            </a:br>
            <a:br>
              <a:rPr lang="en-US" sz="2800" b="1">
                <a:ea typeface="Calibri Light"/>
                <a:cs typeface="Calibri Light"/>
              </a:rPr>
            </a:br>
            <a:br>
              <a:rPr lang="en-US" sz="2800" b="1">
                <a:ea typeface="Calibri Light"/>
                <a:cs typeface="Calibri Light"/>
              </a:rPr>
            </a:br>
            <a:r>
              <a:rPr lang="en-US" sz="3200" b="1">
                <a:solidFill>
                  <a:schemeClr val="bg1"/>
                </a:solidFill>
                <a:ea typeface="Calibri Light"/>
                <a:cs typeface="Calibri Light"/>
              </a:rPr>
              <a:t>   </a:t>
            </a:r>
            <a:br>
              <a:rPr lang="en-US" sz="3200" b="1">
                <a:ea typeface="Calibri Light"/>
                <a:cs typeface="Calibri Light"/>
              </a:rPr>
            </a:br>
            <a:endParaRPr lang="en-US" sz="2800" b="1">
              <a:ea typeface="Calibri Light"/>
              <a:cs typeface="Calibri Light"/>
            </a:endParaRPr>
          </a:p>
        </p:txBody>
      </p:sp>
      <p:pic>
        <p:nvPicPr>
          <p:cNvPr id="5" name="Picture 4">
            <a:extLst>
              <a:ext uri="{FF2B5EF4-FFF2-40B4-BE49-F238E27FC236}">
                <a16:creationId xmlns:a16="http://schemas.microsoft.com/office/drawing/2014/main" id="{534CDBD6-EFF1-6037-3451-AC92AF3E901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02" y="5971415"/>
            <a:ext cx="1905627" cy="881119"/>
          </a:xfrm>
          <a:prstGeom prst="rect">
            <a:avLst/>
          </a:prstGeom>
        </p:spPr>
      </p:pic>
      <p:pic>
        <p:nvPicPr>
          <p:cNvPr id="8" name="Picture 7" descr="A collage of people sitting in a room&#10;&#10;AI-generated content may be incorrect.">
            <a:extLst>
              <a:ext uri="{FF2B5EF4-FFF2-40B4-BE49-F238E27FC236}">
                <a16:creationId xmlns:a16="http://schemas.microsoft.com/office/drawing/2014/main" id="{24501FB0-AFA2-92C7-C43D-1C955C284D3C}"/>
              </a:ext>
            </a:extLst>
          </p:cNvPr>
          <p:cNvPicPr>
            <a:picLocks noChangeAspect="1"/>
          </p:cNvPicPr>
          <p:nvPr/>
        </p:nvPicPr>
        <p:blipFill>
          <a:blip r:embed="rId6"/>
          <a:stretch>
            <a:fillRect/>
          </a:stretch>
        </p:blipFill>
        <p:spPr>
          <a:xfrm>
            <a:off x="541376" y="534018"/>
            <a:ext cx="5571993" cy="3719034"/>
          </a:xfrm>
          <a:prstGeom prst="rect">
            <a:avLst/>
          </a:prstGeom>
        </p:spPr>
      </p:pic>
      <p:pic>
        <p:nvPicPr>
          <p:cNvPr id="6" name="Brendas Recorded Sound">
            <a:hlinkClick r:id="" action="ppaction://media"/>
            <a:extLst>
              <a:ext uri="{FF2B5EF4-FFF2-40B4-BE49-F238E27FC236}">
                <a16:creationId xmlns:a16="http://schemas.microsoft.com/office/drawing/2014/main" id="{5C40882C-0AE9-B249-A5EB-BB444BB6E8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18460" y="5828217"/>
            <a:ext cx="556117" cy="556117"/>
          </a:xfrm>
          <a:prstGeom prst="rect">
            <a:avLst/>
          </a:prstGeom>
        </p:spPr>
      </p:pic>
    </p:spTree>
    <p:extLst>
      <p:ext uri="{BB962C8B-B14F-4D97-AF65-F5344CB8AC3E}">
        <p14:creationId xmlns:p14="http://schemas.microsoft.com/office/powerpoint/2010/main" val="2165011560"/>
      </p:ext>
    </p:extLst>
  </p:cSld>
  <p:clrMapOvr>
    <a:masterClrMapping/>
  </p:clrMapOvr>
  <p:transition spd="slow" advTm="7879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6080B-A335-E99B-5F23-DCB6FBD894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 y="5971299"/>
            <a:ext cx="1905627" cy="881352"/>
          </a:xfrm>
          <a:prstGeom prst="rect">
            <a:avLst/>
          </a:prstGeom>
        </p:spPr>
      </p:pic>
      <p:sp>
        <p:nvSpPr>
          <p:cNvPr id="7" name="Content Placeholder 2">
            <a:extLst>
              <a:ext uri="{FF2B5EF4-FFF2-40B4-BE49-F238E27FC236}">
                <a16:creationId xmlns:a16="http://schemas.microsoft.com/office/drawing/2014/main" id="{EEB64D55-ED49-4ED2-BE7E-ACA5573D3DDA}"/>
              </a:ext>
            </a:extLst>
          </p:cNvPr>
          <p:cNvSpPr txBox="1">
            <a:spLocks/>
          </p:cNvSpPr>
          <p:nvPr/>
        </p:nvSpPr>
        <p:spPr>
          <a:xfrm>
            <a:off x="366220" y="1051556"/>
            <a:ext cx="10626848" cy="47548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6215" indent="-196215" defTabSz="786384">
              <a:spcBef>
                <a:spcPts val="860"/>
              </a:spcBef>
            </a:pPr>
            <a:r>
              <a:rPr lang="en-US" sz="2400">
                <a:ea typeface="Calibri"/>
                <a:cs typeface="Calibri"/>
              </a:rPr>
              <a:t>No Restrictions – Can apply to serve 1 or many District Office(s)</a:t>
            </a:r>
          </a:p>
          <a:p>
            <a:pPr marL="196215" indent="-196215" defTabSz="786384">
              <a:spcBef>
                <a:spcPts val="860"/>
              </a:spcBef>
            </a:pPr>
            <a:r>
              <a:rPr lang="en-US" sz="2400"/>
              <a:t>Virtual and Onsite Service Delivery – No requirement to provide both</a:t>
            </a:r>
          </a:p>
          <a:p>
            <a:pPr marL="196215" indent="-196215" defTabSz="786384">
              <a:spcBef>
                <a:spcPts val="860"/>
              </a:spcBef>
            </a:pPr>
            <a:r>
              <a:rPr lang="en-US" sz="2400">
                <a:ea typeface="Calibri"/>
                <a:cs typeface="Calibri"/>
              </a:rPr>
              <a:t>Mandatory Requirement</a:t>
            </a:r>
          </a:p>
          <a:p>
            <a:pPr marL="653415" lvl="1" indent="-196215" defTabSz="786384">
              <a:spcBef>
                <a:spcPts val="860"/>
              </a:spcBef>
            </a:pPr>
            <a:r>
              <a:rPr lang="en-US">
                <a:ea typeface="Calibri"/>
                <a:cs typeface="Calibri"/>
              </a:rPr>
              <a:t>Agency </a:t>
            </a:r>
            <a:r>
              <a:rPr lang="en-US" b="1">
                <a:ea typeface="Calibri"/>
                <a:cs typeface="Calibri"/>
              </a:rPr>
              <a:t>Supervisors</a:t>
            </a:r>
            <a:r>
              <a:rPr lang="en-US">
                <a:ea typeface="Calibri"/>
                <a:cs typeface="Calibri"/>
              </a:rPr>
              <a:t>:</a:t>
            </a:r>
          </a:p>
          <a:p>
            <a:pPr marL="1110615" lvl="2" indent="-196215" defTabSz="786384">
              <a:spcBef>
                <a:spcPts val="860"/>
              </a:spcBef>
            </a:pPr>
            <a:r>
              <a:rPr lang="en-US" sz="2400">
                <a:ea typeface="Calibri"/>
                <a:cs typeface="Calibri"/>
              </a:rPr>
              <a:t>Must be Certified with 2 years' experience post certification</a:t>
            </a:r>
          </a:p>
          <a:p>
            <a:pPr marL="196215" indent="-196215" defTabSz="786384">
              <a:spcBef>
                <a:spcPts val="860"/>
              </a:spcBef>
            </a:pPr>
            <a:r>
              <a:rPr lang="en-US" sz="2400">
                <a:ea typeface="Calibri"/>
                <a:cs typeface="Calibri"/>
              </a:rPr>
              <a:t>Timeliness of billing</a:t>
            </a:r>
          </a:p>
          <a:p>
            <a:pPr marL="653415" lvl="1" indent="-196215" defTabSz="786384">
              <a:spcBef>
                <a:spcPts val="860"/>
              </a:spcBef>
            </a:pPr>
            <a:r>
              <a:rPr lang="en-US"/>
              <a:t>Payment requests must be submitted through the ACCES-VR vendor portal by the </a:t>
            </a:r>
            <a:r>
              <a:rPr lang="en-US" b="1"/>
              <a:t>15</a:t>
            </a:r>
            <a:r>
              <a:rPr lang="en-US" b="1" baseline="30000"/>
              <a:t>th</a:t>
            </a:r>
            <a:r>
              <a:rPr lang="en-US"/>
              <a:t> day of the month, for services performed during the previous month.</a:t>
            </a:r>
            <a:endParaRPr lang="en-US">
              <a:ea typeface="Calibri"/>
              <a:cs typeface="Calibri"/>
            </a:endParaRPr>
          </a:p>
          <a:p>
            <a:pPr marL="196215" indent="-196215" defTabSz="786384">
              <a:spcBef>
                <a:spcPts val="860"/>
              </a:spcBef>
            </a:pPr>
            <a:r>
              <a:rPr lang="en-US" sz="2400">
                <a:ea typeface="Calibri"/>
                <a:cs typeface="Calibri"/>
              </a:rPr>
              <a:t>Contract Term</a:t>
            </a:r>
          </a:p>
          <a:p>
            <a:pPr marL="653415" lvl="1" indent="-196215" defTabSz="786384">
              <a:spcBef>
                <a:spcPts val="860"/>
              </a:spcBef>
            </a:pPr>
            <a:r>
              <a:rPr lang="en-US"/>
              <a:t>June 1, 2026 - September 30, 2030</a:t>
            </a:r>
            <a:endParaRPr lang="en-US">
              <a:ea typeface="Calibri"/>
              <a:cs typeface="Calibri"/>
            </a:endParaRPr>
          </a:p>
          <a:p>
            <a:pPr marL="196215" indent="-196215" defTabSz="786384">
              <a:spcBef>
                <a:spcPts val="860"/>
              </a:spcBef>
            </a:pPr>
            <a:endParaRPr lang="en-US" sz="2400">
              <a:ea typeface="Calibri"/>
              <a:cs typeface="Calibri"/>
            </a:endParaRPr>
          </a:p>
        </p:txBody>
      </p:sp>
      <p:sp>
        <p:nvSpPr>
          <p:cNvPr id="5" name="object 2">
            <a:extLst>
              <a:ext uri="{FF2B5EF4-FFF2-40B4-BE49-F238E27FC236}">
                <a16:creationId xmlns:a16="http://schemas.microsoft.com/office/drawing/2014/main" id="{5FE6CAC3-1118-FDEB-9ACF-D171DC04076E}"/>
              </a:ext>
            </a:extLst>
          </p:cNvPr>
          <p:cNvSpPr txBox="1">
            <a:spLocks noGrp="1"/>
          </p:cNvSpPr>
          <p:nvPr>
            <p:ph type="title" idx="4294967295"/>
          </p:nvPr>
        </p:nvSpPr>
        <p:spPr>
          <a:xfrm>
            <a:off x="948411" y="226246"/>
            <a:ext cx="9833548" cy="9424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5" normalizeH="0" baseline="0" noProof="0">
                <a:ln>
                  <a:noFill/>
                </a:ln>
                <a:solidFill>
                  <a:schemeClr val="tx1"/>
                </a:solidFill>
                <a:effectLst/>
                <a:uLnTx/>
                <a:uFillTx/>
                <a:latin typeface="+mj-lt"/>
                <a:ea typeface="+mj-ea"/>
                <a:cs typeface="+mj-cs"/>
              </a:rPr>
              <a:t>Key Points in the RFP</a:t>
            </a:r>
          </a:p>
        </p:txBody>
      </p:sp>
      <p:pic>
        <p:nvPicPr>
          <p:cNvPr id="4" name="Brendas Recorded Sound">
            <a:hlinkClick r:id="" action="ppaction://media"/>
            <a:extLst>
              <a:ext uri="{FF2B5EF4-FFF2-40B4-BE49-F238E27FC236}">
                <a16:creationId xmlns:a16="http://schemas.microsoft.com/office/drawing/2014/main" id="{8847128D-1332-427C-4424-B8B9B0E8E5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6573" y="5818165"/>
            <a:ext cx="557620" cy="557620"/>
          </a:xfrm>
          <a:prstGeom prst="rect">
            <a:avLst/>
          </a:prstGeom>
        </p:spPr>
      </p:pic>
    </p:spTree>
    <p:extLst>
      <p:ext uri="{BB962C8B-B14F-4D97-AF65-F5344CB8AC3E}">
        <p14:creationId xmlns:p14="http://schemas.microsoft.com/office/powerpoint/2010/main" val="1846100094"/>
      </p:ext>
    </p:extLst>
  </p:cSld>
  <p:clrMapOvr>
    <a:masterClrMapping/>
  </p:clrMapOvr>
  <mc:AlternateContent xmlns:mc="http://schemas.openxmlformats.org/markup-compatibility/2006" xmlns:p14="http://schemas.microsoft.com/office/powerpoint/2010/main">
    <mc:Choice Requires="p14">
      <p:transition spd="slow" p14:dur="1300" advTm="155885">
        <p14:pan dir="u"/>
      </p:transition>
    </mc:Choice>
    <mc:Fallback xmlns="">
      <p:transition spd="slow" advTm="1558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8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ACCES-VR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pptx" id="{9CB582CB-5719-4985-A993-1021B9FDB5DF}" vid="{9269E19C-D926-4B98-BA61-46222E9AA9E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pptx" id="{9CB582CB-5719-4985-A993-1021B9FDB5DF}" vid="{F279EB3F-1BAD-4129-841E-A7560C51918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93ABF4EE5E4D48B8ACF36915F09F1E" ma:contentTypeVersion="5" ma:contentTypeDescription="Create a new document." ma:contentTypeScope="" ma:versionID="460e50ec330b31297f17fbc0b3116c08">
  <xsd:schema xmlns:xsd="http://www.w3.org/2001/XMLSchema" xmlns:xs="http://www.w3.org/2001/XMLSchema" xmlns:p="http://schemas.microsoft.com/office/2006/metadata/properties" xmlns:ns1="http://schemas.microsoft.com/sharepoint/v3" xmlns:ns2="b753cd0e-24d0-48fd-a866-170527d3df0b" targetNamespace="http://schemas.microsoft.com/office/2006/metadata/properties" ma:root="true" ma:fieldsID="7c5353f24a07e65cb7e6896652120ac4" ns1:_="" ns2:_="">
    <xsd:import namespace="http://schemas.microsoft.com/sharepoint/v3"/>
    <xsd:import namespace="b753cd0e-24d0-48fd-a866-170527d3df0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53cd0e-24d0-48fd-a866-170527d3df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E25C24-D6FE-4A9F-AB0E-7F1AD62B8634}">
  <ds:schemaRefs>
    <ds:schemaRef ds:uri="http://schemas.microsoft.com/sharepoint/v3/contenttype/forms"/>
  </ds:schemaRefs>
</ds:datastoreItem>
</file>

<file path=customXml/itemProps2.xml><?xml version="1.0" encoding="utf-8"?>
<ds:datastoreItem xmlns:ds="http://schemas.openxmlformats.org/officeDocument/2006/customXml" ds:itemID="{1B7F8A3B-0672-4ACD-8F4A-56EA67E35E7D}">
  <ds:schemaRefs>
    <ds:schemaRef ds:uri="http://schemas.microsoft.com/office/2006/documentManagement/type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b753cd0e-24d0-48fd-a866-170527d3df0b"/>
    <ds:schemaRef ds:uri="http://www.w3.org/XML/1998/namespace"/>
  </ds:schemaRefs>
</ds:datastoreItem>
</file>

<file path=customXml/itemProps3.xml><?xml version="1.0" encoding="utf-8"?>
<ds:datastoreItem xmlns:ds="http://schemas.openxmlformats.org/officeDocument/2006/customXml" ds:itemID="{92A5695F-6BB7-4398-AE40-98572FB24356}">
  <ds:schemaRefs>
    <ds:schemaRef ds:uri="b753cd0e-24d0-48fd-a866-170527d3df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ACCES-VR template</Template>
  <TotalTime>0</TotalTime>
  <Words>5565</Words>
  <Application>Microsoft Office PowerPoint</Application>
  <PresentationFormat>Widescreen</PresentationFormat>
  <Paragraphs>506</Paragraphs>
  <Slides>30</Slides>
  <Notes>30</Notes>
  <HiddenSlides>0</HiddenSlides>
  <MMClips>30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ACCES-VR template</vt:lpstr>
      <vt:lpstr>1_Office Theme</vt:lpstr>
      <vt:lpstr>2026-2030  Sign Language Interpreting Services</vt:lpstr>
      <vt:lpstr>Presenters</vt:lpstr>
      <vt:lpstr>Announcements RFP Questions &amp; Answers</vt:lpstr>
      <vt:lpstr>Agenda</vt:lpstr>
      <vt:lpstr>ACCES-VR Overview</vt:lpstr>
      <vt:lpstr>ACCES-VR overview part 2</vt:lpstr>
      <vt:lpstr>An overview of ACCES VR continued</vt:lpstr>
      <vt:lpstr>Introduction to Sign Language Interpretation Services       </vt:lpstr>
      <vt:lpstr>Key Points in the RFP</vt:lpstr>
      <vt:lpstr>Interpreting Rates 2026 -2027 Base Services</vt:lpstr>
      <vt:lpstr>Interpreting Rates 2026-2027 Service Add-Ons</vt:lpstr>
      <vt:lpstr>Interpreting Rates 2026-2027 Service Add-Ons cont.</vt:lpstr>
      <vt:lpstr>Interpreting Rates 2026-2027 </vt:lpstr>
      <vt:lpstr>Travel Chart</vt:lpstr>
      <vt:lpstr>Performance Monitoring</vt:lpstr>
      <vt:lpstr>     Evaluation of Bids  Proposal Submission: All eligible proposals must be received by the deadline. Ensure all components of the application are addressed. Submit the required number of copies, completed forms, assurances, and original signatures. Evaluation Process: An evaluation committee will review all proposals based solely on RFP requirements. Reviewers will not assume prior knowledge of the bidder or their current programs. Include clear descriptions of qualifications and capacity to deliver required services. </vt:lpstr>
      <vt:lpstr>Method of Award</vt:lpstr>
      <vt:lpstr>Estimated Contract Value</vt:lpstr>
      <vt:lpstr> Bidder Application Process</vt:lpstr>
      <vt:lpstr>SLI Application Process</vt:lpstr>
      <vt:lpstr>How to Access the Application Online https://www.acces.nysed.gov/procurement</vt:lpstr>
      <vt:lpstr>How to Access the Application Online https://www.acces.nysed.gov/procurement</vt:lpstr>
      <vt:lpstr>How to Access the Application Online Access the link to the application within the RFP </vt:lpstr>
      <vt:lpstr>NYSED HighQ  Application </vt:lpstr>
      <vt:lpstr>NYSED HighQ  Application </vt:lpstr>
      <vt:lpstr>How to Access the Application Online https://www.acces.nysed.gov/procurement</vt:lpstr>
      <vt:lpstr>NYSED HighQ  Application – Upload Boxes</vt:lpstr>
      <vt:lpstr>NYSED HighQ  Application – Upload Boxes cont. </vt:lpstr>
      <vt:lpstr>Sign Language Interpreters  RFP Application Timeline</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Rehabilitation Services</dc:title>
  <dc:creator>Hanna Scarpetta</dc:creator>
  <cp:lastModifiedBy>Hanna Scarpetta</cp:lastModifiedBy>
  <cp:revision>18</cp:revision>
  <cp:lastPrinted>2023-06-02T16:01:55Z</cp:lastPrinted>
  <dcterms:created xsi:type="dcterms:W3CDTF">2023-05-17T14:58:30Z</dcterms:created>
  <dcterms:modified xsi:type="dcterms:W3CDTF">2026-01-27T17:46:29Z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6248800.00000000</vt:lpwstr>
  </property>
  <property fmtid="{D5CDD505-2E9C-101B-9397-08002B2CF9AE}" pid="3" name="ContentTypeId">
    <vt:lpwstr>0x0101007693ABF4EE5E4D48B8ACF36915F09F1E</vt:lpwstr>
  </property>
  <property fmtid="{D5CDD505-2E9C-101B-9397-08002B2CF9AE}" pid="4" name="ComplianceAssetId">
    <vt:lpwstr/>
  </property>
  <property fmtid="{D5CDD505-2E9C-101B-9397-08002B2CF9AE}" pid="5" name="_activity">
    <vt:lpwstr>{"FileActivityType":"9","FileActivityTimeStamp":"2023-08-08T20:29:36.707Z","FileActivityUsersOnPage":[{"DisplayName":"Hanna Scarpetta","Id":"hanna.scarpetta@nysed.gov"},{"DisplayName":"Monica Toye-Smith","Id":"monica.toye-smith@nysed.gov"}],"FileActivityNavigationId":null}</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y fmtid="{D5CDD505-2E9C-101B-9397-08002B2CF9AE}" pid="9" name="OnChart">
    <vt:bool>false</vt:bool>
  </property>
  <property fmtid="{D5CDD505-2E9C-101B-9397-08002B2CF9AE}" pid="10" name="SharedWithUsers">
    <vt:lpwstr>1409;#Hanna Scarpetta;#845;#Lauren Newell;#572;#Monica Toye-Smith;#12;#James Barron;#66;#Debbie Gabrione;#1100;#Caitlin Ohlson;#343;#Elizabeth Beeler;#100;#Tina Seda</vt:lpwstr>
  </property>
</Properties>
</file>