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handoutMasterIdLst>
    <p:handoutMasterId r:id="rId40"/>
  </p:handoutMasterIdLst>
  <p:sldIdLst>
    <p:sldId id="341" r:id="rId2"/>
    <p:sldId id="342" r:id="rId3"/>
    <p:sldId id="322" r:id="rId4"/>
    <p:sldId id="291" r:id="rId5"/>
    <p:sldId id="364" r:id="rId6"/>
    <p:sldId id="401" r:id="rId7"/>
    <p:sldId id="336" r:id="rId8"/>
    <p:sldId id="398" r:id="rId9"/>
    <p:sldId id="399" r:id="rId10"/>
    <p:sldId id="400" r:id="rId11"/>
    <p:sldId id="357" r:id="rId12"/>
    <p:sldId id="384" r:id="rId13"/>
    <p:sldId id="276" r:id="rId14"/>
    <p:sldId id="397" r:id="rId15"/>
    <p:sldId id="396" r:id="rId16"/>
    <p:sldId id="392" r:id="rId17"/>
    <p:sldId id="403" r:id="rId18"/>
    <p:sldId id="334" r:id="rId19"/>
    <p:sldId id="318" r:id="rId20"/>
    <p:sldId id="395" r:id="rId21"/>
    <p:sldId id="277" r:id="rId22"/>
    <p:sldId id="284" r:id="rId23"/>
    <p:sldId id="388" r:id="rId24"/>
    <p:sldId id="394" r:id="rId25"/>
    <p:sldId id="393" r:id="rId26"/>
    <p:sldId id="370" r:id="rId27"/>
    <p:sldId id="379" r:id="rId28"/>
    <p:sldId id="375" r:id="rId29"/>
    <p:sldId id="380" r:id="rId30"/>
    <p:sldId id="278" r:id="rId31"/>
    <p:sldId id="402" r:id="rId32"/>
    <p:sldId id="367" r:id="rId33"/>
    <p:sldId id="378" r:id="rId34"/>
    <p:sldId id="391" r:id="rId35"/>
    <p:sldId id="304" r:id="rId36"/>
    <p:sldId id="353" r:id="rId37"/>
    <p:sldId id="368" r:id="rId3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12" userDrawn="1">
          <p15:clr>
            <a:srgbClr val="A4A3A4"/>
          </p15:clr>
        </p15:guide>
        <p15:guide id="2" pos="204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ina Johnson" initials="COJ" lastIdx="2" clrIdx="0">
    <p:extLst>
      <p:ext uri="{19B8F6BF-5375-455C-9EA6-DF929625EA0E}">
        <p15:presenceInfo xmlns:p15="http://schemas.microsoft.com/office/powerpoint/2012/main" userId="Christina Johnson" providerId="None"/>
      </p:ext>
    </p:extLst>
  </p:cmAuthor>
  <p:cmAuthor id="2" name="Dalia Zabala" initials="DZ" lastIdx="1" clrIdx="1">
    <p:extLst>
      <p:ext uri="{19B8F6BF-5375-455C-9EA6-DF929625EA0E}">
        <p15:presenceInfo xmlns:p15="http://schemas.microsoft.com/office/powerpoint/2012/main" userId="S::dzabala@wested.org::15c68878-b90f-4c3b-b1dc-ced3ae99e89e" providerId="AD"/>
      </p:ext>
    </p:extLst>
  </p:cmAuthor>
  <p:cmAuthor id="3" name="Sue Kassner" initials="SK" lastIdx="6" clrIdx="2">
    <p:extLst>
      <p:ext uri="{19B8F6BF-5375-455C-9EA6-DF929625EA0E}">
        <p15:presenceInfo xmlns:p15="http://schemas.microsoft.com/office/powerpoint/2012/main" userId="a4f35390e923b14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73B4"/>
    <a:srgbClr val="1C4578"/>
    <a:srgbClr val="662C6A"/>
    <a:srgbClr val="0073B4"/>
    <a:srgbClr val="2F7E87"/>
    <a:srgbClr val="DB5002"/>
    <a:srgbClr val="000000"/>
    <a:srgbClr val="3C4F59"/>
    <a:srgbClr val="3E535F"/>
    <a:srgbClr val="0E75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482"/>
    <p:restoredTop sz="82986"/>
  </p:normalViewPr>
  <p:slideViewPr>
    <p:cSldViewPr snapToGrid="0">
      <p:cViewPr varScale="1">
        <p:scale>
          <a:sx n="118" d="100"/>
          <a:sy n="118" d="100"/>
        </p:scale>
        <p:origin x="120" y="210"/>
      </p:cViewPr>
      <p:guideLst>
        <p:guide orient="horz" pos="2412"/>
        <p:guide pos="2048"/>
      </p:guideLst>
    </p:cSldViewPr>
  </p:slideViewPr>
  <p:outlineViewPr>
    <p:cViewPr>
      <p:scale>
        <a:sx n="33" d="100"/>
        <a:sy n="33" d="100"/>
      </p:scale>
      <p:origin x="0" y="-8112"/>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6" d="100"/>
          <a:sy n="76" d="100"/>
        </p:scale>
        <p:origin x="3504"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2055971-BE20-DB47-96EF-6F8FED232C50}" type="datetime1">
              <a:rPr lang="en-US" smtClean="0"/>
              <a:pPr/>
              <a:t>11/4/2021</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0DB9C51-F2C5-E246-B9D8-A1A4810C8D31}" type="slidenum">
              <a:rPr lang="en-US" smtClean="0"/>
              <a:pPr/>
              <a:t>‹#›</a:t>
            </a:fld>
            <a:endParaRPr lang="en-US" dirty="0"/>
          </a:p>
        </p:txBody>
      </p:sp>
    </p:spTree>
    <p:extLst>
      <p:ext uri="{BB962C8B-B14F-4D97-AF65-F5344CB8AC3E}">
        <p14:creationId xmlns:p14="http://schemas.microsoft.com/office/powerpoint/2010/main" val="98257841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DE76B77-D124-F243-95A2-A7F1380E1244}" type="datetime1">
              <a:rPr lang="en-US" smtClean="0"/>
              <a:pPr/>
              <a:t>11/4/2021</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03BA2E-2018-A846-8DDA-546EB20EC5B4}" type="slidenum">
              <a:rPr lang="en-US" smtClean="0"/>
              <a:pPr/>
              <a:t>‹#›</a:t>
            </a:fld>
            <a:endParaRPr lang="en-US" dirty="0"/>
          </a:p>
        </p:txBody>
      </p:sp>
    </p:spTree>
    <p:extLst>
      <p:ext uri="{BB962C8B-B14F-4D97-AF65-F5344CB8AC3E}">
        <p14:creationId xmlns:p14="http://schemas.microsoft.com/office/powerpoint/2010/main" val="156489646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ies.ed.gov/ncee/edlabs/regions/appalachia"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As participants arrive, welcome them to the session</a:t>
            </a:r>
            <a:r>
              <a:rPr lang="en-US" dirty="0"/>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t>
            </a:r>
            <a:r>
              <a:rPr lang="en-US" i="1" dirty="0"/>
              <a:t>Welcome to the professional development session on the New York Culturally Responsive-Sustaining (CR-S) Education Framework</a:t>
            </a:r>
            <a:r>
              <a:rPr lang="en-US" dirty="0"/>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0" dirty="0"/>
              <a:t>Note: Allow 20 minutes for welcome and introductions.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503BA2E-2018-A846-8DDA-546EB20EC5B4}" type="slidenum">
              <a:rPr lang="en-US" smtClean="0"/>
              <a:pPr/>
              <a:t>1</a:t>
            </a:fld>
            <a:endParaRPr lang="en-US" dirty="0"/>
          </a:p>
        </p:txBody>
      </p:sp>
    </p:spTree>
    <p:extLst>
      <p:ext uri="{BB962C8B-B14F-4D97-AF65-F5344CB8AC3E}">
        <p14:creationId xmlns:p14="http://schemas.microsoft.com/office/powerpoint/2010/main" val="36279530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t>Share:</a:t>
            </a:r>
            <a:r>
              <a:rPr lang="en-US" b="1" i="1" dirty="0"/>
              <a:t> </a:t>
            </a:r>
            <a:r>
              <a:rPr lang="en-US" i="1" dirty="0"/>
              <a:t>“Please share your responses with a partner or in a small group.</a:t>
            </a:r>
            <a:r>
              <a:rPr lang="en-US" i="1" kern="1200" dirty="0">
                <a:solidFill>
                  <a:schemeClr val="tx1"/>
                </a:solidFill>
                <a:effectLst/>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i="1" kern="1200" dirty="0">
                <a:solidFill>
                  <a:schemeClr val="tx1"/>
                </a:solidFill>
                <a:effectLst/>
                <a:latin typeface="+mn-lt"/>
                <a:ea typeface="+mn-ea"/>
                <a:cs typeface="+mn-cs"/>
              </a:rPr>
              <a:t>You will have three minutes to discuss. Within that time, make sure that each person has an opportunity to share.”</a:t>
            </a:r>
          </a:p>
        </p:txBody>
      </p:sp>
      <p:sp>
        <p:nvSpPr>
          <p:cNvPr id="4" name="Slide Number Placeholder 3"/>
          <p:cNvSpPr>
            <a:spLocks noGrp="1"/>
          </p:cNvSpPr>
          <p:nvPr>
            <p:ph type="sldNum" sz="quarter" idx="5"/>
          </p:nvPr>
        </p:nvSpPr>
        <p:spPr/>
        <p:txBody>
          <a:bodyPr/>
          <a:lstStyle/>
          <a:p>
            <a:fld id="{C503BA2E-2018-A846-8DDA-546EB20EC5B4}" type="slidenum">
              <a:rPr lang="en-US" smtClean="0"/>
              <a:pPr/>
              <a:t>10</a:t>
            </a:fld>
            <a:endParaRPr lang="en-US" dirty="0"/>
          </a:p>
        </p:txBody>
      </p:sp>
    </p:spTree>
    <p:extLst>
      <p:ext uri="{BB962C8B-B14F-4D97-AF65-F5344CB8AC3E}">
        <p14:creationId xmlns:p14="http://schemas.microsoft.com/office/powerpoint/2010/main" val="26185989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Lead a debrief of the activity: </a:t>
            </a:r>
            <a:r>
              <a:rPr lang="en-US" dirty="0"/>
              <a:t>Give enough wait time for participants to think about both questions and then ask for volunteers.</a:t>
            </a:r>
          </a:p>
          <a:p>
            <a:endParaRPr lang="en-US" i="1" dirty="0"/>
          </a:p>
          <a:p>
            <a:r>
              <a:rPr lang="en-US" b="1" i="1" dirty="0"/>
              <a:t>“What did you learn about others? How did it feel to share about your culture, identity, and history?”</a:t>
            </a:r>
          </a:p>
          <a:p>
            <a:endParaRPr lang="en-US" b="1" i="1" dirty="0"/>
          </a:p>
          <a:p>
            <a:r>
              <a:rPr lang="en-US" b="1" i="0" dirty="0"/>
              <a:t>Prompt participants to share: </a:t>
            </a:r>
            <a:r>
              <a:rPr lang="en-US" b="0" i="0" dirty="0"/>
              <a:t>Encourage them to be specific about how the activity supported their feelings of belongingness. There are five minutes scheduled for this discussion.</a:t>
            </a:r>
            <a:endParaRPr lang="en-US" dirty="0"/>
          </a:p>
        </p:txBody>
      </p:sp>
      <p:sp>
        <p:nvSpPr>
          <p:cNvPr id="4" name="Slide Number Placeholder 3"/>
          <p:cNvSpPr>
            <a:spLocks noGrp="1"/>
          </p:cNvSpPr>
          <p:nvPr>
            <p:ph type="sldNum" sz="quarter" idx="5"/>
          </p:nvPr>
        </p:nvSpPr>
        <p:spPr/>
        <p:txBody>
          <a:bodyPr/>
          <a:lstStyle/>
          <a:p>
            <a:fld id="{C503BA2E-2018-A846-8DDA-546EB20EC5B4}" type="slidenum">
              <a:rPr lang="en-US" smtClean="0"/>
              <a:pPr/>
              <a:t>11</a:t>
            </a:fld>
            <a:endParaRPr lang="en-US" dirty="0"/>
          </a:p>
        </p:txBody>
      </p:sp>
    </p:spTree>
    <p:extLst>
      <p:ext uri="{BB962C8B-B14F-4D97-AF65-F5344CB8AC3E}">
        <p14:creationId xmlns:p14="http://schemas.microsoft.com/office/powerpoint/2010/main" val="31595093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t>Share the purpose of this activity: </a:t>
            </a:r>
            <a:r>
              <a:rPr lang="en-US" i="1" dirty="0"/>
              <a:t>“This activity allowed us the opportunity to bring all participants’ voices into the room, highlight and affirm our diversity, and establish our learning environment.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a:t>We shared the four principles of the New York Culturally Responsive-Sustaining Education Framework.”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t>Prompt participants: “</a:t>
            </a:r>
            <a:r>
              <a:rPr lang="en-US" b="1" i="1" dirty="0"/>
              <a:t>Would anyone like to share how this activity is an example of engaging in CR-S education? Or which principle it references?”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i="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t>Share how this activity is an example </a:t>
            </a:r>
            <a:r>
              <a:rPr lang="en-US" b="0" i="0" dirty="0"/>
              <a:t>of creating a welcoming and affirming environment, being inclusive of others, and encouraging ongoing professional learning. Encourage participants to share other ideas as well. </a:t>
            </a:r>
            <a:r>
              <a:rPr lang="en-US" i="0" dirty="0"/>
              <a:t>Most importantly, it is an example of doing culturally responsive-sustaining education.</a:t>
            </a:r>
          </a:p>
        </p:txBody>
      </p:sp>
      <p:sp>
        <p:nvSpPr>
          <p:cNvPr id="4" name="Slide Number Placeholder 3"/>
          <p:cNvSpPr>
            <a:spLocks noGrp="1"/>
          </p:cNvSpPr>
          <p:nvPr>
            <p:ph type="sldNum" sz="quarter" idx="5"/>
          </p:nvPr>
        </p:nvSpPr>
        <p:spPr/>
        <p:txBody>
          <a:bodyPr/>
          <a:lstStyle/>
          <a:p>
            <a:fld id="{C503BA2E-2018-A846-8DDA-546EB20EC5B4}" type="slidenum">
              <a:rPr lang="en-US" smtClean="0"/>
              <a:pPr/>
              <a:t>12</a:t>
            </a:fld>
            <a:endParaRPr lang="en-US" dirty="0"/>
          </a:p>
        </p:txBody>
      </p:sp>
    </p:spTree>
    <p:extLst>
      <p:ext uri="{BB962C8B-B14F-4D97-AF65-F5344CB8AC3E}">
        <p14:creationId xmlns:p14="http://schemas.microsoft.com/office/powerpoint/2010/main" val="42779386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1" dirty="0"/>
              <a:t>S</a:t>
            </a:r>
            <a:r>
              <a:rPr lang="en-US" b="1" i="0" dirty="0"/>
              <a:t>hare: </a:t>
            </a:r>
            <a:r>
              <a:rPr lang="en-US" i="0" dirty="0"/>
              <a:t>“</a:t>
            </a:r>
            <a:r>
              <a:rPr lang="en-US" i="1" dirty="0"/>
              <a:t>Now we will discuss the </a:t>
            </a:r>
            <a:r>
              <a:rPr lang="en-US" b="1" i="1" dirty="0"/>
              <a:t>what </a:t>
            </a:r>
            <a:r>
              <a:rPr lang="en-US" i="1" dirty="0"/>
              <a:t>and </a:t>
            </a:r>
            <a:r>
              <a:rPr lang="en-US" b="1" i="1" dirty="0"/>
              <a:t>why</a:t>
            </a:r>
            <a:r>
              <a:rPr lang="en-US" i="1" dirty="0"/>
              <a:t> of culturally responsive-sustaining education.”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0" dirty="0"/>
              <a:t>Note: Allow 15 minutes for this topic.</a:t>
            </a:r>
          </a:p>
        </p:txBody>
      </p:sp>
      <p:sp>
        <p:nvSpPr>
          <p:cNvPr id="4" name="Slide Number Placeholder 3"/>
          <p:cNvSpPr>
            <a:spLocks noGrp="1"/>
          </p:cNvSpPr>
          <p:nvPr>
            <p:ph type="sldNum" sz="quarter" idx="5"/>
          </p:nvPr>
        </p:nvSpPr>
        <p:spPr/>
        <p:txBody>
          <a:bodyPr/>
          <a:lstStyle/>
          <a:p>
            <a:fld id="{C503BA2E-2018-A846-8DDA-546EB20EC5B4}" type="slidenum">
              <a:rPr lang="en-US" smtClean="0"/>
              <a:pPr/>
              <a:t>13</a:t>
            </a:fld>
            <a:endParaRPr lang="en-US" dirty="0"/>
          </a:p>
        </p:txBody>
      </p:sp>
    </p:spTree>
    <p:extLst>
      <p:ext uri="{BB962C8B-B14F-4D97-AF65-F5344CB8AC3E}">
        <p14:creationId xmlns:p14="http://schemas.microsoft.com/office/powerpoint/2010/main" val="6661590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Share:</a:t>
            </a:r>
            <a:r>
              <a:rPr lang="en-US" i="1" dirty="0"/>
              <a:t> “First, what is culturally responsive-sustaining education? </a:t>
            </a:r>
          </a:p>
          <a:p>
            <a:endParaRPr lang="en-US" i="1" dirty="0"/>
          </a:p>
          <a:p>
            <a:r>
              <a:rPr lang="en-US" i="1" dirty="0"/>
              <a:t>CR-S takes a cultural view of learning and human development in which multiple expressions of diversity are recognized and regarded as assets for teaching and learning.</a:t>
            </a:r>
          </a:p>
          <a:p>
            <a:endParaRPr lang="en-US" b="0" i="1" dirty="0"/>
          </a:p>
          <a:p>
            <a:r>
              <a:rPr lang="en-US" b="0" i="1" dirty="0"/>
              <a:t>The school community is representative of many cultures, and therefore </a:t>
            </a:r>
            <a:r>
              <a:rPr lang="en-US" i="1" dirty="0"/>
              <a:t>schools need to be intentional</a:t>
            </a:r>
            <a:r>
              <a:rPr lang="en-US" b="0" i="1" dirty="0"/>
              <a:t> about the relationship between culture and schools. </a:t>
            </a:r>
          </a:p>
          <a:p>
            <a:endParaRPr lang="en-US" b="0" i="1" dirty="0"/>
          </a:p>
          <a:p>
            <a:r>
              <a:rPr lang="en-US" b="0" i="1" dirty="0"/>
              <a:t>Our </a:t>
            </a:r>
            <a:r>
              <a:rPr lang="en-US" i="1" dirty="0"/>
              <a:t>students’ cultures can be positioned as strengths</a:t>
            </a:r>
            <a:r>
              <a:rPr lang="en-US" b="0" i="1" dirty="0"/>
              <a:t> and as the foundation of empowering, rigorous, and innovative learning.” </a:t>
            </a:r>
          </a:p>
          <a:p>
            <a:endParaRPr lang="en-US" sz="1400" b="0" i="0" dirty="0"/>
          </a:p>
          <a:p>
            <a:endParaRPr lang="en-US" sz="1200" i="1" dirty="0"/>
          </a:p>
          <a:p>
            <a:endParaRPr lang="en-US" sz="1200" i="1" dirty="0"/>
          </a:p>
        </p:txBody>
      </p:sp>
      <p:sp>
        <p:nvSpPr>
          <p:cNvPr id="4" name="Slide Number Placeholder 3"/>
          <p:cNvSpPr>
            <a:spLocks noGrp="1"/>
          </p:cNvSpPr>
          <p:nvPr>
            <p:ph type="sldNum" sz="quarter" idx="5"/>
          </p:nvPr>
        </p:nvSpPr>
        <p:spPr/>
        <p:txBody>
          <a:bodyPr/>
          <a:lstStyle/>
          <a:p>
            <a:fld id="{C503BA2E-2018-A846-8DDA-546EB20EC5B4}" type="slidenum">
              <a:rPr lang="en-US" smtClean="0"/>
              <a:pPr/>
              <a:t>14</a:t>
            </a:fld>
            <a:endParaRPr lang="en-US" dirty="0"/>
          </a:p>
        </p:txBody>
      </p:sp>
    </p:spTree>
    <p:extLst>
      <p:ext uri="{BB962C8B-B14F-4D97-AF65-F5344CB8AC3E}">
        <p14:creationId xmlns:p14="http://schemas.microsoft.com/office/powerpoint/2010/main" val="39576634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Share:</a:t>
            </a:r>
            <a:r>
              <a:rPr lang="en-US" dirty="0"/>
              <a:t> </a:t>
            </a:r>
            <a:r>
              <a:rPr lang="en-US" i="1" dirty="0"/>
              <a:t>“To discuss culturally responsive-sustaining education, let’s pause and define culture.</a:t>
            </a:r>
          </a:p>
          <a:p>
            <a:endParaRPr lang="en-US" dirty="0"/>
          </a:p>
          <a:p>
            <a:r>
              <a:rPr lang="en-US" i="1" dirty="0"/>
              <a:t>The New York State Education Department defines culture as the multiple components of one’s identity, including but not limited to race, economic background, nationality, religion, gender, language, sexual orientation, and ability. </a:t>
            </a:r>
          </a:p>
          <a:p>
            <a:endParaRPr lang="en-US" i="1" dirty="0"/>
          </a:p>
          <a:p>
            <a:r>
              <a:rPr lang="en-US" i="1" dirty="0"/>
              <a:t>Culture transcends practices such as cuisines, art, music, and celebrations to also include ways of thinking, values, and forms of expression. </a:t>
            </a:r>
          </a:p>
          <a:p>
            <a:endParaRPr lang="en-US" i="1" dirty="0"/>
          </a:p>
          <a:p>
            <a:r>
              <a:rPr lang="en-US" i="1" dirty="0"/>
              <a:t>Schools then become a meeting point for cultures, containing children and adults who bring with them multiple facets of their identity, along with unique experiences and perspectives.” </a:t>
            </a:r>
            <a:endParaRPr lang="en-US" b="1" i="1" dirty="0"/>
          </a:p>
          <a:p>
            <a:endParaRPr lang="en-US" b="1" i="1" dirty="0"/>
          </a:p>
          <a:p>
            <a:r>
              <a:rPr lang="en-US" b="1" i="0" dirty="0"/>
              <a:t>Prompt participants: “</a:t>
            </a:r>
            <a:r>
              <a:rPr lang="en-US" b="1" i="1" dirty="0"/>
              <a:t>Is there anything new, interesting, or surprising about this definition of culture? Is there anything that you would like to add to this definition?”</a:t>
            </a:r>
          </a:p>
          <a:p>
            <a:endParaRPr lang="en-US" dirty="0"/>
          </a:p>
        </p:txBody>
      </p:sp>
      <p:sp>
        <p:nvSpPr>
          <p:cNvPr id="4" name="Slide Number Placeholder 3"/>
          <p:cNvSpPr>
            <a:spLocks noGrp="1"/>
          </p:cNvSpPr>
          <p:nvPr>
            <p:ph type="sldNum" sz="quarter" idx="5"/>
          </p:nvPr>
        </p:nvSpPr>
        <p:spPr/>
        <p:txBody>
          <a:bodyPr/>
          <a:lstStyle/>
          <a:p>
            <a:fld id="{C503BA2E-2018-A846-8DDA-546EB20EC5B4}" type="slidenum">
              <a:rPr lang="en-US" smtClean="0"/>
              <a:pPr/>
              <a:t>15</a:t>
            </a:fld>
            <a:endParaRPr lang="en-US" dirty="0"/>
          </a:p>
        </p:txBody>
      </p:sp>
    </p:spTree>
    <p:extLst>
      <p:ext uri="{BB962C8B-B14F-4D97-AF65-F5344CB8AC3E}">
        <p14:creationId xmlns:p14="http://schemas.microsoft.com/office/powerpoint/2010/main" val="15881932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Share: </a:t>
            </a:r>
            <a:r>
              <a:rPr lang="en-US" sz="1200" i="1" kern="1200" dirty="0">
                <a:solidFill>
                  <a:schemeClr val="tx1"/>
                </a:solidFill>
                <a:effectLst/>
                <a:latin typeface="+mn-lt"/>
                <a:ea typeface="+mn-ea"/>
                <a:cs typeface="+mn-cs"/>
              </a:rPr>
              <a:t>“Students’ cultures should be </a:t>
            </a:r>
            <a:r>
              <a:rPr lang="en-US" sz="1200" b="0" i="1" kern="1200" dirty="0">
                <a:solidFill>
                  <a:schemeClr val="tx1"/>
                </a:solidFill>
                <a:effectLst/>
                <a:latin typeface="+mn-lt"/>
                <a:ea typeface="+mn-ea"/>
                <a:cs typeface="+mn-cs"/>
              </a:rPr>
              <a:t>positioned as strengths </a:t>
            </a:r>
            <a:r>
              <a:rPr lang="en-US" sz="1200" i="1" kern="1200" dirty="0">
                <a:solidFill>
                  <a:schemeClr val="tx1"/>
                </a:solidFill>
                <a:effectLst/>
                <a:latin typeface="+mn-lt"/>
                <a:ea typeface="+mn-ea"/>
                <a:cs typeface="+mn-cs"/>
              </a:rPr>
              <a:t>in order to support their success. </a:t>
            </a:r>
            <a:r>
              <a:rPr lang="en-US" sz="1200" i="1" dirty="0"/>
              <a:t>Learning is rooted in the lives and experiences of people </a:t>
            </a:r>
            <a:r>
              <a:rPr lang="en-US" sz="1200" b="0" i="1" dirty="0"/>
              <a:t>and cultivated through activities that people find meaningful. It is critical that schools seek to highlight the strengths of culture. Representing students’ culture and making learning meaningful supports their sense of belonging, motivation, success, and achievement.”</a:t>
            </a:r>
          </a:p>
        </p:txBody>
      </p:sp>
      <p:sp>
        <p:nvSpPr>
          <p:cNvPr id="4" name="Slide Number Placeholder 3"/>
          <p:cNvSpPr>
            <a:spLocks noGrp="1"/>
          </p:cNvSpPr>
          <p:nvPr>
            <p:ph type="sldNum" sz="quarter" idx="5"/>
          </p:nvPr>
        </p:nvSpPr>
        <p:spPr/>
        <p:txBody>
          <a:bodyPr/>
          <a:lstStyle/>
          <a:p>
            <a:fld id="{C503BA2E-2018-A846-8DDA-546EB20EC5B4}" type="slidenum">
              <a:rPr lang="en-US" smtClean="0"/>
              <a:pPr/>
              <a:t>16</a:t>
            </a:fld>
            <a:endParaRPr lang="en-US" dirty="0"/>
          </a:p>
        </p:txBody>
      </p:sp>
    </p:spTree>
    <p:extLst>
      <p:ext uri="{BB962C8B-B14F-4D97-AF65-F5344CB8AC3E}">
        <p14:creationId xmlns:p14="http://schemas.microsoft.com/office/powerpoint/2010/main" val="10384369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Share: “</a:t>
            </a:r>
            <a:r>
              <a:rPr lang="en-US" sz="1200" i="1" kern="1200" dirty="0">
                <a:solidFill>
                  <a:schemeClr val="tx1"/>
                </a:solidFill>
                <a:effectLst/>
                <a:latin typeface="+mn-lt"/>
                <a:ea typeface="+mn-ea"/>
                <a:cs typeface="+mn-cs"/>
              </a:rPr>
              <a:t>Through implementing classroom practice aligned with culturally responsive-sustaining education </a:t>
            </a:r>
            <a:r>
              <a:rPr lang="en-US" sz="1200" b="0" i="1" dirty="0"/>
              <a:t>students experience academic success.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1" dirty="0"/>
              <a:t>From these experiences: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dirty="0"/>
              <a:t>Students feel connected to the school community.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dirty="0"/>
              <a:t>Students ar</a:t>
            </a:r>
            <a:r>
              <a:rPr lang="en-US" sz="1200" b="0" i="1" kern="1200" dirty="0">
                <a:solidFill>
                  <a:schemeClr val="tx1"/>
                </a:solidFill>
                <a:effectLst/>
                <a:latin typeface="+mn-lt"/>
                <a:ea typeface="+mn-ea"/>
                <a:cs typeface="+mn-cs"/>
              </a:rPr>
              <a:t>e prepared for rigor and independent learning as they understand themselves as contributing members of the school and classroom community.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kern="1200" dirty="0">
                <a:solidFill>
                  <a:schemeClr val="tx1"/>
                </a:solidFill>
                <a:effectLst/>
                <a:latin typeface="+mn-lt"/>
                <a:ea typeface="+mn-ea"/>
                <a:cs typeface="+mn-cs"/>
              </a:rPr>
              <a:t>They demonstrate an ability to use critical reasoning, take </a:t>
            </a:r>
            <a:r>
              <a:rPr lang="en-US" sz="1200" i="1" kern="1200" dirty="0">
                <a:solidFill>
                  <a:schemeClr val="tx1"/>
                </a:solidFill>
                <a:effectLst/>
                <a:latin typeface="+mn-lt"/>
                <a:ea typeface="+mn-ea"/>
                <a:cs typeface="+mn-cs"/>
              </a:rPr>
              <a:t>academic risks, and leverage a growth mindset to learn from mistakes. Students are self-motivated, setting and revising academic personal goals to drive their own learning and growth.</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kern="1200" dirty="0">
                <a:solidFill>
                  <a:schemeClr val="tx1"/>
                </a:solidFill>
                <a:effectLst/>
                <a:latin typeface="+mn-lt"/>
                <a:ea typeface="+mn-ea"/>
                <a:cs typeface="+mn-cs"/>
              </a:rPr>
              <a:t>Students also acknowledge the limitations of their own perspectives. They have empathy for others while they appreciate and respect others’ differences.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kern="1200" dirty="0">
                <a:solidFill>
                  <a:schemeClr val="tx1"/>
                </a:solidFill>
                <a:effectLst/>
                <a:latin typeface="+mn-lt"/>
                <a:ea typeface="+mn-ea"/>
                <a:cs typeface="+mn-cs"/>
              </a:rPr>
              <a:t>They build and maintain strong relationships, including those along lines of difference, in their class and school communities. All layers of the environment in which students learn (classroom, school, family, and community) affirm and value the various aspects of students’ cultural </a:t>
            </a:r>
            <a:r>
              <a:rPr lang="en-US" sz="1200" b="0" i="1" kern="1200" dirty="0">
                <a:solidFill>
                  <a:schemeClr val="tx1"/>
                </a:solidFill>
                <a:effectLst/>
                <a:latin typeface="+mn-lt"/>
                <a:ea typeface="+mn-ea"/>
                <a:cs typeface="+mn-cs"/>
              </a:rPr>
              <a:t>identities (i.e., race, ethnicity, age, gender, sexual orientation, ability, religion, socioeconomic background).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kern="1200" dirty="0">
                <a:solidFill>
                  <a:schemeClr val="tx1"/>
                </a:solidFill>
                <a:effectLst/>
                <a:latin typeface="+mn-lt"/>
                <a:ea typeface="+mn-ea"/>
                <a:cs typeface="+mn-cs"/>
              </a:rPr>
              <a:t>They bring a critical lens to the </a:t>
            </a:r>
            <a:r>
              <a:rPr lang="en-US" sz="1200" i="1" kern="1200" dirty="0">
                <a:solidFill>
                  <a:schemeClr val="tx1"/>
                </a:solidFill>
                <a:effectLst/>
                <a:latin typeface="+mn-lt"/>
                <a:ea typeface="+mn-ea"/>
                <a:cs typeface="+mn-cs"/>
              </a:rPr>
              <a:t>world as they study historical and contemporary conditions of inequity and learn from marginalized voices.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kern="1200" dirty="0">
                <a:solidFill>
                  <a:schemeClr val="tx1"/>
                </a:solidFill>
                <a:effectLst/>
                <a:latin typeface="+mn-lt"/>
                <a:ea typeface="+mn-ea"/>
                <a:cs typeface="+mn-cs"/>
              </a:rPr>
              <a:t>Students learn about power and privilege in the context of various communities and are empowered as agents of positive social change.”</a:t>
            </a:r>
            <a:endParaRPr lang="en-US" sz="1200" i="1" dirty="0"/>
          </a:p>
          <a:p>
            <a:pPr marL="342900" indent="-342900">
              <a:lnSpc>
                <a:spcPct val="100000"/>
              </a:lnSpc>
              <a:spcBef>
                <a:spcPts val="600"/>
              </a:spcBef>
              <a:spcAft>
                <a:spcPts val="600"/>
              </a:spcAft>
              <a:buFont typeface="Arial" panose="020B0604020202020204" pitchFamily="34" charset="0"/>
              <a:buChar char="•"/>
            </a:pPr>
            <a:endParaRPr lang="en-US" sz="1100" b="0" dirty="0"/>
          </a:p>
          <a:p>
            <a:endParaRPr lang="en-US" dirty="0"/>
          </a:p>
        </p:txBody>
      </p:sp>
      <p:sp>
        <p:nvSpPr>
          <p:cNvPr id="4" name="Slide Number Placeholder 3"/>
          <p:cNvSpPr>
            <a:spLocks noGrp="1"/>
          </p:cNvSpPr>
          <p:nvPr>
            <p:ph type="sldNum" sz="quarter" idx="5"/>
          </p:nvPr>
        </p:nvSpPr>
        <p:spPr/>
        <p:txBody>
          <a:bodyPr/>
          <a:lstStyle/>
          <a:p>
            <a:fld id="{C503BA2E-2018-A846-8DDA-546EB20EC5B4}" type="slidenum">
              <a:rPr lang="en-US" smtClean="0"/>
              <a:pPr/>
              <a:t>17</a:t>
            </a:fld>
            <a:endParaRPr lang="en-US" dirty="0"/>
          </a:p>
        </p:txBody>
      </p:sp>
    </p:spTree>
    <p:extLst>
      <p:ext uri="{BB962C8B-B14F-4D97-AF65-F5344CB8AC3E}">
        <p14:creationId xmlns:p14="http://schemas.microsoft.com/office/powerpoint/2010/main" val="11794150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0" dirty="0"/>
              <a:t>Begin a conversation about what culturally responsive-sustaining education looks like.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t>Share: </a:t>
            </a:r>
            <a:r>
              <a:rPr lang="en-US" i="1" dirty="0"/>
              <a:t>“Culturally responsive-sustaining education is about teaching </a:t>
            </a:r>
            <a:r>
              <a:rPr lang="en-US" b="1" i="1" dirty="0"/>
              <a:t>each and every student </a:t>
            </a:r>
            <a:r>
              <a:rPr lang="en-US" i="1" dirty="0"/>
              <a:t>in front of you. This requires g</a:t>
            </a:r>
            <a:r>
              <a:rPr lang="en-US" i="1" dirty="0">
                <a:solidFill>
                  <a:schemeClr val="tx1"/>
                </a:solidFill>
              </a:rPr>
              <a:t>etting to know students and developing meaningful relationships with them, engaging in the students’ communities, and welcoming home and youth culture into the classroom as areas ripe for discussion. </a:t>
            </a:r>
            <a:r>
              <a:rPr lang="en-US" i="1" kern="1200" dirty="0">
                <a:solidFill>
                  <a:schemeClr val="tx1"/>
                </a:solidFill>
                <a:effectLst/>
                <a:latin typeface="+mn-lt"/>
                <a:ea typeface="+mn-ea"/>
                <a:cs typeface="+mn-cs"/>
              </a:rPr>
              <a:t>The </a:t>
            </a:r>
            <a:r>
              <a:rPr lang="en-US" b="0" i="1" kern="1200" dirty="0">
                <a:solidFill>
                  <a:schemeClr val="tx1"/>
                </a:solidFill>
                <a:effectLst/>
                <a:latin typeface="+mn-lt"/>
                <a:ea typeface="+mn-ea"/>
                <a:cs typeface="+mn-cs"/>
              </a:rPr>
              <a:t>Introductions activity </a:t>
            </a:r>
            <a:r>
              <a:rPr lang="en-US" i="1" kern="1200" dirty="0">
                <a:solidFill>
                  <a:schemeClr val="tx1"/>
                </a:solidFill>
                <a:effectLst/>
                <a:latin typeface="+mn-lt"/>
                <a:ea typeface="+mn-ea"/>
                <a:cs typeface="+mn-cs"/>
              </a:rPr>
              <a:t>exemplifies culturally responsive-sustaining education by getting to know each other and welcoming home culture into the session.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i="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Prompt participants to share with a partner what </a:t>
            </a:r>
            <a:r>
              <a:rPr lang="en-US" sz="1200" b="1" kern="1200" dirty="0">
                <a:solidFill>
                  <a:schemeClr val="tx1"/>
                </a:solidFill>
                <a:latin typeface="+mn-lt"/>
                <a:ea typeface="+mn-ea"/>
                <a:cs typeface="Calibri" panose="020F0502020204030204" pitchFamily="34" charset="0"/>
              </a:rPr>
              <a:t>culturally responsive-sustaining education looks like in practice.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kern="1200" dirty="0">
              <a:solidFill>
                <a:schemeClr val="tx1"/>
              </a:solidFill>
              <a:latin typeface="+mn-lt"/>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i="0" dirty="0"/>
              <a:t>Encourage partner sharing and remind participants to situate their ideas in classrooms and schools, being specific as they can. Remind participants that our opening activity was an example of bringing ourselves into the learning environment, highlighting our individual differences, and supporting our learning community.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i="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i="0" dirty="0"/>
              <a:t>Note that this topic may be new to some participants and make sure to reference that the Framework Briefs and the CR-E Education Framework provide additional guidance.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i="1" dirty="0"/>
          </a:p>
        </p:txBody>
      </p:sp>
      <p:sp>
        <p:nvSpPr>
          <p:cNvPr id="4" name="Slide Number Placeholder 3"/>
          <p:cNvSpPr>
            <a:spLocks noGrp="1"/>
          </p:cNvSpPr>
          <p:nvPr>
            <p:ph type="sldNum" sz="quarter" idx="5"/>
          </p:nvPr>
        </p:nvSpPr>
        <p:spPr/>
        <p:txBody>
          <a:bodyPr/>
          <a:lstStyle/>
          <a:p>
            <a:fld id="{C503BA2E-2018-A846-8DDA-546EB20EC5B4}" type="slidenum">
              <a:rPr lang="en-US" smtClean="0"/>
              <a:pPr/>
              <a:t>18</a:t>
            </a:fld>
            <a:endParaRPr lang="en-US" dirty="0"/>
          </a:p>
        </p:txBody>
      </p:sp>
    </p:spTree>
    <p:extLst>
      <p:ext uri="{BB962C8B-B14F-4D97-AF65-F5344CB8AC3E}">
        <p14:creationId xmlns:p14="http://schemas.microsoft.com/office/powerpoint/2010/main" val="25334845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57255"/>
            <a:ext cx="5486400" cy="4114800"/>
          </a:xfrm>
        </p:spPr>
        <p:txBody>
          <a:bodyPr>
            <a:normAutofit/>
          </a:bodyPr>
          <a:lstStyle/>
          <a:p>
            <a:r>
              <a:rPr lang="en-US" b="1" i="0" dirty="0"/>
              <a:t>Share:</a:t>
            </a:r>
            <a:r>
              <a:rPr lang="en-US" i="0" dirty="0"/>
              <a:t> “</a:t>
            </a:r>
            <a:r>
              <a:rPr lang="en-US" i="1" dirty="0"/>
              <a:t>How </a:t>
            </a:r>
            <a:r>
              <a:rPr lang="en-US" i="1" kern="1200" dirty="0">
                <a:solidFill>
                  <a:schemeClr val="tx1"/>
                </a:solidFill>
                <a:latin typeface="+mn-lt"/>
                <a:ea typeface="+mn-ea"/>
                <a:cs typeface="Calibri" panose="020F0502020204030204" pitchFamily="34" charset="0"/>
              </a:rPr>
              <a:t>does culturally responsive-sustaining education improve our community?</a:t>
            </a:r>
            <a:r>
              <a:rPr lang="en-US" b="0" i="1" kern="1200" dirty="0">
                <a:solidFill>
                  <a:schemeClr val="tx1"/>
                </a:solidFill>
                <a:latin typeface="+mn-lt"/>
                <a:ea typeface="+mn-ea"/>
                <a:cs typeface="Calibri" panose="020F0502020204030204" pitchFamily="34" charset="0"/>
              </a:rPr>
              <a:t> </a:t>
            </a:r>
          </a:p>
          <a:p>
            <a:endParaRPr lang="en-US" b="0" i="1" kern="1200" dirty="0">
              <a:solidFill>
                <a:schemeClr val="tx1"/>
              </a:solidFill>
              <a:latin typeface="+mn-lt"/>
              <a:ea typeface="+mn-ea"/>
              <a:cs typeface="Calibri" panose="020F0502020204030204" pitchFamily="34" charset="0"/>
            </a:endParaRPr>
          </a:p>
          <a:p>
            <a:r>
              <a:rPr lang="en-US" b="0" i="1" dirty="0"/>
              <a:t>Implementing culturally responsive sustaining education:</a:t>
            </a:r>
            <a:endParaRPr lang="en-US" i="1" dirty="0"/>
          </a:p>
          <a:p>
            <a:pPr marL="342900" indent="-342900">
              <a:lnSpc>
                <a:spcPct val="120000"/>
              </a:lnSpc>
              <a:spcBef>
                <a:spcPts val="600"/>
              </a:spcBef>
              <a:spcAft>
                <a:spcPts val="600"/>
              </a:spcAft>
              <a:buFont typeface="Arial" panose="020B0604020202020204" pitchFamily="34" charset="0"/>
              <a:buChar char="•"/>
            </a:pPr>
            <a:r>
              <a:rPr lang="en-US" b="0" i="1" dirty="0"/>
              <a:t>Provides opportunities for </a:t>
            </a:r>
            <a:r>
              <a:rPr lang="en-US" i="1" dirty="0"/>
              <a:t>learning about and collaborating with stakeholders</a:t>
            </a:r>
            <a:r>
              <a:rPr lang="en-US" b="0" i="1" dirty="0"/>
              <a:t> to prioritize and plan for the needs of our local community. </a:t>
            </a:r>
          </a:p>
          <a:p>
            <a:pPr marL="342900" indent="-342900">
              <a:lnSpc>
                <a:spcPct val="120000"/>
              </a:lnSpc>
              <a:spcBef>
                <a:spcPts val="600"/>
              </a:spcBef>
              <a:spcAft>
                <a:spcPts val="600"/>
              </a:spcAft>
              <a:buFont typeface="Arial" panose="020B0604020202020204" pitchFamily="34" charset="0"/>
              <a:buChar char="•"/>
            </a:pPr>
            <a:r>
              <a:rPr lang="en-US" b="0" i="1" dirty="0"/>
              <a:t>Promotes a </a:t>
            </a:r>
            <a:r>
              <a:rPr lang="en-US" i="1" dirty="0"/>
              <a:t>relationship of trust and respect between schools and communities</a:t>
            </a:r>
            <a:r>
              <a:rPr lang="en-US" b="0" i="1" dirty="0"/>
              <a:t>, recognizing that student achievement and school improvement are shared responsibilities.”</a:t>
            </a:r>
          </a:p>
          <a:p>
            <a:pPr marL="342900" indent="-342900">
              <a:lnSpc>
                <a:spcPct val="120000"/>
              </a:lnSpc>
              <a:spcBef>
                <a:spcPts val="600"/>
              </a:spcBef>
              <a:spcAft>
                <a:spcPts val="600"/>
              </a:spcAft>
              <a:buFont typeface="Arial" panose="020B0604020202020204" pitchFamily="34" charset="0"/>
              <a:buChar char="•"/>
            </a:pPr>
            <a:endParaRPr lang="en-US" b="1" dirty="0"/>
          </a:p>
          <a:p>
            <a:pPr marL="0" indent="0">
              <a:lnSpc>
                <a:spcPct val="120000"/>
              </a:lnSpc>
              <a:spcBef>
                <a:spcPts val="600"/>
              </a:spcBef>
              <a:spcAft>
                <a:spcPts val="600"/>
              </a:spcAft>
              <a:buFont typeface="Arial" panose="020B0604020202020204" pitchFamily="34" charset="0"/>
              <a:buNone/>
            </a:pPr>
            <a:r>
              <a:rPr lang="en-US" b="1" dirty="0"/>
              <a:t>Prompt participants to reflect on how they see </a:t>
            </a:r>
            <a:r>
              <a:rPr lang="en-US" b="1" kern="1200" dirty="0">
                <a:solidFill>
                  <a:schemeClr val="tx1"/>
                </a:solidFill>
                <a:latin typeface="+mn-lt"/>
                <a:ea typeface="+mn-ea"/>
                <a:cs typeface="Calibri" panose="020F0502020204030204" pitchFamily="34" charset="0"/>
              </a:rPr>
              <a:t>culturally responsive-sustaining education as improving our community.</a:t>
            </a:r>
          </a:p>
          <a:p>
            <a:pPr marL="0" indent="0">
              <a:lnSpc>
                <a:spcPct val="120000"/>
              </a:lnSpc>
              <a:spcBef>
                <a:spcPts val="600"/>
              </a:spcBef>
              <a:spcAft>
                <a:spcPts val="600"/>
              </a:spcAft>
              <a:buFont typeface="Arial" panose="020B0604020202020204" pitchFamily="34" charset="0"/>
              <a:buNone/>
            </a:pPr>
            <a:endParaRPr lang="en-US" sz="1200" b="1" kern="1200" dirty="0">
              <a:solidFill>
                <a:schemeClr val="tx1"/>
              </a:solidFill>
              <a:latin typeface="+mn-lt"/>
              <a:ea typeface="+mn-ea"/>
              <a:cs typeface="Calibri" panose="020F0502020204030204" pitchFamily="34" charset="0"/>
            </a:endParaRPr>
          </a:p>
          <a:p>
            <a:endParaRPr lang="en-US" i="1" dirty="0"/>
          </a:p>
          <a:p>
            <a:endParaRPr lang="en-US" i="1" dirty="0"/>
          </a:p>
        </p:txBody>
      </p:sp>
      <p:sp>
        <p:nvSpPr>
          <p:cNvPr id="4" name="Slide Number Placeholder 3"/>
          <p:cNvSpPr>
            <a:spLocks noGrp="1"/>
          </p:cNvSpPr>
          <p:nvPr>
            <p:ph type="sldNum" sz="quarter" idx="5"/>
          </p:nvPr>
        </p:nvSpPr>
        <p:spPr/>
        <p:txBody>
          <a:bodyPr/>
          <a:lstStyle/>
          <a:p>
            <a:fld id="{C503BA2E-2018-A846-8DDA-546EB20EC5B4}" type="slidenum">
              <a:rPr lang="en-US" smtClean="0"/>
              <a:pPr/>
              <a:t>19</a:t>
            </a:fld>
            <a:endParaRPr lang="en-US" dirty="0"/>
          </a:p>
        </p:txBody>
      </p:sp>
    </p:spTree>
    <p:extLst>
      <p:ext uri="{BB962C8B-B14F-4D97-AF65-F5344CB8AC3E}">
        <p14:creationId xmlns:p14="http://schemas.microsoft.com/office/powerpoint/2010/main" val="2404394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t>Please introduce yourself!</a:t>
            </a:r>
            <a:r>
              <a:rPr lang="en-US" dirty="0"/>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t>Share</a:t>
            </a:r>
            <a:r>
              <a:rPr lang="en-US" i="0" dirty="0"/>
              <a:t>: </a:t>
            </a:r>
            <a:r>
              <a:rPr lang="en-US" i="1" dirty="0"/>
              <a:t>“After we review the agenda and objectives, we will do more introductions.”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i="0" dirty="0"/>
          </a:p>
          <a:p>
            <a:endParaRPr lang="en-US" dirty="0"/>
          </a:p>
        </p:txBody>
      </p:sp>
      <p:sp>
        <p:nvSpPr>
          <p:cNvPr id="4" name="Slide Number Placeholder 3"/>
          <p:cNvSpPr>
            <a:spLocks noGrp="1"/>
          </p:cNvSpPr>
          <p:nvPr>
            <p:ph type="sldNum" sz="quarter" idx="5"/>
          </p:nvPr>
        </p:nvSpPr>
        <p:spPr/>
        <p:txBody>
          <a:bodyPr/>
          <a:lstStyle/>
          <a:p>
            <a:fld id="{C503BA2E-2018-A846-8DDA-546EB20EC5B4}" type="slidenum">
              <a:rPr lang="en-US" smtClean="0"/>
              <a:pPr/>
              <a:t>2</a:t>
            </a:fld>
            <a:endParaRPr lang="en-US" dirty="0"/>
          </a:p>
        </p:txBody>
      </p:sp>
    </p:spTree>
    <p:extLst>
      <p:ext uri="{BB962C8B-B14F-4D97-AF65-F5344CB8AC3E}">
        <p14:creationId xmlns:p14="http://schemas.microsoft.com/office/powerpoint/2010/main" val="24759740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Share: </a:t>
            </a:r>
            <a:r>
              <a:rPr lang="en-US" i="1" dirty="0"/>
              <a:t>“The Framework Briefs share critical information from the CR-S Education Framework in a shorter format, where each brief is one to two pages long.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a:t>Please take an opportunity to learn more about culturally responsive-sustaining education through the Framework Briefs.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dirty="0">
              <a:solidFill>
                <a:schemeClr val="tx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a:solidFill>
                  <a:schemeClr val="tx1"/>
                </a:solidFill>
              </a:rPr>
              <a:t>The Framework Briefs detail responses to: </a:t>
            </a:r>
          </a:p>
          <a:p>
            <a:pPr marL="342900" lvl="0" indent="-342900">
              <a:buFont typeface="Arial" panose="020B0604020202020204" pitchFamily="34" charset="0"/>
              <a:buChar char="•"/>
            </a:pPr>
            <a:r>
              <a:rPr lang="en-US" i="1" dirty="0">
                <a:solidFill>
                  <a:schemeClr val="tx1"/>
                </a:solidFill>
              </a:rPr>
              <a:t>What is culturally responsive-sustaining education? </a:t>
            </a:r>
          </a:p>
          <a:p>
            <a:pPr marL="342900" lvl="0" indent="-342900">
              <a:buFont typeface="Arial" panose="020B0604020202020204" pitchFamily="34" charset="0"/>
              <a:buChar char="•"/>
            </a:pPr>
            <a:r>
              <a:rPr lang="en-US" i="1" dirty="0">
                <a:solidFill>
                  <a:schemeClr val="tx1"/>
                </a:solidFill>
              </a:rPr>
              <a:t>What is the New York Culturally Responsive-Sustaining Education Framework? </a:t>
            </a:r>
          </a:p>
          <a:p>
            <a:pPr marL="342900" lvl="0" indent="-342900">
              <a:buFont typeface="Arial" panose="020B0604020202020204" pitchFamily="34" charset="0"/>
              <a:buChar char="•"/>
            </a:pPr>
            <a:r>
              <a:rPr lang="en-US" i="1" dirty="0">
                <a:solidFill>
                  <a:schemeClr val="tx1"/>
                </a:solidFill>
              </a:rPr>
              <a:t>What do students gain when culturally responsive-sustaining education guides our education system?</a:t>
            </a:r>
          </a:p>
          <a:p>
            <a:pPr marL="342900" lvl="0" indent="-342900">
              <a:buFont typeface="Arial" panose="020B0604020202020204" pitchFamily="34" charset="0"/>
              <a:buChar char="•"/>
            </a:pPr>
            <a:r>
              <a:rPr lang="en-US" i="1" dirty="0">
                <a:solidFill>
                  <a:schemeClr val="tx1"/>
                </a:solidFill>
              </a:rPr>
              <a:t>Why should schools focus on the cultures of their students?</a:t>
            </a:r>
          </a:p>
          <a:p>
            <a:pPr marL="342900" lvl="0" indent="-342900">
              <a:buFont typeface="Arial" panose="020B0604020202020204" pitchFamily="34" charset="0"/>
              <a:buChar char="•"/>
            </a:pPr>
            <a:r>
              <a:rPr lang="en-US" i="1" dirty="0">
                <a:solidFill>
                  <a:schemeClr val="tx1"/>
                </a:solidFill>
              </a:rPr>
              <a:t>How does implementing the New York Culturally Responsive-Sustaining Education Framework improve the school community as a whole?”</a:t>
            </a:r>
          </a:p>
        </p:txBody>
      </p:sp>
      <p:sp>
        <p:nvSpPr>
          <p:cNvPr id="4" name="Slide Number Placeholder 3"/>
          <p:cNvSpPr>
            <a:spLocks noGrp="1"/>
          </p:cNvSpPr>
          <p:nvPr>
            <p:ph type="sldNum" sz="quarter" idx="5"/>
          </p:nvPr>
        </p:nvSpPr>
        <p:spPr/>
        <p:txBody>
          <a:bodyPr/>
          <a:lstStyle/>
          <a:p>
            <a:fld id="{C503BA2E-2018-A846-8DDA-546EB20EC5B4}" type="slidenum">
              <a:rPr lang="en-US" smtClean="0"/>
              <a:pPr/>
              <a:t>20</a:t>
            </a:fld>
            <a:endParaRPr lang="en-US" dirty="0"/>
          </a:p>
        </p:txBody>
      </p:sp>
    </p:spTree>
    <p:extLst>
      <p:ext uri="{BB962C8B-B14F-4D97-AF65-F5344CB8AC3E}">
        <p14:creationId xmlns:p14="http://schemas.microsoft.com/office/powerpoint/2010/main" val="3643141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1" dirty="0"/>
              <a:t>S</a:t>
            </a:r>
            <a:r>
              <a:rPr lang="en-US" sz="1200" b="1" i="0" dirty="0"/>
              <a:t>hare: </a:t>
            </a:r>
            <a:r>
              <a:rPr lang="en-US" sz="1200" i="0" dirty="0"/>
              <a:t>“</a:t>
            </a:r>
            <a:r>
              <a:rPr lang="en-US" sz="1200" i="1" dirty="0"/>
              <a:t>Now we will discuss the </a:t>
            </a:r>
            <a:r>
              <a:rPr lang="en-US" sz="1200" b="1" i="1" dirty="0"/>
              <a:t>why</a:t>
            </a:r>
            <a:r>
              <a:rPr lang="en-US" sz="1200" i="1" dirty="0"/>
              <a:t> of the New York Culturally Responsive-Sustaining Education Framework itself, </a:t>
            </a:r>
            <a:r>
              <a:rPr lang="en-US" sz="1200" b="1" i="1" dirty="0"/>
              <a:t>who</a:t>
            </a:r>
            <a:r>
              <a:rPr lang="en-US" sz="1200" i="1" dirty="0"/>
              <a:t> is involved, and </a:t>
            </a:r>
            <a:r>
              <a:rPr lang="en-US" sz="1200" b="1" i="1" dirty="0"/>
              <a:t>what</a:t>
            </a:r>
            <a:r>
              <a:rPr lang="en-US" sz="1200" i="1" dirty="0"/>
              <a:t> it looks like in practice.”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i="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i="0" dirty="0"/>
              <a:t>Note: Allow 20 minutes for this session.</a:t>
            </a:r>
            <a:endParaRPr lang="en-US" dirty="0"/>
          </a:p>
        </p:txBody>
      </p:sp>
      <p:sp>
        <p:nvSpPr>
          <p:cNvPr id="4" name="Slide Number Placeholder 3"/>
          <p:cNvSpPr>
            <a:spLocks noGrp="1"/>
          </p:cNvSpPr>
          <p:nvPr>
            <p:ph type="sldNum" sz="quarter" idx="5"/>
          </p:nvPr>
        </p:nvSpPr>
        <p:spPr/>
        <p:txBody>
          <a:bodyPr/>
          <a:lstStyle/>
          <a:p>
            <a:fld id="{C503BA2E-2018-A846-8DDA-546EB20EC5B4}" type="slidenum">
              <a:rPr lang="en-US" smtClean="0"/>
              <a:pPr/>
              <a:t>21</a:t>
            </a:fld>
            <a:endParaRPr lang="en-US" dirty="0"/>
          </a:p>
        </p:txBody>
      </p:sp>
    </p:spTree>
    <p:extLst>
      <p:ext uri="{BB962C8B-B14F-4D97-AF65-F5344CB8AC3E}">
        <p14:creationId xmlns:p14="http://schemas.microsoft.com/office/powerpoint/2010/main" val="40262839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Share: </a:t>
            </a:r>
            <a:r>
              <a:rPr lang="en-US" i="1" dirty="0"/>
              <a:t>“First, </a:t>
            </a:r>
            <a:r>
              <a:rPr lang="en-US" b="1" i="1" dirty="0"/>
              <a:t>why</a:t>
            </a:r>
            <a:r>
              <a:rPr lang="en-US" i="1" dirty="0"/>
              <a:t> the New York Culturally Responsive-Sustaining Education Framework? It is a response to understanding that ‘the student success that we seek for all our children can never be fully achieved without incorporating an equity and inclusion lens in every facet of our work.’ This means that NY State has committed to multiple efforts in this area, from a new Diversity Equity and Inclusion statement to additional workplace training.</a:t>
            </a:r>
          </a:p>
          <a:p>
            <a:endParaRPr lang="en-US" i="1" dirty="0"/>
          </a:p>
          <a:p>
            <a:r>
              <a:rPr lang="en-US" i="1" dirty="0"/>
              <a:t>“Understanding the importance of incorporating an equity and inclusion lens into our work has created an urgency around promoting equitable opportunities that help all children thrive. The responsibility of education is not only to prevent the exclusion of historically silenced, erased, and disenfranchised groups but also to assist in the promotion and perpetuation of cultures, languages, and ways of knowing that have been devalued, suppressed, and imperiled by years of educational, social, political, and economic neglect and other forms of oppression.”</a:t>
            </a:r>
            <a:r>
              <a:rPr lang="en-US" dirty="0"/>
              <a:t> </a:t>
            </a:r>
          </a:p>
          <a:p>
            <a:endParaRPr lang="en-US" dirty="0"/>
          </a:p>
        </p:txBody>
      </p:sp>
      <p:sp>
        <p:nvSpPr>
          <p:cNvPr id="4" name="Slide Number Placeholder 3"/>
          <p:cNvSpPr>
            <a:spLocks noGrp="1"/>
          </p:cNvSpPr>
          <p:nvPr>
            <p:ph type="sldNum" sz="quarter" idx="5"/>
          </p:nvPr>
        </p:nvSpPr>
        <p:spPr/>
        <p:txBody>
          <a:bodyPr/>
          <a:lstStyle/>
          <a:p>
            <a:fld id="{C503BA2E-2018-A846-8DDA-546EB20EC5B4}" type="slidenum">
              <a:rPr lang="en-US" smtClean="0"/>
              <a:pPr/>
              <a:t>22</a:t>
            </a:fld>
            <a:endParaRPr lang="en-US" dirty="0"/>
          </a:p>
        </p:txBody>
      </p:sp>
    </p:spTree>
    <p:extLst>
      <p:ext uri="{BB962C8B-B14F-4D97-AF65-F5344CB8AC3E}">
        <p14:creationId xmlns:p14="http://schemas.microsoft.com/office/powerpoint/2010/main" val="22886455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Share:</a:t>
            </a:r>
            <a:r>
              <a:rPr lang="en-US" dirty="0"/>
              <a:t> </a:t>
            </a:r>
            <a:r>
              <a:rPr lang="en-US" i="1" dirty="0"/>
              <a:t>“The Culturally Responsive-Sustaining Education Framework helps </a:t>
            </a:r>
            <a:r>
              <a:rPr lang="en-US" b="0" i="1" dirty="0"/>
              <a:t>education stakeholders </a:t>
            </a:r>
            <a:r>
              <a:rPr lang="en-US" i="1" dirty="0"/>
              <a:t>implement policies and practices that educate all students effectively and equitably while focusing </a:t>
            </a:r>
            <a:r>
              <a:rPr lang="en-US" b="0" i="1" dirty="0"/>
              <a:t>on </a:t>
            </a:r>
            <a:r>
              <a:rPr lang="en-US" i="1" dirty="0"/>
              <a:t>establishing learning environments that</a:t>
            </a:r>
          </a:p>
          <a:p>
            <a:pPr marL="522288" lvl="1" indent="-285750">
              <a:lnSpc>
                <a:spcPct val="100000"/>
              </a:lnSpc>
              <a:spcBef>
                <a:spcPts val="1200"/>
              </a:spcBef>
              <a:buClr>
                <a:schemeClr val="tx1"/>
              </a:buClr>
              <a:buFont typeface="Arial" panose="020B0604020202020204" pitchFamily="34" charset="0"/>
              <a:buChar char="•"/>
            </a:pPr>
            <a:r>
              <a:rPr lang="en-US" i="1" dirty="0">
                <a:solidFill>
                  <a:schemeClr val="tx1"/>
                </a:solidFill>
              </a:rPr>
              <a:t>affirm cultural identities and foster positive academic outcomes, </a:t>
            </a:r>
          </a:p>
          <a:p>
            <a:pPr marL="522288" lvl="1" indent="-285750">
              <a:lnSpc>
                <a:spcPct val="100000"/>
              </a:lnSpc>
              <a:spcBef>
                <a:spcPts val="1200"/>
              </a:spcBef>
              <a:buClr>
                <a:schemeClr val="tx1"/>
              </a:buClr>
              <a:buFont typeface="Arial" panose="020B0604020202020204" pitchFamily="34" charset="0"/>
              <a:buChar char="•"/>
            </a:pPr>
            <a:r>
              <a:rPr lang="en-US" i="1" dirty="0">
                <a:solidFill>
                  <a:schemeClr val="tx1"/>
                </a:solidFill>
              </a:rPr>
              <a:t>develop students’ abilities to connect across lines of difference,</a:t>
            </a:r>
          </a:p>
          <a:p>
            <a:pPr marL="522288" lvl="1" indent="-285750">
              <a:lnSpc>
                <a:spcPct val="100000"/>
              </a:lnSpc>
              <a:spcBef>
                <a:spcPts val="1200"/>
              </a:spcBef>
              <a:buClr>
                <a:schemeClr val="tx1"/>
              </a:buClr>
              <a:buFont typeface="Arial" panose="020B0604020202020204" pitchFamily="34" charset="0"/>
              <a:buChar char="•"/>
            </a:pPr>
            <a:r>
              <a:rPr lang="en-US" i="1" dirty="0">
                <a:solidFill>
                  <a:schemeClr val="tx1"/>
                </a:solidFill>
              </a:rPr>
              <a:t>elevate historically marginalized voices, and</a:t>
            </a:r>
          </a:p>
          <a:p>
            <a:pPr marL="522288" lvl="1" indent="-285750">
              <a:lnSpc>
                <a:spcPct val="100000"/>
              </a:lnSpc>
              <a:spcBef>
                <a:spcPts val="1200"/>
              </a:spcBef>
              <a:buClr>
                <a:schemeClr val="tx1"/>
              </a:buClr>
              <a:buFont typeface="Arial" panose="020B0604020202020204" pitchFamily="34" charset="0"/>
              <a:buChar char="•"/>
            </a:pPr>
            <a:r>
              <a:rPr lang="en-US" i="1" dirty="0">
                <a:solidFill>
                  <a:schemeClr val="tx1"/>
                </a:solidFill>
              </a:rPr>
              <a:t>cultivate critical thinking and empower students as agents of social change.</a:t>
            </a:r>
          </a:p>
          <a:p>
            <a:endParaRPr lang="en-US" i="1" dirty="0"/>
          </a:p>
          <a:p>
            <a:r>
              <a:rPr lang="en-US" i="1" dirty="0"/>
              <a:t>The Framework lays out these ideas and then provides principles and strategies for all education stakeholders.”</a:t>
            </a:r>
          </a:p>
        </p:txBody>
      </p:sp>
      <p:sp>
        <p:nvSpPr>
          <p:cNvPr id="4" name="Slide Number Placeholder 3"/>
          <p:cNvSpPr>
            <a:spLocks noGrp="1"/>
          </p:cNvSpPr>
          <p:nvPr>
            <p:ph type="sldNum" sz="quarter" idx="5"/>
          </p:nvPr>
        </p:nvSpPr>
        <p:spPr/>
        <p:txBody>
          <a:bodyPr/>
          <a:lstStyle/>
          <a:p>
            <a:fld id="{C503BA2E-2018-A846-8DDA-546EB20EC5B4}" type="slidenum">
              <a:rPr lang="en-US" smtClean="0"/>
              <a:pPr/>
              <a:t>23</a:t>
            </a:fld>
            <a:endParaRPr lang="en-US" dirty="0"/>
          </a:p>
        </p:txBody>
      </p:sp>
    </p:spTree>
    <p:extLst>
      <p:ext uri="{BB962C8B-B14F-4D97-AF65-F5344CB8AC3E}">
        <p14:creationId xmlns:p14="http://schemas.microsoft.com/office/powerpoint/2010/main" val="16524977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Share: </a:t>
            </a:r>
            <a:r>
              <a:rPr lang="en-US" i="1" dirty="0"/>
              <a:t>“The following principles support the implementation of policies and facilitate ideal learning environments for students.  </a:t>
            </a:r>
          </a:p>
          <a:p>
            <a:endParaRPr lang="en-US" i="1" dirty="0"/>
          </a:p>
          <a:p>
            <a:r>
              <a:rPr lang="en-US" i="1" dirty="0"/>
              <a:t>There are four principles in the Framework: </a:t>
            </a:r>
          </a:p>
          <a:p>
            <a:pPr marL="342900" indent="-342900">
              <a:buFont typeface="Arial" panose="020B0604020202020204" pitchFamily="34" charset="0"/>
              <a:buChar char="•"/>
            </a:pPr>
            <a:r>
              <a:rPr lang="en-US" b="0" i="1" kern="1200" dirty="0">
                <a:solidFill>
                  <a:schemeClr val="tx1"/>
                </a:solidFill>
                <a:effectLst/>
                <a:latin typeface="+mn-lt"/>
                <a:ea typeface="+mn-ea"/>
                <a:cs typeface="+mn-cs"/>
              </a:rPr>
              <a:t>Welcoming and affirming environment,</a:t>
            </a:r>
          </a:p>
          <a:p>
            <a:pPr marL="342900" indent="-342900">
              <a:buFont typeface="Arial" panose="020B0604020202020204" pitchFamily="34" charset="0"/>
              <a:buChar char="•"/>
            </a:pPr>
            <a:r>
              <a:rPr lang="en-US" b="0" i="1" kern="1200" dirty="0">
                <a:solidFill>
                  <a:schemeClr val="tx1"/>
                </a:solidFill>
                <a:effectLst/>
                <a:latin typeface="+mn-lt"/>
                <a:ea typeface="+mn-ea"/>
                <a:cs typeface="+mn-cs"/>
              </a:rPr>
              <a:t>High expectations and rigorous instruction,</a:t>
            </a:r>
          </a:p>
          <a:p>
            <a:pPr marL="342900" indent="-342900">
              <a:buFont typeface="Arial" panose="020B0604020202020204" pitchFamily="34" charset="0"/>
              <a:buChar char="•"/>
            </a:pPr>
            <a:r>
              <a:rPr lang="en-US" b="0" i="1" kern="1200" dirty="0">
                <a:solidFill>
                  <a:schemeClr val="tx1"/>
                </a:solidFill>
                <a:effectLst/>
                <a:latin typeface="+mn-lt"/>
                <a:ea typeface="+mn-ea"/>
                <a:cs typeface="+mn-cs"/>
              </a:rPr>
              <a:t>Inclusive curriculum and assessment, and</a:t>
            </a:r>
          </a:p>
          <a:p>
            <a:pPr marL="342900" indent="-342900">
              <a:buFont typeface="Arial" panose="020B0604020202020204" pitchFamily="34" charset="0"/>
              <a:buChar char="•"/>
            </a:pPr>
            <a:r>
              <a:rPr lang="en-US" b="0" i="1" kern="1200" dirty="0">
                <a:solidFill>
                  <a:schemeClr val="tx1"/>
                </a:solidFill>
                <a:effectLst/>
                <a:latin typeface="+mn-lt"/>
                <a:ea typeface="+mn-ea"/>
                <a:cs typeface="+mn-cs"/>
              </a:rPr>
              <a:t>Ongoing professional learning.”</a:t>
            </a:r>
          </a:p>
          <a:p>
            <a:endParaRPr lang="en-US" dirty="0"/>
          </a:p>
        </p:txBody>
      </p:sp>
      <p:sp>
        <p:nvSpPr>
          <p:cNvPr id="4" name="Slide Number Placeholder 3"/>
          <p:cNvSpPr>
            <a:spLocks noGrp="1"/>
          </p:cNvSpPr>
          <p:nvPr>
            <p:ph type="sldNum" sz="quarter" idx="5"/>
          </p:nvPr>
        </p:nvSpPr>
        <p:spPr/>
        <p:txBody>
          <a:bodyPr/>
          <a:lstStyle/>
          <a:p>
            <a:fld id="{C503BA2E-2018-A846-8DDA-546EB20EC5B4}" type="slidenum">
              <a:rPr lang="en-US" smtClean="0"/>
              <a:pPr/>
              <a:t>24</a:t>
            </a:fld>
            <a:endParaRPr lang="en-US" dirty="0"/>
          </a:p>
        </p:txBody>
      </p:sp>
    </p:spTree>
    <p:extLst>
      <p:ext uri="{BB962C8B-B14F-4D97-AF65-F5344CB8AC3E}">
        <p14:creationId xmlns:p14="http://schemas.microsoft.com/office/powerpoint/2010/main" val="29882506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t>Share: </a:t>
            </a:r>
            <a:r>
              <a:rPr lang="en-US" i="1" dirty="0"/>
              <a:t>“Who is involved in this work? </a:t>
            </a:r>
            <a:r>
              <a:rPr lang="en-US" b="1" i="1" dirty="0">
                <a:solidFill>
                  <a:schemeClr val="tx1"/>
                </a:solidFill>
              </a:rPr>
              <a:t>All stakeholders </a:t>
            </a:r>
            <a:r>
              <a:rPr lang="en-US" i="1" dirty="0">
                <a:solidFill>
                  <a:schemeClr val="tx1"/>
                </a:solidFill>
              </a:rPr>
              <a:t>must work together to create the conditions under which our vision of education can flourish.</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a:t>NYSED recognizes that for CR-S education to thrive, the impetus cannot be placed solely on students, teachers, and school leaders.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dirty="0">
              <a:solidFill>
                <a:schemeClr val="tx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a:solidFill>
                  <a:schemeClr val="tx1"/>
                </a:solidFill>
              </a:rPr>
              <a:t>Stakeholders include </a:t>
            </a:r>
            <a:r>
              <a:rPr lang="en-US" i="1" kern="1200" dirty="0">
                <a:solidFill>
                  <a:schemeClr val="tx1"/>
                </a:solidFill>
                <a:effectLst/>
                <a:latin typeface="+mn-lt"/>
                <a:ea typeface="+mn-ea"/>
                <a:cs typeface="+mn-cs"/>
              </a:rPr>
              <a:t>students, teachers, school leaders, district leaders, families and community members, higher education faculty and administrators, and education department policymakers.”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i="1" dirty="0">
              <a:solidFill>
                <a:schemeClr val="tx1"/>
              </a:solidFill>
            </a:endParaRPr>
          </a:p>
          <a:p>
            <a:endParaRPr lang="en-US" sz="2400" i="1" dirty="0"/>
          </a:p>
          <a:p>
            <a:endParaRPr lang="en-US" sz="2400" dirty="0"/>
          </a:p>
        </p:txBody>
      </p:sp>
      <p:sp>
        <p:nvSpPr>
          <p:cNvPr id="4" name="Slide Number Placeholder 3"/>
          <p:cNvSpPr>
            <a:spLocks noGrp="1"/>
          </p:cNvSpPr>
          <p:nvPr>
            <p:ph type="sldNum" sz="quarter" idx="5"/>
          </p:nvPr>
        </p:nvSpPr>
        <p:spPr/>
        <p:txBody>
          <a:bodyPr/>
          <a:lstStyle/>
          <a:p>
            <a:fld id="{C503BA2E-2018-A846-8DDA-546EB20EC5B4}" type="slidenum">
              <a:rPr lang="en-US" smtClean="0"/>
              <a:pPr/>
              <a:t>25</a:t>
            </a:fld>
            <a:endParaRPr lang="en-US" dirty="0"/>
          </a:p>
        </p:txBody>
      </p:sp>
    </p:spTree>
    <p:extLst>
      <p:ext uri="{BB962C8B-B14F-4D97-AF65-F5344CB8AC3E}">
        <p14:creationId xmlns:p14="http://schemas.microsoft.com/office/powerpoint/2010/main" val="36375104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t>Share:</a:t>
            </a:r>
            <a:r>
              <a:rPr lang="en-US" i="0" dirty="0"/>
              <a:t> </a:t>
            </a:r>
            <a:r>
              <a:rPr lang="en-US" i="1" dirty="0"/>
              <a:t>“All education stakeholders have a role in the implementation of culturally responsive-sustaining education. The Framework lays out strategies organized by principle and stakeholder group.”</a:t>
            </a:r>
          </a:p>
          <a:p>
            <a:endParaRPr lang="en-US" dirty="0"/>
          </a:p>
        </p:txBody>
      </p:sp>
      <p:sp>
        <p:nvSpPr>
          <p:cNvPr id="4" name="Slide Number Placeholder 3"/>
          <p:cNvSpPr>
            <a:spLocks noGrp="1"/>
          </p:cNvSpPr>
          <p:nvPr>
            <p:ph type="sldNum" sz="quarter" idx="5"/>
          </p:nvPr>
        </p:nvSpPr>
        <p:spPr/>
        <p:txBody>
          <a:bodyPr/>
          <a:lstStyle/>
          <a:p>
            <a:fld id="{C503BA2E-2018-A846-8DDA-546EB20EC5B4}" type="slidenum">
              <a:rPr lang="en-US" smtClean="0"/>
              <a:pPr/>
              <a:t>26</a:t>
            </a:fld>
            <a:endParaRPr lang="en-US" dirty="0"/>
          </a:p>
        </p:txBody>
      </p:sp>
    </p:spTree>
    <p:extLst>
      <p:ext uri="{BB962C8B-B14F-4D97-AF65-F5344CB8AC3E}">
        <p14:creationId xmlns:p14="http://schemas.microsoft.com/office/powerpoint/2010/main" val="13621541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t>Share: </a:t>
            </a:r>
            <a:r>
              <a:rPr lang="en-US" sz="1200" i="1" dirty="0"/>
              <a:t>“There are four principles in the Framework, and we are going to dive deep into selected strategies </a:t>
            </a:r>
            <a:r>
              <a:rPr lang="en-US" i="1" dirty="0"/>
              <a:t>related to </a:t>
            </a:r>
            <a:r>
              <a:rPr lang="en-US" b="1" i="1" dirty="0"/>
              <a:t>creating a welcoming and affirming environment</a:t>
            </a:r>
            <a:r>
              <a:rPr lang="en-US" sz="1200" i="1" dirty="0"/>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i="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i="1" dirty="0"/>
              <a:t>These strategies are in the CR-S Education framework, and we chose them to have a conversation about them and what they involve.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i="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i="1" dirty="0"/>
              <a:t>We selected complex strategies to discuss; we did not choose them because they are any more important than other strategies, but we wanted the set of strategies to show variety and highlight the complexity of the strategies.”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Prompt participants to read the strategies listed.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p:cNvSpPr>
            <a:spLocks noGrp="1"/>
          </p:cNvSpPr>
          <p:nvPr>
            <p:ph type="sldNum" sz="quarter" idx="5"/>
          </p:nvPr>
        </p:nvSpPr>
        <p:spPr/>
        <p:txBody>
          <a:bodyPr/>
          <a:lstStyle/>
          <a:p>
            <a:fld id="{C503BA2E-2018-A846-8DDA-546EB20EC5B4}" type="slidenum">
              <a:rPr lang="en-US" smtClean="0"/>
              <a:pPr/>
              <a:t>27</a:t>
            </a:fld>
            <a:endParaRPr lang="en-US" dirty="0"/>
          </a:p>
        </p:txBody>
      </p:sp>
    </p:spTree>
    <p:extLst>
      <p:ext uri="{BB962C8B-B14F-4D97-AF65-F5344CB8AC3E}">
        <p14:creationId xmlns:p14="http://schemas.microsoft.com/office/powerpoint/2010/main" val="1762920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400" b="1" dirty="0"/>
              <a:t>Prompt participants to consider: </a:t>
            </a:r>
            <a:r>
              <a:rPr lang="en-US" sz="1400" i="1" dirty="0"/>
              <a:t>“Why is each strategy important to students and their success? Reflect independently and then we will share in the full group.”</a:t>
            </a:r>
          </a:p>
          <a:p>
            <a:endParaRPr lang="en-US" sz="1400" dirty="0"/>
          </a:p>
          <a:p>
            <a:r>
              <a:rPr lang="en-US" sz="1400" dirty="0"/>
              <a:t>Provide three minutes for individual reflection and then five minutes for discussion. Make sure to acknowledge that the strategies are complex; they include multiple steps, spur different interactions with students and the community, and require personal reflection and planning. </a:t>
            </a:r>
          </a:p>
          <a:p>
            <a:endParaRPr lang="en-US" sz="1400" dirty="0"/>
          </a:p>
          <a:p>
            <a:r>
              <a:rPr lang="en-US" sz="1400" dirty="0"/>
              <a:t>Remind participants to </a:t>
            </a:r>
            <a:r>
              <a:rPr lang="en-US" sz="1400" b="0" dirty="0"/>
              <a:t>be specific about the steps that they would take to implement the strategy </a:t>
            </a:r>
            <a:r>
              <a:rPr lang="en-US" sz="1400" dirty="0"/>
              <a:t>in their school contexts. Note that differences will arise in implementation, but the specificity is important. Seek to discuss all four sample strategies, if possible. </a:t>
            </a:r>
          </a:p>
          <a:p>
            <a:endParaRPr lang="en-US" sz="1400" b="1" i="1" dirty="0"/>
          </a:p>
          <a:p>
            <a:r>
              <a:rPr lang="en-US" sz="1400" b="1" i="0" dirty="0"/>
              <a:t>Support notes:</a:t>
            </a:r>
          </a:p>
          <a:p>
            <a:pPr marL="285750" lvl="0" indent="-285750">
              <a:buFont typeface="Arial" panose="020B0604020202020204" pitchFamily="34" charset="0"/>
              <a:buChar char="•"/>
            </a:pPr>
            <a:r>
              <a:rPr lang="en-US" sz="1400" b="0" i="0" dirty="0"/>
              <a:t>Consider sharing that a teacher engaging classroom management strategies that celebrate students and establish and maintain relationships, rather than using punitive management strategies, builds students’ confidence in sharing their ideas and feeling more comfortable in their learning environment.</a:t>
            </a:r>
          </a:p>
          <a:p>
            <a:pPr marL="285750" lvl="0" indent="-285750">
              <a:buFont typeface="Arial" panose="020B0604020202020204" pitchFamily="34" charset="0"/>
              <a:buChar char="•"/>
            </a:pPr>
            <a:r>
              <a:rPr lang="en-US" sz="1400" b="0" i="0" dirty="0"/>
              <a:t>Reviewing school policies in coordination with the community and other educators highlights the differences in understanding policies and identifies more conducive policies to support all students.</a:t>
            </a:r>
          </a:p>
          <a:p>
            <a:pPr marL="285750" lvl="0" indent="-285750">
              <a:buFont typeface="Arial" panose="020B0604020202020204" pitchFamily="34" charset="0"/>
              <a:buChar char="•"/>
            </a:pPr>
            <a:r>
              <a:rPr lang="en-US" sz="1400" b="0" i="0" dirty="0"/>
              <a:t>Partnerships with teachers, school leaders, and other educational stakeholders creates understanding, builds relationships, and supports community problem-solving.</a:t>
            </a:r>
          </a:p>
          <a:p>
            <a:endParaRPr lang="en-US" sz="12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t>Ask participants to share their ideas about why each strategy is important and share any other feedback. </a:t>
            </a:r>
          </a:p>
          <a:p>
            <a:endParaRPr lang="en-US" sz="1200" dirty="0"/>
          </a:p>
          <a:p>
            <a:r>
              <a:rPr lang="en-US" sz="1200" dirty="0"/>
              <a:t>Take up to 10 minutes for sharing, if time allows.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C503BA2E-2018-A846-8DDA-546EB20EC5B4}" type="slidenum">
              <a:rPr lang="en-US" smtClean="0"/>
              <a:pPr/>
              <a:t>28</a:t>
            </a:fld>
            <a:endParaRPr lang="en-US" dirty="0"/>
          </a:p>
        </p:txBody>
      </p:sp>
    </p:spTree>
    <p:extLst>
      <p:ext uri="{BB962C8B-B14F-4D97-AF65-F5344CB8AC3E}">
        <p14:creationId xmlns:p14="http://schemas.microsoft.com/office/powerpoint/2010/main" val="3834830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Prompt participants: </a:t>
            </a:r>
            <a:r>
              <a:rPr lang="en-US" dirty="0"/>
              <a:t>“</a:t>
            </a:r>
            <a:r>
              <a:rPr lang="en-US" i="1" dirty="0"/>
              <a:t>Now, choose one of these strategies and think about how you could implement this strategy authentically. Reflect independently and then share any ideas about how to implement this strategy with a partner</a:t>
            </a:r>
            <a:r>
              <a:rPr lang="en-US" dirty="0"/>
              <a:t>.” </a:t>
            </a:r>
          </a:p>
          <a:p>
            <a:endParaRPr lang="en-US" dirty="0"/>
          </a:p>
          <a:p>
            <a:pPr marL="0" indent="0">
              <a:buFont typeface="Arial" panose="020B0604020202020204" pitchFamily="34" charset="0"/>
              <a:buNone/>
            </a:pPr>
            <a:r>
              <a:rPr lang="en-US" sz="1200" b="0" dirty="0"/>
              <a:t>Provide one minute for individual reflection and five minutes for group discussion. Encourage to ask questions and be specific about the steps they would take to implement the strategy (if they have ideas), but also recognize that participants may not have ideas about how to implement a strategy yet, and that is understandable. </a:t>
            </a:r>
          </a:p>
          <a:p>
            <a:pPr marL="0" indent="0">
              <a:buFont typeface="Arial" panose="020B0604020202020204" pitchFamily="34" charset="0"/>
              <a:buNone/>
            </a:pPr>
            <a:endParaRPr lang="en-US"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0" dirty="0"/>
              <a:t>Notice that while the strategies listed are complex, they do not define specific instructional steps and may be challenging to implement,</a:t>
            </a:r>
          </a:p>
          <a:p>
            <a:pPr marL="0" indent="0">
              <a:buFont typeface="Arial" panose="020B0604020202020204" pitchFamily="34" charset="0"/>
              <a:buNone/>
            </a:pPr>
            <a:r>
              <a:rPr lang="en-US" dirty="0"/>
              <a:t>differences will arise in implementation, but the specificity is important and may come with time and more learning.</a:t>
            </a:r>
          </a:p>
          <a:p>
            <a:endParaRPr lang="en-US" b="1" dirty="0"/>
          </a:p>
          <a:p>
            <a:pPr marL="0" indent="0">
              <a:buFont typeface="Arial" panose="020B0604020202020204" pitchFamily="34" charset="0"/>
              <a:buNone/>
            </a:pPr>
            <a:r>
              <a:rPr lang="en-US" i="0" dirty="0"/>
              <a:t>Remind individuals the critical importance of self-reflection to authentically implement the strategies of culturally responsive-sustaining education.</a:t>
            </a:r>
          </a:p>
          <a:p>
            <a:pPr marL="0" indent="0">
              <a:buFont typeface="Arial" panose="020B0604020202020204" pitchFamily="34" charset="0"/>
              <a:buNone/>
            </a:pPr>
            <a:endParaRPr lang="en-US"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Prompt for questions before moving to the closing.</a:t>
            </a:r>
          </a:p>
          <a:p>
            <a:pPr marL="0" indent="0">
              <a:buFont typeface="Arial" panose="020B0604020202020204" pitchFamily="34" charset="0"/>
              <a:buNone/>
            </a:pPr>
            <a:endParaRPr lang="en-US" dirty="0"/>
          </a:p>
          <a:p>
            <a:pPr marL="285750" indent="-285750">
              <a:buFont typeface="Arial" panose="020B0604020202020204" pitchFamily="34" charset="0"/>
              <a:buChar char="•"/>
            </a:pPr>
            <a:endParaRPr lang="en-US" sz="1400" i="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dirty="0"/>
          </a:p>
          <a:p>
            <a:endParaRPr lang="en-US" sz="1400" dirty="0"/>
          </a:p>
        </p:txBody>
      </p:sp>
      <p:sp>
        <p:nvSpPr>
          <p:cNvPr id="4" name="Slide Number Placeholder 3"/>
          <p:cNvSpPr>
            <a:spLocks noGrp="1"/>
          </p:cNvSpPr>
          <p:nvPr>
            <p:ph type="sldNum" sz="quarter" idx="5"/>
          </p:nvPr>
        </p:nvSpPr>
        <p:spPr/>
        <p:txBody>
          <a:bodyPr/>
          <a:lstStyle/>
          <a:p>
            <a:fld id="{C503BA2E-2018-A846-8DDA-546EB20EC5B4}" type="slidenum">
              <a:rPr lang="en-US" smtClean="0"/>
              <a:pPr/>
              <a:t>29</a:t>
            </a:fld>
            <a:endParaRPr lang="en-US" dirty="0"/>
          </a:p>
        </p:txBody>
      </p:sp>
    </p:spTree>
    <p:extLst>
      <p:ext uri="{BB962C8B-B14F-4D97-AF65-F5344CB8AC3E}">
        <p14:creationId xmlns:p14="http://schemas.microsoft.com/office/powerpoint/2010/main" val="2001367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t>Share: </a:t>
            </a:r>
            <a:r>
              <a:rPr lang="en-US" i="0" dirty="0"/>
              <a:t>“</a:t>
            </a:r>
            <a:r>
              <a:rPr lang="en-US" i="1" dirty="0"/>
              <a:t>We will begin by sharing the agenda and engaging in an activity.”</a:t>
            </a:r>
          </a:p>
        </p:txBody>
      </p:sp>
      <p:sp>
        <p:nvSpPr>
          <p:cNvPr id="4" name="Slide Number Placeholder 3"/>
          <p:cNvSpPr>
            <a:spLocks noGrp="1"/>
          </p:cNvSpPr>
          <p:nvPr>
            <p:ph type="sldNum" sz="quarter" idx="5"/>
          </p:nvPr>
        </p:nvSpPr>
        <p:spPr/>
        <p:txBody>
          <a:bodyPr/>
          <a:lstStyle/>
          <a:p>
            <a:fld id="{C503BA2E-2018-A846-8DDA-546EB20EC5B4}" type="slidenum">
              <a:rPr lang="en-US" smtClean="0"/>
              <a:pPr/>
              <a:t>3</a:t>
            </a:fld>
            <a:endParaRPr lang="en-US" dirty="0"/>
          </a:p>
        </p:txBody>
      </p:sp>
    </p:spTree>
    <p:extLst>
      <p:ext uri="{BB962C8B-B14F-4D97-AF65-F5344CB8AC3E}">
        <p14:creationId xmlns:p14="http://schemas.microsoft.com/office/powerpoint/2010/main" val="29185331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Share: </a:t>
            </a:r>
            <a:r>
              <a:rPr lang="en-US" i="1" dirty="0"/>
              <a:t>“</a:t>
            </a:r>
            <a:r>
              <a:rPr lang="en-US" i="1" kern="1200" dirty="0">
                <a:solidFill>
                  <a:schemeClr val="tx1"/>
                </a:solidFill>
                <a:effectLst/>
                <a:latin typeface="+mn-lt"/>
                <a:ea typeface="+mn-ea"/>
                <a:cs typeface="+mn-cs"/>
              </a:rPr>
              <a:t>As we move to the end of the session, we will share resources and explain how you can continue your learning.” </a:t>
            </a:r>
            <a:endParaRPr lang="en-US" i="1" dirty="0"/>
          </a:p>
          <a:p>
            <a:endParaRPr lang="en-US" sz="2400" dirty="0"/>
          </a:p>
          <a:p>
            <a:r>
              <a:rPr lang="en-US" sz="2400" dirty="0"/>
              <a:t>Note: Allow 5 minutes for closing and next steps.</a:t>
            </a:r>
          </a:p>
        </p:txBody>
      </p:sp>
      <p:sp>
        <p:nvSpPr>
          <p:cNvPr id="4" name="Slide Number Placeholder 3"/>
          <p:cNvSpPr>
            <a:spLocks noGrp="1"/>
          </p:cNvSpPr>
          <p:nvPr>
            <p:ph type="sldNum" sz="quarter" idx="5"/>
          </p:nvPr>
        </p:nvSpPr>
        <p:spPr/>
        <p:txBody>
          <a:bodyPr/>
          <a:lstStyle/>
          <a:p>
            <a:fld id="{C503BA2E-2018-A846-8DDA-546EB20EC5B4}" type="slidenum">
              <a:rPr lang="en-US" smtClean="0"/>
              <a:pPr/>
              <a:t>30</a:t>
            </a:fld>
            <a:endParaRPr lang="en-US" dirty="0"/>
          </a:p>
        </p:txBody>
      </p:sp>
    </p:spTree>
    <p:extLst>
      <p:ext uri="{BB962C8B-B14F-4D97-AF65-F5344CB8AC3E}">
        <p14:creationId xmlns:p14="http://schemas.microsoft.com/office/powerpoint/2010/main" val="25534879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Share: </a:t>
            </a:r>
            <a:r>
              <a:rPr lang="en-US" i="1" dirty="0"/>
              <a:t>“More information on the Framework is available at these sites. Please review the Roadmap and the briefs. Your involvement is critical!</a:t>
            </a:r>
          </a:p>
          <a:p>
            <a:endParaRPr lang="en-US" dirty="0"/>
          </a:p>
          <a:p>
            <a:r>
              <a:rPr lang="en-US" i="1" dirty="0"/>
              <a:t>The Framework Briefs share critical information from the CR-S Education Framework in a shorter format; each brief is one to two pages long.</a:t>
            </a:r>
          </a:p>
          <a:p>
            <a:endParaRPr lang="en-US" i="1" dirty="0"/>
          </a:p>
          <a:p>
            <a:r>
              <a:rPr lang="en-US" i="1" dirty="0">
                <a:solidFill>
                  <a:schemeClr val="tx1"/>
                </a:solidFill>
              </a:rPr>
              <a:t>The Framework Briefs detail responses to: </a:t>
            </a:r>
          </a:p>
          <a:p>
            <a:pPr marL="342900" lvl="0" indent="-342900">
              <a:buFont typeface="Arial" panose="020B0604020202020204" pitchFamily="34" charset="0"/>
              <a:buChar char="•"/>
            </a:pPr>
            <a:r>
              <a:rPr lang="en-US" i="1" dirty="0">
                <a:solidFill>
                  <a:schemeClr val="tx1"/>
                </a:solidFill>
              </a:rPr>
              <a:t>What is culturally responsive-sustaining education? </a:t>
            </a:r>
          </a:p>
          <a:p>
            <a:pPr marL="342900" lvl="0" indent="-342900">
              <a:buFont typeface="Arial" panose="020B0604020202020204" pitchFamily="34" charset="0"/>
              <a:buChar char="•"/>
            </a:pPr>
            <a:r>
              <a:rPr lang="en-US" i="1" dirty="0">
                <a:solidFill>
                  <a:schemeClr val="tx1"/>
                </a:solidFill>
              </a:rPr>
              <a:t>What is the New York Culturally Responsive-Sustaining Education Framework? </a:t>
            </a:r>
          </a:p>
          <a:p>
            <a:pPr marL="342900" lvl="0" indent="-342900">
              <a:buFont typeface="Arial" panose="020B0604020202020204" pitchFamily="34" charset="0"/>
              <a:buChar char="•"/>
            </a:pPr>
            <a:r>
              <a:rPr lang="en-US" i="1" dirty="0">
                <a:solidFill>
                  <a:schemeClr val="tx1"/>
                </a:solidFill>
              </a:rPr>
              <a:t>What do students gain when culturally responsive-sustaining education guides our education system?</a:t>
            </a:r>
          </a:p>
          <a:p>
            <a:pPr marL="342900" lvl="0" indent="-342900">
              <a:buFont typeface="Arial" panose="020B0604020202020204" pitchFamily="34" charset="0"/>
              <a:buChar char="•"/>
            </a:pPr>
            <a:r>
              <a:rPr lang="en-US" i="1" dirty="0">
                <a:solidFill>
                  <a:schemeClr val="tx1"/>
                </a:solidFill>
              </a:rPr>
              <a:t>Why should schools focus on the cultures of their students?</a:t>
            </a:r>
          </a:p>
          <a:p>
            <a:pPr marL="342900" lvl="0" indent="-342900">
              <a:buFont typeface="Arial" panose="020B0604020202020204" pitchFamily="34" charset="0"/>
              <a:buChar char="•"/>
            </a:pPr>
            <a:r>
              <a:rPr lang="en-US" i="1" dirty="0">
                <a:solidFill>
                  <a:schemeClr val="tx1"/>
                </a:solidFill>
              </a:rPr>
              <a:t>How does implementing the New York Culturally Responsive-Sustaining Education Framework improve the school community as a whole?”</a:t>
            </a:r>
          </a:p>
        </p:txBody>
      </p:sp>
      <p:sp>
        <p:nvSpPr>
          <p:cNvPr id="4" name="Slide Number Placeholder 3"/>
          <p:cNvSpPr>
            <a:spLocks noGrp="1"/>
          </p:cNvSpPr>
          <p:nvPr>
            <p:ph type="sldNum" sz="quarter" idx="5"/>
          </p:nvPr>
        </p:nvSpPr>
        <p:spPr/>
        <p:txBody>
          <a:bodyPr/>
          <a:lstStyle/>
          <a:p>
            <a:fld id="{C503BA2E-2018-A846-8DDA-546EB20EC5B4}" type="slidenum">
              <a:rPr lang="en-US" smtClean="0"/>
              <a:pPr/>
              <a:t>31</a:t>
            </a:fld>
            <a:endParaRPr lang="en-US" dirty="0"/>
          </a:p>
        </p:txBody>
      </p:sp>
    </p:spTree>
    <p:extLst>
      <p:ext uri="{BB962C8B-B14F-4D97-AF65-F5344CB8AC3E}">
        <p14:creationId xmlns:p14="http://schemas.microsoft.com/office/powerpoint/2010/main" val="4778640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t>Share: </a:t>
            </a:r>
            <a:r>
              <a:rPr lang="en-US" i="1" dirty="0"/>
              <a:t>“The Roadmap has three phases: raising awareness of and support for the Framework, building capacity for the Framework, and fully implementing the Framework. The published Roadmap details key implementation activities and provides a template for detailed notes and next steps.”</a:t>
            </a:r>
          </a:p>
          <a:p>
            <a:endParaRPr lang="en-US" dirty="0"/>
          </a:p>
          <a:p>
            <a:endParaRPr lang="en-US" sz="1400" dirty="0"/>
          </a:p>
        </p:txBody>
      </p:sp>
      <p:sp>
        <p:nvSpPr>
          <p:cNvPr id="4" name="Slide Number Placeholder 3"/>
          <p:cNvSpPr>
            <a:spLocks noGrp="1"/>
          </p:cNvSpPr>
          <p:nvPr>
            <p:ph type="sldNum" sz="quarter" idx="5"/>
          </p:nvPr>
        </p:nvSpPr>
        <p:spPr/>
        <p:txBody>
          <a:bodyPr/>
          <a:lstStyle/>
          <a:p>
            <a:fld id="{C503BA2E-2018-A846-8DDA-546EB20EC5B4}" type="slidenum">
              <a:rPr lang="en-US" smtClean="0"/>
              <a:pPr/>
              <a:t>32</a:t>
            </a:fld>
            <a:endParaRPr lang="en-US" dirty="0"/>
          </a:p>
        </p:txBody>
      </p:sp>
    </p:spTree>
    <p:extLst>
      <p:ext uri="{BB962C8B-B14F-4D97-AF65-F5344CB8AC3E}">
        <p14:creationId xmlns:p14="http://schemas.microsoft.com/office/powerpoint/2010/main" val="12785640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t>Share:</a:t>
            </a:r>
            <a:r>
              <a:rPr lang="en-US" i="1" dirty="0"/>
              <a:t> “Please reflect on the session.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a:t>What are </a:t>
            </a:r>
            <a:r>
              <a:rPr lang="en-US" b="1" i="1" dirty="0"/>
              <a:t>three</a:t>
            </a:r>
            <a:r>
              <a:rPr lang="en-US" i="1" dirty="0"/>
              <a:t> points that you want to remember </a:t>
            </a:r>
            <a:r>
              <a:rPr lang="en-US" sz="1200" b="0" i="1" dirty="0">
                <a:solidFill>
                  <a:schemeClr val="tx2"/>
                </a:solidFill>
              </a:rPr>
              <a:t>as related to your role as a school or district leader</a:t>
            </a:r>
            <a:r>
              <a:rPr lang="en-US" sz="1200" b="0" dirty="0">
                <a:solidFill>
                  <a:schemeClr val="tx2"/>
                </a:solidFill>
              </a:rPr>
              <a:t>?</a:t>
            </a:r>
            <a:endParaRPr lang="en-US" i="1"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a:t>What are </a:t>
            </a:r>
            <a:r>
              <a:rPr lang="en-US" b="1" i="1" dirty="0"/>
              <a:t>two</a:t>
            </a:r>
            <a:r>
              <a:rPr lang="en-US" i="1" dirty="0"/>
              <a:t> next steps that you are going to take </a:t>
            </a:r>
            <a:r>
              <a:rPr lang="en-US" sz="1200" b="0" i="1" dirty="0">
                <a:solidFill>
                  <a:schemeClr val="tx2"/>
                </a:solidFill>
              </a:rPr>
              <a:t>with the strategies you reviewed or with the CR-S Education Framework?</a:t>
            </a:r>
            <a:endParaRPr lang="en-US" i="1"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a:t>What is </a:t>
            </a:r>
            <a:r>
              <a:rPr lang="en-US" b="1" i="1" dirty="0"/>
              <a:t>one</a:t>
            </a:r>
            <a:r>
              <a:rPr lang="en-US" i="1" dirty="0"/>
              <a:t> lingering question </a:t>
            </a:r>
            <a:r>
              <a:rPr lang="en-US" sz="1200" b="0" i="1" dirty="0">
                <a:solidFill>
                  <a:schemeClr val="tx2"/>
                </a:solidFill>
              </a:rPr>
              <a:t>that you have?</a:t>
            </a:r>
            <a:endParaRPr lang="en-US" i="1"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a:t>Record your reflections.”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t>Prompt participants to share with a partner or in the full group, depending on group size.</a:t>
            </a:r>
          </a:p>
          <a:p>
            <a:endParaRPr lang="en-US" dirty="0"/>
          </a:p>
        </p:txBody>
      </p:sp>
      <p:sp>
        <p:nvSpPr>
          <p:cNvPr id="4" name="Slide Number Placeholder 3"/>
          <p:cNvSpPr>
            <a:spLocks noGrp="1"/>
          </p:cNvSpPr>
          <p:nvPr>
            <p:ph type="sldNum" sz="quarter" idx="5"/>
          </p:nvPr>
        </p:nvSpPr>
        <p:spPr/>
        <p:txBody>
          <a:bodyPr/>
          <a:lstStyle/>
          <a:p>
            <a:fld id="{C503BA2E-2018-A846-8DDA-546EB20EC5B4}" type="slidenum">
              <a:rPr lang="en-US" smtClean="0"/>
              <a:pPr/>
              <a:t>33</a:t>
            </a:fld>
            <a:endParaRPr lang="en-US" dirty="0"/>
          </a:p>
        </p:txBody>
      </p:sp>
    </p:spTree>
    <p:extLst>
      <p:ext uri="{BB962C8B-B14F-4D97-AF65-F5344CB8AC3E}">
        <p14:creationId xmlns:p14="http://schemas.microsoft.com/office/powerpoint/2010/main" val="14950161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i="0" dirty="0"/>
              <a:t>Share: </a:t>
            </a:r>
            <a:r>
              <a:rPr lang="en-US" i="1" dirty="0"/>
              <a:t>“Please complete the survey to assess your understanding of the concepts presented here, as well as providing us with valuable feedback.” </a:t>
            </a:r>
          </a:p>
          <a:p>
            <a:endParaRPr lang="en-US" i="1" dirty="0"/>
          </a:p>
          <a:p>
            <a:r>
              <a:rPr lang="en-US" sz="1200" b="0" dirty="0"/>
              <a:t>Your feedback helps us to continue to improve our work to meet your needs. Thank you for sharing your learning with us.</a:t>
            </a:r>
          </a:p>
        </p:txBody>
      </p:sp>
      <p:sp>
        <p:nvSpPr>
          <p:cNvPr id="4" name="Slide Number Placeholder 3"/>
          <p:cNvSpPr>
            <a:spLocks noGrp="1"/>
          </p:cNvSpPr>
          <p:nvPr>
            <p:ph type="sldNum" sz="quarter" idx="5"/>
          </p:nvPr>
        </p:nvSpPr>
        <p:spPr/>
        <p:txBody>
          <a:bodyPr/>
          <a:lstStyle/>
          <a:p>
            <a:fld id="{C503BA2E-2018-A846-8DDA-546EB20EC5B4}" type="slidenum">
              <a:rPr lang="en-US" smtClean="0"/>
              <a:pPr/>
              <a:t>34</a:t>
            </a:fld>
            <a:endParaRPr lang="en-US" dirty="0"/>
          </a:p>
        </p:txBody>
      </p:sp>
    </p:spTree>
    <p:extLst>
      <p:ext uri="{BB962C8B-B14F-4D97-AF65-F5344CB8AC3E}">
        <p14:creationId xmlns:p14="http://schemas.microsoft.com/office/powerpoint/2010/main" val="42333886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Prompt for questions.</a:t>
            </a:r>
          </a:p>
        </p:txBody>
      </p:sp>
      <p:sp>
        <p:nvSpPr>
          <p:cNvPr id="4" name="Slide Number Placeholder 3"/>
          <p:cNvSpPr>
            <a:spLocks noGrp="1"/>
          </p:cNvSpPr>
          <p:nvPr>
            <p:ph type="sldNum" sz="quarter" idx="5"/>
          </p:nvPr>
        </p:nvSpPr>
        <p:spPr/>
        <p:txBody>
          <a:bodyPr/>
          <a:lstStyle/>
          <a:p>
            <a:fld id="{C503BA2E-2018-A846-8DDA-546EB20EC5B4}" type="slidenum">
              <a:rPr lang="en-US" smtClean="0"/>
              <a:pPr/>
              <a:t>35</a:t>
            </a:fld>
            <a:endParaRPr lang="en-US" dirty="0"/>
          </a:p>
        </p:txBody>
      </p:sp>
    </p:spTree>
    <p:extLst>
      <p:ext uri="{BB962C8B-B14F-4D97-AF65-F5344CB8AC3E}">
        <p14:creationId xmlns:p14="http://schemas.microsoft.com/office/powerpoint/2010/main" val="1221361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Share: </a:t>
            </a:r>
            <a:r>
              <a:rPr lang="en-US" i="1" dirty="0"/>
              <a:t>“Thank you for coming!”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 closing, share your contact information and present the </a:t>
            </a:r>
            <a:r>
              <a:rPr lang="en-US" kern="1200" dirty="0">
                <a:solidFill>
                  <a:schemeClr val="tx1"/>
                </a:solidFill>
                <a:latin typeface="+mn-lt"/>
                <a:ea typeface="+mn-lt"/>
                <a:cs typeface="Times New Roman"/>
              </a:rPr>
              <a:t>NY Culturally Responsive-Sustaining Education website.</a:t>
            </a:r>
            <a:endParaRPr lang="en-US" kern="1200" dirty="0">
              <a:solidFill>
                <a:schemeClr val="tx1"/>
              </a:solidFill>
              <a:latin typeface="+mn-lt"/>
              <a:ea typeface="+mn-ea"/>
              <a:cs typeface="Times New Roman"/>
              <a:hlinkClick r:id="rId3">
                <a:extLst>
                  <a:ext uri="{A12FA001-AC4F-418D-AE19-62706E023703}">
                    <ahyp:hlinkClr xmlns:ahyp="http://schemas.microsoft.com/office/drawing/2018/hyperlinkcolor" val="tx"/>
                  </a:ext>
                </a:extLst>
              </a:hlinkClick>
            </a:endParaRPr>
          </a:p>
        </p:txBody>
      </p:sp>
      <p:sp>
        <p:nvSpPr>
          <p:cNvPr id="4" name="Slide Number Placeholder 3"/>
          <p:cNvSpPr>
            <a:spLocks noGrp="1"/>
          </p:cNvSpPr>
          <p:nvPr>
            <p:ph type="sldNum" sz="quarter" idx="5"/>
          </p:nvPr>
        </p:nvSpPr>
        <p:spPr/>
        <p:txBody>
          <a:bodyPr/>
          <a:lstStyle/>
          <a:p>
            <a:fld id="{C503BA2E-2018-A846-8DDA-546EB20EC5B4}" type="slidenum">
              <a:rPr lang="en-US" smtClean="0"/>
              <a:pPr/>
              <a:t>36</a:t>
            </a:fld>
            <a:endParaRPr lang="en-US" dirty="0"/>
          </a:p>
        </p:txBody>
      </p:sp>
    </p:spTree>
    <p:extLst>
      <p:ext uri="{BB962C8B-B14F-4D97-AF65-F5344CB8AC3E}">
        <p14:creationId xmlns:p14="http://schemas.microsoft.com/office/powerpoint/2010/main" val="16433250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03BA2E-2018-A846-8DDA-546EB20EC5B4}" type="slidenum">
              <a:rPr lang="en-US" smtClean="0"/>
              <a:pPr/>
              <a:t>37</a:t>
            </a:fld>
            <a:endParaRPr lang="en-US" dirty="0"/>
          </a:p>
        </p:txBody>
      </p:sp>
    </p:spTree>
    <p:extLst>
      <p:ext uri="{BB962C8B-B14F-4D97-AF65-F5344CB8AC3E}">
        <p14:creationId xmlns:p14="http://schemas.microsoft.com/office/powerpoint/2010/main" val="2403279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t>Share the agenda: </a:t>
            </a:r>
            <a:r>
              <a:rPr lang="en-US" i="1" dirty="0"/>
              <a:t>“After the welcome activities, the session continues with a brief introduction to what culturally responsive-sustaining education is, and then we will explore what the New York Culturally Responsive-Sustaining Education Framework offers.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a:t>We will close by sharing resources and suggesting next steps.”</a:t>
            </a:r>
          </a:p>
          <a:p>
            <a:endParaRPr lang="en-US" dirty="0"/>
          </a:p>
        </p:txBody>
      </p:sp>
      <p:sp>
        <p:nvSpPr>
          <p:cNvPr id="4" name="Slide Number Placeholder 3"/>
          <p:cNvSpPr>
            <a:spLocks noGrp="1"/>
          </p:cNvSpPr>
          <p:nvPr>
            <p:ph type="sldNum" sz="quarter" idx="5"/>
          </p:nvPr>
        </p:nvSpPr>
        <p:spPr/>
        <p:txBody>
          <a:bodyPr/>
          <a:lstStyle/>
          <a:p>
            <a:fld id="{C503BA2E-2018-A846-8DDA-546EB20EC5B4}" type="slidenum">
              <a:rPr lang="en-US" smtClean="0"/>
              <a:pPr/>
              <a:t>4</a:t>
            </a:fld>
            <a:endParaRPr lang="en-US" dirty="0"/>
          </a:p>
        </p:txBody>
      </p:sp>
    </p:spTree>
    <p:extLst>
      <p:ext uri="{BB962C8B-B14F-4D97-AF65-F5344CB8AC3E}">
        <p14:creationId xmlns:p14="http://schemas.microsoft.com/office/powerpoint/2010/main" val="1301836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t>Share the objectives:</a:t>
            </a:r>
            <a:r>
              <a:rPr lang="en-US" b="1" i="1" dirty="0"/>
              <a:t> </a:t>
            </a:r>
            <a:r>
              <a:rPr lang="en-US" i="1" dirty="0"/>
              <a:t>“We will be working on developing our understanding of </a:t>
            </a:r>
            <a:r>
              <a:rPr lang="en-US" b="0" i="1" dirty="0">
                <a:solidFill>
                  <a:schemeClr val="tx1"/>
                </a:solidFill>
              </a:rPr>
              <a:t>the </a:t>
            </a:r>
            <a:r>
              <a:rPr lang="en-US" b="1" i="1" dirty="0">
                <a:solidFill>
                  <a:schemeClr val="tx1"/>
                </a:solidFill>
              </a:rPr>
              <a:t>who</a:t>
            </a:r>
            <a:r>
              <a:rPr lang="en-US" i="1" dirty="0">
                <a:solidFill>
                  <a:schemeClr val="tx1"/>
                </a:solidFill>
              </a:rPr>
              <a:t>, </a:t>
            </a:r>
            <a:r>
              <a:rPr lang="en-US" b="1" i="1" dirty="0">
                <a:solidFill>
                  <a:schemeClr val="tx1"/>
                </a:solidFill>
              </a:rPr>
              <a:t>what</a:t>
            </a:r>
            <a:r>
              <a:rPr lang="en-US" i="1" dirty="0">
                <a:solidFill>
                  <a:schemeClr val="tx1"/>
                </a:solidFill>
              </a:rPr>
              <a:t>, </a:t>
            </a:r>
            <a:r>
              <a:rPr lang="en-US" b="1" i="1" dirty="0">
                <a:solidFill>
                  <a:schemeClr val="tx1"/>
                </a:solidFill>
              </a:rPr>
              <a:t>why</a:t>
            </a:r>
            <a:r>
              <a:rPr lang="en-US" i="1" dirty="0">
                <a:solidFill>
                  <a:schemeClr val="tx1"/>
                </a:solidFill>
              </a:rPr>
              <a:t>, and </a:t>
            </a:r>
            <a:r>
              <a:rPr lang="en-US" b="1" i="1" dirty="0">
                <a:solidFill>
                  <a:schemeClr val="tx1"/>
                </a:solidFill>
              </a:rPr>
              <a:t>where</a:t>
            </a:r>
            <a:r>
              <a:rPr lang="en-US" i="1" dirty="0">
                <a:solidFill>
                  <a:schemeClr val="tx1"/>
                </a:solidFill>
              </a:rPr>
              <a:t> </a:t>
            </a:r>
            <a:r>
              <a:rPr lang="en-US" b="0" i="1" dirty="0">
                <a:solidFill>
                  <a:schemeClr val="tx1"/>
                </a:solidFill>
              </a:rPr>
              <a:t>of the New York Culturally Responsive-Sustaining (CR-S) Education Framework.</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i="1" dirty="0">
              <a:solidFill>
                <a:schemeClr val="tx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i="1" dirty="0">
                <a:solidFill>
                  <a:schemeClr val="tx1"/>
                </a:solidFill>
              </a:rPr>
              <a:t>Who is involved in it and who benefits from it</a:t>
            </a:r>
            <a:r>
              <a:rPr lang="en-US" i="1" dirty="0">
                <a:solidFill>
                  <a:schemeClr val="tx1"/>
                </a:solidFill>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dirty="0">
              <a:solidFill>
                <a:schemeClr val="tx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i="1" dirty="0">
                <a:solidFill>
                  <a:schemeClr val="tx1"/>
                </a:solidFill>
              </a:rPr>
              <a:t>what are the guiding principles</a:t>
            </a:r>
            <a:r>
              <a:rPr lang="en-US" i="1" dirty="0">
                <a:solidFill>
                  <a:schemeClr val="tx1"/>
                </a:solidFill>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dirty="0">
              <a:solidFill>
                <a:schemeClr val="tx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i="1" dirty="0">
                <a:solidFill>
                  <a:schemeClr val="tx1"/>
                </a:solidFill>
              </a:rPr>
              <a:t>why now and how does it support students</a:t>
            </a:r>
            <a:r>
              <a:rPr lang="en-US" i="1" dirty="0">
                <a:solidFill>
                  <a:schemeClr val="tx1"/>
                </a:solidFill>
              </a:rPr>
              <a:t>, and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dirty="0">
              <a:solidFill>
                <a:schemeClr val="tx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i="1" dirty="0">
                <a:solidFill>
                  <a:schemeClr val="tx1"/>
                </a:solidFill>
              </a:rPr>
              <a:t>where can I find out more and where do I go next</a:t>
            </a:r>
            <a:r>
              <a:rPr lang="en-US" b="0" i="1" dirty="0">
                <a:solidFill>
                  <a:schemeClr val="tx1"/>
                </a:solidFill>
              </a:rPr>
              <a:t>.”</a:t>
            </a:r>
          </a:p>
          <a:p>
            <a:endParaRPr lang="en-US" dirty="0"/>
          </a:p>
        </p:txBody>
      </p:sp>
      <p:sp>
        <p:nvSpPr>
          <p:cNvPr id="4" name="Slide Number Placeholder 3"/>
          <p:cNvSpPr>
            <a:spLocks noGrp="1"/>
          </p:cNvSpPr>
          <p:nvPr>
            <p:ph type="sldNum" sz="quarter" idx="5"/>
          </p:nvPr>
        </p:nvSpPr>
        <p:spPr/>
        <p:txBody>
          <a:bodyPr/>
          <a:lstStyle/>
          <a:p>
            <a:fld id="{C503BA2E-2018-A846-8DDA-546EB20EC5B4}" type="slidenum">
              <a:rPr lang="en-US" smtClean="0"/>
              <a:pPr/>
              <a:t>5</a:t>
            </a:fld>
            <a:endParaRPr lang="en-US" dirty="0"/>
          </a:p>
        </p:txBody>
      </p:sp>
    </p:spTree>
    <p:extLst>
      <p:ext uri="{BB962C8B-B14F-4D97-AF65-F5344CB8AC3E}">
        <p14:creationId xmlns:p14="http://schemas.microsoft.com/office/powerpoint/2010/main" val="3866476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i="0" dirty="0"/>
              <a:t>Share how we will build community</a:t>
            </a:r>
            <a:r>
              <a:rPr lang="en-US" b="1" i="1" dirty="0"/>
              <a:t>: </a:t>
            </a:r>
            <a:r>
              <a:rPr lang="en-US" i="1" dirty="0"/>
              <a:t>“In order to build our understanding of the </a:t>
            </a:r>
            <a:r>
              <a:rPr lang="en-US" i="1" dirty="0">
                <a:solidFill>
                  <a:schemeClr val="tx1"/>
                </a:solidFill>
              </a:rPr>
              <a:t>New York CR-S Education Framework and the strategies, we need to work as a learning community.  </a:t>
            </a:r>
          </a:p>
          <a:p>
            <a:endParaRPr lang="en-US" i="1" dirty="0">
              <a:solidFill>
                <a:schemeClr val="tx1"/>
              </a:solidFill>
            </a:endParaRPr>
          </a:p>
          <a:p>
            <a:r>
              <a:rPr lang="en-US" i="1" dirty="0">
                <a:solidFill>
                  <a:schemeClr val="tx1"/>
                </a:solidFill>
              </a:rPr>
              <a:t>We will follow the principles of the </a:t>
            </a:r>
            <a:r>
              <a:rPr lang="en-US" i="1" dirty="0"/>
              <a:t>the </a:t>
            </a:r>
            <a:r>
              <a:rPr lang="en-US" i="1" dirty="0">
                <a:solidFill>
                  <a:schemeClr val="tx1"/>
                </a:solidFill>
              </a:rPr>
              <a:t>CR-S Education Framework in our work.  </a:t>
            </a:r>
          </a:p>
          <a:p>
            <a:endParaRPr lang="en-US" i="1" dirty="0">
              <a:solidFill>
                <a:schemeClr val="tx1"/>
              </a:solidFill>
            </a:endParaRPr>
          </a:p>
          <a:p>
            <a:r>
              <a:rPr lang="en-US" b="1" i="1" dirty="0">
                <a:solidFill>
                  <a:schemeClr val="tx1"/>
                </a:solidFill>
              </a:rPr>
              <a:t>The principles are</a:t>
            </a:r>
          </a:p>
          <a:p>
            <a:pPr marL="342900" indent="-342900">
              <a:buFont typeface="Arial" panose="020B0604020202020204" pitchFamily="34" charset="0"/>
              <a:buChar char="•"/>
            </a:pPr>
            <a:r>
              <a:rPr lang="en-US" b="1" i="1" kern="1200" dirty="0">
                <a:solidFill>
                  <a:schemeClr val="tx1"/>
                </a:solidFill>
                <a:effectLst/>
                <a:latin typeface="+mn-lt"/>
                <a:ea typeface="+mn-ea"/>
                <a:cs typeface="+mn-cs"/>
              </a:rPr>
              <a:t>creating a welcoming and affirming environment,</a:t>
            </a:r>
          </a:p>
          <a:p>
            <a:pPr marL="342900" indent="-342900">
              <a:buFont typeface="Arial" panose="020B0604020202020204" pitchFamily="34" charset="0"/>
              <a:buChar char="•"/>
            </a:pPr>
            <a:r>
              <a:rPr lang="en-US" b="1" i="1" kern="1200" dirty="0">
                <a:solidFill>
                  <a:schemeClr val="tx1"/>
                </a:solidFill>
                <a:effectLst/>
                <a:latin typeface="+mn-lt"/>
                <a:ea typeface="+mn-ea"/>
                <a:cs typeface="+mn-cs"/>
              </a:rPr>
              <a:t>establishing high expectations and following rigorous instruction,</a:t>
            </a:r>
          </a:p>
          <a:p>
            <a:pPr marL="342900" indent="-342900">
              <a:buFont typeface="Arial" panose="020B0604020202020204" pitchFamily="34" charset="0"/>
              <a:buChar char="•"/>
            </a:pPr>
            <a:r>
              <a:rPr lang="en-US" b="1" i="1" kern="1200" dirty="0">
                <a:solidFill>
                  <a:schemeClr val="tx1"/>
                </a:solidFill>
                <a:effectLst/>
                <a:latin typeface="+mn-lt"/>
                <a:ea typeface="+mn-ea"/>
                <a:cs typeface="+mn-cs"/>
              </a:rPr>
              <a:t>providing inclusive curriculum and assessment, </a:t>
            </a:r>
            <a:r>
              <a:rPr lang="en-US" b="0" i="1" kern="1200" dirty="0">
                <a:solidFill>
                  <a:schemeClr val="tx1"/>
                </a:solidFill>
                <a:effectLst/>
                <a:latin typeface="+mn-lt"/>
                <a:ea typeface="+mn-ea"/>
                <a:cs typeface="+mn-cs"/>
              </a:rPr>
              <a:t>and</a:t>
            </a:r>
          </a:p>
          <a:p>
            <a:pPr marL="342900" indent="-342900">
              <a:buFont typeface="Arial" panose="020B0604020202020204" pitchFamily="34" charset="0"/>
              <a:buChar char="•"/>
            </a:pPr>
            <a:r>
              <a:rPr lang="en-US" b="1" i="1" kern="1200" dirty="0">
                <a:solidFill>
                  <a:schemeClr val="tx1"/>
                </a:solidFill>
                <a:effectLst/>
                <a:latin typeface="+mn-lt"/>
                <a:ea typeface="+mn-ea"/>
                <a:cs typeface="+mn-cs"/>
              </a:rPr>
              <a:t>refining our strategies with ongoing professional learning</a:t>
            </a:r>
            <a:r>
              <a:rPr lang="en-US" b="0" i="1" kern="1200" dirty="0">
                <a:solidFill>
                  <a:schemeClr val="tx1"/>
                </a:solidFill>
                <a:effectLst/>
                <a:latin typeface="+mn-lt"/>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r>
              <a:rPr lang="en-US" i="1" dirty="0"/>
              <a:t>The principles are designed to guide the implementation of policies and facilitate ideal learning environments for everyone involved.”  </a:t>
            </a:r>
          </a:p>
        </p:txBody>
      </p:sp>
      <p:sp>
        <p:nvSpPr>
          <p:cNvPr id="4" name="Slide Number Placeholder 3"/>
          <p:cNvSpPr>
            <a:spLocks noGrp="1"/>
          </p:cNvSpPr>
          <p:nvPr>
            <p:ph type="sldNum" sz="quarter" idx="5"/>
          </p:nvPr>
        </p:nvSpPr>
        <p:spPr/>
        <p:txBody>
          <a:bodyPr/>
          <a:lstStyle/>
          <a:p>
            <a:fld id="{C503BA2E-2018-A846-8DDA-546EB20EC5B4}" type="slidenum">
              <a:rPr lang="en-US" smtClean="0"/>
              <a:pPr/>
              <a:t>6</a:t>
            </a:fld>
            <a:endParaRPr lang="en-US" dirty="0"/>
          </a:p>
        </p:txBody>
      </p:sp>
    </p:spTree>
    <p:extLst>
      <p:ext uri="{BB962C8B-B14F-4D97-AF65-F5344CB8AC3E}">
        <p14:creationId xmlns:p14="http://schemas.microsoft.com/office/powerpoint/2010/main" val="3101226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r>
              <a:rPr lang="en-US" b="1" i="0" dirty="0">
                <a:latin typeface="Calibri" panose="020F0502020204030204" pitchFamily="34" charset="0"/>
                <a:cs typeface="Calibri" panose="020F0502020204030204" pitchFamily="34" charset="0"/>
              </a:rPr>
              <a:t>Share:</a:t>
            </a:r>
            <a:r>
              <a:rPr lang="en-US" b="1" i="1" dirty="0">
                <a:latin typeface="Calibri" panose="020F0502020204030204" pitchFamily="34" charset="0"/>
                <a:cs typeface="Calibri" panose="020F0502020204030204" pitchFamily="34" charset="0"/>
              </a:rPr>
              <a:t> </a:t>
            </a:r>
            <a:r>
              <a:rPr lang="en-US" b="0" i="1" dirty="0">
                <a:latin typeface="Calibri" panose="020F0502020204030204" pitchFamily="34" charset="0"/>
                <a:cs typeface="Calibri" panose="020F0502020204030204" pitchFamily="34" charset="0"/>
              </a:rPr>
              <a:t>“Please complete the following sentence about this session on the New York CR-S Education Framework.</a:t>
            </a:r>
          </a:p>
          <a:p>
            <a:pPr marL="0" indent="0">
              <a:buFont typeface="Arial" panose="020B0604020202020204" pitchFamily="34" charset="0"/>
              <a:buNone/>
            </a:pPr>
            <a:endParaRPr lang="en-US" b="0" i="1" dirty="0">
              <a:latin typeface="Calibri" panose="020F0502020204030204" pitchFamily="34" charset="0"/>
              <a:ea typeface="Noteworthy" panose="02000400000000000000" pitchFamily="2" charset="77"/>
              <a:cs typeface="Calibri" panose="020F0502020204030204" pitchFamily="34" charset="0"/>
            </a:endParaRPr>
          </a:p>
          <a:p>
            <a:pPr marL="0" indent="0">
              <a:buFont typeface="Arial" panose="020B0604020202020204" pitchFamily="34" charset="0"/>
              <a:buNone/>
            </a:pPr>
            <a:r>
              <a:rPr lang="en-US" b="1" i="1" dirty="0">
                <a:latin typeface="Calibri" panose="020F0502020204030204" pitchFamily="34" charset="0"/>
                <a:ea typeface="Noteworthy" panose="02000400000000000000" pitchFamily="2" charset="77"/>
                <a:cs typeface="Calibri" panose="020F0502020204030204" pitchFamily="34" charset="0"/>
              </a:rPr>
              <a:t>During this session on the New York CR-S Education Framework,  I hope to learn about . . .</a:t>
            </a:r>
            <a:endParaRPr lang="en-US" b="1" i="1" dirty="0">
              <a:latin typeface="Calibri" panose="020F0502020204030204" pitchFamily="34" charset="0"/>
              <a:cs typeface="Calibri" panose="020F0502020204030204" pitchFamily="34" charset="0"/>
            </a:endParaRPr>
          </a:p>
          <a:p>
            <a:endParaRPr lang="en-US" b="0" i="1" dirty="0">
              <a:latin typeface="Calibri" panose="020F0502020204030204" pitchFamily="34" charset="0"/>
              <a:ea typeface="Noteworthy" panose="02000400000000000000" pitchFamily="2" charset="77"/>
              <a:cs typeface="Calibri" panose="020F0502020204030204" pitchFamily="34" charset="0"/>
            </a:endParaRPr>
          </a:p>
          <a:p>
            <a:r>
              <a:rPr lang="en-US" b="0" i="1" dirty="0">
                <a:latin typeface="Calibri" panose="020F0502020204030204" pitchFamily="34" charset="0"/>
                <a:cs typeface="Calibri" panose="020F0502020204030204" pitchFamily="34" charset="0"/>
              </a:rPr>
              <a:t>Reflect privately. We will not share these at this time.”</a:t>
            </a:r>
          </a:p>
        </p:txBody>
      </p:sp>
      <p:sp>
        <p:nvSpPr>
          <p:cNvPr id="4" name="Slide Number Placeholder 3"/>
          <p:cNvSpPr>
            <a:spLocks noGrp="1"/>
          </p:cNvSpPr>
          <p:nvPr>
            <p:ph type="sldNum" sz="quarter" idx="5"/>
          </p:nvPr>
        </p:nvSpPr>
        <p:spPr/>
        <p:txBody>
          <a:bodyPr/>
          <a:lstStyle/>
          <a:p>
            <a:fld id="{C503BA2E-2018-A846-8DDA-546EB20EC5B4}" type="slidenum">
              <a:rPr lang="en-US" smtClean="0"/>
              <a:pPr/>
              <a:t>7</a:t>
            </a:fld>
            <a:endParaRPr lang="en-US" dirty="0"/>
          </a:p>
        </p:txBody>
      </p:sp>
    </p:spTree>
    <p:extLst>
      <p:ext uri="{BB962C8B-B14F-4D97-AF65-F5344CB8AC3E}">
        <p14:creationId xmlns:p14="http://schemas.microsoft.com/office/powerpoint/2010/main" val="4053093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Ask participants if they have any questions on the session agenda or objectives.</a:t>
            </a:r>
            <a:r>
              <a:rPr lang="en-US" dirty="0"/>
              <a:t>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Note that you can answer questions during the session, also designate a whiteboard or other place to post questions. </a:t>
            </a:r>
          </a:p>
          <a:p>
            <a:endParaRPr lang="en-US" sz="1200" dirty="0"/>
          </a:p>
        </p:txBody>
      </p:sp>
      <p:sp>
        <p:nvSpPr>
          <p:cNvPr id="4" name="Slide Number Placeholder 3"/>
          <p:cNvSpPr>
            <a:spLocks noGrp="1"/>
          </p:cNvSpPr>
          <p:nvPr>
            <p:ph type="sldNum" sz="quarter" idx="5"/>
          </p:nvPr>
        </p:nvSpPr>
        <p:spPr/>
        <p:txBody>
          <a:bodyPr/>
          <a:lstStyle/>
          <a:p>
            <a:fld id="{C503BA2E-2018-A846-8DDA-546EB20EC5B4}" type="slidenum">
              <a:rPr lang="en-US" smtClean="0"/>
              <a:pPr/>
              <a:t>8</a:t>
            </a:fld>
            <a:endParaRPr lang="en-US" dirty="0"/>
          </a:p>
        </p:txBody>
      </p:sp>
    </p:spTree>
    <p:extLst>
      <p:ext uri="{BB962C8B-B14F-4D97-AF65-F5344CB8AC3E}">
        <p14:creationId xmlns:p14="http://schemas.microsoft.com/office/powerpoint/2010/main" val="792669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0" dirty="0"/>
              <a:t>Please refer to the </a:t>
            </a:r>
            <a:r>
              <a:rPr lang="en-US" b="1" i="1" dirty="0"/>
              <a:t>Introductions </a:t>
            </a:r>
            <a:r>
              <a:rPr lang="en-US" b="0" i="0" dirty="0"/>
              <a:t>ha</a:t>
            </a:r>
            <a:r>
              <a:rPr lang="en-US" i="0" dirty="0"/>
              <a:t>ndout and </a:t>
            </a:r>
            <a:r>
              <a:rPr lang="en-US" b="1" i="0" dirty="0"/>
              <a:t>prompt participants to complete the activity</a:t>
            </a:r>
            <a:r>
              <a:rPr lang="en-US" i="0" dirty="0"/>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t>Share: </a:t>
            </a:r>
            <a:r>
              <a:rPr lang="en-US" i="1" dirty="0"/>
              <a:t>“Please record your responses to the following prompts. We will have about two minutes to work independently.”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0" dirty="0"/>
              <a:t>If any participant is not comfortable participating, participants can listen to others and join the full group activity following the partner work.</a:t>
            </a:r>
          </a:p>
          <a:p>
            <a:endParaRPr lang="en-US" dirty="0"/>
          </a:p>
        </p:txBody>
      </p:sp>
      <p:sp>
        <p:nvSpPr>
          <p:cNvPr id="4" name="Slide Number Placeholder 3"/>
          <p:cNvSpPr>
            <a:spLocks noGrp="1"/>
          </p:cNvSpPr>
          <p:nvPr>
            <p:ph type="sldNum" sz="quarter" idx="5"/>
          </p:nvPr>
        </p:nvSpPr>
        <p:spPr/>
        <p:txBody>
          <a:bodyPr/>
          <a:lstStyle/>
          <a:p>
            <a:fld id="{C503BA2E-2018-A846-8DDA-546EB20EC5B4}" type="slidenum">
              <a:rPr lang="en-US" smtClean="0"/>
              <a:pPr/>
              <a:t>9</a:t>
            </a:fld>
            <a:endParaRPr lang="en-US" dirty="0"/>
          </a:p>
        </p:txBody>
      </p:sp>
    </p:spTree>
    <p:extLst>
      <p:ext uri="{BB962C8B-B14F-4D97-AF65-F5344CB8AC3E}">
        <p14:creationId xmlns:p14="http://schemas.microsoft.com/office/powerpoint/2010/main" val="1411984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0E59E508-E5DF-5A42-9C69-B3BE0FE951E8}"/>
              </a:ext>
            </a:extLst>
          </p:cNvPr>
          <p:cNvPicPr>
            <a:picLocks noChangeAspect="1"/>
          </p:cNvPicPr>
          <p:nvPr userDrawn="1"/>
        </p:nvPicPr>
        <p:blipFill>
          <a:blip r:embed="rId2"/>
          <a:stretch>
            <a:fillRect/>
          </a:stretch>
        </p:blipFill>
        <p:spPr>
          <a:xfrm>
            <a:off x="5112239" y="394482"/>
            <a:ext cx="4050613" cy="4742807"/>
          </a:xfrm>
          <a:prstGeom prst="rect">
            <a:avLst/>
          </a:prstGeom>
        </p:spPr>
      </p:pic>
      <p:sp>
        <p:nvSpPr>
          <p:cNvPr id="33" name="Title 1">
            <a:extLst>
              <a:ext uri="{FF2B5EF4-FFF2-40B4-BE49-F238E27FC236}">
                <a16:creationId xmlns:a16="http://schemas.microsoft.com/office/drawing/2014/main" id="{4209A691-89EB-E142-8709-BB313521960D}"/>
              </a:ext>
            </a:extLst>
          </p:cNvPr>
          <p:cNvSpPr>
            <a:spLocks noGrp="1"/>
          </p:cNvSpPr>
          <p:nvPr>
            <p:ph type="ctrTitle"/>
          </p:nvPr>
        </p:nvSpPr>
        <p:spPr>
          <a:xfrm>
            <a:off x="520727" y="1129638"/>
            <a:ext cx="4457674" cy="897469"/>
          </a:xfrm>
        </p:spPr>
        <p:txBody>
          <a:bodyPr lIns="0" tIns="0" rIns="182880" bIns="0" anchor="t" anchorCtr="0">
            <a:noAutofit/>
          </a:bodyPr>
          <a:lstStyle>
            <a:lvl1pPr algn="l">
              <a:lnSpc>
                <a:spcPct val="95000"/>
              </a:lnSpc>
              <a:defRPr sz="3400" b="1" i="0" baseline="0">
                <a:solidFill>
                  <a:srgbClr val="1C4578"/>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4" name="Subtitle 2">
            <a:extLst>
              <a:ext uri="{FF2B5EF4-FFF2-40B4-BE49-F238E27FC236}">
                <a16:creationId xmlns:a16="http://schemas.microsoft.com/office/drawing/2014/main" id="{76C1750A-7C8D-294F-9238-A9170A5FC8CE}"/>
              </a:ext>
            </a:extLst>
          </p:cNvPr>
          <p:cNvSpPr>
            <a:spLocks noGrp="1"/>
          </p:cNvSpPr>
          <p:nvPr>
            <p:ph type="subTitle" idx="1"/>
          </p:nvPr>
        </p:nvSpPr>
        <p:spPr>
          <a:xfrm>
            <a:off x="520727" y="2686999"/>
            <a:ext cx="4457674" cy="664635"/>
          </a:xfrm>
        </p:spPr>
        <p:txBody>
          <a:bodyPr lIns="0" tIns="0" rIns="182880" bIns="0">
            <a:noAutofit/>
          </a:bodyPr>
          <a:lstStyle>
            <a:lvl1pPr marL="0" indent="0" algn="l">
              <a:lnSpc>
                <a:spcPct val="95000"/>
              </a:lnSpc>
              <a:buNone/>
              <a:defRPr sz="2000" baseline="0">
                <a:solidFill>
                  <a:srgbClr val="1C4578"/>
                </a:solidFill>
                <a:latin typeface="Arial" panose="020B0604020202020204" pitchFamily="34" charset="0"/>
                <a:cs typeface="Arial" panose="020B0604020202020204"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35" name="Rectangle 34">
            <a:extLst>
              <a:ext uri="{FF2B5EF4-FFF2-40B4-BE49-F238E27FC236}">
                <a16:creationId xmlns:a16="http://schemas.microsoft.com/office/drawing/2014/main" id="{65648417-0C4C-2D45-83FC-961F6512AF1E}"/>
              </a:ext>
            </a:extLst>
          </p:cNvPr>
          <p:cNvSpPr/>
          <p:nvPr userDrawn="1"/>
        </p:nvSpPr>
        <p:spPr>
          <a:xfrm>
            <a:off x="0" y="-11379"/>
            <a:ext cx="9144000" cy="182880"/>
          </a:xfrm>
          <a:prstGeom prst="rect">
            <a:avLst/>
          </a:prstGeom>
          <a:solidFill>
            <a:srgbClr val="662C6A"/>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dirty="0"/>
          </a:p>
        </p:txBody>
      </p:sp>
      <p:sp>
        <p:nvSpPr>
          <p:cNvPr id="36" name="Rectangle 35">
            <a:extLst>
              <a:ext uri="{FF2B5EF4-FFF2-40B4-BE49-F238E27FC236}">
                <a16:creationId xmlns:a16="http://schemas.microsoft.com/office/drawing/2014/main" id="{66E8B2AC-2A77-5A4C-9230-C9A3976CEF49}"/>
              </a:ext>
            </a:extLst>
          </p:cNvPr>
          <p:cNvSpPr/>
          <p:nvPr userDrawn="1"/>
        </p:nvSpPr>
        <p:spPr>
          <a:xfrm>
            <a:off x="0" y="4992421"/>
            <a:ext cx="9144000" cy="182880"/>
          </a:xfrm>
          <a:prstGeom prst="rect">
            <a:avLst/>
          </a:prstGeom>
          <a:solidFill>
            <a:srgbClr val="662C6A"/>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ntent Slide Two Column">
    <p:spTree>
      <p:nvGrpSpPr>
        <p:cNvPr id="1" name=""/>
        <p:cNvGrpSpPr/>
        <p:nvPr/>
      </p:nvGrpSpPr>
      <p:grpSpPr>
        <a:xfrm>
          <a:off x="0" y="0"/>
          <a:ext cx="0" cy="0"/>
          <a:chOff x="0" y="0"/>
          <a:chExt cx="0" cy="0"/>
        </a:xfrm>
      </p:grpSpPr>
      <p:sp>
        <p:nvSpPr>
          <p:cNvPr id="2" name="Title 1"/>
          <p:cNvSpPr>
            <a:spLocks noGrp="1"/>
          </p:cNvSpPr>
          <p:nvPr>
            <p:ph type="title"/>
          </p:nvPr>
        </p:nvSpPr>
        <p:spPr>
          <a:xfrm>
            <a:off x="694268" y="119879"/>
            <a:ext cx="7332871" cy="770020"/>
          </a:xfrm>
          <a:ln w="15875">
            <a:noFill/>
          </a:ln>
        </p:spPr>
        <p:txBody>
          <a:bodyPr wrap="square" lIns="0" tIns="0" rIns="0" bIns="0" anchor="ctr" anchorCtr="0">
            <a:noAutofit/>
          </a:bodyPr>
          <a:lstStyle>
            <a:lvl1pPr marL="58738" indent="-50800" algn="l">
              <a:lnSpc>
                <a:spcPct val="90000"/>
              </a:lnSpc>
              <a:spcBef>
                <a:spcPts val="600"/>
              </a:spcBef>
              <a:tabLst/>
              <a:defRPr sz="3400" b="1">
                <a:solidFill>
                  <a:srgbClr val="1C4578"/>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
        <p:nvSpPr>
          <p:cNvPr id="10" name="Content Placeholder 2">
            <a:extLst>
              <a:ext uri="{FF2B5EF4-FFF2-40B4-BE49-F238E27FC236}">
                <a16:creationId xmlns:a16="http://schemas.microsoft.com/office/drawing/2014/main" id="{26BF75E5-9495-094E-9D01-0411A2E5D955}"/>
              </a:ext>
            </a:extLst>
          </p:cNvPr>
          <p:cNvSpPr>
            <a:spLocks noGrp="1"/>
          </p:cNvSpPr>
          <p:nvPr>
            <p:ph idx="11" hasCustomPrompt="1"/>
          </p:nvPr>
        </p:nvSpPr>
        <p:spPr>
          <a:xfrm>
            <a:off x="685801" y="1373492"/>
            <a:ext cx="3564466" cy="2995307"/>
          </a:xfrm>
        </p:spPr>
        <p:txBody>
          <a:bodyPr>
            <a:noAutofit/>
          </a:bodyPr>
          <a:lstStyle>
            <a:lvl1pPr marL="0" indent="0">
              <a:lnSpc>
                <a:spcPct val="95000"/>
              </a:lnSpc>
              <a:spcBef>
                <a:spcPts val="1700"/>
              </a:spcBef>
              <a:spcAft>
                <a:spcPts val="0"/>
              </a:spcAft>
              <a:buNone/>
              <a:defRPr sz="1800" b="1">
                <a:solidFill>
                  <a:srgbClr val="1C4578"/>
                </a:solidFill>
                <a:latin typeface="Arial" panose="020B0604020202020204" pitchFamily="34" charset="0"/>
                <a:ea typeface="Arial" panose="020B0604020202020204" pitchFamily="34" charset="0"/>
                <a:cs typeface="Arial" panose="020B0604020202020204" pitchFamily="34" charset="0"/>
              </a:defRPr>
            </a:lvl1pPr>
            <a:lvl2pPr marL="236538" indent="-134938">
              <a:lnSpc>
                <a:spcPct val="95000"/>
              </a:lnSpc>
              <a:spcBef>
                <a:spcPts val="900"/>
              </a:spcBef>
              <a:spcAft>
                <a:spcPts val="0"/>
              </a:spcAft>
              <a:buClr>
                <a:srgbClr val="00AEE4"/>
              </a:buClr>
              <a:buFont typeface="Arial" panose="020B0604020202020204" pitchFamily="34" charset="0"/>
              <a:buChar char="•"/>
              <a:tabLst/>
              <a:defRPr sz="1400" b="0" i="0" baseline="0">
                <a:solidFill>
                  <a:srgbClr val="3C4F59"/>
                </a:solidFill>
                <a:latin typeface="Arial" panose="020B0604020202020204" pitchFamily="34" charset="0"/>
                <a:ea typeface="Arial" panose="020B0604020202020204" pitchFamily="34" charset="0"/>
                <a:cs typeface="Arial" panose="020B0604020202020204" pitchFamily="34" charset="0"/>
              </a:defRPr>
            </a:lvl2pPr>
            <a:lvl3pPr marL="635000" indent="-169863">
              <a:lnSpc>
                <a:spcPct val="95000"/>
              </a:lnSpc>
              <a:spcBef>
                <a:spcPts val="500"/>
              </a:spcBef>
              <a:spcAft>
                <a:spcPts val="300"/>
              </a:spcAft>
              <a:buClr>
                <a:srgbClr val="00AEE4"/>
              </a:buClr>
              <a:buSzPct val="70000"/>
              <a:buFont typeface="Courier New" panose="02070309020205020404" pitchFamily="49" charset="0"/>
              <a:buChar char="o"/>
              <a:tabLst/>
              <a:defRPr sz="1200">
                <a:solidFill>
                  <a:srgbClr val="3C4F59"/>
                </a:solidFill>
                <a:latin typeface="Arial" panose="020B0604020202020204" pitchFamily="34" charset="0"/>
                <a:ea typeface="Arial" panose="020B0604020202020204" pitchFamily="34" charset="0"/>
                <a:cs typeface="Arial" panose="020B0604020202020204" pitchFamily="34" charset="0"/>
              </a:defRPr>
            </a:lvl3pPr>
            <a:lvl4pPr marL="1201738" indent="-169863">
              <a:lnSpc>
                <a:spcPct val="95000"/>
              </a:lnSpc>
              <a:buClr>
                <a:srgbClr val="00AEE4"/>
              </a:buClr>
              <a:tabLst/>
              <a:defRPr sz="1200">
                <a:solidFill>
                  <a:srgbClr val="3C4F59"/>
                </a:solidFill>
                <a:latin typeface="Arial" panose="020B0604020202020204" pitchFamily="34" charset="0"/>
                <a:ea typeface="Arial" panose="020B0604020202020204" pitchFamily="34" charset="0"/>
                <a:cs typeface="Arial" panose="020B0604020202020204" pitchFamily="34" charset="0"/>
              </a:defRPr>
            </a:lvl4pPr>
            <a:lvl5pPr marL="1778000" indent="-119063">
              <a:lnSpc>
                <a:spcPct val="95000"/>
              </a:lnSpc>
              <a:buClr>
                <a:srgbClr val="00AEE4"/>
              </a:buClr>
              <a:buSzPct val="70000"/>
              <a:tabLst/>
              <a:defRPr sz="1200">
                <a:solidFill>
                  <a:srgbClr val="3C4F59"/>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a:extLst>
              <a:ext uri="{FF2B5EF4-FFF2-40B4-BE49-F238E27FC236}">
                <a16:creationId xmlns:a16="http://schemas.microsoft.com/office/drawing/2014/main" id="{394CB5E8-99AF-C041-AA99-8A3DDC23A77B}"/>
              </a:ext>
            </a:extLst>
          </p:cNvPr>
          <p:cNvSpPr>
            <a:spLocks noGrp="1"/>
          </p:cNvSpPr>
          <p:nvPr>
            <p:ph idx="12" hasCustomPrompt="1"/>
          </p:nvPr>
        </p:nvSpPr>
        <p:spPr>
          <a:xfrm>
            <a:off x="4478867" y="1373492"/>
            <a:ext cx="3564466" cy="2995308"/>
          </a:xfrm>
        </p:spPr>
        <p:txBody>
          <a:bodyPr>
            <a:noAutofit/>
          </a:bodyPr>
          <a:lstStyle>
            <a:lvl1pPr marL="0" indent="0">
              <a:lnSpc>
                <a:spcPct val="95000"/>
              </a:lnSpc>
              <a:spcBef>
                <a:spcPts val="1700"/>
              </a:spcBef>
              <a:spcAft>
                <a:spcPts val="0"/>
              </a:spcAft>
              <a:buNone/>
              <a:defRPr sz="1800" b="1">
                <a:solidFill>
                  <a:srgbClr val="1C4578"/>
                </a:solidFill>
                <a:latin typeface="Arial" panose="020B0604020202020204" pitchFamily="34" charset="0"/>
                <a:ea typeface="Arial" panose="020B0604020202020204" pitchFamily="34" charset="0"/>
                <a:cs typeface="Arial" panose="020B0604020202020204" pitchFamily="34" charset="0"/>
              </a:defRPr>
            </a:lvl1pPr>
            <a:lvl2pPr marL="236538" indent="-134938">
              <a:lnSpc>
                <a:spcPct val="95000"/>
              </a:lnSpc>
              <a:spcBef>
                <a:spcPts val="900"/>
              </a:spcBef>
              <a:spcAft>
                <a:spcPts val="0"/>
              </a:spcAft>
              <a:buClr>
                <a:srgbClr val="00AEE4"/>
              </a:buClr>
              <a:buFont typeface="Arial" panose="020B0604020202020204" pitchFamily="34" charset="0"/>
              <a:buChar char="•"/>
              <a:tabLst/>
              <a:defRPr sz="1400" b="0" i="0" baseline="0">
                <a:solidFill>
                  <a:srgbClr val="3C4F59"/>
                </a:solidFill>
                <a:latin typeface="Arial" panose="020B0604020202020204" pitchFamily="34" charset="0"/>
                <a:ea typeface="Arial" panose="020B0604020202020204" pitchFamily="34" charset="0"/>
                <a:cs typeface="Arial" panose="020B0604020202020204" pitchFamily="34" charset="0"/>
              </a:defRPr>
            </a:lvl2pPr>
            <a:lvl3pPr marL="635000" indent="-169863">
              <a:lnSpc>
                <a:spcPct val="95000"/>
              </a:lnSpc>
              <a:spcBef>
                <a:spcPts val="500"/>
              </a:spcBef>
              <a:spcAft>
                <a:spcPts val="300"/>
              </a:spcAft>
              <a:buClr>
                <a:srgbClr val="00AEE4"/>
              </a:buClr>
              <a:buSzPct val="70000"/>
              <a:buFont typeface="Courier New" panose="02070309020205020404" pitchFamily="49" charset="0"/>
              <a:buChar char="o"/>
              <a:tabLst/>
              <a:defRPr sz="1200">
                <a:solidFill>
                  <a:srgbClr val="3C4F59"/>
                </a:solidFill>
                <a:latin typeface="Arial" panose="020B0604020202020204" pitchFamily="34" charset="0"/>
                <a:ea typeface="Arial" panose="020B0604020202020204" pitchFamily="34" charset="0"/>
                <a:cs typeface="Arial" panose="020B0604020202020204" pitchFamily="34" charset="0"/>
              </a:defRPr>
            </a:lvl3pPr>
            <a:lvl4pPr marL="1201738" indent="-169863">
              <a:lnSpc>
                <a:spcPct val="95000"/>
              </a:lnSpc>
              <a:buClr>
                <a:srgbClr val="00AEE4"/>
              </a:buClr>
              <a:tabLst/>
              <a:defRPr sz="1200">
                <a:solidFill>
                  <a:srgbClr val="3C4F59"/>
                </a:solidFill>
                <a:latin typeface="Arial" panose="020B0604020202020204" pitchFamily="34" charset="0"/>
                <a:ea typeface="Arial" panose="020B0604020202020204" pitchFamily="34" charset="0"/>
                <a:cs typeface="Arial" panose="020B0604020202020204" pitchFamily="34" charset="0"/>
              </a:defRPr>
            </a:lvl4pPr>
            <a:lvl5pPr marL="1778000" indent="-119063">
              <a:lnSpc>
                <a:spcPct val="95000"/>
              </a:lnSpc>
              <a:buClr>
                <a:srgbClr val="00AEE4"/>
              </a:buClr>
              <a:buSzPct val="70000"/>
              <a:tabLst/>
              <a:defRPr sz="1200">
                <a:solidFill>
                  <a:srgbClr val="3C4F59"/>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Rectangle 18">
            <a:extLst>
              <a:ext uri="{FF2B5EF4-FFF2-40B4-BE49-F238E27FC236}">
                <a16:creationId xmlns:a16="http://schemas.microsoft.com/office/drawing/2014/main" id="{36976995-12B8-C548-BEA7-D2AFFD330903}"/>
              </a:ext>
            </a:extLst>
          </p:cNvPr>
          <p:cNvSpPr/>
          <p:nvPr userDrawn="1"/>
        </p:nvSpPr>
        <p:spPr>
          <a:xfrm rot="10800000">
            <a:off x="0" y="4755706"/>
            <a:ext cx="9144000" cy="387793"/>
          </a:xfrm>
          <a:prstGeom prst="rect">
            <a:avLst/>
          </a:prstGeom>
          <a:gradFill>
            <a:gsLst>
              <a:gs pos="0">
                <a:srgbClr val="00AEE4"/>
              </a:gs>
              <a:gs pos="41000">
                <a:srgbClr val="0E7AAE"/>
              </a:gs>
              <a:gs pos="100000">
                <a:srgbClr val="1C457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Slide Number Placeholder 5">
            <a:extLst>
              <a:ext uri="{FF2B5EF4-FFF2-40B4-BE49-F238E27FC236}">
                <a16:creationId xmlns:a16="http://schemas.microsoft.com/office/drawing/2014/main" id="{97259FE7-C391-4647-AC06-59A542AC2628}"/>
              </a:ext>
            </a:extLst>
          </p:cNvPr>
          <p:cNvSpPr>
            <a:spLocks noGrp="1"/>
          </p:cNvSpPr>
          <p:nvPr>
            <p:ph type="sldNum" sz="quarter" idx="4"/>
          </p:nvPr>
        </p:nvSpPr>
        <p:spPr>
          <a:xfrm>
            <a:off x="8292266" y="4798649"/>
            <a:ext cx="450404" cy="185658"/>
          </a:xfrm>
          <a:prstGeom prst="rect">
            <a:avLst/>
          </a:prstGeom>
        </p:spPr>
        <p:txBody>
          <a:bodyPr vert="horz" lIns="0" tIns="0" rIns="0" bIns="0" rtlCol="0" anchor="b"/>
          <a:lstStyle>
            <a:lvl1pPr algn="r">
              <a:defRPr sz="900" b="1">
                <a:solidFill>
                  <a:schemeClr val="bg1"/>
                </a:solidFill>
                <a:latin typeface="+mn-lt"/>
              </a:defRPr>
            </a:lvl1pPr>
          </a:lstStyle>
          <a:p>
            <a:fld id="{B0462FEB-C181-8347-9EC4-DEDFCFCD9AD1}" type="slidenum">
              <a:rPr lang="en-US" smtClean="0"/>
              <a:pPr/>
              <a:t>‹#›</a:t>
            </a:fld>
            <a:endParaRPr lang="en-US" dirty="0"/>
          </a:p>
        </p:txBody>
      </p:sp>
      <p:sp>
        <p:nvSpPr>
          <p:cNvPr id="21" name="Text Box 42">
            <a:extLst>
              <a:ext uri="{FF2B5EF4-FFF2-40B4-BE49-F238E27FC236}">
                <a16:creationId xmlns:a16="http://schemas.microsoft.com/office/drawing/2014/main" id="{21595D81-2537-164E-AA7B-D26C29BFE0EC}"/>
              </a:ext>
              <a:ext uri="{C183D7F6-B498-43B3-948B-1728B52AA6E4}">
                <adec:decorative xmlns:adec="http://schemas.microsoft.com/office/drawing/2017/decorative" val="1"/>
              </a:ext>
            </a:extLst>
          </p:cNvPr>
          <p:cNvSpPr txBox="1"/>
          <p:nvPr userDrawn="1"/>
        </p:nvSpPr>
        <p:spPr>
          <a:xfrm>
            <a:off x="187617" y="4755707"/>
            <a:ext cx="4178300" cy="22860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b" anchorCtr="0" forceAA="0" compatLnSpc="1">
            <a:prstTxWarp prst="textNoShape">
              <a:avLst/>
            </a:prstTxWarp>
            <a:noAutofit/>
          </a:bodyPr>
          <a:lstStyle/>
          <a:p>
            <a:pPr marL="0" marR="0">
              <a:spcBef>
                <a:spcPts val="0"/>
              </a:spcBef>
              <a:spcAft>
                <a:spcPts val="0"/>
              </a:spcAft>
            </a:pPr>
            <a:r>
              <a:rPr lang="en-US" sz="900" b="1" i="1" dirty="0">
                <a:solidFill>
                  <a:srgbClr val="EEF2F7"/>
                </a:solidFill>
                <a:effectLst/>
                <a:latin typeface="Arial" panose="020B0604020202020204" pitchFamily="34" charset="0"/>
                <a:ea typeface="Times New Roman" panose="02020603050405020304" pitchFamily="18" charset="0"/>
                <a:cs typeface="Calibri" panose="020F0502020204030204" pitchFamily="34" charset="0"/>
              </a:rPr>
              <a:t>New York Culturally Responsive-Sustaining Education Framework</a:t>
            </a:r>
          </a:p>
        </p:txBody>
      </p:sp>
      <p:sp>
        <p:nvSpPr>
          <p:cNvPr id="11" name="Rectangle 10">
            <a:extLst>
              <a:ext uri="{FF2B5EF4-FFF2-40B4-BE49-F238E27FC236}">
                <a16:creationId xmlns:a16="http://schemas.microsoft.com/office/drawing/2014/main" id="{1BA0A183-FDA6-487F-9FF9-2263B5AD5352}"/>
              </a:ext>
            </a:extLst>
          </p:cNvPr>
          <p:cNvSpPr/>
          <p:nvPr userDrawn="1"/>
        </p:nvSpPr>
        <p:spPr>
          <a:xfrm>
            <a:off x="0" y="1147514"/>
            <a:ext cx="9144000" cy="109728"/>
          </a:xfrm>
          <a:prstGeom prst="rect">
            <a:avLst/>
          </a:prstGeom>
          <a:solidFill>
            <a:srgbClr val="662C6A"/>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dirty="0"/>
          </a:p>
        </p:txBody>
      </p:sp>
    </p:spTree>
    <p:extLst>
      <p:ext uri="{BB962C8B-B14F-4D97-AF65-F5344CB8AC3E}">
        <p14:creationId xmlns:p14="http://schemas.microsoft.com/office/powerpoint/2010/main" val="2269599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ntent Slide Single Column NO FRAM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78366" y="1371932"/>
            <a:ext cx="4691272" cy="2937601"/>
          </a:xfrm>
        </p:spPr>
        <p:txBody>
          <a:bodyPr>
            <a:noAutofit/>
          </a:bodyPr>
          <a:lstStyle>
            <a:lvl1pPr marL="0" indent="0">
              <a:lnSpc>
                <a:spcPct val="95000"/>
              </a:lnSpc>
              <a:spcBef>
                <a:spcPts val="1700"/>
              </a:spcBef>
              <a:spcAft>
                <a:spcPts val="0"/>
              </a:spcAft>
              <a:buNone/>
              <a:defRPr sz="1400" b="0">
                <a:solidFill>
                  <a:srgbClr val="3C4F59"/>
                </a:solidFill>
                <a:latin typeface="Arial" panose="020B0604020202020204" pitchFamily="34" charset="0"/>
                <a:ea typeface="Arial" panose="020B0604020202020204" pitchFamily="34" charset="0"/>
                <a:cs typeface="Arial" panose="020B0604020202020204" pitchFamily="34" charset="0"/>
              </a:defRPr>
            </a:lvl1pPr>
            <a:lvl2pPr marL="285732" indent="-182880">
              <a:lnSpc>
                <a:spcPct val="95000"/>
              </a:lnSpc>
              <a:spcBef>
                <a:spcPts val="900"/>
              </a:spcBef>
              <a:spcAft>
                <a:spcPts val="0"/>
              </a:spcAft>
              <a:buFont typeface="Wingdings" charset="2"/>
              <a:buChar char="§"/>
              <a:defRPr sz="1400" b="0" i="0" baseline="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2pPr>
            <a:lvl3pPr marL="594331" indent="-228594">
              <a:lnSpc>
                <a:spcPct val="95000"/>
              </a:lnSpc>
              <a:spcBef>
                <a:spcPts val="500"/>
              </a:spcBef>
              <a:spcAft>
                <a:spcPts val="300"/>
              </a:spcAft>
              <a:buFont typeface="Arial" charset="0"/>
              <a:buChar char="•"/>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3pPr>
            <a:lvl4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4pPr>
            <a:lvl5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Edit Master text styles</a:t>
            </a:r>
          </a:p>
        </p:txBody>
      </p:sp>
      <p:sp>
        <p:nvSpPr>
          <p:cNvPr id="12" name="Title 1">
            <a:extLst>
              <a:ext uri="{FF2B5EF4-FFF2-40B4-BE49-F238E27FC236}">
                <a16:creationId xmlns:a16="http://schemas.microsoft.com/office/drawing/2014/main" id="{DC81DE76-470F-944F-BDC2-66B253AA0F67}"/>
              </a:ext>
            </a:extLst>
          </p:cNvPr>
          <p:cNvSpPr>
            <a:spLocks noGrp="1"/>
          </p:cNvSpPr>
          <p:nvPr>
            <p:ph type="title" hasCustomPrompt="1"/>
          </p:nvPr>
        </p:nvSpPr>
        <p:spPr>
          <a:xfrm>
            <a:off x="378366" y="96826"/>
            <a:ext cx="4691272" cy="994129"/>
          </a:xfrm>
          <a:ln w="15875">
            <a:noFill/>
          </a:ln>
        </p:spPr>
        <p:txBody>
          <a:bodyPr wrap="square" lIns="0" tIns="0" rIns="0" bIns="0" anchor="ctr" anchorCtr="0">
            <a:noAutofit/>
          </a:bodyPr>
          <a:lstStyle>
            <a:lvl1pPr marL="58738" indent="-50800" algn="l">
              <a:lnSpc>
                <a:spcPct val="90000"/>
              </a:lnSpc>
              <a:spcBef>
                <a:spcPts val="600"/>
              </a:spcBef>
              <a:tabLst/>
              <a:defRPr sz="3400" b="1">
                <a:solidFill>
                  <a:srgbClr val="1C4578"/>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a:t>
            </a:r>
            <a:br>
              <a:rPr lang="en-US" dirty="0"/>
            </a:br>
            <a:r>
              <a:rPr lang="en-US" dirty="0"/>
              <a:t>title style</a:t>
            </a:r>
          </a:p>
        </p:txBody>
      </p:sp>
      <p:sp>
        <p:nvSpPr>
          <p:cNvPr id="14" name="Rectangle 13">
            <a:extLst>
              <a:ext uri="{FF2B5EF4-FFF2-40B4-BE49-F238E27FC236}">
                <a16:creationId xmlns:a16="http://schemas.microsoft.com/office/drawing/2014/main" id="{2F28A935-94D3-2644-A64A-A9BF17ED81CA}"/>
              </a:ext>
            </a:extLst>
          </p:cNvPr>
          <p:cNvSpPr/>
          <p:nvPr userDrawn="1"/>
        </p:nvSpPr>
        <p:spPr>
          <a:xfrm rot="10800000">
            <a:off x="0" y="4755706"/>
            <a:ext cx="9144000" cy="387793"/>
          </a:xfrm>
          <a:prstGeom prst="rect">
            <a:avLst/>
          </a:prstGeom>
          <a:gradFill>
            <a:gsLst>
              <a:gs pos="0">
                <a:srgbClr val="00AEE4"/>
              </a:gs>
              <a:gs pos="41000">
                <a:srgbClr val="0E7AAE"/>
              </a:gs>
              <a:gs pos="100000">
                <a:srgbClr val="1C457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19DCEFE9-EBCF-624F-ADB9-3778341A2096}"/>
              </a:ext>
            </a:extLst>
          </p:cNvPr>
          <p:cNvSpPr>
            <a:spLocks noGrp="1"/>
          </p:cNvSpPr>
          <p:nvPr>
            <p:ph type="sldNum" sz="quarter" idx="4"/>
          </p:nvPr>
        </p:nvSpPr>
        <p:spPr>
          <a:xfrm>
            <a:off x="8292266" y="4798649"/>
            <a:ext cx="450404" cy="185658"/>
          </a:xfrm>
          <a:prstGeom prst="rect">
            <a:avLst/>
          </a:prstGeom>
        </p:spPr>
        <p:txBody>
          <a:bodyPr vert="horz" lIns="0" tIns="0" rIns="0" bIns="0" rtlCol="0" anchor="b"/>
          <a:lstStyle>
            <a:lvl1pPr algn="r">
              <a:defRPr sz="900" b="1">
                <a:solidFill>
                  <a:schemeClr val="bg1"/>
                </a:solidFill>
                <a:latin typeface="+mn-lt"/>
              </a:defRPr>
            </a:lvl1pPr>
          </a:lstStyle>
          <a:p>
            <a:fld id="{B0462FEB-C181-8347-9EC4-DEDFCFCD9AD1}" type="slidenum">
              <a:rPr lang="en-US" smtClean="0"/>
              <a:pPr/>
              <a:t>‹#›</a:t>
            </a:fld>
            <a:endParaRPr lang="en-US" dirty="0"/>
          </a:p>
        </p:txBody>
      </p:sp>
      <p:sp>
        <p:nvSpPr>
          <p:cNvPr id="16" name="Text Box 42">
            <a:extLst>
              <a:ext uri="{FF2B5EF4-FFF2-40B4-BE49-F238E27FC236}">
                <a16:creationId xmlns:a16="http://schemas.microsoft.com/office/drawing/2014/main" id="{380B9A97-A3E0-CD4C-89E5-966B84C09181}"/>
              </a:ext>
              <a:ext uri="{C183D7F6-B498-43B3-948B-1728B52AA6E4}">
                <adec:decorative xmlns:adec="http://schemas.microsoft.com/office/drawing/2017/decorative" val="1"/>
              </a:ext>
            </a:extLst>
          </p:cNvPr>
          <p:cNvSpPr txBox="1"/>
          <p:nvPr userDrawn="1"/>
        </p:nvSpPr>
        <p:spPr>
          <a:xfrm>
            <a:off x="187617" y="4755707"/>
            <a:ext cx="4178300" cy="22860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b" anchorCtr="0" forceAA="0" compatLnSpc="1">
            <a:prstTxWarp prst="textNoShape">
              <a:avLst/>
            </a:prstTxWarp>
            <a:noAutofit/>
          </a:bodyPr>
          <a:lstStyle/>
          <a:p>
            <a:pPr marL="0" marR="0">
              <a:spcBef>
                <a:spcPts val="0"/>
              </a:spcBef>
              <a:spcAft>
                <a:spcPts val="0"/>
              </a:spcAft>
            </a:pPr>
            <a:r>
              <a:rPr lang="en-US" sz="900" b="1" i="1" dirty="0">
                <a:solidFill>
                  <a:srgbClr val="EEF2F7"/>
                </a:solidFill>
                <a:effectLst/>
                <a:latin typeface="Arial" panose="020B0604020202020204" pitchFamily="34" charset="0"/>
                <a:ea typeface="Times New Roman" panose="02020603050405020304" pitchFamily="18" charset="0"/>
                <a:cs typeface="Calibri" panose="020F0502020204030204" pitchFamily="34" charset="0"/>
              </a:rPr>
              <a:t>New York Culturally Responsive-Sustaining Education Framework</a:t>
            </a:r>
          </a:p>
        </p:txBody>
      </p:sp>
      <p:sp>
        <p:nvSpPr>
          <p:cNvPr id="17" name="Content Placeholder 2">
            <a:extLst>
              <a:ext uri="{FF2B5EF4-FFF2-40B4-BE49-F238E27FC236}">
                <a16:creationId xmlns:a16="http://schemas.microsoft.com/office/drawing/2014/main" id="{A7027C1E-FFA2-6541-8236-CC3299290CA7}"/>
              </a:ext>
            </a:extLst>
          </p:cNvPr>
          <p:cNvSpPr>
            <a:spLocks noGrp="1"/>
          </p:cNvSpPr>
          <p:nvPr>
            <p:ph idx="10" hasCustomPrompt="1"/>
          </p:nvPr>
        </p:nvSpPr>
        <p:spPr>
          <a:xfrm>
            <a:off x="5218788" y="1088062"/>
            <a:ext cx="3073478" cy="3221472"/>
          </a:xfrm>
        </p:spPr>
        <p:txBody>
          <a:bodyPr/>
          <a:lstStyle>
            <a:lvl1pPr marL="0" marR="0" indent="0" algn="l" defTabSz="457189" rtl="0" eaLnBrk="1" fontAlgn="auto" latinLnBrk="0" hangingPunct="1">
              <a:lnSpc>
                <a:spcPct val="95000"/>
              </a:lnSpc>
              <a:spcBef>
                <a:spcPct val="20000"/>
              </a:spcBef>
              <a:spcAft>
                <a:spcPts val="0"/>
              </a:spcAft>
              <a:buClrTx/>
              <a:buSzTx/>
              <a:buFont typeface="Arial"/>
              <a:buNone/>
              <a:tabLst/>
              <a:defRPr>
                <a:solidFill>
                  <a:srgbClr val="1C4578"/>
                </a:solidFill>
              </a:defRPr>
            </a:lvl1pPr>
          </a:lstStyle>
          <a:p>
            <a:r>
              <a:rPr lang="en-US" dirty="0"/>
              <a:t>Click to add Object</a:t>
            </a:r>
          </a:p>
        </p:txBody>
      </p:sp>
      <p:sp>
        <p:nvSpPr>
          <p:cNvPr id="19" name="Rectangle 18">
            <a:extLst>
              <a:ext uri="{FF2B5EF4-FFF2-40B4-BE49-F238E27FC236}">
                <a16:creationId xmlns:a16="http://schemas.microsoft.com/office/drawing/2014/main" id="{2636DEE8-01DF-4DEF-B1ED-F72E77EAA0A5}"/>
              </a:ext>
            </a:extLst>
          </p:cNvPr>
          <p:cNvSpPr/>
          <p:nvPr userDrawn="1"/>
        </p:nvSpPr>
        <p:spPr>
          <a:xfrm>
            <a:off x="0" y="1145953"/>
            <a:ext cx="5069638" cy="109728"/>
          </a:xfrm>
          <a:prstGeom prst="rect">
            <a:avLst/>
          </a:prstGeom>
          <a:solidFill>
            <a:srgbClr val="662C6A"/>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dirty="0"/>
          </a:p>
        </p:txBody>
      </p:sp>
    </p:spTree>
    <p:extLst>
      <p:ext uri="{BB962C8B-B14F-4D97-AF65-F5344CB8AC3E}">
        <p14:creationId xmlns:p14="http://schemas.microsoft.com/office/powerpoint/2010/main" val="28760271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ontent Slide Single Column NO FRAM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78366" y="1371932"/>
            <a:ext cx="4691272" cy="2937601"/>
          </a:xfrm>
        </p:spPr>
        <p:txBody>
          <a:bodyPr>
            <a:noAutofit/>
          </a:bodyPr>
          <a:lstStyle>
            <a:lvl1pPr marL="0" indent="0">
              <a:lnSpc>
                <a:spcPct val="95000"/>
              </a:lnSpc>
              <a:spcBef>
                <a:spcPts val="1700"/>
              </a:spcBef>
              <a:spcAft>
                <a:spcPts val="0"/>
              </a:spcAft>
              <a:buNone/>
              <a:defRPr sz="1400" b="0">
                <a:solidFill>
                  <a:srgbClr val="3C4F59"/>
                </a:solidFill>
                <a:latin typeface="Arial" panose="020B0604020202020204" pitchFamily="34" charset="0"/>
                <a:ea typeface="Arial" panose="020B0604020202020204" pitchFamily="34" charset="0"/>
                <a:cs typeface="Arial" panose="020B0604020202020204" pitchFamily="34" charset="0"/>
              </a:defRPr>
            </a:lvl1pPr>
            <a:lvl2pPr marL="285732" indent="-182880">
              <a:lnSpc>
                <a:spcPct val="95000"/>
              </a:lnSpc>
              <a:spcBef>
                <a:spcPts val="900"/>
              </a:spcBef>
              <a:spcAft>
                <a:spcPts val="0"/>
              </a:spcAft>
              <a:buFont typeface="Wingdings" charset="2"/>
              <a:buChar char="§"/>
              <a:defRPr sz="1400" b="0" i="0" baseline="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2pPr>
            <a:lvl3pPr marL="594331" indent="-228594">
              <a:lnSpc>
                <a:spcPct val="95000"/>
              </a:lnSpc>
              <a:spcBef>
                <a:spcPts val="500"/>
              </a:spcBef>
              <a:spcAft>
                <a:spcPts val="300"/>
              </a:spcAft>
              <a:buFont typeface="Arial" charset="0"/>
              <a:buChar char="•"/>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3pPr>
            <a:lvl4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4pPr>
            <a:lvl5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Edit Master text styles</a:t>
            </a:r>
          </a:p>
        </p:txBody>
      </p:sp>
      <p:sp>
        <p:nvSpPr>
          <p:cNvPr id="12" name="Title 1">
            <a:extLst>
              <a:ext uri="{FF2B5EF4-FFF2-40B4-BE49-F238E27FC236}">
                <a16:creationId xmlns:a16="http://schemas.microsoft.com/office/drawing/2014/main" id="{DC81DE76-470F-944F-BDC2-66B253AA0F67}"/>
              </a:ext>
            </a:extLst>
          </p:cNvPr>
          <p:cNvSpPr>
            <a:spLocks noGrp="1"/>
          </p:cNvSpPr>
          <p:nvPr>
            <p:ph type="title" hasCustomPrompt="1"/>
          </p:nvPr>
        </p:nvSpPr>
        <p:spPr>
          <a:xfrm>
            <a:off x="378366" y="96826"/>
            <a:ext cx="4691272" cy="994129"/>
          </a:xfrm>
          <a:ln w="15875">
            <a:noFill/>
          </a:ln>
        </p:spPr>
        <p:txBody>
          <a:bodyPr wrap="square" lIns="0" tIns="0" rIns="0" bIns="0" anchor="ctr" anchorCtr="0">
            <a:noAutofit/>
          </a:bodyPr>
          <a:lstStyle>
            <a:lvl1pPr marL="58738" indent="-50800" algn="l">
              <a:lnSpc>
                <a:spcPct val="90000"/>
              </a:lnSpc>
              <a:spcBef>
                <a:spcPts val="600"/>
              </a:spcBef>
              <a:tabLst/>
              <a:defRPr sz="3400" b="1">
                <a:solidFill>
                  <a:srgbClr val="1C4578"/>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a:t>
            </a:r>
            <a:br>
              <a:rPr lang="en-US" dirty="0"/>
            </a:br>
            <a:r>
              <a:rPr lang="en-US" dirty="0"/>
              <a:t>title style</a:t>
            </a:r>
          </a:p>
        </p:txBody>
      </p:sp>
      <p:sp>
        <p:nvSpPr>
          <p:cNvPr id="14" name="Rectangle 13">
            <a:extLst>
              <a:ext uri="{FF2B5EF4-FFF2-40B4-BE49-F238E27FC236}">
                <a16:creationId xmlns:a16="http://schemas.microsoft.com/office/drawing/2014/main" id="{2F28A935-94D3-2644-A64A-A9BF17ED81CA}"/>
              </a:ext>
            </a:extLst>
          </p:cNvPr>
          <p:cNvSpPr/>
          <p:nvPr userDrawn="1"/>
        </p:nvSpPr>
        <p:spPr>
          <a:xfrm rot="10800000">
            <a:off x="0" y="4755706"/>
            <a:ext cx="9144000" cy="387793"/>
          </a:xfrm>
          <a:prstGeom prst="rect">
            <a:avLst/>
          </a:prstGeom>
          <a:gradFill>
            <a:gsLst>
              <a:gs pos="0">
                <a:srgbClr val="00AEE4"/>
              </a:gs>
              <a:gs pos="41000">
                <a:srgbClr val="0E7AAE"/>
              </a:gs>
              <a:gs pos="100000">
                <a:srgbClr val="1C457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19DCEFE9-EBCF-624F-ADB9-3778341A2096}"/>
              </a:ext>
            </a:extLst>
          </p:cNvPr>
          <p:cNvSpPr>
            <a:spLocks noGrp="1"/>
          </p:cNvSpPr>
          <p:nvPr>
            <p:ph type="sldNum" sz="quarter" idx="4"/>
          </p:nvPr>
        </p:nvSpPr>
        <p:spPr>
          <a:xfrm>
            <a:off x="8292266" y="4798649"/>
            <a:ext cx="450404" cy="185658"/>
          </a:xfrm>
          <a:prstGeom prst="rect">
            <a:avLst/>
          </a:prstGeom>
        </p:spPr>
        <p:txBody>
          <a:bodyPr vert="horz" lIns="0" tIns="0" rIns="0" bIns="0" rtlCol="0" anchor="b"/>
          <a:lstStyle>
            <a:lvl1pPr algn="r">
              <a:defRPr sz="900" b="1">
                <a:solidFill>
                  <a:schemeClr val="bg1"/>
                </a:solidFill>
                <a:latin typeface="+mn-lt"/>
              </a:defRPr>
            </a:lvl1pPr>
          </a:lstStyle>
          <a:p>
            <a:fld id="{B0462FEB-C181-8347-9EC4-DEDFCFCD9AD1}" type="slidenum">
              <a:rPr lang="en-US" smtClean="0"/>
              <a:pPr/>
              <a:t>‹#›</a:t>
            </a:fld>
            <a:endParaRPr lang="en-US" dirty="0"/>
          </a:p>
        </p:txBody>
      </p:sp>
      <p:sp>
        <p:nvSpPr>
          <p:cNvPr id="16" name="Text Box 42">
            <a:extLst>
              <a:ext uri="{FF2B5EF4-FFF2-40B4-BE49-F238E27FC236}">
                <a16:creationId xmlns:a16="http://schemas.microsoft.com/office/drawing/2014/main" id="{380B9A97-A3E0-CD4C-89E5-966B84C09181}"/>
              </a:ext>
              <a:ext uri="{C183D7F6-B498-43B3-948B-1728B52AA6E4}">
                <adec:decorative xmlns:adec="http://schemas.microsoft.com/office/drawing/2017/decorative" val="1"/>
              </a:ext>
            </a:extLst>
          </p:cNvPr>
          <p:cNvSpPr txBox="1"/>
          <p:nvPr userDrawn="1"/>
        </p:nvSpPr>
        <p:spPr>
          <a:xfrm>
            <a:off x="187617" y="4755707"/>
            <a:ext cx="4178300" cy="22860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b" anchorCtr="0" forceAA="0" compatLnSpc="1">
            <a:prstTxWarp prst="textNoShape">
              <a:avLst/>
            </a:prstTxWarp>
            <a:noAutofit/>
          </a:bodyPr>
          <a:lstStyle/>
          <a:p>
            <a:pPr marL="0" marR="0">
              <a:spcBef>
                <a:spcPts val="0"/>
              </a:spcBef>
              <a:spcAft>
                <a:spcPts val="0"/>
              </a:spcAft>
            </a:pPr>
            <a:r>
              <a:rPr lang="en-US" sz="900" b="1" i="1" dirty="0">
                <a:solidFill>
                  <a:srgbClr val="EEF2F7"/>
                </a:solidFill>
                <a:effectLst/>
                <a:latin typeface="Arial" panose="020B0604020202020204" pitchFamily="34" charset="0"/>
                <a:ea typeface="Times New Roman" panose="02020603050405020304" pitchFamily="18" charset="0"/>
                <a:cs typeface="Calibri" panose="020F0502020204030204" pitchFamily="34" charset="0"/>
              </a:rPr>
              <a:t>New York Culturally Responsive-Sustaining Education Framework</a:t>
            </a:r>
          </a:p>
        </p:txBody>
      </p:sp>
      <p:sp>
        <p:nvSpPr>
          <p:cNvPr id="17" name="Content Placeholder 2">
            <a:extLst>
              <a:ext uri="{FF2B5EF4-FFF2-40B4-BE49-F238E27FC236}">
                <a16:creationId xmlns:a16="http://schemas.microsoft.com/office/drawing/2014/main" id="{A7027C1E-FFA2-6541-8236-CC3299290CA7}"/>
              </a:ext>
            </a:extLst>
          </p:cNvPr>
          <p:cNvSpPr>
            <a:spLocks noGrp="1"/>
          </p:cNvSpPr>
          <p:nvPr>
            <p:ph idx="10" hasCustomPrompt="1"/>
          </p:nvPr>
        </p:nvSpPr>
        <p:spPr>
          <a:xfrm>
            <a:off x="5218788" y="1088062"/>
            <a:ext cx="3073478" cy="3221472"/>
          </a:xfrm>
        </p:spPr>
        <p:txBody>
          <a:bodyPr/>
          <a:lstStyle>
            <a:lvl1pPr marL="0" marR="0" indent="0" algn="l" defTabSz="457189" rtl="0" eaLnBrk="1" fontAlgn="auto" latinLnBrk="0" hangingPunct="1">
              <a:lnSpc>
                <a:spcPct val="95000"/>
              </a:lnSpc>
              <a:spcBef>
                <a:spcPct val="20000"/>
              </a:spcBef>
              <a:spcAft>
                <a:spcPts val="0"/>
              </a:spcAft>
              <a:buClrTx/>
              <a:buSzTx/>
              <a:buFont typeface="Arial"/>
              <a:buNone/>
              <a:tabLst/>
              <a:defRPr>
                <a:solidFill>
                  <a:srgbClr val="1C4578"/>
                </a:solidFill>
              </a:defRPr>
            </a:lvl1pPr>
          </a:lstStyle>
          <a:p>
            <a:r>
              <a:rPr lang="en-US" dirty="0"/>
              <a:t>Click to add Object</a:t>
            </a:r>
          </a:p>
        </p:txBody>
      </p:sp>
      <p:sp>
        <p:nvSpPr>
          <p:cNvPr id="19" name="Rectangle 18">
            <a:extLst>
              <a:ext uri="{FF2B5EF4-FFF2-40B4-BE49-F238E27FC236}">
                <a16:creationId xmlns:a16="http://schemas.microsoft.com/office/drawing/2014/main" id="{2636DEE8-01DF-4DEF-B1ED-F72E77EAA0A5}"/>
              </a:ext>
            </a:extLst>
          </p:cNvPr>
          <p:cNvSpPr/>
          <p:nvPr userDrawn="1"/>
        </p:nvSpPr>
        <p:spPr>
          <a:xfrm>
            <a:off x="0" y="1145953"/>
            <a:ext cx="5069638" cy="109728"/>
          </a:xfrm>
          <a:prstGeom prst="rect">
            <a:avLst/>
          </a:prstGeom>
          <a:solidFill>
            <a:srgbClr val="662C6A"/>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dirty="0"/>
          </a:p>
        </p:txBody>
      </p:sp>
    </p:spTree>
    <p:extLst>
      <p:ext uri="{BB962C8B-B14F-4D97-AF65-F5344CB8AC3E}">
        <p14:creationId xmlns:p14="http://schemas.microsoft.com/office/powerpoint/2010/main" val="13544961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ontent Slide Single Column NO FRAM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78366" y="1371932"/>
            <a:ext cx="4691272" cy="2937601"/>
          </a:xfrm>
        </p:spPr>
        <p:txBody>
          <a:bodyPr>
            <a:noAutofit/>
          </a:bodyPr>
          <a:lstStyle>
            <a:lvl1pPr marL="0" indent="0">
              <a:lnSpc>
                <a:spcPct val="95000"/>
              </a:lnSpc>
              <a:spcBef>
                <a:spcPts val="1700"/>
              </a:spcBef>
              <a:spcAft>
                <a:spcPts val="0"/>
              </a:spcAft>
              <a:buNone/>
              <a:defRPr sz="1400" b="0">
                <a:solidFill>
                  <a:srgbClr val="3C4F59"/>
                </a:solidFill>
                <a:latin typeface="Arial" panose="020B0604020202020204" pitchFamily="34" charset="0"/>
                <a:ea typeface="Arial" panose="020B0604020202020204" pitchFamily="34" charset="0"/>
                <a:cs typeface="Arial" panose="020B0604020202020204" pitchFamily="34" charset="0"/>
              </a:defRPr>
            </a:lvl1pPr>
            <a:lvl2pPr marL="285732" indent="-182880">
              <a:lnSpc>
                <a:spcPct val="95000"/>
              </a:lnSpc>
              <a:spcBef>
                <a:spcPts val="900"/>
              </a:spcBef>
              <a:spcAft>
                <a:spcPts val="0"/>
              </a:spcAft>
              <a:buFont typeface="Wingdings" charset="2"/>
              <a:buChar char="§"/>
              <a:defRPr sz="1400" b="0" i="0" baseline="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2pPr>
            <a:lvl3pPr marL="594331" indent="-228594">
              <a:lnSpc>
                <a:spcPct val="95000"/>
              </a:lnSpc>
              <a:spcBef>
                <a:spcPts val="500"/>
              </a:spcBef>
              <a:spcAft>
                <a:spcPts val="300"/>
              </a:spcAft>
              <a:buFont typeface="Arial" charset="0"/>
              <a:buChar char="•"/>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3pPr>
            <a:lvl4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4pPr>
            <a:lvl5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Edit Master text styles</a:t>
            </a:r>
          </a:p>
        </p:txBody>
      </p:sp>
      <p:sp>
        <p:nvSpPr>
          <p:cNvPr id="12" name="Title 1">
            <a:extLst>
              <a:ext uri="{FF2B5EF4-FFF2-40B4-BE49-F238E27FC236}">
                <a16:creationId xmlns:a16="http://schemas.microsoft.com/office/drawing/2014/main" id="{DC81DE76-470F-944F-BDC2-66B253AA0F67}"/>
              </a:ext>
            </a:extLst>
          </p:cNvPr>
          <p:cNvSpPr>
            <a:spLocks noGrp="1"/>
          </p:cNvSpPr>
          <p:nvPr>
            <p:ph type="title" hasCustomPrompt="1"/>
          </p:nvPr>
        </p:nvSpPr>
        <p:spPr>
          <a:xfrm>
            <a:off x="378366" y="96826"/>
            <a:ext cx="4691272" cy="994129"/>
          </a:xfrm>
          <a:ln w="15875">
            <a:noFill/>
          </a:ln>
        </p:spPr>
        <p:txBody>
          <a:bodyPr wrap="square" lIns="0" tIns="0" rIns="0" bIns="0" anchor="ctr" anchorCtr="0">
            <a:noAutofit/>
          </a:bodyPr>
          <a:lstStyle>
            <a:lvl1pPr marL="58738" indent="-50800" algn="l">
              <a:lnSpc>
                <a:spcPct val="90000"/>
              </a:lnSpc>
              <a:spcBef>
                <a:spcPts val="600"/>
              </a:spcBef>
              <a:tabLst/>
              <a:defRPr sz="3400" b="1">
                <a:solidFill>
                  <a:srgbClr val="1C4578"/>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a:t>
            </a:r>
            <a:br>
              <a:rPr lang="en-US" dirty="0"/>
            </a:br>
            <a:r>
              <a:rPr lang="en-US" dirty="0"/>
              <a:t>title style</a:t>
            </a:r>
          </a:p>
        </p:txBody>
      </p:sp>
      <p:sp>
        <p:nvSpPr>
          <p:cNvPr id="14" name="Rectangle 13">
            <a:extLst>
              <a:ext uri="{FF2B5EF4-FFF2-40B4-BE49-F238E27FC236}">
                <a16:creationId xmlns:a16="http://schemas.microsoft.com/office/drawing/2014/main" id="{2F28A935-94D3-2644-A64A-A9BF17ED81CA}"/>
              </a:ext>
            </a:extLst>
          </p:cNvPr>
          <p:cNvSpPr/>
          <p:nvPr userDrawn="1"/>
        </p:nvSpPr>
        <p:spPr>
          <a:xfrm rot="10800000">
            <a:off x="0" y="4755706"/>
            <a:ext cx="9144000" cy="387793"/>
          </a:xfrm>
          <a:prstGeom prst="rect">
            <a:avLst/>
          </a:prstGeom>
          <a:gradFill>
            <a:gsLst>
              <a:gs pos="0">
                <a:srgbClr val="00AEE4"/>
              </a:gs>
              <a:gs pos="41000">
                <a:srgbClr val="0E7AAE"/>
              </a:gs>
              <a:gs pos="100000">
                <a:srgbClr val="1C457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19DCEFE9-EBCF-624F-ADB9-3778341A2096}"/>
              </a:ext>
            </a:extLst>
          </p:cNvPr>
          <p:cNvSpPr>
            <a:spLocks noGrp="1"/>
          </p:cNvSpPr>
          <p:nvPr>
            <p:ph type="sldNum" sz="quarter" idx="4"/>
          </p:nvPr>
        </p:nvSpPr>
        <p:spPr>
          <a:xfrm>
            <a:off x="8292266" y="4798649"/>
            <a:ext cx="450404" cy="185658"/>
          </a:xfrm>
          <a:prstGeom prst="rect">
            <a:avLst/>
          </a:prstGeom>
        </p:spPr>
        <p:txBody>
          <a:bodyPr vert="horz" lIns="0" tIns="0" rIns="0" bIns="0" rtlCol="0" anchor="b"/>
          <a:lstStyle>
            <a:lvl1pPr algn="r">
              <a:defRPr sz="900" b="1">
                <a:solidFill>
                  <a:schemeClr val="bg1"/>
                </a:solidFill>
                <a:latin typeface="+mn-lt"/>
              </a:defRPr>
            </a:lvl1pPr>
          </a:lstStyle>
          <a:p>
            <a:fld id="{B0462FEB-C181-8347-9EC4-DEDFCFCD9AD1}" type="slidenum">
              <a:rPr lang="en-US" smtClean="0"/>
              <a:pPr/>
              <a:t>‹#›</a:t>
            </a:fld>
            <a:endParaRPr lang="en-US" dirty="0"/>
          </a:p>
        </p:txBody>
      </p:sp>
      <p:sp>
        <p:nvSpPr>
          <p:cNvPr id="16" name="Text Box 42">
            <a:extLst>
              <a:ext uri="{FF2B5EF4-FFF2-40B4-BE49-F238E27FC236}">
                <a16:creationId xmlns:a16="http://schemas.microsoft.com/office/drawing/2014/main" id="{380B9A97-A3E0-CD4C-89E5-966B84C09181}"/>
              </a:ext>
              <a:ext uri="{C183D7F6-B498-43B3-948B-1728B52AA6E4}">
                <adec:decorative xmlns:adec="http://schemas.microsoft.com/office/drawing/2017/decorative" val="1"/>
              </a:ext>
            </a:extLst>
          </p:cNvPr>
          <p:cNvSpPr txBox="1"/>
          <p:nvPr userDrawn="1"/>
        </p:nvSpPr>
        <p:spPr>
          <a:xfrm>
            <a:off x="187617" y="4755707"/>
            <a:ext cx="4178300" cy="22860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b" anchorCtr="0" forceAA="0" compatLnSpc="1">
            <a:prstTxWarp prst="textNoShape">
              <a:avLst/>
            </a:prstTxWarp>
            <a:noAutofit/>
          </a:bodyPr>
          <a:lstStyle/>
          <a:p>
            <a:pPr marL="0" marR="0">
              <a:spcBef>
                <a:spcPts val="0"/>
              </a:spcBef>
              <a:spcAft>
                <a:spcPts val="0"/>
              </a:spcAft>
            </a:pPr>
            <a:r>
              <a:rPr lang="en-US" sz="900" b="1" i="1" dirty="0">
                <a:solidFill>
                  <a:srgbClr val="EEF2F7"/>
                </a:solidFill>
                <a:effectLst/>
                <a:latin typeface="Arial" panose="020B0604020202020204" pitchFamily="34" charset="0"/>
                <a:ea typeface="Times New Roman" panose="02020603050405020304" pitchFamily="18" charset="0"/>
                <a:cs typeface="Calibri" panose="020F0502020204030204" pitchFamily="34" charset="0"/>
              </a:rPr>
              <a:t>New York Culturally Responsive-Sustaining Education Framework</a:t>
            </a:r>
          </a:p>
        </p:txBody>
      </p:sp>
      <p:sp>
        <p:nvSpPr>
          <p:cNvPr id="17" name="Content Placeholder 2">
            <a:extLst>
              <a:ext uri="{FF2B5EF4-FFF2-40B4-BE49-F238E27FC236}">
                <a16:creationId xmlns:a16="http://schemas.microsoft.com/office/drawing/2014/main" id="{A7027C1E-FFA2-6541-8236-CC3299290CA7}"/>
              </a:ext>
            </a:extLst>
          </p:cNvPr>
          <p:cNvSpPr>
            <a:spLocks noGrp="1"/>
          </p:cNvSpPr>
          <p:nvPr>
            <p:ph idx="10" hasCustomPrompt="1"/>
          </p:nvPr>
        </p:nvSpPr>
        <p:spPr>
          <a:xfrm>
            <a:off x="5218788" y="1088062"/>
            <a:ext cx="3073478" cy="3221472"/>
          </a:xfrm>
        </p:spPr>
        <p:txBody>
          <a:bodyPr/>
          <a:lstStyle>
            <a:lvl1pPr marL="0" marR="0" indent="0" algn="l" defTabSz="457189" rtl="0" eaLnBrk="1" fontAlgn="auto" latinLnBrk="0" hangingPunct="1">
              <a:lnSpc>
                <a:spcPct val="95000"/>
              </a:lnSpc>
              <a:spcBef>
                <a:spcPct val="20000"/>
              </a:spcBef>
              <a:spcAft>
                <a:spcPts val="0"/>
              </a:spcAft>
              <a:buClrTx/>
              <a:buSzTx/>
              <a:buFont typeface="Arial"/>
              <a:buNone/>
              <a:tabLst/>
              <a:defRPr>
                <a:solidFill>
                  <a:srgbClr val="1C4578"/>
                </a:solidFill>
              </a:defRPr>
            </a:lvl1pPr>
          </a:lstStyle>
          <a:p>
            <a:r>
              <a:rPr lang="en-US" dirty="0"/>
              <a:t>Click to add Object</a:t>
            </a:r>
          </a:p>
        </p:txBody>
      </p:sp>
      <p:sp>
        <p:nvSpPr>
          <p:cNvPr id="19" name="Rectangle 18">
            <a:extLst>
              <a:ext uri="{FF2B5EF4-FFF2-40B4-BE49-F238E27FC236}">
                <a16:creationId xmlns:a16="http://schemas.microsoft.com/office/drawing/2014/main" id="{2636DEE8-01DF-4DEF-B1ED-F72E77EAA0A5}"/>
              </a:ext>
            </a:extLst>
          </p:cNvPr>
          <p:cNvSpPr/>
          <p:nvPr userDrawn="1"/>
        </p:nvSpPr>
        <p:spPr>
          <a:xfrm>
            <a:off x="0" y="1145953"/>
            <a:ext cx="5069638" cy="109728"/>
          </a:xfrm>
          <a:prstGeom prst="rect">
            <a:avLst/>
          </a:prstGeom>
          <a:solidFill>
            <a:srgbClr val="662C6A"/>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dirty="0"/>
          </a:p>
        </p:txBody>
      </p:sp>
    </p:spTree>
    <p:extLst>
      <p:ext uri="{BB962C8B-B14F-4D97-AF65-F5344CB8AC3E}">
        <p14:creationId xmlns:p14="http://schemas.microsoft.com/office/powerpoint/2010/main" val="39954165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Slide 2-column with Objec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48586" y="760607"/>
            <a:ext cx="7643680" cy="3719656"/>
          </a:xfrm>
        </p:spPr>
        <p:txBody>
          <a:bodyPr>
            <a:noAutofit/>
          </a:bodyPr>
          <a:lstStyle>
            <a:lvl1pPr marL="0" indent="0">
              <a:lnSpc>
                <a:spcPct val="95000"/>
              </a:lnSpc>
              <a:spcBef>
                <a:spcPts val="500"/>
              </a:spcBef>
              <a:spcAft>
                <a:spcPts val="800"/>
              </a:spcAft>
              <a:buNone/>
              <a:defRPr sz="2700" b="1">
                <a:solidFill>
                  <a:srgbClr val="1C4578"/>
                </a:solidFill>
                <a:latin typeface="Arial" panose="020B0604020202020204" pitchFamily="34" charset="0"/>
                <a:ea typeface="Arial" panose="020B0604020202020204" pitchFamily="34" charset="0"/>
                <a:cs typeface="Arial" panose="020B0604020202020204" pitchFamily="34" charset="0"/>
              </a:defRPr>
            </a:lvl1pPr>
            <a:lvl2pPr marL="560052" indent="-285744">
              <a:lnSpc>
                <a:spcPct val="95000"/>
              </a:lnSpc>
              <a:spcBef>
                <a:spcPts val="300"/>
              </a:spcBef>
              <a:spcAft>
                <a:spcPts val="500"/>
              </a:spcAft>
              <a:buFont typeface="Wingdings" charset="2"/>
              <a:buChar char="§"/>
              <a:defRPr sz="2200" b="0" i="0">
                <a:solidFill>
                  <a:srgbClr val="BC7A17"/>
                </a:solidFill>
                <a:latin typeface="Arial" panose="020B0604020202020204" pitchFamily="34" charset="0"/>
                <a:ea typeface="Arial" panose="020B0604020202020204" pitchFamily="34" charset="0"/>
                <a:cs typeface="Arial" panose="020B0604020202020204" pitchFamily="34" charset="0"/>
              </a:defRPr>
            </a:lvl2pPr>
            <a:lvl3pPr marL="777240" indent="-228594">
              <a:lnSpc>
                <a:spcPct val="95000"/>
              </a:lnSpc>
              <a:spcBef>
                <a:spcPts val="300"/>
              </a:spcBef>
              <a:spcAft>
                <a:spcPts val="300"/>
              </a:spcAft>
              <a:buFont typeface="Arial" charset="0"/>
              <a:buChar char="•"/>
              <a:defRPr sz="2000">
                <a:solidFill>
                  <a:srgbClr val="5C5C5C"/>
                </a:solidFill>
                <a:latin typeface="Arial" panose="020B0604020202020204" pitchFamily="34" charset="0"/>
                <a:ea typeface="Arial" panose="020B0604020202020204" pitchFamily="34" charset="0"/>
                <a:cs typeface="Arial" panose="020B0604020202020204" pitchFamily="34" charset="0"/>
              </a:defRPr>
            </a:lvl3pPr>
            <a:lvl4pPr>
              <a:lnSpc>
                <a:spcPct val="95000"/>
              </a:lnSpc>
              <a:defRPr>
                <a:solidFill>
                  <a:srgbClr val="5C5C5C"/>
                </a:solidFill>
                <a:latin typeface="Arial" panose="020B0604020202020204" pitchFamily="34" charset="0"/>
                <a:ea typeface="Arial" panose="020B0604020202020204" pitchFamily="34" charset="0"/>
                <a:cs typeface="Arial" panose="020B0604020202020204" pitchFamily="34" charset="0"/>
              </a:defRPr>
            </a:lvl4pPr>
            <a:lvl5pPr>
              <a:lnSpc>
                <a:spcPct val="95000"/>
              </a:lnSpc>
              <a:defRPr>
                <a:solidFill>
                  <a:srgbClr val="5C5C5C"/>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Click to add Object</a:t>
            </a:r>
          </a:p>
        </p:txBody>
      </p:sp>
      <p:sp>
        <p:nvSpPr>
          <p:cNvPr id="14" name="Rectangle 13">
            <a:extLst>
              <a:ext uri="{FF2B5EF4-FFF2-40B4-BE49-F238E27FC236}">
                <a16:creationId xmlns:a16="http://schemas.microsoft.com/office/drawing/2014/main" id="{02B3DD15-6971-7E41-93DF-4B5C9B3246BC}"/>
              </a:ext>
            </a:extLst>
          </p:cNvPr>
          <p:cNvSpPr/>
          <p:nvPr userDrawn="1"/>
        </p:nvSpPr>
        <p:spPr>
          <a:xfrm rot="10800000">
            <a:off x="0" y="4755706"/>
            <a:ext cx="9144000" cy="387793"/>
          </a:xfrm>
          <a:prstGeom prst="rect">
            <a:avLst/>
          </a:prstGeom>
          <a:gradFill>
            <a:gsLst>
              <a:gs pos="0">
                <a:srgbClr val="00AEE4"/>
              </a:gs>
              <a:gs pos="41000">
                <a:srgbClr val="0E7AAE"/>
              </a:gs>
              <a:gs pos="100000">
                <a:srgbClr val="1C457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99517508-F324-F649-8869-7B49B5AC94F1}"/>
              </a:ext>
            </a:extLst>
          </p:cNvPr>
          <p:cNvSpPr>
            <a:spLocks noGrp="1"/>
          </p:cNvSpPr>
          <p:nvPr>
            <p:ph type="sldNum" sz="quarter" idx="4"/>
          </p:nvPr>
        </p:nvSpPr>
        <p:spPr>
          <a:xfrm>
            <a:off x="8292266" y="4798649"/>
            <a:ext cx="450404" cy="185658"/>
          </a:xfrm>
          <a:prstGeom prst="rect">
            <a:avLst/>
          </a:prstGeom>
        </p:spPr>
        <p:txBody>
          <a:bodyPr vert="horz" lIns="0" tIns="0" rIns="0" bIns="0" rtlCol="0" anchor="b"/>
          <a:lstStyle>
            <a:lvl1pPr algn="r">
              <a:defRPr sz="900" b="1">
                <a:solidFill>
                  <a:schemeClr val="bg1"/>
                </a:solidFill>
                <a:latin typeface="+mn-lt"/>
              </a:defRPr>
            </a:lvl1pPr>
          </a:lstStyle>
          <a:p>
            <a:fld id="{B0462FEB-C181-8347-9EC4-DEDFCFCD9AD1}" type="slidenum">
              <a:rPr lang="en-US" smtClean="0"/>
              <a:pPr/>
              <a:t>‹#›</a:t>
            </a:fld>
            <a:endParaRPr lang="en-US" dirty="0"/>
          </a:p>
        </p:txBody>
      </p:sp>
      <p:sp>
        <p:nvSpPr>
          <p:cNvPr id="16" name="Text Box 42">
            <a:extLst>
              <a:ext uri="{FF2B5EF4-FFF2-40B4-BE49-F238E27FC236}">
                <a16:creationId xmlns:a16="http://schemas.microsoft.com/office/drawing/2014/main" id="{6A6C57EA-4E58-7440-9841-1B03094225E5}"/>
              </a:ext>
              <a:ext uri="{C183D7F6-B498-43B3-948B-1728B52AA6E4}">
                <adec:decorative xmlns:adec="http://schemas.microsoft.com/office/drawing/2017/decorative" val="1"/>
              </a:ext>
            </a:extLst>
          </p:cNvPr>
          <p:cNvSpPr txBox="1"/>
          <p:nvPr userDrawn="1"/>
        </p:nvSpPr>
        <p:spPr>
          <a:xfrm>
            <a:off x="187617" y="4755707"/>
            <a:ext cx="4178300" cy="22860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b" anchorCtr="0" forceAA="0" compatLnSpc="1">
            <a:prstTxWarp prst="textNoShape">
              <a:avLst/>
            </a:prstTxWarp>
            <a:noAutofit/>
          </a:bodyPr>
          <a:lstStyle/>
          <a:p>
            <a:pPr marL="0" marR="0">
              <a:spcBef>
                <a:spcPts val="0"/>
              </a:spcBef>
              <a:spcAft>
                <a:spcPts val="0"/>
              </a:spcAft>
            </a:pPr>
            <a:r>
              <a:rPr lang="en-US" sz="900" b="1" i="1" dirty="0">
                <a:solidFill>
                  <a:srgbClr val="EEF2F7"/>
                </a:solidFill>
                <a:effectLst/>
                <a:latin typeface="Arial" panose="020B0604020202020204" pitchFamily="34" charset="0"/>
                <a:ea typeface="Times New Roman" panose="02020603050405020304" pitchFamily="18" charset="0"/>
                <a:cs typeface="Calibri" panose="020F0502020204030204" pitchFamily="34" charset="0"/>
              </a:rPr>
              <a:t>New York Culturally Responsive-Sustaining Education Framework</a:t>
            </a:r>
          </a:p>
        </p:txBody>
      </p:sp>
    </p:spTree>
    <p:extLst>
      <p:ext uri="{BB962C8B-B14F-4D97-AF65-F5344CB8AC3E}">
        <p14:creationId xmlns:p14="http://schemas.microsoft.com/office/powerpoint/2010/main" val="16680672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2-column with Object">
    <p:spTree>
      <p:nvGrpSpPr>
        <p:cNvPr id="1" name=""/>
        <p:cNvGrpSpPr/>
        <p:nvPr/>
      </p:nvGrpSpPr>
      <p:grpSpPr>
        <a:xfrm>
          <a:off x="0" y="0"/>
          <a:ext cx="0" cy="0"/>
          <a:chOff x="0" y="0"/>
          <a:chExt cx="0" cy="0"/>
        </a:xfrm>
      </p:grpSpPr>
      <p:sp>
        <p:nvSpPr>
          <p:cNvPr id="2" name="Title 1"/>
          <p:cNvSpPr>
            <a:spLocks noGrp="1"/>
          </p:cNvSpPr>
          <p:nvPr>
            <p:ph type="title"/>
          </p:nvPr>
        </p:nvSpPr>
        <p:spPr>
          <a:xfrm>
            <a:off x="4835190" y="1106867"/>
            <a:ext cx="3707600" cy="1013926"/>
          </a:xfrm>
        </p:spPr>
        <p:txBody>
          <a:bodyPr lIns="0" tIns="0" rIns="182880" bIns="0" anchor="t" anchorCtr="0">
            <a:noAutofit/>
          </a:bodyPr>
          <a:lstStyle>
            <a:lvl1pPr algn="l">
              <a:lnSpc>
                <a:spcPct val="90000"/>
              </a:lnSpc>
              <a:defRPr sz="3200" b="1">
                <a:solidFill>
                  <a:srgbClr val="1C4578"/>
                </a:solidFill>
                <a:latin typeface="+mj-lt"/>
                <a:ea typeface="Helvetica" pitchFamily="2"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378366" y="220133"/>
            <a:ext cx="4257802" cy="4260130"/>
          </a:xfrm>
        </p:spPr>
        <p:txBody>
          <a:bodyPr>
            <a:noAutofit/>
          </a:bodyPr>
          <a:lstStyle>
            <a:lvl1pPr marL="0" indent="0">
              <a:lnSpc>
                <a:spcPct val="95000"/>
              </a:lnSpc>
              <a:spcBef>
                <a:spcPts val="500"/>
              </a:spcBef>
              <a:spcAft>
                <a:spcPts val="800"/>
              </a:spcAft>
              <a:buNone/>
              <a:defRPr sz="2700" b="1">
                <a:solidFill>
                  <a:srgbClr val="1C4578"/>
                </a:solidFill>
                <a:latin typeface="Arial" panose="020B0604020202020204" pitchFamily="34" charset="0"/>
                <a:ea typeface="Arial" panose="020B0604020202020204" pitchFamily="34" charset="0"/>
                <a:cs typeface="Arial" panose="020B0604020202020204" pitchFamily="34" charset="0"/>
              </a:defRPr>
            </a:lvl1pPr>
            <a:lvl2pPr marL="560052" indent="-285744">
              <a:lnSpc>
                <a:spcPct val="95000"/>
              </a:lnSpc>
              <a:spcBef>
                <a:spcPts val="300"/>
              </a:spcBef>
              <a:spcAft>
                <a:spcPts val="500"/>
              </a:spcAft>
              <a:buFont typeface="Wingdings" charset="2"/>
              <a:buChar char="§"/>
              <a:defRPr sz="2200" b="0" i="0">
                <a:solidFill>
                  <a:srgbClr val="BC7A17"/>
                </a:solidFill>
                <a:latin typeface="Arial" panose="020B0604020202020204" pitchFamily="34" charset="0"/>
                <a:ea typeface="Arial" panose="020B0604020202020204" pitchFamily="34" charset="0"/>
                <a:cs typeface="Arial" panose="020B0604020202020204" pitchFamily="34" charset="0"/>
              </a:defRPr>
            </a:lvl2pPr>
            <a:lvl3pPr marL="777240" indent="-228594">
              <a:lnSpc>
                <a:spcPct val="95000"/>
              </a:lnSpc>
              <a:spcBef>
                <a:spcPts val="300"/>
              </a:spcBef>
              <a:spcAft>
                <a:spcPts val="300"/>
              </a:spcAft>
              <a:buFont typeface="Arial" charset="0"/>
              <a:buChar char="•"/>
              <a:defRPr sz="2000">
                <a:solidFill>
                  <a:srgbClr val="5C5C5C"/>
                </a:solidFill>
                <a:latin typeface="Arial" panose="020B0604020202020204" pitchFamily="34" charset="0"/>
                <a:ea typeface="Arial" panose="020B0604020202020204" pitchFamily="34" charset="0"/>
                <a:cs typeface="Arial" panose="020B0604020202020204" pitchFamily="34" charset="0"/>
              </a:defRPr>
            </a:lvl3pPr>
            <a:lvl4pPr>
              <a:lnSpc>
                <a:spcPct val="95000"/>
              </a:lnSpc>
              <a:defRPr>
                <a:solidFill>
                  <a:srgbClr val="5C5C5C"/>
                </a:solidFill>
                <a:latin typeface="Arial" panose="020B0604020202020204" pitchFamily="34" charset="0"/>
                <a:ea typeface="Arial" panose="020B0604020202020204" pitchFamily="34" charset="0"/>
                <a:cs typeface="Arial" panose="020B0604020202020204" pitchFamily="34" charset="0"/>
              </a:defRPr>
            </a:lvl4pPr>
            <a:lvl5pPr>
              <a:lnSpc>
                <a:spcPct val="95000"/>
              </a:lnSpc>
              <a:defRPr>
                <a:solidFill>
                  <a:srgbClr val="5C5C5C"/>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Click to add Object</a:t>
            </a:r>
          </a:p>
        </p:txBody>
      </p:sp>
      <p:sp>
        <p:nvSpPr>
          <p:cNvPr id="9" name="Text Placeholder 8"/>
          <p:cNvSpPr>
            <a:spLocks noGrp="1"/>
          </p:cNvSpPr>
          <p:nvPr>
            <p:ph type="body" sz="quarter" idx="10"/>
          </p:nvPr>
        </p:nvSpPr>
        <p:spPr>
          <a:xfrm>
            <a:off x="4834461" y="2255959"/>
            <a:ext cx="3708406" cy="2248331"/>
          </a:xfrm>
        </p:spPr>
        <p:txBody>
          <a:bodyPr/>
          <a:lstStyle>
            <a:lvl1pPr>
              <a:spcBef>
                <a:spcPts val="1700"/>
              </a:spcBef>
              <a:defRPr sz="1400" b="0">
                <a:solidFill>
                  <a:srgbClr val="3E535F"/>
                </a:solidFill>
              </a:defRPr>
            </a:lvl1pPr>
            <a:lvl2pPr marL="283464" indent="-182880">
              <a:spcBef>
                <a:spcPts val="900"/>
              </a:spcBef>
              <a:buNone/>
              <a:defRPr>
                <a:solidFill>
                  <a:srgbClr val="3E535F"/>
                </a:solidFill>
              </a:defRPr>
            </a:lvl2pPr>
            <a:lvl3pPr marL="594360">
              <a:spcBef>
                <a:spcPts val="500"/>
              </a:spcBef>
              <a:spcAft>
                <a:spcPts val="300"/>
              </a:spcAft>
              <a:defRPr>
                <a:solidFill>
                  <a:srgbClr val="3E535F"/>
                </a:solidFill>
              </a:defRPr>
            </a:lvl3pPr>
            <a:lvl4pPr>
              <a:defRPr sz="1200">
                <a:solidFill>
                  <a:srgbClr val="3E535F"/>
                </a:solidFill>
              </a:defRPr>
            </a:lvl4pPr>
            <a:lvl5pPr>
              <a:defRPr sz="1200">
                <a:solidFill>
                  <a:srgbClr val="3E535F"/>
                </a:solidFill>
              </a:defRPr>
            </a:lvl5pPr>
          </a:lstStyle>
          <a:p>
            <a:pPr lvl="0"/>
            <a:r>
              <a:rPr lang="en-US" dirty="0"/>
              <a:t>Click to edit Master text</a:t>
            </a:r>
          </a:p>
        </p:txBody>
      </p:sp>
      <p:sp>
        <p:nvSpPr>
          <p:cNvPr id="14" name="Rectangle 13">
            <a:extLst>
              <a:ext uri="{FF2B5EF4-FFF2-40B4-BE49-F238E27FC236}">
                <a16:creationId xmlns:a16="http://schemas.microsoft.com/office/drawing/2014/main" id="{02B3DD15-6971-7E41-93DF-4B5C9B3246BC}"/>
              </a:ext>
            </a:extLst>
          </p:cNvPr>
          <p:cNvSpPr/>
          <p:nvPr userDrawn="1"/>
        </p:nvSpPr>
        <p:spPr>
          <a:xfrm rot="10800000">
            <a:off x="0" y="4755706"/>
            <a:ext cx="9144000" cy="387793"/>
          </a:xfrm>
          <a:prstGeom prst="rect">
            <a:avLst/>
          </a:prstGeom>
          <a:gradFill>
            <a:gsLst>
              <a:gs pos="0">
                <a:srgbClr val="00AEE4"/>
              </a:gs>
              <a:gs pos="41000">
                <a:srgbClr val="0E7AAE"/>
              </a:gs>
              <a:gs pos="100000">
                <a:srgbClr val="1C457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99517508-F324-F649-8869-7B49B5AC94F1}"/>
              </a:ext>
            </a:extLst>
          </p:cNvPr>
          <p:cNvSpPr>
            <a:spLocks noGrp="1"/>
          </p:cNvSpPr>
          <p:nvPr>
            <p:ph type="sldNum" sz="quarter" idx="4"/>
          </p:nvPr>
        </p:nvSpPr>
        <p:spPr>
          <a:xfrm>
            <a:off x="8292266" y="4798649"/>
            <a:ext cx="450404" cy="185658"/>
          </a:xfrm>
          <a:prstGeom prst="rect">
            <a:avLst/>
          </a:prstGeom>
        </p:spPr>
        <p:txBody>
          <a:bodyPr vert="horz" lIns="0" tIns="0" rIns="0" bIns="0" rtlCol="0" anchor="b"/>
          <a:lstStyle>
            <a:lvl1pPr algn="r">
              <a:defRPr sz="900" b="1">
                <a:solidFill>
                  <a:schemeClr val="bg1"/>
                </a:solidFill>
                <a:latin typeface="+mn-lt"/>
              </a:defRPr>
            </a:lvl1pPr>
          </a:lstStyle>
          <a:p>
            <a:fld id="{B0462FEB-C181-8347-9EC4-DEDFCFCD9AD1}" type="slidenum">
              <a:rPr lang="en-US" smtClean="0"/>
              <a:pPr/>
              <a:t>‹#›</a:t>
            </a:fld>
            <a:endParaRPr lang="en-US" dirty="0"/>
          </a:p>
        </p:txBody>
      </p:sp>
      <p:sp>
        <p:nvSpPr>
          <p:cNvPr id="16" name="Text Box 42">
            <a:extLst>
              <a:ext uri="{FF2B5EF4-FFF2-40B4-BE49-F238E27FC236}">
                <a16:creationId xmlns:a16="http://schemas.microsoft.com/office/drawing/2014/main" id="{6A6C57EA-4E58-7440-9841-1B03094225E5}"/>
              </a:ext>
              <a:ext uri="{C183D7F6-B498-43B3-948B-1728B52AA6E4}">
                <adec:decorative xmlns:adec="http://schemas.microsoft.com/office/drawing/2017/decorative" val="1"/>
              </a:ext>
            </a:extLst>
          </p:cNvPr>
          <p:cNvSpPr txBox="1"/>
          <p:nvPr userDrawn="1"/>
        </p:nvSpPr>
        <p:spPr>
          <a:xfrm>
            <a:off x="187617" y="4755707"/>
            <a:ext cx="4178300" cy="22860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b" anchorCtr="0" forceAA="0" compatLnSpc="1">
            <a:prstTxWarp prst="textNoShape">
              <a:avLst/>
            </a:prstTxWarp>
            <a:noAutofit/>
          </a:bodyPr>
          <a:lstStyle/>
          <a:p>
            <a:pPr marL="0" marR="0">
              <a:spcBef>
                <a:spcPts val="0"/>
              </a:spcBef>
              <a:spcAft>
                <a:spcPts val="0"/>
              </a:spcAft>
            </a:pPr>
            <a:r>
              <a:rPr lang="en-US" sz="900" b="1" i="1" dirty="0">
                <a:solidFill>
                  <a:srgbClr val="EEF2F7"/>
                </a:solidFill>
                <a:effectLst/>
                <a:latin typeface="Arial" panose="020B0604020202020204" pitchFamily="34" charset="0"/>
                <a:ea typeface="Times New Roman" panose="02020603050405020304" pitchFamily="18" charset="0"/>
                <a:cs typeface="Calibri" panose="020F0502020204030204" pitchFamily="34" charset="0"/>
              </a:rPr>
              <a:t>New York Culturally Responsive-Sustaining Education Framework</a:t>
            </a:r>
          </a:p>
        </p:txBody>
      </p:sp>
      <p:sp>
        <p:nvSpPr>
          <p:cNvPr id="12" name="Rectangle 11">
            <a:extLst>
              <a:ext uri="{FF2B5EF4-FFF2-40B4-BE49-F238E27FC236}">
                <a16:creationId xmlns:a16="http://schemas.microsoft.com/office/drawing/2014/main" id="{D6BDED04-40F1-49D3-BB18-2E97C09A10B4}"/>
              </a:ext>
            </a:extLst>
          </p:cNvPr>
          <p:cNvSpPr/>
          <p:nvPr userDrawn="1"/>
        </p:nvSpPr>
        <p:spPr>
          <a:xfrm>
            <a:off x="4820128" y="861973"/>
            <a:ext cx="4323872" cy="109728"/>
          </a:xfrm>
          <a:prstGeom prst="rect">
            <a:avLst/>
          </a:prstGeom>
          <a:solidFill>
            <a:srgbClr val="662C6A"/>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dirty="0"/>
          </a:p>
        </p:txBody>
      </p:sp>
    </p:spTree>
    <p:extLst>
      <p:ext uri="{BB962C8B-B14F-4D97-AF65-F5344CB8AC3E}">
        <p14:creationId xmlns:p14="http://schemas.microsoft.com/office/powerpoint/2010/main" val="9564896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C55AC6-D615-6B4B-81AF-EBA354A5E98C}"/>
              </a:ext>
            </a:extLst>
          </p:cNvPr>
          <p:cNvPicPr>
            <a:picLocks noChangeAspect="1"/>
          </p:cNvPicPr>
          <p:nvPr userDrawn="1"/>
        </p:nvPicPr>
        <p:blipFill>
          <a:blip r:embed="rId2"/>
          <a:stretch>
            <a:fillRect/>
          </a:stretch>
        </p:blipFill>
        <p:spPr>
          <a:xfrm>
            <a:off x="5093387" y="400692"/>
            <a:ext cx="4050613" cy="4742807"/>
          </a:xfrm>
          <a:prstGeom prst="rect">
            <a:avLst/>
          </a:prstGeom>
        </p:spPr>
      </p:pic>
      <p:sp>
        <p:nvSpPr>
          <p:cNvPr id="6" name="Rectangle 5">
            <a:extLst>
              <a:ext uri="{FF2B5EF4-FFF2-40B4-BE49-F238E27FC236}">
                <a16:creationId xmlns:a16="http://schemas.microsoft.com/office/drawing/2014/main" id="{B2807048-2C75-8D4F-B411-B461958B2379}"/>
              </a:ext>
            </a:extLst>
          </p:cNvPr>
          <p:cNvSpPr/>
          <p:nvPr userDrawn="1"/>
        </p:nvSpPr>
        <p:spPr>
          <a:xfrm>
            <a:off x="0" y="4992421"/>
            <a:ext cx="9144000" cy="182880"/>
          </a:xfrm>
          <a:prstGeom prst="rect">
            <a:avLst/>
          </a:prstGeom>
          <a:solidFill>
            <a:srgbClr val="662C6A"/>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dirty="0"/>
          </a:p>
        </p:txBody>
      </p:sp>
      <p:sp>
        <p:nvSpPr>
          <p:cNvPr id="2" name="Title 1"/>
          <p:cNvSpPr>
            <a:spLocks noGrp="1"/>
          </p:cNvSpPr>
          <p:nvPr>
            <p:ph type="title"/>
          </p:nvPr>
        </p:nvSpPr>
        <p:spPr>
          <a:xfrm>
            <a:off x="520726" y="2286001"/>
            <a:ext cx="4572661" cy="1725526"/>
          </a:xfrm>
        </p:spPr>
        <p:txBody>
          <a:bodyPr lIns="0" tIns="0" rIns="182880" bIns="0" anchor="t" anchorCtr="0">
            <a:normAutofit/>
          </a:bodyPr>
          <a:lstStyle>
            <a:lvl1pPr algn="l">
              <a:lnSpc>
                <a:spcPct val="95000"/>
              </a:lnSpc>
              <a:spcBef>
                <a:spcPts val="0"/>
              </a:spcBef>
              <a:spcAft>
                <a:spcPts val="600"/>
              </a:spcAft>
              <a:defRPr sz="1600" b="1" cap="none">
                <a:solidFill>
                  <a:srgbClr val="1C4578"/>
                </a:solidFill>
                <a:latin typeface="+mn-lt"/>
                <a:ea typeface="Helvetica" pitchFamily="2" charset="0"/>
                <a:cs typeface="Arial" panose="020B0604020202020204" pitchFamily="34" charset="0"/>
              </a:defRPr>
            </a:lvl1pPr>
          </a:lstStyle>
          <a:p>
            <a:r>
              <a:rPr lang="en-US" dirty="0"/>
              <a:t>Click to edit Master title style</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Content Slide Single Column">
    <p:spTree>
      <p:nvGrpSpPr>
        <p:cNvPr id="1" name=""/>
        <p:cNvGrpSpPr/>
        <p:nvPr/>
      </p:nvGrpSpPr>
      <p:grpSpPr>
        <a:xfrm>
          <a:off x="0" y="0"/>
          <a:ext cx="0" cy="0"/>
          <a:chOff x="0" y="0"/>
          <a:chExt cx="0" cy="0"/>
        </a:xfrm>
      </p:grpSpPr>
      <p:sp>
        <p:nvSpPr>
          <p:cNvPr id="2" name="Title 1"/>
          <p:cNvSpPr>
            <a:spLocks noGrp="1"/>
          </p:cNvSpPr>
          <p:nvPr>
            <p:ph type="title"/>
          </p:nvPr>
        </p:nvSpPr>
        <p:spPr>
          <a:xfrm>
            <a:off x="333119" y="154406"/>
            <a:ext cx="7719748" cy="652984"/>
          </a:xfrm>
          <a:ln w="15875">
            <a:noFill/>
          </a:ln>
        </p:spPr>
        <p:txBody>
          <a:bodyPr lIns="0" tIns="0" rIns="0" bIns="0" anchor="ctr" anchorCtr="0">
            <a:noAutofit/>
          </a:bodyPr>
          <a:lstStyle>
            <a:lvl1pPr marL="7938" indent="0" algn="l">
              <a:lnSpc>
                <a:spcPct val="90000"/>
              </a:lnSpc>
              <a:spcBef>
                <a:spcPts val="600"/>
              </a:spcBef>
              <a:tabLst/>
              <a:defRPr sz="3200" b="1">
                <a:solidFill>
                  <a:srgbClr val="1C4578"/>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357113" y="1446028"/>
            <a:ext cx="4315471" cy="3034233"/>
          </a:xfrm>
        </p:spPr>
        <p:txBody>
          <a:bodyPr>
            <a:noAutofit/>
          </a:bodyPr>
          <a:lstStyle>
            <a:lvl1pPr marL="0" indent="0">
              <a:lnSpc>
                <a:spcPct val="95000"/>
              </a:lnSpc>
              <a:spcBef>
                <a:spcPts val="1700"/>
              </a:spcBef>
              <a:spcAft>
                <a:spcPts val="0"/>
              </a:spcAft>
              <a:buNone/>
              <a:defRPr sz="1800" b="1">
                <a:solidFill>
                  <a:schemeClr val="tx1"/>
                </a:solidFill>
                <a:latin typeface="Arial" panose="020B0604020202020204" pitchFamily="34" charset="0"/>
                <a:ea typeface="Arial" panose="020B0604020202020204" pitchFamily="34" charset="0"/>
                <a:cs typeface="Arial" panose="020B0604020202020204" pitchFamily="34" charset="0"/>
              </a:defRPr>
            </a:lvl1pPr>
            <a:lvl2pPr marL="285732" indent="-182880">
              <a:lnSpc>
                <a:spcPct val="95000"/>
              </a:lnSpc>
              <a:spcBef>
                <a:spcPts val="900"/>
              </a:spcBef>
              <a:spcAft>
                <a:spcPts val="0"/>
              </a:spcAft>
              <a:buFont typeface="Wingdings" charset="2"/>
              <a:buChar char="§"/>
              <a:defRPr sz="1400" b="0" i="0" baseline="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2pPr>
            <a:lvl3pPr marL="594331" indent="-228594">
              <a:lnSpc>
                <a:spcPct val="95000"/>
              </a:lnSpc>
              <a:spcBef>
                <a:spcPts val="500"/>
              </a:spcBef>
              <a:spcAft>
                <a:spcPts val="300"/>
              </a:spcAft>
              <a:buFont typeface="Arial" charset="0"/>
              <a:buChar char="•"/>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3pPr>
            <a:lvl4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4pPr>
            <a:lvl5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Rectangle 22">
            <a:extLst>
              <a:ext uri="{FF2B5EF4-FFF2-40B4-BE49-F238E27FC236}">
                <a16:creationId xmlns:a16="http://schemas.microsoft.com/office/drawing/2014/main" id="{973E8FD7-43B0-6942-8DA5-3CDC8C2F33A0}"/>
              </a:ext>
            </a:extLst>
          </p:cNvPr>
          <p:cNvSpPr/>
          <p:nvPr userDrawn="1"/>
        </p:nvSpPr>
        <p:spPr>
          <a:xfrm rot="10800000">
            <a:off x="0" y="4755706"/>
            <a:ext cx="9144000" cy="387793"/>
          </a:xfrm>
          <a:prstGeom prst="rect">
            <a:avLst/>
          </a:prstGeom>
          <a:gradFill>
            <a:gsLst>
              <a:gs pos="0">
                <a:srgbClr val="00AEE4"/>
              </a:gs>
              <a:gs pos="41000">
                <a:srgbClr val="0E7AAE"/>
              </a:gs>
              <a:gs pos="100000">
                <a:srgbClr val="1C457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Slide Number Placeholder 5">
            <a:extLst>
              <a:ext uri="{FF2B5EF4-FFF2-40B4-BE49-F238E27FC236}">
                <a16:creationId xmlns:a16="http://schemas.microsoft.com/office/drawing/2014/main" id="{53E46A7E-2F67-0244-963D-2EFDA2F89731}"/>
              </a:ext>
            </a:extLst>
          </p:cNvPr>
          <p:cNvSpPr>
            <a:spLocks noGrp="1"/>
          </p:cNvSpPr>
          <p:nvPr>
            <p:ph type="sldNum" sz="quarter" idx="4"/>
          </p:nvPr>
        </p:nvSpPr>
        <p:spPr>
          <a:xfrm>
            <a:off x="8292266" y="4798649"/>
            <a:ext cx="450404" cy="185658"/>
          </a:xfrm>
          <a:prstGeom prst="rect">
            <a:avLst/>
          </a:prstGeom>
        </p:spPr>
        <p:txBody>
          <a:bodyPr vert="horz" lIns="0" tIns="0" rIns="0" bIns="0" rtlCol="0" anchor="b"/>
          <a:lstStyle>
            <a:lvl1pPr algn="r">
              <a:defRPr sz="900" b="1">
                <a:solidFill>
                  <a:schemeClr val="bg1"/>
                </a:solidFill>
                <a:latin typeface="+mn-lt"/>
              </a:defRPr>
            </a:lvl1pPr>
          </a:lstStyle>
          <a:p>
            <a:fld id="{B0462FEB-C181-8347-9EC4-DEDFCFCD9AD1}" type="slidenum">
              <a:rPr lang="en-US" smtClean="0"/>
              <a:pPr/>
              <a:t>‹#›</a:t>
            </a:fld>
            <a:endParaRPr lang="en-US" dirty="0"/>
          </a:p>
        </p:txBody>
      </p:sp>
      <p:sp>
        <p:nvSpPr>
          <p:cNvPr id="25" name="Text Box 42">
            <a:extLst>
              <a:ext uri="{FF2B5EF4-FFF2-40B4-BE49-F238E27FC236}">
                <a16:creationId xmlns:a16="http://schemas.microsoft.com/office/drawing/2014/main" id="{23FE7990-4068-8844-8935-D00F4341D807}"/>
              </a:ext>
              <a:ext uri="{C183D7F6-B498-43B3-948B-1728B52AA6E4}">
                <adec:decorative xmlns:adec="http://schemas.microsoft.com/office/drawing/2017/decorative" val="1"/>
              </a:ext>
            </a:extLst>
          </p:cNvPr>
          <p:cNvSpPr txBox="1"/>
          <p:nvPr userDrawn="1"/>
        </p:nvSpPr>
        <p:spPr>
          <a:xfrm>
            <a:off x="187617" y="4755707"/>
            <a:ext cx="4178300" cy="22860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b" anchorCtr="0" forceAA="0" compatLnSpc="1">
            <a:prstTxWarp prst="textNoShape">
              <a:avLst/>
            </a:prstTxWarp>
            <a:noAutofit/>
          </a:bodyPr>
          <a:lstStyle/>
          <a:p>
            <a:pPr marL="0" marR="0">
              <a:spcBef>
                <a:spcPts val="0"/>
              </a:spcBef>
              <a:spcAft>
                <a:spcPts val="0"/>
              </a:spcAft>
            </a:pPr>
            <a:r>
              <a:rPr lang="en-US" sz="900" b="1" i="1" dirty="0">
                <a:solidFill>
                  <a:srgbClr val="EEF2F7"/>
                </a:solidFill>
                <a:effectLst/>
                <a:latin typeface="Arial" panose="020B0604020202020204" pitchFamily="34" charset="0"/>
                <a:ea typeface="Times New Roman" panose="02020603050405020304" pitchFamily="18" charset="0"/>
                <a:cs typeface="Calibri" panose="020F0502020204030204" pitchFamily="34" charset="0"/>
              </a:rPr>
              <a:t>New York Culturally Responsive-Sustaining Education Framework</a:t>
            </a:r>
          </a:p>
        </p:txBody>
      </p:sp>
      <p:sp>
        <p:nvSpPr>
          <p:cNvPr id="10" name="Rectangle 9">
            <a:extLst>
              <a:ext uri="{FF2B5EF4-FFF2-40B4-BE49-F238E27FC236}">
                <a16:creationId xmlns:a16="http://schemas.microsoft.com/office/drawing/2014/main" id="{D400C9FF-2385-4CFE-B215-D79E72109CC5}"/>
              </a:ext>
            </a:extLst>
          </p:cNvPr>
          <p:cNvSpPr/>
          <p:nvPr userDrawn="1"/>
        </p:nvSpPr>
        <p:spPr>
          <a:xfrm>
            <a:off x="0" y="1129650"/>
            <a:ext cx="9144000" cy="109728"/>
          </a:xfrm>
          <a:prstGeom prst="rect">
            <a:avLst/>
          </a:prstGeom>
          <a:solidFill>
            <a:srgbClr val="662C6A"/>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dirty="0"/>
          </a:p>
        </p:txBody>
      </p:sp>
      <p:sp>
        <p:nvSpPr>
          <p:cNvPr id="9" name="Content Placeholder 2">
            <a:extLst>
              <a:ext uri="{FF2B5EF4-FFF2-40B4-BE49-F238E27FC236}">
                <a16:creationId xmlns:a16="http://schemas.microsoft.com/office/drawing/2014/main" id="{97599411-7D91-C341-99C3-345FF37930B2}"/>
              </a:ext>
            </a:extLst>
          </p:cNvPr>
          <p:cNvSpPr>
            <a:spLocks noGrp="1"/>
          </p:cNvSpPr>
          <p:nvPr>
            <p:ph idx="10" hasCustomPrompt="1"/>
          </p:nvPr>
        </p:nvSpPr>
        <p:spPr>
          <a:xfrm>
            <a:off x="5081514" y="1268147"/>
            <a:ext cx="816366" cy="679526"/>
          </a:xfrm>
        </p:spPr>
        <p:txBody>
          <a:bodyPr>
            <a:noAutofit/>
          </a:bodyPr>
          <a:lstStyle>
            <a:lvl1pPr marL="0" indent="0">
              <a:lnSpc>
                <a:spcPct val="95000"/>
              </a:lnSpc>
              <a:spcBef>
                <a:spcPts val="1700"/>
              </a:spcBef>
              <a:spcAft>
                <a:spcPts val="0"/>
              </a:spcAft>
              <a:buNone/>
              <a:defRPr sz="1800" b="1">
                <a:solidFill>
                  <a:schemeClr val="tx1"/>
                </a:solidFill>
                <a:latin typeface="Arial" panose="020B0604020202020204" pitchFamily="34" charset="0"/>
                <a:ea typeface="Arial" panose="020B0604020202020204" pitchFamily="34" charset="0"/>
                <a:cs typeface="Arial" panose="020B0604020202020204" pitchFamily="34" charset="0"/>
              </a:defRPr>
            </a:lvl1pPr>
            <a:lvl2pPr marL="285732" indent="-182880">
              <a:lnSpc>
                <a:spcPct val="95000"/>
              </a:lnSpc>
              <a:spcBef>
                <a:spcPts val="900"/>
              </a:spcBef>
              <a:spcAft>
                <a:spcPts val="0"/>
              </a:spcAft>
              <a:buFont typeface="Wingdings" charset="2"/>
              <a:buChar char="§"/>
              <a:defRPr sz="1400" b="0" i="0" baseline="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2pPr>
            <a:lvl3pPr marL="594331" indent="-228594">
              <a:lnSpc>
                <a:spcPct val="95000"/>
              </a:lnSpc>
              <a:spcBef>
                <a:spcPts val="500"/>
              </a:spcBef>
              <a:spcAft>
                <a:spcPts val="300"/>
              </a:spcAft>
              <a:buFont typeface="Arial" charset="0"/>
              <a:buChar char="•"/>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3pPr>
            <a:lvl4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4pPr>
            <a:lvl5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a:extLst>
              <a:ext uri="{FF2B5EF4-FFF2-40B4-BE49-F238E27FC236}">
                <a16:creationId xmlns:a16="http://schemas.microsoft.com/office/drawing/2014/main" id="{6293942E-7A56-994F-961A-E5D5FB5E8F54}"/>
              </a:ext>
            </a:extLst>
          </p:cNvPr>
          <p:cNvSpPr>
            <a:spLocks noGrp="1"/>
          </p:cNvSpPr>
          <p:nvPr>
            <p:ph idx="11" hasCustomPrompt="1"/>
          </p:nvPr>
        </p:nvSpPr>
        <p:spPr>
          <a:xfrm>
            <a:off x="5081514" y="2079881"/>
            <a:ext cx="816366" cy="679527"/>
          </a:xfrm>
        </p:spPr>
        <p:txBody>
          <a:bodyPr>
            <a:noAutofit/>
          </a:bodyPr>
          <a:lstStyle>
            <a:lvl1pPr marL="0" indent="0">
              <a:lnSpc>
                <a:spcPct val="95000"/>
              </a:lnSpc>
              <a:spcBef>
                <a:spcPts val="1700"/>
              </a:spcBef>
              <a:spcAft>
                <a:spcPts val="0"/>
              </a:spcAft>
              <a:buNone/>
              <a:defRPr sz="1800" b="1">
                <a:solidFill>
                  <a:schemeClr val="tx1"/>
                </a:solidFill>
                <a:latin typeface="Arial" panose="020B0604020202020204" pitchFamily="34" charset="0"/>
                <a:ea typeface="Arial" panose="020B0604020202020204" pitchFamily="34" charset="0"/>
                <a:cs typeface="Arial" panose="020B0604020202020204" pitchFamily="34" charset="0"/>
              </a:defRPr>
            </a:lvl1pPr>
            <a:lvl2pPr marL="285732" indent="-182880">
              <a:lnSpc>
                <a:spcPct val="95000"/>
              </a:lnSpc>
              <a:spcBef>
                <a:spcPts val="900"/>
              </a:spcBef>
              <a:spcAft>
                <a:spcPts val="0"/>
              </a:spcAft>
              <a:buFont typeface="Wingdings" charset="2"/>
              <a:buChar char="§"/>
              <a:defRPr sz="1400" b="0" i="0" baseline="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2pPr>
            <a:lvl3pPr marL="594331" indent="-228594">
              <a:lnSpc>
                <a:spcPct val="95000"/>
              </a:lnSpc>
              <a:spcBef>
                <a:spcPts val="500"/>
              </a:spcBef>
              <a:spcAft>
                <a:spcPts val="300"/>
              </a:spcAft>
              <a:buFont typeface="Arial" charset="0"/>
              <a:buChar char="•"/>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3pPr>
            <a:lvl4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4pPr>
            <a:lvl5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2E73BF46-555C-854D-B5B3-8192C204712F}"/>
              </a:ext>
            </a:extLst>
          </p:cNvPr>
          <p:cNvSpPr>
            <a:spLocks noGrp="1"/>
          </p:cNvSpPr>
          <p:nvPr>
            <p:ph idx="12" hasCustomPrompt="1"/>
          </p:nvPr>
        </p:nvSpPr>
        <p:spPr>
          <a:xfrm>
            <a:off x="5081514" y="2891616"/>
            <a:ext cx="816366" cy="679527"/>
          </a:xfrm>
        </p:spPr>
        <p:txBody>
          <a:bodyPr>
            <a:noAutofit/>
          </a:bodyPr>
          <a:lstStyle>
            <a:lvl1pPr marL="0" indent="0">
              <a:lnSpc>
                <a:spcPct val="95000"/>
              </a:lnSpc>
              <a:spcBef>
                <a:spcPts val="1700"/>
              </a:spcBef>
              <a:spcAft>
                <a:spcPts val="0"/>
              </a:spcAft>
              <a:buNone/>
              <a:defRPr sz="1800" b="1">
                <a:solidFill>
                  <a:schemeClr val="tx1"/>
                </a:solidFill>
                <a:latin typeface="Arial" panose="020B0604020202020204" pitchFamily="34" charset="0"/>
                <a:ea typeface="Arial" panose="020B0604020202020204" pitchFamily="34" charset="0"/>
                <a:cs typeface="Arial" panose="020B0604020202020204" pitchFamily="34" charset="0"/>
              </a:defRPr>
            </a:lvl1pPr>
            <a:lvl2pPr marL="285732" indent="-182880">
              <a:lnSpc>
                <a:spcPct val="95000"/>
              </a:lnSpc>
              <a:spcBef>
                <a:spcPts val="900"/>
              </a:spcBef>
              <a:spcAft>
                <a:spcPts val="0"/>
              </a:spcAft>
              <a:buFont typeface="Wingdings" charset="2"/>
              <a:buChar char="§"/>
              <a:defRPr sz="1400" b="0" i="0" baseline="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2pPr>
            <a:lvl3pPr marL="594331" indent="-228594">
              <a:lnSpc>
                <a:spcPct val="95000"/>
              </a:lnSpc>
              <a:spcBef>
                <a:spcPts val="500"/>
              </a:spcBef>
              <a:spcAft>
                <a:spcPts val="300"/>
              </a:spcAft>
              <a:buFont typeface="Arial" charset="0"/>
              <a:buChar char="•"/>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3pPr>
            <a:lvl4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4pPr>
            <a:lvl5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a:extLst>
              <a:ext uri="{FF2B5EF4-FFF2-40B4-BE49-F238E27FC236}">
                <a16:creationId xmlns:a16="http://schemas.microsoft.com/office/drawing/2014/main" id="{E5EA2CF3-0882-C642-A14C-35913A5931E6}"/>
              </a:ext>
            </a:extLst>
          </p:cNvPr>
          <p:cNvSpPr>
            <a:spLocks noGrp="1"/>
          </p:cNvSpPr>
          <p:nvPr>
            <p:ph idx="13" hasCustomPrompt="1"/>
          </p:nvPr>
        </p:nvSpPr>
        <p:spPr>
          <a:xfrm>
            <a:off x="5081514" y="3707647"/>
            <a:ext cx="816366" cy="679527"/>
          </a:xfrm>
        </p:spPr>
        <p:txBody>
          <a:bodyPr>
            <a:noAutofit/>
          </a:bodyPr>
          <a:lstStyle>
            <a:lvl1pPr marL="0" indent="0">
              <a:lnSpc>
                <a:spcPct val="95000"/>
              </a:lnSpc>
              <a:spcBef>
                <a:spcPts val="1700"/>
              </a:spcBef>
              <a:spcAft>
                <a:spcPts val="0"/>
              </a:spcAft>
              <a:buNone/>
              <a:defRPr sz="1800" b="1">
                <a:solidFill>
                  <a:schemeClr val="tx1"/>
                </a:solidFill>
                <a:latin typeface="Arial" panose="020B0604020202020204" pitchFamily="34" charset="0"/>
                <a:ea typeface="Arial" panose="020B0604020202020204" pitchFamily="34" charset="0"/>
                <a:cs typeface="Arial" panose="020B0604020202020204" pitchFamily="34" charset="0"/>
              </a:defRPr>
            </a:lvl1pPr>
            <a:lvl2pPr marL="285732" indent="-182880">
              <a:lnSpc>
                <a:spcPct val="95000"/>
              </a:lnSpc>
              <a:spcBef>
                <a:spcPts val="900"/>
              </a:spcBef>
              <a:spcAft>
                <a:spcPts val="0"/>
              </a:spcAft>
              <a:buFont typeface="Wingdings" charset="2"/>
              <a:buChar char="§"/>
              <a:defRPr sz="1400" b="0" i="0" baseline="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2pPr>
            <a:lvl3pPr marL="594331" indent="-228594">
              <a:lnSpc>
                <a:spcPct val="95000"/>
              </a:lnSpc>
              <a:spcBef>
                <a:spcPts val="500"/>
              </a:spcBef>
              <a:spcAft>
                <a:spcPts val="300"/>
              </a:spcAft>
              <a:buFont typeface="Arial" charset="0"/>
              <a:buChar char="•"/>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3pPr>
            <a:lvl4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4pPr>
            <a:lvl5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a:extLst>
              <a:ext uri="{FF2B5EF4-FFF2-40B4-BE49-F238E27FC236}">
                <a16:creationId xmlns:a16="http://schemas.microsoft.com/office/drawing/2014/main" id="{A770886F-4620-A848-B208-D6FD79ADA056}"/>
              </a:ext>
            </a:extLst>
          </p:cNvPr>
          <p:cNvSpPr>
            <a:spLocks noGrp="1"/>
          </p:cNvSpPr>
          <p:nvPr>
            <p:ph idx="14" hasCustomPrompt="1"/>
          </p:nvPr>
        </p:nvSpPr>
        <p:spPr>
          <a:xfrm>
            <a:off x="6111738" y="1268147"/>
            <a:ext cx="3032262" cy="679527"/>
          </a:xfrm>
        </p:spPr>
        <p:txBody>
          <a:bodyPr>
            <a:noAutofit/>
          </a:bodyPr>
          <a:lstStyle>
            <a:lvl1pPr marL="0" indent="0">
              <a:lnSpc>
                <a:spcPct val="95000"/>
              </a:lnSpc>
              <a:spcBef>
                <a:spcPts val="1700"/>
              </a:spcBef>
              <a:spcAft>
                <a:spcPts val="0"/>
              </a:spcAft>
              <a:buNone/>
              <a:defRPr sz="1800" b="1">
                <a:solidFill>
                  <a:schemeClr val="tx1"/>
                </a:solidFill>
                <a:latin typeface="Arial" panose="020B0604020202020204" pitchFamily="34" charset="0"/>
                <a:ea typeface="Arial" panose="020B0604020202020204" pitchFamily="34" charset="0"/>
                <a:cs typeface="Arial" panose="020B0604020202020204" pitchFamily="34" charset="0"/>
              </a:defRPr>
            </a:lvl1pPr>
            <a:lvl2pPr marL="285732" indent="-182880">
              <a:lnSpc>
                <a:spcPct val="95000"/>
              </a:lnSpc>
              <a:spcBef>
                <a:spcPts val="900"/>
              </a:spcBef>
              <a:spcAft>
                <a:spcPts val="0"/>
              </a:spcAft>
              <a:buFont typeface="Wingdings" charset="2"/>
              <a:buChar char="§"/>
              <a:defRPr sz="1400" b="0" i="0" baseline="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2pPr>
            <a:lvl3pPr marL="594331" indent="-228594">
              <a:lnSpc>
                <a:spcPct val="95000"/>
              </a:lnSpc>
              <a:spcBef>
                <a:spcPts val="500"/>
              </a:spcBef>
              <a:spcAft>
                <a:spcPts val="300"/>
              </a:spcAft>
              <a:buFont typeface="Arial" charset="0"/>
              <a:buChar char="•"/>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3pPr>
            <a:lvl4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4pPr>
            <a:lvl5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a:extLst>
              <a:ext uri="{FF2B5EF4-FFF2-40B4-BE49-F238E27FC236}">
                <a16:creationId xmlns:a16="http://schemas.microsoft.com/office/drawing/2014/main" id="{6F925586-2209-CC45-B8B2-BA09323FF607}"/>
              </a:ext>
            </a:extLst>
          </p:cNvPr>
          <p:cNvSpPr>
            <a:spLocks noGrp="1"/>
          </p:cNvSpPr>
          <p:nvPr>
            <p:ph idx="15" hasCustomPrompt="1"/>
          </p:nvPr>
        </p:nvSpPr>
        <p:spPr>
          <a:xfrm>
            <a:off x="6111738" y="2077378"/>
            <a:ext cx="3032262" cy="679527"/>
          </a:xfrm>
        </p:spPr>
        <p:txBody>
          <a:bodyPr>
            <a:noAutofit/>
          </a:bodyPr>
          <a:lstStyle>
            <a:lvl1pPr marL="0" indent="0">
              <a:lnSpc>
                <a:spcPct val="95000"/>
              </a:lnSpc>
              <a:spcBef>
                <a:spcPts val="1700"/>
              </a:spcBef>
              <a:spcAft>
                <a:spcPts val="0"/>
              </a:spcAft>
              <a:buNone/>
              <a:defRPr sz="1800" b="1">
                <a:solidFill>
                  <a:schemeClr val="tx1"/>
                </a:solidFill>
                <a:latin typeface="Arial" panose="020B0604020202020204" pitchFamily="34" charset="0"/>
                <a:ea typeface="Arial" panose="020B0604020202020204" pitchFamily="34" charset="0"/>
                <a:cs typeface="Arial" panose="020B0604020202020204" pitchFamily="34" charset="0"/>
              </a:defRPr>
            </a:lvl1pPr>
            <a:lvl2pPr marL="285732" indent="-182880">
              <a:lnSpc>
                <a:spcPct val="95000"/>
              </a:lnSpc>
              <a:spcBef>
                <a:spcPts val="900"/>
              </a:spcBef>
              <a:spcAft>
                <a:spcPts val="0"/>
              </a:spcAft>
              <a:buFont typeface="Wingdings" charset="2"/>
              <a:buChar char="§"/>
              <a:defRPr sz="1400" b="0" i="0" baseline="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2pPr>
            <a:lvl3pPr marL="594331" indent="-228594">
              <a:lnSpc>
                <a:spcPct val="95000"/>
              </a:lnSpc>
              <a:spcBef>
                <a:spcPts val="500"/>
              </a:spcBef>
              <a:spcAft>
                <a:spcPts val="300"/>
              </a:spcAft>
              <a:buFont typeface="Arial" charset="0"/>
              <a:buChar char="•"/>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3pPr>
            <a:lvl4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4pPr>
            <a:lvl5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a:extLst>
              <a:ext uri="{FF2B5EF4-FFF2-40B4-BE49-F238E27FC236}">
                <a16:creationId xmlns:a16="http://schemas.microsoft.com/office/drawing/2014/main" id="{4C91B6DE-6836-EF49-B915-D01C4267CB32}"/>
              </a:ext>
            </a:extLst>
          </p:cNvPr>
          <p:cNvSpPr>
            <a:spLocks noGrp="1"/>
          </p:cNvSpPr>
          <p:nvPr>
            <p:ph idx="16" hasCustomPrompt="1"/>
          </p:nvPr>
        </p:nvSpPr>
        <p:spPr>
          <a:xfrm>
            <a:off x="6111738" y="2886609"/>
            <a:ext cx="3032262" cy="679527"/>
          </a:xfrm>
        </p:spPr>
        <p:txBody>
          <a:bodyPr>
            <a:noAutofit/>
          </a:bodyPr>
          <a:lstStyle>
            <a:lvl1pPr marL="0" indent="0">
              <a:lnSpc>
                <a:spcPct val="95000"/>
              </a:lnSpc>
              <a:spcBef>
                <a:spcPts val="1700"/>
              </a:spcBef>
              <a:spcAft>
                <a:spcPts val="0"/>
              </a:spcAft>
              <a:buNone/>
              <a:defRPr sz="1800" b="1">
                <a:solidFill>
                  <a:schemeClr val="tx1"/>
                </a:solidFill>
                <a:latin typeface="Arial" panose="020B0604020202020204" pitchFamily="34" charset="0"/>
                <a:ea typeface="Arial" panose="020B0604020202020204" pitchFamily="34" charset="0"/>
                <a:cs typeface="Arial" panose="020B0604020202020204" pitchFamily="34" charset="0"/>
              </a:defRPr>
            </a:lvl1pPr>
            <a:lvl2pPr marL="285732" indent="-182880">
              <a:lnSpc>
                <a:spcPct val="95000"/>
              </a:lnSpc>
              <a:spcBef>
                <a:spcPts val="900"/>
              </a:spcBef>
              <a:spcAft>
                <a:spcPts val="0"/>
              </a:spcAft>
              <a:buFont typeface="Wingdings" charset="2"/>
              <a:buChar char="§"/>
              <a:defRPr sz="1400" b="0" i="0" baseline="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2pPr>
            <a:lvl3pPr marL="594331" indent="-228594">
              <a:lnSpc>
                <a:spcPct val="95000"/>
              </a:lnSpc>
              <a:spcBef>
                <a:spcPts val="500"/>
              </a:spcBef>
              <a:spcAft>
                <a:spcPts val="300"/>
              </a:spcAft>
              <a:buFont typeface="Arial" charset="0"/>
              <a:buChar char="•"/>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3pPr>
            <a:lvl4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4pPr>
            <a:lvl5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a:extLst>
              <a:ext uri="{FF2B5EF4-FFF2-40B4-BE49-F238E27FC236}">
                <a16:creationId xmlns:a16="http://schemas.microsoft.com/office/drawing/2014/main" id="{2B768374-DEC7-EC48-9683-DBA7AAC750E8}"/>
              </a:ext>
            </a:extLst>
          </p:cNvPr>
          <p:cNvSpPr>
            <a:spLocks noGrp="1"/>
          </p:cNvSpPr>
          <p:nvPr>
            <p:ph idx="17" hasCustomPrompt="1"/>
          </p:nvPr>
        </p:nvSpPr>
        <p:spPr>
          <a:xfrm>
            <a:off x="6111738" y="3714944"/>
            <a:ext cx="3032262" cy="679527"/>
          </a:xfrm>
        </p:spPr>
        <p:txBody>
          <a:bodyPr>
            <a:noAutofit/>
          </a:bodyPr>
          <a:lstStyle>
            <a:lvl1pPr marL="0" indent="0">
              <a:lnSpc>
                <a:spcPct val="95000"/>
              </a:lnSpc>
              <a:spcBef>
                <a:spcPts val="1700"/>
              </a:spcBef>
              <a:spcAft>
                <a:spcPts val="0"/>
              </a:spcAft>
              <a:buNone/>
              <a:defRPr sz="1800" b="1">
                <a:solidFill>
                  <a:schemeClr val="tx1"/>
                </a:solidFill>
                <a:latin typeface="Arial" panose="020B0604020202020204" pitchFamily="34" charset="0"/>
                <a:ea typeface="Arial" panose="020B0604020202020204" pitchFamily="34" charset="0"/>
                <a:cs typeface="Arial" panose="020B0604020202020204" pitchFamily="34" charset="0"/>
              </a:defRPr>
            </a:lvl1pPr>
            <a:lvl2pPr marL="285732" indent="-182880">
              <a:lnSpc>
                <a:spcPct val="95000"/>
              </a:lnSpc>
              <a:spcBef>
                <a:spcPts val="900"/>
              </a:spcBef>
              <a:spcAft>
                <a:spcPts val="0"/>
              </a:spcAft>
              <a:buFont typeface="Wingdings" charset="2"/>
              <a:buChar char="§"/>
              <a:defRPr sz="1400" b="0" i="0" baseline="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2pPr>
            <a:lvl3pPr marL="594331" indent="-228594">
              <a:lnSpc>
                <a:spcPct val="95000"/>
              </a:lnSpc>
              <a:spcBef>
                <a:spcPts val="500"/>
              </a:spcBef>
              <a:spcAft>
                <a:spcPts val="300"/>
              </a:spcAft>
              <a:buFont typeface="Arial" charset="0"/>
              <a:buChar char="•"/>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3pPr>
            <a:lvl4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4pPr>
            <a:lvl5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97533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197A92C-4833-0344-A5F6-13C6998F98EF}"/>
              </a:ext>
            </a:extLst>
          </p:cNvPr>
          <p:cNvSpPr/>
          <p:nvPr userDrawn="1"/>
        </p:nvSpPr>
        <p:spPr>
          <a:xfrm rot="10800000">
            <a:off x="0" y="802253"/>
            <a:ext cx="9144000" cy="4341246"/>
          </a:xfrm>
          <a:prstGeom prst="rect">
            <a:avLst/>
          </a:prstGeom>
          <a:gradFill>
            <a:gsLst>
              <a:gs pos="0">
                <a:srgbClr val="00AEE4"/>
              </a:gs>
              <a:gs pos="25000">
                <a:srgbClr val="0E7AAE"/>
              </a:gs>
              <a:gs pos="100000">
                <a:srgbClr val="1C457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7223DFAB-1B77-1349-9A44-84BE08D418DC}"/>
              </a:ext>
            </a:extLst>
          </p:cNvPr>
          <p:cNvPicPr>
            <a:picLocks noChangeAspect="1"/>
          </p:cNvPicPr>
          <p:nvPr userDrawn="1"/>
        </p:nvPicPr>
        <p:blipFill>
          <a:blip r:embed="rId2"/>
          <a:stretch>
            <a:fillRect/>
          </a:stretch>
        </p:blipFill>
        <p:spPr>
          <a:xfrm>
            <a:off x="5571067" y="1094638"/>
            <a:ext cx="3457946" cy="4048861"/>
          </a:xfrm>
          <a:prstGeom prst="rect">
            <a:avLst/>
          </a:prstGeom>
        </p:spPr>
      </p:pic>
      <p:sp>
        <p:nvSpPr>
          <p:cNvPr id="32" name="Title 1">
            <a:extLst>
              <a:ext uri="{FF2B5EF4-FFF2-40B4-BE49-F238E27FC236}">
                <a16:creationId xmlns:a16="http://schemas.microsoft.com/office/drawing/2014/main" id="{63EFA4C6-7C91-5E48-B861-652E91CA52E8}"/>
              </a:ext>
            </a:extLst>
          </p:cNvPr>
          <p:cNvSpPr>
            <a:spLocks noGrp="1"/>
          </p:cNvSpPr>
          <p:nvPr>
            <p:ph type="ctrTitle"/>
          </p:nvPr>
        </p:nvSpPr>
        <p:spPr>
          <a:xfrm>
            <a:off x="520726" y="1703186"/>
            <a:ext cx="4770941" cy="897469"/>
          </a:xfrm>
        </p:spPr>
        <p:txBody>
          <a:bodyPr lIns="0" tIns="0" rIns="182880" bIns="0" anchor="t" anchorCtr="0">
            <a:noAutofit/>
          </a:bodyPr>
          <a:lstStyle>
            <a:lvl1pPr algn="l">
              <a:lnSpc>
                <a:spcPct val="95000"/>
              </a:lnSpc>
              <a:defRPr sz="3400" b="1" i="0"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3" name="Subtitle 2">
            <a:extLst>
              <a:ext uri="{FF2B5EF4-FFF2-40B4-BE49-F238E27FC236}">
                <a16:creationId xmlns:a16="http://schemas.microsoft.com/office/drawing/2014/main" id="{29E95C85-883E-9346-BA0A-BB080BF2D6B1}"/>
              </a:ext>
            </a:extLst>
          </p:cNvPr>
          <p:cNvSpPr>
            <a:spLocks noGrp="1"/>
          </p:cNvSpPr>
          <p:nvPr>
            <p:ph type="subTitle" idx="1"/>
          </p:nvPr>
        </p:nvSpPr>
        <p:spPr>
          <a:xfrm>
            <a:off x="520726" y="3039393"/>
            <a:ext cx="4770941" cy="664635"/>
          </a:xfrm>
        </p:spPr>
        <p:txBody>
          <a:bodyPr lIns="0" tIns="0" rIns="182880" bIns="0">
            <a:noAutofit/>
          </a:bodyPr>
          <a:lstStyle>
            <a:lvl1pPr marL="0" indent="0" algn="l">
              <a:lnSpc>
                <a:spcPct val="95000"/>
              </a:lnSpc>
              <a:buNone/>
              <a:defRPr sz="2000" baseline="0">
                <a:solidFill>
                  <a:schemeClr val="bg1"/>
                </a:solidFill>
                <a:latin typeface="Arial" panose="020B0604020202020204" pitchFamily="34" charset="0"/>
                <a:cs typeface="Arial" panose="020B0604020202020204"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69125146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197A92C-4833-0344-A5F6-13C6998F98EF}"/>
              </a:ext>
            </a:extLst>
          </p:cNvPr>
          <p:cNvSpPr/>
          <p:nvPr userDrawn="1"/>
        </p:nvSpPr>
        <p:spPr>
          <a:xfrm rot="10800000">
            <a:off x="0" y="0"/>
            <a:ext cx="9144000" cy="5143500"/>
          </a:xfrm>
          <a:prstGeom prst="rect">
            <a:avLst/>
          </a:prstGeom>
          <a:gradFill>
            <a:gsLst>
              <a:gs pos="0">
                <a:srgbClr val="00AEE4"/>
              </a:gs>
              <a:gs pos="25000">
                <a:srgbClr val="0E7AAE"/>
              </a:gs>
              <a:gs pos="100000">
                <a:srgbClr val="1C457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Title 1">
            <a:extLst>
              <a:ext uri="{FF2B5EF4-FFF2-40B4-BE49-F238E27FC236}">
                <a16:creationId xmlns:a16="http://schemas.microsoft.com/office/drawing/2014/main" id="{63EFA4C6-7C91-5E48-B861-652E91CA52E8}"/>
              </a:ext>
            </a:extLst>
          </p:cNvPr>
          <p:cNvSpPr>
            <a:spLocks noGrp="1"/>
          </p:cNvSpPr>
          <p:nvPr>
            <p:ph type="ctrTitle"/>
          </p:nvPr>
        </p:nvSpPr>
        <p:spPr>
          <a:xfrm>
            <a:off x="520726" y="1943725"/>
            <a:ext cx="4770941" cy="897469"/>
          </a:xfrm>
        </p:spPr>
        <p:txBody>
          <a:bodyPr lIns="0" tIns="0" rIns="182880" bIns="0" anchor="t" anchorCtr="0">
            <a:noAutofit/>
          </a:bodyPr>
          <a:lstStyle>
            <a:lvl1pPr algn="l">
              <a:lnSpc>
                <a:spcPct val="95000"/>
              </a:lnSpc>
              <a:defRPr sz="3400" b="1" i="0"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3" name="Subtitle 2">
            <a:extLst>
              <a:ext uri="{FF2B5EF4-FFF2-40B4-BE49-F238E27FC236}">
                <a16:creationId xmlns:a16="http://schemas.microsoft.com/office/drawing/2014/main" id="{29E95C85-883E-9346-BA0A-BB080BF2D6B1}"/>
              </a:ext>
            </a:extLst>
          </p:cNvPr>
          <p:cNvSpPr>
            <a:spLocks noGrp="1"/>
          </p:cNvSpPr>
          <p:nvPr>
            <p:ph type="subTitle" idx="1"/>
          </p:nvPr>
        </p:nvSpPr>
        <p:spPr>
          <a:xfrm>
            <a:off x="520726" y="3234126"/>
            <a:ext cx="4770941" cy="664635"/>
          </a:xfrm>
        </p:spPr>
        <p:txBody>
          <a:bodyPr lIns="0" tIns="0" rIns="182880" bIns="0">
            <a:noAutofit/>
          </a:bodyPr>
          <a:lstStyle>
            <a:lvl1pPr marL="0" indent="0" algn="l">
              <a:lnSpc>
                <a:spcPct val="95000"/>
              </a:lnSpc>
              <a:buNone/>
              <a:defRPr sz="2000" baseline="0">
                <a:solidFill>
                  <a:schemeClr val="bg1"/>
                </a:solidFill>
                <a:latin typeface="Arial" panose="020B0604020202020204" pitchFamily="34" charset="0"/>
                <a:cs typeface="Arial" panose="020B0604020202020204"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7" name="Subtitle 2">
            <a:extLst>
              <a:ext uri="{FF2B5EF4-FFF2-40B4-BE49-F238E27FC236}">
                <a16:creationId xmlns:a16="http://schemas.microsoft.com/office/drawing/2014/main" id="{A456195E-AA1A-6640-8569-C72489BDE2D5}"/>
              </a:ext>
            </a:extLst>
          </p:cNvPr>
          <p:cNvSpPr txBox="1">
            <a:spLocks/>
          </p:cNvSpPr>
          <p:nvPr userDrawn="1"/>
        </p:nvSpPr>
        <p:spPr>
          <a:xfrm>
            <a:off x="520726" y="1566194"/>
            <a:ext cx="4770941" cy="338872"/>
          </a:xfrm>
          <a:prstGeom prst="rect">
            <a:avLst/>
          </a:prstGeom>
        </p:spPr>
        <p:txBody>
          <a:bodyPr vert="horz" lIns="0" tIns="0" rIns="182880" bIns="0" rtlCol="0">
            <a:noAutofit/>
          </a:bodyPr>
          <a:lstStyle>
            <a:lvl1pPr marL="0" marR="0" indent="0" algn="l" defTabSz="457189" rtl="0" eaLnBrk="1" fontAlgn="auto" latinLnBrk="0" hangingPunct="1">
              <a:lnSpc>
                <a:spcPct val="95000"/>
              </a:lnSpc>
              <a:spcBef>
                <a:spcPct val="20000"/>
              </a:spcBef>
              <a:spcAft>
                <a:spcPts val="0"/>
              </a:spcAft>
              <a:buClrTx/>
              <a:buSzTx/>
              <a:buFont typeface="Arial"/>
              <a:buNone/>
              <a:tabLst/>
              <a:defRPr sz="2000" b="1" kern="1200" baseline="0">
                <a:solidFill>
                  <a:schemeClr val="bg1"/>
                </a:solidFill>
                <a:latin typeface="Arial" panose="020B0604020202020204" pitchFamily="34" charset="0"/>
                <a:ea typeface="Helvetica" pitchFamily="2" charset="0"/>
                <a:cs typeface="Arial" panose="020B0604020202020204" pitchFamily="34" charset="0"/>
              </a:defRPr>
            </a:lvl1pPr>
            <a:lvl2pPr marL="457189" marR="0" indent="0" algn="ctr" defTabSz="457189" rtl="0" eaLnBrk="1" fontAlgn="auto" latinLnBrk="0" hangingPunct="1">
              <a:lnSpc>
                <a:spcPct val="95000"/>
              </a:lnSpc>
              <a:spcBef>
                <a:spcPct val="20000"/>
              </a:spcBef>
              <a:spcAft>
                <a:spcPts val="0"/>
              </a:spcAft>
              <a:buClr>
                <a:srgbClr val="00AEE4"/>
              </a:buClr>
              <a:buSzTx/>
              <a:buFont typeface="Arial" panose="020B0604020202020204" pitchFamily="34" charset="0"/>
              <a:buNone/>
              <a:tabLst/>
              <a:defRPr sz="1400" b="0" kern="1200">
                <a:solidFill>
                  <a:schemeClr val="tx1">
                    <a:tint val="75000"/>
                  </a:schemeClr>
                </a:solidFill>
                <a:latin typeface="+mn-lt"/>
                <a:ea typeface="+mn-ea"/>
                <a:cs typeface="Arial" panose="020B0604020202020204" pitchFamily="34" charset="0"/>
              </a:defRPr>
            </a:lvl2pPr>
            <a:lvl3pPr marL="914377" marR="0" indent="0" algn="ctr" defTabSz="457189" rtl="0" eaLnBrk="1" fontAlgn="auto" latinLnBrk="0" hangingPunct="1">
              <a:lnSpc>
                <a:spcPct val="95000"/>
              </a:lnSpc>
              <a:spcBef>
                <a:spcPct val="20000"/>
              </a:spcBef>
              <a:spcAft>
                <a:spcPts val="0"/>
              </a:spcAft>
              <a:buClr>
                <a:srgbClr val="00AEE4"/>
              </a:buClr>
              <a:buSzPct val="80000"/>
              <a:buFont typeface="Courier New" panose="02070309020205020404" pitchFamily="49" charset="0"/>
              <a:buNone/>
              <a:tabLst/>
              <a:defRPr sz="1200" kern="1200">
                <a:solidFill>
                  <a:schemeClr val="tx1">
                    <a:tint val="75000"/>
                  </a:schemeClr>
                </a:solidFill>
                <a:latin typeface="+mn-lt"/>
                <a:ea typeface="Corbel" charset="0"/>
                <a:cs typeface="Arial" panose="020B0604020202020204" pitchFamily="34" charset="0"/>
              </a:defRPr>
            </a:lvl3pPr>
            <a:lvl4pPr marL="1371566" marR="0" indent="0" algn="ctr" defTabSz="457189" rtl="0" eaLnBrk="1" fontAlgn="auto" latinLnBrk="0" hangingPunct="1">
              <a:lnSpc>
                <a:spcPct val="95000"/>
              </a:lnSpc>
              <a:spcBef>
                <a:spcPct val="20000"/>
              </a:spcBef>
              <a:spcAft>
                <a:spcPts val="0"/>
              </a:spcAft>
              <a:buClr>
                <a:srgbClr val="00AEE4"/>
              </a:buClr>
              <a:buSzTx/>
              <a:buFont typeface="Arial"/>
              <a:buNone/>
              <a:tabLst/>
              <a:defRPr sz="1200" kern="1200">
                <a:solidFill>
                  <a:schemeClr val="tx1">
                    <a:tint val="75000"/>
                  </a:schemeClr>
                </a:solidFill>
                <a:latin typeface="+mn-lt"/>
                <a:ea typeface="+mn-ea"/>
                <a:cs typeface="Arial" panose="020B0604020202020204" pitchFamily="34" charset="0"/>
              </a:defRPr>
            </a:lvl4pPr>
            <a:lvl5pPr marL="1828754" marR="0" indent="0" algn="ctr" defTabSz="457189" rtl="0" eaLnBrk="1" fontAlgn="auto" latinLnBrk="0" hangingPunct="1">
              <a:lnSpc>
                <a:spcPct val="95000"/>
              </a:lnSpc>
              <a:spcBef>
                <a:spcPct val="20000"/>
              </a:spcBef>
              <a:spcAft>
                <a:spcPts val="0"/>
              </a:spcAft>
              <a:buClr>
                <a:srgbClr val="00AEE4"/>
              </a:buClr>
              <a:buSzTx/>
              <a:buFont typeface="Arial"/>
              <a:buNone/>
              <a:tabLst/>
              <a:defRPr sz="1200" kern="1200">
                <a:solidFill>
                  <a:schemeClr val="tx1">
                    <a:tint val="75000"/>
                  </a:schemeClr>
                </a:solidFill>
                <a:latin typeface="+mn-lt"/>
                <a:ea typeface="+mn-ea"/>
                <a:cs typeface="Arial" panose="020B0604020202020204" pitchFamily="34" charset="0"/>
              </a:defRPr>
            </a:lvl5pPr>
            <a:lvl6pPr marL="2285943"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131"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320"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509"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a:t>Section divider</a:t>
            </a:r>
          </a:p>
        </p:txBody>
      </p:sp>
      <p:sp>
        <p:nvSpPr>
          <p:cNvPr id="18" name="Slide Number Placeholder 5">
            <a:extLst>
              <a:ext uri="{FF2B5EF4-FFF2-40B4-BE49-F238E27FC236}">
                <a16:creationId xmlns:a16="http://schemas.microsoft.com/office/drawing/2014/main" id="{CEA8BEBC-BF84-454D-83C1-CC4FB727EBEC}"/>
              </a:ext>
            </a:extLst>
          </p:cNvPr>
          <p:cNvSpPr>
            <a:spLocks noGrp="1"/>
          </p:cNvSpPr>
          <p:nvPr>
            <p:ph type="sldNum" sz="quarter" idx="4"/>
          </p:nvPr>
        </p:nvSpPr>
        <p:spPr>
          <a:xfrm>
            <a:off x="8292266" y="4798649"/>
            <a:ext cx="450404" cy="185658"/>
          </a:xfrm>
          <a:prstGeom prst="rect">
            <a:avLst/>
          </a:prstGeom>
        </p:spPr>
        <p:txBody>
          <a:bodyPr vert="horz" lIns="0" tIns="0" rIns="0" bIns="0" rtlCol="0" anchor="b"/>
          <a:lstStyle>
            <a:lvl1pPr algn="r">
              <a:defRPr sz="900" b="1">
                <a:solidFill>
                  <a:schemeClr val="bg1"/>
                </a:solidFill>
                <a:latin typeface="+mn-lt"/>
              </a:defRPr>
            </a:lvl1pPr>
          </a:lstStyle>
          <a:p>
            <a:fld id="{B0462FEB-C181-8347-9EC4-DEDFCFCD9AD1}" type="slidenum">
              <a:rPr lang="en-US" smtClean="0"/>
              <a:pPr/>
              <a:t>‹#›</a:t>
            </a:fld>
            <a:endParaRPr lang="en-US" dirty="0"/>
          </a:p>
        </p:txBody>
      </p:sp>
      <p:sp>
        <p:nvSpPr>
          <p:cNvPr id="19" name="Rectangle 18">
            <a:extLst>
              <a:ext uri="{FF2B5EF4-FFF2-40B4-BE49-F238E27FC236}">
                <a16:creationId xmlns:a16="http://schemas.microsoft.com/office/drawing/2014/main" id="{0710FC86-6DFB-F64C-B983-4BEAFDDFBE37}"/>
              </a:ext>
            </a:extLst>
          </p:cNvPr>
          <p:cNvSpPr/>
          <p:nvPr userDrawn="1"/>
        </p:nvSpPr>
        <p:spPr>
          <a:xfrm>
            <a:off x="0" y="1107830"/>
            <a:ext cx="9144000" cy="457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dirty="0"/>
          </a:p>
        </p:txBody>
      </p:sp>
      <p:pic>
        <p:nvPicPr>
          <p:cNvPr id="20" name="Picture 19">
            <a:extLst>
              <a:ext uri="{FF2B5EF4-FFF2-40B4-BE49-F238E27FC236}">
                <a16:creationId xmlns:a16="http://schemas.microsoft.com/office/drawing/2014/main" id="{2F549456-2631-BB41-A469-EAA2EC3D455D}"/>
              </a:ext>
            </a:extLst>
          </p:cNvPr>
          <p:cNvPicPr>
            <a:picLocks noChangeAspect="1"/>
          </p:cNvPicPr>
          <p:nvPr userDrawn="1"/>
        </p:nvPicPr>
        <p:blipFill>
          <a:blip r:embed="rId2"/>
          <a:stretch>
            <a:fillRect/>
          </a:stretch>
        </p:blipFill>
        <p:spPr>
          <a:xfrm>
            <a:off x="6781799" y="2553182"/>
            <a:ext cx="2226733" cy="2607251"/>
          </a:xfrm>
          <a:prstGeom prst="rect">
            <a:avLst/>
          </a:prstGeom>
        </p:spPr>
      </p:pic>
    </p:spTree>
    <p:extLst>
      <p:ext uri="{BB962C8B-B14F-4D97-AF65-F5344CB8AC3E}">
        <p14:creationId xmlns:p14="http://schemas.microsoft.com/office/powerpoint/2010/main" val="167450729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197A92C-4833-0344-A5F6-13C6998F98EF}"/>
              </a:ext>
            </a:extLst>
          </p:cNvPr>
          <p:cNvSpPr/>
          <p:nvPr userDrawn="1"/>
        </p:nvSpPr>
        <p:spPr>
          <a:xfrm rot="10800000">
            <a:off x="0" y="973666"/>
            <a:ext cx="9144000" cy="4169833"/>
          </a:xfrm>
          <a:prstGeom prst="rect">
            <a:avLst/>
          </a:prstGeom>
          <a:solidFill>
            <a:srgbClr val="662C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Title 1">
            <a:extLst>
              <a:ext uri="{FF2B5EF4-FFF2-40B4-BE49-F238E27FC236}">
                <a16:creationId xmlns:a16="http://schemas.microsoft.com/office/drawing/2014/main" id="{63EFA4C6-7C91-5E48-B861-652E91CA52E8}"/>
              </a:ext>
            </a:extLst>
          </p:cNvPr>
          <p:cNvSpPr>
            <a:spLocks noGrp="1"/>
          </p:cNvSpPr>
          <p:nvPr>
            <p:ph type="ctrTitle"/>
          </p:nvPr>
        </p:nvSpPr>
        <p:spPr>
          <a:xfrm>
            <a:off x="520726" y="1748992"/>
            <a:ext cx="4770941" cy="897469"/>
          </a:xfrm>
        </p:spPr>
        <p:txBody>
          <a:bodyPr lIns="0" tIns="0" rIns="182880" bIns="0" anchor="t" anchorCtr="0">
            <a:noAutofit/>
          </a:bodyPr>
          <a:lstStyle>
            <a:lvl1pPr algn="l">
              <a:lnSpc>
                <a:spcPct val="95000"/>
              </a:lnSpc>
              <a:defRPr sz="3400" b="1" i="0"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3" name="Subtitle 2">
            <a:extLst>
              <a:ext uri="{FF2B5EF4-FFF2-40B4-BE49-F238E27FC236}">
                <a16:creationId xmlns:a16="http://schemas.microsoft.com/office/drawing/2014/main" id="{29E95C85-883E-9346-BA0A-BB080BF2D6B1}"/>
              </a:ext>
            </a:extLst>
          </p:cNvPr>
          <p:cNvSpPr>
            <a:spLocks noGrp="1"/>
          </p:cNvSpPr>
          <p:nvPr>
            <p:ph type="subTitle" idx="1"/>
          </p:nvPr>
        </p:nvSpPr>
        <p:spPr>
          <a:xfrm>
            <a:off x="520726" y="3039393"/>
            <a:ext cx="4770941" cy="664635"/>
          </a:xfrm>
        </p:spPr>
        <p:txBody>
          <a:bodyPr lIns="0" tIns="0" rIns="182880" bIns="0">
            <a:noAutofit/>
          </a:bodyPr>
          <a:lstStyle>
            <a:lvl1pPr marL="0" indent="0" algn="l">
              <a:lnSpc>
                <a:spcPct val="95000"/>
              </a:lnSpc>
              <a:buNone/>
              <a:defRPr sz="2000" baseline="0">
                <a:solidFill>
                  <a:schemeClr val="bg1"/>
                </a:solidFill>
                <a:latin typeface="Arial" panose="020B0604020202020204" pitchFamily="34" charset="0"/>
                <a:cs typeface="Arial" panose="020B0604020202020204"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7" name="Subtitle 2">
            <a:extLst>
              <a:ext uri="{FF2B5EF4-FFF2-40B4-BE49-F238E27FC236}">
                <a16:creationId xmlns:a16="http://schemas.microsoft.com/office/drawing/2014/main" id="{A456195E-AA1A-6640-8569-C72489BDE2D5}"/>
              </a:ext>
            </a:extLst>
          </p:cNvPr>
          <p:cNvSpPr txBox="1">
            <a:spLocks/>
          </p:cNvSpPr>
          <p:nvPr userDrawn="1"/>
        </p:nvSpPr>
        <p:spPr>
          <a:xfrm>
            <a:off x="520726" y="1371461"/>
            <a:ext cx="4770941" cy="338872"/>
          </a:xfrm>
          <a:prstGeom prst="rect">
            <a:avLst/>
          </a:prstGeom>
        </p:spPr>
        <p:txBody>
          <a:bodyPr vert="horz" lIns="0" tIns="0" rIns="182880" bIns="0" rtlCol="0">
            <a:noAutofit/>
          </a:bodyPr>
          <a:lstStyle>
            <a:lvl1pPr marL="0" marR="0" indent="0" algn="l" defTabSz="457189" rtl="0" eaLnBrk="1" fontAlgn="auto" latinLnBrk="0" hangingPunct="1">
              <a:lnSpc>
                <a:spcPct val="95000"/>
              </a:lnSpc>
              <a:spcBef>
                <a:spcPct val="20000"/>
              </a:spcBef>
              <a:spcAft>
                <a:spcPts val="0"/>
              </a:spcAft>
              <a:buClrTx/>
              <a:buSzTx/>
              <a:buFont typeface="Arial"/>
              <a:buNone/>
              <a:tabLst/>
              <a:defRPr sz="2000" b="1" kern="1200" baseline="0">
                <a:solidFill>
                  <a:schemeClr val="bg1"/>
                </a:solidFill>
                <a:latin typeface="Arial" panose="020B0604020202020204" pitchFamily="34" charset="0"/>
                <a:ea typeface="Helvetica" pitchFamily="2" charset="0"/>
                <a:cs typeface="Arial" panose="020B0604020202020204" pitchFamily="34" charset="0"/>
              </a:defRPr>
            </a:lvl1pPr>
            <a:lvl2pPr marL="457189" marR="0" indent="0" algn="ctr" defTabSz="457189" rtl="0" eaLnBrk="1" fontAlgn="auto" latinLnBrk="0" hangingPunct="1">
              <a:lnSpc>
                <a:spcPct val="95000"/>
              </a:lnSpc>
              <a:spcBef>
                <a:spcPct val="20000"/>
              </a:spcBef>
              <a:spcAft>
                <a:spcPts val="0"/>
              </a:spcAft>
              <a:buClr>
                <a:srgbClr val="00AEE4"/>
              </a:buClr>
              <a:buSzTx/>
              <a:buFont typeface="Arial" panose="020B0604020202020204" pitchFamily="34" charset="0"/>
              <a:buNone/>
              <a:tabLst/>
              <a:defRPr sz="1400" b="0" kern="1200">
                <a:solidFill>
                  <a:schemeClr val="tx1">
                    <a:tint val="75000"/>
                  </a:schemeClr>
                </a:solidFill>
                <a:latin typeface="+mn-lt"/>
                <a:ea typeface="+mn-ea"/>
                <a:cs typeface="Arial" panose="020B0604020202020204" pitchFamily="34" charset="0"/>
              </a:defRPr>
            </a:lvl2pPr>
            <a:lvl3pPr marL="914377" marR="0" indent="0" algn="ctr" defTabSz="457189" rtl="0" eaLnBrk="1" fontAlgn="auto" latinLnBrk="0" hangingPunct="1">
              <a:lnSpc>
                <a:spcPct val="95000"/>
              </a:lnSpc>
              <a:spcBef>
                <a:spcPct val="20000"/>
              </a:spcBef>
              <a:spcAft>
                <a:spcPts val="0"/>
              </a:spcAft>
              <a:buClr>
                <a:srgbClr val="00AEE4"/>
              </a:buClr>
              <a:buSzPct val="80000"/>
              <a:buFont typeface="Courier New" panose="02070309020205020404" pitchFamily="49" charset="0"/>
              <a:buNone/>
              <a:tabLst/>
              <a:defRPr sz="1200" kern="1200">
                <a:solidFill>
                  <a:schemeClr val="tx1">
                    <a:tint val="75000"/>
                  </a:schemeClr>
                </a:solidFill>
                <a:latin typeface="+mn-lt"/>
                <a:ea typeface="Corbel" charset="0"/>
                <a:cs typeface="Arial" panose="020B0604020202020204" pitchFamily="34" charset="0"/>
              </a:defRPr>
            </a:lvl3pPr>
            <a:lvl4pPr marL="1371566" marR="0" indent="0" algn="ctr" defTabSz="457189" rtl="0" eaLnBrk="1" fontAlgn="auto" latinLnBrk="0" hangingPunct="1">
              <a:lnSpc>
                <a:spcPct val="95000"/>
              </a:lnSpc>
              <a:spcBef>
                <a:spcPct val="20000"/>
              </a:spcBef>
              <a:spcAft>
                <a:spcPts val="0"/>
              </a:spcAft>
              <a:buClr>
                <a:srgbClr val="00AEE4"/>
              </a:buClr>
              <a:buSzTx/>
              <a:buFont typeface="Arial"/>
              <a:buNone/>
              <a:tabLst/>
              <a:defRPr sz="1200" kern="1200">
                <a:solidFill>
                  <a:schemeClr val="tx1">
                    <a:tint val="75000"/>
                  </a:schemeClr>
                </a:solidFill>
                <a:latin typeface="+mn-lt"/>
                <a:ea typeface="+mn-ea"/>
                <a:cs typeface="Arial" panose="020B0604020202020204" pitchFamily="34" charset="0"/>
              </a:defRPr>
            </a:lvl4pPr>
            <a:lvl5pPr marL="1828754" marR="0" indent="0" algn="ctr" defTabSz="457189" rtl="0" eaLnBrk="1" fontAlgn="auto" latinLnBrk="0" hangingPunct="1">
              <a:lnSpc>
                <a:spcPct val="95000"/>
              </a:lnSpc>
              <a:spcBef>
                <a:spcPct val="20000"/>
              </a:spcBef>
              <a:spcAft>
                <a:spcPts val="0"/>
              </a:spcAft>
              <a:buClr>
                <a:srgbClr val="00AEE4"/>
              </a:buClr>
              <a:buSzTx/>
              <a:buFont typeface="Arial"/>
              <a:buNone/>
              <a:tabLst/>
              <a:defRPr sz="1200" kern="1200">
                <a:solidFill>
                  <a:schemeClr val="tx1">
                    <a:tint val="75000"/>
                  </a:schemeClr>
                </a:solidFill>
                <a:latin typeface="+mn-lt"/>
                <a:ea typeface="+mn-ea"/>
                <a:cs typeface="Arial" panose="020B0604020202020204" pitchFamily="34" charset="0"/>
              </a:defRPr>
            </a:lvl5pPr>
            <a:lvl6pPr marL="2285943"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131"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320"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509"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a:t>Section divider</a:t>
            </a:r>
          </a:p>
        </p:txBody>
      </p:sp>
      <p:sp>
        <p:nvSpPr>
          <p:cNvPr id="10" name="Slide Number Placeholder 5">
            <a:extLst>
              <a:ext uri="{FF2B5EF4-FFF2-40B4-BE49-F238E27FC236}">
                <a16:creationId xmlns:a16="http://schemas.microsoft.com/office/drawing/2014/main" id="{C0C3DDF2-3DA8-8140-8C3E-FA374BCDC54B}"/>
              </a:ext>
            </a:extLst>
          </p:cNvPr>
          <p:cNvSpPr>
            <a:spLocks noGrp="1"/>
          </p:cNvSpPr>
          <p:nvPr>
            <p:ph type="sldNum" sz="quarter" idx="4"/>
          </p:nvPr>
        </p:nvSpPr>
        <p:spPr>
          <a:xfrm>
            <a:off x="8292266" y="4798649"/>
            <a:ext cx="450404" cy="185658"/>
          </a:xfrm>
          <a:prstGeom prst="rect">
            <a:avLst/>
          </a:prstGeom>
        </p:spPr>
        <p:txBody>
          <a:bodyPr vert="horz" lIns="0" tIns="0" rIns="0" bIns="0" rtlCol="0" anchor="b"/>
          <a:lstStyle>
            <a:lvl1pPr algn="r">
              <a:defRPr sz="900" b="1">
                <a:solidFill>
                  <a:schemeClr val="bg1"/>
                </a:solidFill>
                <a:latin typeface="+mn-lt"/>
              </a:defRPr>
            </a:lvl1pPr>
          </a:lstStyle>
          <a:p>
            <a:fld id="{B0462FEB-C181-8347-9EC4-DEDFCFCD9AD1}" type="slidenum">
              <a:rPr lang="en-US" smtClean="0"/>
              <a:pPr/>
              <a:t>‹#›</a:t>
            </a:fld>
            <a:endParaRPr lang="en-US" dirty="0"/>
          </a:p>
        </p:txBody>
      </p:sp>
    </p:spTree>
    <p:extLst>
      <p:ext uri="{BB962C8B-B14F-4D97-AF65-F5344CB8AC3E}">
        <p14:creationId xmlns:p14="http://schemas.microsoft.com/office/powerpoint/2010/main" val="244232674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197A92C-4833-0344-A5F6-13C6998F98EF}"/>
              </a:ext>
            </a:extLst>
          </p:cNvPr>
          <p:cNvSpPr/>
          <p:nvPr userDrawn="1"/>
        </p:nvSpPr>
        <p:spPr>
          <a:xfrm rot="10800000">
            <a:off x="0" y="973666"/>
            <a:ext cx="9144000" cy="4169833"/>
          </a:xfrm>
          <a:prstGeom prst="rect">
            <a:avLst/>
          </a:prstGeom>
          <a:solidFill>
            <a:srgbClr val="0073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Title 1">
            <a:extLst>
              <a:ext uri="{FF2B5EF4-FFF2-40B4-BE49-F238E27FC236}">
                <a16:creationId xmlns:a16="http://schemas.microsoft.com/office/drawing/2014/main" id="{63EFA4C6-7C91-5E48-B861-652E91CA52E8}"/>
              </a:ext>
            </a:extLst>
          </p:cNvPr>
          <p:cNvSpPr>
            <a:spLocks noGrp="1"/>
          </p:cNvSpPr>
          <p:nvPr>
            <p:ph type="ctrTitle"/>
          </p:nvPr>
        </p:nvSpPr>
        <p:spPr>
          <a:xfrm>
            <a:off x="520726" y="1748992"/>
            <a:ext cx="4770941" cy="897469"/>
          </a:xfrm>
        </p:spPr>
        <p:txBody>
          <a:bodyPr lIns="0" tIns="0" rIns="182880" bIns="0" anchor="t" anchorCtr="0">
            <a:noAutofit/>
          </a:bodyPr>
          <a:lstStyle>
            <a:lvl1pPr algn="l">
              <a:lnSpc>
                <a:spcPct val="95000"/>
              </a:lnSpc>
              <a:defRPr sz="3400" b="1" i="0"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3" name="Subtitle 2">
            <a:extLst>
              <a:ext uri="{FF2B5EF4-FFF2-40B4-BE49-F238E27FC236}">
                <a16:creationId xmlns:a16="http://schemas.microsoft.com/office/drawing/2014/main" id="{29E95C85-883E-9346-BA0A-BB080BF2D6B1}"/>
              </a:ext>
            </a:extLst>
          </p:cNvPr>
          <p:cNvSpPr>
            <a:spLocks noGrp="1"/>
          </p:cNvSpPr>
          <p:nvPr>
            <p:ph type="subTitle" idx="1"/>
          </p:nvPr>
        </p:nvSpPr>
        <p:spPr>
          <a:xfrm>
            <a:off x="520726" y="3039393"/>
            <a:ext cx="4770941" cy="664635"/>
          </a:xfrm>
        </p:spPr>
        <p:txBody>
          <a:bodyPr lIns="0" tIns="0" rIns="182880" bIns="0">
            <a:noAutofit/>
          </a:bodyPr>
          <a:lstStyle>
            <a:lvl1pPr marL="0" indent="0" algn="l">
              <a:lnSpc>
                <a:spcPct val="95000"/>
              </a:lnSpc>
              <a:buNone/>
              <a:defRPr sz="2000" baseline="0">
                <a:solidFill>
                  <a:schemeClr val="bg1"/>
                </a:solidFill>
                <a:latin typeface="Arial" panose="020B0604020202020204" pitchFamily="34" charset="0"/>
                <a:cs typeface="Arial" panose="020B0604020202020204"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7" name="Subtitle 2">
            <a:extLst>
              <a:ext uri="{FF2B5EF4-FFF2-40B4-BE49-F238E27FC236}">
                <a16:creationId xmlns:a16="http://schemas.microsoft.com/office/drawing/2014/main" id="{A456195E-AA1A-6640-8569-C72489BDE2D5}"/>
              </a:ext>
            </a:extLst>
          </p:cNvPr>
          <p:cNvSpPr txBox="1">
            <a:spLocks/>
          </p:cNvSpPr>
          <p:nvPr userDrawn="1"/>
        </p:nvSpPr>
        <p:spPr>
          <a:xfrm>
            <a:off x="520726" y="1371461"/>
            <a:ext cx="4770941" cy="338872"/>
          </a:xfrm>
          <a:prstGeom prst="rect">
            <a:avLst/>
          </a:prstGeom>
        </p:spPr>
        <p:txBody>
          <a:bodyPr vert="horz" lIns="0" tIns="0" rIns="182880" bIns="0" rtlCol="0">
            <a:noAutofit/>
          </a:bodyPr>
          <a:lstStyle>
            <a:lvl1pPr marL="0" marR="0" indent="0" algn="l" defTabSz="457189" rtl="0" eaLnBrk="1" fontAlgn="auto" latinLnBrk="0" hangingPunct="1">
              <a:lnSpc>
                <a:spcPct val="95000"/>
              </a:lnSpc>
              <a:spcBef>
                <a:spcPct val="20000"/>
              </a:spcBef>
              <a:spcAft>
                <a:spcPts val="0"/>
              </a:spcAft>
              <a:buClrTx/>
              <a:buSzTx/>
              <a:buFont typeface="Arial"/>
              <a:buNone/>
              <a:tabLst/>
              <a:defRPr sz="2000" b="1" kern="1200" baseline="0">
                <a:solidFill>
                  <a:schemeClr val="bg1"/>
                </a:solidFill>
                <a:latin typeface="Arial" panose="020B0604020202020204" pitchFamily="34" charset="0"/>
                <a:ea typeface="Helvetica" pitchFamily="2" charset="0"/>
                <a:cs typeface="Arial" panose="020B0604020202020204" pitchFamily="34" charset="0"/>
              </a:defRPr>
            </a:lvl1pPr>
            <a:lvl2pPr marL="457189" marR="0" indent="0" algn="ctr" defTabSz="457189" rtl="0" eaLnBrk="1" fontAlgn="auto" latinLnBrk="0" hangingPunct="1">
              <a:lnSpc>
                <a:spcPct val="95000"/>
              </a:lnSpc>
              <a:spcBef>
                <a:spcPct val="20000"/>
              </a:spcBef>
              <a:spcAft>
                <a:spcPts val="0"/>
              </a:spcAft>
              <a:buClr>
                <a:srgbClr val="00AEE4"/>
              </a:buClr>
              <a:buSzTx/>
              <a:buFont typeface="Arial" panose="020B0604020202020204" pitchFamily="34" charset="0"/>
              <a:buNone/>
              <a:tabLst/>
              <a:defRPr sz="1400" b="0" kern="1200">
                <a:solidFill>
                  <a:schemeClr val="tx1">
                    <a:tint val="75000"/>
                  </a:schemeClr>
                </a:solidFill>
                <a:latin typeface="+mn-lt"/>
                <a:ea typeface="+mn-ea"/>
                <a:cs typeface="Arial" panose="020B0604020202020204" pitchFamily="34" charset="0"/>
              </a:defRPr>
            </a:lvl2pPr>
            <a:lvl3pPr marL="914377" marR="0" indent="0" algn="ctr" defTabSz="457189" rtl="0" eaLnBrk="1" fontAlgn="auto" latinLnBrk="0" hangingPunct="1">
              <a:lnSpc>
                <a:spcPct val="95000"/>
              </a:lnSpc>
              <a:spcBef>
                <a:spcPct val="20000"/>
              </a:spcBef>
              <a:spcAft>
                <a:spcPts val="0"/>
              </a:spcAft>
              <a:buClr>
                <a:srgbClr val="00AEE4"/>
              </a:buClr>
              <a:buSzPct val="80000"/>
              <a:buFont typeface="Courier New" panose="02070309020205020404" pitchFamily="49" charset="0"/>
              <a:buNone/>
              <a:tabLst/>
              <a:defRPr sz="1200" kern="1200">
                <a:solidFill>
                  <a:schemeClr val="tx1">
                    <a:tint val="75000"/>
                  </a:schemeClr>
                </a:solidFill>
                <a:latin typeface="+mn-lt"/>
                <a:ea typeface="Corbel" charset="0"/>
                <a:cs typeface="Arial" panose="020B0604020202020204" pitchFamily="34" charset="0"/>
              </a:defRPr>
            </a:lvl3pPr>
            <a:lvl4pPr marL="1371566" marR="0" indent="0" algn="ctr" defTabSz="457189" rtl="0" eaLnBrk="1" fontAlgn="auto" latinLnBrk="0" hangingPunct="1">
              <a:lnSpc>
                <a:spcPct val="95000"/>
              </a:lnSpc>
              <a:spcBef>
                <a:spcPct val="20000"/>
              </a:spcBef>
              <a:spcAft>
                <a:spcPts val="0"/>
              </a:spcAft>
              <a:buClr>
                <a:srgbClr val="00AEE4"/>
              </a:buClr>
              <a:buSzTx/>
              <a:buFont typeface="Arial"/>
              <a:buNone/>
              <a:tabLst/>
              <a:defRPr sz="1200" kern="1200">
                <a:solidFill>
                  <a:schemeClr val="tx1">
                    <a:tint val="75000"/>
                  </a:schemeClr>
                </a:solidFill>
                <a:latin typeface="+mn-lt"/>
                <a:ea typeface="+mn-ea"/>
                <a:cs typeface="Arial" panose="020B0604020202020204" pitchFamily="34" charset="0"/>
              </a:defRPr>
            </a:lvl4pPr>
            <a:lvl5pPr marL="1828754" marR="0" indent="0" algn="ctr" defTabSz="457189" rtl="0" eaLnBrk="1" fontAlgn="auto" latinLnBrk="0" hangingPunct="1">
              <a:lnSpc>
                <a:spcPct val="95000"/>
              </a:lnSpc>
              <a:spcBef>
                <a:spcPct val="20000"/>
              </a:spcBef>
              <a:spcAft>
                <a:spcPts val="0"/>
              </a:spcAft>
              <a:buClr>
                <a:srgbClr val="00AEE4"/>
              </a:buClr>
              <a:buSzTx/>
              <a:buFont typeface="Arial"/>
              <a:buNone/>
              <a:tabLst/>
              <a:defRPr sz="1200" kern="1200">
                <a:solidFill>
                  <a:schemeClr val="tx1">
                    <a:tint val="75000"/>
                  </a:schemeClr>
                </a:solidFill>
                <a:latin typeface="+mn-lt"/>
                <a:ea typeface="+mn-ea"/>
                <a:cs typeface="Arial" panose="020B0604020202020204" pitchFamily="34" charset="0"/>
              </a:defRPr>
            </a:lvl5pPr>
            <a:lvl6pPr marL="2285943"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131"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320"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509"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a:t>Section divider</a:t>
            </a:r>
          </a:p>
        </p:txBody>
      </p:sp>
      <p:sp>
        <p:nvSpPr>
          <p:cNvPr id="10" name="Slide Number Placeholder 5">
            <a:extLst>
              <a:ext uri="{FF2B5EF4-FFF2-40B4-BE49-F238E27FC236}">
                <a16:creationId xmlns:a16="http://schemas.microsoft.com/office/drawing/2014/main" id="{C0C3DDF2-3DA8-8140-8C3E-FA374BCDC54B}"/>
              </a:ext>
            </a:extLst>
          </p:cNvPr>
          <p:cNvSpPr>
            <a:spLocks noGrp="1"/>
          </p:cNvSpPr>
          <p:nvPr>
            <p:ph type="sldNum" sz="quarter" idx="4"/>
          </p:nvPr>
        </p:nvSpPr>
        <p:spPr>
          <a:xfrm>
            <a:off x="8292266" y="4798649"/>
            <a:ext cx="450404" cy="185658"/>
          </a:xfrm>
          <a:prstGeom prst="rect">
            <a:avLst/>
          </a:prstGeom>
        </p:spPr>
        <p:txBody>
          <a:bodyPr vert="horz" lIns="0" tIns="0" rIns="0" bIns="0" rtlCol="0" anchor="b"/>
          <a:lstStyle>
            <a:lvl1pPr algn="r">
              <a:defRPr sz="900" b="1">
                <a:solidFill>
                  <a:schemeClr val="bg1"/>
                </a:solidFill>
                <a:latin typeface="+mn-lt"/>
              </a:defRPr>
            </a:lvl1pPr>
          </a:lstStyle>
          <a:p>
            <a:fld id="{B0462FEB-C181-8347-9EC4-DEDFCFCD9AD1}" type="slidenum">
              <a:rPr lang="en-US" smtClean="0"/>
              <a:pPr/>
              <a:t>‹#›</a:t>
            </a:fld>
            <a:endParaRPr lang="en-US" dirty="0"/>
          </a:p>
        </p:txBody>
      </p:sp>
    </p:spTree>
    <p:extLst>
      <p:ext uri="{BB962C8B-B14F-4D97-AF65-F5344CB8AC3E}">
        <p14:creationId xmlns:p14="http://schemas.microsoft.com/office/powerpoint/2010/main" val="259233667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3747" y="1364631"/>
            <a:ext cx="7482020" cy="366331"/>
          </a:xfrm>
        </p:spPr>
        <p:txBody>
          <a:bodyPr lIns="0" tIns="0" rIns="182880" bIns="0">
            <a:noAutofit/>
          </a:bodyPr>
          <a:lstStyle>
            <a:lvl1pPr marL="0" indent="0" algn="l">
              <a:lnSpc>
                <a:spcPct val="95000"/>
              </a:lnSpc>
              <a:buNone/>
              <a:defRPr sz="2000" baseline="0">
                <a:solidFill>
                  <a:srgbClr val="1C4578"/>
                </a:solidFill>
                <a:latin typeface="Arial" panose="020B0604020202020204" pitchFamily="34" charset="0"/>
                <a:cs typeface="Arial" panose="020B0604020202020204"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4" name="Rectangle 13">
            <a:extLst>
              <a:ext uri="{FF2B5EF4-FFF2-40B4-BE49-F238E27FC236}">
                <a16:creationId xmlns:a16="http://schemas.microsoft.com/office/drawing/2014/main" id="{ADE9EF0C-13C4-5E43-A613-1ADCE5B1BC66}"/>
              </a:ext>
            </a:extLst>
          </p:cNvPr>
          <p:cNvSpPr/>
          <p:nvPr userDrawn="1"/>
        </p:nvSpPr>
        <p:spPr>
          <a:xfrm>
            <a:off x="-3769" y="1158160"/>
            <a:ext cx="9144000" cy="109728"/>
          </a:xfrm>
          <a:prstGeom prst="rect">
            <a:avLst/>
          </a:prstGeom>
          <a:solidFill>
            <a:srgbClr val="662C6A"/>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dirty="0"/>
          </a:p>
        </p:txBody>
      </p:sp>
      <p:sp>
        <p:nvSpPr>
          <p:cNvPr id="16" name="Rectangle 15">
            <a:extLst>
              <a:ext uri="{FF2B5EF4-FFF2-40B4-BE49-F238E27FC236}">
                <a16:creationId xmlns:a16="http://schemas.microsoft.com/office/drawing/2014/main" id="{3A7352AF-9600-BE47-90AB-8DE5D64942D3}"/>
              </a:ext>
            </a:extLst>
          </p:cNvPr>
          <p:cNvSpPr/>
          <p:nvPr userDrawn="1"/>
        </p:nvSpPr>
        <p:spPr>
          <a:xfrm rot="10800000">
            <a:off x="0" y="4755706"/>
            <a:ext cx="9144000" cy="387793"/>
          </a:xfrm>
          <a:prstGeom prst="rect">
            <a:avLst/>
          </a:prstGeom>
          <a:gradFill>
            <a:gsLst>
              <a:gs pos="0">
                <a:srgbClr val="00AEE4"/>
              </a:gs>
              <a:gs pos="41000">
                <a:srgbClr val="0E7AAE"/>
              </a:gs>
              <a:gs pos="100000">
                <a:srgbClr val="1C457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Slide Number Placeholder 5">
            <a:extLst>
              <a:ext uri="{FF2B5EF4-FFF2-40B4-BE49-F238E27FC236}">
                <a16:creationId xmlns:a16="http://schemas.microsoft.com/office/drawing/2014/main" id="{F062357A-EA2D-DB43-B4D9-B4347D050966}"/>
              </a:ext>
            </a:extLst>
          </p:cNvPr>
          <p:cNvSpPr>
            <a:spLocks noGrp="1"/>
          </p:cNvSpPr>
          <p:nvPr>
            <p:ph type="sldNum" sz="quarter" idx="4"/>
          </p:nvPr>
        </p:nvSpPr>
        <p:spPr>
          <a:xfrm>
            <a:off x="8292266" y="4798649"/>
            <a:ext cx="450404" cy="185658"/>
          </a:xfrm>
          <a:prstGeom prst="rect">
            <a:avLst/>
          </a:prstGeom>
        </p:spPr>
        <p:txBody>
          <a:bodyPr vert="horz" lIns="0" tIns="0" rIns="0" bIns="0" rtlCol="0" anchor="b"/>
          <a:lstStyle>
            <a:lvl1pPr algn="r">
              <a:defRPr sz="900" b="1">
                <a:solidFill>
                  <a:schemeClr val="bg1"/>
                </a:solidFill>
                <a:latin typeface="+mn-lt"/>
              </a:defRPr>
            </a:lvl1pPr>
          </a:lstStyle>
          <a:p>
            <a:fld id="{B0462FEB-C181-8347-9EC4-DEDFCFCD9AD1}" type="slidenum">
              <a:rPr lang="en-US" smtClean="0"/>
              <a:pPr/>
              <a:t>‹#›</a:t>
            </a:fld>
            <a:endParaRPr lang="en-US" dirty="0"/>
          </a:p>
        </p:txBody>
      </p:sp>
      <p:sp>
        <p:nvSpPr>
          <p:cNvPr id="23" name="Content Placeholder 2">
            <a:extLst>
              <a:ext uri="{FF2B5EF4-FFF2-40B4-BE49-F238E27FC236}">
                <a16:creationId xmlns:a16="http://schemas.microsoft.com/office/drawing/2014/main" id="{B1E1B1C0-8624-A247-8C15-1566AF23B7C4}"/>
              </a:ext>
            </a:extLst>
          </p:cNvPr>
          <p:cNvSpPr>
            <a:spLocks noGrp="1"/>
          </p:cNvSpPr>
          <p:nvPr>
            <p:ph idx="10" hasCustomPrompt="1"/>
          </p:nvPr>
        </p:nvSpPr>
        <p:spPr>
          <a:xfrm>
            <a:off x="463747" y="2094614"/>
            <a:ext cx="7482021" cy="2385648"/>
          </a:xfrm>
        </p:spPr>
        <p:txBody>
          <a:bodyPr>
            <a:noAutofit/>
          </a:bodyPr>
          <a:lstStyle>
            <a:lvl1pPr marL="0" indent="0">
              <a:lnSpc>
                <a:spcPct val="95000"/>
              </a:lnSpc>
              <a:spcBef>
                <a:spcPts val="1700"/>
              </a:spcBef>
              <a:spcAft>
                <a:spcPts val="0"/>
              </a:spcAft>
              <a:buNone/>
              <a:defRPr sz="1400" b="0">
                <a:solidFill>
                  <a:srgbClr val="3C4F59"/>
                </a:solidFill>
                <a:latin typeface="Arial" panose="020B0604020202020204" pitchFamily="34" charset="0"/>
                <a:ea typeface="Arial" panose="020B0604020202020204" pitchFamily="34" charset="0"/>
                <a:cs typeface="Arial" panose="020B0604020202020204" pitchFamily="34" charset="0"/>
              </a:defRPr>
            </a:lvl1pPr>
            <a:lvl2pPr marL="236538" indent="-134938">
              <a:lnSpc>
                <a:spcPct val="95000"/>
              </a:lnSpc>
              <a:spcBef>
                <a:spcPts val="900"/>
              </a:spcBef>
              <a:spcAft>
                <a:spcPts val="0"/>
              </a:spcAft>
              <a:buClr>
                <a:srgbClr val="00AEE4"/>
              </a:buClr>
              <a:buFont typeface="Arial" panose="020B0604020202020204" pitchFamily="34" charset="0"/>
              <a:buChar char="•"/>
              <a:tabLst/>
              <a:defRPr sz="1400" b="0" i="0" baseline="0">
                <a:solidFill>
                  <a:srgbClr val="3C4F59"/>
                </a:solidFill>
                <a:latin typeface="Arial" panose="020B0604020202020204" pitchFamily="34" charset="0"/>
                <a:ea typeface="Arial" panose="020B0604020202020204" pitchFamily="34" charset="0"/>
                <a:cs typeface="Arial" panose="020B0604020202020204" pitchFamily="34" charset="0"/>
              </a:defRPr>
            </a:lvl2pPr>
            <a:lvl3pPr marL="635000" indent="-169863">
              <a:lnSpc>
                <a:spcPct val="95000"/>
              </a:lnSpc>
              <a:spcBef>
                <a:spcPts val="500"/>
              </a:spcBef>
              <a:spcAft>
                <a:spcPts val="300"/>
              </a:spcAft>
              <a:buClr>
                <a:srgbClr val="00AEE4"/>
              </a:buClr>
              <a:buSzPct val="70000"/>
              <a:buFont typeface="Courier New" panose="02070309020205020404" pitchFamily="49" charset="0"/>
              <a:buChar char="o"/>
              <a:tabLst/>
              <a:defRPr sz="1200">
                <a:solidFill>
                  <a:srgbClr val="3C4F59"/>
                </a:solidFill>
                <a:latin typeface="Arial" panose="020B0604020202020204" pitchFamily="34" charset="0"/>
                <a:ea typeface="Arial" panose="020B0604020202020204" pitchFamily="34" charset="0"/>
                <a:cs typeface="Arial" panose="020B0604020202020204" pitchFamily="34" charset="0"/>
              </a:defRPr>
            </a:lvl3pPr>
            <a:lvl4pPr marL="1201738" indent="-169863">
              <a:lnSpc>
                <a:spcPct val="95000"/>
              </a:lnSpc>
              <a:buClr>
                <a:srgbClr val="00AEE4"/>
              </a:buClr>
              <a:tabLst/>
              <a:defRPr sz="1200">
                <a:solidFill>
                  <a:srgbClr val="3C4F59"/>
                </a:solidFill>
                <a:latin typeface="Arial" panose="020B0604020202020204" pitchFamily="34" charset="0"/>
                <a:ea typeface="Arial" panose="020B0604020202020204" pitchFamily="34" charset="0"/>
                <a:cs typeface="Arial" panose="020B0604020202020204" pitchFamily="34" charset="0"/>
              </a:defRPr>
            </a:lvl4pPr>
            <a:lvl5pPr marL="1778000" indent="-119063">
              <a:lnSpc>
                <a:spcPct val="95000"/>
              </a:lnSpc>
              <a:buClr>
                <a:srgbClr val="00AEE4"/>
              </a:buClr>
              <a:buSzPct val="70000"/>
              <a:tabLst/>
              <a:defRPr sz="1200">
                <a:solidFill>
                  <a:srgbClr val="3C4F59"/>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Click to edit master body copy</a:t>
            </a:r>
          </a:p>
        </p:txBody>
      </p:sp>
      <p:sp>
        <p:nvSpPr>
          <p:cNvPr id="26" name="Title 1">
            <a:extLst>
              <a:ext uri="{FF2B5EF4-FFF2-40B4-BE49-F238E27FC236}">
                <a16:creationId xmlns:a16="http://schemas.microsoft.com/office/drawing/2014/main" id="{7ED1C159-32FB-804A-81BD-0799A3139EA9}"/>
              </a:ext>
            </a:extLst>
          </p:cNvPr>
          <p:cNvSpPr>
            <a:spLocks noGrp="1"/>
          </p:cNvSpPr>
          <p:nvPr>
            <p:ph type="title"/>
          </p:nvPr>
        </p:nvSpPr>
        <p:spPr>
          <a:xfrm>
            <a:off x="463747" y="82223"/>
            <a:ext cx="7482021" cy="770020"/>
          </a:xfrm>
          <a:ln w="15875">
            <a:noFill/>
          </a:ln>
        </p:spPr>
        <p:txBody>
          <a:bodyPr wrap="square" lIns="0" tIns="0" rIns="0" bIns="0" anchor="ctr" anchorCtr="0">
            <a:noAutofit/>
          </a:bodyPr>
          <a:lstStyle>
            <a:lvl1pPr marL="7938" indent="0" algn="l">
              <a:lnSpc>
                <a:spcPct val="90000"/>
              </a:lnSpc>
              <a:spcBef>
                <a:spcPts val="600"/>
              </a:spcBef>
              <a:tabLst/>
              <a:defRPr sz="3400" b="1">
                <a:solidFill>
                  <a:srgbClr val="1C4578"/>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
        <p:nvSpPr>
          <p:cNvPr id="28" name="Text Box 42">
            <a:extLst>
              <a:ext uri="{FF2B5EF4-FFF2-40B4-BE49-F238E27FC236}">
                <a16:creationId xmlns:a16="http://schemas.microsoft.com/office/drawing/2014/main" id="{182022F2-722B-C445-B521-AA99C4557C21}"/>
              </a:ext>
              <a:ext uri="{C183D7F6-B498-43B3-948B-1728B52AA6E4}">
                <adec:decorative xmlns:adec="http://schemas.microsoft.com/office/drawing/2017/decorative" val="1"/>
              </a:ext>
            </a:extLst>
          </p:cNvPr>
          <p:cNvSpPr txBox="1"/>
          <p:nvPr userDrawn="1"/>
        </p:nvSpPr>
        <p:spPr>
          <a:xfrm>
            <a:off x="187617" y="4755707"/>
            <a:ext cx="4178300" cy="22860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b" anchorCtr="0" forceAA="0" compatLnSpc="1">
            <a:prstTxWarp prst="textNoShape">
              <a:avLst/>
            </a:prstTxWarp>
            <a:noAutofit/>
          </a:bodyPr>
          <a:lstStyle/>
          <a:p>
            <a:pPr marL="0" marR="0">
              <a:spcBef>
                <a:spcPts val="0"/>
              </a:spcBef>
              <a:spcAft>
                <a:spcPts val="0"/>
              </a:spcAft>
            </a:pPr>
            <a:r>
              <a:rPr lang="en-US" sz="900" b="1" i="1" dirty="0">
                <a:solidFill>
                  <a:srgbClr val="EEF2F7"/>
                </a:solidFill>
                <a:effectLst/>
                <a:latin typeface="Arial" panose="020B0604020202020204" pitchFamily="34" charset="0"/>
                <a:ea typeface="Times New Roman" panose="02020603050405020304" pitchFamily="18" charset="0"/>
                <a:cs typeface="Calibri" panose="020F0502020204030204" pitchFamily="34" charset="0"/>
              </a:rPr>
              <a:t>New York Culturally Responsive-Sustaining Education Framework</a:t>
            </a:r>
          </a:p>
        </p:txBody>
      </p:sp>
    </p:spTree>
    <p:extLst>
      <p:ext uri="{BB962C8B-B14F-4D97-AF65-F5344CB8AC3E}">
        <p14:creationId xmlns:p14="http://schemas.microsoft.com/office/powerpoint/2010/main" val="363472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Single Column">
    <p:spTree>
      <p:nvGrpSpPr>
        <p:cNvPr id="1" name=""/>
        <p:cNvGrpSpPr/>
        <p:nvPr/>
      </p:nvGrpSpPr>
      <p:grpSpPr>
        <a:xfrm>
          <a:off x="0" y="0"/>
          <a:ext cx="0" cy="0"/>
          <a:chOff x="0" y="0"/>
          <a:chExt cx="0" cy="0"/>
        </a:xfrm>
      </p:grpSpPr>
      <p:sp>
        <p:nvSpPr>
          <p:cNvPr id="2" name="Title 1"/>
          <p:cNvSpPr>
            <a:spLocks noGrp="1"/>
          </p:cNvSpPr>
          <p:nvPr>
            <p:ph type="title"/>
          </p:nvPr>
        </p:nvSpPr>
        <p:spPr>
          <a:xfrm>
            <a:off x="333119" y="154406"/>
            <a:ext cx="7719748" cy="652984"/>
          </a:xfrm>
          <a:ln w="15875">
            <a:noFill/>
          </a:ln>
        </p:spPr>
        <p:txBody>
          <a:bodyPr lIns="0" tIns="0" rIns="0" bIns="0" anchor="ctr" anchorCtr="0">
            <a:noAutofit/>
          </a:bodyPr>
          <a:lstStyle>
            <a:lvl1pPr marL="7938" indent="0" algn="l">
              <a:lnSpc>
                <a:spcPct val="90000"/>
              </a:lnSpc>
              <a:spcBef>
                <a:spcPts val="600"/>
              </a:spcBef>
              <a:tabLst/>
              <a:defRPr sz="3200" b="1">
                <a:solidFill>
                  <a:srgbClr val="1C4578"/>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357113" y="1446028"/>
            <a:ext cx="7695754" cy="3034233"/>
          </a:xfrm>
        </p:spPr>
        <p:txBody>
          <a:bodyPr>
            <a:noAutofit/>
          </a:bodyPr>
          <a:lstStyle>
            <a:lvl1pPr marL="0" indent="0">
              <a:lnSpc>
                <a:spcPct val="95000"/>
              </a:lnSpc>
              <a:spcBef>
                <a:spcPts val="1700"/>
              </a:spcBef>
              <a:spcAft>
                <a:spcPts val="0"/>
              </a:spcAft>
              <a:buNone/>
              <a:defRPr sz="1800" b="1">
                <a:solidFill>
                  <a:schemeClr val="tx1"/>
                </a:solidFill>
                <a:latin typeface="Arial" panose="020B0604020202020204" pitchFamily="34" charset="0"/>
                <a:ea typeface="Arial" panose="020B0604020202020204" pitchFamily="34" charset="0"/>
                <a:cs typeface="Arial" panose="020B0604020202020204" pitchFamily="34" charset="0"/>
              </a:defRPr>
            </a:lvl1pPr>
            <a:lvl2pPr marL="285732" indent="-182880">
              <a:lnSpc>
                <a:spcPct val="95000"/>
              </a:lnSpc>
              <a:spcBef>
                <a:spcPts val="900"/>
              </a:spcBef>
              <a:spcAft>
                <a:spcPts val="0"/>
              </a:spcAft>
              <a:buFont typeface="Wingdings" charset="2"/>
              <a:buChar char="§"/>
              <a:defRPr sz="1400" b="0" i="0" baseline="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2pPr>
            <a:lvl3pPr marL="594331" indent="-228594">
              <a:lnSpc>
                <a:spcPct val="95000"/>
              </a:lnSpc>
              <a:spcBef>
                <a:spcPts val="500"/>
              </a:spcBef>
              <a:spcAft>
                <a:spcPts val="300"/>
              </a:spcAft>
              <a:buFont typeface="Arial" charset="0"/>
              <a:buChar char="•"/>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3pPr>
            <a:lvl4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4pPr>
            <a:lvl5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Rectangle 22">
            <a:extLst>
              <a:ext uri="{FF2B5EF4-FFF2-40B4-BE49-F238E27FC236}">
                <a16:creationId xmlns:a16="http://schemas.microsoft.com/office/drawing/2014/main" id="{973E8FD7-43B0-6942-8DA5-3CDC8C2F33A0}"/>
              </a:ext>
            </a:extLst>
          </p:cNvPr>
          <p:cNvSpPr/>
          <p:nvPr userDrawn="1"/>
        </p:nvSpPr>
        <p:spPr>
          <a:xfrm rot="10800000">
            <a:off x="0" y="4755706"/>
            <a:ext cx="9144000" cy="387793"/>
          </a:xfrm>
          <a:prstGeom prst="rect">
            <a:avLst/>
          </a:prstGeom>
          <a:gradFill>
            <a:gsLst>
              <a:gs pos="0">
                <a:srgbClr val="00AEE4"/>
              </a:gs>
              <a:gs pos="41000">
                <a:srgbClr val="0E7AAE"/>
              </a:gs>
              <a:gs pos="100000">
                <a:srgbClr val="1C457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Slide Number Placeholder 5">
            <a:extLst>
              <a:ext uri="{FF2B5EF4-FFF2-40B4-BE49-F238E27FC236}">
                <a16:creationId xmlns:a16="http://schemas.microsoft.com/office/drawing/2014/main" id="{53E46A7E-2F67-0244-963D-2EFDA2F89731}"/>
              </a:ext>
            </a:extLst>
          </p:cNvPr>
          <p:cNvSpPr>
            <a:spLocks noGrp="1"/>
          </p:cNvSpPr>
          <p:nvPr>
            <p:ph type="sldNum" sz="quarter" idx="4"/>
          </p:nvPr>
        </p:nvSpPr>
        <p:spPr>
          <a:xfrm>
            <a:off x="8292266" y="4798649"/>
            <a:ext cx="450404" cy="185658"/>
          </a:xfrm>
          <a:prstGeom prst="rect">
            <a:avLst/>
          </a:prstGeom>
        </p:spPr>
        <p:txBody>
          <a:bodyPr vert="horz" lIns="0" tIns="0" rIns="0" bIns="0" rtlCol="0" anchor="b"/>
          <a:lstStyle>
            <a:lvl1pPr algn="r">
              <a:defRPr sz="900" b="1">
                <a:solidFill>
                  <a:schemeClr val="bg1"/>
                </a:solidFill>
                <a:latin typeface="+mn-lt"/>
              </a:defRPr>
            </a:lvl1pPr>
          </a:lstStyle>
          <a:p>
            <a:fld id="{B0462FEB-C181-8347-9EC4-DEDFCFCD9AD1}" type="slidenum">
              <a:rPr lang="en-US" smtClean="0"/>
              <a:pPr/>
              <a:t>‹#›</a:t>
            </a:fld>
            <a:endParaRPr lang="en-US" dirty="0"/>
          </a:p>
        </p:txBody>
      </p:sp>
      <p:sp>
        <p:nvSpPr>
          <p:cNvPr id="25" name="Text Box 42">
            <a:extLst>
              <a:ext uri="{FF2B5EF4-FFF2-40B4-BE49-F238E27FC236}">
                <a16:creationId xmlns:a16="http://schemas.microsoft.com/office/drawing/2014/main" id="{23FE7990-4068-8844-8935-D00F4341D807}"/>
              </a:ext>
              <a:ext uri="{C183D7F6-B498-43B3-948B-1728B52AA6E4}">
                <adec:decorative xmlns:adec="http://schemas.microsoft.com/office/drawing/2017/decorative" val="1"/>
              </a:ext>
            </a:extLst>
          </p:cNvPr>
          <p:cNvSpPr txBox="1"/>
          <p:nvPr userDrawn="1"/>
        </p:nvSpPr>
        <p:spPr>
          <a:xfrm>
            <a:off x="187617" y="4755707"/>
            <a:ext cx="4178300" cy="22860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b" anchorCtr="0" forceAA="0" compatLnSpc="1">
            <a:prstTxWarp prst="textNoShape">
              <a:avLst/>
            </a:prstTxWarp>
            <a:noAutofit/>
          </a:bodyPr>
          <a:lstStyle/>
          <a:p>
            <a:pPr marL="0" marR="0">
              <a:spcBef>
                <a:spcPts val="0"/>
              </a:spcBef>
              <a:spcAft>
                <a:spcPts val="0"/>
              </a:spcAft>
            </a:pPr>
            <a:r>
              <a:rPr lang="en-US" sz="900" b="1" i="1" dirty="0">
                <a:solidFill>
                  <a:srgbClr val="EEF2F7"/>
                </a:solidFill>
                <a:effectLst/>
                <a:latin typeface="Arial" panose="020B0604020202020204" pitchFamily="34" charset="0"/>
                <a:ea typeface="Times New Roman" panose="02020603050405020304" pitchFamily="18" charset="0"/>
                <a:cs typeface="Calibri" panose="020F0502020204030204" pitchFamily="34" charset="0"/>
              </a:rPr>
              <a:t>New York Culturally Responsive-Sustaining Education Framework</a:t>
            </a:r>
          </a:p>
        </p:txBody>
      </p:sp>
      <p:sp>
        <p:nvSpPr>
          <p:cNvPr id="10" name="Rectangle 9">
            <a:extLst>
              <a:ext uri="{FF2B5EF4-FFF2-40B4-BE49-F238E27FC236}">
                <a16:creationId xmlns:a16="http://schemas.microsoft.com/office/drawing/2014/main" id="{D400C9FF-2385-4CFE-B215-D79E72109CC5}"/>
              </a:ext>
            </a:extLst>
          </p:cNvPr>
          <p:cNvSpPr/>
          <p:nvPr userDrawn="1"/>
        </p:nvSpPr>
        <p:spPr>
          <a:xfrm>
            <a:off x="0" y="1129650"/>
            <a:ext cx="9144000" cy="109728"/>
          </a:xfrm>
          <a:prstGeom prst="rect">
            <a:avLst/>
          </a:prstGeom>
          <a:solidFill>
            <a:srgbClr val="662C6A"/>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dirty="0"/>
          </a:p>
        </p:txBody>
      </p:sp>
    </p:spTree>
    <p:extLst>
      <p:ext uri="{BB962C8B-B14F-4D97-AF65-F5344CB8AC3E}">
        <p14:creationId xmlns:p14="http://schemas.microsoft.com/office/powerpoint/2010/main" val="32492350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Two Colum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29635" y="1370215"/>
            <a:ext cx="8187833" cy="3110047"/>
          </a:xfrm>
        </p:spPr>
        <p:txBody>
          <a:bodyPr>
            <a:noAutofit/>
          </a:bodyPr>
          <a:lstStyle>
            <a:lvl1pPr marL="0" indent="0">
              <a:lnSpc>
                <a:spcPct val="95000"/>
              </a:lnSpc>
              <a:spcBef>
                <a:spcPts val="1700"/>
              </a:spcBef>
              <a:spcAft>
                <a:spcPts val="0"/>
              </a:spcAft>
              <a:buNone/>
              <a:defRPr sz="1800" b="1">
                <a:solidFill>
                  <a:srgbClr val="1C4578"/>
                </a:solidFill>
                <a:latin typeface="Arial" panose="020B0604020202020204" pitchFamily="34" charset="0"/>
                <a:ea typeface="Arial" panose="020B0604020202020204" pitchFamily="34" charset="0"/>
                <a:cs typeface="Arial" panose="020B0604020202020204" pitchFamily="34" charset="0"/>
              </a:defRPr>
            </a:lvl1pPr>
            <a:lvl2pPr marL="236538" indent="-134938">
              <a:lnSpc>
                <a:spcPct val="95000"/>
              </a:lnSpc>
              <a:spcBef>
                <a:spcPts val="900"/>
              </a:spcBef>
              <a:spcAft>
                <a:spcPts val="0"/>
              </a:spcAft>
              <a:buClr>
                <a:srgbClr val="00AEE4"/>
              </a:buClr>
              <a:buFont typeface="Arial" panose="020B0604020202020204" pitchFamily="34" charset="0"/>
              <a:buChar char="•"/>
              <a:tabLst/>
              <a:defRPr sz="1400" b="0" i="0" baseline="0">
                <a:solidFill>
                  <a:srgbClr val="3C4F59"/>
                </a:solidFill>
                <a:latin typeface="Arial" panose="020B0604020202020204" pitchFamily="34" charset="0"/>
                <a:ea typeface="Arial" panose="020B0604020202020204" pitchFamily="34" charset="0"/>
                <a:cs typeface="Arial" panose="020B0604020202020204" pitchFamily="34" charset="0"/>
              </a:defRPr>
            </a:lvl2pPr>
            <a:lvl3pPr marL="635000" indent="-169863">
              <a:lnSpc>
                <a:spcPct val="95000"/>
              </a:lnSpc>
              <a:spcBef>
                <a:spcPts val="500"/>
              </a:spcBef>
              <a:spcAft>
                <a:spcPts val="300"/>
              </a:spcAft>
              <a:buClr>
                <a:srgbClr val="00AEE4"/>
              </a:buClr>
              <a:buSzPct val="70000"/>
              <a:buFont typeface="Courier New" panose="02070309020205020404" pitchFamily="49" charset="0"/>
              <a:buChar char="o"/>
              <a:tabLst/>
              <a:defRPr sz="1200">
                <a:solidFill>
                  <a:srgbClr val="3C4F59"/>
                </a:solidFill>
                <a:latin typeface="Arial" panose="020B0604020202020204" pitchFamily="34" charset="0"/>
                <a:ea typeface="Arial" panose="020B0604020202020204" pitchFamily="34" charset="0"/>
                <a:cs typeface="Arial" panose="020B0604020202020204" pitchFamily="34" charset="0"/>
              </a:defRPr>
            </a:lvl3pPr>
            <a:lvl4pPr marL="1201738" indent="-169863">
              <a:lnSpc>
                <a:spcPct val="95000"/>
              </a:lnSpc>
              <a:buClr>
                <a:srgbClr val="00AEE4"/>
              </a:buClr>
              <a:tabLst/>
              <a:defRPr sz="1200">
                <a:solidFill>
                  <a:srgbClr val="3C4F59"/>
                </a:solidFill>
                <a:latin typeface="Arial" panose="020B0604020202020204" pitchFamily="34" charset="0"/>
                <a:ea typeface="Arial" panose="020B0604020202020204" pitchFamily="34" charset="0"/>
                <a:cs typeface="Arial" panose="020B0604020202020204" pitchFamily="34" charset="0"/>
              </a:defRPr>
            </a:lvl4pPr>
            <a:lvl5pPr marL="1778000" indent="-119063">
              <a:lnSpc>
                <a:spcPct val="95000"/>
              </a:lnSpc>
              <a:buClr>
                <a:srgbClr val="00AEE4"/>
              </a:buClr>
              <a:buSzPct val="70000"/>
              <a:tabLst/>
              <a:defRPr sz="1200">
                <a:solidFill>
                  <a:srgbClr val="3C4F59"/>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36AADB66-C32C-5848-8A8F-952A7A8DADFB}"/>
              </a:ext>
            </a:extLst>
          </p:cNvPr>
          <p:cNvSpPr/>
          <p:nvPr userDrawn="1"/>
        </p:nvSpPr>
        <p:spPr>
          <a:xfrm rot="10800000">
            <a:off x="0" y="4755706"/>
            <a:ext cx="9144000" cy="387793"/>
          </a:xfrm>
          <a:prstGeom prst="rect">
            <a:avLst/>
          </a:prstGeom>
          <a:gradFill>
            <a:gsLst>
              <a:gs pos="0">
                <a:srgbClr val="00AEE4"/>
              </a:gs>
              <a:gs pos="41000">
                <a:srgbClr val="0E7AAE"/>
              </a:gs>
              <a:gs pos="100000">
                <a:srgbClr val="1C457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Slide Number Placeholder 5">
            <a:extLst>
              <a:ext uri="{FF2B5EF4-FFF2-40B4-BE49-F238E27FC236}">
                <a16:creationId xmlns:a16="http://schemas.microsoft.com/office/drawing/2014/main" id="{364ABD54-C1DB-9D43-954B-CF6A13911032}"/>
              </a:ext>
            </a:extLst>
          </p:cNvPr>
          <p:cNvSpPr>
            <a:spLocks noGrp="1"/>
          </p:cNvSpPr>
          <p:nvPr>
            <p:ph type="sldNum" sz="quarter" idx="4"/>
          </p:nvPr>
        </p:nvSpPr>
        <p:spPr>
          <a:xfrm>
            <a:off x="8292266" y="4798649"/>
            <a:ext cx="450404" cy="185658"/>
          </a:xfrm>
          <a:prstGeom prst="rect">
            <a:avLst/>
          </a:prstGeom>
        </p:spPr>
        <p:txBody>
          <a:bodyPr vert="horz" lIns="0" tIns="0" rIns="0" bIns="0" rtlCol="0" anchor="b"/>
          <a:lstStyle>
            <a:lvl1pPr algn="r">
              <a:defRPr sz="900" b="1">
                <a:solidFill>
                  <a:schemeClr val="bg1"/>
                </a:solidFill>
                <a:latin typeface="+mn-lt"/>
              </a:defRPr>
            </a:lvl1pPr>
          </a:lstStyle>
          <a:p>
            <a:fld id="{B0462FEB-C181-8347-9EC4-DEDFCFCD9AD1}" type="slidenum">
              <a:rPr lang="en-US" smtClean="0"/>
              <a:pPr/>
              <a:t>‹#›</a:t>
            </a:fld>
            <a:endParaRPr lang="en-US" dirty="0"/>
          </a:p>
        </p:txBody>
      </p:sp>
      <p:sp>
        <p:nvSpPr>
          <p:cNvPr id="15" name="Text Box 42">
            <a:extLst>
              <a:ext uri="{FF2B5EF4-FFF2-40B4-BE49-F238E27FC236}">
                <a16:creationId xmlns:a16="http://schemas.microsoft.com/office/drawing/2014/main" id="{99C18D71-FC2F-064F-BA5A-BB681FE31162}"/>
              </a:ext>
              <a:ext uri="{C183D7F6-B498-43B3-948B-1728B52AA6E4}">
                <adec:decorative xmlns:adec="http://schemas.microsoft.com/office/drawing/2017/decorative" val="1"/>
              </a:ext>
            </a:extLst>
          </p:cNvPr>
          <p:cNvSpPr txBox="1"/>
          <p:nvPr userDrawn="1"/>
        </p:nvSpPr>
        <p:spPr>
          <a:xfrm>
            <a:off x="187617" y="4755707"/>
            <a:ext cx="4178300" cy="22860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b" anchorCtr="0" forceAA="0" compatLnSpc="1">
            <a:prstTxWarp prst="textNoShape">
              <a:avLst/>
            </a:prstTxWarp>
            <a:noAutofit/>
          </a:bodyPr>
          <a:lstStyle/>
          <a:p>
            <a:pPr marL="0" marR="0">
              <a:spcBef>
                <a:spcPts val="0"/>
              </a:spcBef>
              <a:spcAft>
                <a:spcPts val="0"/>
              </a:spcAft>
            </a:pPr>
            <a:r>
              <a:rPr lang="en-US" sz="900" b="1" i="1" dirty="0">
                <a:solidFill>
                  <a:srgbClr val="EEF2F7"/>
                </a:solidFill>
                <a:effectLst/>
                <a:latin typeface="Arial" panose="020B0604020202020204" pitchFamily="34" charset="0"/>
                <a:ea typeface="Times New Roman" panose="02020603050405020304" pitchFamily="18" charset="0"/>
                <a:cs typeface="Calibri" panose="020F0502020204030204" pitchFamily="34" charset="0"/>
              </a:rPr>
              <a:t>New York Culturally Responsive-Sustaining Education Framework</a:t>
            </a:r>
          </a:p>
        </p:txBody>
      </p:sp>
      <p:sp>
        <p:nvSpPr>
          <p:cNvPr id="10" name="Rectangle 9">
            <a:extLst>
              <a:ext uri="{FF2B5EF4-FFF2-40B4-BE49-F238E27FC236}">
                <a16:creationId xmlns:a16="http://schemas.microsoft.com/office/drawing/2014/main" id="{44B98BDD-949C-4175-88F2-BD9717E5E12D}"/>
              </a:ext>
            </a:extLst>
          </p:cNvPr>
          <p:cNvSpPr/>
          <p:nvPr userDrawn="1"/>
        </p:nvSpPr>
        <p:spPr>
          <a:xfrm>
            <a:off x="0" y="1144236"/>
            <a:ext cx="9144000" cy="109728"/>
          </a:xfrm>
          <a:prstGeom prst="rect">
            <a:avLst/>
          </a:prstGeom>
          <a:solidFill>
            <a:srgbClr val="662C6A"/>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dirty="0"/>
          </a:p>
        </p:txBody>
      </p:sp>
      <p:sp>
        <p:nvSpPr>
          <p:cNvPr id="12" name="Title 1">
            <a:extLst>
              <a:ext uri="{FF2B5EF4-FFF2-40B4-BE49-F238E27FC236}">
                <a16:creationId xmlns:a16="http://schemas.microsoft.com/office/drawing/2014/main" id="{97B409A7-2C51-4A04-8CD5-73AC15171D80}"/>
              </a:ext>
            </a:extLst>
          </p:cNvPr>
          <p:cNvSpPr>
            <a:spLocks noGrp="1"/>
          </p:cNvSpPr>
          <p:nvPr>
            <p:ph type="title"/>
          </p:nvPr>
        </p:nvSpPr>
        <p:spPr>
          <a:xfrm>
            <a:off x="329635" y="159193"/>
            <a:ext cx="5533284" cy="770020"/>
          </a:xfrm>
          <a:ln w="15875">
            <a:noFill/>
          </a:ln>
        </p:spPr>
        <p:txBody>
          <a:bodyPr wrap="square" lIns="0" tIns="0" rIns="0" bIns="0" anchor="ctr" anchorCtr="0">
            <a:noAutofit/>
          </a:bodyPr>
          <a:lstStyle>
            <a:lvl1pPr marL="7938" indent="0" algn="l">
              <a:lnSpc>
                <a:spcPct val="90000"/>
              </a:lnSpc>
              <a:spcBef>
                <a:spcPts val="600"/>
              </a:spcBef>
              <a:tabLst/>
              <a:defRPr sz="3400" b="1">
                <a:solidFill>
                  <a:srgbClr val="1C4578"/>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ontent Slide Two Colum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29635" y="1370215"/>
            <a:ext cx="8187833" cy="3110047"/>
          </a:xfrm>
        </p:spPr>
        <p:txBody>
          <a:bodyPr>
            <a:noAutofit/>
          </a:bodyPr>
          <a:lstStyle>
            <a:lvl1pPr marL="0" indent="0">
              <a:lnSpc>
                <a:spcPct val="95000"/>
              </a:lnSpc>
              <a:spcBef>
                <a:spcPts val="1700"/>
              </a:spcBef>
              <a:spcAft>
                <a:spcPts val="0"/>
              </a:spcAft>
              <a:buNone/>
              <a:defRPr sz="1800" b="1">
                <a:solidFill>
                  <a:srgbClr val="1C4578"/>
                </a:solidFill>
                <a:latin typeface="Arial" panose="020B0604020202020204" pitchFamily="34" charset="0"/>
                <a:ea typeface="Arial" panose="020B0604020202020204" pitchFamily="34" charset="0"/>
                <a:cs typeface="Arial" panose="020B0604020202020204" pitchFamily="34" charset="0"/>
              </a:defRPr>
            </a:lvl1pPr>
            <a:lvl2pPr marL="236538" indent="-134938">
              <a:lnSpc>
                <a:spcPct val="95000"/>
              </a:lnSpc>
              <a:spcBef>
                <a:spcPts val="900"/>
              </a:spcBef>
              <a:spcAft>
                <a:spcPts val="0"/>
              </a:spcAft>
              <a:buClr>
                <a:srgbClr val="00AEE4"/>
              </a:buClr>
              <a:buFont typeface="Arial" panose="020B0604020202020204" pitchFamily="34" charset="0"/>
              <a:buChar char="•"/>
              <a:tabLst/>
              <a:defRPr sz="1400" b="0" i="0" baseline="0">
                <a:solidFill>
                  <a:srgbClr val="3C4F59"/>
                </a:solidFill>
                <a:latin typeface="Arial" panose="020B0604020202020204" pitchFamily="34" charset="0"/>
                <a:ea typeface="Arial" panose="020B0604020202020204" pitchFamily="34" charset="0"/>
                <a:cs typeface="Arial" panose="020B0604020202020204" pitchFamily="34" charset="0"/>
              </a:defRPr>
            </a:lvl2pPr>
            <a:lvl3pPr marL="635000" indent="-169863">
              <a:lnSpc>
                <a:spcPct val="95000"/>
              </a:lnSpc>
              <a:spcBef>
                <a:spcPts val="500"/>
              </a:spcBef>
              <a:spcAft>
                <a:spcPts val="300"/>
              </a:spcAft>
              <a:buClr>
                <a:srgbClr val="00AEE4"/>
              </a:buClr>
              <a:buSzPct val="70000"/>
              <a:buFont typeface="Courier New" panose="02070309020205020404" pitchFamily="49" charset="0"/>
              <a:buChar char="o"/>
              <a:tabLst/>
              <a:defRPr sz="1200">
                <a:solidFill>
                  <a:srgbClr val="3C4F59"/>
                </a:solidFill>
                <a:latin typeface="Arial" panose="020B0604020202020204" pitchFamily="34" charset="0"/>
                <a:ea typeface="Arial" panose="020B0604020202020204" pitchFamily="34" charset="0"/>
                <a:cs typeface="Arial" panose="020B0604020202020204" pitchFamily="34" charset="0"/>
              </a:defRPr>
            </a:lvl3pPr>
            <a:lvl4pPr marL="1201738" indent="-169863">
              <a:lnSpc>
                <a:spcPct val="95000"/>
              </a:lnSpc>
              <a:buClr>
                <a:srgbClr val="00AEE4"/>
              </a:buClr>
              <a:tabLst/>
              <a:defRPr sz="1200">
                <a:solidFill>
                  <a:srgbClr val="3C4F59"/>
                </a:solidFill>
                <a:latin typeface="Arial" panose="020B0604020202020204" pitchFamily="34" charset="0"/>
                <a:ea typeface="Arial" panose="020B0604020202020204" pitchFamily="34" charset="0"/>
                <a:cs typeface="Arial" panose="020B0604020202020204" pitchFamily="34" charset="0"/>
              </a:defRPr>
            </a:lvl4pPr>
            <a:lvl5pPr marL="1778000" indent="-119063">
              <a:lnSpc>
                <a:spcPct val="95000"/>
              </a:lnSpc>
              <a:buClr>
                <a:srgbClr val="00AEE4"/>
              </a:buClr>
              <a:buSzPct val="70000"/>
              <a:tabLst/>
              <a:defRPr sz="1200">
                <a:solidFill>
                  <a:srgbClr val="3C4F59"/>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36AADB66-C32C-5848-8A8F-952A7A8DADFB}"/>
              </a:ext>
            </a:extLst>
          </p:cNvPr>
          <p:cNvSpPr/>
          <p:nvPr userDrawn="1"/>
        </p:nvSpPr>
        <p:spPr>
          <a:xfrm rot="10800000">
            <a:off x="0" y="4755707"/>
            <a:ext cx="9144000" cy="387792"/>
          </a:xfrm>
          <a:prstGeom prst="rect">
            <a:avLst/>
          </a:prstGeom>
          <a:gradFill>
            <a:gsLst>
              <a:gs pos="0">
                <a:srgbClr val="00AEE4"/>
              </a:gs>
              <a:gs pos="41000">
                <a:srgbClr val="0E7AAE"/>
              </a:gs>
              <a:gs pos="100000">
                <a:srgbClr val="1C457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Slide Number Placeholder 5">
            <a:extLst>
              <a:ext uri="{FF2B5EF4-FFF2-40B4-BE49-F238E27FC236}">
                <a16:creationId xmlns:a16="http://schemas.microsoft.com/office/drawing/2014/main" id="{364ABD54-C1DB-9D43-954B-CF6A13911032}"/>
              </a:ext>
            </a:extLst>
          </p:cNvPr>
          <p:cNvSpPr>
            <a:spLocks noGrp="1"/>
          </p:cNvSpPr>
          <p:nvPr>
            <p:ph type="sldNum" sz="quarter" idx="4"/>
          </p:nvPr>
        </p:nvSpPr>
        <p:spPr>
          <a:xfrm>
            <a:off x="8292266" y="4798649"/>
            <a:ext cx="450404" cy="185658"/>
          </a:xfrm>
          <a:prstGeom prst="rect">
            <a:avLst/>
          </a:prstGeom>
        </p:spPr>
        <p:txBody>
          <a:bodyPr vert="horz" lIns="0" tIns="0" rIns="0" bIns="0" rtlCol="0" anchor="b"/>
          <a:lstStyle>
            <a:lvl1pPr algn="r">
              <a:defRPr sz="900" b="1">
                <a:solidFill>
                  <a:schemeClr val="bg1"/>
                </a:solidFill>
                <a:latin typeface="+mn-lt"/>
              </a:defRPr>
            </a:lvl1pPr>
          </a:lstStyle>
          <a:p>
            <a:fld id="{B0462FEB-C181-8347-9EC4-DEDFCFCD9AD1}" type="slidenum">
              <a:rPr lang="en-US" smtClean="0"/>
              <a:pPr/>
              <a:t>‹#›</a:t>
            </a:fld>
            <a:endParaRPr lang="en-US" dirty="0"/>
          </a:p>
        </p:txBody>
      </p:sp>
      <p:sp>
        <p:nvSpPr>
          <p:cNvPr id="15" name="Text Box 42">
            <a:extLst>
              <a:ext uri="{FF2B5EF4-FFF2-40B4-BE49-F238E27FC236}">
                <a16:creationId xmlns:a16="http://schemas.microsoft.com/office/drawing/2014/main" id="{99C18D71-FC2F-064F-BA5A-BB681FE31162}"/>
              </a:ext>
              <a:ext uri="{C183D7F6-B498-43B3-948B-1728B52AA6E4}">
                <adec:decorative xmlns:adec="http://schemas.microsoft.com/office/drawing/2017/decorative" val="1"/>
              </a:ext>
            </a:extLst>
          </p:cNvPr>
          <p:cNvSpPr txBox="1"/>
          <p:nvPr userDrawn="1"/>
        </p:nvSpPr>
        <p:spPr>
          <a:xfrm>
            <a:off x="187617" y="4755707"/>
            <a:ext cx="4178300" cy="22860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b" anchorCtr="0" forceAA="0" compatLnSpc="1">
            <a:prstTxWarp prst="textNoShape">
              <a:avLst/>
            </a:prstTxWarp>
            <a:noAutofit/>
          </a:bodyPr>
          <a:lstStyle/>
          <a:p>
            <a:pPr marL="0" marR="0">
              <a:spcBef>
                <a:spcPts val="0"/>
              </a:spcBef>
              <a:spcAft>
                <a:spcPts val="0"/>
              </a:spcAft>
            </a:pPr>
            <a:r>
              <a:rPr lang="en-US" sz="900" b="1" i="1" dirty="0">
                <a:solidFill>
                  <a:srgbClr val="EEF2F7"/>
                </a:solidFill>
                <a:effectLst/>
                <a:latin typeface="Arial" panose="020B0604020202020204" pitchFamily="34" charset="0"/>
                <a:ea typeface="Times New Roman" panose="02020603050405020304" pitchFamily="18" charset="0"/>
                <a:cs typeface="Calibri" panose="020F0502020204030204" pitchFamily="34" charset="0"/>
              </a:rPr>
              <a:t>New York Culturally Responsive-Sustaining Education Framework</a:t>
            </a:r>
          </a:p>
        </p:txBody>
      </p:sp>
      <p:sp>
        <p:nvSpPr>
          <p:cNvPr id="10" name="Rectangle 9">
            <a:extLst>
              <a:ext uri="{FF2B5EF4-FFF2-40B4-BE49-F238E27FC236}">
                <a16:creationId xmlns:a16="http://schemas.microsoft.com/office/drawing/2014/main" id="{44B98BDD-949C-4175-88F2-BD9717E5E12D}"/>
              </a:ext>
            </a:extLst>
          </p:cNvPr>
          <p:cNvSpPr/>
          <p:nvPr userDrawn="1"/>
        </p:nvSpPr>
        <p:spPr>
          <a:xfrm>
            <a:off x="0" y="1144236"/>
            <a:ext cx="9144000" cy="109728"/>
          </a:xfrm>
          <a:prstGeom prst="rect">
            <a:avLst/>
          </a:prstGeom>
          <a:solidFill>
            <a:srgbClr val="662C6A"/>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dirty="0"/>
          </a:p>
        </p:txBody>
      </p:sp>
      <p:sp>
        <p:nvSpPr>
          <p:cNvPr id="12" name="Title 1">
            <a:extLst>
              <a:ext uri="{FF2B5EF4-FFF2-40B4-BE49-F238E27FC236}">
                <a16:creationId xmlns:a16="http://schemas.microsoft.com/office/drawing/2014/main" id="{97B409A7-2C51-4A04-8CD5-73AC15171D80}"/>
              </a:ext>
            </a:extLst>
          </p:cNvPr>
          <p:cNvSpPr>
            <a:spLocks noGrp="1"/>
          </p:cNvSpPr>
          <p:nvPr>
            <p:ph type="title"/>
          </p:nvPr>
        </p:nvSpPr>
        <p:spPr>
          <a:xfrm>
            <a:off x="329635" y="159193"/>
            <a:ext cx="5533284" cy="770020"/>
          </a:xfrm>
          <a:ln w="15875">
            <a:noFill/>
          </a:ln>
        </p:spPr>
        <p:txBody>
          <a:bodyPr wrap="square" lIns="0" tIns="0" rIns="0" bIns="0" anchor="ctr" anchorCtr="0">
            <a:noAutofit/>
          </a:bodyPr>
          <a:lstStyle>
            <a:lvl1pPr marL="7938" indent="0" algn="l">
              <a:lnSpc>
                <a:spcPct val="90000"/>
              </a:lnSpc>
              <a:spcBef>
                <a:spcPts val="600"/>
              </a:spcBef>
              <a:tabLst/>
              <a:defRPr sz="3400" b="1">
                <a:solidFill>
                  <a:srgbClr val="1C4578"/>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039045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314269" y="4767264"/>
            <a:ext cx="372533" cy="273844"/>
          </a:xfrm>
          <a:prstGeom prst="rect">
            <a:avLst/>
          </a:prstGeom>
        </p:spPr>
        <p:txBody>
          <a:bodyPr vert="horz" lIns="91440" tIns="45720" rIns="91440" bIns="45720" rtlCol="0" anchor="ctr"/>
          <a:lstStyle>
            <a:lvl1pPr algn="r">
              <a:defRPr sz="900">
                <a:solidFill>
                  <a:srgbClr val="1C4578"/>
                </a:solidFill>
              </a:defRPr>
            </a:lvl1pPr>
          </a:lstStyle>
          <a:p>
            <a:fld id="{B0462FEB-C181-8347-9EC4-DEDFCFCD9AD1}" type="slidenum">
              <a:rPr lang="en-US" smtClean="0"/>
              <a:pPr/>
              <a:t>‹#›</a:t>
            </a:fld>
            <a:endParaRPr lang="en-US" dirty="0"/>
          </a:p>
        </p:txBody>
      </p:sp>
      <p:sp>
        <p:nvSpPr>
          <p:cNvPr id="4" name="Footer Placeholder 3">
            <a:extLst>
              <a:ext uri="{FF2B5EF4-FFF2-40B4-BE49-F238E27FC236}">
                <a16:creationId xmlns:a16="http://schemas.microsoft.com/office/drawing/2014/main" id="{86D95956-78FA-BB47-BFC1-94C3C0DABB2D}"/>
              </a:ext>
            </a:extLst>
          </p:cNvPr>
          <p:cNvSpPr>
            <a:spLocks noGrp="1"/>
          </p:cNvSpPr>
          <p:nvPr>
            <p:ph type="ftr" sz="quarter" idx="3"/>
          </p:nvPr>
        </p:nvSpPr>
        <p:spPr>
          <a:xfrm>
            <a:off x="457198" y="4767263"/>
            <a:ext cx="5657852"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New York Culturally Responsive-Sustaining Education Framework</a:t>
            </a:r>
          </a:p>
        </p:txBody>
      </p:sp>
    </p:spTree>
  </p:cSld>
  <p:clrMap bg1="lt1" tx1="dk1" bg2="lt2" tx2="dk2" accent1="accent1" accent2="accent2" accent3="accent3" accent4="accent4" accent5="accent5" accent6="accent6" hlink="hlink" folHlink="folHlink"/>
  <p:sldLayoutIdLst>
    <p:sldLayoutId id="2147483662" r:id="rId1"/>
    <p:sldLayoutId id="2147483742" r:id="rId2"/>
    <p:sldLayoutId id="2147483743" r:id="rId3"/>
    <p:sldLayoutId id="2147483744" r:id="rId4"/>
    <p:sldLayoutId id="2147483745" r:id="rId5"/>
    <p:sldLayoutId id="2147483736" r:id="rId6"/>
    <p:sldLayoutId id="2147483738" r:id="rId7"/>
    <p:sldLayoutId id="2147483650" r:id="rId8"/>
    <p:sldLayoutId id="2147483749" r:id="rId9"/>
    <p:sldLayoutId id="2147483741" r:id="rId10"/>
    <p:sldLayoutId id="2147483739" r:id="rId11"/>
    <p:sldLayoutId id="2147483747" r:id="rId12"/>
    <p:sldLayoutId id="2147483748" r:id="rId13"/>
    <p:sldLayoutId id="2147483746" r:id="rId14"/>
    <p:sldLayoutId id="2147483737" r:id="rId15"/>
    <p:sldLayoutId id="2147483660" r:id="rId16"/>
    <p:sldLayoutId id="2147483750" r:id="rId17"/>
  </p:sldLayoutIdLst>
  <p:hf hdr="0" ftr="0" dt="0"/>
  <p:txStyles>
    <p:titleStyle>
      <a:lvl1pPr algn="l" defTabSz="457189" rtl="0" eaLnBrk="1" latinLnBrk="0" hangingPunct="1">
        <a:spcBef>
          <a:spcPct val="0"/>
        </a:spcBef>
        <a:buNone/>
        <a:defRPr sz="4000" b="1" kern="1200">
          <a:solidFill>
            <a:srgbClr val="1C4578"/>
          </a:solidFill>
          <a:latin typeface="+mj-lt"/>
          <a:ea typeface="Helvetica" pitchFamily="2" charset="0"/>
          <a:cs typeface="Arial" panose="020B0604020202020204" pitchFamily="34" charset="0"/>
        </a:defRPr>
      </a:lvl1pPr>
    </p:titleStyle>
    <p:bodyStyle>
      <a:lvl1pPr marL="0" marR="0" indent="0" algn="l" defTabSz="457189" rtl="0" eaLnBrk="1" fontAlgn="auto" latinLnBrk="0" hangingPunct="1">
        <a:lnSpc>
          <a:spcPct val="95000"/>
        </a:lnSpc>
        <a:spcBef>
          <a:spcPct val="20000"/>
        </a:spcBef>
        <a:spcAft>
          <a:spcPts val="0"/>
        </a:spcAft>
        <a:buClrTx/>
        <a:buSzTx/>
        <a:buFont typeface="Arial"/>
        <a:buNone/>
        <a:tabLst/>
        <a:defRPr sz="1800" b="1" kern="1200">
          <a:solidFill>
            <a:srgbClr val="1C4578"/>
          </a:solidFill>
          <a:latin typeface="+mn-lt"/>
          <a:ea typeface="Helvetica" pitchFamily="2" charset="0"/>
          <a:cs typeface="Arial" panose="020B0604020202020204" pitchFamily="34" charset="0"/>
        </a:defRPr>
      </a:lvl1pPr>
      <a:lvl2pPr marL="465138" marR="0" indent="-177800" algn="l" defTabSz="457189" rtl="0" eaLnBrk="1" fontAlgn="auto" latinLnBrk="0" hangingPunct="1">
        <a:lnSpc>
          <a:spcPct val="95000"/>
        </a:lnSpc>
        <a:spcBef>
          <a:spcPct val="20000"/>
        </a:spcBef>
        <a:spcAft>
          <a:spcPts val="0"/>
        </a:spcAft>
        <a:buClr>
          <a:srgbClr val="00AEE4"/>
        </a:buClr>
        <a:buSzTx/>
        <a:buFont typeface="Arial" panose="020B0604020202020204" pitchFamily="34" charset="0"/>
        <a:buChar char="•"/>
        <a:tabLst/>
        <a:defRPr sz="1400" b="0" kern="1200">
          <a:solidFill>
            <a:srgbClr val="3C4F59"/>
          </a:solidFill>
          <a:latin typeface="+mn-lt"/>
          <a:ea typeface="+mn-ea"/>
          <a:cs typeface="Arial" panose="020B0604020202020204" pitchFamily="34" charset="0"/>
        </a:defRPr>
      </a:lvl2pPr>
      <a:lvl3pPr marL="693738" marR="0" indent="-119063" algn="l" defTabSz="457189" rtl="0" eaLnBrk="1" fontAlgn="auto" latinLnBrk="0" hangingPunct="1">
        <a:lnSpc>
          <a:spcPct val="95000"/>
        </a:lnSpc>
        <a:spcBef>
          <a:spcPct val="20000"/>
        </a:spcBef>
        <a:spcAft>
          <a:spcPts val="0"/>
        </a:spcAft>
        <a:buClr>
          <a:srgbClr val="00AEE4"/>
        </a:buClr>
        <a:buSzPct val="80000"/>
        <a:buFont typeface="Courier New" panose="02070309020205020404" pitchFamily="49" charset="0"/>
        <a:buChar char="o"/>
        <a:tabLst/>
        <a:defRPr sz="1200" kern="1200">
          <a:solidFill>
            <a:srgbClr val="3C4F59"/>
          </a:solidFill>
          <a:latin typeface="+mn-lt"/>
          <a:ea typeface="Corbel" charset="0"/>
          <a:cs typeface="Arial" panose="020B0604020202020204" pitchFamily="34" charset="0"/>
        </a:defRPr>
      </a:lvl3pPr>
      <a:lvl4pPr marL="973138" marR="0" indent="-169863" algn="l" defTabSz="457189" rtl="0" eaLnBrk="1" fontAlgn="auto" latinLnBrk="0" hangingPunct="1">
        <a:lnSpc>
          <a:spcPct val="95000"/>
        </a:lnSpc>
        <a:spcBef>
          <a:spcPct val="20000"/>
        </a:spcBef>
        <a:spcAft>
          <a:spcPts val="0"/>
        </a:spcAft>
        <a:buClr>
          <a:srgbClr val="00AEE4"/>
        </a:buClr>
        <a:buSzTx/>
        <a:buFont typeface="Arial"/>
        <a:buChar char="–"/>
        <a:tabLst/>
        <a:defRPr sz="1200" kern="1200">
          <a:solidFill>
            <a:srgbClr val="3C4F59"/>
          </a:solidFill>
          <a:latin typeface="+mn-lt"/>
          <a:ea typeface="+mn-ea"/>
          <a:cs typeface="Arial" panose="020B0604020202020204" pitchFamily="34" charset="0"/>
        </a:defRPr>
      </a:lvl4pPr>
      <a:lvl5pPr marL="1430338" marR="0" indent="-169863" algn="l" defTabSz="457189" rtl="0" eaLnBrk="1" fontAlgn="auto" latinLnBrk="0" hangingPunct="1">
        <a:lnSpc>
          <a:spcPct val="95000"/>
        </a:lnSpc>
        <a:spcBef>
          <a:spcPct val="20000"/>
        </a:spcBef>
        <a:spcAft>
          <a:spcPts val="0"/>
        </a:spcAft>
        <a:buClr>
          <a:srgbClr val="00AEE4"/>
        </a:buClr>
        <a:buSzTx/>
        <a:buFont typeface="Arial"/>
        <a:buChar char="»"/>
        <a:tabLst/>
        <a:defRPr sz="1200" kern="1200">
          <a:solidFill>
            <a:srgbClr val="3C4F59"/>
          </a:solidFill>
          <a:latin typeface="+mn-lt"/>
          <a:ea typeface="+mn-ea"/>
          <a:cs typeface="Arial" panose="020B0604020202020204"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10.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hyperlink" Target="http://www.nysed.gov/crs/resources" TargetMode="External"/><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nysed.gov/crs" TargetMode="External"/><Relationship Id="rId7" Type="http://schemas.openxmlformats.org/officeDocument/2006/relationships/hyperlink" Target="http://www.nysed.gov/common/nysed/files/programs/crs/crs-framework-roadmap.pdf" TargetMode="External"/><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hyperlink" Target="http://www.nysed.gov/crs/resources" TargetMode="External"/><Relationship Id="rId5" Type="http://schemas.openxmlformats.org/officeDocument/2006/relationships/hyperlink" Target="http://www.nysed.gov/common/nysed/files/programs/crs/culturally-responsive-sustaining-education-framework.pdf" TargetMode="External"/><Relationship Id="rId4" Type="http://schemas.openxmlformats.org/officeDocument/2006/relationships/hyperlink" Target="https://ies.ed.gov/ncee/edlabs/regions/appalachia" TargetMode="External"/><Relationship Id="rId9" Type="http://schemas.openxmlformats.org/officeDocument/2006/relationships/image" Target="../media/image12.png"/></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17.xml"/><Relationship Id="rId5" Type="http://schemas.openxmlformats.org/officeDocument/2006/relationships/image" Target="../media/image18.png"/><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s://ies.ed.gov/ncee/edlabs/regions/appalachia" TargetMode="External"/><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hyperlink" Target="http://nysed.gov/crs"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665DDF-DA19-4113-B70F-23AA333FFFA6}"/>
              </a:ext>
            </a:extLst>
          </p:cNvPr>
          <p:cNvSpPr>
            <a:spLocks noGrp="1"/>
          </p:cNvSpPr>
          <p:nvPr>
            <p:ph type="ctrTitle"/>
          </p:nvPr>
        </p:nvSpPr>
        <p:spPr>
          <a:xfrm>
            <a:off x="520726" y="832252"/>
            <a:ext cx="5007877" cy="2474790"/>
          </a:xfrm>
        </p:spPr>
        <p:txBody>
          <a:bodyPr/>
          <a:lstStyle/>
          <a:p>
            <a:r>
              <a:rPr lang="en-US" sz="3300" dirty="0"/>
              <a:t>New York Culturally Responsive-Sustaining Education Framework </a:t>
            </a:r>
          </a:p>
        </p:txBody>
      </p:sp>
      <p:sp>
        <p:nvSpPr>
          <p:cNvPr id="5" name="Subtitle 4">
            <a:extLst>
              <a:ext uri="{FF2B5EF4-FFF2-40B4-BE49-F238E27FC236}">
                <a16:creationId xmlns:a16="http://schemas.microsoft.com/office/drawing/2014/main" id="{D08ACDE9-EDB7-4F53-8D0C-4190A5745B1B}"/>
              </a:ext>
            </a:extLst>
          </p:cNvPr>
          <p:cNvSpPr>
            <a:spLocks noGrp="1"/>
          </p:cNvSpPr>
          <p:nvPr>
            <p:ph type="subTitle" idx="1"/>
          </p:nvPr>
        </p:nvSpPr>
        <p:spPr>
          <a:xfrm>
            <a:off x="520726" y="3118506"/>
            <a:ext cx="4457674" cy="664635"/>
          </a:xfrm>
        </p:spPr>
        <p:txBody>
          <a:bodyPr/>
          <a:lstStyle/>
          <a:p>
            <a:r>
              <a:rPr lang="en-US" dirty="0"/>
              <a:t>General Session</a:t>
            </a:r>
          </a:p>
        </p:txBody>
      </p:sp>
    </p:spTree>
    <p:extLst>
      <p:ext uri="{BB962C8B-B14F-4D97-AF65-F5344CB8AC3E}">
        <p14:creationId xmlns:p14="http://schemas.microsoft.com/office/powerpoint/2010/main" val="22782810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78B0D04-4B0E-485A-BD4E-68B2CA8B5527}"/>
              </a:ext>
            </a:extLst>
          </p:cNvPr>
          <p:cNvSpPr>
            <a:spLocks noGrp="1"/>
          </p:cNvSpPr>
          <p:nvPr>
            <p:ph type="title"/>
          </p:nvPr>
        </p:nvSpPr>
        <p:spPr>
          <a:xfrm>
            <a:off x="433138" y="207694"/>
            <a:ext cx="7332871" cy="770020"/>
          </a:xfrm>
        </p:spPr>
        <p:txBody>
          <a:bodyPr/>
          <a:lstStyle/>
          <a:p>
            <a:r>
              <a:rPr lang="en-US" dirty="0"/>
              <a:t>Introductions: Partner/Group Work</a:t>
            </a:r>
          </a:p>
        </p:txBody>
      </p:sp>
      <p:sp>
        <p:nvSpPr>
          <p:cNvPr id="4" name="Slide Number Placeholder 3">
            <a:extLst>
              <a:ext uri="{FF2B5EF4-FFF2-40B4-BE49-F238E27FC236}">
                <a16:creationId xmlns:a16="http://schemas.microsoft.com/office/drawing/2014/main" id="{D735F3CA-6813-4AF6-AF42-3280F2E30D26}"/>
              </a:ext>
            </a:extLst>
          </p:cNvPr>
          <p:cNvSpPr>
            <a:spLocks noGrp="1"/>
          </p:cNvSpPr>
          <p:nvPr>
            <p:ph type="sldNum" sz="quarter" idx="4"/>
          </p:nvPr>
        </p:nvSpPr>
        <p:spPr/>
        <p:txBody>
          <a:bodyPr/>
          <a:lstStyle/>
          <a:p>
            <a:fld id="{B0462FEB-C181-8347-9EC4-DEDFCFCD9AD1}" type="slidenum">
              <a:rPr lang="en-US" smtClean="0"/>
              <a:pPr/>
              <a:t>10</a:t>
            </a:fld>
            <a:endParaRPr lang="en-US" dirty="0"/>
          </a:p>
        </p:txBody>
      </p:sp>
      <p:sp>
        <p:nvSpPr>
          <p:cNvPr id="6" name="Content Placeholder 19">
            <a:extLst>
              <a:ext uri="{FF2B5EF4-FFF2-40B4-BE49-F238E27FC236}">
                <a16:creationId xmlns:a16="http://schemas.microsoft.com/office/drawing/2014/main" id="{4798CEC2-140B-2348-B1F9-8A93872CB629}"/>
              </a:ext>
            </a:extLst>
          </p:cNvPr>
          <p:cNvSpPr txBox="1">
            <a:spLocks/>
          </p:cNvSpPr>
          <p:nvPr/>
        </p:nvSpPr>
        <p:spPr>
          <a:xfrm>
            <a:off x="329635" y="1370215"/>
            <a:ext cx="8639553" cy="3378320"/>
          </a:xfrm>
          <a:prstGeom prst="rect">
            <a:avLst/>
          </a:prstGeom>
        </p:spPr>
        <p:txBody>
          <a:bodyPr/>
          <a:lstStyle>
            <a:lvl1pPr marL="0" marR="0" indent="0" algn="l" defTabSz="457189" rtl="0" eaLnBrk="1" fontAlgn="auto" latinLnBrk="0" hangingPunct="1">
              <a:lnSpc>
                <a:spcPct val="95000"/>
              </a:lnSpc>
              <a:spcBef>
                <a:spcPct val="20000"/>
              </a:spcBef>
              <a:spcAft>
                <a:spcPts val="0"/>
              </a:spcAft>
              <a:buClrTx/>
              <a:buSzTx/>
              <a:buFont typeface="Arial"/>
              <a:buNone/>
              <a:tabLst/>
              <a:defRPr sz="1800" b="1" kern="1200">
                <a:solidFill>
                  <a:srgbClr val="1C4578"/>
                </a:solidFill>
                <a:latin typeface="+mn-lt"/>
                <a:ea typeface="Helvetica" pitchFamily="2" charset="0"/>
                <a:cs typeface="Arial" panose="020B0604020202020204" pitchFamily="34" charset="0"/>
              </a:defRPr>
            </a:lvl1pPr>
            <a:lvl2pPr marL="465138" marR="0" indent="-177800" algn="l" defTabSz="457189" rtl="0" eaLnBrk="1" fontAlgn="auto" latinLnBrk="0" hangingPunct="1">
              <a:lnSpc>
                <a:spcPct val="95000"/>
              </a:lnSpc>
              <a:spcBef>
                <a:spcPct val="20000"/>
              </a:spcBef>
              <a:spcAft>
                <a:spcPts val="0"/>
              </a:spcAft>
              <a:buClr>
                <a:srgbClr val="00AEE4"/>
              </a:buClr>
              <a:buSzTx/>
              <a:buFont typeface="Arial" panose="020B0604020202020204" pitchFamily="34" charset="0"/>
              <a:buChar char="•"/>
              <a:tabLst/>
              <a:defRPr sz="1400" b="0" kern="1200">
                <a:solidFill>
                  <a:srgbClr val="3C4F59"/>
                </a:solidFill>
                <a:latin typeface="+mn-lt"/>
                <a:ea typeface="+mn-ea"/>
                <a:cs typeface="Arial" panose="020B0604020202020204" pitchFamily="34" charset="0"/>
              </a:defRPr>
            </a:lvl2pPr>
            <a:lvl3pPr marL="693738" marR="0" indent="-119063" algn="l" defTabSz="457189" rtl="0" eaLnBrk="1" fontAlgn="auto" latinLnBrk="0" hangingPunct="1">
              <a:lnSpc>
                <a:spcPct val="95000"/>
              </a:lnSpc>
              <a:spcBef>
                <a:spcPct val="20000"/>
              </a:spcBef>
              <a:spcAft>
                <a:spcPts val="0"/>
              </a:spcAft>
              <a:buClr>
                <a:srgbClr val="00AEE4"/>
              </a:buClr>
              <a:buSzPct val="80000"/>
              <a:buFont typeface="Courier New" panose="02070309020205020404" pitchFamily="49" charset="0"/>
              <a:buChar char="o"/>
              <a:tabLst/>
              <a:defRPr sz="1200" kern="1200">
                <a:solidFill>
                  <a:srgbClr val="3C4F59"/>
                </a:solidFill>
                <a:latin typeface="+mn-lt"/>
                <a:ea typeface="Corbel" charset="0"/>
                <a:cs typeface="Arial" panose="020B0604020202020204" pitchFamily="34" charset="0"/>
              </a:defRPr>
            </a:lvl3pPr>
            <a:lvl4pPr marL="973138" marR="0" indent="-169863" algn="l" defTabSz="457189" rtl="0" eaLnBrk="1" fontAlgn="auto" latinLnBrk="0" hangingPunct="1">
              <a:lnSpc>
                <a:spcPct val="95000"/>
              </a:lnSpc>
              <a:spcBef>
                <a:spcPct val="20000"/>
              </a:spcBef>
              <a:spcAft>
                <a:spcPts val="0"/>
              </a:spcAft>
              <a:buClr>
                <a:srgbClr val="00AEE4"/>
              </a:buClr>
              <a:buSzTx/>
              <a:buFont typeface="Arial"/>
              <a:buChar char="–"/>
              <a:tabLst/>
              <a:defRPr sz="1200" kern="1200">
                <a:solidFill>
                  <a:srgbClr val="3C4F59"/>
                </a:solidFill>
                <a:latin typeface="+mn-lt"/>
                <a:ea typeface="+mn-ea"/>
                <a:cs typeface="Arial" panose="020B0604020202020204" pitchFamily="34" charset="0"/>
              </a:defRPr>
            </a:lvl4pPr>
            <a:lvl5pPr marL="1430338" marR="0" indent="-169863" algn="l" defTabSz="457189" rtl="0" eaLnBrk="1" fontAlgn="auto" latinLnBrk="0" hangingPunct="1">
              <a:lnSpc>
                <a:spcPct val="95000"/>
              </a:lnSpc>
              <a:spcBef>
                <a:spcPct val="20000"/>
              </a:spcBef>
              <a:spcAft>
                <a:spcPts val="0"/>
              </a:spcAft>
              <a:buClr>
                <a:srgbClr val="00AEE4"/>
              </a:buClr>
              <a:buSzTx/>
              <a:buFont typeface="Arial"/>
              <a:buChar char="»"/>
              <a:tabLst/>
              <a:defRPr sz="1200" kern="1200">
                <a:solidFill>
                  <a:srgbClr val="3C4F59"/>
                </a:solidFill>
                <a:latin typeface="+mn-lt"/>
                <a:ea typeface="+mn-ea"/>
                <a:cs typeface="Arial" panose="020B0604020202020204"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dirty="0">
                <a:solidFill>
                  <a:schemeClr val="tx2"/>
                </a:solidFill>
              </a:rPr>
              <a:t>Please share your responses with a partner or in a small group</a:t>
            </a:r>
            <a:r>
              <a:rPr lang="en-US" sz="2200" b="0" dirty="0">
                <a:solidFill>
                  <a:schemeClr val="tx2"/>
                </a:solidFill>
              </a:rPr>
              <a:t>.</a:t>
            </a:r>
          </a:p>
          <a:p>
            <a:endParaRPr lang="en-US" sz="1000" dirty="0">
              <a:solidFill>
                <a:schemeClr val="tx2"/>
              </a:solidFill>
            </a:endParaRPr>
          </a:p>
          <a:p>
            <a:pPr marL="342900" lvl="0" indent="-342900">
              <a:lnSpc>
                <a:spcPct val="100000"/>
              </a:lnSpc>
              <a:spcBef>
                <a:spcPts val="600"/>
              </a:spcBef>
              <a:spcAft>
                <a:spcPts val="600"/>
              </a:spcAft>
              <a:buFont typeface="+mj-lt"/>
              <a:buAutoNum type="arabicPeriod"/>
            </a:pPr>
            <a:r>
              <a:rPr lang="en-US" sz="2000" b="0" dirty="0"/>
              <a:t>What is your full name?</a:t>
            </a:r>
          </a:p>
          <a:p>
            <a:pPr marL="342900" lvl="0" indent="-342900">
              <a:lnSpc>
                <a:spcPct val="100000"/>
              </a:lnSpc>
              <a:spcBef>
                <a:spcPts val="600"/>
              </a:spcBef>
              <a:spcAft>
                <a:spcPts val="600"/>
              </a:spcAft>
              <a:buFont typeface="+mj-lt"/>
              <a:buAutoNum type="arabicPeriod"/>
            </a:pPr>
            <a:r>
              <a:rPr lang="en-US" sz="2000" b="0" dirty="0"/>
              <a:t>Do you know who chose it or why it was chosen for you?</a:t>
            </a:r>
          </a:p>
          <a:p>
            <a:pPr marL="342900" lvl="0" indent="-342900">
              <a:lnSpc>
                <a:spcPct val="100000"/>
              </a:lnSpc>
              <a:spcBef>
                <a:spcPts val="600"/>
              </a:spcBef>
              <a:spcAft>
                <a:spcPts val="600"/>
              </a:spcAft>
              <a:buFont typeface="+mj-lt"/>
              <a:buAutoNum type="arabicPeriod"/>
            </a:pPr>
            <a:r>
              <a:rPr lang="en-US" sz="2000" b="0" dirty="0"/>
              <a:t>Is there any family or ethnic significance to your name?</a:t>
            </a:r>
          </a:p>
          <a:p>
            <a:pPr>
              <a:spcBef>
                <a:spcPts val="1200"/>
              </a:spcBef>
            </a:pPr>
            <a:endParaRPr lang="en-US" dirty="0"/>
          </a:p>
        </p:txBody>
      </p:sp>
      <p:pic>
        <p:nvPicPr>
          <p:cNvPr id="5" name="Picture 4">
            <a:extLst>
              <a:ext uri="{FF2B5EF4-FFF2-40B4-BE49-F238E27FC236}">
                <a16:creationId xmlns:a16="http://schemas.microsoft.com/office/drawing/2014/main" id="{6E16D023-947D-7945-A96B-2E8E9AA958D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563394" y="2925238"/>
            <a:ext cx="1580606" cy="1823297"/>
          </a:xfrm>
          <a:prstGeom prst="rect">
            <a:avLst/>
          </a:prstGeom>
        </p:spPr>
      </p:pic>
    </p:spTree>
    <p:extLst>
      <p:ext uri="{BB962C8B-B14F-4D97-AF65-F5344CB8AC3E}">
        <p14:creationId xmlns:p14="http://schemas.microsoft.com/office/powerpoint/2010/main" val="32110611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78B0D04-4B0E-485A-BD4E-68B2CA8B5527}"/>
              </a:ext>
            </a:extLst>
          </p:cNvPr>
          <p:cNvSpPr>
            <a:spLocks noGrp="1"/>
          </p:cNvSpPr>
          <p:nvPr>
            <p:ph type="title"/>
          </p:nvPr>
        </p:nvSpPr>
        <p:spPr>
          <a:xfrm>
            <a:off x="436413" y="231924"/>
            <a:ext cx="7750657" cy="770020"/>
          </a:xfrm>
        </p:spPr>
        <p:txBody>
          <a:bodyPr/>
          <a:lstStyle/>
          <a:p>
            <a:r>
              <a:rPr lang="en-US" dirty="0"/>
              <a:t>Introductions: Full Group Discussion</a:t>
            </a:r>
          </a:p>
        </p:txBody>
      </p:sp>
      <p:sp>
        <p:nvSpPr>
          <p:cNvPr id="7" name="Content Placeholder 16">
            <a:extLst>
              <a:ext uri="{FF2B5EF4-FFF2-40B4-BE49-F238E27FC236}">
                <a16:creationId xmlns:a16="http://schemas.microsoft.com/office/drawing/2014/main" id="{2815C4A5-E968-0D46-9C0A-E77C6A4FBDDF}"/>
              </a:ext>
            </a:extLst>
          </p:cNvPr>
          <p:cNvSpPr txBox="1">
            <a:spLocks/>
          </p:cNvSpPr>
          <p:nvPr/>
        </p:nvSpPr>
        <p:spPr>
          <a:xfrm>
            <a:off x="361839" y="1550588"/>
            <a:ext cx="7482021" cy="2749300"/>
          </a:xfrm>
          <a:prstGeom prst="rect">
            <a:avLst/>
          </a:prstGeom>
        </p:spPr>
        <p:txBody>
          <a:bodyPr/>
          <a:lstStyle>
            <a:lvl1pPr marL="0" marR="0" indent="0" algn="l" defTabSz="457189" rtl="0" eaLnBrk="1" fontAlgn="auto" latinLnBrk="0" hangingPunct="1">
              <a:lnSpc>
                <a:spcPct val="95000"/>
              </a:lnSpc>
              <a:spcBef>
                <a:spcPct val="20000"/>
              </a:spcBef>
              <a:spcAft>
                <a:spcPts val="0"/>
              </a:spcAft>
              <a:buClrTx/>
              <a:buSzTx/>
              <a:buFont typeface="Arial"/>
              <a:buNone/>
              <a:tabLst/>
              <a:defRPr sz="1800" b="1" kern="1200">
                <a:solidFill>
                  <a:srgbClr val="1C4578"/>
                </a:solidFill>
                <a:latin typeface="+mn-lt"/>
                <a:ea typeface="Helvetica" pitchFamily="2" charset="0"/>
                <a:cs typeface="Arial" panose="020B0604020202020204" pitchFamily="34" charset="0"/>
              </a:defRPr>
            </a:lvl1pPr>
            <a:lvl2pPr marL="465138" marR="0" indent="-177800" algn="l" defTabSz="457189" rtl="0" eaLnBrk="1" fontAlgn="auto" latinLnBrk="0" hangingPunct="1">
              <a:lnSpc>
                <a:spcPct val="95000"/>
              </a:lnSpc>
              <a:spcBef>
                <a:spcPct val="20000"/>
              </a:spcBef>
              <a:spcAft>
                <a:spcPts val="0"/>
              </a:spcAft>
              <a:buClr>
                <a:srgbClr val="00AEE4"/>
              </a:buClr>
              <a:buSzTx/>
              <a:buFont typeface="Arial" panose="020B0604020202020204" pitchFamily="34" charset="0"/>
              <a:buChar char="•"/>
              <a:tabLst/>
              <a:defRPr sz="1400" b="0" kern="1200">
                <a:solidFill>
                  <a:srgbClr val="3C4F59"/>
                </a:solidFill>
                <a:latin typeface="+mn-lt"/>
                <a:ea typeface="+mn-ea"/>
                <a:cs typeface="Arial" panose="020B0604020202020204" pitchFamily="34" charset="0"/>
              </a:defRPr>
            </a:lvl2pPr>
            <a:lvl3pPr marL="693738" marR="0" indent="-119063" algn="l" defTabSz="457189" rtl="0" eaLnBrk="1" fontAlgn="auto" latinLnBrk="0" hangingPunct="1">
              <a:lnSpc>
                <a:spcPct val="95000"/>
              </a:lnSpc>
              <a:spcBef>
                <a:spcPct val="20000"/>
              </a:spcBef>
              <a:spcAft>
                <a:spcPts val="0"/>
              </a:spcAft>
              <a:buClr>
                <a:srgbClr val="00AEE4"/>
              </a:buClr>
              <a:buSzPct val="80000"/>
              <a:buFont typeface="Courier New" panose="02070309020205020404" pitchFamily="49" charset="0"/>
              <a:buChar char="o"/>
              <a:tabLst/>
              <a:defRPr sz="1200" kern="1200">
                <a:solidFill>
                  <a:srgbClr val="3C4F59"/>
                </a:solidFill>
                <a:latin typeface="+mn-lt"/>
                <a:ea typeface="Corbel" charset="0"/>
                <a:cs typeface="Arial" panose="020B0604020202020204" pitchFamily="34" charset="0"/>
              </a:defRPr>
            </a:lvl3pPr>
            <a:lvl4pPr marL="973138" marR="0" indent="-169863" algn="l" defTabSz="457189" rtl="0" eaLnBrk="1" fontAlgn="auto" latinLnBrk="0" hangingPunct="1">
              <a:lnSpc>
                <a:spcPct val="95000"/>
              </a:lnSpc>
              <a:spcBef>
                <a:spcPct val="20000"/>
              </a:spcBef>
              <a:spcAft>
                <a:spcPts val="0"/>
              </a:spcAft>
              <a:buClr>
                <a:srgbClr val="00AEE4"/>
              </a:buClr>
              <a:buSzTx/>
              <a:buFont typeface="Arial"/>
              <a:buChar char="–"/>
              <a:tabLst/>
              <a:defRPr sz="1200" kern="1200">
                <a:solidFill>
                  <a:srgbClr val="3C4F59"/>
                </a:solidFill>
                <a:latin typeface="+mn-lt"/>
                <a:ea typeface="+mn-ea"/>
                <a:cs typeface="Arial" panose="020B0604020202020204" pitchFamily="34" charset="0"/>
              </a:defRPr>
            </a:lvl4pPr>
            <a:lvl5pPr marL="1430338" marR="0" indent="-169863" algn="l" defTabSz="457189" rtl="0" eaLnBrk="1" fontAlgn="auto" latinLnBrk="0" hangingPunct="1">
              <a:lnSpc>
                <a:spcPct val="95000"/>
              </a:lnSpc>
              <a:spcBef>
                <a:spcPct val="20000"/>
              </a:spcBef>
              <a:spcAft>
                <a:spcPts val="0"/>
              </a:spcAft>
              <a:buClr>
                <a:srgbClr val="00AEE4"/>
              </a:buClr>
              <a:buSzTx/>
              <a:buFont typeface="Arial"/>
              <a:buChar char="»"/>
              <a:tabLst/>
              <a:defRPr sz="1200" kern="1200">
                <a:solidFill>
                  <a:srgbClr val="3C4F59"/>
                </a:solidFill>
                <a:latin typeface="+mn-lt"/>
                <a:ea typeface="+mn-ea"/>
                <a:cs typeface="Arial" panose="020B0604020202020204"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lnSpc>
                <a:spcPct val="100000"/>
              </a:lnSpc>
              <a:spcBef>
                <a:spcPts val="1200"/>
              </a:spcBef>
              <a:spcAft>
                <a:spcPts val="1200"/>
              </a:spcAft>
              <a:buFont typeface="Arial" panose="020B0604020202020204" pitchFamily="34" charset="0"/>
              <a:buChar char="•"/>
            </a:pPr>
            <a:r>
              <a:rPr lang="en-US" sz="2400" b="0" dirty="0"/>
              <a:t>What did you learn about others? </a:t>
            </a:r>
          </a:p>
          <a:p>
            <a:pPr marL="285750" indent="-285750">
              <a:lnSpc>
                <a:spcPct val="100000"/>
              </a:lnSpc>
              <a:spcBef>
                <a:spcPts val="1200"/>
              </a:spcBef>
              <a:spcAft>
                <a:spcPts val="1200"/>
              </a:spcAft>
              <a:buFont typeface="Arial" panose="020B0604020202020204" pitchFamily="34" charset="0"/>
              <a:buChar char="•"/>
            </a:pPr>
            <a:r>
              <a:rPr lang="en-US" sz="2400" b="0" dirty="0"/>
              <a:t>How did it feel to share about your culture, identity, and history? </a:t>
            </a:r>
          </a:p>
        </p:txBody>
      </p:sp>
      <p:pic>
        <p:nvPicPr>
          <p:cNvPr id="5" name="Picture 4">
            <a:extLst>
              <a:ext uri="{FF2B5EF4-FFF2-40B4-BE49-F238E27FC236}">
                <a16:creationId xmlns:a16="http://schemas.microsoft.com/office/drawing/2014/main" id="{6E16D023-947D-7945-A96B-2E8E9AA958D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563394" y="2925238"/>
            <a:ext cx="1580606" cy="1823297"/>
          </a:xfrm>
          <a:prstGeom prst="rect">
            <a:avLst/>
          </a:prstGeom>
        </p:spPr>
      </p:pic>
      <p:sp>
        <p:nvSpPr>
          <p:cNvPr id="4" name="Slide Number Placeholder 3">
            <a:extLst>
              <a:ext uri="{FF2B5EF4-FFF2-40B4-BE49-F238E27FC236}">
                <a16:creationId xmlns:a16="http://schemas.microsoft.com/office/drawing/2014/main" id="{D735F3CA-6813-4AF6-AF42-3280F2E30D26}"/>
              </a:ext>
            </a:extLst>
          </p:cNvPr>
          <p:cNvSpPr>
            <a:spLocks noGrp="1"/>
          </p:cNvSpPr>
          <p:nvPr>
            <p:ph type="sldNum" sz="quarter" idx="4"/>
          </p:nvPr>
        </p:nvSpPr>
        <p:spPr/>
        <p:txBody>
          <a:bodyPr/>
          <a:lstStyle/>
          <a:p>
            <a:fld id="{B0462FEB-C181-8347-9EC4-DEDFCFCD9AD1}" type="slidenum">
              <a:rPr lang="en-US" smtClean="0"/>
              <a:pPr/>
              <a:t>11</a:t>
            </a:fld>
            <a:endParaRPr lang="en-US" dirty="0"/>
          </a:p>
        </p:txBody>
      </p:sp>
    </p:spTree>
    <p:extLst>
      <p:ext uri="{BB962C8B-B14F-4D97-AF65-F5344CB8AC3E}">
        <p14:creationId xmlns:p14="http://schemas.microsoft.com/office/powerpoint/2010/main" val="2646531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78B0D04-4B0E-485A-BD4E-68B2CA8B5527}"/>
              </a:ext>
            </a:extLst>
          </p:cNvPr>
          <p:cNvSpPr>
            <a:spLocks noGrp="1"/>
          </p:cNvSpPr>
          <p:nvPr>
            <p:ph type="title"/>
          </p:nvPr>
        </p:nvSpPr>
        <p:spPr>
          <a:xfrm>
            <a:off x="469233" y="219892"/>
            <a:ext cx="7332871" cy="770020"/>
          </a:xfrm>
        </p:spPr>
        <p:txBody>
          <a:bodyPr/>
          <a:lstStyle/>
          <a:p>
            <a:r>
              <a:rPr lang="en-US" dirty="0"/>
              <a:t>Introductions: Debrief</a:t>
            </a:r>
          </a:p>
        </p:txBody>
      </p:sp>
      <p:sp>
        <p:nvSpPr>
          <p:cNvPr id="6" name="Content Placeholder 19">
            <a:extLst>
              <a:ext uri="{FF2B5EF4-FFF2-40B4-BE49-F238E27FC236}">
                <a16:creationId xmlns:a16="http://schemas.microsoft.com/office/drawing/2014/main" id="{4798CEC2-140B-2348-B1F9-8A93872CB629}"/>
              </a:ext>
            </a:extLst>
          </p:cNvPr>
          <p:cNvSpPr txBox="1">
            <a:spLocks/>
          </p:cNvSpPr>
          <p:nvPr/>
        </p:nvSpPr>
        <p:spPr>
          <a:xfrm>
            <a:off x="316188" y="1320111"/>
            <a:ext cx="6683563" cy="3428434"/>
          </a:xfrm>
          <a:prstGeom prst="rect">
            <a:avLst/>
          </a:prstGeom>
        </p:spPr>
        <p:txBody>
          <a:bodyPr/>
          <a:lstStyle>
            <a:lvl1pPr marL="0" marR="0" indent="0" algn="l" defTabSz="457189" rtl="0" eaLnBrk="1" fontAlgn="auto" latinLnBrk="0" hangingPunct="1">
              <a:lnSpc>
                <a:spcPct val="95000"/>
              </a:lnSpc>
              <a:spcBef>
                <a:spcPct val="20000"/>
              </a:spcBef>
              <a:spcAft>
                <a:spcPts val="0"/>
              </a:spcAft>
              <a:buClrTx/>
              <a:buSzTx/>
              <a:buFont typeface="Arial"/>
              <a:buNone/>
              <a:tabLst/>
              <a:defRPr sz="1800" b="1" kern="1200">
                <a:solidFill>
                  <a:srgbClr val="1C4578"/>
                </a:solidFill>
                <a:latin typeface="+mn-lt"/>
                <a:ea typeface="Helvetica" pitchFamily="2" charset="0"/>
                <a:cs typeface="Arial" panose="020B0604020202020204" pitchFamily="34" charset="0"/>
              </a:defRPr>
            </a:lvl1pPr>
            <a:lvl2pPr marL="465138" marR="0" indent="-177800" algn="l" defTabSz="457189" rtl="0" eaLnBrk="1" fontAlgn="auto" latinLnBrk="0" hangingPunct="1">
              <a:lnSpc>
                <a:spcPct val="95000"/>
              </a:lnSpc>
              <a:spcBef>
                <a:spcPct val="20000"/>
              </a:spcBef>
              <a:spcAft>
                <a:spcPts val="0"/>
              </a:spcAft>
              <a:buClr>
                <a:srgbClr val="00AEE4"/>
              </a:buClr>
              <a:buSzTx/>
              <a:buFont typeface="Arial" panose="020B0604020202020204" pitchFamily="34" charset="0"/>
              <a:buChar char="•"/>
              <a:tabLst/>
              <a:defRPr sz="1400" b="0" kern="1200">
                <a:solidFill>
                  <a:srgbClr val="3C4F59"/>
                </a:solidFill>
                <a:latin typeface="+mn-lt"/>
                <a:ea typeface="+mn-ea"/>
                <a:cs typeface="Arial" panose="020B0604020202020204" pitchFamily="34" charset="0"/>
              </a:defRPr>
            </a:lvl2pPr>
            <a:lvl3pPr marL="693738" marR="0" indent="-119063" algn="l" defTabSz="457189" rtl="0" eaLnBrk="1" fontAlgn="auto" latinLnBrk="0" hangingPunct="1">
              <a:lnSpc>
                <a:spcPct val="95000"/>
              </a:lnSpc>
              <a:spcBef>
                <a:spcPct val="20000"/>
              </a:spcBef>
              <a:spcAft>
                <a:spcPts val="0"/>
              </a:spcAft>
              <a:buClr>
                <a:srgbClr val="00AEE4"/>
              </a:buClr>
              <a:buSzPct val="80000"/>
              <a:buFont typeface="Courier New" panose="02070309020205020404" pitchFamily="49" charset="0"/>
              <a:buChar char="o"/>
              <a:tabLst/>
              <a:defRPr sz="1200" kern="1200">
                <a:solidFill>
                  <a:srgbClr val="3C4F59"/>
                </a:solidFill>
                <a:latin typeface="+mn-lt"/>
                <a:ea typeface="Corbel" charset="0"/>
                <a:cs typeface="Arial" panose="020B0604020202020204" pitchFamily="34" charset="0"/>
              </a:defRPr>
            </a:lvl3pPr>
            <a:lvl4pPr marL="973138" marR="0" indent="-169863" algn="l" defTabSz="457189" rtl="0" eaLnBrk="1" fontAlgn="auto" latinLnBrk="0" hangingPunct="1">
              <a:lnSpc>
                <a:spcPct val="95000"/>
              </a:lnSpc>
              <a:spcBef>
                <a:spcPct val="20000"/>
              </a:spcBef>
              <a:spcAft>
                <a:spcPts val="0"/>
              </a:spcAft>
              <a:buClr>
                <a:srgbClr val="00AEE4"/>
              </a:buClr>
              <a:buSzTx/>
              <a:buFont typeface="Arial"/>
              <a:buChar char="–"/>
              <a:tabLst/>
              <a:defRPr sz="1200" kern="1200">
                <a:solidFill>
                  <a:srgbClr val="3C4F59"/>
                </a:solidFill>
                <a:latin typeface="+mn-lt"/>
                <a:ea typeface="+mn-ea"/>
                <a:cs typeface="Arial" panose="020B0604020202020204" pitchFamily="34" charset="0"/>
              </a:defRPr>
            </a:lvl4pPr>
            <a:lvl5pPr marL="1430338" marR="0" indent="-169863" algn="l" defTabSz="457189" rtl="0" eaLnBrk="1" fontAlgn="auto" latinLnBrk="0" hangingPunct="1">
              <a:lnSpc>
                <a:spcPct val="95000"/>
              </a:lnSpc>
              <a:spcBef>
                <a:spcPct val="20000"/>
              </a:spcBef>
              <a:spcAft>
                <a:spcPts val="0"/>
              </a:spcAft>
              <a:buClr>
                <a:srgbClr val="00AEE4"/>
              </a:buClr>
              <a:buSzTx/>
              <a:buFont typeface="Arial"/>
              <a:buChar char="»"/>
              <a:tabLst/>
              <a:defRPr sz="1200" kern="1200">
                <a:solidFill>
                  <a:srgbClr val="3C4F59"/>
                </a:solidFill>
                <a:latin typeface="+mn-lt"/>
                <a:ea typeface="+mn-ea"/>
                <a:cs typeface="Arial" panose="020B0604020202020204"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spcBef>
                <a:spcPts val="600"/>
              </a:spcBef>
              <a:buFont typeface="Arial" panose="020B0604020202020204" pitchFamily="34" charset="0"/>
              <a:buChar char="•"/>
            </a:pPr>
            <a:r>
              <a:rPr lang="en-US" sz="2100" dirty="0">
                <a:solidFill>
                  <a:schemeClr val="tx1"/>
                </a:solidFill>
              </a:rPr>
              <a:t>Purpose of this activity:</a:t>
            </a:r>
          </a:p>
          <a:p>
            <a:pPr marL="522288" lvl="1" indent="-285750">
              <a:lnSpc>
                <a:spcPct val="100000"/>
              </a:lnSpc>
              <a:spcBef>
                <a:spcPts val="600"/>
              </a:spcBef>
              <a:buClr>
                <a:schemeClr val="tx1"/>
              </a:buClr>
              <a:buFont typeface="Courier New" panose="02070309020205020404" pitchFamily="49" charset="0"/>
              <a:buChar char="o"/>
            </a:pPr>
            <a:r>
              <a:rPr lang="en-US" sz="2000" dirty="0">
                <a:solidFill>
                  <a:schemeClr val="tx1"/>
                </a:solidFill>
              </a:rPr>
              <a:t>Bring every participant’s voice into the room</a:t>
            </a:r>
          </a:p>
          <a:p>
            <a:pPr marL="522288" lvl="1" indent="-285750">
              <a:lnSpc>
                <a:spcPct val="100000"/>
              </a:lnSpc>
              <a:spcBef>
                <a:spcPts val="600"/>
              </a:spcBef>
              <a:buClr>
                <a:schemeClr val="tx1"/>
              </a:buClr>
              <a:buFont typeface="Courier New" panose="02070309020205020404" pitchFamily="49" charset="0"/>
              <a:buChar char="o"/>
            </a:pPr>
            <a:r>
              <a:rPr lang="en-US" sz="2000" dirty="0">
                <a:solidFill>
                  <a:schemeClr val="tx1"/>
                </a:solidFill>
              </a:rPr>
              <a:t>Highlight and affirm the variety of cultures, identities, and histories that we bring to this work </a:t>
            </a:r>
          </a:p>
          <a:p>
            <a:pPr marL="522288" lvl="1" indent="-285750">
              <a:lnSpc>
                <a:spcPct val="100000"/>
              </a:lnSpc>
              <a:spcBef>
                <a:spcPts val="600"/>
              </a:spcBef>
              <a:buClr>
                <a:schemeClr val="tx1"/>
              </a:buClr>
              <a:buFont typeface="Courier New" panose="02070309020205020404" pitchFamily="49" charset="0"/>
              <a:buChar char="o"/>
            </a:pPr>
            <a:r>
              <a:rPr lang="en-US" sz="2000" dirty="0">
                <a:solidFill>
                  <a:schemeClr val="tx1"/>
                </a:solidFill>
              </a:rPr>
              <a:t>Establish a learning environment that values sharing and discussion</a:t>
            </a:r>
            <a:endParaRPr lang="en-US" sz="2300" dirty="0">
              <a:solidFill>
                <a:schemeClr val="tx1"/>
              </a:solidFill>
            </a:endParaRPr>
          </a:p>
          <a:p>
            <a:pPr marL="285750" indent="-285750">
              <a:lnSpc>
                <a:spcPct val="100000"/>
              </a:lnSpc>
              <a:spcBef>
                <a:spcPts val="800"/>
              </a:spcBef>
              <a:buFont typeface="Arial" panose="020B0604020202020204" pitchFamily="34" charset="0"/>
              <a:buChar char="•"/>
            </a:pPr>
            <a:r>
              <a:rPr lang="en-US" sz="2100" dirty="0"/>
              <a:t>How is this activity an example of engaging in CR-S education?  </a:t>
            </a:r>
          </a:p>
          <a:p>
            <a:pPr marL="285750" indent="-285750">
              <a:lnSpc>
                <a:spcPct val="100000"/>
              </a:lnSpc>
              <a:spcBef>
                <a:spcPts val="600"/>
              </a:spcBef>
              <a:buFont typeface="Arial" panose="020B0604020202020204" pitchFamily="34" charset="0"/>
              <a:buChar char="•"/>
            </a:pPr>
            <a:r>
              <a:rPr lang="en-US" sz="2100" dirty="0"/>
              <a:t>Which principles does it reference?</a:t>
            </a:r>
            <a:endParaRPr lang="en-US" sz="2100" i="1" strike="sngStrike" dirty="0">
              <a:solidFill>
                <a:schemeClr val="tx1"/>
              </a:solidFill>
            </a:endParaRPr>
          </a:p>
        </p:txBody>
      </p:sp>
      <p:pic>
        <p:nvPicPr>
          <p:cNvPr id="9" name="Picture 8">
            <a:extLst>
              <a:ext uri="{FF2B5EF4-FFF2-40B4-BE49-F238E27FC236}">
                <a16:creationId xmlns:a16="http://schemas.microsoft.com/office/drawing/2014/main" id="{7C1F8CD1-4C5F-DB4A-9390-D9271D4CA7D1}"/>
              </a:ext>
              <a:ext uri="{C183D7F6-B498-43B3-948B-1728B52AA6E4}">
                <adec:decorative xmlns:adec="http://schemas.microsoft.com/office/drawing/2017/decorative" val="1"/>
              </a:ext>
            </a:extLst>
          </p:cNvPr>
          <p:cNvPicPr>
            <a:picLocks noChangeAspect="1"/>
          </p:cNvPicPr>
          <p:nvPr/>
        </p:nvPicPr>
        <p:blipFill rotWithShape="1">
          <a:blip r:embed="rId3"/>
          <a:srcRect l="6105" t="9156" r="76211" b="7690"/>
          <a:stretch/>
        </p:blipFill>
        <p:spPr>
          <a:xfrm>
            <a:off x="6999751" y="1701374"/>
            <a:ext cx="1052168" cy="1264234"/>
          </a:xfrm>
          <a:prstGeom prst="rect">
            <a:avLst/>
          </a:prstGeom>
        </p:spPr>
      </p:pic>
      <p:pic>
        <p:nvPicPr>
          <p:cNvPr id="10" name="Picture 9">
            <a:extLst>
              <a:ext uri="{FF2B5EF4-FFF2-40B4-BE49-F238E27FC236}">
                <a16:creationId xmlns:a16="http://schemas.microsoft.com/office/drawing/2014/main" id="{A7C7BF6A-CBA4-7243-A2B7-46D996E0C875}"/>
              </a:ext>
              <a:ext uri="{C183D7F6-B498-43B3-948B-1728B52AA6E4}">
                <adec:decorative xmlns:adec="http://schemas.microsoft.com/office/drawing/2017/decorative" val="1"/>
              </a:ext>
            </a:extLst>
          </p:cNvPr>
          <p:cNvPicPr>
            <a:picLocks noChangeAspect="1"/>
          </p:cNvPicPr>
          <p:nvPr/>
        </p:nvPicPr>
        <p:blipFill rotWithShape="1">
          <a:blip r:embed="rId3"/>
          <a:srcRect l="30233" t="9156" r="54118" b="7690"/>
          <a:stretch/>
        </p:blipFill>
        <p:spPr>
          <a:xfrm>
            <a:off x="8051919" y="1607811"/>
            <a:ext cx="931097" cy="1264234"/>
          </a:xfrm>
          <a:prstGeom prst="rect">
            <a:avLst/>
          </a:prstGeom>
        </p:spPr>
      </p:pic>
      <p:pic>
        <p:nvPicPr>
          <p:cNvPr id="12" name="Picture 11">
            <a:extLst>
              <a:ext uri="{FF2B5EF4-FFF2-40B4-BE49-F238E27FC236}">
                <a16:creationId xmlns:a16="http://schemas.microsoft.com/office/drawing/2014/main" id="{C54A64E6-972A-3B42-92CA-642B35FB2510}"/>
              </a:ext>
              <a:ext uri="{C183D7F6-B498-43B3-948B-1728B52AA6E4}">
                <adec:decorative xmlns:adec="http://schemas.microsoft.com/office/drawing/2017/decorative" val="1"/>
              </a:ext>
            </a:extLst>
          </p:cNvPr>
          <p:cNvPicPr>
            <a:picLocks noChangeAspect="1"/>
          </p:cNvPicPr>
          <p:nvPr/>
        </p:nvPicPr>
        <p:blipFill rotWithShape="1">
          <a:blip r:embed="rId3"/>
          <a:srcRect l="52617" t="9156" r="29699" b="7690"/>
          <a:stretch/>
        </p:blipFill>
        <p:spPr>
          <a:xfrm>
            <a:off x="7021084" y="2981634"/>
            <a:ext cx="1052169" cy="1264234"/>
          </a:xfrm>
          <a:prstGeom prst="rect">
            <a:avLst/>
          </a:prstGeom>
        </p:spPr>
      </p:pic>
      <p:pic>
        <p:nvPicPr>
          <p:cNvPr id="11" name="Picture 10">
            <a:extLst>
              <a:ext uri="{FF2B5EF4-FFF2-40B4-BE49-F238E27FC236}">
                <a16:creationId xmlns:a16="http://schemas.microsoft.com/office/drawing/2014/main" id="{E25DE310-20A7-934E-8169-BB9A147781CE}"/>
              </a:ext>
              <a:ext uri="{C183D7F6-B498-43B3-948B-1728B52AA6E4}">
                <adec:decorative xmlns:adec="http://schemas.microsoft.com/office/drawing/2017/decorative" val="1"/>
              </a:ext>
            </a:extLst>
          </p:cNvPr>
          <p:cNvPicPr>
            <a:picLocks noChangeAspect="1"/>
          </p:cNvPicPr>
          <p:nvPr/>
        </p:nvPicPr>
        <p:blipFill rotWithShape="1">
          <a:blip r:embed="rId3"/>
          <a:srcRect l="75825" t="9157" r="4431" b="17576"/>
          <a:stretch/>
        </p:blipFill>
        <p:spPr>
          <a:xfrm>
            <a:off x="7951482" y="2953245"/>
            <a:ext cx="1174764" cy="1113919"/>
          </a:xfrm>
          <a:prstGeom prst="rect">
            <a:avLst/>
          </a:prstGeom>
        </p:spPr>
      </p:pic>
      <p:sp>
        <p:nvSpPr>
          <p:cNvPr id="4" name="Slide Number Placeholder 3">
            <a:extLst>
              <a:ext uri="{FF2B5EF4-FFF2-40B4-BE49-F238E27FC236}">
                <a16:creationId xmlns:a16="http://schemas.microsoft.com/office/drawing/2014/main" id="{D735F3CA-6813-4AF6-AF42-3280F2E30D26}"/>
              </a:ext>
            </a:extLst>
          </p:cNvPr>
          <p:cNvSpPr>
            <a:spLocks noGrp="1"/>
          </p:cNvSpPr>
          <p:nvPr>
            <p:ph type="sldNum" sz="quarter" idx="4"/>
          </p:nvPr>
        </p:nvSpPr>
        <p:spPr/>
        <p:txBody>
          <a:bodyPr/>
          <a:lstStyle/>
          <a:p>
            <a:fld id="{B0462FEB-C181-8347-9EC4-DEDFCFCD9AD1}" type="slidenum">
              <a:rPr lang="en-US" smtClean="0"/>
              <a:pPr/>
              <a:t>12</a:t>
            </a:fld>
            <a:endParaRPr lang="en-US" dirty="0"/>
          </a:p>
        </p:txBody>
      </p:sp>
    </p:spTree>
    <p:extLst>
      <p:ext uri="{BB962C8B-B14F-4D97-AF65-F5344CB8AC3E}">
        <p14:creationId xmlns:p14="http://schemas.microsoft.com/office/powerpoint/2010/main" val="754240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EEF254-0EA5-4D96-A076-9C19D37B4B1F}"/>
              </a:ext>
            </a:extLst>
          </p:cNvPr>
          <p:cNvSpPr>
            <a:spLocks noGrp="1"/>
          </p:cNvSpPr>
          <p:nvPr>
            <p:ph type="ctrTitle"/>
          </p:nvPr>
        </p:nvSpPr>
        <p:spPr>
          <a:xfrm>
            <a:off x="520726" y="1703186"/>
            <a:ext cx="4879949" cy="2154439"/>
          </a:xfrm>
        </p:spPr>
        <p:txBody>
          <a:bodyPr/>
          <a:lstStyle/>
          <a:p>
            <a:r>
              <a:rPr lang="en-US" dirty="0"/>
              <a:t>Introduction to Culturally Responsive-Sustaining Education</a:t>
            </a:r>
          </a:p>
        </p:txBody>
      </p:sp>
      <p:sp>
        <p:nvSpPr>
          <p:cNvPr id="6" name="Freeform 5">
            <a:extLst>
              <a:ext uri="{FF2B5EF4-FFF2-40B4-BE49-F238E27FC236}">
                <a16:creationId xmlns:a16="http://schemas.microsoft.com/office/drawing/2014/main" id="{0434808A-92DD-0149-9A85-DA19797AC28D}"/>
              </a:ext>
            </a:extLst>
          </p:cNvPr>
          <p:cNvSpPr/>
          <p:nvPr/>
        </p:nvSpPr>
        <p:spPr>
          <a:xfrm>
            <a:off x="4150725" y="4163787"/>
            <a:ext cx="766390" cy="766390"/>
          </a:xfrm>
          <a:custGeom>
            <a:avLst/>
            <a:gdLst>
              <a:gd name="connsiteX0" fmla="*/ 0 w 1358800"/>
              <a:gd name="connsiteY0" fmla="*/ 679400 h 1358800"/>
              <a:gd name="connsiteX1" fmla="*/ 679400 w 1358800"/>
              <a:gd name="connsiteY1" fmla="*/ 0 h 1358800"/>
              <a:gd name="connsiteX2" fmla="*/ 1358800 w 1358800"/>
              <a:gd name="connsiteY2" fmla="*/ 679400 h 1358800"/>
              <a:gd name="connsiteX3" fmla="*/ 679400 w 1358800"/>
              <a:gd name="connsiteY3" fmla="*/ 1358800 h 1358800"/>
              <a:gd name="connsiteX4" fmla="*/ 0 w 1358800"/>
              <a:gd name="connsiteY4" fmla="*/ 679400 h 135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8800" h="1358800">
                <a:moveTo>
                  <a:pt x="0" y="679400"/>
                </a:moveTo>
                <a:cubicBezTo>
                  <a:pt x="0" y="304178"/>
                  <a:pt x="304178" y="0"/>
                  <a:pt x="679400" y="0"/>
                </a:cubicBezTo>
                <a:cubicBezTo>
                  <a:pt x="1054622" y="0"/>
                  <a:pt x="1358800" y="304178"/>
                  <a:pt x="1358800" y="679400"/>
                </a:cubicBezTo>
                <a:cubicBezTo>
                  <a:pt x="1358800" y="1054622"/>
                  <a:pt x="1054622" y="1358800"/>
                  <a:pt x="679400" y="1358800"/>
                </a:cubicBezTo>
                <a:cubicBezTo>
                  <a:pt x="304178" y="1358800"/>
                  <a:pt x="0" y="1054622"/>
                  <a:pt x="0" y="679400"/>
                </a:cubicBezTo>
                <a:close/>
              </a:path>
            </a:pathLst>
          </a:custGeom>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r>
              <a:rPr lang="en-US" sz="1400" b="1" kern="1200" dirty="0"/>
              <a:t>What</a:t>
            </a:r>
          </a:p>
        </p:txBody>
      </p:sp>
      <p:sp>
        <p:nvSpPr>
          <p:cNvPr id="7" name="Freeform 6">
            <a:extLst>
              <a:ext uri="{FF2B5EF4-FFF2-40B4-BE49-F238E27FC236}">
                <a16:creationId xmlns:a16="http://schemas.microsoft.com/office/drawing/2014/main" id="{D8D38232-B5A9-AE4A-B8B1-91FB33F83904}"/>
              </a:ext>
            </a:extLst>
          </p:cNvPr>
          <p:cNvSpPr/>
          <p:nvPr/>
        </p:nvSpPr>
        <p:spPr>
          <a:xfrm>
            <a:off x="5492899" y="4163786"/>
            <a:ext cx="766390" cy="766390"/>
          </a:xfrm>
          <a:custGeom>
            <a:avLst/>
            <a:gdLst>
              <a:gd name="connsiteX0" fmla="*/ 0 w 1358800"/>
              <a:gd name="connsiteY0" fmla="*/ 679400 h 1358800"/>
              <a:gd name="connsiteX1" fmla="*/ 679400 w 1358800"/>
              <a:gd name="connsiteY1" fmla="*/ 0 h 1358800"/>
              <a:gd name="connsiteX2" fmla="*/ 1358800 w 1358800"/>
              <a:gd name="connsiteY2" fmla="*/ 679400 h 1358800"/>
              <a:gd name="connsiteX3" fmla="*/ 679400 w 1358800"/>
              <a:gd name="connsiteY3" fmla="*/ 1358800 h 1358800"/>
              <a:gd name="connsiteX4" fmla="*/ 0 w 1358800"/>
              <a:gd name="connsiteY4" fmla="*/ 679400 h 135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8800" h="1358800">
                <a:moveTo>
                  <a:pt x="0" y="679400"/>
                </a:moveTo>
                <a:cubicBezTo>
                  <a:pt x="0" y="304178"/>
                  <a:pt x="304178" y="0"/>
                  <a:pt x="679400" y="0"/>
                </a:cubicBezTo>
                <a:cubicBezTo>
                  <a:pt x="1054622" y="0"/>
                  <a:pt x="1358800" y="304178"/>
                  <a:pt x="1358800" y="679400"/>
                </a:cubicBezTo>
                <a:cubicBezTo>
                  <a:pt x="1358800" y="1054622"/>
                  <a:pt x="1054622" y="1358800"/>
                  <a:pt x="679400" y="1358800"/>
                </a:cubicBezTo>
                <a:cubicBezTo>
                  <a:pt x="304178" y="1358800"/>
                  <a:pt x="0" y="1054622"/>
                  <a:pt x="0" y="679400"/>
                </a:cubicBezTo>
                <a:close/>
              </a:path>
            </a:pathLst>
          </a:custGeom>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r>
              <a:rPr lang="en-US" sz="1400" b="1" kern="1200" dirty="0"/>
              <a:t>Why</a:t>
            </a:r>
          </a:p>
        </p:txBody>
      </p:sp>
      <p:sp>
        <p:nvSpPr>
          <p:cNvPr id="8" name="Freeform 7">
            <a:extLst>
              <a:ext uri="{FF2B5EF4-FFF2-40B4-BE49-F238E27FC236}">
                <a16:creationId xmlns:a16="http://schemas.microsoft.com/office/drawing/2014/main" id="{592B85E3-C507-874E-9985-DA31CDF983F2}"/>
              </a:ext>
              <a:ext uri="{C183D7F6-B498-43B3-948B-1728B52AA6E4}">
                <adec:decorative xmlns:adec="http://schemas.microsoft.com/office/drawing/2017/decorative" val="1"/>
              </a:ext>
            </a:extLst>
          </p:cNvPr>
          <p:cNvSpPr/>
          <p:nvPr/>
        </p:nvSpPr>
        <p:spPr>
          <a:xfrm>
            <a:off x="4952817" y="4294630"/>
            <a:ext cx="452288" cy="452288"/>
          </a:xfrm>
          <a:custGeom>
            <a:avLst/>
            <a:gdLst>
              <a:gd name="connsiteX0" fmla="*/ 104463 w 788104"/>
              <a:gd name="connsiteY0" fmla="*/ 301371 h 788104"/>
              <a:gd name="connsiteX1" fmla="*/ 301371 w 788104"/>
              <a:gd name="connsiteY1" fmla="*/ 301371 h 788104"/>
              <a:gd name="connsiteX2" fmla="*/ 301371 w 788104"/>
              <a:gd name="connsiteY2" fmla="*/ 104463 h 788104"/>
              <a:gd name="connsiteX3" fmla="*/ 486733 w 788104"/>
              <a:gd name="connsiteY3" fmla="*/ 104463 h 788104"/>
              <a:gd name="connsiteX4" fmla="*/ 486733 w 788104"/>
              <a:gd name="connsiteY4" fmla="*/ 301371 h 788104"/>
              <a:gd name="connsiteX5" fmla="*/ 683641 w 788104"/>
              <a:gd name="connsiteY5" fmla="*/ 301371 h 788104"/>
              <a:gd name="connsiteX6" fmla="*/ 683641 w 788104"/>
              <a:gd name="connsiteY6" fmla="*/ 486733 h 788104"/>
              <a:gd name="connsiteX7" fmla="*/ 486733 w 788104"/>
              <a:gd name="connsiteY7" fmla="*/ 486733 h 788104"/>
              <a:gd name="connsiteX8" fmla="*/ 486733 w 788104"/>
              <a:gd name="connsiteY8" fmla="*/ 683641 h 788104"/>
              <a:gd name="connsiteX9" fmla="*/ 301371 w 788104"/>
              <a:gd name="connsiteY9" fmla="*/ 683641 h 788104"/>
              <a:gd name="connsiteX10" fmla="*/ 301371 w 788104"/>
              <a:gd name="connsiteY10" fmla="*/ 486733 h 788104"/>
              <a:gd name="connsiteX11" fmla="*/ 104463 w 788104"/>
              <a:gd name="connsiteY11" fmla="*/ 486733 h 788104"/>
              <a:gd name="connsiteX12" fmla="*/ 104463 w 788104"/>
              <a:gd name="connsiteY12" fmla="*/ 301371 h 78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8104" h="788104">
                <a:moveTo>
                  <a:pt x="104463" y="301371"/>
                </a:moveTo>
                <a:lnTo>
                  <a:pt x="301371" y="301371"/>
                </a:lnTo>
                <a:lnTo>
                  <a:pt x="301371" y="104463"/>
                </a:lnTo>
                <a:lnTo>
                  <a:pt x="486733" y="104463"/>
                </a:lnTo>
                <a:lnTo>
                  <a:pt x="486733" y="301371"/>
                </a:lnTo>
                <a:lnTo>
                  <a:pt x="683641" y="301371"/>
                </a:lnTo>
                <a:lnTo>
                  <a:pt x="683641" y="486733"/>
                </a:lnTo>
                <a:lnTo>
                  <a:pt x="486733" y="486733"/>
                </a:lnTo>
                <a:lnTo>
                  <a:pt x="486733" y="683641"/>
                </a:lnTo>
                <a:lnTo>
                  <a:pt x="301371" y="683641"/>
                </a:lnTo>
                <a:lnTo>
                  <a:pt x="301371" y="486733"/>
                </a:lnTo>
                <a:lnTo>
                  <a:pt x="104463" y="486733"/>
                </a:lnTo>
                <a:lnTo>
                  <a:pt x="104463" y="301371"/>
                </a:lnTo>
                <a:close/>
              </a:path>
            </a:pathLst>
          </a:custGeom>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lt1"/>
          </a:fontRef>
        </p:style>
        <p:txBody>
          <a:bodyPr spcFirstLastPara="0" vert="horz" wrap="square" lIns="104463" tIns="301371" rIns="104463" bIns="301371" numCol="1" spcCol="1270" anchor="ctr" anchorCtr="0">
            <a:noAutofit/>
          </a:bodyPr>
          <a:lstStyle/>
          <a:p>
            <a:pPr marL="0" lvl="0" indent="0" algn="ctr" defTabSz="622300">
              <a:lnSpc>
                <a:spcPct val="90000"/>
              </a:lnSpc>
              <a:spcBef>
                <a:spcPct val="0"/>
              </a:spcBef>
              <a:spcAft>
                <a:spcPct val="35000"/>
              </a:spcAft>
              <a:buNone/>
            </a:pPr>
            <a:endParaRPr lang="en-US" sz="1200" kern="1200" dirty="0"/>
          </a:p>
        </p:txBody>
      </p:sp>
    </p:spTree>
    <p:extLst>
      <p:ext uri="{BB962C8B-B14F-4D97-AF65-F5344CB8AC3E}">
        <p14:creationId xmlns:p14="http://schemas.microsoft.com/office/powerpoint/2010/main" val="20034920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7">
            <a:extLst>
              <a:ext uri="{FF2B5EF4-FFF2-40B4-BE49-F238E27FC236}">
                <a16:creationId xmlns:a16="http://schemas.microsoft.com/office/drawing/2014/main" id="{E3BC166E-DDDE-D846-8F53-77987BBC69CB}"/>
              </a:ext>
            </a:extLst>
          </p:cNvPr>
          <p:cNvSpPr>
            <a:spLocks noGrp="1"/>
          </p:cNvSpPr>
          <p:nvPr>
            <p:ph type="title"/>
          </p:nvPr>
        </p:nvSpPr>
        <p:spPr>
          <a:xfrm>
            <a:off x="395785" y="219892"/>
            <a:ext cx="8578094" cy="770020"/>
          </a:xfrm>
        </p:spPr>
        <p:txBody>
          <a:bodyPr/>
          <a:lstStyle/>
          <a:p>
            <a:r>
              <a:rPr lang="en-US" sz="3400" dirty="0"/>
              <a:t>Defining Culturally </a:t>
            </a:r>
            <a:br>
              <a:rPr lang="en-US" sz="3400" dirty="0"/>
            </a:br>
            <a:r>
              <a:rPr lang="en-US" sz="3400" dirty="0"/>
              <a:t>Responsive-Sustaining Education</a:t>
            </a:r>
          </a:p>
        </p:txBody>
      </p:sp>
      <p:sp>
        <p:nvSpPr>
          <p:cNvPr id="2" name="Content Placeholder 1">
            <a:extLst>
              <a:ext uri="{FF2B5EF4-FFF2-40B4-BE49-F238E27FC236}">
                <a16:creationId xmlns:a16="http://schemas.microsoft.com/office/drawing/2014/main" id="{46ED5F73-7C90-D544-B758-0541C24B32A7}"/>
              </a:ext>
            </a:extLst>
          </p:cNvPr>
          <p:cNvSpPr>
            <a:spLocks noGrp="1"/>
          </p:cNvSpPr>
          <p:nvPr>
            <p:ph idx="1"/>
          </p:nvPr>
        </p:nvSpPr>
        <p:spPr>
          <a:xfrm>
            <a:off x="333119" y="1634836"/>
            <a:ext cx="8403250" cy="2817716"/>
          </a:xfrm>
        </p:spPr>
        <p:txBody>
          <a:bodyPr/>
          <a:lstStyle/>
          <a:p>
            <a:pPr algn="ctr">
              <a:lnSpc>
                <a:spcPct val="120000"/>
              </a:lnSpc>
              <a:spcBef>
                <a:spcPts val="0"/>
              </a:spcBef>
              <a:spcAft>
                <a:spcPts val="0"/>
              </a:spcAft>
            </a:pPr>
            <a:r>
              <a:rPr lang="en-US" sz="2400" dirty="0"/>
              <a:t>Culturally responsive-sustaining education </a:t>
            </a:r>
            <a:br>
              <a:rPr lang="en-US" sz="2400" dirty="0"/>
            </a:br>
            <a:r>
              <a:rPr lang="en-US" sz="2400" b="0" dirty="0"/>
              <a:t>is grounded in a cultural view of learning and human development in which </a:t>
            </a:r>
            <a:r>
              <a:rPr lang="en-US" sz="2400" i="1" dirty="0"/>
              <a:t>multiple expressions of diversity </a:t>
            </a:r>
            <a:r>
              <a:rPr lang="en-US" sz="2400" b="0" dirty="0"/>
              <a:t>— race, social class, gender, language, sexual orientation, nationality, religion, ability — </a:t>
            </a:r>
            <a:r>
              <a:rPr lang="en-US" sz="2400" i="1" dirty="0"/>
              <a:t>are recognized and regarded as assets for teaching and learning</a:t>
            </a:r>
            <a:r>
              <a:rPr lang="en-US" sz="2400" dirty="0"/>
              <a:t>.</a:t>
            </a:r>
          </a:p>
        </p:txBody>
      </p:sp>
      <p:sp>
        <p:nvSpPr>
          <p:cNvPr id="3" name="Slide Number Placeholder 2">
            <a:extLst>
              <a:ext uri="{FF2B5EF4-FFF2-40B4-BE49-F238E27FC236}">
                <a16:creationId xmlns:a16="http://schemas.microsoft.com/office/drawing/2014/main" id="{747743DE-9A0F-3E42-BAB3-53C7CFDFDE0F}"/>
              </a:ext>
            </a:extLst>
          </p:cNvPr>
          <p:cNvSpPr>
            <a:spLocks noGrp="1"/>
          </p:cNvSpPr>
          <p:nvPr>
            <p:ph type="sldNum" sz="quarter" idx="4"/>
          </p:nvPr>
        </p:nvSpPr>
        <p:spPr/>
        <p:txBody>
          <a:bodyPr/>
          <a:lstStyle/>
          <a:p>
            <a:fld id="{B0462FEB-C181-8347-9EC4-DEDFCFCD9AD1}" type="slidenum">
              <a:rPr lang="en-US" smtClean="0"/>
              <a:pPr/>
              <a:t>14</a:t>
            </a:fld>
            <a:endParaRPr lang="en-US" dirty="0"/>
          </a:p>
        </p:txBody>
      </p:sp>
    </p:spTree>
    <p:extLst>
      <p:ext uri="{BB962C8B-B14F-4D97-AF65-F5344CB8AC3E}">
        <p14:creationId xmlns:p14="http://schemas.microsoft.com/office/powerpoint/2010/main" val="5821734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7">
            <a:extLst>
              <a:ext uri="{FF2B5EF4-FFF2-40B4-BE49-F238E27FC236}">
                <a16:creationId xmlns:a16="http://schemas.microsoft.com/office/drawing/2014/main" id="{BA6E66DA-CC4C-B243-9AEB-850950C3AC5D}"/>
              </a:ext>
            </a:extLst>
          </p:cNvPr>
          <p:cNvSpPr>
            <a:spLocks noGrp="1"/>
          </p:cNvSpPr>
          <p:nvPr>
            <p:ph type="title"/>
          </p:nvPr>
        </p:nvSpPr>
        <p:spPr>
          <a:xfrm>
            <a:off x="378364" y="96826"/>
            <a:ext cx="7913901" cy="994129"/>
          </a:xfrm>
        </p:spPr>
        <p:txBody>
          <a:bodyPr/>
          <a:lstStyle/>
          <a:p>
            <a:r>
              <a:rPr lang="en-US" sz="3400" dirty="0">
                <a:latin typeface="+mj-lt"/>
                <a:cs typeface="Calibri" panose="020F0502020204030204" pitchFamily="34" charset="0"/>
              </a:rPr>
              <a:t>What is culture?</a:t>
            </a:r>
            <a:endParaRPr lang="en-US" sz="3400" dirty="0">
              <a:latin typeface="+mj-lt"/>
            </a:endParaRPr>
          </a:p>
        </p:txBody>
      </p:sp>
      <p:sp>
        <p:nvSpPr>
          <p:cNvPr id="5" name="Content Placeholder 4">
            <a:extLst>
              <a:ext uri="{FF2B5EF4-FFF2-40B4-BE49-F238E27FC236}">
                <a16:creationId xmlns:a16="http://schemas.microsoft.com/office/drawing/2014/main" id="{FE322D92-1B32-3348-92E5-F2453E3B48F7}"/>
              </a:ext>
            </a:extLst>
          </p:cNvPr>
          <p:cNvSpPr>
            <a:spLocks noGrp="1"/>
          </p:cNvSpPr>
          <p:nvPr>
            <p:ph idx="1"/>
          </p:nvPr>
        </p:nvSpPr>
        <p:spPr>
          <a:xfrm>
            <a:off x="420912" y="1446028"/>
            <a:ext cx="3968144" cy="976517"/>
          </a:xfrm>
        </p:spPr>
        <p:txBody>
          <a:bodyPr/>
          <a:lstStyle/>
          <a:p>
            <a:r>
              <a:rPr lang="en-US" sz="2200" b="0" dirty="0"/>
              <a:t>Culture includes </a:t>
            </a:r>
            <a:r>
              <a:rPr lang="en-US" sz="2200" dirty="0"/>
              <a:t>multiple components </a:t>
            </a:r>
            <a:r>
              <a:rPr lang="en-US" sz="2200" b="0" dirty="0"/>
              <a:t>of one’s identity, including but not limited to: </a:t>
            </a:r>
          </a:p>
        </p:txBody>
      </p:sp>
      <p:sp>
        <p:nvSpPr>
          <p:cNvPr id="10" name="Content Placeholder 9">
            <a:extLst>
              <a:ext uri="{FF2B5EF4-FFF2-40B4-BE49-F238E27FC236}">
                <a16:creationId xmlns:a16="http://schemas.microsoft.com/office/drawing/2014/main" id="{AD1DA033-7EE8-6D4C-B8DC-65F4F9BFEC43}"/>
              </a:ext>
            </a:extLst>
          </p:cNvPr>
          <p:cNvSpPr>
            <a:spLocks noGrp="1"/>
          </p:cNvSpPr>
          <p:nvPr>
            <p:ph idx="14"/>
          </p:nvPr>
        </p:nvSpPr>
        <p:spPr>
          <a:xfrm>
            <a:off x="420912" y="2493112"/>
            <a:ext cx="3657600" cy="1967128"/>
          </a:xfrm>
        </p:spPr>
        <p:txBody>
          <a:bodyPr numCol="2"/>
          <a:lstStyle/>
          <a:p>
            <a:pPr marL="295275" indent="-295275">
              <a:lnSpc>
                <a:spcPct val="100000"/>
              </a:lnSpc>
              <a:spcBef>
                <a:spcPts val="0"/>
              </a:spcBef>
              <a:buFont typeface="Arial" panose="020B0604020202020204" pitchFamily="34" charset="0"/>
              <a:buChar char="•"/>
            </a:pPr>
            <a:r>
              <a:rPr lang="en-US" sz="2200" b="0" dirty="0"/>
              <a:t>race</a:t>
            </a:r>
          </a:p>
          <a:p>
            <a:pPr marL="295275" indent="-295275">
              <a:lnSpc>
                <a:spcPct val="100000"/>
              </a:lnSpc>
              <a:spcBef>
                <a:spcPts val="0"/>
              </a:spcBef>
              <a:buFont typeface="Arial" panose="020B0604020202020204" pitchFamily="34" charset="0"/>
              <a:buChar char="•"/>
            </a:pPr>
            <a:r>
              <a:rPr lang="en-US" sz="2200" b="0" dirty="0"/>
              <a:t>economic status</a:t>
            </a:r>
          </a:p>
          <a:p>
            <a:pPr marL="295275" indent="-295275">
              <a:lnSpc>
                <a:spcPct val="100000"/>
              </a:lnSpc>
              <a:spcBef>
                <a:spcPts val="0"/>
              </a:spcBef>
              <a:buFont typeface="Arial" panose="020B0604020202020204" pitchFamily="34" charset="0"/>
              <a:buChar char="•"/>
            </a:pPr>
            <a:r>
              <a:rPr lang="en-US" sz="2200" b="0" dirty="0"/>
              <a:t>nationality</a:t>
            </a:r>
          </a:p>
          <a:p>
            <a:pPr marL="295275" indent="-295275">
              <a:lnSpc>
                <a:spcPct val="100000"/>
              </a:lnSpc>
              <a:spcBef>
                <a:spcPts val="0"/>
              </a:spcBef>
              <a:buFont typeface="Arial" panose="020B0604020202020204" pitchFamily="34" charset="0"/>
              <a:buChar char="•"/>
            </a:pPr>
            <a:r>
              <a:rPr lang="en-US" sz="2200" b="0" dirty="0"/>
              <a:t>religion</a:t>
            </a:r>
          </a:p>
          <a:p>
            <a:pPr>
              <a:lnSpc>
                <a:spcPct val="100000"/>
              </a:lnSpc>
              <a:spcBef>
                <a:spcPts val="0"/>
              </a:spcBef>
            </a:pPr>
            <a:endParaRPr lang="en-US" sz="2200" b="0" dirty="0"/>
          </a:p>
          <a:p>
            <a:pPr marL="342900" indent="-342900">
              <a:lnSpc>
                <a:spcPct val="100000"/>
              </a:lnSpc>
              <a:spcBef>
                <a:spcPts val="0"/>
              </a:spcBef>
              <a:buFont typeface="Arial" panose="020B0604020202020204" pitchFamily="34" charset="0"/>
              <a:buChar char="•"/>
            </a:pPr>
            <a:endParaRPr lang="en-US" sz="2200" b="0" dirty="0"/>
          </a:p>
          <a:p>
            <a:pPr>
              <a:lnSpc>
                <a:spcPct val="100000"/>
              </a:lnSpc>
              <a:spcBef>
                <a:spcPts val="0"/>
              </a:spcBef>
            </a:pPr>
            <a:endParaRPr lang="en-US" sz="2200" b="0" dirty="0"/>
          </a:p>
          <a:p>
            <a:pPr marL="295275" indent="-295275">
              <a:lnSpc>
                <a:spcPct val="100000"/>
              </a:lnSpc>
              <a:spcBef>
                <a:spcPts val="0"/>
              </a:spcBef>
              <a:buFont typeface="Arial" panose="020B0604020202020204" pitchFamily="34" charset="0"/>
              <a:buChar char="•"/>
            </a:pPr>
            <a:r>
              <a:rPr lang="en-US" sz="2200" b="0" dirty="0"/>
              <a:t>gender</a:t>
            </a:r>
          </a:p>
          <a:p>
            <a:pPr marL="295275" indent="-295275">
              <a:lnSpc>
                <a:spcPct val="100000"/>
              </a:lnSpc>
              <a:spcBef>
                <a:spcPts val="0"/>
              </a:spcBef>
              <a:buFont typeface="Arial" panose="020B0604020202020204" pitchFamily="34" charset="0"/>
              <a:buChar char="•"/>
            </a:pPr>
            <a:r>
              <a:rPr lang="en-US" sz="2200" b="0" dirty="0"/>
              <a:t>language</a:t>
            </a:r>
          </a:p>
          <a:p>
            <a:pPr marL="295275" indent="-295275">
              <a:lnSpc>
                <a:spcPct val="100000"/>
              </a:lnSpc>
              <a:spcBef>
                <a:spcPts val="0"/>
              </a:spcBef>
              <a:buFont typeface="Arial" panose="020B0604020202020204" pitchFamily="34" charset="0"/>
              <a:buChar char="•"/>
            </a:pPr>
            <a:r>
              <a:rPr lang="en-US" sz="2200" b="0" dirty="0"/>
              <a:t>sexual orientation</a:t>
            </a:r>
          </a:p>
          <a:p>
            <a:pPr marL="295275" indent="-295275">
              <a:lnSpc>
                <a:spcPct val="100000"/>
              </a:lnSpc>
              <a:spcBef>
                <a:spcPts val="0"/>
              </a:spcBef>
              <a:buFont typeface="Arial" panose="020B0604020202020204" pitchFamily="34" charset="0"/>
              <a:buChar char="•"/>
            </a:pPr>
            <a:r>
              <a:rPr lang="en-US" sz="2200" b="0" dirty="0"/>
              <a:t>ability</a:t>
            </a:r>
          </a:p>
          <a:p>
            <a:endParaRPr lang="en-US" sz="2200" dirty="0"/>
          </a:p>
        </p:txBody>
      </p:sp>
      <p:pic>
        <p:nvPicPr>
          <p:cNvPr id="15" name="Picture 14">
            <a:extLst>
              <a:ext uri="{FF2B5EF4-FFF2-40B4-BE49-F238E27FC236}">
                <a16:creationId xmlns:a16="http://schemas.microsoft.com/office/drawing/2014/main" id="{32CEC731-4D44-724A-814E-883EB608AA1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010338" y="2354203"/>
            <a:ext cx="2124846" cy="2397554"/>
          </a:xfrm>
          <a:prstGeom prst="rect">
            <a:avLst/>
          </a:prstGeom>
        </p:spPr>
      </p:pic>
      <p:sp>
        <p:nvSpPr>
          <p:cNvPr id="11" name="Content Placeholder 10">
            <a:extLst>
              <a:ext uri="{FF2B5EF4-FFF2-40B4-BE49-F238E27FC236}">
                <a16:creationId xmlns:a16="http://schemas.microsoft.com/office/drawing/2014/main" id="{EB563FA6-820B-D14F-B3F5-20C0B3F25DA0}"/>
              </a:ext>
            </a:extLst>
          </p:cNvPr>
          <p:cNvSpPr>
            <a:spLocks noGrp="1"/>
          </p:cNvSpPr>
          <p:nvPr>
            <p:ph idx="15"/>
          </p:nvPr>
        </p:nvSpPr>
        <p:spPr>
          <a:xfrm>
            <a:off x="6111738" y="1446029"/>
            <a:ext cx="2630932" cy="2913320"/>
          </a:xfrm>
        </p:spPr>
        <p:txBody>
          <a:bodyPr/>
          <a:lstStyle/>
          <a:p>
            <a:pPr algn="ctr">
              <a:lnSpc>
                <a:spcPct val="100000"/>
              </a:lnSpc>
              <a:spcBef>
                <a:spcPts val="0"/>
              </a:spcBef>
            </a:pPr>
            <a:r>
              <a:rPr lang="en-US" sz="2200" dirty="0"/>
              <a:t>Culture</a:t>
            </a:r>
            <a:r>
              <a:rPr lang="en-US" sz="2200" b="0" dirty="0"/>
              <a:t> transcends practices such as cuisines, art, music, and celebrations to include </a:t>
            </a:r>
            <a:r>
              <a:rPr lang="en-US" sz="2200" i="1" dirty="0"/>
              <a:t>ways of thinking, values, and forms of expression</a:t>
            </a:r>
            <a:r>
              <a:rPr lang="en-US" sz="2200" b="0" dirty="0"/>
              <a:t>. </a:t>
            </a:r>
          </a:p>
        </p:txBody>
      </p:sp>
      <p:sp>
        <p:nvSpPr>
          <p:cNvPr id="3" name="Slide Number Placeholder 2">
            <a:extLst>
              <a:ext uri="{FF2B5EF4-FFF2-40B4-BE49-F238E27FC236}">
                <a16:creationId xmlns:a16="http://schemas.microsoft.com/office/drawing/2014/main" id="{82519D92-037E-B841-9AA8-88C48972701A}"/>
              </a:ext>
            </a:extLst>
          </p:cNvPr>
          <p:cNvSpPr>
            <a:spLocks noGrp="1"/>
          </p:cNvSpPr>
          <p:nvPr>
            <p:ph type="sldNum" sz="quarter" idx="4"/>
          </p:nvPr>
        </p:nvSpPr>
        <p:spPr/>
        <p:txBody>
          <a:bodyPr/>
          <a:lstStyle/>
          <a:p>
            <a:fld id="{B0462FEB-C181-8347-9EC4-DEDFCFCD9AD1}" type="slidenum">
              <a:rPr lang="en-US" smtClean="0"/>
              <a:pPr/>
              <a:t>15</a:t>
            </a:fld>
            <a:endParaRPr lang="en-US" dirty="0"/>
          </a:p>
        </p:txBody>
      </p:sp>
    </p:spTree>
    <p:extLst>
      <p:ext uri="{BB962C8B-B14F-4D97-AF65-F5344CB8AC3E}">
        <p14:creationId xmlns:p14="http://schemas.microsoft.com/office/powerpoint/2010/main" val="19872106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856264F-2B98-334D-B7D3-CB71E7DACE2D}"/>
              </a:ext>
            </a:extLst>
          </p:cNvPr>
          <p:cNvSpPr>
            <a:spLocks noGrp="1"/>
          </p:cNvSpPr>
          <p:nvPr>
            <p:ph type="title"/>
          </p:nvPr>
        </p:nvSpPr>
        <p:spPr>
          <a:xfrm>
            <a:off x="378365" y="96826"/>
            <a:ext cx="7913147" cy="994129"/>
          </a:xfrm>
        </p:spPr>
        <p:txBody>
          <a:bodyPr/>
          <a:lstStyle/>
          <a:p>
            <a:r>
              <a:rPr lang="en-US" sz="2400" b="0" i="1" dirty="0"/>
              <a:t>Our students’ cultures can be </a:t>
            </a:r>
            <a:r>
              <a:rPr lang="en-US" sz="2400" i="1" dirty="0"/>
              <a:t>positioned as strengths</a:t>
            </a:r>
            <a:r>
              <a:rPr lang="en-US" sz="2400" b="0" i="1" dirty="0"/>
              <a:t> </a:t>
            </a:r>
            <a:br>
              <a:rPr lang="en-US" sz="2400" b="0" i="1" dirty="0"/>
            </a:br>
            <a:r>
              <a:rPr lang="en-US" sz="2400" b="0" i="1" dirty="0"/>
              <a:t>and as the foundation of </a:t>
            </a:r>
            <a:r>
              <a:rPr lang="en-US" sz="2400" i="1" dirty="0"/>
              <a:t>empowering</a:t>
            </a:r>
            <a:r>
              <a:rPr lang="en-US" sz="2400" b="0" i="1" dirty="0"/>
              <a:t>, </a:t>
            </a:r>
            <a:r>
              <a:rPr lang="en-US" sz="2400" i="1" dirty="0"/>
              <a:t>rigorous</a:t>
            </a:r>
            <a:r>
              <a:rPr lang="en-US" sz="2400" b="0" i="1" dirty="0"/>
              <a:t>, and </a:t>
            </a:r>
            <a:r>
              <a:rPr lang="en-US" sz="2400" i="1" dirty="0"/>
              <a:t>innovative learning</a:t>
            </a:r>
            <a:r>
              <a:rPr lang="en-US" sz="2400" b="0" i="1" dirty="0"/>
              <a:t>. </a:t>
            </a:r>
            <a:endParaRPr lang="en-US" sz="2400" dirty="0"/>
          </a:p>
        </p:txBody>
      </p:sp>
      <p:pic>
        <p:nvPicPr>
          <p:cNvPr id="2" name="Picture 1">
            <a:extLst>
              <a:ext uri="{FF2B5EF4-FFF2-40B4-BE49-F238E27FC236}">
                <a16:creationId xmlns:a16="http://schemas.microsoft.com/office/drawing/2014/main" id="{5A4F3347-2497-EA44-BBEF-7353552F7FF7}"/>
              </a:ext>
              <a:ext uri="{C183D7F6-B498-43B3-948B-1728B52AA6E4}">
                <adec:decorative xmlns:adec="http://schemas.microsoft.com/office/drawing/2017/decorative" val="1"/>
              </a:ext>
            </a:extLst>
          </p:cNvPr>
          <p:cNvPicPr>
            <a:picLocks noChangeAspect="1"/>
          </p:cNvPicPr>
          <p:nvPr/>
        </p:nvPicPr>
        <p:blipFill rotWithShape="1">
          <a:blip r:embed="rId3"/>
          <a:srcRect l="12659" r="12657" b="-3"/>
          <a:stretch/>
        </p:blipFill>
        <p:spPr>
          <a:xfrm>
            <a:off x="378366" y="1371932"/>
            <a:ext cx="4691272" cy="2937601"/>
          </a:xfrm>
          <a:prstGeom prst="rect">
            <a:avLst/>
          </a:prstGeom>
          <a:noFill/>
          <a:ln w="19050">
            <a:solidFill>
              <a:schemeClr val="tx1">
                <a:lumMod val="50000"/>
              </a:schemeClr>
            </a:solidFill>
          </a:ln>
        </p:spPr>
      </p:pic>
      <p:sp>
        <p:nvSpPr>
          <p:cNvPr id="9" name="Content Placeholder 8">
            <a:extLst>
              <a:ext uri="{FF2B5EF4-FFF2-40B4-BE49-F238E27FC236}">
                <a16:creationId xmlns:a16="http://schemas.microsoft.com/office/drawing/2014/main" id="{A2E549A7-2C47-BD4C-B807-E687C64705A9}"/>
              </a:ext>
            </a:extLst>
          </p:cNvPr>
          <p:cNvSpPr>
            <a:spLocks noGrp="1"/>
          </p:cNvSpPr>
          <p:nvPr>
            <p:ph idx="10"/>
          </p:nvPr>
        </p:nvSpPr>
        <p:spPr>
          <a:xfrm>
            <a:off x="5503598" y="1247716"/>
            <a:ext cx="3073478" cy="3221472"/>
          </a:xfrm>
        </p:spPr>
        <p:txBody>
          <a:bodyPr>
            <a:normAutofit/>
          </a:bodyPr>
          <a:lstStyle/>
          <a:p>
            <a:pPr algn="ctr">
              <a:lnSpc>
                <a:spcPct val="100000"/>
              </a:lnSpc>
            </a:pPr>
            <a:r>
              <a:rPr lang="en-US" sz="2400" b="0" dirty="0"/>
              <a:t>Representing students’ cultures and making learning meaningful supports the students’ sense of belonging, motivation, success, and achievement. </a:t>
            </a:r>
          </a:p>
        </p:txBody>
      </p:sp>
      <p:sp>
        <p:nvSpPr>
          <p:cNvPr id="4" name="Slide Number Placeholder 3">
            <a:extLst>
              <a:ext uri="{FF2B5EF4-FFF2-40B4-BE49-F238E27FC236}">
                <a16:creationId xmlns:a16="http://schemas.microsoft.com/office/drawing/2014/main" id="{1CAD47B6-2955-414E-AC6E-506430DB6C89}"/>
              </a:ext>
            </a:extLst>
          </p:cNvPr>
          <p:cNvSpPr>
            <a:spLocks noGrp="1"/>
          </p:cNvSpPr>
          <p:nvPr>
            <p:ph type="sldNum" sz="quarter" idx="4"/>
          </p:nvPr>
        </p:nvSpPr>
        <p:spPr>
          <a:xfrm>
            <a:off x="8292266" y="4798649"/>
            <a:ext cx="450404" cy="185658"/>
          </a:xfrm>
        </p:spPr>
        <p:txBody>
          <a:bodyPr vert="horz" lIns="0" tIns="0" rIns="0" bIns="0" rtlCol="0" anchor="b">
            <a:normAutofit/>
          </a:bodyPr>
          <a:lstStyle/>
          <a:p>
            <a:fld id="{B0462FEB-C181-8347-9EC4-DEDFCFCD9AD1}" type="slidenum">
              <a:rPr lang="en-US" smtClean="0"/>
              <a:pPr/>
              <a:t>16</a:t>
            </a:fld>
            <a:endParaRPr lang="en-US" dirty="0"/>
          </a:p>
        </p:txBody>
      </p:sp>
    </p:spTree>
    <p:extLst>
      <p:ext uri="{BB962C8B-B14F-4D97-AF65-F5344CB8AC3E}">
        <p14:creationId xmlns:p14="http://schemas.microsoft.com/office/powerpoint/2010/main" val="9149523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569C4-B9C5-DA4B-A406-B531CA68A6B9}"/>
              </a:ext>
            </a:extLst>
          </p:cNvPr>
          <p:cNvSpPr>
            <a:spLocks noGrp="1"/>
          </p:cNvSpPr>
          <p:nvPr>
            <p:ph type="title"/>
          </p:nvPr>
        </p:nvSpPr>
        <p:spPr/>
        <p:txBody>
          <a:bodyPr/>
          <a:lstStyle/>
          <a:p>
            <a:r>
              <a:rPr lang="en-US" sz="2400" dirty="0">
                <a:cs typeface="Calibri" panose="020F0502020204030204" pitchFamily="34" charset="0"/>
              </a:rPr>
              <a:t>Students gain when culturally responsive-sustaining education guides our education system</a:t>
            </a:r>
            <a:endParaRPr lang="en-US" sz="2400" dirty="0"/>
          </a:p>
        </p:txBody>
      </p:sp>
      <p:sp>
        <p:nvSpPr>
          <p:cNvPr id="9" name="Content Placeholder 8">
            <a:extLst>
              <a:ext uri="{FF2B5EF4-FFF2-40B4-BE49-F238E27FC236}">
                <a16:creationId xmlns:a16="http://schemas.microsoft.com/office/drawing/2014/main" id="{C6DD5C6A-4B47-ED47-9780-BC2851F09630}"/>
              </a:ext>
            </a:extLst>
          </p:cNvPr>
          <p:cNvSpPr>
            <a:spLocks noGrp="1"/>
          </p:cNvSpPr>
          <p:nvPr>
            <p:ph idx="14"/>
          </p:nvPr>
        </p:nvSpPr>
        <p:spPr>
          <a:xfrm>
            <a:off x="482428" y="1633513"/>
            <a:ext cx="2231136" cy="1033272"/>
          </a:xfrm>
          <a:prstGeom prst="roundRect">
            <a:avLst/>
          </a:prstGeom>
          <a:solidFill>
            <a:srgbClr val="1C4578"/>
          </a:solidFill>
        </p:spPr>
        <p:txBody>
          <a:bodyPr/>
          <a:lstStyle/>
          <a:p>
            <a:pPr algn="ctr"/>
            <a:r>
              <a:rPr lang="en-US" b="0" dirty="0">
                <a:solidFill>
                  <a:schemeClr val="bg1"/>
                </a:solidFill>
              </a:rPr>
              <a:t>Students feel connected to the school community</a:t>
            </a:r>
            <a:endParaRPr lang="en-US" b="0" dirty="0"/>
          </a:p>
        </p:txBody>
      </p:sp>
      <p:sp>
        <p:nvSpPr>
          <p:cNvPr id="10" name="Content Placeholder 9">
            <a:extLst>
              <a:ext uri="{FF2B5EF4-FFF2-40B4-BE49-F238E27FC236}">
                <a16:creationId xmlns:a16="http://schemas.microsoft.com/office/drawing/2014/main" id="{7D796BC2-08F5-5740-8DE4-FD0AD7FD490B}"/>
              </a:ext>
            </a:extLst>
          </p:cNvPr>
          <p:cNvSpPr>
            <a:spLocks noGrp="1"/>
          </p:cNvSpPr>
          <p:nvPr>
            <p:ph idx="15"/>
          </p:nvPr>
        </p:nvSpPr>
        <p:spPr>
          <a:xfrm>
            <a:off x="482428" y="3211582"/>
            <a:ext cx="2231136" cy="1051560"/>
          </a:xfrm>
          <a:prstGeom prst="roundRect">
            <a:avLst/>
          </a:prstGeom>
          <a:solidFill>
            <a:srgbClr val="2573B4"/>
          </a:solidFill>
        </p:spPr>
        <p:txBody>
          <a:bodyPr/>
          <a:lstStyle/>
          <a:p>
            <a:pPr algn="ctr"/>
            <a:r>
              <a:rPr lang="en-US" b="0" dirty="0">
                <a:solidFill>
                  <a:schemeClr val="bg1"/>
                </a:solidFill>
              </a:rPr>
              <a:t>Students experience academic success</a:t>
            </a:r>
          </a:p>
        </p:txBody>
      </p:sp>
      <p:sp>
        <p:nvSpPr>
          <p:cNvPr id="3" name="Content Placeholder 2">
            <a:extLst>
              <a:ext uri="{FF2B5EF4-FFF2-40B4-BE49-F238E27FC236}">
                <a16:creationId xmlns:a16="http://schemas.microsoft.com/office/drawing/2014/main" id="{680C66E7-AA97-A943-931C-8535F05F38E2}"/>
              </a:ext>
            </a:extLst>
          </p:cNvPr>
          <p:cNvSpPr>
            <a:spLocks noGrp="1"/>
          </p:cNvSpPr>
          <p:nvPr>
            <p:ph idx="1"/>
          </p:nvPr>
        </p:nvSpPr>
        <p:spPr>
          <a:xfrm>
            <a:off x="3278124" y="1735900"/>
            <a:ext cx="2587752" cy="2542032"/>
          </a:xfrm>
          <a:prstGeom prst="roundRect">
            <a:avLst/>
          </a:prstGeom>
          <a:solidFill>
            <a:schemeClr val="accent2"/>
          </a:solidFill>
        </p:spPr>
        <p:txBody>
          <a:bodyPr/>
          <a:lstStyle/>
          <a:p>
            <a:pPr algn="ctr"/>
            <a:r>
              <a:rPr lang="en-US" sz="2000" b="0" dirty="0">
                <a:solidFill>
                  <a:schemeClr val="bg1"/>
                </a:solidFill>
              </a:rPr>
              <a:t>Teaching and learning are rooted in the lives and experiences of people and cultivated through meaningful activities</a:t>
            </a:r>
            <a:endParaRPr lang="en-US" sz="2000" dirty="0"/>
          </a:p>
        </p:txBody>
      </p:sp>
      <p:sp>
        <p:nvSpPr>
          <p:cNvPr id="11" name="Content Placeholder 10">
            <a:extLst>
              <a:ext uri="{FF2B5EF4-FFF2-40B4-BE49-F238E27FC236}">
                <a16:creationId xmlns:a16="http://schemas.microsoft.com/office/drawing/2014/main" id="{BC85E8FF-4424-9E4C-AF54-5B88CD65B66E}"/>
              </a:ext>
            </a:extLst>
          </p:cNvPr>
          <p:cNvSpPr>
            <a:spLocks noGrp="1"/>
          </p:cNvSpPr>
          <p:nvPr>
            <p:ph idx="16"/>
          </p:nvPr>
        </p:nvSpPr>
        <p:spPr>
          <a:xfrm>
            <a:off x="6430436" y="1473230"/>
            <a:ext cx="2487168" cy="1491261"/>
          </a:xfrm>
          <a:prstGeom prst="roundRect">
            <a:avLst/>
          </a:prstGeom>
          <a:solidFill>
            <a:srgbClr val="2573B4"/>
          </a:solidFill>
        </p:spPr>
        <p:txBody>
          <a:bodyPr/>
          <a:lstStyle/>
          <a:p>
            <a:pPr algn="ctr"/>
            <a:r>
              <a:rPr lang="en-US" b="0" dirty="0">
                <a:solidFill>
                  <a:schemeClr val="bg1"/>
                </a:solidFill>
              </a:rPr>
              <a:t>Students are motivated and prepared for rigorous and independent learning</a:t>
            </a:r>
          </a:p>
          <a:p>
            <a:endParaRPr lang="en-US" dirty="0"/>
          </a:p>
        </p:txBody>
      </p:sp>
      <p:sp>
        <p:nvSpPr>
          <p:cNvPr id="12" name="Content Placeholder 11">
            <a:extLst>
              <a:ext uri="{FF2B5EF4-FFF2-40B4-BE49-F238E27FC236}">
                <a16:creationId xmlns:a16="http://schemas.microsoft.com/office/drawing/2014/main" id="{E3D348D0-2453-6341-84CE-A7B21970E293}"/>
              </a:ext>
            </a:extLst>
          </p:cNvPr>
          <p:cNvSpPr>
            <a:spLocks noGrp="1"/>
          </p:cNvSpPr>
          <p:nvPr>
            <p:ph idx="17"/>
          </p:nvPr>
        </p:nvSpPr>
        <p:spPr>
          <a:xfrm>
            <a:off x="6430436" y="3328357"/>
            <a:ext cx="2487168" cy="1214145"/>
          </a:xfrm>
          <a:prstGeom prst="roundRect">
            <a:avLst/>
          </a:prstGeom>
          <a:solidFill>
            <a:srgbClr val="1C4578"/>
          </a:solidFill>
        </p:spPr>
        <p:txBody>
          <a:bodyPr/>
          <a:lstStyle/>
          <a:p>
            <a:pPr algn="ctr"/>
            <a:r>
              <a:rPr lang="en-US" b="0" dirty="0">
                <a:solidFill>
                  <a:schemeClr val="bg1"/>
                </a:solidFill>
              </a:rPr>
              <a:t>Students are socio-politically conscious and socio-culturally responsive</a:t>
            </a:r>
          </a:p>
          <a:p>
            <a:endParaRPr lang="en-US" dirty="0"/>
          </a:p>
        </p:txBody>
      </p:sp>
      <p:cxnSp>
        <p:nvCxnSpPr>
          <p:cNvPr id="17" name="Straight Connector 16">
            <a:extLst>
              <a:ext uri="{FF2B5EF4-FFF2-40B4-BE49-F238E27FC236}">
                <a16:creationId xmlns:a16="http://schemas.microsoft.com/office/drawing/2014/main" id="{891C4B70-4293-564A-B3E7-BE6342512F66}"/>
              </a:ext>
              <a:ext uri="{C183D7F6-B498-43B3-948B-1728B52AA6E4}">
                <adec:decorative xmlns:adec="http://schemas.microsoft.com/office/drawing/2017/decorative" val="1"/>
              </a:ext>
            </a:extLst>
          </p:cNvPr>
          <p:cNvCxnSpPr>
            <a:cxnSpLocks/>
          </p:cNvCxnSpPr>
          <p:nvPr/>
        </p:nvCxnSpPr>
        <p:spPr>
          <a:xfrm flipV="1">
            <a:off x="2713564" y="3523130"/>
            <a:ext cx="564560" cy="214232"/>
          </a:xfrm>
          <a:prstGeom prst="line">
            <a:avLst/>
          </a:prstGeom>
          <a:ln>
            <a:solidFill>
              <a:srgbClr val="2573B4"/>
            </a:solidFill>
          </a:ln>
        </p:spPr>
        <p:style>
          <a:lnRef idx="2">
            <a:schemeClr val="dk1"/>
          </a:lnRef>
          <a:fillRef idx="0">
            <a:schemeClr val="dk1"/>
          </a:fillRef>
          <a:effectRef idx="1">
            <a:schemeClr val="dk1"/>
          </a:effectRef>
          <a:fontRef idx="minor">
            <a:schemeClr val="tx1"/>
          </a:fontRef>
        </p:style>
      </p:cxnSp>
      <p:cxnSp>
        <p:nvCxnSpPr>
          <p:cNvPr id="21" name="Straight Connector 20">
            <a:extLst>
              <a:ext uri="{FF2B5EF4-FFF2-40B4-BE49-F238E27FC236}">
                <a16:creationId xmlns:a16="http://schemas.microsoft.com/office/drawing/2014/main" id="{865311AC-1388-ED4A-9E9E-EEDDB9C24081}"/>
              </a:ext>
              <a:ext uri="{C183D7F6-B498-43B3-948B-1728B52AA6E4}">
                <adec:decorative xmlns:adec="http://schemas.microsoft.com/office/drawing/2017/decorative" val="1"/>
              </a:ext>
            </a:extLst>
          </p:cNvPr>
          <p:cNvCxnSpPr>
            <a:cxnSpLocks/>
          </p:cNvCxnSpPr>
          <p:nvPr/>
        </p:nvCxnSpPr>
        <p:spPr>
          <a:xfrm>
            <a:off x="2713564" y="2156838"/>
            <a:ext cx="564560" cy="415937"/>
          </a:xfrm>
          <a:prstGeom prst="line">
            <a:avLst/>
          </a:prstGeom>
          <a:ln>
            <a:solidFill>
              <a:srgbClr val="2573B4"/>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FC70DF5C-39F1-E549-B746-49653D9F217A}"/>
              </a:ext>
              <a:ext uri="{C183D7F6-B498-43B3-948B-1728B52AA6E4}">
                <adec:decorative xmlns:adec="http://schemas.microsoft.com/office/drawing/2017/decorative" val="1"/>
              </a:ext>
            </a:extLst>
          </p:cNvPr>
          <p:cNvCxnSpPr>
            <a:cxnSpLocks/>
          </p:cNvCxnSpPr>
          <p:nvPr/>
        </p:nvCxnSpPr>
        <p:spPr>
          <a:xfrm flipV="1">
            <a:off x="5865876" y="2218860"/>
            <a:ext cx="564560" cy="355809"/>
          </a:xfrm>
          <a:prstGeom prst="line">
            <a:avLst/>
          </a:prstGeom>
          <a:ln>
            <a:solidFill>
              <a:srgbClr val="2573B4"/>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F229F924-B5B1-7944-A968-CF0D6CFFE6E2}"/>
              </a:ext>
              <a:ext uri="{C183D7F6-B498-43B3-948B-1728B52AA6E4}">
                <adec:decorative xmlns:adec="http://schemas.microsoft.com/office/drawing/2017/decorative" val="1"/>
              </a:ext>
            </a:extLst>
          </p:cNvPr>
          <p:cNvCxnSpPr>
            <a:cxnSpLocks/>
          </p:cNvCxnSpPr>
          <p:nvPr/>
        </p:nvCxnSpPr>
        <p:spPr>
          <a:xfrm>
            <a:off x="5865876" y="3508374"/>
            <a:ext cx="564560" cy="336104"/>
          </a:xfrm>
          <a:prstGeom prst="line">
            <a:avLst/>
          </a:prstGeom>
          <a:ln>
            <a:solidFill>
              <a:srgbClr val="2573B4"/>
            </a:solidFill>
          </a:ln>
        </p:spPr>
        <p:style>
          <a:lnRef idx="2">
            <a:schemeClr val="accent1"/>
          </a:lnRef>
          <a:fillRef idx="0">
            <a:schemeClr val="accent1"/>
          </a:fillRef>
          <a:effectRef idx="1">
            <a:schemeClr val="accent1"/>
          </a:effectRef>
          <a:fontRef idx="minor">
            <a:schemeClr val="tx1"/>
          </a:fontRef>
        </p:style>
      </p:cxnSp>
      <p:sp>
        <p:nvSpPr>
          <p:cNvPr id="4" name="Slide Number Placeholder 3">
            <a:extLst>
              <a:ext uri="{FF2B5EF4-FFF2-40B4-BE49-F238E27FC236}">
                <a16:creationId xmlns:a16="http://schemas.microsoft.com/office/drawing/2014/main" id="{4B090FB8-B5D2-E54C-B4D2-B5858FA10954}"/>
              </a:ext>
            </a:extLst>
          </p:cNvPr>
          <p:cNvSpPr>
            <a:spLocks noGrp="1"/>
          </p:cNvSpPr>
          <p:nvPr>
            <p:ph type="sldNum" sz="quarter" idx="4"/>
          </p:nvPr>
        </p:nvSpPr>
        <p:spPr/>
        <p:txBody>
          <a:bodyPr/>
          <a:lstStyle/>
          <a:p>
            <a:fld id="{B0462FEB-C181-8347-9EC4-DEDFCFCD9AD1}" type="slidenum">
              <a:rPr lang="en-US" smtClean="0"/>
              <a:pPr/>
              <a:t>17</a:t>
            </a:fld>
            <a:endParaRPr lang="en-US" dirty="0"/>
          </a:p>
        </p:txBody>
      </p:sp>
    </p:spTree>
    <p:extLst>
      <p:ext uri="{BB962C8B-B14F-4D97-AF65-F5344CB8AC3E}">
        <p14:creationId xmlns:p14="http://schemas.microsoft.com/office/powerpoint/2010/main" val="11721486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7">
            <a:extLst>
              <a:ext uri="{FF2B5EF4-FFF2-40B4-BE49-F238E27FC236}">
                <a16:creationId xmlns:a16="http://schemas.microsoft.com/office/drawing/2014/main" id="{4CDF3F29-D8ED-BA43-AF10-E1BBC2E8AE9E}"/>
              </a:ext>
            </a:extLst>
          </p:cNvPr>
          <p:cNvSpPr>
            <a:spLocks noGrp="1"/>
          </p:cNvSpPr>
          <p:nvPr>
            <p:ph type="title"/>
          </p:nvPr>
        </p:nvSpPr>
        <p:spPr>
          <a:xfrm>
            <a:off x="378365" y="96826"/>
            <a:ext cx="7651209" cy="994129"/>
          </a:xfrm>
        </p:spPr>
        <p:txBody>
          <a:bodyPr/>
          <a:lstStyle/>
          <a:p>
            <a:r>
              <a:rPr lang="en-US" sz="3200" dirty="0">
                <a:latin typeface="+mj-lt"/>
                <a:cs typeface="Calibri" panose="020F0502020204030204" pitchFamily="34" charset="0"/>
              </a:rPr>
              <a:t>Culturally Responsive-Sustaining Education in Practice</a:t>
            </a:r>
            <a:endParaRPr lang="en-US" sz="3200" dirty="0">
              <a:latin typeface="+mj-lt"/>
            </a:endParaRPr>
          </a:p>
        </p:txBody>
      </p:sp>
      <p:sp>
        <p:nvSpPr>
          <p:cNvPr id="8" name="Content Placeholder 2">
            <a:extLst>
              <a:ext uri="{FF2B5EF4-FFF2-40B4-BE49-F238E27FC236}">
                <a16:creationId xmlns:a16="http://schemas.microsoft.com/office/drawing/2014/main" id="{46EE5457-C795-404F-8F88-81A9723C924C}"/>
              </a:ext>
            </a:extLst>
          </p:cNvPr>
          <p:cNvSpPr txBox="1">
            <a:spLocks/>
          </p:cNvSpPr>
          <p:nvPr/>
        </p:nvSpPr>
        <p:spPr>
          <a:xfrm>
            <a:off x="378366" y="1923803"/>
            <a:ext cx="4395515" cy="2200072"/>
          </a:xfrm>
          <a:prstGeom prst="rect">
            <a:avLst/>
          </a:prstGeom>
        </p:spPr>
        <p:txBody>
          <a:bodyPr>
            <a:normAutofit/>
          </a:bodyPr>
          <a:lstStyle>
            <a:lvl1pPr marL="0" marR="0" indent="0" algn="l" defTabSz="457189" rtl="0" eaLnBrk="1" fontAlgn="auto" latinLnBrk="0" hangingPunct="1">
              <a:lnSpc>
                <a:spcPct val="95000"/>
              </a:lnSpc>
              <a:spcBef>
                <a:spcPct val="20000"/>
              </a:spcBef>
              <a:spcAft>
                <a:spcPts val="0"/>
              </a:spcAft>
              <a:buClrTx/>
              <a:buSzTx/>
              <a:buFont typeface="Arial"/>
              <a:buNone/>
              <a:tabLst/>
              <a:defRPr sz="1800" b="1" kern="1200">
                <a:solidFill>
                  <a:srgbClr val="1C4578"/>
                </a:solidFill>
                <a:latin typeface="+mn-lt"/>
                <a:ea typeface="Helvetica" pitchFamily="2" charset="0"/>
                <a:cs typeface="Arial" panose="020B0604020202020204" pitchFamily="34" charset="0"/>
              </a:defRPr>
            </a:lvl1pPr>
            <a:lvl2pPr marL="465138" marR="0" indent="-177800" algn="l" defTabSz="457189" rtl="0" eaLnBrk="1" fontAlgn="auto" latinLnBrk="0" hangingPunct="1">
              <a:lnSpc>
                <a:spcPct val="95000"/>
              </a:lnSpc>
              <a:spcBef>
                <a:spcPct val="20000"/>
              </a:spcBef>
              <a:spcAft>
                <a:spcPts val="0"/>
              </a:spcAft>
              <a:buClr>
                <a:srgbClr val="00AEE4"/>
              </a:buClr>
              <a:buSzTx/>
              <a:buFont typeface="Arial" panose="020B0604020202020204" pitchFamily="34" charset="0"/>
              <a:buChar char="•"/>
              <a:tabLst/>
              <a:defRPr sz="1400" b="0" kern="1200">
                <a:solidFill>
                  <a:srgbClr val="3C4F59"/>
                </a:solidFill>
                <a:latin typeface="+mn-lt"/>
                <a:ea typeface="+mn-ea"/>
                <a:cs typeface="Arial" panose="020B0604020202020204" pitchFamily="34" charset="0"/>
              </a:defRPr>
            </a:lvl2pPr>
            <a:lvl3pPr marL="693738" marR="0" indent="-119063" algn="l" defTabSz="457189" rtl="0" eaLnBrk="1" fontAlgn="auto" latinLnBrk="0" hangingPunct="1">
              <a:lnSpc>
                <a:spcPct val="95000"/>
              </a:lnSpc>
              <a:spcBef>
                <a:spcPct val="20000"/>
              </a:spcBef>
              <a:spcAft>
                <a:spcPts val="0"/>
              </a:spcAft>
              <a:buClr>
                <a:srgbClr val="00AEE4"/>
              </a:buClr>
              <a:buSzPct val="80000"/>
              <a:buFont typeface="Courier New" panose="02070309020205020404" pitchFamily="49" charset="0"/>
              <a:buChar char="o"/>
              <a:tabLst/>
              <a:defRPr sz="1200" kern="1200">
                <a:solidFill>
                  <a:srgbClr val="3C4F59"/>
                </a:solidFill>
                <a:latin typeface="+mn-lt"/>
                <a:ea typeface="Corbel" charset="0"/>
                <a:cs typeface="Arial" panose="020B0604020202020204" pitchFamily="34" charset="0"/>
              </a:defRPr>
            </a:lvl3pPr>
            <a:lvl4pPr marL="973138" marR="0" indent="-169863" algn="l" defTabSz="457189" rtl="0" eaLnBrk="1" fontAlgn="auto" latinLnBrk="0" hangingPunct="1">
              <a:lnSpc>
                <a:spcPct val="95000"/>
              </a:lnSpc>
              <a:spcBef>
                <a:spcPct val="20000"/>
              </a:spcBef>
              <a:spcAft>
                <a:spcPts val="0"/>
              </a:spcAft>
              <a:buClr>
                <a:srgbClr val="00AEE4"/>
              </a:buClr>
              <a:buSzTx/>
              <a:buFont typeface="Arial"/>
              <a:buChar char="–"/>
              <a:tabLst/>
              <a:defRPr sz="1200" kern="1200">
                <a:solidFill>
                  <a:srgbClr val="3C4F59"/>
                </a:solidFill>
                <a:latin typeface="+mn-lt"/>
                <a:ea typeface="+mn-ea"/>
                <a:cs typeface="Arial" panose="020B0604020202020204" pitchFamily="34" charset="0"/>
              </a:defRPr>
            </a:lvl4pPr>
            <a:lvl5pPr marL="1430338" marR="0" indent="-169863" algn="l" defTabSz="457189" rtl="0" eaLnBrk="1" fontAlgn="auto" latinLnBrk="0" hangingPunct="1">
              <a:lnSpc>
                <a:spcPct val="95000"/>
              </a:lnSpc>
              <a:spcBef>
                <a:spcPct val="20000"/>
              </a:spcBef>
              <a:spcAft>
                <a:spcPts val="0"/>
              </a:spcAft>
              <a:buClr>
                <a:srgbClr val="00AEE4"/>
              </a:buClr>
              <a:buSzTx/>
              <a:buFont typeface="Arial"/>
              <a:buChar char="»"/>
              <a:tabLst/>
              <a:defRPr sz="1200" kern="1200">
                <a:solidFill>
                  <a:srgbClr val="3C4F59"/>
                </a:solidFill>
                <a:latin typeface="+mn-lt"/>
                <a:ea typeface="+mn-ea"/>
                <a:cs typeface="Arial" panose="020B0604020202020204"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110000"/>
              </a:lnSpc>
              <a:spcBef>
                <a:spcPts val="600"/>
              </a:spcBef>
            </a:pPr>
            <a:r>
              <a:rPr lang="en-US" sz="2400" b="0" dirty="0"/>
              <a:t>Culturally responsive-sustaining education </a:t>
            </a:r>
            <a:br>
              <a:rPr lang="en-US" sz="2400" b="0" dirty="0"/>
            </a:br>
            <a:r>
              <a:rPr lang="en-US" sz="2400" b="0" dirty="0"/>
              <a:t>is about teaching </a:t>
            </a:r>
            <a:br>
              <a:rPr lang="en-US" sz="2400" b="0" dirty="0"/>
            </a:br>
            <a:r>
              <a:rPr lang="en-US" sz="2400" i="1" dirty="0"/>
              <a:t>each and every student </a:t>
            </a:r>
            <a:br>
              <a:rPr lang="en-US" sz="2400" i="1" dirty="0"/>
            </a:br>
            <a:r>
              <a:rPr lang="en-US" sz="2400" b="0" dirty="0"/>
              <a:t>in front of you</a:t>
            </a:r>
            <a:r>
              <a:rPr lang="en-US" sz="2400" i="1" dirty="0"/>
              <a:t>. </a:t>
            </a:r>
          </a:p>
        </p:txBody>
      </p:sp>
      <p:pic>
        <p:nvPicPr>
          <p:cNvPr id="6" name="Content Placeholder 2">
            <a:extLst>
              <a:ext uri="{FF2B5EF4-FFF2-40B4-BE49-F238E27FC236}">
                <a16:creationId xmlns:a16="http://schemas.microsoft.com/office/drawing/2014/main" id="{A92A0EB2-ACD0-F44B-B98B-AEBABC40A51B}"/>
              </a:ext>
              <a:ext uri="{C183D7F6-B498-43B3-948B-1728B52AA6E4}">
                <adec:decorative xmlns:adec="http://schemas.microsoft.com/office/drawing/2017/decorative" val="1"/>
              </a:ext>
            </a:extLst>
          </p:cNvPr>
          <p:cNvPicPr>
            <a:picLocks noChangeAspect="1"/>
          </p:cNvPicPr>
          <p:nvPr/>
        </p:nvPicPr>
        <p:blipFill rotWithShape="1">
          <a:blip r:embed="rId3"/>
          <a:srcRect l="2503" r="29260" b="17479"/>
          <a:stretch/>
        </p:blipFill>
        <p:spPr>
          <a:xfrm>
            <a:off x="5329238" y="1371932"/>
            <a:ext cx="3413432" cy="2751943"/>
          </a:xfrm>
          <a:prstGeom prst="rect">
            <a:avLst/>
          </a:prstGeom>
          <a:ln w="19050">
            <a:solidFill>
              <a:schemeClr val="bg2">
                <a:lumMod val="10000"/>
              </a:schemeClr>
            </a:solidFill>
          </a:ln>
        </p:spPr>
      </p:pic>
      <p:sp>
        <p:nvSpPr>
          <p:cNvPr id="4" name="Slide Number Placeholder 3">
            <a:extLst>
              <a:ext uri="{FF2B5EF4-FFF2-40B4-BE49-F238E27FC236}">
                <a16:creationId xmlns:a16="http://schemas.microsoft.com/office/drawing/2014/main" id="{1CAD47B6-2955-414E-AC6E-506430DB6C89}"/>
              </a:ext>
            </a:extLst>
          </p:cNvPr>
          <p:cNvSpPr>
            <a:spLocks noGrp="1"/>
          </p:cNvSpPr>
          <p:nvPr>
            <p:ph type="sldNum" sz="quarter" idx="4"/>
          </p:nvPr>
        </p:nvSpPr>
        <p:spPr/>
        <p:txBody>
          <a:bodyPr/>
          <a:lstStyle/>
          <a:p>
            <a:fld id="{B0462FEB-C181-8347-9EC4-DEDFCFCD9AD1}" type="slidenum">
              <a:rPr lang="en-US" smtClean="0"/>
              <a:pPr/>
              <a:t>18</a:t>
            </a:fld>
            <a:endParaRPr lang="en-US" dirty="0"/>
          </a:p>
        </p:txBody>
      </p:sp>
    </p:spTree>
    <p:extLst>
      <p:ext uri="{BB962C8B-B14F-4D97-AF65-F5344CB8AC3E}">
        <p14:creationId xmlns:p14="http://schemas.microsoft.com/office/powerpoint/2010/main" val="6535009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7">
            <a:extLst>
              <a:ext uri="{FF2B5EF4-FFF2-40B4-BE49-F238E27FC236}">
                <a16:creationId xmlns:a16="http://schemas.microsoft.com/office/drawing/2014/main" id="{4CDF3F29-D8ED-BA43-AF10-E1BBC2E8AE9E}"/>
              </a:ext>
            </a:extLst>
          </p:cNvPr>
          <p:cNvSpPr>
            <a:spLocks noGrp="1"/>
          </p:cNvSpPr>
          <p:nvPr>
            <p:ph type="title"/>
          </p:nvPr>
        </p:nvSpPr>
        <p:spPr>
          <a:xfrm>
            <a:off x="378365" y="96826"/>
            <a:ext cx="7763553" cy="1051741"/>
          </a:xfrm>
        </p:spPr>
        <p:txBody>
          <a:bodyPr/>
          <a:lstStyle/>
          <a:p>
            <a:r>
              <a:rPr lang="en-US" sz="3200" dirty="0">
                <a:latin typeface="+mj-lt"/>
                <a:cs typeface="Calibri" panose="020F0502020204030204" pitchFamily="34" charset="0"/>
              </a:rPr>
              <a:t>Culturally responsive-sustaining education improves our community</a:t>
            </a:r>
            <a:endParaRPr lang="en-US" sz="3200" dirty="0">
              <a:latin typeface="+mj-lt"/>
            </a:endParaRPr>
          </a:p>
        </p:txBody>
      </p:sp>
      <p:pic>
        <p:nvPicPr>
          <p:cNvPr id="16" name="Picture 15">
            <a:extLst>
              <a:ext uri="{FF2B5EF4-FFF2-40B4-BE49-F238E27FC236}">
                <a16:creationId xmlns:a16="http://schemas.microsoft.com/office/drawing/2014/main" id="{DFAD4076-766F-DC45-AEB1-7F800A520C5B}"/>
              </a:ext>
              <a:ext uri="{C183D7F6-B498-43B3-948B-1728B52AA6E4}">
                <adec:decorative xmlns:adec="http://schemas.microsoft.com/office/drawing/2017/decorative" val="1"/>
              </a:ext>
            </a:extLst>
          </p:cNvPr>
          <p:cNvPicPr>
            <a:picLocks noChangeAspect="1"/>
          </p:cNvPicPr>
          <p:nvPr/>
        </p:nvPicPr>
        <p:blipFill rotWithShape="1">
          <a:blip r:embed="rId3"/>
          <a:srcRect t="292" r="7349" b="11684"/>
          <a:stretch/>
        </p:blipFill>
        <p:spPr>
          <a:xfrm>
            <a:off x="1024860" y="1396698"/>
            <a:ext cx="2765415" cy="1751554"/>
          </a:xfrm>
          <a:prstGeom prst="rect">
            <a:avLst/>
          </a:prstGeom>
          <a:ln w="19050">
            <a:solidFill>
              <a:schemeClr val="bg2">
                <a:lumMod val="10000"/>
              </a:schemeClr>
            </a:solidFill>
          </a:ln>
        </p:spPr>
      </p:pic>
      <p:sp>
        <p:nvSpPr>
          <p:cNvPr id="12" name="TextBox 11">
            <a:extLst>
              <a:ext uri="{FF2B5EF4-FFF2-40B4-BE49-F238E27FC236}">
                <a16:creationId xmlns:a16="http://schemas.microsoft.com/office/drawing/2014/main" id="{0C2A1C6A-701F-7849-A50A-03C8A3DBDEE9}"/>
              </a:ext>
            </a:extLst>
          </p:cNvPr>
          <p:cNvSpPr txBox="1"/>
          <p:nvPr/>
        </p:nvSpPr>
        <p:spPr>
          <a:xfrm>
            <a:off x="153749" y="3226563"/>
            <a:ext cx="4353515" cy="84729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5344" tIns="85344" rIns="85344" bIns="0" numCol="1" spcCol="1270" anchor="t"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b="0" kern="1200" dirty="0"/>
              <a:t>Provides opportunities for </a:t>
            </a:r>
            <a:r>
              <a:rPr lang="en-US" kern="1200" dirty="0"/>
              <a:t>learning about and collaborating with stakeholders</a:t>
            </a:r>
            <a:r>
              <a:rPr lang="en-US" b="0" kern="1200" dirty="0"/>
              <a:t> to prioritize community needs. </a:t>
            </a:r>
            <a:endParaRPr lang="en-US" kern="1200" dirty="0"/>
          </a:p>
        </p:txBody>
      </p:sp>
      <p:pic>
        <p:nvPicPr>
          <p:cNvPr id="17" name="Content Placeholder 5">
            <a:extLst>
              <a:ext uri="{FF2B5EF4-FFF2-40B4-BE49-F238E27FC236}">
                <a16:creationId xmlns:a16="http://schemas.microsoft.com/office/drawing/2014/main" id="{20BA8DFF-70CA-574D-9980-8D72900B3520}"/>
              </a:ext>
              <a:ext uri="{C183D7F6-B498-43B3-948B-1728B52AA6E4}">
                <adec:decorative xmlns:adec="http://schemas.microsoft.com/office/drawing/2017/decorative" val="1"/>
              </a:ext>
            </a:extLst>
          </p:cNvPr>
          <p:cNvPicPr>
            <a:picLocks noChangeAspect="1"/>
          </p:cNvPicPr>
          <p:nvPr/>
        </p:nvPicPr>
        <p:blipFill rotWithShape="1">
          <a:blip r:embed="rId4"/>
          <a:srcRect l="7886" t="6160" r="3275" b="4850"/>
          <a:stretch/>
        </p:blipFill>
        <p:spPr>
          <a:xfrm>
            <a:off x="5353727" y="1424482"/>
            <a:ext cx="2622894" cy="1751555"/>
          </a:xfrm>
          <a:prstGeom prst="rect">
            <a:avLst/>
          </a:prstGeom>
          <a:ln w="19050">
            <a:solidFill>
              <a:schemeClr val="tx2">
                <a:lumMod val="50000"/>
              </a:schemeClr>
            </a:solidFill>
          </a:ln>
        </p:spPr>
      </p:pic>
      <p:sp>
        <p:nvSpPr>
          <p:cNvPr id="15" name="TextBox 14">
            <a:extLst>
              <a:ext uri="{FF2B5EF4-FFF2-40B4-BE49-F238E27FC236}">
                <a16:creationId xmlns:a16="http://schemas.microsoft.com/office/drawing/2014/main" id="{FE380EC6-765E-D446-B851-CA34004E730D}"/>
              </a:ext>
            </a:extLst>
          </p:cNvPr>
          <p:cNvSpPr txBox="1"/>
          <p:nvPr/>
        </p:nvSpPr>
        <p:spPr>
          <a:xfrm>
            <a:off x="4804612" y="3220292"/>
            <a:ext cx="3938057" cy="84729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5344" tIns="85344" rIns="85344" bIns="0" numCol="1" spcCol="1270" anchor="t"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b="0" kern="1200" dirty="0"/>
              <a:t>Promotes </a:t>
            </a:r>
            <a:r>
              <a:rPr lang="en-US" kern="1200" dirty="0"/>
              <a:t>trust and respect between schools and communities</a:t>
            </a:r>
            <a:r>
              <a:rPr lang="en-US" b="0" kern="1200" dirty="0"/>
              <a:t>, recognizing shared responsibilities.</a:t>
            </a:r>
            <a:endParaRPr lang="en-US" kern="1200" dirty="0"/>
          </a:p>
        </p:txBody>
      </p:sp>
      <p:sp>
        <p:nvSpPr>
          <p:cNvPr id="18" name="Title 7">
            <a:extLst>
              <a:ext uri="{FF2B5EF4-FFF2-40B4-BE49-F238E27FC236}">
                <a16:creationId xmlns:a16="http://schemas.microsoft.com/office/drawing/2014/main" id="{0CF8D9BA-2B89-5440-A9F0-9B8CF7CF9B5F}"/>
              </a:ext>
            </a:extLst>
          </p:cNvPr>
          <p:cNvSpPr txBox="1">
            <a:spLocks/>
          </p:cNvSpPr>
          <p:nvPr/>
        </p:nvSpPr>
        <p:spPr>
          <a:xfrm>
            <a:off x="306050" y="4145896"/>
            <a:ext cx="8531900" cy="652753"/>
          </a:xfrm>
          <a:prstGeom prst="rect">
            <a:avLst/>
          </a:prstGeom>
          <a:ln w="15875">
            <a:noFill/>
          </a:ln>
        </p:spPr>
        <p:txBody>
          <a:bodyPr vert="horz" wrap="square" lIns="0" tIns="0" rIns="0" bIns="0" rtlCol="0" anchor="ctr" anchorCtr="0">
            <a:noAutofit/>
          </a:bodyPr>
          <a:lstStyle>
            <a:lvl1pPr marL="58738" indent="-50800" algn="l" defTabSz="457189" rtl="0" eaLnBrk="1" latinLnBrk="0" hangingPunct="1">
              <a:lnSpc>
                <a:spcPct val="90000"/>
              </a:lnSpc>
              <a:spcBef>
                <a:spcPts val="600"/>
              </a:spcBef>
              <a:buNone/>
              <a:tabLst/>
              <a:defRPr sz="3400" b="1" kern="1200">
                <a:solidFill>
                  <a:srgbClr val="1C4578"/>
                </a:solidFill>
                <a:latin typeface="Arial" panose="020B0604020202020204" pitchFamily="34" charset="0"/>
                <a:ea typeface="Arial" panose="020B0604020202020204" pitchFamily="34" charset="0"/>
                <a:cs typeface="Arial" panose="020B0604020202020204" pitchFamily="34" charset="0"/>
              </a:defRPr>
            </a:lvl1pPr>
          </a:lstStyle>
          <a:p>
            <a:pPr algn="ctr"/>
            <a:r>
              <a:rPr lang="en-US" sz="2000" b="0" i="1" dirty="0">
                <a:solidFill>
                  <a:schemeClr val="tx2"/>
                </a:solidFill>
                <a:latin typeface="+mj-lt"/>
                <a:cs typeface="Calibri" panose="020F0502020204030204" pitchFamily="34" charset="0"/>
              </a:rPr>
              <a:t>Reflect on how you see culturally responsive-sustaining education improving our community.</a:t>
            </a:r>
            <a:endParaRPr lang="en-US" sz="2000" b="0" i="1" dirty="0">
              <a:solidFill>
                <a:schemeClr val="tx2"/>
              </a:solidFill>
              <a:latin typeface="+mj-lt"/>
            </a:endParaRPr>
          </a:p>
        </p:txBody>
      </p:sp>
      <p:sp>
        <p:nvSpPr>
          <p:cNvPr id="4" name="Slide Number Placeholder 3">
            <a:extLst>
              <a:ext uri="{FF2B5EF4-FFF2-40B4-BE49-F238E27FC236}">
                <a16:creationId xmlns:a16="http://schemas.microsoft.com/office/drawing/2014/main" id="{1CAD47B6-2955-414E-AC6E-506430DB6C89}"/>
              </a:ext>
            </a:extLst>
          </p:cNvPr>
          <p:cNvSpPr>
            <a:spLocks noGrp="1"/>
          </p:cNvSpPr>
          <p:nvPr>
            <p:ph type="sldNum" sz="quarter" idx="4"/>
          </p:nvPr>
        </p:nvSpPr>
        <p:spPr/>
        <p:txBody>
          <a:bodyPr/>
          <a:lstStyle/>
          <a:p>
            <a:fld id="{B0462FEB-C181-8347-9EC4-DEDFCFCD9AD1}" type="slidenum">
              <a:rPr lang="en-US" smtClean="0"/>
              <a:pPr/>
              <a:t>19</a:t>
            </a:fld>
            <a:endParaRPr lang="en-US" dirty="0"/>
          </a:p>
        </p:txBody>
      </p:sp>
    </p:spTree>
    <p:extLst>
      <p:ext uri="{BB962C8B-B14F-4D97-AF65-F5344CB8AC3E}">
        <p14:creationId xmlns:p14="http://schemas.microsoft.com/office/powerpoint/2010/main" val="27567321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93BE8A7F-211E-4633-A15E-4A2B646E4B15}"/>
              </a:ext>
            </a:extLst>
          </p:cNvPr>
          <p:cNvSpPr>
            <a:spLocks noGrp="1"/>
          </p:cNvSpPr>
          <p:nvPr>
            <p:ph type="title"/>
          </p:nvPr>
        </p:nvSpPr>
        <p:spPr>
          <a:xfrm>
            <a:off x="463747" y="239746"/>
            <a:ext cx="7482021" cy="770020"/>
          </a:xfrm>
        </p:spPr>
        <p:txBody>
          <a:bodyPr/>
          <a:lstStyle/>
          <a:p>
            <a:r>
              <a:rPr lang="en-US" dirty="0"/>
              <a:t>Introductions</a:t>
            </a:r>
          </a:p>
        </p:txBody>
      </p:sp>
      <p:sp>
        <p:nvSpPr>
          <p:cNvPr id="6" name="Rectangle 5">
            <a:extLst>
              <a:ext uri="{FF2B5EF4-FFF2-40B4-BE49-F238E27FC236}">
                <a16:creationId xmlns:a16="http://schemas.microsoft.com/office/drawing/2014/main" id="{3E39C531-5F6B-E340-BF42-5B9D771F29D4}"/>
              </a:ext>
              <a:ext uri="{C183D7F6-B498-43B3-948B-1728B52AA6E4}">
                <adec:decorative xmlns:adec="http://schemas.microsoft.com/office/drawing/2017/decorative" val="1"/>
              </a:ext>
            </a:extLst>
          </p:cNvPr>
          <p:cNvSpPr/>
          <p:nvPr/>
        </p:nvSpPr>
        <p:spPr>
          <a:xfrm>
            <a:off x="1805911" y="1487149"/>
            <a:ext cx="1913641" cy="1668653"/>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7" name="TextBox 6">
            <a:extLst>
              <a:ext uri="{FF2B5EF4-FFF2-40B4-BE49-F238E27FC236}">
                <a16:creationId xmlns:a16="http://schemas.microsoft.com/office/drawing/2014/main" id="{C64ED843-94B2-D444-B0C9-721FA9CD0A0C}"/>
              </a:ext>
            </a:extLst>
          </p:cNvPr>
          <p:cNvSpPr txBox="1"/>
          <p:nvPr/>
        </p:nvSpPr>
        <p:spPr>
          <a:xfrm>
            <a:off x="1855723" y="3234928"/>
            <a:ext cx="2716277" cy="1200329"/>
          </a:xfrm>
          <a:prstGeom prst="rect">
            <a:avLst/>
          </a:prstGeom>
          <a:noFill/>
        </p:spPr>
        <p:txBody>
          <a:bodyPr wrap="square" rtlCol="0">
            <a:spAutoFit/>
          </a:bodyPr>
          <a:lstStyle/>
          <a:p>
            <a:r>
              <a:rPr lang="en-US" sz="2400" dirty="0">
                <a:solidFill>
                  <a:schemeClr val="accent2"/>
                </a:solidFill>
              </a:rPr>
              <a:t>Name</a:t>
            </a:r>
          </a:p>
          <a:p>
            <a:r>
              <a:rPr lang="en-US" sz="2400" i="1" dirty="0">
                <a:solidFill>
                  <a:schemeClr val="accent2"/>
                </a:solidFill>
              </a:rPr>
              <a:t>Title</a:t>
            </a:r>
          </a:p>
          <a:p>
            <a:r>
              <a:rPr lang="en-US" sz="2400" i="1" dirty="0">
                <a:solidFill>
                  <a:schemeClr val="accent2"/>
                </a:solidFill>
              </a:rPr>
              <a:t>Organization</a:t>
            </a:r>
          </a:p>
        </p:txBody>
      </p:sp>
      <p:sp>
        <p:nvSpPr>
          <p:cNvPr id="8" name="Rectangle 7">
            <a:extLst>
              <a:ext uri="{FF2B5EF4-FFF2-40B4-BE49-F238E27FC236}">
                <a16:creationId xmlns:a16="http://schemas.microsoft.com/office/drawing/2014/main" id="{186AAB38-7BCD-9E42-9B39-0A92FE1C3BFA}"/>
              </a:ext>
              <a:ext uri="{C183D7F6-B498-43B3-948B-1728B52AA6E4}">
                <adec:decorative xmlns:adec="http://schemas.microsoft.com/office/drawing/2017/decorative" val="1"/>
              </a:ext>
            </a:extLst>
          </p:cNvPr>
          <p:cNvSpPr/>
          <p:nvPr/>
        </p:nvSpPr>
        <p:spPr>
          <a:xfrm>
            <a:off x="5270265" y="1487150"/>
            <a:ext cx="1913641" cy="1668653"/>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9" name="TextBox 8">
            <a:extLst>
              <a:ext uri="{FF2B5EF4-FFF2-40B4-BE49-F238E27FC236}">
                <a16:creationId xmlns:a16="http://schemas.microsoft.com/office/drawing/2014/main" id="{0EB050C4-A45C-8C49-88AD-FFBCB4466EA7}"/>
              </a:ext>
            </a:extLst>
          </p:cNvPr>
          <p:cNvSpPr txBox="1"/>
          <p:nvPr/>
        </p:nvSpPr>
        <p:spPr>
          <a:xfrm>
            <a:off x="5270265" y="3234928"/>
            <a:ext cx="2716277" cy="1200329"/>
          </a:xfrm>
          <a:prstGeom prst="rect">
            <a:avLst/>
          </a:prstGeom>
          <a:noFill/>
        </p:spPr>
        <p:txBody>
          <a:bodyPr wrap="square" rtlCol="0">
            <a:spAutoFit/>
          </a:bodyPr>
          <a:lstStyle/>
          <a:p>
            <a:r>
              <a:rPr lang="en-US" sz="2400" dirty="0">
                <a:solidFill>
                  <a:schemeClr val="accent2"/>
                </a:solidFill>
              </a:rPr>
              <a:t>Name</a:t>
            </a:r>
          </a:p>
          <a:p>
            <a:r>
              <a:rPr lang="en-US" sz="2400" i="1" dirty="0">
                <a:solidFill>
                  <a:schemeClr val="accent2"/>
                </a:solidFill>
              </a:rPr>
              <a:t>Title</a:t>
            </a:r>
          </a:p>
          <a:p>
            <a:r>
              <a:rPr lang="en-US" sz="2400" i="1" dirty="0">
                <a:solidFill>
                  <a:schemeClr val="accent2"/>
                </a:solidFill>
              </a:rPr>
              <a:t>Organization</a:t>
            </a:r>
          </a:p>
        </p:txBody>
      </p:sp>
      <p:sp>
        <p:nvSpPr>
          <p:cNvPr id="4" name="Slide Number Placeholder 3">
            <a:extLst>
              <a:ext uri="{FF2B5EF4-FFF2-40B4-BE49-F238E27FC236}">
                <a16:creationId xmlns:a16="http://schemas.microsoft.com/office/drawing/2014/main" id="{5D6FD62A-F7CC-C74A-8468-6D5952D4951E}"/>
              </a:ext>
            </a:extLst>
          </p:cNvPr>
          <p:cNvSpPr>
            <a:spLocks noGrp="1"/>
          </p:cNvSpPr>
          <p:nvPr>
            <p:ph type="sldNum" sz="quarter" idx="4"/>
          </p:nvPr>
        </p:nvSpPr>
        <p:spPr/>
        <p:txBody>
          <a:bodyPr/>
          <a:lstStyle/>
          <a:p>
            <a:fld id="{B0462FEB-C181-8347-9EC4-DEDFCFCD9AD1}" type="slidenum">
              <a:rPr lang="en-US" smtClean="0"/>
              <a:pPr/>
              <a:t>2</a:t>
            </a:fld>
            <a:endParaRPr lang="en-US" dirty="0"/>
          </a:p>
        </p:txBody>
      </p:sp>
    </p:spTree>
    <p:extLst>
      <p:ext uri="{BB962C8B-B14F-4D97-AF65-F5344CB8AC3E}">
        <p14:creationId xmlns:p14="http://schemas.microsoft.com/office/powerpoint/2010/main" val="2510791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3A9C9D-0085-5F45-989E-9163652E8027}"/>
              </a:ext>
            </a:extLst>
          </p:cNvPr>
          <p:cNvSpPr>
            <a:spLocks noGrp="1"/>
          </p:cNvSpPr>
          <p:nvPr>
            <p:ph type="title"/>
          </p:nvPr>
        </p:nvSpPr>
        <p:spPr>
          <a:xfrm>
            <a:off x="378366" y="96826"/>
            <a:ext cx="5504668" cy="994129"/>
          </a:xfrm>
        </p:spPr>
        <p:txBody>
          <a:bodyPr/>
          <a:lstStyle/>
          <a:p>
            <a:r>
              <a:rPr lang="en-US" dirty="0"/>
              <a:t>Why: Learn more!</a:t>
            </a:r>
          </a:p>
        </p:txBody>
      </p:sp>
      <p:sp>
        <p:nvSpPr>
          <p:cNvPr id="9" name="Content Placeholder 1">
            <a:extLst>
              <a:ext uri="{FF2B5EF4-FFF2-40B4-BE49-F238E27FC236}">
                <a16:creationId xmlns:a16="http://schemas.microsoft.com/office/drawing/2014/main" id="{36C980CD-D131-FB4A-B1FD-AAD6D6DA7F22}"/>
              </a:ext>
            </a:extLst>
          </p:cNvPr>
          <p:cNvSpPr>
            <a:spLocks noGrp="1"/>
          </p:cNvSpPr>
          <p:nvPr>
            <p:ph idx="1"/>
          </p:nvPr>
        </p:nvSpPr>
        <p:spPr>
          <a:xfrm>
            <a:off x="378364" y="1339274"/>
            <a:ext cx="5490173" cy="3459375"/>
          </a:xfrm>
        </p:spPr>
        <p:txBody>
          <a:bodyPr/>
          <a:lstStyle/>
          <a:p>
            <a:r>
              <a:rPr lang="en-US" sz="2100" dirty="0">
                <a:solidFill>
                  <a:schemeClr val="tx1"/>
                </a:solidFill>
              </a:rPr>
              <a:t>The </a:t>
            </a:r>
            <a:r>
              <a:rPr lang="en-US" sz="2100" b="1" dirty="0">
                <a:solidFill>
                  <a:schemeClr val="tx1"/>
                </a:solidFill>
                <a:hlinkClick r:id="rId3"/>
              </a:rPr>
              <a:t>Framework Briefs</a:t>
            </a:r>
            <a:r>
              <a:rPr lang="en-US" sz="2100" dirty="0">
                <a:solidFill>
                  <a:schemeClr val="tx1"/>
                </a:solidFill>
              </a:rPr>
              <a:t> detail responses to:</a:t>
            </a:r>
          </a:p>
          <a:p>
            <a:pPr lvl="1"/>
            <a:r>
              <a:rPr lang="en-US" sz="1600" dirty="0">
                <a:solidFill>
                  <a:schemeClr val="tx1"/>
                </a:solidFill>
              </a:rPr>
              <a:t>What is culturally responsive-sustaining education? </a:t>
            </a:r>
          </a:p>
          <a:p>
            <a:pPr lvl="1"/>
            <a:r>
              <a:rPr lang="en-US" sz="1600" dirty="0">
                <a:solidFill>
                  <a:schemeClr val="tx1"/>
                </a:solidFill>
              </a:rPr>
              <a:t>What is the New York Culturally Responsive-Sustaining Education Framework? </a:t>
            </a:r>
          </a:p>
          <a:p>
            <a:pPr lvl="1"/>
            <a:r>
              <a:rPr lang="en-US" sz="1600" dirty="0">
                <a:solidFill>
                  <a:schemeClr val="tx1"/>
                </a:solidFill>
              </a:rPr>
              <a:t>What do students gain when culturally responsive-sustaining education guides our education system?</a:t>
            </a:r>
          </a:p>
          <a:p>
            <a:pPr lvl="1"/>
            <a:r>
              <a:rPr lang="en-US" sz="1600" dirty="0">
                <a:solidFill>
                  <a:schemeClr val="tx1"/>
                </a:solidFill>
              </a:rPr>
              <a:t>Why should schools focus on the cultures of their students?</a:t>
            </a:r>
          </a:p>
          <a:p>
            <a:pPr lvl="1"/>
            <a:r>
              <a:rPr lang="en-US" sz="1600" dirty="0">
                <a:solidFill>
                  <a:schemeClr val="tx1"/>
                </a:solidFill>
              </a:rPr>
              <a:t>How does implementing the New York Culturally Responsive-Sustaining Education Framework improve the school community as a whole?</a:t>
            </a:r>
          </a:p>
        </p:txBody>
      </p:sp>
      <p:pic>
        <p:nvPicPr>
          <p:cNvPr id="6" name="Picture 5">
            <a:extLst>
              <a:ext uri="{FF2B5EF4-FFF2-40B4-BE49-F238E27FC236}">
                <a16:creationId xmlns:a16="http://schemas.microsoft.com/office/drawing/2014/main" id="{9E7BB48E-A31A-A045-88A7-E630E36AB01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738144">
            <a:off x="6345970" y="585513"/>
            <a:ext cx="2036010" cy="2693049"/>
          </a:xfrm>
          <a:prstGeom prst="rect">
            <a:avLst/>
          </a:prstGeom>
          <a:ln w="19050">
            <a:solidFill>
              <a:schemeClr val="tx1">
                <a:lumMod val="50000"/>
              </a:schemeClr>
            </a:solidFill>
          </a:ln>
        </p:spPr>
      </p:pic>
      <p:pic>
        <p:nvPicPr>
          <p:cNvPr id="7" name="Picture 6">
            <a:extLst>
              <a:ext uri="{FF2B5EF4-FFF2-40B4-BE49-F238E27FC236}">
                <a16:creationId xmlns:a16="http://schemas.microsoft.com/office/drawing/2014/main" id="{CF64F50D-BEB3-0D4C-B717-B5743BDFD77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067944" y="1825712"/>
            <a:ext cx="1986298" cy="2651067"/>
          </a:xfrm>
          <a:prstGeom prst="rect">
            <a:avLst/>
          </a:prstGeom>
          <a:ln w="19050">
            <a:solidFill>
              <a:schemeClr val="tx1">
                <a:lumMod val="50000"/>
              </a:schemeClr>
            </a:solidFill>
          </a:ln>
        </p:spPr>
      </p:pic>
      <p:sp>
        <p:nvSpPr>
          <p:cNvPr id="4" name="Slide Number Placeholder 3">
            <a:extLst>
              <a:ext uri="{FF2B5EF4-FFF2-40B4-BE49-F238E27FC236}">
                <a16:creationId xmlns:a16="http://schemas.microsoft.com/office/drawing/2014/main" id="{CAAB3575-039E-8B4C-9838-050881F88A56}"/>
              </a:ext>
            </a:extLst>
          </p:cNvPr>
          <p:cNvSpPr>
            <a:spLocks noGrp="1"/>
          </p:cNvSpPr>
          <p:nvPr>
            <p:ph type="sldNum" sz="quarter" idx="4"/>
          </p:nvPr>
        </p:nvSpPr>
        <p:spPr/>
        <p:txBody>
          <a:bodyPr/>
          <a:lstStyle/>
          <a:p>
            <a:fld id="{B0462FEB-C181-8347-9EC4-DEDFCFCD9AD1}" type="slidenum">
              <a:rPr lang="en-US" smtClean="0"/>
              <a:pPr/>
              <a:t>20</a:t>
            </a:fld>
            <a:endParaRPr lang="en-US" dirty="0"/>
          </a:p>
        </p:txBody>
      </p:sp>
    </p:spTree>
    <p:extLst>
      <p:ext uri="{BB962C8B-B14F-4D97-AF65-F5344CB8AC3E}">
        <p14:creationId xmlns:p14="http://schemas.microsoft.com/office/powerpoint/2010/main" val="14420229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EEF254-0EA5-4D96-A076-9C19D37B4B1F}"/>
              </a:ext>
            </a:extLst>
          </p:cNvPr>
          <p:cNvSpPr>
            <a:spLocks noGrp="1"/>
          </p:cNvSpPr>
          <p:nvPr>
            <p:ph type="ctrTitle"/>
          </p:nvPr>
        </p:nvSpPr>
        <p:spPr>
          <a:xfrm>
            <a:off x="520726" y="1703186"/>
            <a:ext cx="4770941" cy="2081736"/>
          </a:xfrm>
        </p:spPr>
        <p:txBody>
          <a:bodyPr/>
          <a:lstStyle/>
          <a:p>
            <a:r>
              <a:rPr lang="en-US" dirty="0"/>
              <a:t>Overview of the New York Culturally Responsive-Sustaining Education Framework</a:t>
            </a:r>
          </a:p>
        </p:txBody>
      </p:sp>
      <p:sp>
        <p:nvSpPr>
          <p:cNvPr id="9" name="Freeform 8">
            <a:extLst>
              <a:ext uri="{FF2B5EF4-FFF2-40B4-BE49-F238E27FC236}">
                <a16:creationId xmlns:a16="http://schemas.microsoft.com/office/drawing/2014/main" id="{0028C12B-420F-2441-ACA1-F17145FAD09D}"/>
              </a:ext>
            </a:extLst>
          </p:cNvPr>
          <p:cNvSpPr/>
          <p:nvPr/>
        </p:nvSpPr>
        <p:spPr>
          <a:xfrm>
            <a:off x="2838975" y="4163786"/>
            <a:ext cx="766390" cy="766390"/>
          </a:xfrm>
          <a:custGeom>
            <a:avLst/>
            <a:gdLst>
              <a:gd name="connsiteX0" fmla="*/ 0 w 1358800"/>
              <a:gd name="connsiteY0" fmla="*/ 679400 h 1358800"/>
              <a:gd name="connsiteX1" fmla="*/ 679400 w 1358800"/>
              <a:gd name="connsiteY1" fmla="*/ 0 h 1358800"/>
              <a:gd name="connsiteX2" fmla="*/ 1358800 w 1358800"/>
              <a:gd name="connsiteY2" fmla="*/ 679400 h 1358800"/>
              <a:gd name="connsiteX3" fmla="*/ 679400 w 1358800"/>
              <a:gd name="connsiteY3" fmla="*/ 1358800 h 1358800"/>
              <a:gd name="connsiteX4" fmla="*/ 0 w 1358800"/>
              <a:gd name="connsiteY4" fmla="*/ 679400 h 135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8800" h="1358800">
                <a:moveTo>
                  <a:pt x="0" y="679400"/>
                </a:moveTo>
                <a:cubicBezTo>
                  <a:pt x="0" y="304178"/>
                  <a:pt x="304178" y="0"/>
                  <a:pt x="679400" y="0"/>
                </a:cubicBezTo>
                <a:cubicBezTo>
                  <a:pt x="1054622" y="0"/>
                  <a:pt x="1358800" y="304178"/>
                  <a:pt x="1358800" y="679400"/>
                </a:cubicBezTo>
                <a:cubicBezTo>
                  <a:pt x="1358800" y="1054622"/>
                  <a:pt x="1054622" y="1358800"/>
                  <a:pt x="679400" y="1358800"/>
                </a:cubicBezTo>
                <a:cubicBezTo>
                  <a:pt x="304178" y="1358800"/>
                  <a:pt x="0" y="1054622"/>
                  <a:pt x="0" y="679400"/>
                </a:cubicBezTo>
                <a:close/>
              </a:path>
            </a:pathLst>
          </a:custGeom>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r>
              <a:rPr lang="en-US" sz="1400" b="1" kern="1200" dirty="0"/>
              <a:t>Why</a:t>
            </a:r>
          </a:p>
        </p:txBody>
      </p:sp>
      <p:sp>
        <p:nvSpPr>
          <p:cNvPr id="10" name="Freeform 9">
            <a:extLst>
              <a:ext uri="{FF2B5EF4-FFF2-40B4-BE49-F238E27FC236}">
                <a16:creationId xmlns:a16="http://schemas.microsoft.com/office/drawing/2014/main" id="{9219DF22-1D50-1846-8433-9D1E548D4B53}"/>
              </a:ext>
              <a:ext uri="{C183D7F6-B498-43B3-948B-1728B52AA6E4}">
                <adec:decorative xmlns:adec="http://schemas.microsoft.com/office/drawing/2017/decorative" val="1"/>
              </a:ext>
            </a:extLst>
          </p:cNvPr>
          <p:cNvSpPr/>
          <p:nvPr/>
        </p:nvSpPr>
        <p:spPr>
          <a:xfrm>
            <a:off x="3641067" y="4294630"/>
            <a:ext cx="452288" cy="452288"/>
          </a:xfrm>
          <a:custGeom>
            <a:avLst/>
            <a:gdLst>
              <a:gd name="connsiteX0" fmla="*/ 104463 w 788104"/>
              <a:gd name="connsiteY0" fmla="*/ 301371 h 788104"/>
              <a:gd name="connsiteX1" fmla="*/ 301371 w 788104"/>
              <a:gd name="connsiteY1" fmla="*/ 301371 h 788104"/>
              <a:gd name="connsiteX2" fmla="*/ 301371 w 788104"/>
              <a:gd name="connsiteY2" fmla="*/ 104463 h 788104"/>
              <a:gd name="connsiteX3" fmla="*/ 486733 w 788104"/>
              <a:gd name="connsiteY3" fmla="*/ 104463 h 788104"/>
              <a:gd name="connsiteX4" fmla="*/ 486733 w 788104"/>
              <a:gd name="connsiteY4" fmla="*/ 301371 h 788104"/>
              <a:gd name="connsiteX5" fmla="*/ 683641 w 788104"/>
              <a:gd name="connsiteY5" fmla="*/ 301371 h 788104"/>
              <a:gd name="connsiteX6" fmla="*/ 683641 w 788104"/>
              <a:gd name="connsiteY6" fmla="*/ 486733 h 788104"/>
              <a:gd name="connsiteX7" fmla="*/ 486733 w 788104"/>
              <a:gd name="connsiteY7" fmla="*/ 486733 h 788104"/>
              <a:gd name="connsiteX8" fmla="*/ 486733 w 788104"/>
              <a:gd name="connsiteY8" fmla="*/ 683641 h 788104"/>
              <a:gd name="connsiteX9" fmla="*/ 301371 w 788104"/>
              <a:gd name="connsiteY9" fmla="*/ 683641 h 788104"/>
              <a:gd name="connsiteX10" fmla="*/ 301371 w 788104"/>
              <a:gd name="connsiteY10" fmla="*/ 486733 h 788104"/>
              <a:gd name="connsiteX11" fmla="*/ 104463 w 788104"/>
              <a:gd name="connsiteY11" fmla="*/ 486733 h 788104"/>
              <a:gd name="connsiteX12" fmla="*/ 104463 w 788104"/>
              <a:gd name="connsiteY12" fmla="*/ 301371 h 78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8104" h="788104">
                <a:moveTo>
                  <a:pt x="104463" y="301371"/>
                </a:moveTo>
                <a:lnTo>
                  <a:pt x="301371" y="301371"/>
                </a:lnTo>
                <a:lnTo>
                  <a:pt x="301371" y="104463"/>
                </a:lnTo>
                <a:lnTo>
                  <a:pt x="486733" y="104463"/>
                </a:lnTo>
                <a:lnTo>
                  <a:pt x="486733" y="301371"/>
                </a:lnTo>
                <a:lnTo>
                  <a:pt x="683641" y="301371"/>
                </a:lnTo>
                <a:lnTo>
                  <a:pt x="683641" y="486733"/>
                </a:lnTo>
                <a:lnTo>
                  <a:pt x="486733" y="486733"/>
                </a:lnTo>
                <a:lnTo>
                  <a:pt x="486733" y="683641"/>
                </a:lnTo>
                <a:lnTo>
                  <a:pt x="301371" y="683641"/>
                </a:lnTo>
                <a:lnTo>
                  <a:pt x="301371" y="486733"/>
                </a:lnTo>
                <a:lnTo>
                  <a:pt x="104463" y="486733"/>
                </a:lnTo>
                <a:lnTo>
                  <a:pt x="104463" y="301371"/>
                </a:lnTo>
                <a:close/>
              </a:path>
            </a:pathLst>
          </a:custGeom>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lt1"/>
          </a:fontRef>
        </p:style>
        <p:txBody>
          <a:bodyPr spcFirstLastPara="0" vert="horz" wrap="square" lIns="104463" tIns="301371" rIns="104463" bIns="301371" numCol="1" spcCol="1270" anchor="ctr" anchorCtr="0">
            <a:noAutofit/>
          </a:bodyPr>
          <a:lstStyle/>
          <a:p>
            <a:pPr marL="0" lvl="0" indent="0" algn="ctr" defTabSz="622300">
              <a:lnSpc>
                <a:spcPct val="90000"/>
              </a:lnSpc>
              <a:spcBef>
                <a:spcPct val="0"/>
              </a:spcBef>
              <a:spcAft>
                <a:spcPct val="35000"/>
              </a:spcAft>
              <a:buNone/>
            </a:pPr>
            <a:endParaRPr lang="en-US" sz="1200" kern="1200" dirty="0"/>
          </a:p>
        </p:txBody>
      </p:sp>
      <p:sp>
        <p:nvSpPr>
          <p:cNvPr id="11" name="Freeform 10">
            <a:extLst>
              <a:ext uri="{FF2B5EF4-FFF2-40B4-BE49-F238E27FC236}">
                <a16:creationId xmlns:a16="http://schemas.microsoft.com/office/drawing/2014/main" id="{CF252CE8-648C-9444-8AE3-625DB0BFBEC5}"/>
              </a:ext>
            </a:extLst>
          </p:cNvPr>
          <p:cNvSpPr/>
          <p:nvPr/>
        </p:nvSpPr>
        <p:spPr>
          <a:xfrm>
            <a:off x="4150725" y="4163787"/>
            <a:ext cx="766390" cy="766390"/>
          </a:xfrm>
          <a:custGeom>
            <a:avLst/>
            <a:gdLst>
              <a:gd name="connsiteX0" fmla="*/ 0 w 1358800"/>
              <a:gd name="connsiteY0" fmla="*/ 679400 h 1358800"/>
              <a:gd name="connsiteX1" fmla="*/ 679400 w 1358800"/>
              <a:gd name="connsiteY1" fmla="*/ 0 h 1358800"/>
              <a:gd name="connsiteX2" fmla="*/ 1358800 w 1358800"/>
              <a:gd name="connsiteY2" fmla="*/ 679400 h 1358800"/>
              <a:gd name="connsiteX3" fmla="*/ 679400 w 1358800"/>
              <a:gd name="connsiteY3" fmla="*/ 1358800 h 1358800"/>
              <a:gd name="connsiteX4" fmla="*/ 0 w 1358800"/>
              <a:gd name="connsiteY4" fmla="*/ 679400 h 135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8800" h="1358800">
                <a:moveTo>
                  <a:pt x="0" y="679400"/>
                </a:moveTo>
                <a:cubicBezTo>
                  <a:pt x="0" y="304178"/>
                  <a:pt x="304178" y="0"/>
                  <a:pt x="679400" y="0"/>
                </a:cubicBezTo>
                <a:cubicBezTo>
                  <a:pt x="1054622" y="0"/>
                  <a:pt x="1358800" y="304178"/>
                  <a:pt x="1358800" y="679400"/>
                </a:cubicBezTo>
                <a:cubicBezTo>
                  <a:pt x="1358800" y="1054622"/>
                  <a:pt x="1054622" y="1358800"/>
                  <a:pt x="679400" y="1358800"/>
                </a:cubicBezTo>
                <a:cubicBezTo>
                  <a:pt x="304178" y="1358800"/>
                  <a:pt x="0" y="1054622"/>
                  <a:pt x="0" y="679400"/>
                </a:cubicBezTo>
                <a:close/>
              </a:path>
            </a:pathLst>
          </a:custGeom>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r>
              <a:rPr lang="en-US" sz="1400" b="1" kern="1200" dirty="0"/>
              <a:t>Who</a:t>
            </a:r>
          </a:p>
        </p:txBody>
      </p:sp>
      <p:sp>
        <p:nvSpPr>
          <p:cNvPr id="12" name="Freeform 11">
            <a:extLst>
              <a:ext uri="{FF2B5EF4-FFF2-40B4-BE49-F238E27FC236}">
                <a16:creationId xmlns:a16="http://schemas.microsoft.com/office/drawing/2014/main" id="{BB9CE726-CA14-B243-BDAA-7AD258976BB3}"/>
              </a:ext>
            </a:extLst>
          </p:cNvPr>
          <p:cNvSpPr/>
          <p:nvPr/>
        </p:nvSpPr>
        <p:spPr>
          <a:xfrm>
            <a:off x="5492899" y="4163786"/>
            <a:ext cx="766390" cy="766390"/>
          </a:xfrm>
          <a:custGeom>
            <a:avLst/>
            <a:gdLst>
              <a:gd name="connsiteX0" fmla="*/ 0 w 1358800"/>
              <a:gd name="connsiteY0" fmla="*/ 679400 h 1358800"/>
              <a:gd name="connsiteX1" fmla="*/ 679400 w 1358800"/>
              <a:gd name="connsiteY1" fmla="*/ 0 h 1358800"/>
              <a:gd name="connsiteX2" fmla="*/ 1358800 w 1358800"/>
              <a:gd name="connsiteY2" fmla="*/ 679400 h 1358800"/>
              <a:gd name="connsiteX3" fmla="*/ 679400 w 1358800"/>
              <a:gd name="connsiteY3" fmla="*/ 1358800 h 1358800"/>
              <a:gd name="connsiteX4" fmla="*/ 0 w 1358800"/>
              <a:gd name="connsiteY4" fmla="*/ 679400 h 135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8800" h="1358800">
                <a:moveTo>
                  <a:pt x="0" y="679400"/>
                </a:moveTo>
                <a:cubicBezTo>
                  <a:pt x="0" y="304178"/>
                  <a:pt x="304178" y="0"/>
                  <a:pt x="679400" y="0"/>
                </a:cubicBezTo>
                <a:cubicBezTo>
                  <a:pt x="1054622" y="0"/>
                  <a:pt x="1358800" y="304178"/>
                  <a:pt x="1358800" y="679400"/>
                </a:cubicBezTo>
                <a:cubicBezTo>
                  <a:pt x="1358800" y="1054622"/>
                  <a:pt x="1054622" y="1358800"/>
                  <a:pt x="679400" y="1358800"/>
                </a:cubicBezTo>
                <a:cubicBezTo>
                  <a:pt x="304178" y="1358800"/>
                  <a:pt x="0" y="1054622"/>
                  <a:pt x="0" y="679400"/>
                </a:cubicBezTo>
                <a:close/>
              </a:path>
            </a:pathLst>
          </a:custGeom>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r>
              <a:rPr lang="en-US" sz="1400" b="1" kern="1200" dirty="0"/>
              <a:t>What</a:t>
            </a:r>
          </a:p>
        </p:txBody>
      </p:sp>
      <p:sp>
        <p:nvSpPr>
          <p:cNvPr id="13" name="Freeform 12">
            <a:extLst>
              <a:ext uri="{FF2B5EF4-FFF2-40B4-BE49-F238E27FC236}">
                <a16:creationId xmlns:a16="http://schemas.microsoft.com/office/drawing/2014/main" id="{6CD4F9AD-DA4C-7F48-BE3C-BE3B1D5514ED}"/>
              </a:ext>
              <a:ext uri="{C183D7F6-B498-43B3-948B-1728B52AA6E4}">
                <adec:decorative xmlns:adec="http://schemas.microsoft.com/office/drawing/2017/decorative" val="1"/>
              </a:ext>
            </a:extLst>
          </p:cNvPr>
          <p:cNvSpPr/>
          <p:nvPr/>
        </p:nvSpPr>
        <p:spPr>
          <a:xfrm>
            <a:off x="4952817" y="4294630"/>
            <a:ext cx="452288" cy="452288"/>
          </a:xfrm>
          <a:custGeom>
            <a:avLst/>
            <a:gdLst>
              <a:gd name="connsiteX0" fmla="*/ 104463 w 788104"/>
              <a:gd name="connsiteY0" fmla="*/ 301371 h 788104"/>
              <a:gd name="connsiteX1" fmla="*/ 301371 w 788104"/>
              <a:gd name="connsiteY1" fmla="*/ 301371 h 788104"/>
              <a:gd name="connsiteX2" fmla="*/ 301371 w 788104"/>
              <a:gd name="connsiteY2" fmla="*/ 104463 h 788104"/>
              <a:gd name="connsiteX3" fmla="*/ 486733 w 788104"/>
              <a:gd name="connsiteY3" fmla="*/ 104463 h 788104"/>
              <a:gd name="connsiteX4" fmla="*/ 486733 w 788104"/>
              <a:gd name="connsiteY4" fmla="*/ 301371 h 788104"/>
              <a:gd name="connsiteX5" fmla="*/ 683641 w 788104"/>
              <a:gd name="connsiteY5" fmla="*/ 301371 h 788104"/>
              <a:gd name="connsiteX6" fmla="*/ 683641 w 788104"/>
              <a:gd name="connsiteY6" fmla="*/ 486733 h 788104"/>
              <a:gd name="connsiteX7" fmla="*/ 486733 w 788104"/>
              <a:gd name="connsiteY7" fmla="*/ 486733 h 788104"/>
              <a:gd name="connsiteX8" fmla="*/ 486733 w 788104"/>
              <a:gd name="connsiteY8" fmla="*/ 683641 h 788104"/>
              <a:gd name="connsiteX9" fmla="*/ 301371 w 788104"/>
              <a:gd name="connsiteY9" fmla="*/ 683641 h 788104"/>
              <a:gd name="connsiteX10" fmla="*/ 301371 w 788104"/>
              <a:gd name="connsiteY10" fmla="*/ 486733 h 788104"/>
              <a:gd name="connsiteX11" fmla="*/ 104463 w 788104"/>
              <a:gd name="connsiteY11" fmla="*/ 486733 h 788104"/>
              <a:gd name="connsiteX12" fmla="*/ 104463 w 788104"/>
              <a:gd name="connsiteY12" fmla="*/ 301371 h 78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8104" h="788104">
                <a:moveTo>
                  <a:pt x="104463" y="301371"/>
                </a:moveTo>
                <a:lnTo>
                  <a:pt x="301371" y="301371"/>
                </a:lnTo>
                <a:lnTo>
                  <a:pt x="301371" y="104463"/>
                </a:lnTo>
                <a:lnTo>
                  <a:pt x="486733" y="104463"/>
                </a:lnTo>
                <a:lnTo>
                  <a:pt x="486733" y="301371"/>
                </a:lnTo>
                <a:lnTo>
                  <a:pt x="683641" y="301371"/>
                </a:lnTo>
                <a:lnTo>
                  <a:pt x="683641" y="486733"/>
                </a:lnTo>
                <a:lnTo>
                  <a:pt x="486733" y="486733"/>
                </a:lnTo>
                <a:lnTo>
                  <a:pt x="486733" y="683641"/>
                </a:lnTo>
                <a:lnTo>
                  <a:pt x="301371" y="683641"/>
                </a:lnTo>
                <a:lnTo>
                  <a:pt x="301371" y="486733"/>
                </a:lnTo>
                <a:lnTo>
                  <a:pt x="104463" y="486733"/>
                </a:lnTo>
                <a:lnTo>
                  <a:pt x="104463" y="301371"/>
                </a:lnTo>
                <a:close/>
              </a:path>
            </a:pathLst>
          </a:custGeom>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lt1"/>
          </a:fontRef>
        </p:style>
        <p:txBody>
          <a:bodyPr spcFirstLastPara="0" vert="horz" wrap="square" lIns="104463" tIns="301371" rIns="104463" bIns="301371" numCol="1" spcCol="1270" anchor="ctr" anchorCtr="0">
            <a:noAutofit/>
          </a:bodyPr>
          <a:lstStyle/>
          <a:p>
            <a:pPr marL="0" lvl="0" indent="0" algn="ctr" defTabSz="622300">
              <a:lnSpc>
                <a:spcPct val="90000"/>
              </a:lnSpc>
              <a:spcBef>
                <a:spcPct val="0"/>
              </a:spcBef>
              <a:spcAft>
                <a:spcPct val="35000"/>
              </a:spcAft>
              <a:buNone/>
            </a:pPr>
            <a:endParaRPr lang="en-US" sz="1200" kern="1200" dirty="0"/>
          </a:p>
        </p:txBody>
      </p:sp>
    </p:spTree>
    <p:extLst>
      <p:ext uri="{BB962C8B-B14F-4D97-AF65-F5344CB8AC3E}">
        <p14:creationId xmlns:p14="http://schemas.microsoft.com/office/powerpoint/2010/main" val="10942531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7">
            <a:extLst>
              <a:ext uri="{FF2B5EF4-FFF2-40B4-BE49-F238E27FC236}">
                <a16:creationId xmlns:a16="http://schemas.microsoft.com/office/drawing/2014/main" id="{3915C1E7-2A4C-464F-9FAD-6F6B245F101F}"/>
              </a:ext>
            </a:extLst>
          </p:cNvPr>
          <p:cNvSpPr>
            <a:spLocks noGrp="1"/>
          </p:cNvSpPr>
          <p:nvPr>
            <p:ph type="title"/>
          </p:nvPr>
        </p:nvSpPr>
        <p:spPr>
          <a:xfrm>
            <a:off x="395785" y="219892"/>
            <a:ext cx="7622887" cy="770020"/>
          </a:xfrm>
        </p:spPr>
        <p:txBody>
          <a:bodyPr/>
          <a:lstStyle/>
          <a:p>
            <a:r>
              <a:rPr lang="en-US" dirty="0"/>
              <a:t>Why the Culturally Responsive-Sustaining Education Framework</a:t>
            </a:r>
          </a:p>
        </p:txBody>
      </p:sp>
      <p:sp>
        <p:nvSpPr>
          <p:cNvPr id="2" name="Content Placeholder 1">
            <a:extLst>
              <a:ext uri="{FF2B5EF4-FFF2-40B4-BE49-F238E27FC236}">
                <a16:creationId xmlns:a16="http://schemas.microsoft.com/office/drawing/2014/main" id="{46ED5F73-7C90-D544-B758-0541C24B32A7}"/>
              </a:ext>
            </a:extLst>
          </p:cNvPr>
          <p:cNvSpPr>
            <a:spLocks noGrp="1"/>
          </p:cNvSpPr>
          <p:nvPr>
            <p:ph idx="1"/>
          </p:nvPr>
        </p:nvSpPr>
        <p:spPr>
          <a:xfrm>
            <a:off x="795130" y="1524000"/>
            <a:ext cx="7633253" cy="2956261"/>
          </a:xfrm>
        </p:spPr>
        <p:txBody>
          <a:bodyPr/>
          <a:lstStyle/>
          <a:p>
            <a:pPr algn="ctr"/>
            <a:r>
              <a:rPr lang="en-US" sz="3200" dirty="0"/>
              <a:t>“The student success that we seek </a:t>
            </a:r>
            <a:r>
              <a:rPr lang="en-US" sz="3200" i="1" dirty="0"/>
              <a:t>for all our children </a:t>
            </a:r>
            <a:r>
              <a:rPr lang="en-US" sz="3200" dirty="0"/>
              <a:t>can never be fully achieved without incorporating an equity and inclusion lens in </a:t>
            </a:r>
            <a:r>
              <a:rPr lang="en-US" sz="3200" i="1" dirty="0"/>
              <a:t>every facet of our work</a:t>
            </a:r>
            <a:r>
              <a:rPr lang="en-US" sz="3200" dirty="0"/>
              <a:t>.”</a:t>
            </a:r>
          </a:p>
          <a:p>
            <a:pPr algn="r"/>
            <a:r>
              <a:rPr lang="en-US" sz="2400" b="0" dirty="0"/>
              <a:t> (NYSED, 2018, page 6)</a:t>
            </a:r>
          </a:p>
        </p:txBody>
      </p:sp>
      <p:sp>
        <p:nvSpPr>
          <p:cNvPr id="3" name="Slide Number Placeholder 2">
            <a:extLst>
              <a:ext uri="{FF2B5EF4-FFF2-40B4-BE49-F238E27FC236}">
                <a16:creationId xmlns:a16="http://schemas.microsoft.com/office/drawing/2014/main" id="{747743DE-9A0F-3E42-BAB3-53C7CFDFDE0F}"/>
              </a:ext>
            </a:extLst>
          </p:cNvPr>
          <p:cNvSpPr>
            <a:spLocks noGrp="1"/>
          </p:cNvSpPr>
          <p:nvPr>
            <p:ph type="sldNum" sz="quarter" idx="4"/>
          </p:nvPr>
        </p:nvSpPr>
        <p:spPr/>
        <p:txBody>
          <a:bodyPr/>
          <a:lstStyle/>
          <a:p>
            <a:fld id="{B0462FEB-C181-8347-9EC4-DEDFCFCD9AD1}" type="slidenum">
              <a:rPr lang="en-US" smtClean="0"/>
              <a:pPr/>
              <a:t>22</a:t>
            </a:fld>
            <a:endParaRPr lang="en-US" dirty="0"/>
          </a:p>
        </p:txBody>
      </p:sp>
    </p:spTree>
    <p:extLst>
      <p:ext uri="{BB962C8B-B14F-4D97-AF65-F5344CB8AC3E}">
        <p14:creationId xmlns:p14="http://schemas.microsoft.com/office/powerpoint/2010/main" val="1404953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78B0D04-4B0E-485A-BD4E-68B2CA8B5527}"/>
              </a:ext>
            </a:extLst>
          </p:cNvPr>
          <p:cNvSpPr>
            <a:spLocks noGrp="1"/>
          </p:cNvSpPr>
          <p:nvPr>
            <p:ph type="title"/>
          </p:nvPr>
        </p:nvSpPr>
        <p:spPr>
          <a:xfrm>
            <a:off x="395785" y="219892"/>
            <a:ext cx="7622887" cy="770020"/>
          </a:xfrm>
        </p:spPr>
        <p:txBody>
          <a:bodyPr/>
          <a:lstStyle/>
          <a:p>
            <a:r>
              <a:rPr lang="en-US" dirty="0"/>
              <a:t>Culturally Responsive-Sustaining Education Framework</a:t>
            </a:r>
          </a:p>
        </p:txBody>
      </p:sp>
      <p:sp>
        <p:nvSpPr>
          <p:cNvPr id="6" name="Content Placeholder 19">
            <a:extLst>
              <a:ext uri="{FF2B5EF4-FFF2-40B4-BE49-F238E27FC236}">
                <a16:creationId xmlns:a16="http://schemas.microsoft.com/office/drawing/2014/main" id="{4798CEC2-140B-2348-B1F9-8A93872CB629}"/>
              </a:ext>
            </a:extLst>
          </p:cNvPr>
          <p:cNvSpPr txBox="1">
            <a:spLocks/>
          </p:cNvSpPr>
          <p:nvPr/>
        </p:nvSpPr>
        <p:spPr>
          <a:xfrm>
            <a:off x="518616" y="1515159"/>
            <a:ext cx="5168200" cy="2838478"/>
          </a:xfrm>
          <a:prstGeom prst="rect">
            <a:avLst/>
          </a:prstGeom>
        </p:spPr>
        <p:txBody>
          <a:bodyPr/>
          <a:lstStyle>
            <a:lvl1pPr marL="0" marR="0" indent="0" algn="l" defTabSz="457189" rtl="0" eaLnBrk="1" fontAlgn="auto" latinLnBrk="0" hangingPunct="1">
              <a:lnSpc>
                <a:spcPct val="95000"/>
              </a:lnSpc>
              <a:spcBef>
                <a:spcPct val="20000"/>
              </a:spcBef>
              <a:spcAft>
                <a:spcPts val="0"/>
              </a:spcAft>
              <a:buClrTx/>
              <a:buSzTx/>
              <a:buFont typeface="Arial"/>
              <a:buNone/>
              <a:tabLst/>
              <a:defRPr sz="1800" b="1" kern="1200">
                <a:solidFill>
                  <a:srgbClr val="1C4578"/>
                </a:solidFill>
                <a:latin typeface="+mn-lt"/>
                <a:ea typeface="Helvetica" pitchFamily="2" charset="0"/>
                <a:cs typeface="Arial" panose="020B0604020202020204" pitchFamily="34" charset="0"/>
              </a:defRPr>
            </a:lvl1pPr>
            <a:lvl2pPr marL="465138" marR="0" indent="-177800" algn="l" defTabSz="457189" rtl="0" eaLnBrk="1" fontAlgn="auto" latinLnBrk="0" hangingPunct="1">
              <a:lnSpc>
                <a:spcPct val="95000"/>
              </a:lnSpc>
              <a:spcBef>
                <a:spcPct val="20000"/>
              </a:spcBef>
              <a:spcAft>
                <a:spcPts val="0"/>
              </a:spcAft>
              <a:buClr>
                <a:srgbClr val="00AEE4"/>
              </a:buClr>
              <a:buSzTx/>
              <a:buFont typeface="Arial" panose="020B0604020202020204" pitchFamily="34" charset="0"/>
              <a:buChar char="•"/>
              <a:tabLst/>
              <a:defRPr sz="1400" b="0" kern="1200">
                <a:solidFill>
                  <a:srgbClr val="3C4F59"/>
                </a:solidFill>
                <a:latin typeface="+mn-lt"/>
                <a:ea typeface="+mn-ea"/>
                <a:cs typeface="Arial" panose="020B0604020202020204" pitchFamily="34" charset="0"/>
              </a:defRPr>
            </a:lvl2pPr>
            <a:lvl3pPr marL="693738" marR="0" indent="-119063" algn="l" defTabSz="457189" rtl="0" eaLnBrk="1" fontAlgn="auto" latinLnBrk="0" hangingPunct="1">
              <a:lnSpc>
                <a:spcPct val="95000"/>
              </a:lnSpc>
              <a:spcBef>
                <a:spcPct val="20000"/>
              </a:spcBef>
              <a:spcAft>
                <a:spcPts val="0"/>
              </a:spcAft>
              <a:buClr>
                <a:srgbClr val="00AEE4"/>
              </a:buClr>
              <a:buSzPct val="80000"/>
              <a:buFont typeface="Courier New" panose="02070309020205020404" pitchFamily="49" charset="0"/>
              <a:buChar char="o"/>
              <a:tabLst/>
              <a:defRPr sz="1200" kern="1200">
                <a:solidFill>
                  <a:srgbClr val="3C4F59"/>
                </a:solidFill>
                <a:latin typeface="+mn-lt"/>
                <a:ea typeface="Corbel" charset="0"/>
                <a:cs typeface="Arial" panose="020B0604020202020204" pitchFamily="34" charset="0"/>
              </a:defRPr>
            </a:lvl3pPr>
            <a:lvl4pPr marL="973138" marR="0" indent="-169863" algn="l" defTabSz="457189" rtl="0" eaLnBrk="1" fontAlgn="auto" latinLnBrk="0" hangingPunct="1">
              <a:lnSpc>
                <a:spcPct val="95000"/>
              </a:lnSpc>
              <a:spcBef>
                <a:spcPct val="20000"/>
              </a:spcBef>
              <a:spcAft>
                <a:spcPts val="0"/>
              </a:spcAft>
              <a:buClr>
                <a:srgbClr val="00AEE4"/>
              </a:buClr>
              <a:buSzTx/>
              <a:buFont typeface="Arial"/>
              <a:buChar char="–"/>
              <a:tabLst/>
              <a:defRPr sz="1200" kern="1200">
                <a:solidFill>
                  <a:srgbClr val="3C4F59"/>
                </a:solidFill>
                <a:latin typeface="+mn-lt"/>
                <a:ea typeface="+mn-ea"/>
                <a:cs typeface="Arial" panose="020B0604020202020204" pitchFamily="34" charset="0"/>
              </a:defRPr>
            </a:lvl4pPr>
            <a:lvl5pPr marL="1430338" marR="0" indent="-169863" algn="l" defTabSz="457189" rtl="0" eaLnBrk="1" fontAlgn="auto" latinLnBrk="0" hangingPunct="1">
              <a:lnSpc>
                <a:spcPct val="95000"/>
              </a:lnSpc>
              <a:spcBef>
                <a:spcPct val="20000"/>
              </a:spcBef>
              <a:spcAft>
                <a:spcPts val="0"/>
              </a:spcAft>
              <a:buClr>
                <a:srgbClr val="00AEE4"/>
              </a:buClr>
              <a:buSzTx/>
              <a:buFont typeface="Arial"/>
              <a:buChar char="»"/>
              <a:tabLst/>
              <a:defRPr sz="1200" kern="1200">
                <a:solidFill>
                  <a:srgbClr val="3C4F59"/>
                </a:solidFill>
                <a:latin typeface="+mn-lt"/>
                <a:ea typeface="+mn-ea"/>
                <a:cs typeface="Arial" panose="020B0604020202020204"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spcBef>
                <a:spcPts val="1200"/>
              </a:spcBef>
              <a:buFont typeface="Arial" panose="020B0604020202020204" pitchFamily="34" charset="0"/>
              <a:buChar char="•"/>
            </a:pPr>
            <a:r>
              <a:rPr lang="en-US" sz="2400" b="0" dirty="0"/>
              <a:t>Supports your continued </a:t>
            </a:r>
            <a:r>
              <a:rPr lang="en-US" sz="2400" dirty="0"/>
              <a:t>implementation of effective and equitable policies and practices </a:t>
            </a:r>
          </a:p>
          <a:p>
            <a:pPr marL="342900" indent="-342900">
              <a:spcBef>
                <a:spcPts val="1200"/>
              </a:spcBef>
              <a:buFont typeface="Arial" panose="020B0604020202020204" pitchFamily="34" charset="0"/>
              <a:buChar char="•"/>
            </a:pPr>
            <a:r>
              <a:rPr lang="en-US" sz="2400" b="0" dirty="0"/>
              <a:t>Focuses on </a:t>
            </a:r>
            <a:r>
              <a:rPr lang="en-US" sz="2400" dirty="0"/>
              <a:t>establishing learning environments </a:t>
            </a:r>
            <a:r>
              <a:rPr lang="en-US" sz="2400" b="0" dirty="0"/>
              <a:t>that support all students and their learning</a:t>
            </a:r>
          </a:p>
        </p:txBody>
      </p:sp>
      <p:pic>
        <p:nvPicPr>
          <p:cNvPr id="2" name="Picture 1">
            <a:extLst>
              <a:ext uri="{FF2B5EF4-FFF2-40B4-BE49-F238E27FC236}">
                <a16:creationId xmlns:a16="http://schemas.microsoft.com/office/drawing/2014/main" id="{42521689-EA08-0648-BB32-E02CF4D7D4D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970170" y="1330713"/>
            <a:ext cx="2547298" cy="3256546"/>
          </a:xfrm>
          <a:prstGeom prst="rect">
            <a:avLst/>
          </a:prstGeom>
          <a:ln w="19050">
            <a:solidFill>
              <a:schemeClr val="bg2">
                <a:lumMod val="10000"/>
              </a:schemeClr>
            </a:solidFill>
          </a:ln>
        </p:spPr>
      </p:pic>
      <p:sp>
        <p:nvSpPr>
          <p:cNvPr id="4" name="Slide Number Placeholder 3">
            <a:extLst>
              <a:ext uri="{FF2B5EF4-FFF2-40B4-BE49-F238E27FC236}">
                <a16:creationId xmlns:a16="http://schemas.microsoft.com/office/drawing/2014/main" id="{D735F3CA-6813-4AF6-AF42-3280F2E30D26}"/>
              </a:ext>
            </a:extLst>
          </p:cNvPr>
          <p:cNvSpPr>
            <a:spLocks noGrp="1"/>
          </p:cNvSpPr>
          <p:nvPr>
            <p:ph type="sldNum" sz="quarter" idx="4"/>
          </p:nvPr>
        </p:nvSpPr>
        <p:spPr/>
        <p:txBody>
          <a:bodyPr/>
          <a:lstStyle/>
          <a:p>
            <a:fld id="{B0462FEB-C181-8347-9EC4-DEDFCFCD9AD1}" type="slidenum">
              <a:rPr lang="en-US" smtClean="0"/>
              <a:pPr/>
              <a:t>23</a:t>
            </a:fld>
            <a:endParaRPr lang="en-US" dirty="0"/>
          </a:p>
        </p:txBody>
      </p:sp>
    </p:spTree>
    <p:extLst>
      <p:ext uri="{BB962C8B-B14F-4D97-AF65-F5344CB8AC3E}">
        <p14:creationId xmlns:p14="http://schemas.microsoft.com/office/powerpoint/2010/main" val="39024373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8">
            <a:extLst>
              <a:ext uri="{FF2B5EF4-FFF2-40B4-BE49-F238E27FC236}">
                <a16:creationId xmlns:a16="http://schemas.microsoft.com/office/drawing/2014/main" id="{67E851DE-234D-9847-ADD8-7C5C6CB249D5}"/>
              </a:ext>
            </a:extLst>
          </p:cNvPr>
          <p:cNvSpPr>
            <a:spLocks noGrp="1"/>
          </p:cNvSpPr>
          <p:nvPr>
            <p:ph type="title"/>
          </p:nvPr>
        </p:nvSpPr>
        <p:spPr>
          <a:xfrm>
            <a:off x="329635" y="278228"/>
            <a:ext cx="8408071" cy="770020"/>
          </a:xfrm>
        </p:spPr>
        <p:txBody>
          <a:bodyPr/>
          <a:lstStyle/>
          <a:p>
            <a:r>
              <a:rPr lang="en-US" dirty="0"/>
              <a:t>Principles of CR-S Education Framework</a:t>
            </a:r>
          </a:p>
        </p:txBody>
      </p:sp>
      <p:pic>
        <p:nvPicPr>
          <p:cNvPr id="7" name="Picture 6" descr="Welcoming and affirmating environment, high expectations and rigorous instruction, inclusive curriculum and assessment, ongoing professional learning.">
            <a:extLst>
              <a:ext uri="{FF2B5EF4-FFF2-40B4-BE49-F238E27FC236}">
                <a16:creationId xmlns:a16="http://schemas.microsoft.com/office/drawing/2014/main" id="{B9C11CDD-76CE-154A-98D9-7FB3D23FC200}"/>
              </a:ext>
            </a:extLst>
          </p:cNvPr>
          <p:cNvPicPr>
            <a:picLocks noChangeAspect="1"/>
          </p:cNvPicPr>
          <p:nvPr/>
        </p:nvPicPr>
        <p:blipFill>
          <a:blip r:embed="rId3"/>
          <a:stretch>
            <a:fillRect/>
          </a:stretch>
        </p:blipFill>
        <p:spPr>
          <a:xfrm>
            <a:off x="329635" y="1719342"/>
            <a:ext cx="8408071" cy="2148500"/>
          </a:xfrm>
          <a:prstGeom prst="rect">
            <a:avLst/>
          </a:prstGeom>
        </p:spPr>
      </p:pic>
      <p:sp>
        <p:nvSpPr>
          <p:cNvPr id="4" name="Slide Number Placeholder 3">
            <a:extLst>
              <a:ext uri="{FF2B5EF4-FFF2-40B4-BE49-F238E27FC236}">
                <a16:creationId xmlns:a16="http://schemas.microsoft.com/office/drawing/2014/main" id="{60B93F5D-90BA-4B21-947B-6D9A4D853B78}"/>
              </a:ext>
            </a:extLst>
          </p:cNvPr>
          <p:cNvSpPr>
            <a:spLocks noGrp="1"/>
          </p:cNvSpPr>
          <p:nvPr>
            <p:ph type="sldNum" sz="quarter" idx="4"/>
          </p:nvPr>
        </p:nvSpPr>
        <p:spPr/>
        <p:txBody>
          <a:bodyPr/>
          <a:lstStyle/>
          <a:p>
            <a:fld id="{B0462FEB-C181-8347-9EC4-DEDFCFCD9AD1}" type="slidenum">
              <a:rPr lang="en-US" smtClean="0"/>
              <a:pPr/>
              <a:t>24</a:t>
            </a:fld>
            <a:endParaRPr lang="en-US" dirty="0"/>
          </a:p>
        </p:txBody>
      </p:sp>
    </p:spTree>
    <p:extLst>
      <p:ext uri="{BB962C8B-B14F-4D97-AF65-F5344CB8AC3E}">
        <p14:creationId xmlns:p14="http://schemas.microsoft.com/office/powerpoint/2010/main" val="30448565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2">
            <a:extLst>
              <a:ext uri="{FF2B5EF4-FFF2-40B4-BE49-F238E27FC236}">
                <a16:creationId xmlns:a16="http://schemas.microsoft.com/office/drawing/2014/main" id="{CA58AF43-A7EB-EE48-AD39-AF5DB4107658}"/>
              </a:ext>
            </a:extLst>
          </p:cNvPr>
          <p:cNvSpPr>
            <a:spLocks noGrp="1"/>
          </p:cNvSpPr>
          <p:nvPr>
            <p:ph type="title"/>
          </p:nvPr>
        </p:nvSpPr>
        <p:spPr>
          <a:xfrm>
            <a:off x="463061" y="274820"/>
            <a:ext cx="7829205" cy="770020"/>
          </a:xfrm>
        </p:spPr>
        <p:txBody>
          <a:bodyPr wrap="square" anchor="ctr">
            <a:normAutofit/>
          </a:bodyPr>
          <a:lstStyle/>
          <a:p>
            <a:r>
              <a:rPr lang="en-US" dirty="0"/>
              <a:t>Who is involved?</a:t>
            </a:r>
          </a:p>
        </p:txBody>
      </p:sp>
      <p:sp>
        <p:nvSpPr>
          <p:cNvPr id="7" name="Content Placeholder 6">
            <a:extLst>
              <a:ext uri="{FF2B5EF4-FFF2-40B4-BE49-F238E27FC236}">
                <a16:creationId xmlns:a16="http://schemas.microsoft.com/office/drawing/2014/main" id="{2DBE9C26-D21B-A24E-ABFC-9D659BA3C1C1}"/>
              </a:ext>
            </a:extLst>
          </p:cNvPr>
          <p:cNvSpPr>
            <a:spLocks noGrp="1"/>
          </p:cNvSpPr>
          <p:nvPr>
            <p:ph idx="1"/>
          </p:nvPr>
        </p:nvSpPr>
        <p:spPr>
          <a:xfrm>
            <a:off x="357112" y="1446028"/>
            <a:ext cx="5318155" cy="1021401"/>
          </a:xfrm>
        </p:spPr>
        <p:txBody>
          <a:bodyPr/>
          <a:lstStyle/>
          <a:p>
            <a:r>
              <a:rPr lang="en-US" i="1" dirty="0"/>
              <a:t>All stakeholders</a:t>
            </a:r>
            <a:r>
              <a:rPr lang="en-US" dirty="0"/>
              <a:t> </a:t>
            </a:r>
            <a:r>
              <a:rPr lang="en-US" b="0" dirty="0"/>
              <a:t>must work together to create the conditions under which our vision of education can flourish. </a:t>
            </a:r>
          </a:p>
          <a:p>
            <a:endParaRPr lang="en-US" b="0" dirty="0"/>
          </a:p>
        </p:txBody>
      </p:sp>
      <p:sp>
        <p:nvSpPr>
          <p:cNvPr id="8" name="Content Placeholder 7">
            <a:extLst>
              <a:ext uri="{FF2B5EF4-FFF2-40B4-BE49-F238E27FC236}">
                <a16:creationId xmlns:a16="http://schemas.microsoft.com/office/drawing/2014/main" id="{2AB45DF2-3903-314D-933B-6FDCE88823AF}"/>
              </a:ext>
            </a:extLst>
          </p:cNvPr>
          <p:cNvSpPr>
            <a:spLocks noGrp="1"/>
          </p:cNvSpPr>
          <p:nvPr>
            <p:ph idx="10"/>
          </p:nvPr>
        </p:nvSpPr>
        <p:spPr>
          <a:xfrm>
            <a:off x="333119" y="2727143"/>
            <a:ext cx="1186504" cy="811924"/>
          </a:xfrm>
          <a:solidFill>
            <a:srgbClr val="FF5C00"/>
          </a:solidFill>
        </p:spPr>
        <p:txBody>
          <a:bodyPr anchor="ctr"/>
          <a:lstStyle/>
          <a:p>
            <a:pPr marL="114300" algn="ctr"/>
            <a:r>
              <a:rPr lang="en-US" dirty="0">
                <a:solidFill>
                  <a:schemeClr val="bg1"/>
                </a:solidFill>
              </a:rPr>
              <a:t>Students</a:t>
            </a:r>
          </a:p>
        </p:txBody>
      </p:sp>
      <p:sp>
        <p:nvSpPr>
          <p:cNvPr id="9" name="Content Placeholder 8">
            <a:extLst>
              <a:ext uri="{FF2B5EF4-FFF2-40B4-BE49-F238E27FC236}">
                <a16:creationId xmlns:a16="http://schemas.microsoft.com/office/drawing/2014/main" id="{D9C4AFD7-DF68-4643-ABD2-7374831A3203}"/>
              </a:ext>
            </a:extLst>
          </p:cNvPr>
          <p:cNvSpPr>
            <a:spLocks noGrp="1"/>
          </p:cNvSpPr>
          <p:nvPr>
            <p:ph idx="11"/>
          </p:nvPr>
        </p:nvSpPr>
        <p:spPr>
          <a:xfrm>
            <a:off x="1581500" y="2727143"/>
            <a:ext cx="1186504" cy="811924"/>
          </a:xfrm>
          <a:solidFill>
            <a:schemeClr val="accent2">
              <a:lumMod val="75000"/>
            </a:schemeClr>
          </a:solidFill>
        </p:spPr>
        <p:txBody>
          <a:bodyPr anchor="ctr"/>
          <a:lstStyle/>
          <a:p>
            <a:pPr marL="50800" algn="ctr"/>
            <a:r>
              <a:rPr lang="en-US" dirty="0">
                <a:solidFill>
                  <a:schemeClr val="bg1"/>
                </a:solidFill>
              </a:rPr>
              <a:t>Teachers</a:t>
            </a:r>
          </a:p>
        </p:txBody>
      </p:sp>
      <p:sp>
        <p:nvSpPr>
          <p:cNvPr id="10" name="Content Placeholder 9">
            <a:extLst>
              <a:ext uri="{FF2B5EF4-FFF2-40B4-BE49-F238E27FC236}">
                <a16:creationId xmlns:a16="http://schemas.microsoft.com/office/drawing/2014/main" id="{9A090175-7CDA-E84F-B20E-7A70886FEDE8}"/>
              </a:ext>
            </a:extLst>
          </p:cNvPr>
          <p:cNvSpPr>
            <a:spLocks noGrp="1"/>
          </p:cNvSpPr>
          <p:nvPr>
            <p:ph idx="12"/>
          </p:nvPr>
        </p:nvSpPr>
        <p:spPr>
          <a:xfrm>
            <a:off x="2828582" y="2736486"/>
            <a:ext cx="1094315" cy="810966"/>
          </a:xfrm>
          <a:solidFill>
            <a:srgbClr val="4249AA"/>
          </a:solidFill>
        </p:spPr>
        <p:txBody>
          <a:bodyPr anchor="ctr"/>
          <a:lstStyle/>
          <a:p>
            <a:pPr marL="50800" algn="ctr"/>
            <a:r>
              <a:rPr lang="en-US" dirty="0">
                <a:solidFill>
                  <a:schemeClr val="bg1"/>
                </a:solidFill>
              </a:rPr>
              <a:t>District leaders</a:t>
            </a:r>
          </a:p>
        </p:txBody>
      </p:sp>
      <p:sp>
        <p:nvSpPr>
          <p:cNvPr id="11" name="Content Placeholder 10">
            <a:extLst>
              <a:ext uri="{FF2B5EF4-FFF2-40B4-BE49-F238E27FC236}">
                <a16:creationId xmlns:a16="http://schemas.microsoft.com/office/drawing/2014/main" id="{93FED48D-5A49-9F4E-8DD5-26026B25F8A7}"/>
              </a:ext>
            </a:extLst>
          </p:cNvPr>
          <p:cNvSpPr>
            <a:spLocks noGrp="1"/>
          </p:cNvSpPr>
          <p:nvPr>
            <p:ph idx="13"/>
          </p:nvPr>
        </p:nvSpPr>
        <p:spPr>
          <a:xfrm>
            <a:off x="3999463" y="2722563"/>
            <a:ext cx="1679365" cy="813816"/>
          </a:xfrm>
          <a:solidFill>
            <a:srgbClr val="005493"/>
          </a:solidFill>
        </p:spPr>
        <p:txBody>
          <a:bodyPr anchor="ctr"/>
          <a:lstStyle/>
          <a:p>
            <a:pPr algn="ctr"/>
            <a:r>
              <a:rPr lang="en-US" dirty="0">
                <a:solidFill>
                  <a:schemeClr val="bg1"/>
                </a:solidFill>
              </a:rPr>
              <a:t>Family and community members</a:t>
            </a:r>
          </a:p>
        </p:txBody>
      </p:sp>
      <p:sp>
        <p:nvSpPr>
          <p:cNvPr id="12" name="Content Placeholder 11">
            <a:extLst>
              <a:ext uri="{FF2B5EF4-FFF2-40B4-BE49-F238E27FC236}">
                <a16:creationId xmlns:a16="http://schemas.microsoft.com/office/drawing/2014/main" id="{F190136A-3BB3-234E-81B7-B453696D1C75}"/>
              </a:ext>
            </a:extLst>
          </p:cNvPr>
          <p:cNvSpPr>
            <a:spLocks noGrp="1"/>
          </p:cNvSpPr>
          <p:nvPr>
            <p:ph idx="14"/>
          </p:nvPr>
        </p:nvSpPr>
        <p:spPr>
          <a:xfrm>
            <a:off x="328155" y="3624212"/>
            <a:ext cx="1751843" cy="813816"/>
          </a:xfrm>
          <a:solidFill>
            <a:srgbClr val="0070C0"/>
          </a:solidFill>
        </p:spPr>
        <p:txBody>
          <a:bodyPr anchor="ctr"/>
          <a:lstStyle/>
          <a:p>
            <a:pPr marL="50800" algn="ctr"/>
            <a:r>
              <a:rPr lang="en-US" dirty="0">
                <a:solidFill>
                  <a:schemeClr val="bg1"/>
                </a:solidFill>
              </a:rPr>
              <a:t>Education department policy makers</a:t>
            </a:r>
          </a:p>
        </p:txBody>
      </p:sp>
      <p:sp>
        <p:nvSpPr>
          <p:cNvPr id="13" name="Content Placeholder 12">
            <a:extLst>
              <a:ext uri="{FF2B5EF4-FFF2-40B4-BE49-F238E27FC236}">
                <a16:creationId xmlns:a16="http://schemas.microsoft.com/office/drawing/2014/main" id="{7B2B29F1-8FA9-6848-B7DC-403BC30E7AC5}"/>
              </a:ext>
            </a:extLst>
          </p:cNvPr>
          <p:cNvSpPr>
            <a:spLocks noGrp="1"/>
          </p:cNvSpPr>
          <p:nvPr>
            <p:ph idx="15"/>
          </p:nvPr>
        </p:nvSpPr>
        <p:spPr>
          <a:xfrm>
            <a:off x="2158999" y="3624211"/>
            <a:ext cx="1297009" cy="813816"/>
          </a:xfrm>
          <a:solidFill>
            <a:srgbClr val="38969F"/>
          </a:solidFill>
        </p:spPr>
        <p:txBody>
          <a:bodyPr anchor="ctr"/>
          <a:lstStyle/>
          <a:p>
            <a:pPr algn="ctr"/>
            <a:r>
              <a:rPr lang="en-US" dirty="0">
                <a:solidFill>
                  <a:schemeClr val="bg1"/>
                </a:solidFill>
              </a:rPr>
              <a:t>School leaders</a:t>
            </a:r>
          </a:p>
        </p:txBody>
      </p:sp>
      <p:sp>
        <p:nvSpPr>
          <p:cNvPr id="14" name="Content Placeholder 13">
            <a:extLst>
              <a:ext uri="{FF2B5EF4-FFF2-40B4-BE49-F238E27FC236}">
                <a16:creationId xmlns:a16="http://schemas.microsoft.com/office/drawing/2014/main" id="{007F6BA8-02C4-EC49-A48A-88AE91255C2C}"/>
              </a:ext>
            </a:extLst>
          </p:cNvPr>
          <p:cNvSpPr>
            <a:spLocks noGrp="1"/>
          </p:cNvSpPr>
          <p:nvPr>
            <p:ph idx="16"/>
          </p:nvPr>
        </p:nvSpPr>
        <p:spPr>
          <a:xfrm>
            <a:off x="3519039" y="3624211"/>
            <a:ext cx="2156229" cy="813816"/>
          </a:xfrm>
          <a:solidFill>
            <a:schemeClr val="accent5"/>
          </a:solidFill>
        </p:spPr>
        <p:txBody>
          <a:bodyPr anchor="ctr"/>
          <a:lstStyle/>
          <a:p>
            <a:pPr algn="ctr"/>
            <a:r>
              <a:rPr lang="en-US" dirty="0">
                <a:solidFill>
                  <a:schemeClr val="bg1"/>
                </a:solidFill>
              </a:rPr>
              <a:t>Higher education faculty and administration </a:t>
            </a:r>
          </a:p>
        </p:txBody>
      </p:sp>
      <p:pic>
        <p:nvPicPr>
          <p:cNvPr id="17" name="Picture 16">
            <a:extLst>
              <a:ext uri="{FF2B5EF4-FFF2-40B4-BE49-F238E27FC236}">
                <a16:creationId xmlns:a16="http://schemas.microsoft.com/office/drawing/2014/main" id="{F9CB8EC8-B976-514A-8821-D223B4AC2B7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166296" y="1324842"/>
            <a:ext cx="2527300" cy="3297957"/>
          </a:xfrm>
          <a:prstGeom prst="rect">
            <a:avLst/>
          </a:prstGeom>
        </p:spPr>
      </p:pic>
      <p:sp>
        <p:nvSpPr>
          <p:cNvPr id="4" name="Slide Number Placeholder 3">
            <a:extLst>
              <a:ext uri="{FF2B5EF4-FFF2-40B4-BE49-F238E27FC236}">
                <a16:creationId xmlns:a16="http://schemas.microsoft.com/office/drawing/2014/main" id="{4CB64451-14B0-E447-9A21-4CB2840B18AB}"/>
              </a:ext>
            </a:extLst>
          </p:cNvPr>
          <p:cNvSpPr>
            <a:spLocks noGrp="1"/>
          </p:cNvSpPr>
          <p:nvPr>
            <p:ph type="sldNum" sz="quarter" idx="4"/>
          </p:nvPr>
        </p:nvSpPr>
        <p:spPr/>
        <p:txBody>
          <a:bodyPr/>
          <a:lstStyle/>
          <a:p>
            <a:fld id="{B0462FEB-C181-8347-9EC4-DEDFCFCD9AD1}" type="slidenum">
              <a:rPr lang="en-US" smtClean="0"/>
              <a:pPr/>
              <a:t>25</a:t>
            </a:fld>
            <a:endParaRPr lang="en-US" dirty="0"/>
          </a:p>
        </p:txBody>
      </p:sp>
    </p:spTree>
    <p:extLst>
      <p:ext uri="{BB962C8B-B14F-4D97-AF65-F5344CB8AC3E}">
        <p14:creationId xmlns:p14="http://schemas.microsoft.com/office/powerpoint/2010/main" val="24120379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8">
            <a:extLst>
              <a:ext uri="{FF2B5EF4-FFF2-40B4-BE49-F238E27FC236}">
                <a16:creationId xmlns:a16="http://schemas.microsoft.com/office/drawing/2014/main" id="{C0AF7F69-62E2-7847-AC03-0DFA20CA26BD}"/>
              </a:ext>
            </a:extLst>
          </p:cNvPr>
          <p:cNvSpPr>
            <a:spLocks noGrp="1"/>
          </p:cNvSpPr>
          <p:nvPr>
            <p:ph type="title"/>
          </p:nvPr>
        </p:nvSpPr>
        <p:spPr>
          <a:xfrm>
            <a:off x="329635" y="278228"/>
            <a:ext cx="7962631" cy="770020"/>
          </a:xfrm>
        </p:spPr>
        <p:txBody>
          <a:bodyPr/>
          <a:lstStyle/>
          <a:p>
            <a:r>
              <a:rPr lang="en-US" dirty="0"/>
              <a:t>Every stakeholder has a role</a:t>
            </a:r>
          </a:p>
        </p:txBody>
      </p:sp>
      <p:sp>
        <p:nvSpPr>
          <p:cNvPr id="7" name="Content Placeholder 6">
            <a:extLst>
              <a:ext uri="{FF2B5EF4-FFF2-40B4-BE49-F238E27FC236}">
                <a16:creationId xmlns:a16="http://schemas.microsoft.com/office/drawing/2014/main" id="{2DBE9C26-D21B-A24E-ABFC-9D659BA3C1C1}"/>
              </a:ext>
            </a:extLst>
          </p:cNvPr>
          <p:cNvSpPr>
            <a:spLocks noGrp="1"/>
          </p:cNvSpPr>
          <p:nvPr>
            <p:ph idx="1"/>
          </p:nvPr>
        </p:nvSpPr>
        <p:spPr>
          <a:xfrm>
            <a:off x="357112" y="1446028"/>
            <a:ext cx="6045625" cy="1125722"/>
          </a:xfrm>
        </p:spPr>
        <p:txBody>
          <a:bodyPr/>
          <a:lstStyle/>
          <a:p>
            <a:pPr algn="ctr">
              <a:lnSpc>
                <a:spcPct val="100000"/>
              </a:lnSpc>
              <a:spcBef>
                <a:spcPts val="800"/>
              </a:spcBef>
            </a:pPr>
            <a:r>
              <a:rPr lang="en-US" sz="2000" i="1" dirty="0"/>
              <a:t>Every stakeholder </a:t>
            </a:r>
            <a:r>
              <a:rPr lang="en-US" sz="2000" b="0" dirty="0"/>
              <a:t>can implement strategies aligned with each principle. </a:t>
            </a:r>
          </a:p>
          <a:p>
            <a:pPr algn="ctr">
              <a:lnSpc>
                <a:spcPct val="100000"/>
              </a:lnSpc>
              <a:spcBef>
                <a:spcPts val="1400"/>
              </a:spcBef>
            </a:pPr>
            <a:r>
              <a:rPr lang="en-US" sz="2000" b="0" dirty="0"/>
              <a:t>Strategies by stakeholder and principle:</a:t>
            </a:r>
          </a:p>
          <a:p>
            <a:endParaRPr lang="en-US" b="0" dirty="0"/>
          </a:p>
        </p:txBody>
      </p:sp>
      <p:sp>
        <p:nvSpPr>
          <p:cNvPr id="8" name="Content Placeholder 7">
            <a:extLst>
              <a:ext uri="{FF2B5EF4-FFF2-40B4-BE49-F238E27FC236}">
                <a16:creationId xmlns:a16="http://schemas.microsoft.com/office/drawing/2014/main" id="{2AB45DF2-3903-314D-933B-6FDCE88823AF}"/>
              </a:ext>
            </a:extLst>
          </p:cNvPr>
          <p:cNvSpPr>
            <a:spLocks noGrp="1"/>
          </p:cNvSpPr>
          <p:nvPr>
            <p:ph idx="10"/>
          </p:nvPr>
        </p:nvSpPr>
        <p:spPr>
          <a:xfrm>
            <a:off x="333119" y="2727143"/>
            <a:ext cx="1186504" cy="811924"/>
          </a:xfrm>
          <a:solidFill>
            <a:srgbClr val="DB5002"/>
          </a:solidFill>
        </p:spPr>
        <p:txBody>
          <a:bodyPr anchor="ctr"/>
          <a:lstStyle/>
          <a:p>
            <a:pPr marL="114300" algn="ctr"/>
            <a:r>
              <a:rPr lang="en-US" sz="1400" dirty="0">
                <a:solidFill>
                  <a:schemeClr val="bg1"/>
                </a:solidFill>
              </a:rPr>
              <a:t>Students</a:t>
            </a:r>
          </a:p>
          <a:p>
            <a:pPr marL="114300" algn="ctr">
              <a:spcBef>
                <a:spcPts val="0"/>
              </a:spcBef>
            </a:pPr>
            <a:r>
              <a:rPr lang="en-US" sz="1400" dirty="0">
                <a:solidFill>
                  <a:schemeClr val="bg1"/>
                </a:solidFill>
              </a:rPr>
              <a:t>pp. 18–23</a:t>
            </a:r>
          </a:p>
        </p:txBody>
      </p:sp>
      <p:sp>
        <p:nvSpPr>
          <p:cNvPr id="9" name="Content Placeholder 8">
            <a:extLst>
              <a:ext uri="{FF2B5EF4-FFF2-40B4-BE49-F238E27FC236}">
                <a16:creationId xmlns:a16="http://schemas.microsoft.com/office/drawing/2014/main" id="{D9C4AFD7-DF68-4643-ABD2-7374831A3203}"/>
              </a:ext>
            </a:extLst>
          </p:cNvPr>
          <p:cNvSpPr>
            <a:spLocks noGrp="1"/>
          </p:cNvSpPr>
          <p:nvPr>
            <p:ph idx="11"/>
          </p:nvPr>
        </p:nvSpPr>
        <p:spPr>
          <a:xfrm>
            <a:off x="1581500" y="2727143"/>
            <a:ext cx="1186504" cy="811924"/>
          </a:xfrm>
          <a:solidFill>
            <a:schemeClr val="accent2">
              <a:lumMod val="75000"/>
            </a:schemeClr>
          </a:solidFill>
        </p:spPr>
        <p:txBody>
          <a:bodyPr anchor="ctr"/>
          <a:lstStyle/>
          <a:p>
            <a:pPr marL="50800" algn="ctr">
              <a:spcBef>
                <a:spcPts val="0"/>
              </a:spcBef>
            </a:pPr>
            <a:r>
              <a:rPr lang="en-US" sz="1400" dirty="0">
                <a:solidFill>
                  <a:schemeClr val="bg1"/>
                </a:solidFill>
              </a:rPr>
              <a:t>Teachers</a:t>
            </a:r>
          </a:p>
          <a:p>
            <a:pPr marL="50800" algn="ctr">
              <a:spcBef>
                <a:spcPts val="0"/>
              </a:spcBef>
            </a:pPr>
            <a:r>
              <a:rPr lang="en-US" sz="1400" dirty="0">
                <a:solidFill>
                  <a:schemeClr val="bg1"/>
                </a:solidFill>
              </a:rPr>
              <a:t>pp. 24–29</a:t>
            </a:r>
          </a:p>
        </p:txBody>
      </p:sp>
      <p:sp>
        <p:nvSpPr>
          <p:cNvPr id="10" name="Content Placeholder 9">
            <a:extLst>
              <a:ext uri="{FF2B5EF4-FFF2-40B4-BE49-F238E27FC236}">
                <a16:creationId xmlns:a16="http://schemas.microsoft.com/office/drawing/2014/main" id="{9A090175-7CDA-E84F-B20E-7A70886FEDE8}"/>
              </a:ext>
            </a:extLst>
          </p:cNvPr>
          <p:cNvSpPr>
            <a:spLocks noGrp="1"/>
          </p:cNvSpPr>
          <p:nvPr>
            <p:ph idx="12"/>
          </p:nvPr>
        </p:nvSpPr>
        <p:spPr>
          <a:xfrm>
            <a:off x="2840457" y="2736486"/>
            <a:ext cx="1094315" cy="810966"/>
          </a:xfrm>
          <a:solidFill>
            <a:srgbClr val="4249AA"/>
          </a:solidFill>
        </p:spPr>
        <p:txBody>
          <a:bodyPr anchor="ctr"/>
          <a:lstStyle/>
          <a:p>
            <a:pPr marL="50800" algn="ctr">
              <a:spcBef>
                <a:spcPts val="0"/>
              </a:spcBef>
            </a:pPr>
            <a:r>
              <a:rPr lang="en-US" sz="1400" dirty="0">
                <a:solidFill>
                  <a:schemeClr val="bg1"/>
                </a:solidFill>
              </a:rPr>
              <a:t>District leaders</a:t>
            </a:r>
          </a:p>
          <a:p>
            <a:pPr marL="50800" algn="ctr">
              <a:spcBef>
                <a:spcPts val="0"/>
              </a:spcBef>
            </a:pPr>
            <a:r>
              <a:rPr lang="en-US" sz="1400" dirty="0">
                <a:solidFill>
                  <a:schemeClr val="bg1"/>
                </a:solidFill>
              </a:rPr>
              <a:t>pp. 30–35</a:t>
            </a:r>
          </a:p>
        </p:txBody>
      </p:sp>
      <p:sp>
        <p:nvSpPr>
          <p:cNvPr id="11" name="Content Placeholder 10">
            <a:extLst>
              <a:ext uri="{FF2B5EF4-FFF2-40B4-BE49-F238E27FC236}">
                <a16:creationId xmlns:a16="http://schemas.microsoft.com/office/drawing/2014/main" id="{93FED48D-5A49-9F4E-8DD5-26026B25F8A7}"/>
              </a:ext>
            </a:extLst>
          </p:cNvPr>
          <p:cNvSpPr>
            <a:spLocks noGrp="1"/>
          </p:cNvSpPr>
          <p:nvPr>
            <p:ph idx="13"/>
          </p:nvPr>
        </p:nvSpPr>
        <p:spPr>
          <a:xfrm>
            <a:off x="3999463" y="2722563"/>
            <a:ext cx="2156229" cy="813816"/>
          </a:xfrm>
          <a:solidFill>
            <a:srgbClr val="005493"/>
          </a:solidFill>
        </p:spPr>
        <p:txBody>
          <a:bodyPr anchor="ctr"/>
          <a:lstStyle/>
          <a:p>
            <a:pPr algn="ctr">
              <a:spcBef>
                <a:spcPts val="0"/>
              </a:spcBef>
            </a:pPr>
            <a:r>
              <a:rPr lang="en-US" sz="1400" dirty="0">
                <a:solidFill>
                  <a:schemeClr val="bg1"/>
                </a:solidFill>
              </a:rPr>
              <a:t>Family and community members</a:t>
            </a:r>
          </a:p>
          <a:p>
            <a:pPr algn="ctr">
              <a:spcBef>
                <a:spcPts val="0"/>
              </a:spcBef>
            </a:pPr>
            <a:r>
              <a:rPr lang="en-US" sz="1400" dirty="0">
                <a:solidFill>
                  <a:schemeClr val="bg1"/>
                </a:solidFill>
              </a:rPr>
              <a:t>pp. 36–39</a:t>
            </a:r>
          </a:p>
        </p:txBody>
      </p:sp>
      <p:sp>
        <p:nvSpPr>
          <p:cNvPr id="12" name="Content Placeholder 11">
            <a:extLst>
              <a:ext uri="{FF2B5EF4-FFF2-40B4-BE49-F238E27FC236}">
                <a16:creationId xmlns:a16="http://schemas.microsoft.com/office/drawing/2014/main" id="{F190136A-3BB3-234E-81B7-B453696D1C75}"/>
              </a:ext>
            </a:extLst>
          </p:cNvPr>
          <p:cNvSpPr>
            <a:spLocks noGrp="1"/>
          </p:cNvSpPr>
          <p:nvPr>
            <p:ph idx="14"/>
          </p:nvPr>
        </p:nvSpPr>
        <p:spPr>
          <a:xfrm>
            <a:off x="328155" y="3624212"/>
            <a:ext cx="2135832" cy="813816"/>
          </a:xfrm>
          <a:solidFill>
            <a:srgbClr val="0070C0"/>
          </a:solidFill>
        </p:spPr>
        <p:txBody>
          <a:bodyPr anchor="ctr"/>
          <a:lstStyle/>
          <a:p>
            <a:pPr marL="50800" algn="ctr">
              <a:spcBef>
                <a:spcPts val="0"/>
              </a:spcBef>
            </a:pPr>
            <a:r>
              <a:rPr lang="en-US" sz="1400" dirty="0">
                <a:solidFill>
                  <a:schemeClr val="bg1"/>
                </a:solidFill>
              </a:rPr>
              <a:t>Education department policy makers</a:t>
            </a:r>
          </a:p>
          <a:p>
            <a:pPr marL="50800" algn="ctr">
              <a:spcBef>
                <a:spcPts val="0"/>
              </a:spcBef>
            </a:pPr>
            <a:r>
              <a:rPr lang="en-US" sz="1400" dirty="0">
                <a:solidFill>
                  <a:schemeClr val="bg1"/>
                </a:solidFill>
              </a:rPr>
              <a:t>pp. 40–43</a:t>
            </a:r>
          </a:p>
        </p:txBody>
      </p:sp>
      <p:sp>
        <p:nvSpPr>
          <p:cNvPr id="13" name="Content Placeholder 12">
            <a:extLst>
              <a:ext uri="{FF2B5EF4-FFF2-40B4-BE49-F238E27FC236}">
                <a16:creationId xmlns:a16="http://schemas.microsoft.com/office/drawing/2014/main" id="{7B2B29F1-8FA9-6848-B7DC-403BC30E7AC5}"/>
              </a:ext>
            </a:extLst>
          </p:cNvPr>
          <p:cNvSpPr>
            <a:spLocks noGrp="1"/>
          </p:cNvSpPr>
          <p:nvPr>
            <p:ph idx="15"/>
          </p:nvPr>
        </p:nvSpPr>
        <p:spPr>
          <a:xfrm>
            <a:off x="2550875" y="3624211"/>
            <a:ext cx="1297009" cy="813816"/>
          </a:xfrm>
          <a:solidFill>
            <a:srgbClr val="2F7E87"/>
          </a:solidFill>
        </p:spPr>
        <p:txBody>
          <a:bodyPr anchor="ctr"/>
          <a:lstStyle/>
          <a:p>
            <a:pPr algn="ctr">
              <a:spcBef>
                <a:spcPts val="0"/>
              </a:spcBef>
            </a:pPr>
            <a:r>
              <a:rPr lang="en-US" sz="1400" dirty="0">
                <a:solidFill>
                  <a:schemeClr val="bg1"/>
                </a:solidFill>
              </a:rPr>
              <a:t>School leaders</a:t>
            </a:r>
          </a:p>
          <a:p>
            <a:pPr algn="ctr">
              <a:spcBef>
                <a:spcPts val="0"/>
              </a:spcBef>
            </a:pPr>
            <a:r>
              <a:rPr lang="en-US" sz="1400" dirty="0">
                <a:solidFill>
                  <a:schemeClr val="bg1"/>
                </a:solidFill>
              </a:rPr>
              <a:t>pp. 44–49</a:t>
            </a:r>
          </a:p>
        </p:txBody>
      </p:sp>
      <p:sp>
        <p:nvSpPr>
          <p:cNvPr id="14" name="Content Placeholder 13">
            <a:extLst>
              <a:ext uri="{FF2B5EF4-FFF2-40B4-BE49-F238E27FC236}">
                <a16:creationId xmlns:a16="http://schemas.microsoft.com/office/drawing/2014/main" id="{007F6BA8-02C4-EC49-A48A-88AE91255C2C}"/>
              </a:ext>
            </a:extLst>
          </p:cNvPr>
          <p:cNvSpPr>
            <a:spLocks noGrp="1"/>
          </p:cNvSpPr>
          <p:nvPr>
            <p:ph idx="16"/>
          </p:nvPr>
        </p:nvSpPr>
        <p:spPr>
          <a:xfrm>
            <a:off x="3934772" y="3624211"/>
            <a:ext cx="2220920" cy="813816"/>
          </a:xfrm>
          <a:solidFill>
            <a:schemeClr val="accent5"/>
          </a:solidFill>
        </p:spPr>
        <p:txBody>
          <a:bodyPr anchor="ctr"/>
          <a:lstStyle/>
          <a:p>
            <a:pPr marL="58738" algn="ctr">
              <a:spcBef>
                <a:spcPts val="0"/>
              </a:spcBef>
            </a:pPr>
            <a:r>
              <a:rPr lang="en-US" sz="1400" dirty="0">
                <a:solidFill>
                  <a:schemeClr val="bg1"/>
                </a:solidFill>
              </a:rPr>
              <a:t>Higher education faculty and administration</a:t>
            </a:r>
          </a:p>
          <a:p>
            <a:pPr marL="58738" algn="ctr">
              <a:spcBef>
                <a:spcPts val="0"/>
              </a:spcBef>
            </a:pPr>
            <a:r>
              <a:rPr lang="en-US" sz="1400" dirty="0">
                <a:solidFill>
                  <a:schemeClr val="bg1"/>
                </a:solidFill>
              </a:rPr>
              <a:t>pp. 50–53 </a:t>
            </a:r>
          </a:p>
        </p:txBody>
      </p:sp>
      <p:pic>
        <p:nvPicPr>
          <p:cNvPr id="17" name="Picture 16">
            <a:extLst>
              <a:ext uri="{FF2B5EF4-FFF2-40B4-BE49-F238E27FC236}">
                <a16:creationId xmlns:a16="http://schemas.microsoft.com/office/drawing/2014/main" id="{F9CB8EC8-B976-514A-8821-D223B4AC2B7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402737" y="1336717"/>
            <a:ext cx="2527300" cy="3297957"/>
          </a:xfrm>
          <a:prstGeom prst="rect">
            <a:avLst/>
          </a:prstGeom>
        </p:spPr>
      </p:pic>
      <p:sp>
        <p:nvSpPr>
          <p:cNvPr id="4" name="Slide Number Placeholder 3">
            <a:extLst>
              <a:ext uri="{FF2B5EF4-FFF2-40B4-BE49-F238E27FC236}">
                <a16:creationId xmlns:a16="http://schemas.microsoft.com/office/drawing/2014/main" id="{4CB64451-14B0-E447-9A21-4CB2840B18AB}"/>
              </a:ext>
            </a:extLst>
          </p:cNvPr>
          <p:cNvSpPr>
            <a:spLocks noGrp="1"/>
          </p:cNvSpPr>
          <p:nvPr>
            <p:ph type="sldNum" sz="quarter" idx="4"/>
          </p:nvPr>
        </p:nvSpPr>
        <p:spPr/>
        <p:txBody>
          <a:bodyPr/>
          <a:lstStyle/>
          <a:p>
            <a:fld id="{B0462FEB-C181-8347-9EC4-DEDFCFCD9AD1}" type="slidenum">
              <a:rPr lang="en-US" smtClean="0"/>
              <a:pPr/>
              <a:t>26</a:t>
            </a:fld>
            <a:endParaRPr lang="en-US" dirty="0"/>
          </a:p>
        </p:txBody>
      </p:sp>
    </p:spTree>
    <p:extLst>
      <p:ext uri="{BB962C8B-B14F-4D97-AF65-F5344CB8AC3E}">
        <p14:creationId xmlns:p14="http://schemas.microsoft.com/office/powerpoint/2010/main" val="9983662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8">
            <a:extLst>
              <a:ext uri="{FF2B5EF4-FFF2-40B4-BE49-F238E27FC236}">
                <a16:creationId xmlns:a16="http://schemas.microsoft.com/office/drawing/2014/main" id="{D4D74665-6C9C-5E42-A348-6C857B1585A0}"/>
              </a:ext>
            </a:extLst>
          </p:cNvPr>
          <p:cNvSpPr>
            <a:spLocks noGrp="1"/>
          </p:cNvSpPr>
          <p:nvPr>
            <p:ph type="title"/>
          </p:nvPr>
        </p:nvSpPr>
        <p:spPr>
          <a:xfrm>
            <a:off x="329635" y="278228"/>
            <a:ext cx="7962631" cy="770020"/>
          </a:xfrm>
        </p:spPr>
        <p:txBody>
          <a:bodyPr/>
          <a:lstStyle/>
          <a:p>
            <a:r>
              <a:rPr lang="en-US" sz="2900" dirty="0"/>
              <a:t>Example Strategies in the CR-S Education Framework</a:t>
            </a:r>
          </a:p>
        </p:txBody>
      </p:sp>
      <p:pic>
        <p:nvPicPr>
          <p:cNvPr id="16" name="Content Placeholder 15">
            <a:extLst>
              <a:ext uri="{FF2B5EF4-FFF2-40B4-BE49-F238E27FC236}">
                <a16:creationId xmlns:a16="http://schemas.microsoft.com/office/drawing/2014/main" id="{B77E59E8-2065-DA43-9060-7816DBFF8516}"/>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333119" y="2216139"/>
            <a:ext cx="1219200" cy="1333500"/>
          </a:xfrm>
        </p:spPr>
      </p:pic>
      <p:sp>
        <p:nvSpPr>
          <p:cNvPr id="7" name="Content Placeholder 6">
            <a:extLst>
              <a:ext uri="{FF2B5EF4-FFF2-40B4-BE49-F238E27FC236}">
                <a16:creationId xmlns:a16="http://schemas.microsoft.com/office/drawing/2014/main" id="{B3B32114-3A69-DD41-BC14-D7D14844CEFD}"/>
              </a:ext>
            </a:extLst>
          </p:cNvPr>
          <p:cNvSpPr>
            <a:spLocks noGrp="1"/>
          </p:cNvSpPr>
          <p:nvPr>
            <p:ph idx="10"/>
          </p:nvPr>
        </p:nvSpPr>
        <p:spPr>
          <a:xfrm>
            <a:off x="1736040" y="1459738"/>
            <a:ext cx="2226364" cy="652984"/>
          </a:xfrm>
          <a:prstGeom prst="roundRect">
            <a:avLst/>
          </a:prstGeom>
          <a:solidFill>
            <a:srgbClr val="662C6A"/>
          </a:solidFill>
        </p:spPr>
        <p:txBody>
          <a:bodyPr anchor="ctr"/>
          <a:lstStyle/>
          <a:p>
            <a:pPr algn="ctr"/>
            <a:r>
              <a:rPr lang="en-US" sz="1600" dirty="0">
                <a:solidFill>
                  <a:schemeClr val="bg1"/>
                </a:solidFill>
              </a:rPr>
              <a:t>Teachers</a:t>
            </a:r>
            <a:endParaRPr lang="en-US" sz="1600" b="0" dirty="0">
              <a:solidFill>
                <a:schemeClr val="bg1"/>
              </a:solidFill>
            </a:endParaRPr>
          </a:p>
        </p:txBody>
      </p:sp>
      <p:sp>
        <p:nvSpPr>
          <p:cNvPr id="11" name="Content Placeholder 10">
            <a:extLst>
              <a:ext uri="{FF2B5EF4-FFF2-40B4-BE49-F238E27FC236}">
                <a16:creationId xmlns:a16="http://schemas.microsoft.com/office/drawing/2014/main" id="{8B0A977D-B8BD-2240-B02B-9E1F704EEA40}"/>
              </a:ext>
            </a:extLst>
          </p:cNvPr>
          <p:cNvSpPr>
            <a:spLocks noGrp="1"/>
          </p:cNvSpPr>
          <p:nvPr>
            <p:ph idx="14"/>
          </p:nvPr>
        </p:nvSpPr>
        <p:spPr>
          <a:xfrm>
            <a:off x="4146118" y="1309758"/>
            <a:ext cx="4750748" cy="952943"/>
          </a:xfrm>
          <a:prstGeom prst="roundRect">
            <a:avLst/>
          </a:prstGeom>
          <a:solidFill>
            <a:srgbClr val="662C6A"/>
          </a:solidFill>
        </p:spPr>
        <p:txBody>
          <a:bodyPr anchor="ctr"/>
          <a:lstStyle/>
          <a:p>
            <a:pPr algn="ctr"/>
            <a:r>
              <a:rPr lang="en-US" sz="1500" b="0" dirty="0">
                <a:solidFill>
                  <a:schemeClr val="bg1"/>
                </a:solidFill>
              </a:rPr>
              <a:t>Engage in classroom management strategies </a:t>
            </a:r>
            <a:br>
              <a:rPr lang="en-US" sz="1500" b="0" dirty="0">
                <a:solidFill>
                  <a:schemeClr val="bg1"/>
                </a:solidFill>
              </a:rPr>
            </a:br>
            <a:r>
              <a:rPr lang="en-US" sz="1500" b="0" dirty="0">
                <a:solidFill>
                  <a:schemeClr val="bg1"/>
                </a:solidFill>
              </a:rPr>
              <a:t>that avoid assigning blame or guilt to students </a:t>
            </a:r>
            <a:br>
              <a:rPr lang="en-US" sz="1500" b="0" dirty="0">
                <a:solidFill>
                  <a:schemeClr val="bg1"/>
                </a:solidFill>
              </a:rPr>
            </a:br>
            <a:r>
              <a:rPr lang="en-US" sz="1500" b="0" dirty="0">
                <a:solidFill>
                  <a:schemeClr val="bg1"/>
                </a:solidFill>
              </a:rPr>
              <a:t>based on perceptions about their cultures, differences, or home lives. </a:t>
            </a:r>
          </a:p>
        </p:txBody>
      </p:sp>
      <p:sp>
        <p:nvSpPr>
          <p:cNvPr id="8" name="Content Placeholder 7">
            <a:extLst>
              <a:ext uri="{FF2B5EF4-FFF2-40B4-BE49-F238E27FC236}">
                <a16:creationId xmlns:a16="http://schemas.microsoft.com/office/drawing/2014/main" id="{E35DAAE8-1B5E-9F41-87AA-5EDC788B23D7}"/>
              </a:ext>
            </a:extLst>
          </p:cNvPr>
          <p:cNvSpPr>
            <a:spLocks noGrp="1"/>
          </p:cNvSpPr>
          <p:nvPr>
            <p:ph idx="11"/>
          </p:nvPr>
        </p:nvSpPr>
        <p:spPr>
          <a:xfrm>
            <a:off x="1736039" y="2723420"/>
            <a:ext cx="2226359" cy="652983"/>
          </a:xfrm>
          <a:prstGeom prst="roundRect">
            <a:avLst/>
          </a:prstGeom>
          <a:solidFill>
            <a:srgbClr val="0073B4"/>
          </a:solidFill>
        </p:spPr>
        <p:txBody>
          <a:bodyPr anchor="ctr"/>
          <a:lstStyle/>
          <a:p>
            <a:pPr algn="ctr"/>
            <a:r>
              <a:rPr lang="en-US" sz="1600" dirty="0">
                <a:solidFill>
                  <a:schemeClr val="bg1"/>
                </a:solidFill>
              </a:rPr>
              <a:t>District Leaders</a:t>
            </a:r>
          </a:p>
        </p:txBody>
      </p:sp>
      <p:sp>
        <p:nvSpPr>
          <p:cNvPr id="12" name="Content Placeholder 11">
            <a:extLst>
              <a:ext uri="{FF2B5EF4-FFF2-40B4-BE49-F238E27FC236}">
                <a16:creationId xmlns:a16="http://schemas.microsoft.com/office/drawing/2014/main" id="{D9140AEF-DF31-E747-9A05-044E308318CE}"/>
              </a:ext>
            </a:extLst>
          </p:cNvPr>
          <p:cNvSpPr>
            <a:spLocks noGrp="1"/>
          </p:cNvSpPr>
          <p:nvPr>
            <p:ph idx="15"/>
          </p:nvPr>
        </p:nvSpPr>
        <p:spPr>
          <a:xfrm>
            <a:off x="4146118" y="2384927"/>
            <a:ext cx="4750748" cy="1444123"/>
          </a:xfrm>
          <a:prstGeom prst="roundRect">
            <a:avLst/>
          </a:prstGeom>
          <a:solidFill>
            <a:srgbClr val="0073B4"/>
          </a:solidFill>
        </p:spPr>
        <p:txBody>
          <a:bodyPr anchor="ctr"/>
          <a:lstStyle/>
          <a:p>
            <a:pPr algn="ctr"/>
            <a:r>
              <a:rPr lang="en-US" sz="1500" b="0" dirty="0">
                <a:solidFill>
                  <a:schemeClr val="bg1"/>
                </a:solidFill>
              </a:rPr>
              <a:t>Conduct periodic review of school policies </a:t>
            </a:r>
            <a:br>
              <a:rPr lang="en-US" sz="1500" b="0" dirty="0">
                <a:solidFill>
                  <a:schemeClr val="bg1"/>
                </a:solidFill>
              </a:rPr>
            </a:br>
            <a:r>
              <a:rPr lang="en-US" sz="1500" b="0" dirty="0">
                <a:solidFill>
                  <a:schemeClr val="bg1"/>
                </a:solidFill>
              </a:rPr>
              <a:t>(i.e., dress code, discipline code, conduct code), </a:t>
            </a:r>
            <a:br>
              <a:rPr lang="en-US" sz="1500" b="0" dirty="0">
                <a:solidFill>
                  <a:schemeClr val="bg1"/>
                </a:solidFill>
              </a:rPr>
            </a:br>
            <a:r>
              <a:rPr lang="en-US" sz="1500" b="0" dirty="0">
                <a:solidFill>
                  <a:schemeClr val="bg1"/>
                </a:solidFill>
              </a:rPr>
              <a:t>by collaborating with parents, teachers, and community members to incorporate research-based best practices such as restorative justice, positive behavior interventions, and supports. </a:t>
            </a:r>
          </a:p>
        </p:txBody>
      </p:sp>
      <p:sp>
        <p:nvSpPr>
          <p:cNvPr id="9" name="Content Placeholder 8">
            <a:extLst>
              <a:ext uri="{FF2B5EF4-FFF2-40B4-BE49-F238E27FC236}">
                <a16:creationId xmlns:a16="http://schemas.microsoft.com/office/drawing/2014/main" id="{319271AA-8D62-1847-9A4C-D293A84E906F}"/>
              </a:ext>
            </a:extLst>
          </p:cNvPr>
          <p:cNvSpPr>
            <a:spLocks noGrp="1"/>
          </p:cNvSpPr>
          <p:nvPr>
            <p:ph idx="12"/>
          </p:nvPr>
        </p:nvSpPr>
        <p:spPr>
          <a:xfrm>
            <a:off x="1736039" y="3943694"/>
            <a:ext cx="2226360" cy="649224"/>
          </a:xfrm>
          <a:prstGeom prst="roundRect">
            <a:avLst/>
          </a:prstGeom>
          <a:solidFill>
            <a:schemeClr val="tx1"/>
          </a:solidFill>
        </p:spPr>
        <p:txBody>
          <a:bodyPr anchor="ctr"/>
          <a:lstStyle/>
          <a:p>
            <a:pPr algn="ctr"/>
            <a:r>
              <a:rPr lang="en-US" sz="1600" dirty="0">
                <a:solidFill>
                  <a:schemeClr val="bg1"/>
                </a:solidFill>
              </a:rPr>
              <a:t>Family and Community Members</a:t>
            </a:r>
          </a:p>
        </p:txBody>
      </p:sp>
      <p:sp>
        <p:nvSpPr>
          <p:cNvPr id="13" name="Content Placeholder 12">
            <a:extLst>
              <a:ext uri="{FF2B5EF4-FFF2-40B4-BE49-F238E27FC236}">
                <a16:creationId xmlns:a16="http://schemas.microsoft.com/office/drawing/2014/main" id="{409FD8D4-F24E-F44E-BC44-1C4F867718C7}"/>
              </a:ext>
            </a:extLst>
          </p:cNvPr>
          <p:cNvSpPr>
            <a:spLocks noGrp="1"/>
          </p:cNvSpPr>
          <p:nvPr>
            <p:ph idx="16"/>
          </p:nvPr>
        </p:nvSpPr>
        <p:spPr>
          <a:xfrm>
            <a:off x="4146118" y="3943694"/>
            <a:ext cx="4750747" cy="649224"/>
          </a:xfrm>
          <a:prstGeom prst="roundRect">
            <a:avLst/>
          </a:prstGeom>
          <a:solidFill>
            <a:schemeClr val="tx1"/>
          </a:solidFill>
        </p:spPr>
        <p:txBody>
          <a:bodyPr anchor="ctr"/>
          <a:lstStyle/>
          <a:p>
            <a:pPr algn="ctr"/>
            <a:r>
              <a:rPr lang="en-US" sz="1500" b="0" dirty="0">
                <a:solidFill>
                  <a:schemeClr val="bg1"/>
                </a:solidFill>
              </a:rPr>
              <a:t>Partner with teachers and school leaders to inform them of, and assist with, school community needs. </a:t>
            </a:r>
          </a:p>
        </p:txBody>
      </p:sp>
      <p:sp>
        <p:nvSpPr>
          <p:cNvPr id="4" name="Slide Number Placeholder 3">
            <a:extLst>
              <a:ext uri="{FF2B5EF4-FFF2-40B4-BE49-F238E27FC236}">
                <a16:creationId xmlns:a16="http://schemas.microsoft.com/office/drawing/2014/main" id="{8C830E72-EB20-704C-846A-5F38DC8CD613}"/>
              </a:ext>
            </a:extLst>
          </p:cNvPr>
          <p:cNvSpPr>
            <a:spLocks noGrp="1"/>
          </p:cNvSpPr>
          <p:nvPr>
            <p:ph type="sldNum" sz="quarter" idx="4"/>
          </p:nvPr>
        </p:nvSpPr>
        <p:spPr/>
        <p:txBody>
          <a:bodyPr/>
          <a:lstStyle/>
          <a:p>
            <a:fld id="{B0462FEB-C181-8347-9EC4-DEDFCFCD9AD1}" type="slidenum">
              <a:rPr lang="en-US" smtClean="0"/>
              <a:pPr/>
              <a:t>27</a:t>
            </a:fld>
            <a:endParaRPr lang="en-US" dirty="0"/>
          </a:p>
        </p:txBody>
      </p:sp>
    </p:spTree>
    <p:extLst>
      <p:ext uri="{BB962C8B-B14F-4D97-AF65-F5344CB8AC3E}">
        <p14:creationId xmlns:p14="http://schemas.microsoft.com/office/powerpoint/2010/main" val="5856890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8">
            <a:extLst>
              <a:ext uri="{FF2B5EF4-FFF2-40B4-BE49-F238E27FC236}">
                <a16:creationId xmlns:a16="http://schemas.microsoft.com/office/drawing/2014/main" id="{123D13AB-01EF-AC4B-94C8-A08A23D02728}"/>
              </a:ext>
            </a:extLst>
          </p:cNvPr>
          <p:cNvSpPr>
            <a:spLocks noGrp="1"/>
          </p:cNvSpPr>
          <p:nvPr>
            <p:ph type="title"/>
          </p:nvPr>
        </p:nvSpPr>
        <p:spPr>
          <a:xfrm>
            <a:off x="329635" y="278228"/>
            <a:ext cx="7962631" cy="770020"/>
          </a:xfrm>
        </p:spPr>
        <p:txBody>
          <a:bodyPr/>
          <a:lstStyle/>
          <a:p>
            <a:r>
              <a:rPr lang="en-US" sz="2900" dirty="0"/>
              <a:t>Think and Discuss: </a:t>
            </a:r>
            <a:br>
              <a:rPr lang="en-US" sz="2900" dirty="0"/>
            </a:br>
            <a:r>
              <a:rPr lang="en-US" sz="2900" dirty="0"/>
              <a:t>Why is each strategy important?</a:t>
            </a:r>
          </a:p>
        </p:txBody>
      </p:sp>
      <p:pic>
        <p:nvPicPr>
          <p:cNvPr id="16" name="Content Placeholder 15">
            <a:extLst>
              <a:ext uri="{FF2B5EF4-FFF2-40B4-BE49-F238E27FC236}">
                <a16:creationId xmlns:a16="http://schemas.microsoft.com/office/drawing/2014/main" id="{B77E59E8-2065-DA43-9060-7816DBFF8516}"/>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333119" y="2216139"/>
            <a:ext cx="1219200" cy="1333500"/>
          </a:xfrm>
        </p:spPr>
      </p:pic>
      <p:sp>
        <p:nvSpPr>
          <p:cNvPr id="7" name="Content Placeholder 6">
            <a:extLst>
              <a:ext uri="{FF2B5EF4-FFF2-40B4-BE49-F238E27FC236}">
                <a16:creationId xmlns:a16="http://schemas.microsoft.com/office/drawing/2014/main" id="{B3B32114-3A69-DD41-BC14-D7D14844CEFD}"/>
              </a:ext>
            </a:extLst>
          </p:cNvPr>
          <p:cNvSpPr>
            <a:spLocks noGrp="1"/>
          </p:cNvSpPr>
          <p:nvPr>
            <p:ph idx="10"/>
          </p:nvPr>
        </p:nvSpPr>
        <p:spPr>
          <a:xfrm>
            <a:off x="1736040" y="1459738"/>
            <a:ext cx="2226364" cy="652984"/>
          </a:xfrm>
          <a:prstGeom prst="roundRect">
            <a:avLst/>
          </a:prstGeom>
          <a:solidFill>
            <a:srgbClr val="662C6A"/>
          </a:solidFill>
        </p:spPr>
        <p:txBody>
          <a:bodyPr anchor="ctr"/>
          <a:lstStyle/>
          <a:p>
            <a:pPr algn="ctr"/>
            <a:r>
              <a:rPr lang="en-US" sz="1600" dirty="0">
                <a:solidFill>
                  <a:schemeClr val="bg1"/>
                </a:solidFill>
              </a:rPr>
              <a:t>Teachers</a:t>
            </a:r>
            <a:endParaRPr lang="en-US" sz="1600" b="0" dirty="0">
              <a:solidFill>
                <a:schemeClr val="bg1"/>
              </a:solidFill>
            </a:endParaRPr>
          </a:p>
        </p:txBody>
      </p:sp>
      <p:sp>
        <p:nvSpPr>
          <p:cNvPr id="11" name="Content Placeholder 10">
            <a:extLst>
              <a:ext uri="{FF2B5EF4-FFF2-40B4-BE49-F238E27FC236}">
                <a16:creationId xmlns:a16="http://schemas.microsoft.com/office/drawing/2014/main" id="{8B0A977D-B8BD-2240-B02B-9E1F704EEA40}"/>
              </a:ext>
            </a:extLst>
          </p:cNvPr>
          <p:cNvSpPr>
            <a:spLocks noGrp="1"/>
          </p:cNvSpPr>
          <p:nvPr>
            <p:ph idx="14"/>
          </p:nvPr>
        </p:nvSpPr>
        <p:spPr>
          <a:xfrm>
            <a:off x="4146118" y="1309758"/>
            <a:ext cx="4750748" cy="952943"/>
          </a:xfrm>
          <a:prstGeom prst="roundRect">
            <a:avLst/>
          </a:prstGeom>
          <a:solidFill>
            <a:srgbClr val="662C6A"/>
          </a:solidFill>
        </p:spPr>
        <p:txBody>
          <a:bodyPr anchor="ctr"/>
          <a:lstStyle/>
          <a:p>
            <a:pPr algn="ctr"/>
            <a:r>
              <a:rPr lang="en-US" sz="1500" b="0" dirty="0">
                <a:solidFill>
                  <a:schemeClr val="bg1"/>
                </a:solidFill>
              </a:rPr>
              <a:t>Engage in classroom management strategies </a:t>
            </a:r>
            <a:br>
              <a:rPr lang="en-US" sz="1500" b="0" dirty="0">
                <a:solidFill>
                  <a:schemeClr val="bg1"/>
                </a:solidFill>
              </a:rPr>
            </a:br>
            <a:r>
              <a:rPr lang="en-US" sz="1500" b="0" dirty="0">
                <a:solidFill>
                  <a:schemeClr val="bg1"/>
                </a:solidFill>
              </a:rPr>
              <a:t>that avoid assigning blame or guilt to students </a:t>
            </a:r>
            <a:br>
              <a:rPr lang="en-US" sz="1500" b="0" dirty="0">
                <a:solidFill>
                  <a:schemeClr val="bg1"/>
                </a:solidFill>
              </a:rPr>
            </a:br>
            <a:r>
              <a:rPr lang="en-US" sz="1500" b="0" dirty="0">
                <a:solidFill>
                  <a:schemeClr val="bg1"/>
                </a:solidFill>
              </a:rPr>
              <a:t>based on perceptions about their cultures, differences, or home lives. </a:t>
            </a:r>
          </a:p>
        </p:txBody>
      </p:sp>
      <p:sp>
        <p:nvSpPr>
          <p:cNvPr id="8" name="Content Placeholder 7">
            <a:extLst>
              <a:ext uri="{FF2B5EF4-FFF2-40B4-BE49-F238E27FC236}">
                <a16:creationId xmlns:a16="http://schemas.microsoft.com/office/drawing/2014/main" id="{E35DAAE8-1B5E-9F41-87AA-5EDC788B23D7}"/>
              </a:ext>
            </a:extLst>
          </p:cNvPr>
          <p:cNvSpPr>
            <a:spLocks noGrp="1"/>
          </p:cNvSpPr>
          <p:nvPr>
            <p:ph idx="11"/>
          </p:nvPr>
        </p:nvSpPr>
        <p:spPr>
          <a:xfrm>
            <a:off x="1736039" y="2723420"/>
            <a:ext cx="2226359" cy="652983"/>
          </a:xfrm>
          <a:prstGeom prst="roundRect">
            <a:avLst/>
          </a:prstGeom>
          <a:solidFill>
            <a:srgbClr val="0073B4"/>
          </a:solidFill>
        </p:spPr>
        <p:txBody>
          <a:bodyPr anchor="ctr"/>
          <a:lstStyle/>
          <a:p>
            <a:pPr algn="ctr"/>
            <a:r>
              <a:rPr lang="en-US" sz="1600" dirty="0">
                <a:solidFill>
                  <a:schemeClr val="bg1"/>
                </a:solidFill>
              </a:rPr>
              <a:t>District Leaders</a:t>
            </a:r>
          </a:p>
        </p:txBody>
      </p:sp>
      <p:sp>
        <p:nvSpPr>
          <p:cNvPr id="12" name="Content Placeholder 11">
            <a:extLst>
              <a:ext uri="{FF2B5EF4-FFF2-40B4-BE49-F238E27FC236}">
                <a16:creationId xmlns:a16="http://schemas.microsoft.com/office/drawing/2014/main" id="{D9140AEF-DF31-E747-9A05-044E308318CE}"/>
              </a:ext>
            </a:extLst>
          </p:cNvPr>
          <p:cNvSpPr>
            <a:spLocks noGrp="1"/>
          </p:cNvSpPr>
          <p:nvPr>
            <p:ph idx="15"/>
          </p:nvPr>
        </p:nvSpPr>
        <p:spPr>
          <a:xfrm>
            <a:off x="4146118" y="2384926"/>
            <a:ext cx="4750748" cy="1445394"/>
          </a:xfrm>
          <a:prstGeom prst="roundRect">
            <a:avLst/>
          </a:prstGeom>
          <a:solidFill>
            <a:srgbClr val="0073B4"/>
          </a:solidFill>
        </p:spPr>
        <p:txBody>
          <a:bodyPr anchor="ctr"/>
          <a:lstStyle/>
          <a:p>
            <a:pPr algn="ctr"/>
            <a:r>
              <a:rPr lang="en-US" sz="1500" b="0" dirty="0">
                <a:solidFill>
                  <a:schemeClr val="bg1"/>
                </a:solidFill>
              </a:rPr>
              <a:t>Conduct periodic review of school policies </a:t>
            </a:r>
            <a:br>
              <a:rPr lang="en-US" sz="1500" b="0" dirty="0">
                <a:solidFill>
                  <a:schemeClr val="bg1"/>
                </a:solidFill>
              </a:rPr>
            </a:br>
            <a:r>
              <a:rPr lang="en-US" sz="1500" b="0" dirty="0">
                <a:solidFill>
                  <a:schemeClr val="bg1"/>
                </a:solidFill>
              </a:rPr>
              <a:t>(i.e., dress code, discipline code, conduct code), </a:t>
            </a:r>
            <a:br>
              <a:rPr lang="en-US" sz="1500" b="0" dirty="0">
                <a:solidFill>
                  <a:schemeClr val="bg1"/>
                </a:solidFill>
              </a:rPr>
            </a:br>
            <a:r>
              <a:rPr lang="en-US" sz="1500" b="0" dirty="0">
                <a:solidFill>
                  <a:schemeClr val="bg1"/>
                </a:solidFill>
              </a:rPr>
              <a:t>by collaborating with parents, teachers, and community members to incorporate research-based best practices such as restorative justice, positive behavior interventions, and supports. </a:t>
            </a:r>
          </a:p>
        </p:txBody>
      </p:sp>
      <p:sp>
        <p:nvSpPr>
          <p:cNvPr id="9" name="Content Placeholder 8">
            <a:extLst>
              <a:ext uri="{FF2B5EF4-FFF2-40B4-BE49-F238E27FC236}">
                <a16:creationId xmlns:a16="http://schemas.microsoft.com/office/drawing/2014/main" id="{319271AA-8D62-1847-9A4C-D293A84E906F}"/>
              </a:ext>
            </a:extLst>
          </p:cNvPr>
          <p:cNvSpPr>
            <a:spLocks noGrp="1"/>
          </p:cNvSpPr>
          <p:nvPr>
            <p:ph idx="12"/>
          </p:nvPr>
        </p:nvSpPr>
        <p:spPr>
          <a:xfrm>
            <a:off x="1736039" y="3943694"/>
            <a:ext cx="2226360" cy="649224"/>
          </a:xfrm>
          <a:prstGeom prst="roundRect">
            <a:avLst/>
          </a:prstGeom>
          <a:solidFill>
            <a:schemeClr val="tx1"/>
          </a:solidFill>
        </p:spPr>
        <p:txBody>
          <a:bodyPr anchor="ctr"/>
          <a:lstStyle/>
          <a:p>
            <a:pPr algn="ctr"/>
            <a:r>
              <a:rPr lang="en-US" sz="1600" dirty="0">
                <a:solidFill>
                  <a:schemeClr val="bg1"/>
                </a:solidFill>
              </a:rPr>
              <a:t>Family and Community Members</a:t>
            </a:r>
          </a:p>
        </p:txBody>
      </p:sp>
      <p:sp>
        <p:nvSpPr>
          <p:cNvPr id="13" name="Content Placeholder 12">
            <a:extLst>
              <a:ext uri="{FF2B5EF4-FFF2-40B4-BE49-F238E27FC236}">
                <a16:creationId xmlns:a16="http://schemas.microsoft.com/office/drawing/2014/main" id="{409FD8D4-F24E-F44E-BC44-1C4F867718C7}"/>
              </a:ext>
            </a:extLst>
          </p:cNvPr>
          <p:cNvSpPr>
            <a:spLocks noGrp="1"/>
          </p:cNvSpPr>
          <p:nvPr>
            <p:ph idx="16"/>
          </p:nvPr>
        </p:nvSpPr>
        <p:spPr>
          <a:xfrm>
            <a:off x="4146118" y="3943694"/>
            <a:ext cx="4750747" cy="649224"/>
          </a:xfrm>
          <a:prstGeom prst="roundRect">
            <a:avLst/>
          </a:prstGeom>
          <a:solidFill>
            <a:schemeClr val="tx1"/>
          </a:solidFill>
        </p:spPr>
        <p:txBody>
          <a:bodyPr anchor="ctr"/>
          <a:lstStyle/>
          <a:p>
            <a:pPr algn="ctr"/>
            <a:r>
              <a:rPr lang="en-US" sz="1500" b="0" dirty="0">
                <a:solidFill>
                  <a:schemeClr val="bg1"/>
                </a:solidFill>
              </a:rPr>
              <a:t>Partner with teachers and school leaders to inform them of, and assist with, school community needs. </a:t>
            </a:r>
          </a:p>
        </p:txBody>
      </p:sp>
      <p:sp>
        <p:nvSpPr>
          <p:cNvPr id="4" name="Slide Number Placeholder 3">
            <a:extLst>
              <a:ext uri="{FF2B5EF4-FFF2-40B4-BE49-F238E27FC236}">
                <a16:creationId xmlns:a16="http://schemas.microsoft.com/office/drawing/2014/main" id="{8C830E72-EB20-704C-846A-5F38DC8CD613}"/>
              </a:ext>
            </a:extLst>
          </p:cNvPr>
          <p:cNvSpPr>
            <a:spLocks noGrp="1"/>
          </p:cNvSpPr>
          <p:nvPr>
            <p:ph type="sldNum" sz="quarter" idx="4"/>
          </p:nvPr>
        </p:nvSpPr>
        <p:spPr/>
        <p:txBody>
          <a:bodyPr/>
          <a:lstStyle/>
          <a:p>
            <a:fld id="{B0462FEB-C181-8347-9EC4-DEDFCFCD9AD1}" type="slidenum">
              <a:rPr lang="en-US" smtClean="0"/>
              <a:pPr/>
              <a:t>28</a:t>
            </a:fld>
            <a:endParaRPr lang="en-US" dirty="0"/>
          </a:p>
        </p:txBody>
      </p:sp>
    </p:spTree>
    <p:extLst>
      <p:ext uri="{BB962C8B-B14F-4D97-AF65-F5344CB8AC3E}">
        <p14:creationId xmlns:p14="http://schemas.microsoft.com/office/powerpoint/2010/main" val="32345041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8">
            <a:extLst>
              <a:ext uri="{FF2B5EF4-FFF2-40B4-BE49-F238E27FC236}">
                <a16:creationId xmlns:a16="http://schemas.microsoft.com/office/drawing/2014/main" id="{123D13AB-01EF-AC4B-94C8-A08A23D02728}"/>
              </a:ext>
            </a:extLst>
          </p:cNvPr>
          <p:cNvSpPr>
            <a:spLocks noGrp="1"/>
          </p:cNvSpPr>
          <p:nvPr>
            <p:ph type="title"/>
          </p:nvPr>
        </p:nvSpPr>
        <p:spPr>
          <a:xfrm>
            <a:off x="329635" y="278228"/>
            <a:ext cx="8695832" cy="770020"/>
          </a:xfrm>
        </p:spPr>
        <p:txBody>
          <a:bodyPr/>
          <a:lstStyle/>
          <a:p>
            <a:r>
              <a:rPr lang="en-US" sz="2900" dirty="0"/>
              <a:t>Think and Discuss: </a:t>
            </a:r>
            <a:br>
              <a:rPr lang="en-US" sz="2900" dirty="0"/>
            </a:br>
            <a:r>
              <a:rPr lang="en-US" sz="2900" dirty="0"/>
              <a:t>What ideas do you have about implementation?</a:t>
            </a:r>
          </a:p>
        </p:txBody>
      </p:sp>
      <p:pic>
        <p:nvPicPr>
          <p:cNvPr id="16" name="Content Placeholder 15">
            <a:extLst>
              <a:ext uri="{FF2B5EF4-FFF2-40B4-BE49-F238E27FC236}">
                <a16:creationId xmlns:a16="http://schemas.microsoft.com/office/drawing/2014/main" id="{B77E59E8-2065-DA43-9060-7816DBFF8516}"/>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333119" y="2216139"/>
            <a:ext cx="1219200" cy="1333500"/>
          </a:xfrm>
        </p:spPr>
      </p:pic>
      <p:sp>
        <p:nvSpPr>
          <p:cNvPr id="7" name="Content Placeholder 6">
            <a:extLst>
              <a:ext uri="{FF2B5EF4-FFF2-40B4-BE49-F238E27FC236}">
                <a16:creationId xmlns:a16="http://schemas.microsoft.com/office/drawing/2014/main" id="{B3B32114-3A69-DD41-BC14-D7D14844CEFD}"/>
              </a:ext>
            </a:extLst>
          </p:cNvPr>
          <p:cNvSpPr>
            <a:spLocks noGrp="1"/>
          </p:cNvSpPr>
          <p:nvPr>
            <p:ph idx="10"/>
          </p:nvPr>
        </p:nvSpPr>
        <p:spPr>
          <a:xfrm>
            <a:off x="1736040" y="1459738"/>
            <a:ext cx="2226364" cy="652984"/>
          </a:xfrm>
          <a:prstGeom prst="roundRect">
            <a:avLst/>
          </a:prstGeom>
          <a:solidFill>
            <a:srgbClr val="662C6A"/>
          </a:solidFill>
        </p:spPr>
        <p:txBody>
          <a:bodyPr anchor="ctr"/>
          <a:lstStyle/>
          <a:p>
            <a:pPr algn="ctr"/>
            <a:r>
              <a:rPr lang="en-US" sz="1600" dirty="0">
                <a:solidFill>
                  <a:schemeClr val="bg1"/>
                </a:solidFill>
              </a:rPr>
              <a:t>Teachers</a:t>
            </a:r>
            <a:endParaRPr lang="en-US" sz="1600" b="0" dirty="0">
              <a:solidFill>
                <a:schemeClr val="bg1"/>
              </a:solidFill>
            </a:endParaRPr>
          </a:p>
        </p:txBody>
      </p:sp>
      <p:sp>
        <p:nvSpPr>
          <p:cNvPr id="11" name="Content Placeholder 10">
            <a:extLst>
              <a:ext uri="{FF2B5EF4-FFF2-40B4-BE49-F238E27FC236}">
                <a16:creationId xmlns:a16="http://schemas.microsoft.com/office/drawing/2014/main" id="{8B0A977D-B8BD-2240-B02B-9E1F704EEA40}"/>
              </a:ext>
            </a:extLst>
          </p:cNvPr>
          <p:cNvSpPr>
            <a:spLocks noGrp="1"/>
          </p:cNvSpPr>
          <p:nvPr>
            <p:ph idx="14"/>
          </p:nvPr>
        </p:nvSpPr>
        <p:spPr>
          <a:xfrm>
            <a:off x="4146118" y="1309758"/>
            <a:ext cx="4750748" cy="952943"/>
          </a:xfrm>
          <a:prstGeom prst="roundRect">
            <a:avLst/>
          </a:prstGeom>
          <a:solidFill>
            <a:srgbClr val="662C6A"/>
          </a:solidFill>
        </p:spPr>
        <p:txBody>
          <a:bodyPr anchor="ctr"/>
          <a:lstStyle/>
          <a:p>
            <a:pPr algn="ctr"/>
            <a:r>
              <a:rPr lang="en-US" sz="1500" b="0" dirty="0">
                <a:solidFill>
                  <a:schemeClr val="bg1"/>
                </a:solidFill>
              </a:rPr>
              <a:t>Engage in classroom management strategies </a:t>
            </a:r>
            <a:br>
              <a:rPr lang="en-US" sz="1500" b="0" dirty="0">
                <a:solidFill>
                  <a:schemeClr val="bg1"/>
                </a:solidFill>
              </a:rPr>
            </a:br>
            <a:r>
              <a:rPr lang="en-US" sz="1500" b="0" dirty="0">
                <a:solidFill>
                  <a:schemeClr val="bg1"/>
                </a:solidFill>
              </a:rPr>
              <a:t>that avoid assigning blame or guilt to students </a:t>
            </a:r>
            <a:br>
              <a:rPr lang="en-US" sz="1500" b="0" dirty="0">
                <a:solidFill>
                  <a:schemeClr val="bg1"/>
                </a:solidFill>
              </a:rPr>
            </a:br>
            <a:r>
              <a:rPr lang="en-US" sz="1500" b="0" dirty="0">
                <a:solidFill>
                  <a:schemeClr val="bg1"/>
                </a:solidFill>
              </a:rPr>
              <a:t>based on perceptions about their cultures, differences, or home lives. </a:t>
            </a:r>
          </a:p>
        </p:txBody>
      </p:sp>
      <p:sp>
        <p:nvSpPr>
          <p:cNvPr id="8" name="Content Placeholder 7">
            <a:extLst>
              <a:ext uri="{FF2B5EF4-FFF2-40B4-BE49-F238E27FC236}">
                <a16:creationId xmlns:a16="http://schemas.microsoft.com/office/drawing/2014/main" id="{E35DAAE8-1B5E-9F41-87AA-5EDC788B23D7}"/>
              </a:ext>
            </a:extLst>
          </p:cNvPr>
          <p:cNvSpPr>
            <a:spLocks noGrp="1"/>
          </p:cNvSpPr>
          <p:nvPr>
            <p:ph idx="11"/>
          </p:nvPr>
        </p:nvSpPr>
        <p:spPr>
          <a:xfrm>
            <a:off x="1736039" y="2723420"/>
            <a:ext cx="2226359" cy="652983"/>
          </a:xfrm>
          <a:prstGeom prst="roundRect">
            <a:avLst/>
          </a:prstGeom>
          <a:solidFill>
            <a:srgbClr val="0073B4"/>
          </a:solidFill>
        </p:spPr>
        <p:txBody>
          <a:bodyPr anchor="ctr"/>
          <a:lstStyle/>
          <a:p>
            <a:pPr algn="ctr"/>
            <a:r>
              <a:rPr lang="en-US" sz="1600" dirty="0">
                <a:solidFill>
                  <a:schemeClr val="bg1"/>
                </a:solidFill>
              </a:rPr>
              <a:t>District Leaders</a:t>
            </a:r>
          </a:p>
        </p:txBody>
      </p:sp>
      <p:sp>
        <p:nvSpPr>
          <p:cNvPr id="12" name="Content Placeholder 11">
            <a:extLst>
              <a:ext uri="{FF2B5EF4-FFF2-40B4-BE49-F238E27FC236}">
                <a16:creationId xmlns:a16="http://schemas.microsoft.com/office/drawing/2014/main" id="{D9140AEF-DF31-E747-9A05-044E308318CE}"/>
              </a:ext>
            </a:extLst>
          </p:cNvPr>
          <p:cNvSpPr>
            <a:spLocks noGrp="1"/>
          </p:cNvSpPr>
          <p:nvPr>
            <p:ph idx="15"/>
          </p:nvPr>
        </p:nvSpPr>
        <p:spPr>
          <a:xfrm>
            <a:off x="4146118" y="2384928"/>
            <a:ext cx="4750748" cy="1445392"/>
          </a:xfrm>
          <a:prstGeom prst="roundRect">
            <a:avLst/>
          </a:prstGeom>
          <a:solidFill>
            <a:srgbClr val="0073B4"/>
          </a:solidFill>
        </p:spPr>
        <p:txBody>
          <a:bodyPr anchor="ctr"/>
          <a:lstStyle/>
          <a:p>
            <a:pPr algn="ctr"/>
            <a:r>
              <a:rPr lang="en-US" sz="1500" b="0" dirty="0">
                <a:solidFill>
                  <a:schemeClr val="bg1"/>
                </a:solidFill>
              </a:rPr>
              <a:t>Conduct periodic review of school policies </a:t>
            </a:r>
            <a:br>
              <a:rPr lang="en-US" sz="1500" b="0" dirty="0">
                <a:solidFill>
                  <a:schemeClr val="bg1"/>
                </a:solidFill>
              </a:rPr>
            </a:br>
            <a:r>
              <a:rPr lang="en-US" sz="1500" b="0" dirty="0">
                <a:solidFill>
                  <a:schemeClr val="bg1"/>
                </a:solidFill>
              </a:rPr>
              <a:t>(i.e., dress code, discipline code, conduct code), </a:t>
            </a:r>
            <a:br>
              <a:rPr lang="en-US" sz="1500" b="0" dirty="0">
                <a:solidFill>
                  <a:schemeClr val="bg1"/>
                </a:solidFill>
              </a:rPr>
            </a:br>
            <a:r>
              <a:rPr lang="en-US" sz="1500" b="0" dirty="0">
                <a:solidFill>
                  <a:schemeClr val="bg1"/>
                </a:solidFill>
              </a:rPr>
              <a:t>by collaborating with parents, teachers, and community members to incorporate research-based best practices such as restorative justice, positive behavior interventions, and supports. </a:t>
            </a:r>
          </a:p>
        </p:txBody>
      </p:sp>
      <p:sp>
        <p:nvSpPr>
          <p:cNvPr id="9" name="Content Placeholder 8">
            <a:extLst>
              <a:ext uri="{FF2B5EF4-FFF2-40B4-BE49-F238E27FC236}">
                <a16:creationId xmlns:a16="http://schemas.microsoft.com/office/drawing/2014/main" id="{319271AA-8D62-1847-9A4C-D293A84E906F}"/>
              </a:ext>
            </a:extLst>
          </p:cNvPr>
          <p:cNvSpPr>
            <a:spLocks noGrp="1"/>
          </p:cNvSpPr>
          <p:nvPr>
            <p:ph idx="12"/>
          </p:nvPr>
        </p:nvSpPr>
        <p:spPr>
          <a:xfrm>
            <a:off x="1736039" y="3943694"/>
            <a:ext cx="2226360" cy="649224"/>
          </a:xfrm>
          <a:prstGeom prst="roundRect">
            <a:avLst/>
          </a:prstGeom>
          <a:solidFill>
            <a:schemeClr val="tx1"/>
          </a:solidFill>
        </p:spPr>
        <p:txBody>
          <a:bodyPr anchor="ctr"/>
          <a:lstStyle/>
          <a:p>
            <a:pPr algn="ctr"/>
            <a:r>
              <a:rPr lang="en-US" sz="1600" dirty="0">
                <a:solidFill>
                  <a:schemeClr val="bg1"/>
                </a:solidFill>
              </a:rPr>
              <a:t>Family and Community Members</a:t>
            </a:r>
          </a:p>
        </p:txBody>
      </p:sp>
      <p:sp>
        <p:nvSpPr>
          <p:cNvPr id="13" name="Content Placeholder 12">
            <a:extLst>
              <a:ext uri="{FF2B5EF4-FFF2-40B4-BE49-F238E27FC236}">
                <a16:creationId xmlns:a16="http://schemas.microsoft.com/office/drawing/2014/main" id="{409FD8D4-F24E-F44E-BC44-1C4F867718C7}"/>
              </a:ext>
            </a:extLst>
          </p:cNvPr>
          <p:cNvSpPr>
            <a:spLocks noGrp="1"/>
          </p:cNvSpPr>
          <p:nvPr>
            <p:ph idx="16"/>
          </p:nvPr>
        </p:nvSpPr>
        <p:spPr>
          <a:xfrm>
            <a:off x="4146118" y="3943694"/>
            <a:ext cx="4750747" cy="649224"/>
          </a:xfrm>
          <a:prstGeom prst="roundRect">
            <a:avLst/>
          </a:prstGeom>
          <a:solidFill>
            <a:schemeClr val="tx1"/>
          </a:solidFill>
        </p:spPr>
        <p:txBody>
          <a:bodyPr anchor="ctr"/>
          <a:lstStyle/>
          <a:p>
            <a:pPr algn="ctr"/>
            <a:r>
              <a:rPr lang="en-US" sz="1500" b="0" dirty="0">
                <a:solidFill>
                  <a:schemeClr val="bg1"/>
                </a:solidFill>
              </a:rPr>
              <a:t>Partner with teachers and school leaders to inform them of, and assist with, school community needs. </a:t>
            </a:r>
          </a:p>
        </p:txBody>
      </p:sp>
      <p:sp>
        <p:nvSpPr>
          <p:cNvPr id="4" name="Slide Number Placeholder 3">
            <a:extLst>
              <a:ext uri="{FF2B5EF4-FFF2-40B4-BE49-F238E27FC236}">
                <a16:creationId xmlns:a16="http://schemas.microsoft.com/office/drawing/2014/main" id="{8C830E72-EB20-704C-846A-5F38DC8CD613}"/>
              </a:ext>
            </a:extLst>
          </p:cNvPr>
          <p:cNvSpPr>
            <a:spLocks noGrp="1"/>
          </p:cNvSpPr>
          <p:nvPr>
            <p:ph type="sldNum" sz="quarter" idx="4"/>
          </p:nvPr>
        </p:nvSpPr>
        <p:spPr/>
        <p:txBody>
          <a:bodyPr/>
          <a:lstStyle/>
          <a:p>
            <a:fld id="{B0462FEB-C181-8347-9EC4-DEDFCFCD9AD1}" type="slidenum">
              <a:rPr lang="en-US" smtClean="0"/>
              <a:pPr/>
              <a:t>29</a:t>
            </a:fld>
            <a:endParaRPr lang="en-US" dirty="0"/>
          </a:p>
        </p:txBody>
      </p:sp>
    </p:spTree>
    <p:extLst>
      <p:ext uri="{BB962C8B-B14F-4D97-AF65-F5344CB8AC3E}">
        <p14:creationId xmlns:p14="http://schemas.microsoft.com/office/powerpoint/2010/main" val="39366592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EEF254-0EA5-4D96-A076-9C19D37B4B1F}"/>
              </a:ext>
            </a:extLst>
          </p:cNvPr>
          <p:cNvSpPr>
            <a:spLocks noGrp="1"/>
          </p:cNvSpPr>
          <p:nvPr>
            <p:ph type="ctrTitle"/>
          </p:nvPr>
        </p:nvSpPr>
        <p:spPr>
          <a:xfrm>
            <a:off x="520726" y="1703186"/>
            <a:ext cx="5048801" cy="2154439"/>
          </a:xfrm>
        </p:spPr>
        <p:txBody>
          <a:bodyPr/>
          <a:lstStyle/>
          <a:p>
            <a:r>
              <a:rPr lang="en-US" dirty="0"/>
              <a:t>Welcome</a:t>
            </a:r>
          </a:p>
        </p:txBody>
      </p:sp>
    </p:spTree>
    <p:extLst>
      <p:ext uri="{BB962C8B-B14F-4D97-AF65-F5344CB8AC3E}">
        <p14:creationId xmlns:p14="http://schemas.microsoft.com/office/powerpoint/2010/main" val="7679549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EEF254-0EA5-4D96-A076-9C19D37B4B1F}"/>
              </a:ext>
            </a:extLst>
          </p:cNvPr>
          <p:cNvSpPr>
            <a:spLocks noGrp="1"/>
          </p:cNvSpPr>
          <p:nvPr>
            <p:ph type="ctrTitle"/>
          </p:nvPr>
        </p:nvSpPr>
        <p:spPr>
          <a:xfrm>
            <a:off x="520727" y="1703185"/>
            <a:ext cx="3594074" cy="2440551"/>
          </a:xfrm>
        </p:spPr>
        <p:txBody>
          <a:bodyPr/>
          <a:lstStyle/>
          <a:p>
            <a:r>
              <a:rPr lang="en-US" dirty="0"/>
              <a:t>Closing and Next Steps</a:t>
            </a:r>
          </a:p>
        </p:txBody>
      </p:sp>
      <p:sp>
        <p:nvSpPr>
          <p:cNvPr id="3" name="Freeform 2">
            <a:extLst>
              <a:ext uri="{FF2B5EF4-FFF2-40B4-BE49-F238E27FC236}">
                <a16:creationId xmlns:a16="http://schemas.microsoft.com/office/drawing/2014/main" id="{A51D690E-BACE-9A4E-89D9-152FAC9BB8BA}"/>
              </a:ext>
            </a:extLst>
          </p:cNvPr>
          <p:cNvSpPr/>
          <p:nvPr/>
        </p:nvSpPr>
        <p:spPr>
          <a:xfrm>
            <a:off x="4047289" y="4229100"/>
            <a:ext cx="766390" cy="766390"/>
          </a:xfrm>
          <a:custGeom>
            <a:avLst/>
            <a:gdLst>
              <a:gd name="connsiteX0" fmla="*/ 0 w 1358800"/>
              <a:gd name="connsiteY0" fmla="*/ 679400 h 1358800"/>
              <a:gd name="connsiteX1" fmla="*/ 679400 w 1358800"/>
              <a:gd name="connsiteY1" fmla="*/ 0 h 1358800"/>
              <a:gd name="connsiteX2" fmla="*/ 1358800 w 1358800"/>
              <a:gd name="connsiteY2" fmla="*/ 679400 h 1358800"/>
              <a:gd name="connsiteX3" fmla="*/ 679400 w 1358800"/>
              <a:gd name="connsiteY3" fmla="*/ 1358800 h 1358800"/>
              <a:gd name="connsiteX4" fmla="*/ 0 w 1358800"/>
              <a:gd name="connsiteY4" fmla="*/ 679400 h 135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8800" h="1358800">
                <a:moveTo>
                  <a:pt x="0" y="679400"/>
                </a:moveTo>
                <a:cubicBezTo>
                  <a:pt x="0" y="304178"/>
                  <a:pt x="304178" y="0"/>
                  <a:pt x="679400" y="0"/>
                </a:cubicBezTo>
                <a:cubicBezTo>
                  <a:pt x="1054622" y="0"/>
                  <a:pt x="1358800" y="304178"/>
                  <a:pt x="1358800" y="679400"/>
                </a:cubicBezTo>
                <a:cubicBezTo>
                  <a:pt x="1358800" y="1054622"/>
                  <a:pt x="1054622" y="1358800"/>
                  <a:pt x="679400" y="1358800"/>
                </a:cubicBezTo>
                <a:cubicBezTo>
                  <a:pt x="304178" y="1358800"/>
                  <a:pt x="0" y="1054622"/>
                  <a:pt x="0" y="679400"/>
                </a:cubicBezTo>
                <a:close/>
              </a:path>
            </a:pathLst>
          </a:custGeom>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r>
              <a:rPr lang="en-US" sz="1400" b="1" kern="1200" dirty="0"/>
              <a:t>Who</a:t>
            </a:r>
          </a:p>
        </p:txBody>
      </p:sp>
      <p:sp>
        <p:nvSpPr>
          <p:cNvPr id="5" name="Freeform 4">
            <a:extLst>
              <a:ext uri="{FF2B5EF4-FFF2-40B4-BE49-F238E27FC236}">
                <a16:creationId xmlns:a16="http://schemas.microsoft.com/office/drawing/2014/main" id="{FFD147AC-025F-1C47-A0A2-89A03CEE39FF}"/>
              </a:ext>
              <a:ext uri="{C183D7F6-B498-43B3-948B-1728B52AA6E4}">
                <adec:decorative xmlns:adec="http://schemas.microsoft.com/office/drawing/2017/decorative" val="1"/>
              </a:ext>
            </a:extLst>
          </p:cNvPr>
          <p:cNvSpPr/>
          <p:nvPr/>
        </p:nvSpPr>
        <p:spPr>
          <a:xfrm>
            <a:off x="4849381" y="4359944"/>
            <a:ext cx="452288" cy="452288"/>
          </a:xfrm>
          <a:custGeom>
            <a:avLst/>
            <a:gdLst>
              <a:gd name="connsiteX0" fmla="*/ 104463 w 788104"/>
              <a:gd name="connsiteY0" fmla="*/ 301371 h 788104"/>
              <a:gd name="connsiteX1" fmla="*/ 301371 w 788104"/>
              <a:gd name="connsiteY1" fmla="*/ 301371 h 788104"/>
              <a:gd name="connsiteX2" fmla="*/ 301371 w 788104"/>
              <a:gd name="connsiteY2" fmla="*/ 104463 h 788104"/>
              <a:gd name="connsiteX3" fmla="*/ 486733 w 788104"/>
              <a:gd name="connsiteY3" fmla="*/ 104463 h 788104"/>
              <a:gd name="connsiteX4" fmla="*/ 486733 w 788104"/>
              <a:gd name="connsiteY4" fmla="*/ 301371 h 788104"/>
              <a:gd name="connsiteX5" fmla="*/ 683641 w 788104"/>
              <a:gd name="connsiteY5" fmla="*/ 301371 h 788104"/>
              <a:gd name="connsiteX6" fmla="*/ 683641 w 788104"/>
              <a:gd name="connsiteY6" fmla="*/ 486733 h 788104"/>
              <a:gd name="connsiteX7" fmla="*/ 486733 w 788104"/>
              <a:gd name="connsiteY7" fmla="*/ 486733 h 788104"/>
              <a:gd name="connsiteX8" fmla="*/ 486733 w 788104"/>
              <a:gd name="connsiteY8" fmla="*/ 683641 h 788104"/>
              <a:gd name="connsiteX9" fmla="*/ 301371 w 788104"/>
              <a:gd name="connsiteY9" fmla="*/ 683641 h 788104"/>
              <a:gd name="connsiteX10" fmla="*/ 301371 w 788104"/>
              <a:gd name="connsiteY10" fmla="*/ 486733 h 788104"/>
              <a:gd name="connsiteX11" fmla="*/ 104463 w 788104"/>
              <a:gd name="connsiteY11" fmla="*/ 486733 h 788104"/>
              <a:gd name="connsiteX12" fmla="*/ 104463 w 788104"/>
              <a:gd name="connsiteY12" fmla="*/ 301371 h 78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8104" h="788104">
                <a:moveTo>
                  <a:pt x="104463" y="301371"/>
                </a:moveTo>
                <a:lnTo>
                  <a:pt x="301371" y="301371"/>
                </a:lnTo>
                <a:lnTo>
                  <a:pt x="301371" y="104463"/>
                </a:lnTo>
                <a:lnTo>
                  <a:pt x="486733" y="104463"/>
                </a:lnTo>
                <a:lnTo>
                  <a:pt x="486733" y="301371"/>
                </a:lnTo>
                <a:lnTo>
                  <a:pt x="683641" y="301371"/>
                </a:lnTo>
                <a:lnTo>
                  <a:pt x="683641" y="486733"/>
                </a:lnTo>
                <a:lnTo>
                  <a:pt x="486733" y="486733"/>
                </a:lnTo>
                <a:lnTo>
                  <a:pt x="486733" y="683641"/>
                </a:lnTo>
                <a:lnTo>
                  <a:pt x="301371" y="683641"/>
                </a:lnTo>
                <a:lnTo>
                  <a:pt x="301371" y="486733"/>
                </a:lnTo>
                <a:lnTo>
                  <a:pt x="104463" y="486733"/>
                </a:lnTo>
                <a:lnTo>
                  <a:pt x="104463" y="301371"/>
                </a:lnTo>
                <a:close/>
              </a:path>
            </a:pathLst>
          </a:custGeom>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lt1"/>
          </a:fontRef>
        </p:style>
        <p:txBody>
          <a:bodyPr spcFirstLastPara="0" vert="horz" wrap="square" lIns="104463" tIns="301371" rIns="104463" bIns="301371" numCol="1" spcCol="1270" anchor="ctr" anchorCtr="0">
            <a:noAutofit/>
          </a:bodyPr>
          <a:lstStyle/>
          <a:p>
            <a:pPr marL="0" lvl="0" indent="0" algn="ctr" defTabSz="622300">
              <a:lnSpc>
                <a:spcPct val="90000"/>
              </a:lnSpc>
              <a:spcBef>
                <a:spcPct val="0"/>
              </a:spcBef>
              <a:spcAft>
                <a:spcPct val="35000"/>
              </a:spcAft>
              <a:buNone/>
            </a:pPr>
            <a:endParaRPr lang="en-US" sz="1200" kern="1200" dirty="0"/>
          </a:p>
        </p:txBody>
      </p:sp>
      <p:sp>
        <p:nvSpPr>
          <p:cNvPr id="6" name="Freeform 5">
            <a:extLst>
              <a:ext uri="{FF2B5EF4-FFF2-40B4-BE49-F238E27FC236}">
                <a16:creationId xmlns:a16="http://schemas.microsoft.com/office/drawing/2014/main" id="{DB92F6FE-4D2B-4047-9E84-4ED4A4A79A4C}"/>
              </a:ext>
            </a:extLst>
          </p:cNvPr>
          <p:cNvSpPr/>
          <p:nvPr/>
        </p:nvSpPr>
        <p:spPr>
          <a:xfrm>
            <a:off x="5359039" y="4229101"/>
            <a:ext cx="766390" cy="766390"/>
          </a:xfrm>
          <a:custGeom>
            <a:avLst/>
            <a:gdLst>
              <a:gd name="connsiteX0" fmla="*/ 0 w 1358800"/>
              <a:gd name="connsiteY0" fmla="*/ 679400 h 1358800"/>
              <a:gd name="connsiteX1" fmla="*/ 679400 w 1358800"/>
              <a:gd name="connsiteY1" fmla="*/ 0 h 1358800"/>
              <a:gd name="connsiteX2" fmla="*/ 1358800 w 1358800"/>
              <a:gd name="connsiteY2" fmla="*/ 679400 h 1358800"/>
              <a:gd name="connsiteX3" fmla="*/ 679400 w 1358800"/>
              <a:gd name="connsiteY3" fmla="*/ 1358800 h 1358800"/>
              <a:gd name="connsiteX4" fmla="*/ 0 w 1358800"/>
              <a:gd name="connsiteY4" fmla="*/ 679400 h 135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8800" h="1358800">
                <a:moveTo>
                  <a:pt x="0" y="679400"/>
                </a:moveTo>
                <a:cubicBezTo>
                  <a:pt x="0" y="304178"/>
                  <a:pt x="304178" y="0"/>
                  <a:pt x="679400" y="0"/>
                </a:cubicBezTo>
                <a:cubicBezTo>
                  <a:pt x="1054622" y="0"/>
                  <a:pt x="1358800" y="304178"/>
                  <a:pt x="1358800" y="679400"/>
                </a:cubicBezTo>
                <a:cubicBezTo>
                  <a:pt x="1358800" y="1054622"/>
                  <a:pt x="1054622" y="1358800"/>
                  <a:pt x="679400" y="1358800"/>
                </a:cubicBezTo>
                <a:cubicBezTo>
                  <a:pt x="304178" y="1358800"/>
                  <a:pt x="0" y="1054622"/>
                  <a:pt x="0" y="679400"/>
                </a:cubicBezTo>
                <a:close/>
              </a:path>
            </a:pathLst>
          </a:custGeom>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r>
              <a:rPr lang="en-US" sz="1400" b="1" kern="1200" dirty="0"/>
              <a:t>Where</a:t>
            </a:r>
          </a:p>
        </p:txBody>
      </p:sp>
    </p:spTree>
    <p:extLst>
      <p:ext uri="{BB962C8B-B14F-4D97-AF65-F5344CB8AC3E}">
        <p14:creationId xmlns:p14="http://schemas.microsoft.com/office/powerpoint/2010/main" val="28438973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3A9C9D-0085-5F45-989E-9163652E8027}"/>
              </a:ext>
            </a:extLst>
          </p:cNvPr>
          <p:cNvSpPr>
            <a:spLocks noGrp="1"/>
          </p:cNvSpPr>
          <p:nvPr>
            <p:ph type="title"/>
          </p:nvPr>
        </p:nvSpPr>
        <p:spPr/>
        <p:txBody>
          <a:bodyPr/>
          <a:lstStyle/>
          <a:p>
            <a:r>
              <a:rPr lang="en-US" dirty="0"/>
              <a:t>Learn more!</a:t>
            </a:r>
          </a:p>
        </p:txBody>
      </p:sp>
      <p:grpSp>
        <p:nvGrpSpPr>
          <p:cNvPr id="8" name="Group 7">
            <a:extLst>
              <a:ext uri="{FF2B5EF4-FFF2-40B4-BE49-F238E27FC236}">
                <a16:creationId xmlns:a16="http://schemas.microsoft.com/office/drawing/2014/main" id="{0C9A3B0A-83E9-F24D-BF28-6627943090F5}"/>
              </a:ext>
              <a:ext uri="{C183D7F6-B498-43B3-948B-1728B52AA6E4}">
                <adec:decorative xmlns:adec="http://schemas.microsoft.com/office/drawing/2017/decorative" val="1"/>
              </a:ext>
            </a:extLst>
          </p:cNvPr>
          <p:cNvGrpSpPr/>
          <p:nvPr/>
        </p:nvGrpSpPr>
        <p:grpSpPr>
          <a:xfrm>
            <a:off x="175584" y="1464372"/>
            <a:ext cx="641604" cy="617784"/>
            <a:chOff x="345077" y="1587056"/>
            <a:chExt cx="754553" cy="726540"/>
          </a:xfrm>
        </p:grpSpPr>
        <p:sp>
          <p:nvSpPr>
            <p:cNvPr id="9" name="Oval 8">
              <a:extLst>
                <a:ext uri="{FF2B5EF4-FFF2-40B4-BE49-F238E27FC236}">
                  <a16:creationId xmlns:a16="http://schemas.microsoft.com/office/drawing/2014/main" id="{E3DF5F36-D6F5-5243-A8DA-11ED9FBD5FA7}"/>
                </a:ext>
              </a:extLst>
            </p:cNvPr>
            <p:cNvSpPr/>
            <p:nvPr/>
          </p:nvSpPr>
          <p:spPr>
            <a:xfrm>
              <a:off x="345077" y="1587056"/>
              <a:ext cx="754553" cy="726540"/>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hape 5616">
              <a:extLst>
                <a:ext uri="{FF2B5EF4-FFF2-40B4-BE49-F238E27FC236}">
                  <a16:creationId xmlns:a16="http://schemas.microsoft.com/office/drawing/2014/main" id="{2CEA1119-25EF-334F-B22B-EAFEE3A7ABE7}"/>
                </a:ext>
              </a:extLst>
            </p:cNvPr>
            <p:cNvSpPr/>
            <p:nvPr/>
          </p:nvSpPr>
          <p:spPr>
            <a:xfrm>
              <a:off x="481499" y="1692589"/>
              <a:ext cx="498216" cy="516516"/>
            </a:xfrm>
            <a:custGeom>
              <a:avLst/>
              <a:gdLst/>
              <a:ahLst/>
              <a:cxnLst>
                <a:cxn ang="0">
                  <a:pos x="wd2" y="hd2"/>
                </a:cxn>
                <a:cxn ang="5400000">
                  <a:pos x="wd2" y="hd2"/>
                </a:cxn>
                <a:cxn ang="10800000">
                  <a:pos x="wd2" y="hd2"/>
                </a:cxn>
                <a:cxn ang="16200000">
                  <a:pos x="wd2" y="hd2"/>
                </a:cxn>
              </a:cxnLst>
              <a:rect l="0" t="0" r="r" b="b"/>
              <a:pathLst>
                <a:path w="21600" h="21600" extrusionOk="0">
                  <a:moveTo>
                    <a:pt x="19248" y="0"/>
                  </a:moveTo>
                  <a:cubicBezTo>
                    <a:pt x="2308" y="0"/>
                    <a:pt x="2308" y="0"/>
                    <a:pt x="2308" y="0"/>
                  </a:cubicBezTo>
                  <a:cubicBezTo>
                    <a:pt x="1132" y="0"/>
                    <a:pt x="0" y="846"/>
                    <a:pt x="0" y="2190"/>
                  </a:cubicBezTo>
                  <a:cubicBezTo>
                    <a:pt x="0" y="15876"/>
                    <a:pt x="0" y="15876"/>
                    <a:pt x="0" y="15876"/>
                  </a:cubicBezTo>
                  <a:cubicBezTo>
                    <a:pt x="0" y="17171"/>
                    <a:pt x="740" y="18514"/>
                    <a:pt x="1916" y="18962"/>
                  </a:cubicBezTo>
                  <a:cubicBezTo>
                    <a:pt x="6968" y="19858"/>
                    <a:pt x="6968" y="19858"/>
                    <a:pt x="6968" y="19858"/>
                  </a:cubicBezTo>
                  <a:cubicBezTo>
                    <a:pt x="6968" y="19858"/>
                    <a:pt x="2700" y="21600"/>
                    <a:pt x="5356" y="21600"/>
                  </a:cubicBezTo>
                  <a:cubicBezTo>
                    <a:pt x="16200" y="21600"/>
                    <a:pt x="16200" y="21600"/>
                    <a:pt x="16200" y="21600"/>
                  </a:cubicBezTo>
                  <a:cubicBezTo>
                    <a:pt x="18900" y="21600"/>
                    <a:pt x="14632" y="19858"/>
                    <a:pt x="14632" y="19858"/>
                  </a:cubicBezTo>
                  <a:cubicBezTo>
                    <a:pt x="19640" y="18962"/>
                    <a:pt x="19640" y="18962"/>
                    <a:pt x="19640" y="18962"/>
                  </a:cubicBezTo>
                  <a:cubicBezTo>
                    <a:pt x="20860" y="18514"/>
                    <a:pt x="21600" y="17171"/>
                    <a:pt x="21600" y="15876"/>
                  </a:cubicBezTo>
                  <a:cubicBezTo>
                    <a:pt x="21600" y="2190"/>
                    <a:pt x="21600" y="2190"/>
                    <a:pt x="21600" y="2190"/>
                  </a:cubicBezTo>
                  <a:cubicBezTo>
                    <a:pt x="21600" y="846"/>
                    <a:pt x="20468" y="0"/>
                    <a:pt x="19248" y="0"/>
                  </a:cubicBezTo>
                  <a:close/>
                  <a:moveTo>
                    <a:pt x="19248" y="15876"/>
                  </a:moveTo>
                  <a:cubicBezTo>
                    <a:pt x="2308" y="15876"/>
                    <a:pt x="2308" y="15876"/>
                    <a:pt x="2308" y="15876"/>
                  </a:cubicBezTo>
                  <a:cubicBezTo>
                    <a:pt x="2308" y="2190"/>
                    <a:pt x="2308" y="2190"/>
                    <a:pt x="2308" y="2190"/>
                  </a:cubicBezTo>
                  <a:cubicBezTo>
                    <a:pt x="19248" y="2190"/>
                    <a:pt x="19248" y="2190"/>
                    <a:pt x="19248" y="2190"/>
                  </a:cubicBezTo>
                  <a:lnTo>
                    <a:pt x="19248" y="15876"/>
                  </a:lnTo>
                  <a:close/>
                </a:path>
              </a:pathLst>
            </a:custGeom>
            <a:solidFill>
              <a:srgbClr val="FFFFFF"/>
            </a:solidFill>
            <a:ln w="12700">
              <a:miter lim="400000"/>
            </a:ln>
          </p:spPr>
          <p:txBody>
            <a:bodyPr lIns="22860" rIns="22860" anchor="ctr"/>
            <a:lstStyle/>
            <a:p>
              <a:endParaRPr sz="900" dirty="0"/>
            </a:p>
          </p:txBody>
        </p:sp>
      </p:grpSp>
      <p:sp>
        <p:nvSpPr>
          <p:cNvPr id="17" name="TextBox 16">
            <a:extLst>
              <a:ext uri="{FF2B5EF4-FFF2-40B4-BE49-F238E27FC236}">
                <a16:creationId xmlns:a16="http://schemas.microsoft.com/office/drawing/2014/main" id="{6F7D97B0-03D9-BD41-95C4-C540F4E35BFA}"/>
              </a:ext>
            </a:extLst>
          </p:cNvPr>
          <p:cNvSpPr txBox="1"/>
          <p:nvPr/>
        </p:nvSpPr>
        <p:spPr>
          <a:xfrm>
            <a:off x="862166" y="1384909"/>
            <a:ext cx="5020868" cy="830997"/>
          </a:xfrm>
          <a:prstGeom prst="rect">
            <a:avLst/>
          </a:prstGeom>
          <a:noFill/>
        </p:spPr>
        <p:txBody>
          <a:bodyPr wrap="square" lIns="91440" tIns="45720" rIns="91440" bIns="45720" rtlCol="0" anchor="t">
            <a:spAutoFit/>
          </a:bodyPr>
          <a:lstStyle/>
          <a:p>
            <a:r>
              <a:rPr lang="en-US" sz="2400" b="1" dirty="0">
                <a:latin typeface="+mj-lt"/>
                <a:ea typeface="+mn-lt"/>
                <a:cs typeface="Times New Roman"/>
                <a:hlinkClick r:id="rId3"/>
              </a:rPr>
              <a:t>New York Culturally Responsive-Sustaining Education</a:t>
            </a:r>
            <a:r>
              <a:rPr lang="en-US" sz="2400" b="1" dirty="0">
                <a:latin typeface="+mj-lt"/>
                <a:ea typeface="+mn-lt"/>
                <a:cs typeface="Times New Roman"/>
              </a:rPr>
              <a:t>:</a:t>
            </a:r>
            <a:endParaRPr lang="en-US" sz="2400" b="1" dirty="0">
              <a:latin typeface="+mj-lt"/>
              <a:cs typeface="Times New Roman"/>
              <a:hlinkClick r:id="rId4">
                <a:extLst>
                  <a:ext uri="{A12FA001-AC4F-418D-AE19-62706E023703}">
                    <ahyp:hlinkClr xmlns:ahyp="http://schemas.microsoft.com/office/drawing/2018/hyperlinkcolor" val="tx"/>
                  </a:ext>
                </a:extLst>
              </a:hlinkClick>
            </a:endParaRPr>
          </a:p>
        </p:txBody>
      </p:sp>
      <p:sp>
        <p:nvSpPr>
          <p:cNvPr id="5" name="TextBox 4">
            <a:extLst>
              <a:ext uri="{FF2B5EF4-FFF2-40B4-BE49-F238E27FC236}">
                <a16:creationId xmlns:a16="http://schemas.microsoft.com/office/drawing/2014/main" id="{FF5F9B49-4A6E-E94C-8EC2-3D93095675DD}"/>
              </a:ext>
            </a:extLst>
          </p:cNvPr>
          <p:cNvSpPr txBox="1"/>
          <p:nvPr/>
        </p:nvSpPr>
        <p:spPr>
          <a:xfrm>
            <a:off x="1409700" y="2245466"/>
            <a:ext cx="3659938" cy="461665"/>
          </a:xfrm>
          <a:prstGeom prst="rect">
            <a:avLst/>
          </a:prstGeom>
          <a:noFill/>
        </p:spPr>
        <p:txBody>
          <a:bodyPr wrap="square" rtlCol="0">
            <a:spAutoFit/>
          </a:bodyPr>
          <a:lstStyle/>
          <a:p>
            <a:r>
              <a:rPr lang="en-US" sz="2400" b="1" dirty="0"/>
              <a:t>http://nysed.gov/crs</a:t>
            </a:r>
          </a:p>
        </p:txBody>
      </p:sp>
      <p:sp>
        <p:nvSpPr>
          <p:cNvPr id="2" name="Content Placeholder 1">
            <a:extLst>
              <a:ext uri="{FF2B5EF4-FFF2-40B4-BE49-F238E27FC236}">
                <a16:creationId xmlns:a16="http://schemas.microsoft.com/office/drawing/2014/main" id="{9E5142DE-243A-D545-8BAD-9908866FD7D9}"/>
              </a:ext>
            </a:extLst>
          </p:cNvPr>
          <p:cNvSpPr>
            <a:spLocks noGrp="1"/>
          </p:cNvSpPr>
          <p:nvPr>
            <p:ph idx="1"/>
          </p:nvPr>
        </p:nvSpPr>
        <p:spPr>
          <a:xfrm>
            <a:off x="915331" y="2798232"/>
            <a:ext cx="4419682" cy="1863851"/>
          </a:xfrm>
        </p:spPr>
        <p:txBody>
          <a:bodyPr/>
          <a:lstStyle/>
          <a:p>
            <a:pPr marL="285750" indent="-285750">
              <a:lnSpc>
                <a:spcPct val="100000"/>
              </a:lnSpc>
              <a:spcBef>
                <a:spcPts val="1200"/>
              </a:spcBef>
              <a:buFont typeface="Arial" panose="020B0604020202020204" pitchFamily="34" charset="0"/>
              <a:buChar char="•"/>
            </a:pPr>
            <a:r>
              <a:rPr lang="en-US" sz="1800" b="1" dirty="0">
                <a:solidFill>
                  <a:schemeClr val="tx1"/>
                </a:solidFill>
                <a:hlinkClick r:id="rId5"/>
              </a:rPr>
              <a:t>Culturally Responsive-Sustaining Education Framework</a:t>
            </a:r>
            <a:endParaRPr lang="en-US" sz="1800" b="1" dirty="0">
              <a:solidFill>
                <a:schemeClr val="tx1"/>
              </a:solidFill>
            </a:endParaRPr>
          </a:p>
          <a:p>
            <a:pPr marL="285750" indent="-285750">
              <a:lnSpc>
                <a:spcPct val="100000"/>
              </a:lnSpc>
              <a:spcBef>
                <a:spcPts val="1200"/>
              </a:spcBef>
              <a:buFont typeface="Arial" panose="020B0604020202020204" pitchFamily="34" charset="0"/>
              <a:buChar char="•"/>
            </a:pPr>
            <a:r>
              <a:rPr lang="en-US" sz="1800" b="1" dirty="0">
                <a:solidFill>
                  <a:schemeClr val="tx1"/>
                </a:solidFill>
                <a:hlinkClick r:id="rId6"/>
              </a:rPr>
              <a:t>Framework Briefs</a:t>
            </a:r>
            <a:endParaRPr lang="en-US" sz="1800" b="1" dirty="0">
              <a:solidFill>
                <a:schemeClr val="tx1"/>
              </a:solidFill>
            </a:endParaRPr>
          </a:p>
          <a:p>
            <a:pPr marL="285750" indent="-285750">
              <a:lnSpc>
                <a:spcPct val="100000"/>
              </a:lnSpc>
              <a:spcBef>
                <a:spcPts val="1200"/>
              </a:spcBef>
              <a:buFont typeface="Arial" panose="020B0604020202020204" pitchFamily="34" charset="0"/>
              <a:buChar char="•"/>
            </a:pPr>
            <a:r>
              <a:rPr lang="en-US" sz="1800" b="1" dirty="0">
                <a:solidFill>
                  <a:schemeClr val="tx1"/>
                </a:solidFill>
                <a:hlinkClick r:id="rId7"/>
              </a:rPr>
              <a:t>Culturally Responsive-Sustaining Education Roadmap</a:t>
            </a:r>
            <a:endParaRPr lang="en-US" sz="1800" b="1" dirty="0">
              <a:solidFill>
                <a:schemeClr val="tx1"/>
              </a:solidFill>
            </a:endParaRPr>
          </a:p>
        </p:txBody>
      </p:sp>
      <p:sp>
        <p:nvSpPr>
          <p:cNvPr id="4" name="Slide Number Placeholder 3">
            <a:extLst>
              <a:ext uri="{FF2B5EF4-FFF2-40B4-BE49-F238E27FC236}">
                <a16:creationId xmlns:a16="http://schemas.microsoft.com/office/drawing/2014/main" id="{CAAB3575-039E-8B4C-9838-050881F88A56}"/>
              </a:ext>
            </a:extLst>
          </p:cNvPr>
          <p:cNvSpPr>
            <a:spLocks noGrp="1"/>
          </p:cNvSpPr>
          <p:nvPr>
            <p:ph type="sldNum" sz="quarter" idx="4"/>
          </p:nvPr>
        </p:nvSpPr>
        <p:spPr/>
        <p:txBody>
          <a:bodyPr/>
          <a:lstStyle/>
          <a:p>
            <a:fld id="{B0462FEB-C181-8347-9EC4-DEDFCFCD9AD1}" type="slidenum">
              <a:rPr lang="en-US" smtClean="0"/>
              <a:pPr/>
              <a:t>31</a:t>
            </a:fld>
            <a:endParaRPr lang="en-US" dirty="0"/>
          </a:p>
        </p:txBody>
      </p:sp>
      <p:pic>
        <p:nvPicPr>
          <p:cNvPr id="14" name="Picture 13">
            <a:extLst>
              <a:ext uri="{FF2B5EF4-FFF2-40B4-BE49-F238E27FC236}">
                <a16:creationId xmlns:a16="http://schemas.microsoft.com/office/drawing/2014/main" id="{894C9B6E-D2C9-C646-A95E-53EB3A3FC0BD}"/>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rot="738144">
            <a:off x="6345970" y="585513"/>
            <a:ext cx="2036010" cy="2693049"/>
          </a:xfrm>
          <a:prstGeom prst="rect">
            <a:avLst/>
          </a:prstGeom>
          <a:ln w="19050">
            <a:solidFill>
              <a:schemeClr val="tx1">
                <a:lumMod val="50000"/>
              </a:schemeClr>
            </a:solidFill>
          </a:ln>
        </p:spPr>
      </p:pic>
      <p:pic>
        <p:nvPicPr>
          <p:cNvPr id="15" name="Picture 14">
            <a:extLst>
              <a:ext uri="{FF2B5EF4-FFF2-40B4-BE49-F238E27FC236}">
                <a16:creationId xmlns:a16="http://schemas.microsoft.com/office/drawing/2014/main" id="{06EBE6FC-C768-5F4A-BFB1-325B32FCAF5D}"/>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6067944" y="1825712"/>
            <a:ext cx="1986298" cy="2651067"/>
          </a:xfrm>
          <a:prstGeom prst="rect">
            <a:avLst/>
          </a:prstGeom>
          <a:ln w="19050">
            <a:solidFill>
              <a:schemeClr val="tx1">
                <a:lumMod val="50000"/>
              </a:schemeClr>
            </a:solidFill>
          </a:ln>
        </p:spPr>
      </p:pic>
    </p:spTree>
    <p:extLst>
      <p:ext uri="{BB962C8B-B14F-4D97-AF65-F5344CB8AC3E}">
        <p14:creationId xmlns:p14="http://schemas.microsoft.com/office/powerpoint/2010/main" val="28019448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2F442F0-C792-3943-BD28-0EF3BEA44BA0}"/>
              </a:ext>
            </a:extLst>
          </p:cNvPr>
          <p:cNvSpPr>
            <a:spLocks noGrp="1"/>
          </p:cNvSpPr>
          <p:nvPr>
            <p:ph type="title"/>
          </p:nvPr>
        </p:nvSpPr>
        <p:spPr>
          <a:xfrm>
            <a:off x="433326" y="179458"/>
            <a:ext cx="7858939" cy="840086"/>
          </a:xfrm>
        </p:spPr>
        <p:txBody>
          <a:bodyPr/>
          <a:lstStyle/>
          <a:p>
            <a:r>
              <a:rPr lang="en-US" dirty="0"/>
              <a:t>Culturally Responsive-Sustaining (CR-S) Education Roadmap</a:t>
            </a:r>
          </a:p>
        </p:txBody>
      </p:sp>
      <p:pic>
        <p:nvPicPr>
          <p:cNvPr id="16" name="Picture 15">
            <a:extLst>
              <a:ext uri="{FF2B5EF4-FFF2-40B4-BE49-F238E27FC236}">
                <a16:creationId xmlns:a16="http://schemas.microsoft.com/office/drawing/2014/main" id="{3CAB5CE6-0DB9-704D-B115-03EA0A34BC6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40693" y="1299541"/>
            <a:ext cx="1866900" cy="1092200"/>
          </a:xfrm>
          <a:prstGeom prst="rect">
            <a:avLst/>
          </a:prstGeom>
        </p:spPr>
      </p:pic>
      <p:sp>
        <p:nvSpPr>
          <p:cNvPr id="11" name="Content Placeholder 10">
            <a:extLst>
              <a:ext uri="{FF2B5EF4-FFF2-40B4-BE49-F238E27FC236}">
                <a16:creationId xmlns:a16="http://schemas.microsoft.com/office/drawing/2014/main" id="{0E5FEA58-3958-164F-B71F-A0F2341879C6}"/>
              </a:ext>
            </a:extLst>
          </p:cNvPr>
          <p:cNvSpPr>
            <a:spLocks noGrp="1"/>
          </p:cNvSpPr>
          <p:nvPr>
            <p:ph idx="14"/>
          </p:nvPr>
        </p:nvSpPr>
        <p:spPr>
          <a:xfrm>
            <a:off x="2649384" y="1447820"/>
            <a:ext cx="6014364" cy="889721"/>
          </a:xfrm>
          <a:prstGeom prst="roundRect">
            <a:avLst/>
          </a:prstGeom>
          <a:solidFill>
            <a:srgbClr val="009193"/>
          </a:solidFill>
        </p:spPr>
        <p:txBody>
          <a:bodyPr lIns="91440" anchor="ctr" anchorCtr="0"/>
          <a:lstStyle/>
          <a:p>
            <a:r>
              <a:rPr lang="en-US" sz="2000" dirty="0">
                <a:solidFill>
                  <a:schemeClr val="bg1"/>
                </a:solidFill>
              </a:rPr>
              <a:t>Phase I: </a:t>
            </a:r>
            <a:r>
              <a:rPr lang="en-US" sz="2000" b="0" dirty="0">
                <a:solidFill>
                  <a:schemeClr val="bg1"/>
                </a:solidFill>
              </a:rPr>
              <a:t>Raise awareness of and support for the CR-S Education Framework</a:t>
            </a:r>
          </a:p>
        </p:txBody>
      </p:sp>
      <p:pic>
        <p:nvPicPr>
          <p:cNvPr id="18" name="Picture 17">
            <a:extLst>
              <a:ext uri="{FF2B5EF4-FFF2-40B4-BE49-F238E27FC236}">
                <a16:creationId xmlns:a16="http://schemas.microsoft.com/office/drawing/2014/main" id="{EF22B5BD-2AE8-F14E-8A16-88E8D0B2120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40693" y="2432050"/>
            <a:ext cx="1866900" cy="1143000"/>
          </a:xfrm>
          <a:prstGeom prst="rect">
            <a:avLst/>
          </a:prstGeom>
        </p:spPr>
      </p:pic>
      <p:sp>
        <p:nvSpPr>
          <p:cNvPr id="12" name="Content Placeholder 11">
            <a:extLst>
              <a:ext uri="{FF2B5EF4-FFF2-40B4-BE49-F238E27FC236}">
                <a16:creationId xmlns:a16="http://schemas.microsoft.com/office/drawing/2014/main" id="{5A9E18C1-1056-574C-99B2-AD434000598A}"/>
              </a:ext>
            </a:extLst>
          </p:cNvPr>
          <p:cNvSpPr>
            <a:spLocks noGrp="1"/>
          </p:cNvSpPr>
          <p:nvPr>
            <p:ph idx="15"/>
          </p:nvPr>
        </p:nvSpPr>
        <p:spPr>
          <a:xfrm>
            <a:off x="2649384" y="2570594"/>
            <a:ext cx="6014364" cy="820037"/>
          </a:xfrm>
          <a:prstGeom prst="roundRect">
            <a:avLst/>
          </a:prstGeom>
          <a:solidFill>
            <a:srgbClr val="009193"/>
          </a:solidFill>
        </p:spPr>
        <p:txBody>
          <a:bodyPr lIns="91440" anchor="ctr" anchorCtr="0"/>
          <a:lstStyle/>
          <a:p>
            <a:r>
              <a:rPr lang="en-US" sz="2000" dirty="0">
                <a:solidFill>
                  <a:schemeClr val="bg1"/>
                </a:solidFill>
              </a:rPr>
              <a:t>Phase II: </a:t>
            </a:r>
            <a:r>
              <a:rPr lang="en-US" sz="2000" b="0" dirty="0">
                <a:solidFill>
                  <a:schemeClr val="bg1"/>
                </a:solidFill>
              </a:rPr>
              <a:t>Build capacity for the CR-S Education Framework</a:t>
            </a:r>
          </a:p>
        </p:txBody>
      </p:sp>
      <p:pic>
        <p:nvPicPr>
          <p:cNvPr id="20" name="Picture 19">
            <a:extLst>
              <a:ext uri="{FF2B5EF4-FFF2-40B4-BE49-F238E27FC236}">
                <a16:creationId xmlns:a16="http://schemas.microsoft.com/office/drawing/2014/main" id="{18BB2251-183A-D747-8250-8ADF41043A8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40693" y="3615359"/>
            <a:ext cx="1866900" cy="1028700"/>
          </a:xfrm>
          <a:prstGeom prst="rect">
            <a:avLst/>
          </a:prstGeom>
        </p:spPr>
      </p:pic>
      <p:sp>
        <p:nvSpPr>
          <p:cNvPr id="13" name="Content Placeholder 12">
            <a:extLst>
              <a:ext uri="{FF2B5EF4-FFF2-40B4-BE49-F238E27FC236}">
                <a16:creationId xmlns:a16="http://schemas.microsoft.com/office/drawing/2014/main" id="{DE2A99A4-A006-944B-9C45-3B9F2E2B5EDC}"/>
              </a:ext>
            </a:extLst>
          </p:cNvPr>
          <p:cNvSpPr>
            <a:spLocks noGrp="1"/>
          </p:cNvSpPr>
          <p:nvPr>
            <p:ph idx="16"/>
          </p:nvPr>
        </p:nvSpPr>
        <p:spPr>
          <a:xfrm>
            <a:off x="2649384" y="3695680"/>
            <a:ext cx="6014364" cy="820037"/>
          </a:xfrm>
          <a:prstGeom prst="roundRect">
            <a:avLst/>
          </a:prstGeom>
          <a:solidFill>
            <a:srgbClr val="009193"/>
          </a:solidFill>
        </p:spPr>
        <p:txBody>
          <a:bodyPr lIns="91440" rIns="91440" anchor="ctr" anchorCtr="0"/>
          <a:lstStyle/>
          <a:p>
            <a:r>
              <a:rPr lang="en-US" sz="2000" dirty="0">
                <a:solidFill>
                  <a:schemeClr val="bg1"/>
                </a:solidFill>
              </a:rPr>
              <a:t>Phase III: </a:t>
            </a:r>
            <a:r>
              <a:rPr lang="en-US" sz="2000" b="0" dirty="0">
                <a:solidFill>
                  <a:schemeClr val="bg1"/>
                </a:solidFill>
              </a:rPr>
              <a:t>Full implementation of the CR-S Education Framework</a:t>
            </a:r>
          </a:p>
        </p:txBody>
      </p:sp>
      <p:sp>
        <p:nvSpPr>
          <p:cNvPr id="4" name="Slide Number Placeholder 3">
            <a:extLst>
              <a:ext uri="{FF2B5EF4-FFF2-40B4-BE49-F238E27FC236}">
                <a16:creationId xmlns:a16="http://schemas.microsoft.com/office/drawing/2014/main" id="{3237CFCB-C128-2D4C-9693-E9A8AF9F31B3}"/>
              </a:ext>
            </a:extLst>
          </p:cNvPr>
          <p:cNvSpPr>
            <a:spLocks noGrp="1"/>
          </p:cNvSpPr>
          <p:nvPr>
            <p:ph type="sldNum" sz="quarter" idx="4"/>
          </p:nvPr>
        </p:nvSpPr>
        <p:spPr/>
        <p:txBody>
          <a:bodyPr/>
          <a:lstStyle/>
          <a:p>
            <a:fld id="{B0462FEB-C181-8347-9EC4-DEDFCFCD9AD1}" type="slidenum">
              <a:rPr lang="en-US" smtClean="0"/>
              <a:pPr/>
              <a:t>32</a:t>
            </a:fld>
            <a:endParaRPr lang="en-US" dirty="0"/>
          </a:p>
        </p:txBody>
      </p:sp>
    </p:spTree>
    <p:extLst>
      <p:ext uri="{BB962C8B-B14F-4D97-AF65-F5344CB8AC3E}">
        <p14:creationId xmlns:p14="http://schemas.microsoft.com/office/powerpoint/2010/main" val="4068607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76CC7A79-648E-0546-A79C-FA0556263C77}"/>
              </a:ext>
            </a:extLst>
          </p:cNvPr>
          <p:cNvSpPr>
            <a:spLocks noGrp="1"/>
          </p:cNvSpPr>
          <p:nvPr>
            <p:ph type="title"/>
          </p:nvPr>
        </p:nvSpPr>
        <p:spPr>
          <a:xfrm>
            <a:off x="378366" y="96826"/>
            <a:ext cx="7021894" cy="994129"/>
          </a:xfrm>
        </p:spPr>
        <p:txBody>
          <a:bodyPr/>
          <a:lstStyle/>
          <a:p>
            <a:r>
              <a:rPr lang="en-US" dirty="0"/>
              <a:t>Reflecting on the Session</a:t>
            </a:r>
          </a:p>
        </p:txBody>
      </p:sp>
      <p:sp>
        <p:nvSpPr>
          <p:cNvPr id="18" name="Content Placeholder 1">
            <a:extLst>
              <a:ext uri="{FF2B5EF4-FFF2-40B4-BE49-F238E27FC236}">
                <a16:creationId xmlns:a16="http://schemas.microsoft.com/office/drawing/2014/main" id="{97C8F044-2B56-D242-9CA7-933CE3FC59E7}"/>
              </a:ext>
            </a:extLst>
          </p:cNvPr>
          <p:cNvSpPr txBox="1">
            <a:spLocks/>
          </p:cNvSpPr>
          <p:nvPr/>
        </p:nvSpPr>
        <p:spPr>
          <a:xfrm>
            <a:off x="333119" y="1365504"/>
            <a:ext cx="6935338" cy="3320384"/>
          </a:xfrm>
          <a:prstGeom prst="rect">
            <a:avLst/>
          </a:prstGeom>
        </p:spPr>
        <p:txBody>
          <a:bodyPr vert="horz" lIns="0" tIns="45720" rIns="91440" bIns="45720" rtlCol="0">
            <a:noAutofit/>
          </a:bodyPr>
          <a:lstStyle>
            <a:lvl1pPr marL="0" marR="0" indent="0" algn="l" defTabSz="457189" rtl="0" eaLnBrk="1" fontAlgn="auto" latinLnBrk="0" hangingPunct="1">
              <a:lnSpc>
                <a:spcPct val="95000"/>
              </a:lnSpc>
              <a:spcBef>
                <a:spcPts val="1700"/>
              </a:spcBef>
              <a:spcAft>
                <a:spcPts val="0"/>
              </a:spcAft>
              <a:buClrTx/>
              <a:buSzTx/>
              <a:buFont typeface="Arial"/>
              <a:buNone/>
              <a:tabLst/>
              <a:defRPr sz="1800" b="1"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285732" marR="0" indent="-182880" algn="l" defTabSz="457189" rtl="0" eaLnBrk="1" fontAlgn="auto" latinLnBrk="0" hangingPunct="1">
              <a:lnSpc>
                <a:spcPct val="95000"/>
              </a:lnSpc>
              <a:spcBef>
                <a:spcPts val="900"/>
              </a:spcBef>
              <a:spcAft>
                <a:spcPts val="0"/>
              </a:spcAft>
              <a:buClr>
                <a:srgbClr val="00AEE4"/>
              </a:buClr>
              <a:buSzTx/>
              <a:buFont typeface="Wingdings" charset="2"/>
              <a:buChar char="§"/>
              <a:tabLst/>
              <a:defRPr sz="1400" b="0" i="0" kern="1200" baseline="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2pPr>
            <a:lvl3pPr marL="594331" marR="0" indent="-228594" algn="l" defTabSz="457189" rtl="0" eaLnBrk="1" fontAlgn="auto" latinLnBrk="0" hangingPunct="1">
              <a:lnSpc>
                <a:spcPct val="95000"/>
              </a:lnSpc>
              <a:spcBef>
                <a:spcPts val="500"/>
              </a:spcBef>
              <a:spcAft>
                <a:spcPts val="300"/>
              </a:spcAft>
              <a:buClr>
                <a:srgbClr val="00AEE4"/>
              </a:buClr>
              <a:buSzPct val="80000"/>
              <a:buFont typeface="Arial" charset="0"/>
              <a:buChar char="•"/>
              <a:tabLst/>
              <a:defRPr sz="1200" kern="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3pPr>
            <a:lvl4pPr marL="973138" marR="0" indent="-169863" algn="l" defTabSz="457189" rtl="0" eaLnBrk="1" fontAlgn="auto" latinLnBrk="0" hangingPunct="1">
              <a:lnSpc>
                <a:spcPct val="95000"/>
              </a:lnSpc>
              <a:spcBef>
                <a:spcPct val="20000"/>
              </a:spcBef>
              <a:spcAft>
                <a:spcPts val="0"/>
              </a:spcAft>
              <a:buClr>
                <a:srgbClr val="00AEE4"/>
              </a:buClr>
              <a:buSzTx/>
              <a:buFont typeface="Arial"/>
              <a:buChar char="–"/>
              <a:tabLst/>
              <a:defRPr sz="1200" kern="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4pPr>
            <a:lvl5pPr marL="1430338" marR="0" indent="-169863" algn="l" defTabSz="457189" rtl="0" eaLnBrk="1" fontAlgn="auto" latinLnBrk="0" hangingPunct="1">
              <a:lnSpc>
                <a:spcPct val="95000"/>
              </a:lnSpc>
              <a:spcBef>
                <a:spcPct val="20000"/>
              </a:spcBef>
              <a:spcAft>
                <a:spcPts val="0"/>
              </a:spcAft>
              <a:buClr>
                <a:srgbClr val="00AEE4"/>
              </a:buClr>
              <a:buSzTx/>
              <a:buFont typeface="Arial"/>
              <a:buChar char="»"/>
              <a:tabLst/>
              <a:defRPr sz="1200" kern="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en-US" sz="2300" b="0" dirty="0">
                <a:solidFill>
                  <a:schemeClr val="tx2"/>
                </a:solidFill>
              </a:rPr>
              <a:t>Record your reflections:</a:t>
            </a:r>
          </a:p>
          <a:p>
            <a:pPr marL="457200" indent="-457200">
              <a:buFont typeface="+mj-lt"/>
              <a:buAutoNum type="arabicPeriod" startAt="3"/>
            </a:pPr>
            <a:r>
              <a:rPr lang="en-US" sz="2200" b="0" dirty="0">
                <a:solidFill>
                  <a:schemeClr val="tx2"/>
                </a:solidFill>
              </a:rPr>
              <a:t>What are </a:t>
            </a:r>
            <a:r>
              <a:rPr lang="en-US" sz="2200" dirty="0">
                <a:solidFill>
                  <a:schemeClr val="tx2"/>
                </a:solidFill>
              </a:rPr>
              <a:t>three points about culturally responsive-sustaining education </a:t>
            </a:r>
            <a:r>
              <a:rPr lang="en-US" sz="2200" b="0" dirty="0">
                <a:solidFill>
                  <a:schemeClr val="tx2"/>
                </a:solidFill>
              </a:rPr>
              <a:t>that you want to remember?</a:t>
            </a:r>
          </a:p>
          <a:p>
            <a:pPr marL="457200" indent="-457200">
              <a:buFont typeface="+mj-lt"/>
              <a:buAutoNum type="arabicPeriod" startAt="2"/>
            </a:pPr>
            <a:r>
              <a:rPr lang="en-US" sz="2200" b="0" dirty="0">
                <a:solidFill>
                  <a:schemeClr val="tx2"/>
                </a:solidFill>
              </a:rPr>
              <a:t>What are </a:t>
            </a:r>
            <a:r>
              <a:rPr lang="en-US" sz="2200" dirty="0">
                <a:solidFill>
                  <a:schemeClr val="tx2"/>
                </a:solidFill>
              </a:rPr>
              <a:t>two next steps </a:t>
            </a:r>
            <a:r>
              <a:rPr lang="en-US" sz="2200" b="0" dirty="0">
                <a:solidFill>
                  <a:schemeClr val="tx2"/>
                </a:solidFill>
              </a:rPr>
              <a:t>that you are going to take with the New York CR-S Education Framework?</a:t>
            </a:r>
          </a:p>
          <a:p>
            <a:pPr marL="457200" indent="-457200">
              <a:buFont typeface="+mj-lt"/>
              <a:buAutoNum type="arabicPeriod"/>
            </a:pPr>
            <a:r>
              <a:rPr lang="en-US" sz="2200" b="0" dirty="0">
                <a:solidFill>
                  <a:schemeClr val="tx2"/>
                </a:solidFill>
              </a:rPr>
              <a:t>What is </a:t>
            </a:r>
            <a:r>
              <a:rPr lang="en-US" sz="2200" dirty="0">
                <a:solidFill>
                  <a:schemeClr val="tx2"/>
                </a:solidFill>
              </a:rPr>
              <a:t>one lingering question </a:t>
            </a:r>
            <a:r>
              <a:rPr lang="en-US" sz="2200" b="0" dirty="0">
                <a:solidFill>
                  <a:schemeClr val="tx2"/>
                </a:solidFill>
              </a:rPr>
              <a:t>that you have?</a:t>
            </a:r>
          </a:p>
        </p:txBody>
      </p:sp>
      <p:pic>
        <p:nvPicPr>
          <p:cNvPr id="7" name="Content Placeholder 6">
            <a:extLst>
              <a:ext uri="{FF2B5EF4-FFF2-40B4-BE49-F238E27FC236}">
                <a16:creationId xmlns:a16="http://schemas.microsoft.com/office/drawing/2014/main" id="{35AEBB46-ED0C-7D45-AE14-F1E76AD1D32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268457" y="2571750"/>
            <a:ext cx="1756790" cy="2057001"/>
          </a:xfrm>
          <a:prstGeom prst="rect">
            <a:avLst/>
          </a:prstGeom>
        </p:spPr>
      </p:pic>
      <p:sp>
        <p:nvSpPr>
          <p:cNvPr id="4" name="Slide Number Placeholder 3">
            <a:extLst>
              <a:ext uri="{FF2B5EF4-FFF2-40B4-BE49-F238E27FC236}">
                <a16:creationId xmlns:a16="http://schemas.microsoft.com/office/drawing/2014/main" id="{60B93F5D-90BA-4B21-947B-6D9A4D853B78}"/>
              </a:ext>
            </a:extLst>
          </p:cNvPr>
          <p:cNvSpPr>
            <a:spLocks noGrp="1"/>
          </p:cNvSpPr>
          <p:nvPr>
            <p:ph type="sldNum" sz="quarter" idx="4"/>
          </p:nvPr>
        </p:nvSpPr>
        <p:spPr/>
        <p:txBody>
          <a:bodyPr/>
          <a:lstStyle/>
          <a:p>
            <a:fld id="{B0462FEB-C181-8347-9EC4-DEDFCFCD9AD1}" type="slidenum">
              <a:rPr lang="en-US" smtClean="0"/>
              <a:pPr/>
              <a:t>33</a:t>
            </a:fld>
            <a:endParaRPr lang="en-US" dirty="0"/>
          </a:p>
        </p:txBody>
      </p:sp>
    </p:spTree>
    <p:extLst>
      <p:ext uri="{BB962C8B-B14F-4D97-AF65-F5344CB8AC3E}">
        <p14:creationId xmlns:p14="http://schemas.microsoft.com/office/powerpoint/2010/main" val="15697858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F6CDF4C-DA1D-8940-A52C-4A6038D0685D}"/>
              </a:ext>
            </a:extLst>
          </p:cNvPr>
          <p:cNvSpPr>
            <a:spLocks noGrp="1"/>
          </p:cNvSpPr>
          <p:nvPr>
            <p:ph type="title"/>
          </p:nvPr>
        </p:nvSpPr>
        <p:spPr>
          <a:xfrm>
            <a:off x="357188" y="154405"/>
            <a:ext cx="8385482" cy="866321"/>
          </a:xfrm>
        </p:spPr>
        <p:txBody>
          <a:bodyPr/>
          <a:lstStyle/>
          <a:p>
            <a:r>
              <a:rPr lang="en-US" sz="3000" dirty="0"/>
              <a:t>Assess Your Learning and Share Feedback</a:t>
            </a:r>
          </a:p>
        </p:txBody>
      </p:sp>
      <p:sp>
        <p:nvSpPr>
          <p:cNvPr id="5" name="Content Placeholder 1">
            <a:extLst>
              <a:ext uri="{FF2B5EF4-FFF2-40B4-BE49-F238E27FC236}">
                <a16:creationId xmlns:a16="http://schemas.microsoft.com/office/drawing/2014/main" id="{8E4DEB50-2C60-9C42-8174-0632EFF0346C}"/>
              </a:ext>
            </a:extLst>
          </p:cNvPr>
          <p:cNvSpPr>
            <a:spLocks noGrp="1"/>
          </p:cNvSpPr>
          <p:nvPr>
            <p:ph idx="1"/>
          </p:nvPr>
        </p:nvSpPr>
        <p:spPr>
          <a:xfrm>
            <a:off x="357188" y="1446212"/>
            <a:ext cx="5083052" cy="3176587"/>
          </a:xfrm>
        </p:spPr>
        <p:txBody>
          <a:bodyPr/>
          <a:lstStyle/>
          <a:p>
            <a:r>
              <a:rPr lang="en-US" sz="2000" b="0" dirty="0"/>
              <a:t>Please complete the survey to help us understand how we have supported your awareness of the New York Culturally Responsive-Sustaining Education Framework!</a:t>
            </a:r>
          </a:p>
          <a:p>
            <a:endParaRPr lang="en-US" sz="200" b="0" dirty="0"/>
          </a:p>
          <a:p>
            <a:r>
              <a:rPr lang="en-US" sz="2000" b="0" dirty="0"/>
              <a:t>Your feedback helps us continue to improve our work and meet your needs. </a:t>
            </a:r>
          </a:p>
          <a:p>
            <a:r>
              <a:rPr lang="en-US" sz="2000" b="0" dirty="0"/>
              <a:t>Thank you for sharing your learning with us!</a:t>
            </a:r>
          </a:p>
        </p:txBody>
      </p:sp>
      <p:sp>
        <p:nvSpPr>
          <p:cNvPr id="4" name="Slide Number Placeholder 3">
            <a:extLst>
              <a:ext uri="{FF2B5EF4-FFF2-40B4-BE49-F238E27FC236}">
                <a16:creationId xmlns:a16="http://schemas.microsoft.com/office/drawing/2014/main" id="{107458AE-16BE-6742-8E73-766494C39D9F}"/>
              </a:ext>
            </a:extLst>
          </p:cNvPr>
          <p:cNvSpPr>
            <a:spLocks noGrp="1"/>
          </p:cNvSpPr>
          <p:nvPr>
            <p:ph type="sldNum" sz="quarter" idx="4"/>
          </p:nvPr>
        </p:nvSpPr>
        <p:spPr>
          <a:xfrm>
            <a:off x="8292266" y="4798649"/>
            <a:ext cx="450404" cy="185658"/>
          </a:xfrm>
        </p:spPr>
        <p:txBody>
          <a:bodyPr/>
          <a:lstStyle/>
          <a:p>
            <a:fld id="{B0462FEB-C181-8347-9EC4-DEDFCFCD9AD1}" type="slidenum">
              <a:rPr lang="en-US" smtClean="0"/>
              <a:pPr/>
              <a:t>34</a:t>
            </a:fld>
            <a:endParaRPr lang="en-US" dirty="0"/>
          </a:p>
        </p:txBody>
      </p:sp>
      <p:pic>
        <p:nvPicPr>
          <p:cNvPr id="6" name="Picture 5" descr="Green plant sprouts in grow carton&#10;Photo by Markus Spiske on Unsplash">
            <a:extLst>
              <a:ext uri="{FF2B5EF4-FFF2-40B4-BE49-F238E27FC236}">
                <a16:creationId xmlns:a16="http://schemas.microsoft.com/office/drawing/2014/main" id="{77D8D757-C4DD-3B4F-A4ED-C40B21F6BF60}"/>
              </a:ex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0240" y="1499184"/>
            <a:ext cx="3302430" cy="2328234"/>
          </a:xfrm>
          <a:prstGeom prst="rect">
            <a:avLst/>
          </a:prstGeom>
        </p:spPr>
      </p:pic>
    </p:spTree>
    <p:extLst>
      <p:ext uri="{BB962C8B-B14F-4D97-AF65-F5344CB8AC3E}">
        <p14:creationId xmlns:p14="http://schemas.microsoft.com/office/powerpoint/2010/main" val="39139484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B1829801-B549-E14D-9F51-7D65D2F9B74F}"/>
              </a:ext>
            </a:extLst>
          </p:cNvPr>
          <p:cNvSpPr>
            <a:spLocks noGrp="1"/>
          </p:cNvSpPr>
          <p:nvPr>
            <p:ph type="title"/>
          </p:nvPr>
        </p:nvSpPr>
        <p:spPr>
          <a:xfrm>
            <a:off x="378366" y="96826"/>
            <a:ext cx="4691272" cy="994129"/>
          </a:xfrm>
        </p:spPr>
        <p:txBody>
          <a:bodyPr/>
          <a:lstStyle/>
          <a:p>
            <a:r>
              <a:rPr lang="en-US" dirty="0"/>
              <a:t>Questions?</a:t>
            </a:r>
          </a:p>
        </p:txBody>
      </p:sp>
      <p:pic>
        <p:nvPicPr>
          <p:cNvPr id="11" name="Picture 10">
            <a:extLst>
              <a:ext uri="{FF2B5EF4-FFF2-40B4-BE49-F238E27FC236}">
                <a16:creationId xmlns:a16="http://schemas.microsoft.com/office/drawing/2014/main" id="{ADBCB59B-876B-744C-982A-2C9556341D3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916426" y="1311701"/>
            <a:ext cx="5311147" cy="3215029"/>
          </a:xfrm>
          <a:prstGeom prst="rect">
            <a:avLst/>
          </a:prstGeom>
        </p:spPr>
      </p:pic>
      <p:sp>
        <p:nvSpPr>
          <p:cNvPr id="4" name="Slide Number Placeholder 3">
            <a:extLst>
              <a:ext uri="{FF2B5EF4-FFF2-40B4-BE49-F238E27FC236}">
                <a16:creationId xmlns:a16="http://schemas.microsoft.com/office/drawing/2014/main" id="{60B93F5D-90BA-4B21-947B-6D9A4D853B78}"/>
              </a:ext>
            </a:extLst>
          </p:cNvPr>
          <p:cNvSpPr>
            <a:spLocks noGrp="1"/>
          </p:cNvSpPr>
          <p:nvPr>
            <p:ph type="sldNum" sz="quarter" idx="4"/>
          </p:nvPr>
        </p:nvSpPr>
        <p:spPr/>
        <p:txBody>
          <a:bodyPr/>
          <a:lstStyle/>
          <a:p>
            <a:fld id="{B0462FEB-C181-8347-9EC4-DEDFCFCD9AD1}" type="slidenum">
              <a:rPr lang="en-US" smtClean="0"/>
              <a:pPr/>
              <a:t>35</a:t>
            </a:fld>
            <a:endParaRPr lang="en-US" dirty="0"/>
          </a:p>
        </p:txBody>
      </p:sp>
    </p:spTree>
    <p:extLst>
      <p:ext uri="{BB962C8B-B14F-4D97-AF65-F5344CB8AC3E}">
        <p14:creationId xmlns:p14="http://schemas.microsoft.com/office/powerpoint/2010/main" val="12966076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76CC7A79-648E-0546-A79C-FA0556263C77}"/>
              </a:ext>
            </a:extLst>
          </p:cNvPr>
          <p:cNvSpPr>
            <a:spLocks noGrp="1"/>
          </p:cNvSpPr>
          <p:nvPr>
            <p:ph type="title"/>
          </p:nvPr>
        </p:nvSpPr>
        <p:spPr>
          <a:xfrm>
            <a:off x="378366" y="96826"/>
            <a:ext cx="4691272" cy="994129"/>
          </a:xfrm>
        </p:spPr>
        <p:txBody>
          <a:bodyPr/>
          <a:lstStyle/>
          <a:p>
            <a:r>
              <a:rPr lang="en-US" sz="3400" dirty="0"/>
              <a:t>Thank you!</a:t>
            </a:r>
          </a:p>
        </p:txBody>
      </p:sp>
      <p:grpSp>
        <p:nvGrpSpPr>
          <p:cNvPr id="11" name="Group 10">
            <a:extLst>
              <a:ext uri="{FF2B5EF4-FFF2-40B4-BE49-F238E27FC236}">
                <a16:creationId xmlns:a16="http://schemas.microsoft.com/office/drawing/2014/main" id="{0D9923F7-F05E-1D4A-9772-3B9338A3F85D}"/>
              </a:ext>
              <a:ext uri="{C183D7F6-B498-43B3-948B-1728B52AA6E4}">
                <adec:decorative xmlns:adec="http://schemas.microsoft.com/office/drawing/2017/decorative" val="1"/>
              </a:ext>
            </a:extLst>
          </p:cNvPr>
          <p:cNvGrpSpPr/>
          <p:nvPr/>
        </p:nvGrpSpPr>
        <p:grpSpPr>
          <a:xfrm>
            <a:off x="616206" y="1424788"/>
            <a:ext cx="798647" cy="768995"/>
            <a:chOff x="407200" y="2571750"/>
            <a:chExt cx="798647" cy="768995"/>
          </a:xfrm>
        </p:grpSpPr>
        <p:sp>
          <p:nvSpPr>
            <p:cNvPr id="12" name="Oval 11">
              <a:extLst>
                <a:ext uri="{FF2B5EF4-FFF2-40B4-BE49-F238E27FC236}">
                  <a16:creationId xmlns:a16="http://schemas.microsoft.com/office/drawing/2014/main" id="{9B947596-CB7F-C54A-9F1D-F450FF119D27}"/>
                </a:ext>
              </a:extLst>
            </p:cNvPr>
            <p:cNvSpPr/>
            <p:nvPr/>
          </p:nvSpPr>
          <p:spPr>
            <a:xfrm>
              <a:off x="407200" y="2571750"/>
              <a:ext cx="798647" cy="768995"/>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44A37211-3D10-9F42-ACD5-64B022D04E2D}"/>
                </a:ext>
              </a:extLst>
            </p:cNvPr>
            <p:cNvSpPr txBox="1"/>
            <p:nvPr/>
          </p:nvSpPr>
          <p:spPr>
            <a:xfrm>
              <a:off x="513418" y="2625254"/>
              <a:ext cx="597042" cy="592449"/>
            </a:xfrm>
            <a:prstGeom prst="rect">
              <a:avLst/>
            </a:prstGeom>
            <a:noFill/>
          </p:spPr>
          <p:txBody>
            <a:bodyPr wrap="square" rtlCol="0">
              <a:spAutoFit/>
            </a:bodyPr>
            <a:lstStyle/>
            <a:p>
              <a:r>
                <a:rPr lang="en-US" sz="3200" dirty="0">
                  <a:solidFill>
                    <a:schemeClr val="bg1"/>
                  </a:solidFill>
                </a:rPr>
                <a:t>@</a:t>
              </a:r>
            </a:p>
          </p:txBody>
        </p:sp>
      </p:grpSp>
      <p:sp>
        <p:nvSpPr>
          <p:cNvPr id="14" name="TextBox 13">
            <a:extLst>
              <a:ext uri="{FF2B5EF4-FFF2-40B4-BE49-F238E27FC236}">
                <a16:creationId xmlns:a16="http://schemas.microsoft.com/office/drawing/2014/main" id="{C2585B61-35C3-1840-8A14-91F520467AB8}"/>
              </a:ext>
            </a:extLst>
          </p:cNvPr>
          <p:cNvSpPr txBox="1"/>
          <p:nvPr/>
        </p:nvSpPr>
        <p:spPr>
          <a:xfrm>
            <a:off x="1578862" y="1593687"/>
            <a:ext cx="5510693" cy="477054"/>
          </a:xfrm>
          <a:prstGeom prst="rect">
            <a:avLst/>
          </a:prstGeom>
          <a:noFill/>
        </p:spPr>
        <p:txBody>
          <a:bodyPr wrap="square" lIns="91440" tIns="45720" rIns="91440" bIns="45720" rtlCol="0" anchor="t">
            <a:spAutoFit/>
          </a:bodyPr>
          <a:lstStyle/>
          <a:p>
            <a:r>
              <a:rPr lang="en-US" sz="2500" dirty="0">
                <a:latin typeface="+mj-lt"/>
                <a:ea typeface="+mn-lt"/>
                <a:cs typeface="Times New Roman"/>
              </a:rPr>
              <a:t>[List name and email contact]</a:t>
            </a:r>
            <a:endParaRPr lang="en-US" sz="2500" dirty="0">
              <a:latin typeface="+mj-lt"/>
              <a:cs typeface="Times New Roman"/>
              <a:hlinkClick r:id="rId3">
                <a:extLst>
                  <a:ext uri="{A12FA001-AC4F-418D-AE19-62706E023703}">
                    <ahyp:hlinkClr xmlns:ahyp="http://schemas.microsoft.com/office/drawing/2018/hyperlinkcolor" val="tx"/>
                  </a:ext>
                </a:extLst>
              </a:hlinkClick>
            </a:endParaRPr>
          </a:p>
        </p:txBody>
      </p:sp>
      <p:grpSp>
        <p:nvGrpSpPr>
          <p:cNvPr id="9" name="Group 8">
            <a:extLst>
              <a:ext uri="{FF2B5EF4-FFF2-40B4-BE49-F238E27FC236}">
                <a16:creationId xmlns:a16="http://schemas.microsoft.com/office/drawing/2014/main" id="{34BD5FE5-F592-6C49-AAB8-0703B281BDA6}"/>
              </a:ext>
              <a:ext uri="{C183D7F6-B498-43B3-948B-1728B52AA6E4}">
                <adec:decorative xmlns:adec="http://schemas.microsoft.com/office/drawing/2017/decorative" val="1"/>
              </a:ext>
            </a:extLst>
          </p:cNvPr>
          <p:cNvGrpSpPr/>
          <p:nvPr/>
        </p:nvGrpSpPr>
        <p:grpSpPr>
          <a:xfrm>
            <a:off x="616206" y="2810706"/>
            <a:ext cx="754553" cy="726540"/>
            <a:chOff x="345077" y="1587056"/>
            <a:chExt cx="754553" cy="726540"/>
          </a:xfrm>
        </p:grpSpPr>
        <p:sp>
          <p:nvSpPr>
            <p:cNvPr id="10" name="Oval 9">
              <a:extLst>
                <a:ext uri="{FF2B5EF4-FFF2-40B4-BE49-F238E27FC236}">
                  <a16:creationId xmlns:a16="http://schemas.microsoft.com/office/drawing/2014/main" id="{BCCBFC52-C8D9-3D4F-BE22-0FC8DDBB5C81}"/>
                </a:ext>
              </a:extLst>
            </p:cNvPr>
            <p:cNvSpPr/>
            <p:nvPr/>
          </p:nvSpPr>
          <p:spPr>
            <a:xfrm>
              <a:off x="345077" y="1587056"/>
              <a:ext cx="754553" cy="726540"/>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Shape 5616">
              <a:extLst>
                <a:ext uri="{FF2B5EF4-FFF2-40B4-BE49-F238E27FC236}">
                  <a16:creationId xmlns:a16="http://schemas.microsoft.com/office/drawing/2014/main" id="{B5074551-060D-EE40-9571-02D1EC397EDE}"/>
                </a:ext>
              </a:extLst>
            </p:cNvPr>
            <p:cNvSpPr/>
            <p:nvPr/>
          </p:nvSpPr>
          <p:spPr>
            <a:xfrm>
              <a:off x="481499" y="1692589"/>
              <a:ext cx="498216" cy="516516"/>
            </a:xfrm>
            <a:custGeom>
              <a:avLst/>
              <a:gdLst/>
              <a:ahLst/>
              <a:cxnLst>
                <a:cxn ang="0">
                  <a:pos x="wd2" y="hd2"/>
                </a:cxn>
                <a:cxn ang="5400000">
                  <a:pos x="wd2" y="hd2"/>
                </a:cxn>
                <a:cxn ang="10800000">
                  <a:pos x="wd2" y="hd2"/>
                </a:cxn>
                <a:cxn ang="16200000">
                  <a:pos x="wd2" y="hd2"/>
                </a:cxn>
              </a:cxnLst>
              <a:rect l="0" t="0" r="r" b="b"/>
              <a:pathLst>
                <a:path w="21600" h="21600" extrusionOk="0">
                  <a:moveTo>
                    <a:pt x="19248" y="0"/>
                  </a:moveTo>
                  <a:cubicBezTo>
                    <a:pt x="2308" y="0"/>
                    <a:pt x="2308" y="0"/>
                    <a:pt x="2308" y="0"/>
                  </a:cubicBezTo>
                  <a:cubicBezTo>
                    <a:pt x="1132" y="0"/>
                    <a:pt x="0" y="846"/>
                    <a:pt x="0" y="2190"/>
                  </a:cubicBezTo>
                  <a:cubicBezTo>
                    <a:pt x="0" y="15876"/>
                    <a:pt x="0" y="15876"/>
                    <a:pt x="0" y="15876"/>
                  </a:cubicBezTo>
                  <a:cubicBezTo>
                    <a:pt x="0" y="17171"/>
                    <a:pt x="740" y="18514"/>
                    <a:pt x="1916" y="18962"/>
                  </a:cubicBezTo>
                  <a:cubicBezTo>
                    <a:pt x="6968" y="19858"/>
                    <a:pt x="6968" y="19858"/>
                    <a:pt x="6968" y="19858"/>
                  </a:cubicBezTo>
                  <a:cubicBezTo>
                    <a:pt x="6968" y="19858"/>
                    <a:pt x="2700" y="21600"/>
                    <a:pt x="5356" y="21600"/>
                  </a:cubicBezTo>
                  <a:cubicBezTo>
                    <a:pt x="16200" y="21600"/>
                    <a:pt x="16200" y="21600"/>
                    <a:pt x="16200" y="21600"/>
                  </a:cubicBezTo>
                  <a:cubicBezTo>
                    <a:pt x="18900" y="21600"/>
                    <a:pt x="14632" y="19858"/>
                    <a:pt x="14632" y="19858"/>
                  </a:cubicBezTo>
                  <a:cubicBezTo>
                    <a:pt x="19640" y="18962"/>
                    <a:pt x="19640" y="18962"/>
                    <a:pt x="19640" y="18962"/>
                  </a:cubicBezTo>
                  <a:cubicBezTo>
                    <a:pt x="20860" y="18514"/>
                    <a:pt x="21600" y="17171"/>
                    <a:pt x="21600" y="15876"/>
                  </a:cubicBezTo>
                  <a:cubicBezTo>
                    <a:pt x="21600" y="2190"/>
                    <a:pt x="21600" y="2190"/>
                    <a:pt x="21600" y="2190"/>
                  </a:cubicBezTo>
                  <a:cubicBezTo>
                    <a:pt x="21600" y="846"/>
                    <a:pt x="20468" y="0"/>
                    <a:pt x="19248" y="0"/>
                  </a:cubicBezTo>
                  <a:close/>
                  <a:moveTo>
                    <a:pt x="19248" y="15876"/>
                  </a:moveTo>
                  <a:cubicBezTo>
                    <a:pt x="2308" y="15876"/>
                    <a:pt x="2308" y="15876"/>
                    <a:pt x="2308" y="15876"/>
                  </a:cubicBezTo>
                  <a:cubicBezTo>
                    <a:pt x="2308" y="2190"/>
                    <a:pt x="2308" y="2190"/>
                    <a:pt x="2308" y="2190"/>
                  </a:cubicBezTo>
                  <a:cubicBezTo>
                    <a:pt x="19248" y="2190"/>
                    <a:pt x="19248" y="2190"/>
                    <a:pt x="19248" y="2190"/>
                  </a:cubicBezTo>
                  <a:lnTo>
                    <a:pt x="19248" y="15876"/>
                  </a:lnTo>
                  <a:close/>
                </a:path>
              </a:pathLst>
            </a:custGeom>
            <a:solidFill>
              <a:srgbClr val="FFFFFF"/>
            </a:solidFill>
            <a:ln w="12700">
              <a:miter lim="400000"/>
            </a:ln>
          </p:spPr>
          <p:txBody>
            <a:bodyPr lIns="22860" rIns="22860" anchor="ctr"/>
            <a:lstStyle/>
            <a:p>
              <a:endParaRPr sz="900" dirty="0"/>
            </a:p>
          </p:txBody>
        </p:sp>
      </p:grpSp>
      <p:sp>
        <p:nvSpPr>
          <p:cNvPr id="17" name="TextBox 16">
            <a:extLst>
              <a:ext uri="{FF2B5EF4-FFF2-40B4-BE49-F238E27FC236}">
                <a16:creationId xmlns:a16="http://schemas.microsoft.com/office/drawing/2014/main" id="{82E6A81B-BA07-7D48-B197-DB78038DDFC8}"/>
              </a:ext>
            </a:extLst>
          </p:cNvPr>
          <p:cNvSpPr txBox="1"/>
          <p:nvPr/>
        </p:nvSpPr>
        <p:spPr>
          <a:xfrm>
            <a:off x="1642985" y="2743089"/>
            <a:ext cx="4394631" cy="861774"/>
          </a:xfrm>
          <a:prstGeom prst="rect">
            <a:avLst/>
          </a:prstGeom>
          <a:noFill/>
        </p:spPr>
        <p:txBody>
          <a:bodyPr wrap="square" lIns="91440" tIns="45720" rIns="91440" bIns="45720" rtlCol="0" anchor="t">
            <a:spAutoFit/>
          </a:bodyPr>
          <a:lstStyle/>
          <a:p>
            <a:r>
              <a:rPr lang="en-US" sz="2500" dirty="0">
                <a:latin typeface="+mj-lt"/>
                <a:ea typeface="+mn-lt"/>
                <a:cs typeface="Times New Roman"/>
                <a:hlinkClick r:id="rId4"/>
              </a:rPr>
              <a:t>NY Culturally Responsive-Sustaining Education</a:t>
            </a:r>
            <a:r>
              <a:rPr lang="en-US" sz="2500" dirty="0">
                <a:latin typeface="+mj-lt"/>
                <a:ea typeface="+mn-lt"/>
                <a:cs typeface="Times New Roman"/>
              </a:rPr>
              <a:t>:</a:t>
            </a:r>
            <a:endParaRPr lang="en-US" sz="2500" dirty="0">
              <a:latin typeface="+mj-lt"/>
              <a:cs typeface="Times New Roman"/>
              <a:hlinkClick r:id="rId3">
                <a:extLst>
                  <a:ext uri="{A12FA001-AC4F-418D-AE19-62706E023703}">
                    <ahyp:hlinkClr xmlns:ahyp="http://schemas.microsoft.com/office/drawing/2018/hyperlinkcolor" val="tx"/>
                  </a:ext>
                </a:extLst>
              </a:hlinkClick>
            </a:endParaRPr>
          </a:p>
        </p:txBody>
      </p:sp>
      <p:sp>
        <p:nvSpPr>
          <p:cNvPr id="16" name="TextBox 15">
            <a:extLst>
              <a:ext uri="{FF2B5EF4-FFF2-40B4-BE49-F238E27FC236}">
                <a16:creationId xmlns:a16="http://schemas.microsoft.com/office/drawing/2014/main" id="{7B74A2F9-D465-4F44-878F-D3325DF5545B}"/>
              </a:ext>
            </a:extLst>
          </p:cNvPr>
          <p:cNvSpPr txBox="1"/>
          <p:nvPr/>
        </p:nvSpPr>
        <p:spPr>
          <a:xfrm>
            <a:off x="1642985" y="3700550"/>
            <a:ext cx="3926903" cy="477054"/>
          </a:xfrm>
          <a:prstGeom prst="rect">
            <a:avLst/>
          </a:prstGeom>
          <a:noFill/>
        </p:spPr>
        <p:txBody>
          <a:bodyPr wrap="square" lIns="91440" tIns="45720" rIns="91440" bIns="45720" rtlCol="0" anchor="t">
            <a:spAutoFit/>
          </a:bodyPr>
          <a:lstStyle/>
          <a:p>
            <a:r>
              <a:rPr lang="en-US" sz="2500" dirty="0">
                <a:latin typeface="+mj-lt"/>
                <a:cs typeface="Times New Roman"/>
              </a:rPr>
              <a:t>http://www.nysed.gov/crs</a:t>
            </a:r>
            <a:endParaRPr lang="en-US" sz="2500" dirty="0">
              <a:latin typeface="+mj-lt"/>
              <a:cs typeface="Times New Roman"/>
              <a:hlinkClick r:id="rId3">
                <a:extLst>
                  <a:ext uri="{A12FA001-AC4F-418D-AE19-62706E023703}">
                    <ahyp:hlinkClr xmlns:ahyp="http://schemas.microsoft.com/office/drawing/2018/hyperlinkcolor" val="tx"/>
                  </a:ext>
                </a:extLst>
              </a:hlinkClick>
            </a:endParaRPr>
          </a:p>
        </p:txBody>
      </p:sp>
      <p:pic>
        <p:nvPicPr>
          <p:cNvPr id="7" name="Content Placeholder 6">
            <a:extLst>
              <a:ext uri="{FF2B5EF4-FFF2-40B4-BE49-F238E27FC236}">
                <a16:creationId xmlns:a16="http://schemas.microsoft.com/office/drawing/2014/main" id="{35AEBB46-ED0C-7D45-AE14-F1E76AD1D32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201625" y="1351831"/>
            <a:ext cx="2752295" cy="3222625"/>
          </a:xfrm>
          <a:prstGeom prst="rect">
            <a:avLst/>
          </a:prstGeom>
        </p:spPr>
      </p:pic>
      <p:sp>
        <p:nvSpPr>
          <p:cNvPr id="4" name="Slide Number Placeholder 3">
            <a:extLst>
              <a:ext uri="{FF2B5EF4-FFF2-40B4-BE49-F238E27FC236}">
                <a16:creationId xmlns:a16="http://schemas.microsoft.com/office/drawing/2014/main" id="{60B93F5D-90BA-4B21-947B-6D9A4D853B78}"/>
              </a:ext>
            </a:extLst>
          </p:cNvPr>
          <p:cNvSpPr>
            <a:spLocks noGrp="1"/>
          </p:cNvSpPr>
          <p:nvPr>
            <p:ph type="sldNum" sz="quarter" idx="4"/>
          </p:nvPr>
        </p:nvSpPr>
        <p:spPr/>
        <p:txBody>
          <a:bodyPr/>
          <a:lstStyle/>
          <a:p>
            <a:fld id="{B0462FEB-C181-8347-9EC4-DEDFCFCD9AD1}" type="slidenum">
              <a:rPr lang="en-US" smtClean="0"/>
              <a:pPr/>
              <a:t>36</a:t>
            </a:fld>
            <a:endParaRPr lang="en-US" dirty="0"/>
          </a:p>
        </p:txBody>
      </p:sp>
    </p:spTree>
    <p:extLst>
      <p:ext uri="{BB962C8B-B14F-4D97-AF65-F5344CB8AC3E}">
        <p14:creationId xmlns:p14="http://schemas.microsoft.com/office/powerpoint/2010/main" val="4380311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90ED1224-A045-4A41-84A7-E3A7EA2B1F1E}"/>
              </a:ext>
            </a:extLst>
          </p:cNvPr>
          <p:cNvSpPr>
            <a:spLocks noGrp="1"/>
          </p:cNvSpPr>
          <p:nvPr>
            <p:ph type="title"/>
          </p:nvPr>
        </p:nvSpPr>
        <p:spPr/>
        <p:txBody>
          <a:bodyPr/>
          <a:lstStyle/>
          <a:p>
            <a:r>
              <a:rPr lang="en-US" dirty="0"/>
              <a:t>CR-S Education</a:t>
            </a:r>
          </a:p>
        </p:txBody>
      </p:sp>
      <p:sp>
        <p:nvSpPr>
          <p:cNvPr id="17" name="Content Placeholder 16">
            <a:extLst>
              <a:ext uri="{FF2B5EF4-FFF2-40B4-BE49-F238E27FC236}">
                <a16:creationId xmlns:a16="http://schemas.microsoft.com/office/drawing/2014/main" id="{F4114454-AB85-424D-A3D4-9E8BB9212661}"/>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60B93F5D-90BA-4B21-947B-6D9A4D853B78}"/>
              </a:ext>
            </a:extLst>
          </p:cNvPr>
          <p:cNvSpPr>
            <a:spLocks noGrp="1"/>
          </p:cNvSpPr>
          <p:nvPr>
            <p:ph type="sldNum" sz="quarter" idx="4"/>
          </p:nvPr>
        </p:nvSpPr>
        <p:spPr>
          <a:xfrm>
            <a:off x="8292266" y="4798649"/>
            <a:ext cx="450404" cy="185658"/>
          </a:xfrm>
        </p:spPr>
        <p:txBody>
          <a:bodyPr/>
          <a:lstStyle/>
          <a:p>
            <a:fld id="{B0462FEB-C181-8347-9EC4-DEDFCFCD9AD1}" type="slidenum">
              <a:rPr lang="en-US" smtClean="0"/>
              <a:pPr/>
              <a:t>37</a:t>
            </a:fld>
            <a:endParaRPr lang="en-US" dirty="0"/>
          </a:p>
        </p:txBody>
      </p:sp>
      <p:pic>
        <p:nvPicPr>
          <p:cNvPr id="10" name="Picture 9">
            <a:extLst>
              <a:ext uri="{FF2B5EF4-FFF2-40B4-BE49-F238E27FC236}">
                <a16:creationId xmlns:a16="http://schemas.microsoft.com/office/drawing/2014/main" id="{381691E6-783F-A743-8B8D-A0EB5799580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180765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4">
            <a:extLst>
              <a:ext uri="{FF2B5EF4-FFF2-40B4-BE49-F238E27FC236}">
                <a16:creationId xmlns:a16="http://schemas.microsoft.com/office/drawing/2014/main" id="{56300F4A-75A5-B64C-8381-CC59F5054D93}"/>
              </a:ext>
            </a:extLst>
          </p:cNvPr>
          <p:cNvSpPr>
            <a:spLocks noGrp="1"/>
          </p:cNvSpPr>
          <p:nvPr>
            <p:ph type="title"/>
          </p:nvPr>
        </p:nvSpPr>
        <p:spPr>
          <a:xfrm>
            <a:off x="463747" y="239746"/>
            <a:ext cx="7482021" cy="770020"/>
          </a:xfrm>
        </p:spPr>
        <p:txBody>
          <a:bodyPr/>
          <a:lstStyle/>
          <a:p>
            <a:r>
              <a:rPr lang="en-US" dirty="0"/>
              <a:t>Agenda</a:t>
            </a:r>
          </a:p>
        </p:txBody>
      </p:sp>
      <p:sp>
        <p:nvSpPr>
          <p:cNvPr id="2" name="Content Placeholder 1">
            <a:extLst>
              <a:ext uri="{FF2B5EF4-FFF2-40B4-BE49-F238E27FC236}">
                <a16:creationId xmlns:a16="http://schemas.microsoft.com/office/drawing/2014/main" id="{5663A171-D307-D34F-809E-FF2427F01065}"/>
              </a:ext>
            </a:extLst>
          </p:cNvPr>
          <p:cNvSpPr>
            <a:spLocks noGrp="1"/>
          </p:cNvSpPr>
          <p:nvPr>
            <p:ph idx="1"/>
          </p:nvPr>
        </p:nvSpPr>
        <p:spPr>
          <a:xfrm>
            <a:off x="378365" y="1371932"/>
            <a:ext cx="5493798" cy="2937601"/>
          </a:xfrm>
        </p:spPr>
        <p:txBody>
          <a:bodyPr/>
          <a:lstStyle/>
          <a:p>
            <a:pPr marL="285750" indent="-285750">
              <a:buFont typeface="Arial" panose="020B0604020202020204" pitchFamily="34" charset="0"/>
              <a:buChar char="•"/>
            </a:pPr>
            <a:r>
              <a:rPr lang="en-US" sz="2400" dirty="0">
                <a:solidFill>
                  <a:schemeClr val="tx2"/>
                </a:solidFill>
              </a:rPr>
              <a:t>Welcome</a:t>
            </a:r>
          </a:p>
          <a:p>
            <a:pPr marL="285750" indent="-285750">
              <a:buFont typeface="Arial" panose="020B0604020202020204" pitchFamily="34" charset="0"/>
              <a:buChar char="•"/>
            </a:pPr>
            <a:r>
              <a:rPr lang="en-US" sz="2400" dirty="0">
                <a:solidFill>
                  <a:schemeClr val="tx2"/>
                </a:solidFill>
              </a:rPr>
              <a:t>Introduction to Culturally Responsive-Sustaining (CR-S) Education </a:t>
            </a:r>
          </a:p>
          <a:p>
            <a:pPr marL="285750" indent="-285750">
              <a:buFont typeface="Arial" panose="020B0604020202020204" pitchFamily="34" charset="0"/>
              <a:buChar char="•"/>
            </a:pPr>
            <a:r>
              <a:rPr lang="en-US" sz="2400" dirty="0">
                <a:solidFill>
                  <a:schemeClr val="tx2"/>
                </a:solidFill>
              </a:rPr>
              <a:t>Overview of the </a:t>
            </a:r>
            <a:r>
              <a:rPr lang="en-US" sz="2400" i="1" dirty="0">
                <a:solidFill>
                  <a:schemeClr val="tx2"/>
                </a:solidFill>
              </a:rPr>
              <a:t>New York Culturally Responsive-Sustaining Education Framework</a:t>
            </a:r>
          </a:p>
          <a:p>
            <a:pPr marL="285750" indent="-285750">
              <a:buFont typeface="Arial" panose="020B0604020202020204" pitchFamily="34" charset="0"/>
              <a:buChar char="•"/>
            </a:pPr>
            <a:r>
              <a:rPr lang="en-US" sz="2400" dirty="0">
                <a:solidFill>
                  <a:schemeClr val="tx2"/>
                </a:solidFill>
              </a:rPr>
              <a:t>Closing and Next Steps</a:t>
            </a:r>
          </a:p>
        </p:txBody>
      </p:sp>
      <p:pic>
        <p:nvPicPr>
          <p:cNvPr id="7" name="Content Placeholder 6">
            <a:extLst>
              <a:ext uri="{FF2B5EF4-FFF2-40B4-BE49-F238E27FC236}">
                <a16:creationId xmlns:a16="http://schemas.microsoft.com/office/drawing/2014/main" id="{232D176C-CCAB-9347-9632-E4870C56B250}"/>
              </a:ext>
              <a:ext uri="{C183D7F6-B498-43B3-948B-1728B52AA6E4}">
                <adec:decorative xmlns:adec="http://schemas.microsoft.com/office/drawing/2017/decorative" val="1"/>
              </a:ext>
            </a:extLst>
          </p:cNvPr>
          <p:cNvPicPr>
            <a:picLocks noGrp="1" noChangeAspect="1"/>
          </p:cNvPicPr>
          <p:nvPr>
            <p:ph idx="10"/>
          </p:nvPr>
        </p:nvPicPr>
        <p:blipFill>
          <a:blip r:embed="rId3"/>
          <a:stretch>
            <a:fillRect/>
          </a:stretch>
        </p:blipFill>
        <p:spPr>
          <a:xfrm>
            <a:off x="5765173" y="1086908"/>
            <a:ext cx="2752295" cy="3222625"/>
          </a:xfrm>
        </p:spPr>
      </p:pic>
      <p:sp>
        <p:nvSpPr>
          <p:cNvPr id="4" name="Slide Number Placeholder 3">
            <a:extLst>
              <a:ext uri="{FF2B5EF4-FFF2-40B4-BE49-F238E27FC236}">
                <a16:creationId xmlns:a16="http://schemas.microsoft.com/office/drawing/2014/main" id="{07589772-70CC-0342-B136-FA4E428742B0}"/>
              </a:ext>
            </a:extLst>
          </p:cNvPr>
          <p:cNvSpPr>
            <a:spLocks noGrp="1"/>
          </p:cNvSpPr>
          <p:nvPr>
            <p:ph type="sldNum" sz="quarter" idx="4"/>
          </p:nvPr>
        </p:nvSpPr>
        <p:spPr/>
        <p:txBody>
          <a:bodyPr/>
          <a:lstStyle/>
          <a:p>
            <a:fld id="{B0462FEB-C181-8347-9EC4-DEDFCFCD9AD1}" type="slidenum">
              <a:rPr lang="en-US" smtClean="0"/>
              <a:pPr/>
              <a:t>4</a:t>
            </a:fld>
            <a:endParaRPr lang="en-US" dirty="0"/>
          </a:p>
        </p:txBody>
      </p:sp>
    </p:spTree>
    <p:extLst>
      <p:ext uri="{BB962C8B-B14F-4D97-AF65-F5344CB8AC3E}">
        <p14:creationId xmlns:p14="http://schemas.microsoft.com/office/powerpoint/2010/main" val="778596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4">
            <a:extLst>
              <a:ext uri="{FF2B5EF4-FFF2-40B4-BE49-F238E27FC236}">
                <a16:creationId xmlns:a16="http://schemas.microsoft.com/office/drawing/2014/main" id="{6CA2D8E1-B2EF-D44D-8341-0A6DEE35073D}"/>
              </a:ext>
            </a:extLst>
          </p:cNvPr>
          <p:cNvSpPr>
            <a:spLocks noGrp="1"/>
          </p:cNvSpPr>
          <p:nvPr>
            <p:ph type="title"/>
          </p:nvPr>
        </p:nvSpPr>
        <p:spPr>
          <a:xfrm>
            <a:off x="463747" y="239746"/>
            <a:ext cx="7482021" cy="770020"/>
          </a:xfrm>
        </p:spPr>
        <p:txBody>
          <a:bodyPr/>
          <a:lstStyle/>
          <a:p>
            <a:r>
              <a:rPr lang="en-US" dirty="0"/>
              <a:t>Objectives</a:t>
            </a:r>
          </a:p>
        </p:txBody>
      </p:sp>
      <p:sp>
        <p:nvSpPr>
          <p:cNvPr id="7" name="Content Placeholder 6">
            <a:extLst>
              <a:ext uri="{FF2B5EF4-FFF2-40B4-BE49-F238E27FC236}">
                <a16:creationId xmlns:a16="http://schemas.microsoft.com/office/drawing/2014/main" id="{DDC60217-8C93-E440-9378-69E3C207F659}"/>
              </a:ext>
            </a:extLst>
          </p:cNvPr>
          <p:cNvSpPr>
            <a:spLocks noGrp="1"/>
          </p:cNvSpPr>
          <p:nvPr>
            <p:ph idx="1"/>
          </p:nvPr>
        </p:nvSpPr>
        <p:spPr>
          <a:xfrm>
            <a:off x="357188" y="1446214"/>
            <a:ext cx="8385175" cy="679450"/>
          </a:xfrm>
        </p:spPr>
        <p:txBody>
          <a:bodyPr/>
          <a:lstStyle/>
          <a:p>
            <a:r>
              <a:rPr lang="en-US" b="0" dirty="0"/>
              <a:t>Develop our understandings of the </a:t>
            </a:r>
            <a:r>
              <a:rPr lang="en-US" dirty="0"/>
              <a:t>who, what, why, and where </a:t>
            </a:r>
            <a:r>
              <a:rPr lang="en-US" b="0" dirty="0"/>
              <a:t>of the New York CR-S Education Framework </a:t>
            </a:r>
          </a:p>
        </p:txBody>
      </p:sp>
      <p:pic>
        <p:nvPicPr>
          <p:cNvPr id="17" name="Picture 16">
            <a:extLst>
              <a:ext uri="{FF2B5EF4-FFF2-40B4-BE49-F238E27FC236}">
                <a16:creationId xmlns:a16="http://schemas.microsoft.com/office/drawing/2014/main" id="{862756F1-DA2A-6341-8137-16141E48A6AA}"/>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614562" y="2040541"/>
            <a:ext cx="7870426" cy="1410513"/>
          </a:xfrm>
          <a:prstGeom prst="rect">
            <a:avLst/>
          </a:prstGeom>
        </p:spPr>
      </p:pic>
      <p:sp>
        <p:nvSpPr>
          <p:cNvPr id="13" name="Content Placeholder 12">
            <a:extLst>
              <a:ext uri="{FF2B5EF4-FFF2-40B4-BE49-F238E27FC236}">
                <a16:creationId xmlns:a16="http://schemas.microsoft.com/office/drawing/2014/main" id="{08516F5D-D598-D54D-B056-2E8FCBCA860D}"/>
              </a:ext>
            </a:extLst>
          </p:cNvPr>
          <p:cNvSpPr>
            <a:spLocks noGrp="1"/>
          </p:cNvSpPr>
          <p:nvPr>
            <p:ph idx="15"/>
          </p:nvPr>
        </p:nvSpPr>
        <p:spPr>
          <a:xfrm>
            <a:off x="403171" y="3563361"/>
            <a:ext cx="2291938" cy="1020513"/>
          </a:xfrm>
        </p:spPr>
        <p:txBody>
          <a:bodyPr/>
          <a:lstStyle/>
          <a:p>
            <a:pPr marL="176213" indent="-176213">
              <a:spcBef>
                <a:spcPts val="0"/>
              </a:spcBef>
              <a:buFont typeface="Arial" panose="020B0604020202020204" pitchFamily="34" charset="0"/>
              <a:buChar char="•"/>
            </a:pPr>
            <a:r>
              <a:rPr lang="en-US" sz="1400" b="0" dirty="0"/>
              <a:t>Who is involved in the CR-S Education Framework</a:t>
            </a:r>
          </a:p>
          <a:p>
            <a:pPr marL="176213" indent="-176213">
              <a:spcBef>
                <a:spcPts val="0"/>
              </a:spcBef>
              <a:buFont typeface="Arial" panose="020B0604020202020204" pitchFamily="34" charset="0"/>
              <a:buChar char="•"/>
            </a:pPr>
            <a:r>
              <a:rPr lang="en-US" sz="1400" b="0" dirty="0"/>
              <a:t>Who benefits from it?</a:t>
            </a:r>
          </a:p>
        </p:txBody>
      </p:sp>
      <p:sp>
        <p:nvSpPr>
          <p:cNvPr id="14" name="Content Placeholder 13">
            <a:extLst>
              <a:ext uri="{FF2B5EF4-FFF2-40B4-BE49-F238E27FC236}">
                <a16:creationId xmlns:a16="http://schemas.microsoft.com/office/drawing/2014/main" id="{BF2BE812-060F-0845-A203-31E664A74D30}"/>
              </a:ext>
            </a:extLst>
          </p:cNvPr>
          <p:cNvSpPr>
            <a:spLocks noGrp="1"/>
          </p:cNvSpPr>
          <p:nvPr>
            <p:ph idx="16"/>
          </p:nvPr>
        </p:nvSpPr>
        <p:spPr>
          <a:xfrm>
            <a:off x="2709939" y="3551487"/>
            <a:ext cx="1683932" cy="1139649"/>
          </a:xfrm>
        </p:spPr>
        <p:txBody>
          <a:bodyPr/>
          <a:lstStyle/>
          <a:p>
            <a:pPr marL="176213" indent="-176213">
              <a:buFont typeface="Arial" panose="020B0604020202020204" pitchFamily="34" charset="0"/>
              <a:buChar char="•"/>
            </a:pPr>
            <a:r>
              <a:rPr lang="en-US" sz="1400" b="0" dirty="0"/>
              <a:t>What are the principles of the CR-S Education Framework?</a:t>
            </a:r>
          </a:p>
        </p:txBody>
      </p:sp>
      <p:sp>
        <p:nvSpPr>
          <p:cNvPr id="21" name="Content Placeholder 20">
            <a:extLst>
              <a:ext uri="{FF2B5EF4-FFF2-40B4-BE49-F238E27FC236}">
                <a16:creationId xmlns:a16="http://schemas.microsoft.com/office/drawing/2014/main" id="{5E8348C7-C54E-B544-A74C-004736D05860}"/>
              </a:ext>
            </a:extLst>
          </p:cNvPr>
          <p:cNvSpPr>
            <a:spLocks noGrp="1"/>
          </p:cNvSpPr>
          <p:nvPr>
            <p:ph idx="14"/>
          </p:nvPr>
        </p:nvSpPr>
        <p:spPr>
          <a:xfrm>
            <a:off x="4523570" y="3543894"/>
            <a:ext cx="2126612" cy="1039981"/>
          </a:xfrm>
        </p:spPr>
        <p:txBody>
          <a:bodyPr/>
          <a:lstStyle/>
          <a:p>
            <a:pPr marL="174625" indent="-174625">
              <a:spcBef>
                <a:spcPts val="0"/>
              </a:spcBef>
              <a:buFont typeface="Arial" panose="020B0604020202020204" pitchFamily="34" charset="0"/>
              <a:buChar char="•"/>
            </a:pPr>
            <a:r>
              <a:rPr lang="en-US" sz="1400" b="0" dirty="0"/>
              <a:t>Why the CR-S Education Framework?</a:t>
            </a:r>
          </a:p>
          <a:p>
            <a:pPr marL="174625" indent="-174625">
              <a:spcBef>
                <a:spcPts val="0"/>
              </a:spcBef>
              <a:buFont typeface="Arial" panose="020B0604020202020204" pitchFamily="34" charset="0"/>
              <a:buChar char="•"/>
            </a:pPr>
            <a:r>
              <a:rPr lang="en-US" sz="1400" b="0" dirty="0"/>
              <a:t>How can CR-S can support students? </a:t>
            </a:r>
          </a:p>
        </p:txBody>
      </p:sp>
      <p:sp>
        <p:nvSpPr>
          <p:cNvPr id="15" name="Content Placeholder 14">
            <a:extLst>
              <a:ext uri="{FF2B5EF4-FFF2-40B4-BE49-F238E27FC236}">
                <a16:creationId xmlns:a16="http://schemas.microsoft.com/office/drawing/2014/main" id="{C833283C-55E5-7F40-A3E7-44775A6D5212}"/>
              </a:ext>
            </a:extLst>
          </p:cNvPr>
          <p:cNvSpPr>
            <a:spLocks noGrp="1"/>
          </p:cNvSpPr>
          <p:nvPr>
            <p:ph idx="17"/>
          </p:nvPr>
        </p:nvSpPr>
        <p:spPr>
          <a:xfrm>
            <a:off x="6779375" y="3539229"/>
            <a:ext cx="2291938" cy="679450"/>
          </a:xfrm>
        </p:spPr>
        <p:txBody>
          <a:bodyPr/>
          <a:lstStyle/>
          <a:p>
            <a:pPr marL="176213" indent="-176213">
              <a:spcBef>
                <a:spcPts val="0"/>
              </a:spcBef>
              <a:buFont typeface="Arial" panose="020B0604020202020204" pitchFamily="34" charset="0"/>
              <a:buChar char="•"/>
            </a:pPr>
            <a:r>
              <a:rPr lang="en-US" sz="1400" b="0" dirty="0"/>
              <a:t>Where can I find out more?</a:t>
            </a:r>
          </a:p>
          <a:p>
            <a:pPr marL="176213" indent="-176213">
              <a:spcBef>
                <a:spcPts val="0"/>
              </a:spcBef>
              <a:buFont typeface="Arial" panose="020B0604020202020204" pitchFamily="34" charset="0"/>
              <a:buChar char="•"/>
            </a:pPr>
            <a:r>
              <a:rPr lang="en-US" sz="1400" b="0" dirty="0"/>
              <a:t>Where do I go next?</a:t>
            </a:r>
          </a:p>
        </p:txBody>
      </p:sp>
      <p:sp>
        <p:nvSpPr>
          <p:cNvPr id="3" name="Slide Number Placeholder 2">
            <a:extLst>
              <a:ext uri="{FF2B5EF4-FFF2-40B4-BE49-F238E27FC236}">
                <a16:creationId xmlns:a16="http://schemas.microsoft.com/office/drawing/2014/main" id="{676B5400-3E78-984F-AFC6-B1FCFD9AC802}"/>
              </a:ext>
            </a:extLst>
          </p:cNvPr>
          <p:cNvSpPr>
            <a:spLocks noGrp="1"/>
          </p:cNvSpPr>
          <p:nvPr>
            <p:ph type="sldNum" sz="quarter" idx="4"/>
          </p:nvPr>
        </p:nvSpPr>
        <p:spPr>
          <a:xfrm>
            <a:off x="8292266" y="4798649"/>
            <a:ext cx="450404" cy="185658"/>
          </a:xfrm>
        </p:spPr>
        <p:txBody>
          <a:bodyPr/>
          <a:lstStyle/>
          <a:p>
            <a:fld id="{B0462FEB-C181-8347-9EC4-DEDFCFCD9AD1}" type="slidenum">
              <a:rPr lang="en-US" smtClean="0"/>
              <a:pPr/>
              <a:t>5</a:t>
            </a:fld>
            <a:endParaRPr lang="en-US" dirty="0"/>
          </a:p>
        </p:txBody>
      </p:sp>
    </p:spTree>
    <p:extLst>
      <p:ext uri="{BB962C8B-B14F-4D97-AF65-F5344CB8AC3E}">
        <p14:creationId xmlns:p14="http://schemas.microsoft.com/office/powerpoint/2010/main" val="24324421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4">
            <a:extLst>
              <a:ext uri="{FF2B5EF4-FFF2-40B4-BE49-F238E27FC236}">
                <a16:creationId xmlns:a16="http://schemas.microsoft.com/office/drawing/2014/main" id="{719F52EC-22EC-9A4B-8AC9-772A2732CD4D}"/>
              </a:ext>
            </a:extLst>
          </p:cNvPr>
          <p:cNvSpPr>
            <a:spLocks noGrp="1"/>
          </p:cNvSpPr>
          <p:nvPr>
            <p:ph type="title"/>
          </p:nvPr>
        </p:nvSpPr>
        <p:spPr>
          <a:xfrm>
            <a:off x="463747" y="239746"/>
            <a:ext cx="7482021" cy="770020"/>
          </a:xfrm>
        </p:spPr>
        <p:txBody>
          <a:bodyPr/>
          <a:lstStyle/>
          <a:p>
            <a:r>
              <a:rPr lang="en-US" sz="3400" dirty="0"/>
              <a:t>Building Community</a:t>
            </a:r>
          </a:p>
        </p:txBody>
      </p:sp>
      <p:sp>
        <p:nvSpPr>
          <p:cNvPr id="19" name="Content Placeholder 1">
            <a:extLst>
              <a:ext uri="{FF2B5EF4-FFF2-40B4-BE49-F238E27FC236}">
                <a16:creationId xmlns:a16="http://schemas.microsoft.com/office/drawing/2014/main" id="{8F430BAD-9022-0A4D-8738-F2E4CBD84A40}"/>
              </a:ext>
            </a:extLst>
          </p:cNvPr>
          <p:cNvSpPr txBox="1">
            <a:spLocks/>
          </p:cNvSpPr>
          <p:nvPr/>
        </p:nvSpPr>
        <p:spPr>
          <a:xfrm>
            <a:off x="378365" y="1371932"/>
            <a:ext cx="8301888" cy="997721"/>
          </a:xfrm>
          <a:prstGeom prst="rect">
            <a:avLst/>
          </a:prstGeom>
        </p:spPr>
        <p:txBody>
          <a:bodyPr vert="horz" lIns="0" tIns="0" rIns="182880" bIns="0" rtlCol="0">
            <a:noAutofit/>
          </a:bodyPr>
          <a:lstStyle>
            <a:lvl1pPr marL="0" marR="0" indent="0" algn="l" defTabSz="457189" rtl="0" eaLnBrk="1" fontAlgn="auto" latinLnBrk="0" hangingPunct="1">
              <a:lnSpc>
                <a:spcPct val="95000"/>
              </a:lnSpc>
              <a:spcBef>
                <a:spcPct val="20000"/>
              </a:spcBef>
              <a:spcAft>
                <a:spcPts val="0"/>
              </a:spcAft>
              <a:buClrTx/>
              <a:buSzTx/>
              <a:buFont typeface="Arial"/>
              <a:buNone/>
              <a:tabLst/>
              <a:defRPr sz="2000" b="1" kern="1200" baseline="0">
                <a:solidFill>
                  <a:srgbClr val="1C4578"/>
                </a:solidFill>
                <a:latin typeface="Arial" panose="020B0604020202020204" pitchFamily="34" charset="0"/>
                <a:ea typeface="Helvetica" pitchFamily="2" charset="0"/>
                <a:cs typeface="Arial" panose="020B0604020202020204" pitchFamily="34" charset="0"/>
              </a:defRPr>
            </a:lvl1pPr>
            <a:lvl2pPr marL="457189" marR="0" indent="0" algn="ctr" defTabSz="457189" rtl="0" eaLnBrk="1" fontAlgn="auto" latinLnBrk="0" hangingPunct="1">
              <a:lnSpc>
                <a:spcPct val="95000"/>
              </a:lnSpc>
              <a:spcBef>
                <a:spcPct val="20000"/>
              </a:spcBef>
              <a:spcAft>
                <a:spcPts val="0"/>
              </a:spcAft>
              <a:buClr>
                <a:srgbClr val="00AEE4"/>
              </a:buClr>
              <a:buSzTx/>
              <a:buFont typeface="Arial" panose="020B0604020202020204" pitchFamily="34" charset="0"/>
              <a:buNone/>
              <a:tabLst/>
              <a:defRPr sz="1400" b="0" kern="1200">
                <a:solidFill>
                  <a:schemeClr val="tx1">
                    <a:tint val="75000"/>
                  </a:schemeClr>
                </a:solidFill>
                <a:latin typeface="+mn-lt"/>
                <a:ea typeface="+mn-ea"/>
                <a:cs typeface="Arial" panose="020B0604020202020204" pitchFamily="34" charset="0"/>
              </a:defRPr>
            </a:lvl2pPr>
            <a:lvl3pPr marL="914377" marR="0" indent="0" algn="ctr" defTabSz="457189" rtl="0" eaLnBrk="1" fontAlgn="auto" latinLnBrk="0" hangingPunct="1">
              <a:lnSpc>
                <a:spcPct val="95000"/>
              </a:lnSpc>
              <a:spcBef>
                <a:spcPct val="20000"/>
              </a:spcBef>
              <a:spcAft>
                <a:spcPts val="0"/>
              </a:spcAft>
              <a:buClr>
                <a:srgbClr val="00AEE4"/>
              </a:buClr>
              <a:buSzPct val="80000"/>
              <a:buFont typeface="Courier New" panose="02070309020205020404" pitchFamily="49" charset="0"/>
              <a:buNone/>
              <a:tabLst/>
              <a:defRPr sz="1200" kern="1200">
                <a:solidFill>
                  <a:schemeClr val="tx1">
                    <a:tint val="75000"/>
                  </a:schemeClr>
                </a:solidFill>
                <a:latin typeface="+mn-lt"/>
                <a:ea typeface="Corbel" charset="0"/>
                <a:cs typeface="Arial" panose="020B0604020202020204" pitchFamily="34" charset="0"/>
              </a:defRPr>
            </a:lvl3pPr>
            <a:lvl4pPr marL="1371566" marR="0" indent="0" algn="ctr" defTabSz="457189" rtl="0" eaLnBrk="1" fontAlgn="auto" latinLnBrk="0" hangingPunct="1">
              <a:lnSpc>
                <a:spcPct val="95000"/>
              </a:lnSpc>
              <a:spcBef>
                <a:spcPct val="20000"/>
              </a:spcBef>
              <a:spcAft>
                <a:spcPts val="0"/>
              </a:spcAft>
              <a:buClr>
                <a:srgbClr val="00AEE4"/>
              </a:buClr>
              <a:buSzTx/>
              <a:buFont typeface="Arial"/>
              <a:buNone/>
              <a:tabLst/>
              <a:defRPr sz="1200" kern="1200">
                <a:solidFill>
                  <a:schemeClr val="tx1">
                    <a:tint val="75000"/>
                  </a:schemeClr>
                </a:solidFill>
                <a:latin typeface="+mn-lt"/>
                <a:ea typeface="+mn-ea"/>
                <a:cs typeface="Arial" panose="020B0604020202020204" pitchFamily="34" charset="0"/>
              </a:defRPr>
            </a:lvl4pPr>
            <a:lvl5pPr marL="1828754" marR="0" indent="0" algn="ctr" defTabSz="457189" rtl="0" eaLnBrk="1" fontAlgn="auto" latinLnBrk="0" hangingPunct="1">
              <a:lnSpc>
                <a:spcPct val="95000"/>
              </a:lnSpc>
              <a:spcBef>
                <a:spcPct val="20000"/>
              </a:spcBef>
              <a:spcAft>
                <a:spcPts val="0"/>
              </a:spcAft>
              <a:buClr>
                <a:srgbClr val="00AEE4"/>
              </a:buClr>
              <a:buSzTx/>
              <a:buFont typeface="Arial"/>
              <a:buNone/>
              <a:tabLst/>
              <a:defRPr sz="1200" kern="1200">
                <a:solidFill>
                  <a:schemeClr val="tx1">
                    <a:tint val="75000"/>
                  </a:schemeClr>
                </a:solidFill>
                <a:latin typeface="+mn-lt"/>
                <a:ea typeface="+mn-ea"/>
                <a:cs typeface="Arial" panose="020B0604020202020204" pitchFamily="34" charset="0"/>
              </a:defRPr>
            </a:lvl5pPr>
            <a:lvl6pPr marL="2285943"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131"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320"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509"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b="0" dirty="0">
                <a:solidFill>
                  <a:schemeClr val="tx2"/>
                </a:solidFill>
              </a:rPr>
              <a:t>We will use the principles of the New York CR-S Education Framework to guide our learning today:</a:t>
            </a:r>
          </a:p>
          <a:p>
            <a:endParaRPr lang="en-US" sz="1600" b="0" dirty="0">
              <a:solidFill>
                <a:schemeClr val="tx2"/>
              </a:solidFill>
            </a:endParaRPr>
          </a:p>
        </p:txBody>
      </p:sp>
      <p:pic>
        <p:nvPicPr>
          <p:cNvPr id="18" name="Picture 17" descr="Welcoming and affirmating environment, high expectations and rigorous instruction, inclusive curriculum and assessment, ongoing professional learning.">
            <a:extLst>
              <a:ext uri="{FF2B5EF4-FFF2-40B4-BE49-F238E27FC236}">
                <a16:creationId xmlns:a16="http://schemas.microsoft.com/office/drawing/2014/main" id="{2454AB1E-EC64-8B49-85D2-3A0778CD5082}"/>
              </a:ext>
            </a:extLst>
          </p:cNvPr>
          <p:cNvPicPr>
            <a:picLocks noChangeAspect="1"/>
          </p:cNvPicPr>
          <p:nvPr/>
        </p:nvPicPr>
        <p:blipFill>
          <a:blip r:embed="rId3"/>
          <a:stretch>
            <a:fillRect/>
          </a:stretch>
        </p:blipFill>
        <p:spPr>
          <a:xfrm>
            <a:off x="789140" y="2369653"/>
            <a:ext cx="7284687" cy="1861444"/>
          </a:xfrm>
          <a:prstGeom prst="rect">
            <a:avLst/>
          </a:prstGeom>
        </p:spPr>
      </p:pic>
      <p:sp>
        <p:nvSpPr>
          <p:cNvPr id="3" name="Slide Number Placeholder 2">
            <a:extLst>
              <a:ext uri="{FF2B5EF4-FFF2-40B4-BE49-F238E27FC236}">
                <a16:creationId xmlns:a16="http://schemas.microsoft.com/office/drawing/2014/main" id="{676B5400-3E78-984F-AFC6-B1FCFD9AC802}"/>
              </a:ext>
            </a:extLst>
          </p:cNvPr>
          <p:cNvSpPr>
            <a:spLocks noGrp="1"/>
          </p:cNvSpPr>
          <p:nvPr>
            <p:ph type="sldNum" sz="quarter" idx="4"/>
          </p:nvPr>
        </p:nvSpPr>
        <p:spPr/>
        <p:txBody>
          <a:bodyPr/>
          <a:lstStyle/>
          <a:p>
            <a:fld id="{B0462FEB-C181-8347-9EC4-DEDFCFCD9AD1}" type="slidenum">
              <a:rPr lang="en-US" smtClean="0"/>
              <a:pPr/>
              <a:t>6</a:t>
            </a:fld>
            <a:endParaRPr lang="en-US" dirty="0"/>
          </a:p>
        </p:txBody>
      </p:sp>
    </p:spTree>
    <p:extLst>
      <p:ext uri="{BB962C8B-B14F-4D97-AF65-F5344CB8AC3E}">
        <p14:creationId xmlns:p14="http://schemas.microsoft.com/office/powerpoint/2010/main" val="4661094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4">
            <a:extLst>
              <a:ext uri="{FF2B5EF4-FFF2-40B4-BE49-F238E27FC236}">
                <a16:creationId xmlns:a16="http://schemas.microsoft.com/office/drawing/2014/main" id="{24546D2F-3862-3341-8623-B3B0B264D854}"/>
              </a:ext>
            </a:extLst>
          </p:cNvPr>
          <p:cNvSpPr>
            <a:spLocks noGrp="1"/>
          </p:cNvSpPr>
          <p:nvPr>
            <p:ph type="title"/>
          </p:nvPr>
        </p:nvSpPr>
        <p:spPr>
          <a:xfrm>
            <a:off x="463747" y="239746"/>
            <a:ext cx="7482021" cy="770020"/>
          </a:xfrm>
        </p:spPr>
        <p:txBody>
          <a:bodyPr/>
          <a:lstStyle/>
          <a:p>
            <a:r>
              <a:rPr lang="en-US" dirty="0"/>
              <a:t>Getting Ready</a:t>
            </a:r>
          </a:p>
        </p:txBody>
      </p:sp>
      <p:sp>
        <p:nvSpPr>
          <p:cNvPr id="9" name="Content Placeholder 1">
            <a:extLst>
              <a:ext uri="{FF2B5EF4-FFF2-40B4-BE49-F238E27FC236}">
                <a16:creationId xmlns:a16="http://schemas.microsoft.com/office/drawing/2014/main" id="{F928C8CC-8DB6-5E46-A400-E304DE03EB5B}"/>
              </a:ext>
            </a:extLst>
          </p:cNvPr>
          <p:cNvSpPr txBox="1">
            <a:spLocks/>
          </p:cNvSpPr>
          <p:nvPr/>
        </p:nvSpPr>
        <p:spPr>
          <a:xfrm>
            <a:off x="378365" y="1371932"/>
            <a:ext cx="7024517" cy="2937601"/>
          </a:xfrm>
          <a:prstGeom prst="rect">
            <a:avLst/>
          </a:prstGeom>
        </p:spPr>
        <p:txBody>
          <a:bodyPr vert="horz" lIns="0" tIns="0" rIns="182880" bIns="0" rtlCol="0">
            <a:noAutofit/>
          </a:bodyPr>
          <a:lstStyle>
            <a:lvl1pPr marL="0" marR="0" indent="0" algn="l" defTabSz="457189" rtl="0" eaLnBrk="1" fontAlgn="auto" latinLnBrk="0" hangingPunct="1">
              <a:lnSpc>
                <a:spcPct val="95000"/>
              </a:lnSpc>
              <a:spcBef>
                <a:spcPct val="20000"/>
              </a:spcBef>
              <a:spcAft>
                <a:spcPts val="0"/>
              </a:spcAft>
              <a:buClrTx/>
              <a:buSzTx/>
              <a:buFont typeface="Arial"/>
              <a:buNone/>
              <a:tabLst/>
              <a:defRPr sz="2000" b="1" kern="1200" baseline="0">
                <a:solidFill>
                  <a:srgbClr val="1C4578"/>
                </a:solidFill>
                <a:latin typeface="Arial" panose="020B0604020202020204" pitchFamily="34" charset="0"/>
                <a:ea typeface="Helvetica" pitchFamily="2" charset="0"/>
                <a:cs typeface="Arial" panose="020B0604020202020204" pitchFamily="34" charset="0"/>
              </a:defRPr>
            </a:lvl1pPr>
            <a:lvl2pPr marL="457189" marR="0" indent="0" algn="ctr" defTabSz="457189" rtl="0" eaLnBrk="1" fontAlgn="auto" latinLnBrk="0" hangingPunct="1">
              <a:lnSpc>
                <a:spcPct val="95000"/>
              </a:lnSpc>
              <a:spcBef>
                <a:spcPct val="20000"/>
              </a:spcBef>
              <a:spcAft>
                <a:spcPts val="0"/>
              </a:spcAft>
              <a:buClr>
                <a:srgbClr val="00AEE4"/>
              </a:buClr>
              <a:buSzTx/>
              <a:buFont typeface="Arial" panose="020B0604020202020204" pitchFamily="34" charset="0"/>
              <a:buNone/>
              <a:tabLst/>
              <a:defRPr sz="1400" b="0" kern="1200">
                <a:solidFill>
                  <a:schemeClr val="tx1">
                    <a:tint val="75000"/>
                  </a:schemeClr>
                </a:solidFill>
                <a:latin typeface="+mn-lt"/>
                <a:ea typeface="+mn-ea"/>
                <a:cs typeface="Arial" panose="020B0604020202020204" pitchFamily="34" charset="0"/>
              </a:defRPr>
            </a:lvl2pPr>
            <a:lvl3pPr marL="914377" marR="0" indent="0" algn="ctr" defTabSz="457189" rtl="0" eaLnBrk="1" fontAlgn="auto" latinLnBrk="0" hangingPunct="1">
              <a:lnSpc>
                <a:spcPct val="95000"/>
              </a:lnSpc>
              <a:spcBef>
                <a:spcPct val="20000"/>
              </a:spcBef>
              <a:spcAft>
                <a:spcPts val="0"/>
              </a:spcAft>
              <a:buClr>
                <a:srgbClr val="00AEE4"/>
              </a:buClr>
              <a:buSzPct val="80000"/>
              <a:buFont typeface="Courier New" panose="02070309020205020404" pitchFamily="49" charset="0"/>
              <a:buNone/>
              <a:tabLst/>
              <a:defRPr sz="1200" kern="1200">
                <a:solidFill>
                  <a:schemeClr val="tx1">
                    <a:tint val="75000"/>
                  </a:schemeClr>
                </a:solidFill>
                <a:latin typeface="+mn-lt"/>
                <a:ea typeface="Corbel" charset="0"/>
                <a:cs typeface="Arial" panose="020B0604020202020204" pitchFamily="34" charset="0"/>
              </a:defRPr>
            </a:lvl3pPr>
            <a:lvl4pPr marL="1371566" marR="0" indent="0" algn="ctr" defTabSz="457189" rtl="0" eaLnBrk="1" fontAlgn="auto" latinLnBrk="0" hangingPunct="1">
              <a:lnSpc>
                <a:spcPct val="95000"/>
              </a:lnSpc>
              <a:spcBef>
                <a:spcPct val="20000"/>
              </a:spcBef>
              <a:spcAft>
                <a:spcPts val="0"/>
              </a:spcAft>
              <a:buClr>
                <a:srgbClr val="00AEE4"/>
              </a:buClr>
              <a:buSzTx/>
              <a:buFont typeface="Arial"/>
              <a:buNone/>
              <a:tabLst/>
              <a:defRPr sz="1200" kern="1200">
                <a:solidFill>
                  <a:schemeClr val="tx1">
                    <a:tint val="75000"/>
                  </a:schemeClr>
                </a:solidFill>
                <a:latin typeface="+mn-lt"/>
                <a:ea typeface="+mn-ea"/>
                <a:cs typeface="Arial" panose="020B0604020202020204" pitchFamily="34" charset="0"/>
              </a:defRPr>
            </a:lvl4pPr>
            <a:lvl5pPr marL="1828754" marR="0" indent="0" algn="ctr" defTabSz="457189" rtl="0" eaLnBrk="1" fontAlgn="auto" latinLnBrk="0" hangingPunct="1">
              <a:lnSpc>
                <a:spcPct val="95000"/>
              </a:lnSpc>
              <a:spcBef>
                <a:spcPct val="20000"/>
              </a:spcBef>
              <a:spcAft>
                <a:spcPts val="0"/>
              </a:spcAft>
              <a:buClr>
                <a:srgbClr val="00AEE4"/>
              </a:buClr>
              <a:buSzTx/>
              <a:buFont typeface="Arial"/>
              <a:buNone/>
              <a:tabLst/>
              <a:defRPr sz="1200" kern="1200">
                <a:solidFill>
                  <a:schemeClr val="tx1">
                    <a:tint val="75000"/>
                  </a:schemeClr>
                </a:solidFill>
                <a:latin typeface="+mn-lt"/>
                <a:ea typeface="+mn-ea"/>
                <a:cs typeface="Arial" panose="020B0604020202020204" pitchFamily="34" charset="0"/>
              </a:defRPr>
            </a:lvl5pPr>
            <a:lvl6pPr marL="2285943"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131"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320"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509"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dirty="0">
                <a:solidFill>
                  <a:schemeClr val="tx2"/>
                </a:solidFill>
              </a:rPr>
              <a:t>Complete the following sentence:</a:t>
            </a:r>
          </a:p>
          <a:p>
            <a:endParaRPr lang="en-US" sz="2400" dirty="0">
              <a:solidFill>
                <a:schemeClr val="tx2"/>
              </a:solidFill>
              <a:latin typeface="Noteworthy" panose="02000400000000000000" pitchFamily="2" charset="77"/>
              <a:ea typeface="Noteworthy" panose="02000400000000000000" pitchFamily="2" charset="77"/>
              <a:cs typeface="Big Caslon Medium" panose="02000603090000020003" pitchFamily="2" charset="-79"/>
            </a:endParaRPr>
          </a:p>
          <a:p>
            <a:r>
              <a:rPr lang="en-US" sz="2400" b="0" dirty="0">
                <a:solidFill>
                  <a:schemeClr val="tx2"/>
                </a:solidFill>
                <a:ea typeface="Noteworthy" panose="02000400000000000000" pitchFamily="2" charset="77"/>
              </a:rPr>
              <a:t>During this session on the </a:t>
            </a:r>
            <a:r>
              <a:rPr lang="en-US" sz="2400" dirty="0">
                <a:solidFill>
                  <a:schemeClr val="tx2"/>
                </a:solidFill>
                <a:ea typeface="Noteworthy" panose="02000400000000000000" pitchFamily="2" charset="77"/>
              </a:rPr>
              <a:t>New York CR-S Education Framework</a:t>
            </a:r>
            <a:r>
              <a:rPr lang="en-US" sz="2400" b="0" dirty="0">
                <a:solidFill>
                  <a:schemeClr val="tx2"/>
                </a:solidFill>
                <a:ea typeface="Noteworthy" panose="02000400000000000000" pitchFamily="2" charset="77"/>
              </a:rPr>
              <a:t>, </a:t>
            </a:r>
          </a:p>
          <a:p>
            <a:endParaRPr lang="en-US" sz="2400" b="0" dirty="0">
              <a:solidFill>
                <a:schemeClr val="tx2"/>
              </a:solidFill>
              <a:ea typeface="Noteworthy" panose="02000400000000000000" pitchFamily="2" charset="77"/>
            </a:endParaRPr>
          </a:p>
          <a:p>
            <a:pPr algn="ctr"/>
            <a:r>
              <a:rPr lang="en-US" sz="2400" i="1" dirty="0">
                <a:solidFill>
                  <a:schemeClr val="tx2"/>
                </a:solidFill>
                <a:ea typeface="Noteworthy" panose="02000400000000000000" pitchFamily="2" charset="77"/>
              </a:rPr>
              <a:t>I hope to learn about . . .</a:t>
            </a:r>
            <a:endParaRPr lang="en-US" sz="1600" i="1" dirty="0">
              <a:solidFill>
                <a:schemeClr val="tx2"/>
              </a:solidFill>
            </a:endParaRPr>
          </a:p>
          <a:p>
            <a:pPr marL="342900" indent="-342900">
              <a:buFont typeface="Arial" panose="020B0604020202020204" pitchFamily="34" charset="0"/>
              <a:buChar char="•"/>
            </a:pPr>
            <a:endParaRPr lang="en-US" sz="1600" b="0" dirty="0">
              <a:solidFill>
                <a:schemeClr val="tx2"/>
              </a:solidFill>
            </a:endParaRPr>
          </a:p>
          <a:p>
            <a:endParaRPr lang="en-US" sz="1600" b="0" dirty="0">
              <a:solidFill>
                <a:schemeClr val="tx2"/>
              </a:solidFill>
            </a:endParaRPr>
          </a:p>
          <a:p>
            <a:endParaRPr lang="en-US" sz="2400" dirty="0">
              <a:solidFill>
                <a:schemeClr val="tx2"/>
              </a:solidFill>
            </a:endParaRPr>
          </a:p>
        </p:txBody>
      </p:sp>
      <p:pic>
        <p:nvPicPr>
          <p:cNvPr id="6" name="Content Placeholder 6">
            <a:extLst>
              <a:ext uri="{FF2B5EF4-FFF2-40B4-BE49-F238E27FC236}">
                <a16:creationId xmlns:a16="http://schemas.microsoft.com/office/drawing/2014/main" id="{08884737-B8FB-DE40-81F5-840E2BC7D0F9}"/>
              </a:ext>
              <a:ext uri="{C183D7F6-B498-43B3-948B-1728B52AA6E4}">
                <adec:decorative xmlns:adec="http://schemas.microsoft.com/office/drawing/2017/decorative" val="1"/>
              </a:ext>
            </a:extLst>
          </p:cNvPr>
          <p:cNvPicPr>
            <a:picLocks noGrp="1" noChangeAspect="1"/>
          </p:cNvPicPr>
          <p:nvPr>
            <p:ph idx="10"/>
          </p:nvPr>
        </p:nvPicPr>
        <p:blipFill>
          <a:blip r:embed="rId3"/>
          <a:stretch>
            <a:fillRect/>
          </a:stretch>
        </p:blipFill>
        <p:spPr>
          <a:xfrm>
            <a:off x="7246961" y="2455281"/>
            <a:ext cx="1832109" cy="2145192"/>
          </a:xfrm>
        </p:spPr>
      </p:pic>
      <p:sp>
        <p:nvSpPr>
          <p:cNvPr id="4" name="Slide Number Placeholder 3">
            <a:extLst>
              <a:ext uri="{FF2B5EF4-FFF2-40B4-BE49-F238E27FC236}">
                <a16:creationId xmlns:a16="http://schemas.microsoft.com/office/drawing/2014/main" id="{5D6FD62A-F7CC-C74A-8468-6D5952D4951E}"/>
              </a:ext>
            </a:extLst>
          </p:cNvPr>
          <p:cNvSpPr>
            <a:spLocks noGrp="1"/>
          </p:cNvSpPr>
          <p:nvPr>
            <p:ph type="sldNum" sz="quarter" idx="4"/>
          </p:nvPr>
        </p:nvSpPr>
        <p:spPr/>
        <p:txBody>
          <a:bodyPr/>
          <a:lstStyle/>
          <a:p>
            <a:fld id="{B0462FEB-C181-8347-9EC4-DEDFCFCD9AD1}" type="slidenum">
              <a:rPr lang="en-US" smtClean="0"/>
              <a:pPr/>
              <a:t>7</a:t>
            </a:fld>
            <a:endParaRPr lang="en-US" dirty="0"/>
          </a:p>
        </p:txBody>
      </p:sp>
    </p:spTree>
    <p:extLst>
      <p:ext uri="{BB962C8B-B14F-4D97-AF65-F5344CB8AC3E}">
        <p14:creationId xmlns:p14="http://schemas.microsoft.com/office/powerpoint/2010/main" val="6752267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4">
            <a:extLst>
              <a:ext uri="{FF2B5EF4-FFF2-40B4-BE49-F238E27FC236}">
                <a16:creationId xmlns:a16="http://schemas.microsoft.com/office/drawing/2014/main" id="{56300F4A-75A5-B64C-8381-CC59F5054D93}"/>
              </a:ext>
            </a:extLst>
          </p:cNvPr>
          <p:cNvSpPr>
            <a:spLocks noGrp="1"/>
          </p:cNvSpPr>
          <p:nvPr>
            <p:ph type="title"/>
          </p:nvPr>
        </p:nvSpPr>
        <p:spPr>
          <a:xfrm>
            <a:off x="4835190" y="1569493"/>
            <a:ext cx="3707600" cy="2361062"/>
          </a:xfrm>
        </p:spPr>
        <p:txBody>
          <a:bodyPr/>
          <a:lstStyle/>
          <a:p>
            <a:pPr algn="ctr"/>
            <a:r>
              <a:rPr lang="en-US" sz="3400" dirty="0"/>
              <a:t>Any </a:t>
            </a:r>
            <a:r>
              <a:rPr lang="en-US" sz="3400" dirty="0">
                <a:solidFill>
                  <a:schemeClr val="tx2"/>
                </a:solidFill>
              </a:rPr>
              <a:t>questions about the session agenda or objectives?</a:t>
            </a:r>
            <a:br>
              <a:rPr lang="en-US" sz="3400" dirty="0">
                <a:solidFill>
                  <a:schemeClr val="tx2"/>
                </a:solidFill>
              </a:rPr>
            </a:br>
            <a:endParaRPr lang="en-US" sz="3400" dirty="0"/>
          </a:p>
        </p:txBody>
      </p:sp>
      <p:pic>
        <p:nvPicPr>
          <p:cNvPr id="7" name="Content Placeholder 6">
            <a:extLst>
              <a:ext uri="{FF2B5EF4-FFF2-40B4-BE49-F238E27FC236}">
                <a16:creationId xmlns:a16="http://schemas.microsoft.com/office/drawing/2014/main" id="{232D176C-CCAB-9347-9632-E4870C56B250}"/>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687843" y="220663"/>
            <a:ext cx="3637639" cy="4259262"/>
          </a:xfrm>
        </p:spPr>
      </p:pic>
      <p:sp>
        <p:nvSpPr>
          <p:cNvPr id="4" name="Slide Number Placeholder 3">
            <a:extLst>
              <a:ext uri="{FF2B5EF4-FFF2-40B4-BE49-F238E27FC236}">
                <a16:creationId xmlns:a16="http://schemas.microsoft.com/office/drawing/2014/main" id="{07589772-70CC-0342-B136-FA4E428742B0}"/>
              </a:ext>
            </a:extLst>
          </p:cNvPr>
          <p:cNvSpPr>
            <a:spLocks noGrp="1"/>
          </p:cNvSpPr>
          <p:nvPr>
            <p:ph type="sldNum" sz="quarter" idx="4"/>
          </p:nvPr>
        </p:nvSpPr>
        <p:spPr/>
        <p:txBody>
          <a:bodyPr/>
          <a:lstStyle/>
          <a:p>
            <a:fld id="{B0462FEB-C181-8347-9EC4-DEDFCFCD9AD1}" type="slidenum">
              <a:rPr lang="en-US" smtClean="0"/>
              <a:pPr/>
              <a:t>8</a:t>
            </a:fld>
            <a:endParaRPr lang="en-US" dirty="0"/>
          </a:p>
        </p:txBody>
      </p:sp>
    </p:spTree>
    <p:extLst>
      <p:ext uri="{BB962C8B-B14F-4D97-AF65-F5344CB8AC3E}">
        <p14:creationId xmlns:p14="http://schemas.microsoft.com/office/powerpoint/2010/main" val="10584405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7">
            <a:extLst>
              <a:ext uri="{FF2B5EF4-FFF2-40B4-BE49-F238E27FC236}">
                <a16:creationId xmlns:a16="http://schemas.microsoft.com/office/drawing/2014/main" id="{A9AEBC74-6485-BE42-BD30-E7F1114A721F}"/>
              </a:ext>
            </a:extLst>
          </p:cNvPr>
          <p:cNvSpPr>
            <a:spLocks noGrp="1"/>
          </p:cNvSpPr>
          <p:nvPr>
            <p:ph type="title"/>
          </p:nvPr>
        </p:nvSpPr>
        <p:spPr>
          <a:xfrm>
            <a:off x="433138" y="207694"/>
            <a:ext cx="7332871" cy="770020"/>
          </a:xfrm>
        </p:spPr>
        <p:txBody>
          <a:bodyPr/>
          <a:lstStyle/>
          <a:p>
            <a:r>
              <a:rPr lang="en-US" dirty="0"/>
              <a:t>Getting Ready: Introductions</a:t>
            </a:r>
          </a:p>
        </p:txBody>
      </p:sp>
      <p:sp>
        <p:nvSpPr>
          <p:cNvPr id="6" name="Content Placeholder 19">
            <a:extLst>
              <a:ext uri="{FF2B5EF4-FFF2-40B4-BE49-F238E27FC236}">
                <a16:creationId xmlns:a16="http://schemas.microsoft.com/office/drawing/2014/main" id="{4798CEC2-140B-2348-B1F9-8A93872CB629}"/>
              </a:ext>
            </a:extLst>
          </p:cNvPr>
          <p:cNvSpPr txBox="1">
            <a:spLocks/>
          </p:cNvSpPr>
          <p:nvPr/>
        </p:nvSpPr>
        <p:spPr>
          <a:xfrm>
            <a:off x="329635" y="1370215"/>
            <a:ext cx="8639553" cy="3378320"/>
          </a:xfrm>
          <a:prstGeom prst="rect">
            <a:avLst/>
          </a:prstGeom>
        </p:spPr>
        <p:txBody>
          <a:bodyPr/>
          <a:lstStyle>
            <a:lvl1pPr marL="0" marR="0" indent="0" algn="l" defTabSz="457189" rtl="0" eaLnBrk="1" fontAlgn="auto" latinLnBrk="0" hangingPunct="1">
              <a:lnSpc>
                <a:spcPct val="95000"/>
              </a:lnSpc>
              <a:spcBef>
                <a:spcPct val="20000"/>
              </a:spcBef>
              <a:spcAft>
                <a:spcPts val="0"/>
              </a:spcAft>
              <a:buClrTx/>
              <a:buSzTx/>
              <a:buFont typeface="Arial"/>
              <a:buNone/>
              <a:tabLst/>
              <a:defRPr sz="1800" b="1" kern="1200">
                <a:solidFill>
                  <a:srgbClr val="1C4578"/>
                </a:solidFill>
                <a:latin typeface="+mn-lt"/>
                <a:ea typeface="Helvetica" pitchFamily="2" charset="0"/>
                <a:cs typeface="Arial" panose="020B0604020202020204" pitchFamily="34" charset="0"/>
              </a:defRPr>
            </a:lvl1pPr>
            <a:lvl2pPr marL="465138" marR="0" indent="-177800" algn="l" defTabSz="457189" rtl="0" eaLnBrk="1" fontAlgn="auto" latinLnBrk="0" hangingPunct="1">
              <a:lnSpc>
                <a:spcPct val="95000"/>
              </a:lnSpc>
              <a:spcBef>
                <a:spcPct val="20000"/>
              </a:spcBef>
              <a:spcAft>
                <a:spcPts val="0"/>
              </a:spcAft>
              <a:buClr>
                <a:srgbClr val="00AEE4"/>
              </a:buClr>
              <a:buSzTx/>
              <a:buFont typeface="Arial" panose="020B0604020202020204" pitchFamily="34" charset="0"/>
              <a:buChar char="•"/>
              <a:tabLst/>
              <a:defRPr sz="1400" b="0" kern="1200">
                <a:solidFill>
                  <a:srgbClr val="3C4F59"/>
                </a:solidFill>
                <a:latin typeface="+mn-lt"/>
                <a:ea typeface="+mn-ea"/>
                <a:cs typeface="Arial" panose="020B0604020202020204" pitchFamily="34" charset="0"/>
              </a:defRPr>
            </a:lvl2pPr>
            <a:lvl3pPr marL="693738" marR="0" indent="-119063" algn="l" defTabSz="457189" rtl="0" eaLnBrk="1" fontAlgn="auto" latinLnBrk="0" hangingPunct="1">
              <a:lnSpc>
                <a:spcPct val="95000"/>
              </a:lnSpc>
              <a:spcBef>
                <a:spcPct val="20000"/>
              </a:spcBef>
              <a:spcAft>
                <a:spcPts val="0"/>
              </a:spcAft>
              <a:buClr>
                <a:srgbClr val="00AEE4"/>
              </a:buClr>
              <a:buSzPct val="80000"/>
              <a:buFont typeface="Courier New" panose="02070309020205020404" pitchFamily="49" charset="0"/>
              <a:buChar char="o"/>
              <a:tabLst/>
              <a:defRPr sz="1200" kern="1200">
                <a:solidFill>
                  <a:srgbClr val="3C4F59"/>
                </a:solidFill>
                <a:latin typeface="+mn-lt"/>
                <a:ea typeface="Corbel" charset="0"/>
                <a:cs typeface="Arial" panose="020B0604020202020204" pitchFamily="34" charset="0"/>
              </a:defRPr>
            </a:lvl3pPr>
            <a:lvl4pPr marL="973138" marR="0" indent="-169863" algn="l" defTabSz="457189" rtl="0" eaLnBrk="1" fontAlgn="auto" latinLnBrk="0" hangingPunct="1">
              <a:lnSpc>
                <a:spcPct val="95000"/>
              </a:lnSpc>
              <a:spcBef>
                <a:spcPct val="20000"/>
              </a:spcBef>
              <a:spcAft>
                <a:spcPts val="0"/>
              </a:spcAft>
              <a:buClr>
                <a:srgbClr val="00AEE4"/>
              </a:buClr>
              <a:buSzTx/>
              <a:buFont typeface="Arial"/>
              <a:buChar char="–"/>
              <a:tabLst/>
              <a:defRPr sz="1200" kern="1200">
                <a:solidFill>
                  <a:srgbClr val="3C4F59"/>
                </a:solidFill>
                <a:latin typeface="+mn-lt"/>
                <a:ea typeface="+mn-ea"/>
                <a:cs typeface="Arial" panose="020B0604020202020204" pitchFamily="34" charset="0"/>
              </a:defRPr>
            </a:lvl4pPr>
            <a:lvl5pPr marL="1430338" marR="0" indent="-169863" algn="l" defTabSz="457189" rtl="0" eaLnBrk="1" fontAlgn="auto" latinLnBrk="0" hangingPunct="1">
              <a:lnSpc>
                <a:spcPct val="95000"/>
              </a:lnSpc>
              <a:spcBef>
                <a:spcPct val="20000"/>
              </a:spcBef>
              <a:spcAft>
                <a:spcPts val="0"/>
              </a:spcAft>
              <a:buClr>
                <a:srgbClr val="00AEE4"/>
              </a:buClr>
              <a:buSzTx/>
              <a:buFont typeface="Arial"/>
              <a:buChar char="»"/>
              <a:tabLst/>
              <a:defRPr sz="1200" kern="1200">
                <a:solidFill>
                  <a:srgbClr val="3C4F59"/>
                </a:solidFill>
                <a:latin typeface="+mn-lt"/>
                <a:ea typeface="+mn-ea"/>
                <a:cs typeface="Arial" panose="020B0604020202020204"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dirty="0">
                <a:solidFill>
                  <a:schemeClr val="tx2"/>
                </a:solidFill>
              </a:rPr>
              <a:t>Please record your responses to the following prompts. </a:t>
            </a:r>
            <a:r>
              <a:rPr lang="en-US" sz="2200" b="0" dirty="0">
                <a:solidFill>
                  <a:schemeClr val="tx2"/>
                </a:solidFill>
              </a:rPr>
              <a:t>Be prepared to share your responses with a partner or in a small group.</a:t>
            </a:r>
          </a:p>
          <a:p>
            <a:endParaRPr lang="en-US" sz="1000" dirty="0">
              <a:solidFill>
                <a:schemeClr val="tx2"/>
              </a:solidFill>
            </a:endParaRPr>
          </a:p>
          <a:p>
            <a:pPr marL="342900" lvl="0" indent="-342900">
              <a:lnSpc>
                <a:spcPct val="100000"/>
              </a:lnSpc>
              <a:spcBef>
                <a:spcPts val="600"/>
              </a:spcBef>
              <a:spcAft>
                <a:spcPts val="600"/>
              </a:spcAft>
              <a:buFont typeface="+mj-lt"/>
              <a:buAutoNum type="arabicPeriod"/>
            </a:pPr>
            <a:r>
              <a:rPr lang="en-US" sz="2000" b="0" dirty="0"/>
              <a:t>What is your full name?</a:t>
            </a:r>
          </a:p>
          <a:p>
            <a:pPr marL="342900" lvl="0" indent="-342900">
              <a:lnSpc>
                <a:spcPct val="100000"/>
              </a:lnSpc>
              <a:spcBef>
                <a:spcPts val="600"/>
              </a:spcBef>
              <a:spcAft>
                <a:spcPts val="600"/>
              </a:spcAft>
              <a:buFont typeface="+mj-lt"/>
              <a:buAutoNum type="arabicPeriod"/>
            </a:pPr>
            <a:r>
              <a:rPr lang="en-US" sz="2000" b="0" dirty="0"/>
              <a:t>Do you know who chose it or why it was chosen for you?</a:t>
            </a:r>
          </a:p>
          <a:p>
            <a:pPr marL="342900" lvl="0" indent="-342900">
              <a:lnSpc>
                <a:spcPct val="100000"/>
              </a:lnSpc>
              <a:spcBef>
                <a:spcPts val="600"/>
              </a:spcBef>
              <a:spcAft>
                <a:spcPts val="600"/>
              </a:spcAft>
              <a:buFont typeface="+mj-lt"/>
              <a:buAutoNum type="arabicPeriod"/>
            </a:pPr>
            <a:r>
              <a:rPr lang="en-US" sz="2000" b="0" dirty="0"/>
              <a:t>Is there any family or ethnic significance to your name?</a:t>
            </a:r>
          </a:p>
        </p:txBody>
      </p:sp>
      <p:pic>
        <p:nvPicPr>
          <p:cNvPr id="5" name="Picture 4">
            <a:extLst>
              <a:ext uri="{FF2B5EF4-FFF2-40B4-BE49-F238E27FC236}">
                <a16:creationId xmlns:a16="http://schemas.microsoft.com/office/drawing/2014/main" id="{6E16D023-947D-7945-A96B-2E8E9AA958D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563394" y="2925238"/>
            <a:ext cx="1580606" cy="1823297"/>
          </a:xfrm>
          <a:prstGeom prst="rect">
            <a:avLst/>
          </a:prstGeom>
        </p:spPr>
      </p:pic>
      <p:sp>
        <p:nvSpPr>
          <p:cNvPr id="4" name="Slide Number Placeholder 3">
            <a:extLst>
              <a:ext uri="{FF2B5EF4-FFF2-40B4-BE49-F238E27FC236}">
                <a16:creationId xmlns:a16="http://schemas.microsoft.com/office/drawing/2014/main" id="{D735F3CA-6813-4AF6-AF42-3280F2E30D26}"/>
              </a:ext>
            </a:extLst>
          </p:cNvPr>
          <p:cNvSpPr>
            <a:spLocks noGrp="1"/>
          </p:cNvSpPr>
          <p:nvPr>
            <p:ph type="sldNum" sz="quarter" idx="4"/>
          </p:nvPr>
        </p:nvSpPr>
        <p:spPr/>
        <p:txBody>
          <a:bodyPr/>
          <a:lstStyle/>
          <a:p>
            <a:fld id="{B0462FEB-C181-8347-9EC4-DEDFCFCD9AD1}" type="slidenum">
              <a:rPr lang="en-US" smtClean="0"/>
              <a:pPr/>
              <a:t>9</a:t>
            </a:fld>
            <a:endParaRPr lang="en-US" dirty="0"/>
          </a:p>
        </p:txBody>
      </p:sp>
    </p:spTree>
    <p:extLst>
      <p:ext uri="{BB962C8B-B14F-4D97-AF65-F5344CB8AC3E}">
        <p14:creationId xmlns:p14="http://schemas.microsoft.com/office/powerpoint/2010/main" val="2077152520"/>
      </p:ext>
    </p:extLst>
  </p:cSld>
  <p:clrMapOvr>
    <a:masterClrMapping/>
  </p:clrMapOvr>
</p:sld>
</file>

<file path=ppt/theme/theme1.xml><?xml version="1.0" encoding="utf-8"?>
<a:theme xmlns:a="http://schemas.openxmlformats.org/drawingml/2006/main" name="Office Theme">
  <a:themeElements>
    <a:clrScheme name="NYSED PPT">
      <a:dk1>
        <a:srgbClr val="1C4578"/>
      </a:dk1>
      <a:lt1>
        <a:srgbClr val="FFFFFF"/>
      </a:lt1>
      <a:dk2>
        <a:srgbClr val="1C4578"/>
      </a:dk2>
      <a:lt2>
        <a:srgbClr val="DCDBDE"/>
      </a:lt2>
      <a:accent1>
        <a:srgbClr val="00AEE4"/>
      </a:accent1>
      <a:accent2>
        <a:srgbClr val="662C6A"/>
      </a:accent2>
      <a:accent3>
        <a:srgbClr val="0073B4"/>
      </a:accent3>
      <a:accent4>
        <a:srgbClr val="38969F"/>
      </a:accent4>
      <a:accent5>
        <a:srgbClr val="0E7542"/>
      </a:accent5>
      <a:accent6>
        <a:srgbClr val="B966BF"/>
      </a:accent6>
      <a:hlink>
        <a:srgbClr val="00AEE4"/>
      </a:hlink>
      <a:folHlink>
        <a:srgbClr val="3C4F5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CSI_Template_2017Update" id="{37E7A85D-27CC-F247-BB4F-218933F7AE4D}" vid="{7FCA293E-E324-9847-AC1B-3C53364AE22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NCSI_Template_2017Update</Template>
  <TotalTime>9733</TotalTime>
  <Words>4459</Words>
  <Application>Microsoft Office PowerPoint</Application>
  <PresentationFormat>On-screen Show (16:9)</PresentationFormat>
  <Paragraphs>463</Paragraphs>
  <Slides>37</Slides>
  <Notes>37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Calibri</vt:lpstr>
      <vt:lpstr>Courier New</vt:lpstr>
      <vt:lpstr>Noteworthy</vt:lpstr>
      <vt:lpstr>Wingdings</vt:lpstr>
      <vt:lpstr>Office Theme</vt:lpstr>
      <vt:lpstr>New York Culturally Responsive-Sustaining Education Framework </vt:lpstr>
      <vt:lpstr>Introductions</vt:lpstr>
      <vt:lpstr>Welcome</vt:lpstr>
      <vt:lpstr>Agenda</vt:lpstr>
      <vt:lpstr>Objectives</vt:lpstr>
      <vt:lpstr>Building Community</vt:lpstr>
      <vt:lpstr>Getting Ready</vt:lpstr>
      <vt:lpstr>Any questions about the session agenda or objectives? </vt:lpstr>
      <vt:lpstr>Getting Ready: Introductions</vt:lpstr>
      <vt:lpstr>Introductions: Partner/Group Work</vt:lpstr>
      <vt:lpstr>Introductions: Full Group Discussion</vt:lpstr>
      <vt:lpstr>Introductions: Debrief</vt:lpstr>
      <vt:lpstr>Introduction to Culturally Responsive-Sustaining Education</vt:lpstr>
      <vt:lpstr>Defining Culturally  Responsive-Sustaining Education</vt:lpstr>
      <vt:lpstr>What is culture?</vt:lpstr>
      <vt:lpstr>Our students’ cultures can be positioned as strengths  and as the foundation of empowering, rigorous, and innovative learning. </vt:lpstr>
      <vt:lpstr>Students gain when culturally responsive-sustaining education guides our education system</vt:lpstr>
      <vt:lpstr>Culturally Responsive-Sustaining Education in Practice</vt:lpstr>
      <vt:lpstr>Culturally responsive-sustaining education improves our community</vt:lpstr>
      <vt:lpstr>Why: Learn more!</vt:lpstr>
      <vt:lpstr>Overview of the New York Culturally Responsive-Sustaining Education Framework</vt:lpstr>
      <vt:lpstr>Why the Culturally Responsive-Sustaining Education Framework</vt:lpstr>
      <vt:lpstr>Culturally Responsive-Sustaining Education Framework</vt:lpstr>
      <vt:lpstr>Principles of CR-S Education Framework</vt:lpstr>
      <vt:lpstr>Who is involved?</vt:lpstr>
      <vt:lpstr>Every stakeholder has a role</vt:lpstr>
      <vt:lpstr>Example Strategies in the CR-S Education Framework</vt:lpstr>
      <vt:lpstr>Think and Discuss:  Why is each strategy important?</vt:lpstr>
      <vt:lpstr>Think and Discuss:  What ideas do you have about implementation?</vt:lpstr>
      <vt:lpstr>Closing and Next Steps</vt:lpstr>
      <vt:lpstr>Learn more!</vt:lpstr>
      <vt:lpstr>Culturally Responsive-Sustaining (CR-S) Education Roadmap</vt:lpstr>
      <vt:lpstr>Reflecting on the Session</vt:lpstr>
      <vt:lpstr>Assess Your Learning and Share Feedback</vt:lpstr>
      <vt:lpstr>Questions?</vt:lpstr>
      <vt:lpstr>Thank you!</vt:lpstr>
      <vt:lpstr>CR-S Education</vt:lpstr>
    </vt:vector>
  </TitlesOfParts>
  <Company>WestEd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Marcelina Contreras</dc:creator>
  <cp:lastModifiedBy>Author</cp:lastModifiedBy>
  <cp:revision>264</cp:revision>
  <cp:lastPrinted>2021-07-15T13:44:13Z</cp:lastPrinted>
  <dcterms:created xsi:type="dcterms:W3CDTF">2017-07-20T17:57:32Z</dcterms:created>
  <dcterms:modified xsi:type="dcterms:W3CDTF">2021-11-04T19:44:12Z</dcterms:modified>
</cp:coreProperties>
</file>