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 id="2147483690" r:id="rId2"/>
  </p:sldMasterIdLst>
  <p:notesMasterIdLst>
    <p:notesMasterId r:id="rId20"/>
  </p:notesMasterIdLst>
  <p:handoutMasterIdLst>
    <p:handoutMasterId r:id="rId21"/>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5143500" type="screen16x9"/>
  <p:notesSz cx="6858000" cy="9144000"/>
  <p:embeddedFontLst>
    <p:embeddedFont>
      <p:font typeface="Consolas" panose="020B0609020204030204" pitchFamily="49"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Open Sans"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9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5" d="100"/>
          <a:sy n="85" d="100"/>
        </p:scale>
        <p:origin x="102" y="882"/>
      </p:cViewPr>
      <p:guideLst>
        <p:guide orient="horz" pos="159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handoutMaster" Target="handoutMasters/handoutMaster1.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478472-9E08-4319-8892-EAB034A7A551}" type="datetimeFigureOut">
              <a:rPr lang="en-US" smtClean="0"/>
              <a:t>3/5/2018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56323AE-3F75-48EC-B93D-742EFE14A6CA}" type="slidenum">
              <a:rPr lang="en-US" smtClean="0"/>
              <a:t>‹#›</a:t>
            </a:fld>
            <a:endParaRPr lang="en-US"/>
          </a:p>
        </p:txBody>
      </p:sp>
    </p:spTree>
    <p:extLst>
      <p:ext uri="{BB962C8B-B14F-4D97-AF65-F5344CB8AC3E}">
        <p14:creationId xmlns:p14="http://schemas.microsoft.com/office/powerpoint/2010/main" val="2147120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1312513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25814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406674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317797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746266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737591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1" name="Shape 3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51513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7" name="Shape 3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879813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3" name="Shape 3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11806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9" name="Shape 31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65348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500973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N Hi</a:t>
            </a:r>
            <a:endParaRPr/>
          </a:p>
        </p:txBody>
      </p:sp>
    </p:spTree>
    <p:extLst>
      <p:ext uri="{BB962C8B-B14F-4D97-AF65-F5344CB8AC3E}">
        <p14:creationId xmlns:p14="http://schemas.microsoft.com/office/powerpoint/2010/main" val="2034840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54141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2506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834847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87751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137975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25798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Title Only">
  <p:cSld name="4_Title Only">
    <p:spTree>
      <p:nvGrpSpPr>
        <p:cNvPr id="1" name="Shape 54"/>
        <p:cNvGrpSpPr/>
        <p:nvPr/>
      </p:nvGrpSpPr>
      <p:grpSpPr>
        <a:xfrm>
          <a:off x="0" y="0"/>
          <a:ext cx="0" cy="0"/>
          <a:chOff x="0" y="0"/>
          <a:chExt cx="0" cy="0"/>
        </a:xfrm>
      </p:grpSpPr>
      <p:sp>
        <p:nvSpPr>
          <p:cNvPr id="55" name="Shape 55"/>
          <p:cNvSpPr/>
          <p:nvPr/>
        </p:nvSpPr>
        <p:spPr>
          <a:xfrm>
            <a:off x="0" y="824231"/>
            <a:ext cx="3276600" cy="2147700"/>
          </a:xfrm>
          <a:prstGeom prst="rect">
            <a:avLst/>
          </a:prstGeom>
          <a:solidFill>
            <a:srgbClr val="21A9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6" name="Shape 56"/>
          <p:cNvPicPr preferRelativeResize="0"/>
          <p:nvPr/>
        </p:nvPicPr>
        <p:blipFill rotWithShape="1">
          <a:blip r:embed="rId2">
            <a:alphaModFix/>
          </a:blip>
          <a:srcRect/>
          <a:stretch/>
        </p:blipFill>
        <p:spPr>
          <a:xfrm>
            <a:off x="7315200" y="4114800"/>
            <a:ext cx="1028700" cy="686475"/>
          </a:xfrm>
          <a:prstGeom prst="rect">
            <a:avLst/>
          </a:prstGeom>
          <a:noFill/>
          <a:ln>
            <a:noFill/>
          </a:ln>
        </p:spPr>
      </p:pic>
      <p:sp>
        <p:nvSpPr>
          <p:cNvPr id="57" name="Shape 57"/>
          <p:cNvSpPr txBox="1">
            <a:spLocks noGrp="1"/>
          </p:cNvSpPr>
          <p:nvPr>
            <p:ph type="title"/>
          </p:nvPr>
        </p:nvSpPr>
        <p:spPr>
          <a:xfrm>
            <a:off x="228600" y="1073422"/>
            <a:ext cx="2743200" cy="1677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3000"/>
              <a:buFont typeface="Open Sans"/>
              <a:buNone/>
              <a:defRPr sz="3000" b="1" i="0" u="none" strike="noStrike" cap="none">
                <a:solidFill>
                  <a:schemeClr val="lt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pic>
        <p:nvPicPr>
          <p:cNvPr id="58" name="Shape 58"/>
          <p:cNvPicPr preferRelativeResize="0"/>
          <p:nvPr/>
        </p:nvPicPr>
        <p:blipFill rotWithShape="1">
          <a:blip r:embed="rId3">
            <a:alphaModFix/>
          </a:blip>
          <a:srcRect/>
          <a:stretch/>
        </p:blipFill>
        <p:spPr>
          <a:xfrm>
            <a:off x="3330139" y="824231"/>
            <a:ext cx="4360499" cy="2147625"/>
          </a:xfrm>
          <a:prstGeom prst="rect">
            <a:avLst/>
          </a:prstGeom>
          <a:noFill/>
          <a:ln>
            <a:noFill/>
          </a:ln>
        </p:spPr>
      </p:pic>
      <p:sp>
        <p:nvSpPr>
          <p:cNvPr id="59" name="Shape 59"/>
          <p:cNvSpPr txBox="1">
            <a:spLocks noGrp="1"/>
          </p:cNvSpPr>
          <p:nvPr>
            <p:ph type="body" idx="1"/>
          </p:nvPr>
        </p:nvSpPr>
        <p:spPr>
          <a:xfrm>
            <a:off x="3338375" y="3109894"/>
            <a:ext cx="5551200" cy="929100"/>
          </a:xfrm>
          <a:prstGeom prst="rect">
            <a:avLst/>
          </a:prstGeom>
          <a:noFill/>
          <a:ln>
            <a:noFill/>
          </a:ln>
        </p:spPr>
        <p:txBody>
          <a:bodyPr spcFirstLastPara="1" wrap="square" lIns="91425" tIns="91425" rIns="91425" bIns="91425" anchor="t" anchorCtr="0"/>
          <a:lstStyle>
            <a:lvl1pPr marL="457200" marR="0" lvl="0"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1pPr>
            <a:lvl2pPr marL="914400" marR="0" lvl="1"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2pPr>
            <a:lvl3pPr marL="1371600" marR="0" lvl="2"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3pPr>
            <a:lvl4pPr marL="1828800" marR="0" lvl="3"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5pPr>
            <a:lvl6pPr marL="2743200" marR="0" lvl="5"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6pPr>
            <a:lvl7pPr marL="3200400" marR="0" lvl="6"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7pPr>
            <a:lvl8pPr marL="3657600" marR="0" lvl="7"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8pPr>
            <a:lvl9pPr marL="4114800" marR="0" lvl="8"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Content 1/2 Page">
  <p:cSld name="Title Content 1/2 Page">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04800" y="1714500"/>
            <a:ext cx="3733800" cy="17145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3000"/>
              <a:buFont typeface="Open Sans"/>
              <a:buNone/>
              <a:defRPr sz="3000" b="1" i="0" u="none" strike="noStrike" cap="none">
                <a:solidFill>
                  <a:srgbClr val="00B0F0"/>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3000"/>
              <a:buFont typeface="Arial"/>
              <a:buNone/>
              <a:defRPr sz="3000" b="0" i="0" u="none" strike="noStrike" cap="none">
                <a:solidFill>
                  <a:srgbClr val="000000"/>
                </a:solidFill>
                <a:latin typeface="Open Sans"/>
                <a:ea typeface="Open Sans"/>
                <a:cs typeface="Open Sans"/>
                <a:sym typeface="Open Sans"/>
              </a:defRPr>
            </a:lvl2pPr>
            <a:lvl3pPr marR="0" lvl="2" algn="l" rtl="0">
              <a:spcBef>
                <a:spcPts val="0"/>
              </a:spcBef>
              <a:spcAft>
                <a:spcPts val="0"/>
              </a:spcAft>
              <a:buSzPts val="1400"/>
              <a:buNone/>
              <a:defRPr sz="3000" b="0" i="0" u="none" strike="noStrike" cap="none">
                <a:latin typeface="Open Sans"/>
                <a:ea typeface="Open Sans"/>
                <a:cs typeface="Open Sans"/>
                <a:sym typeface="Open Sans"/>
              </a:defRPr>
            </a:lvl3pPr>
            <a:lvl4pPr marR="0" lvl="3" algn="l" rtl="0">
              <a:spcBef>
                <a:spcPts val="0"/>
              </a:spcBef>
              <a:spcAft>
                <a:spcPts val="0"/>
              </a:spcAft>
              <a:buSzPts val="1400"/>
              <a:buNone/>
              <a:defRPr sz="3000" b="0" i="0" u="none" strike="noStrike" cap="none">
                <a:latin typeface="Open Sans"/>
                <a:ea typeface="Open Sans"/>
                <a:cs typeface="Open Sans"/>
                <a:sym typeface="Open Sans"/>
              </a:defRPr>
            </a:lvl4pPr>
            <a:lvl5pPr marR="0" lvl="4" algn="l" rtl="0">
              <a:spcBef>
                <a:spcPts val="0"/>
              </a:spcBef>
              <a:spcAft>
                <a:spcPts val="0"/>
              </a:spcAft>
              <a:buSzPts val="1400"/>
              <a:buNone/>
              <a:defRPr sz="3000" b="0" i="0" u="none" strike="noStrike" cap="none">
                <a:latin typeface="Open Sans"/>
                <a:ea typeface="Open Sans"/>
                <a:cs typeface="Open Sans"/>
                <a:sym typeface="Open Sans"/>
              </a:defRPr>
            </a:lvl5pPr>
            <a:lvl6pPr marR="0" lvl="5" algn="l" rtl="0">
              <a:spcBef>
                <a:spcPts val="0"/>
              </a:spcBef>
              <a:spcAft>
                <a:spcPts val="0"/>
              </a:spcAft>
              <a:buSzPts val="1400"/>
              <a:buNone/>
              <a:defRPr sz="3000" b="0" i="0" u="none" strike="noStrike" cap="none">
                <a:latin typeface="Open Sans"/>
                <a:ea typeface="Open Sans"/>
                <a:cs typeface="Open Sans"/>
                <a:sym typeface="Open Sans"/>
              </a:defRPr>
            </a:lvl6pPr>
            <a:lvl7pPr marR="0" lvl="6" algn="l" rtl="0">
              <a:spcBef>
                <a:spcPts val="0"/>
              </a:spcBef>
              <a:spcAft>
                <a:spcPts val="0"/>
              </a:spcAft>
              <a:buSzPts val="1400"/>
              <a:buNone/>
              <a:defRPr sz="3000" b="0" i="0" u="none" strike="noStrike" cap="none">
                <a:latin typeface="Open Sans"/>
                <a:ea typeface="Open Sans"/>
                <a:cs typeface="Open Sans"/>
                <a:sym typeface="Open Sans"/>
              </a:defRPr>
            </a:lvl7pPr>
            <a:lvl8pPr marR="0" lvl="7" algn="l" rtl="0">
              <a:spcBef>
                <a:spcPts val="0"/>
              </a:spcBef>
              <a:spcAft>
                <a:spcPts val="0"/>
              </a:spcAft>
              <a:buSzPts val="1400"/>
              <a:buNone/>
              <a:defRPr sz="3000" b="0" i="0" u="none" strike="noStrike" cap="none">
                <a:latin typeface="Open Sans"/>
                <a:ea typeface="Open Sans"/>
                <a:cs typeface="Open Sans"/>
                <a:sym typeface="Open Sans"/>
              </a:defRPr>
            </a:lvl8pPr>
            <a:lvl9pPr marR="0" lvl="8" algn="l" rtl="0">
              <a:spcBef>
                <a:spcPts val="0"/>
              </a:spcBef>
              <a:spcAft>
                <a:spcPts val="0"/>
              </a:spcAft>
              <a:buSzPts val="1400"/>
              <a:buNone/>
              <a:defRPr sz="3000" b="0" i="0" u="none" strike="noStrike" cap="none">
                <a:latin typeface="Open Sans"/>
                <a:ea typeface="Open Sans"/>
                <a:cs typeface="Open Sans"/>
                <a:sym typeface="Open Sans"/>
              </a:defRPr>
            </a:lvl9pPr>
          </a:lstStyle>
          <a:p>
            <a:endParaRPr/>
          </a:p>
        </p:txBody>
      </p:sp>
      <p:sp>
        <p:nvSpPr>
          <p:cNvPr id="62" name="Shape 62"/>
          <p:cNvSpPr txBox="1">
            <a:spLocks noGrp="1"/>
          </p:cNvSpPr>
          <p:nvPr>
            <p:ph type="body" idx="1"/>
          </p:nvPr>
        </p:nvSpPr>
        <p:spPr>
          <a:xfrm>
            <a:off x="4406000" y="228599"/>
            <a:ext cx="4313400" cy="46101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1pPr>
            <a:lvl2pPr marL="914400" marR="0" lvl="1"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L="1371600" marR="0" lvl="2"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3pPr>
            <a:lvl4pPr marL="1828800" marR="0" lvl="3"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5pPr>
            <a:lvl6pPr marL="2743200" marR="0" lvl="5"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6pPr>
            <a:lvl7pPr marL="3200400" marR="0" lvl="6"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7pPr>
            <a:lvl8pPr marL="3657600" marR="0" lvl="7"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8pPr>
            <a:lvl9pPr marL="4114800" marR="0" lvl="8"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Shape 64"/>
          <p:cNvSpPr txBox="1">
            <a:spLocks noGrp="1"/>
          </p:cNvSpPr>
          <p:nvPr>
            <p:ph type="sldNum" idx="12"/>
          </p:nvPr>
        </p:nvSpPr>
        <p:spPr>
          <a:xfrm>
            <a:off x="6553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endParaRPr/>
          </a:p>
          <a:p>
            <a:pPr marL="457200" lvl="1" indent="-88900">
              <a:spcBef>
                <a:spcPts val="0"/>
              </a:spcBef>
              <a:spcAft>
                <a:spcPts val="0"/>
              </a:spcAft>
              <a:buSzPts val="1800"/>
              <a:buFont typeface="Courier New"/>
              <a:buNone/>
            </a:pPr>
            <a:endParaRPr sz="1800">
              <a:solidFill>
                <a:schemeClr val="dk1"/>
              </a:solidFill>
            </a:endParaRPr>
          </a:p>
          <a:p>
            <a:pPr marL="914400" lvl="2" indent="-88900">
              <a:spcBef>
                <a:spcPts val="0"/>
              </a:spcBef>
              <a:spcAft>
                <a:spcPts val="0"/>
              </a:spcAft>
              <a:buSzPts val="1800"/>
              <a:buFont typeface="Noto Sans Symbols"/>
              <a:buNone/>
            </a:pPr>
            <a:endParaRPr sz="1800">
              <a:solidFill>
                <a:schemeClr val="dk1"/>
              </a:solidFill>
            </a:endParaRPr>
          </a:p>
          <a:p>
            <a:pPr marL="1371600" lvl="3" indent="-88900">
              <a:spcBef>
                <a:spcPts val="0"/>
              </a:spcBef>
              <a:spcAft>
                <a:spcPts val="0"/>
              </a:spcAft>
              <a:buSzPts val="1800"/>
              <a:buNone/>
            </a:pPr>
            <a:endParaRPr sz="1800">
              <a:solidFill>
                <a:schemeClr val="dk1"/>
              </a:solidFill>
            </a:endParaRPr>
          </a:p>
          <a:p>
            <a:pPr marL="1828800" lvl="4" indent="-88900">
              <a:spcBef>
                <a:spcPts val="0"/>
              </a:spcBef>
              <a:spcAft>
                <a:spcPts val="0"/>
              </a:spcAft>
              <a:buSzPts val="1800"/>
              <a:buFont typeface="Courier New"/>
              <a:buNone/>
            </a:pPr>
            <a:endParaRPr sz="1800">
              <a:solidFill>
                <a:schemeClr val="dk1"/>
              </a:solidFill>
            </a:endParaRPr>
          </a:p>
          <a:p>
            <a:pPr marL="2286000" lvl="5" indent="-88900">
              <a:spcBef>
                <a:spcPts val="0"/>
              </a:spcBef>
              <a:spcAft>
                <a:spcPts val="0"/>
              </a:spcAft>
              <a:buSzPts val="1800"/>
              <a:buFont typeface="Noto Sans Symbols"/>
              <a:buNone/>
            </a:pPr>
            <a:endParaRPr sz="1800">
              <a:solidFill>
                <a:schemeClr val="dk1"/>
              </a:solidFill>
            </a:endParaRPr>
          </a:p>
          <a:p>
            <a:pPr marL="2743200" lvl="6" indent="-88900">
              <a:spcBef>
                <a:spcPts val="0"/>
              </a:spcBef>
              <a:spcAft>
                <a:spcPts val="0"/>
              </a:spcAft>
              <a:buSzPts val="1800"/>
              <a:buNone/>
            </a:pPr>
            <a:endParaRPr sz="1800">
              <a:solidFill>
                <a:schemeClr val="dk1"/>
              </a:solidFill>
            </a:endParaRPr>
          </a:p>
          <a:p>
            <a:pPr marL="3200400" lvl="7" indent="-88900">
              <a:spcBef>
                <a:spcPts val="0"/>
              </a:spcBef>
              <a:spcAft>
                <a:spcPts val="0"/>
              </a:spcAft>
              <a:buSzPts val="1800"/>
              <a:buFont typeface="Courier New"/>
              <a:buNone/>
            </a:pPr>
            <a:endParaRPr sz="1800">
              <a:solidFill>
                <a:schemeClr val="dk1"/>
              </a:solidFill>
            </a:endParaRPr>
          </a:p>
          <a:p>
            <a:pPr marL="3657600" lvl="8" indent="-88900">
              <a:spcBef>
                <a:spcPts val="0"/>
              </a:spcBef>
              <a:spcAft>
                <a:spcPts val="0"/>
              </a:spcAft>
              <a:buSzPts val="1800"/>
              <a:buFont typeface="Noto Sans Symbols"/>
              <a:buNone/>
            </a:pPr>
            <a:endParaRPr sz="1800">
              <a:solidFill>
                <a:schemeClr val="dk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 Content2">
  <p:cSld name="Sub Content2">
    <p:spTree>
      <p:nvGrpSpPr>
        <p:cNvPr id="1" name="Shape 65"/>
        <p:cNvGrpSpPr/>
        <p:nvPr/>
      </p:nvGrpSpPr>
      <p:grpSpPr>
        <a:xfrm>
          <a:off x="0" y="0"/>
          <a:ext cx="0" cy="0"/>
          <a:chOff x="0" y="0"/>
          <a:chExt cx="0" cy="0"/>
        </a:xfrm>
      </p:grpSpPr>
      <p:pic>
        <p:nvPicPr>
          <p:cNvPr id="66" name="Shape 66"/>
          <p:cNvPicPr preferRelativeResize="0"/>
          <p:nvPr/>
        </p:nvPicPr>
        <p:blipFill rotWithShape="1">
          <a:blip r:embed="rId2">
            <a:alphaModFix/>
          </a:blip>
          <a:srcRect/>
          <a:stretch/>
        </p:blipFill>
        <p:spPr>
          <a:xfrm>
            <a:off x="0" y="0"/>
            <a:ext cx="6858001" cy="2659726"/>
          </a:xfrm>
          <a:prstGeom prst="rect">
            <a:avLst/>
          </a:prstGeom>
          <a:noFill/>
          <a:ln>
            <a:noFill/>
          </a:ln>
        </p:spPr>
      </p:pic>
      <p:sp>
        <p:nvSpPr>
          <p:cNvPr id="67" name="Shape 67"/>
          <p:cNvSpPr txBox="1">
            <a:spLocks noGrp="1"/>
          </p:cNvSpPr>
          <p:nvPr>
            <p:ph type="body" idx="1"/>
          </p:nvPr>
        </p:nvSpPr>
        <p:spPr>
          <a:xfrm>
            <a:off x="304800" y="2908800"/>
            <a:ext cx="8414700" cy="20406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1pPr>
            <a:lvl2pPr marL="914400" marR="0" lvl="1"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L="1371600" marR="0" lvl="2"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3pPr>
            <a:lvl4pPr marL="1828800" marR="0" lvl="3"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5pPr>
            <a:lvl6pPr marL="2743200" marR="0" lvl="5"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6pPr>
            <a:lvl7pPr marL="3200400" marR="0" lvl="6"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7pPr>
            <a:lvl8pPr marL="3657600" marR="0" lvl="7"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8pPr>
            <a:lvl9pPr marL="4114800" marR="0" lvl="8"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2 and 1/2">
  <p:cSld name="1/2 and 1/2">
    <p:spTree>
      <p:nvGrpSpPr>
        <p:cNvPr id="1" name="Shape 68"/>
        <p:cNvGrpSpPr/>
        <p:nvPr/>
      </p:nvGrpSpPr>
      <p:grpSpPr>
        <a:xfrm>
          <a:off x="0" y="0"/>
          <a:ext cx="0" cy="0"/>
          <a:chOff x="0" y="0"/>
          <a:chExt cx="0" cy="0"/>
        </a:xfrm>
      </p:grpSpPr>
      <p:pic>
        <p:nvPicPr>
          <p:cNvPr id="69" name="Shape 69"/>
          <p:cNvPicPr preferRelativeResize="0"/>
          <p:nvPr/>
        </p:nvPicPr>
        <p:blipFill rotWithShape="1">
          <a:blip r:embed="rId2">
            <a:alphaModFix/>
          </a:blip>
          <a:srcRect/>
          <a:stretch/>
        </p:blipFill>
        <p:spPr>
          <a:xfrm>
            <a:off x="0" y="0"/>
            <a:ext cx="3429000" cy="5143500"/>
          </a:xfrm>
          <a:prstGeom prst="rect">
            <a:avLst/>
          </a:prstGeom>
          <a:noFill/>
          <a:ln>
            <a:noFill/>
          </a:ln>
        </p:spPr>
      </p:pic>
      <p:sp>
        <p:nvSpPr>
          <p:cNvPr id="70" name="Shape 70"/>
          <p:cNvSpPr txBox="1">
            <a:spLocks noGrp="1"/>
          </p:cNvSpPr>
          <p:nvPr>
            <p:ph type="body" idx="1"/>
          </p:nvPr>
        </p:nvSpPr>
        <p:spPr>
          <a:xfrm>
            <a:off x="4764750" y="228599"/>
            <a:ext cx="3954600" cy="46101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1pPr>
            <a:lvl2pPr marL="914400" marR="0" lvl="1"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L="1371600" marR="0" lvl="2"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3pPr>
            <a:lvl4pPr marL="1828800" marR="0" lvl="3"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5pPr>
            <a:lvl6pPr marL="2743200" marR="0" lvl="5"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6pPr>
            <a:lvl7pPr marL="3200400" marR="0" lvl="6"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7pPr>
            <a:lvl8pPr marL="3657600" marR="0" lvl="7"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8pPr>
            <a:lvl9pPr marL="4114800" marR="0" lvl="8"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2 and 1/2 2">
  <p:cSld name="1/2 and 1/2 2">
    <p:spTree>
      <p:nvGrpSpPr>
        <p:cNvPr id="1" name="Shape 71"/>
        <p:cNvGrpSpPr/>
        <p:nvPr/>
      </p:nvGrpSpPr>
      <p:grpSpPr>
        <a:xfrm>
          <a:off x="0" y="0"/>
          <a:ext cx="0" cy="0"/>
          <a:chOff x="0" y="0"/>
          <a:chExt cx="0" cy="0"/>
        </a:xfrm>
      </p:grpSpPr>
      <p:pic>
        <p:nvPicPr>
          <p:cNvPr id="72" name="Shape 72"/>
          <p:cNvPicPr preferRelativeResize="0"/>
          <p:nvPr/>
        </p:nvPicPr>
        <p:blipFill rotWithShape="1">
          <a:blip r:embed="rId2">
            <a:alphaModFix/>
          </a:blip>
          <a:srcRect/>
          <a:stretch/>
        </p:blipFill>
        <p:spPr>
          <a:xfrm flipH="1">
            <a:off x="1137653" y="0"/>
            <a:ext cx="3412575" cy="5143500"/>
          </a:xfrm>
          <a:prstGeom prst="rect">
            <a:avLst/>
          </a:prstGeom>
          <a:noFill/>
          <a:ln>
            <a:noFill/>
          </a:ln>
        </p:spPr>
      </p:pic>
      <p:sp>
        <p:nvSpPr>
          <p:cNvPr id="73" name="Shape 73"/>
          <p:cNvSpPr txBox="1">
            <a:spLocks noGrp="1"/>
          </p:cNvSpPr>
          <p:nvPr>
            <p:ph type="body" idx="1"/>
          </p:nvPr>
        </p:nvSpPr>
        <p:spPr>
          <a:xfrm>
            <a:off x="4764750" y="228599"/>
            <a:ext cx="3954600" cy="46101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1pPr>
            <a:lvl2pPr marL="914400" marR="0" lvl="1"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L="1371600" marR="0" lvl="2"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3pPr>
            <a:lvl4pPr marL="1828800" marR="0" lvl="3"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5pPr>
            <a:lvl6pPr marL="2743200" marR="0" lvl="5"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6pPr>
            <a:lvl7pPr marL="3200400" marR="0" lvl="6"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7pPr>
            <a:lvl8pPr marL="3657600" marR="0" lvl="7"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8pPr>
            <a:lvl9pPr marL="4114800" marR="0" lvl="8"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Comparison">
  <p:cSld name="1_Comparison">
    <p:bg>
      <p:bgPr>
        <a:solidFill>
          <a:srgbClr val="00B0F0"/>
        </a:solidFill>
        <a:effectLst/>
      </p:bgPr>
    </p:bg>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457200" y="2857500"/>
            <a:ext cx="4040100" cy="1828800"/>
          </a:xfrm>
          <a:prstGeom prst="rect">
            <a:avLst/>
          </a:prstGeom>
          <a:noFill/>
          <a:ln>
            <a:noFill/>
          </a:ln>
        </p:spPr>
        <p:txBody>
          <a:bodyPr spcFirstLastPara="1" wrap="square" lIns="91425" tIns="91425" rIns="91425" bIns="91425" anchor="t" anchorCtr="0"/>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lt2"/>
                </a:solidFill>
                <a:latin typeface="Open Sans"/>
                <a:ea typeface="Open Sans"/>
                <a:cs typeface="Open Sans"/>
                <a:sym typeface="Open Sans"/>
              </a:defRPr>
            </a:lvl1pPr>
            <a:lvl2pPr marL="914400" marR="0" lvl="1" indent="-317500" algn="l" rtl="0">
              <a:lnSpc>
                <a:spcPct val="100000"/>
              </a:lnSpc>
              <a:spcBef>
                <a:spcPts val="0"/>
              </a:spcBef>
              <a:spcAft>
                <a:spcPts val="0"/>
              </a:spcAft>
              <a:buClr>
                <a:schemeClr val="dk1"/>
              </a:buClr>
              <a:buSzPts val="1400"/>
              <a:buFont typeface="Arial"/>
              <a:buChar char="●"/>
              <a:defRPr sz="1400" b="0" i="0" u="none" strike="noStrike" cap="none">
                <a:solidFill>
                  <a:schemeClr val="lt2"/>
                </a:solidFill>
                <a:latin typeface="Open Sans"/>
                <a:ea typeface="Open Sans"/>
                <a:cs typeface="Open Sans"/>
                <a:sym typeface="Open Sans"/>
              </a:defRPr>
            </a:lvl2pPr>
            <a:lvl3pPr marL="1371600" marR="0" lvl="2" indent="-304800" algn="l" rtl="0">
              <a:lnSpc>
                <a:spcPct val="100000"/>
              </a:lnSpc>
              <a:spcBef>
                <a:spcPts val="0"/>
              </a:spcBef>
              <a:spcAft>
                <a:spcPts val="0"/>
              </a:spcAft>
              <a:buClr>
                <a:schemeClr val="dk1"/>
              </a:buClr>
              <a:buSzPts val="1200"/>
              <a:buFont typeface="Arial"/>
              <a:buChar char="●"/>
              <a:defRPr sz="1200" b="0" i="0" u="none" strike="noStrike" cap="none">
                <a:solidFill>
                  <a:schemeClr val="lt2"/>
                </a:solidFill>
                <a:latin typeface="Open Sans"/>
                <a:ea typeface="Open Sans"/>
                <a:cs typeface="Open Sans"/>
                <a:sym typeface="Open Sans"/>
              </a:defRPr>
            </a:lvl3pPr>
            <a:lvl4pPr marL="1828800" marR="0" lvl="3" indent="-298450" algn="l" rtl="0">
              <a:lnSpc>
                <a:spcPct val="100000"/>
              </a:lnSpc>
              <a:spcBef>
                <a:spcPts val="0"/>
              </a:spcBef>
              <a:spcAft>
                <a:spcPts val="0"/>
              </a:spcAft>
              <a:buClr>
                <a:schemeClr val="dk1"/>
              </a:buClr>
              <a:buSzPts val="1100"/>
              <a:buFont typeface="Arial"/>
              <a:buChar char="●"/>
              <a:defRPr sz="1100" b="0" i="0" u="none" strike="noStrike" cap="none">
                <a:solidFill>
                  <a:schemeClr val="lt2"/>
                </a:solidFill>
                <a:latin typeface="Open Sans"/>
                <a:ea typeface="Open Sans"/>
                <a:cs typeface="Open Sans"/>
                <a:sym typeface="Open Sans"/>
              </a:defRPr>
            </a:lvl4pPr>
            <a:lvl5pPr marL="2286000" marR="0" lvl="4" indent="-298450" algn="l" rtl="0">
              <a:lnSpc>
                <a:spcPct val="100000"/>
              </a:lnSpc>
              <a:spcBef>
                <a:spcPts val="0"/>
              </a:spcBef>
              <a:spcAft>
                <a:spcPts val="0"/>
              </a:spcAft>
              <a:buClr>
                <a:schemeClr val="dk1"/>
              </a:buClr>
              <a:buSzPts val="1100"/>
              <a:buFont typeface="Arial"/>
              <a:buChar char="●"/>
              <a:defRPr sz="1100" b="0" i="0" u="none" strike="noStrike" cap="none">
                <a:solidFill>
                  <a:schemeClr val="lt2"/>
                </a:solidFill>
                <a:latin typeface="Open Sans"/>
                <a:ea typeface="Open Sans"/>
                <a:cs typeface="Open Sans"/>
                <a:sym typeface="Open Sans"/>
              </a:defRPr>
            </a:lvl5pPr>
            <a:lvl6pPr marL="2743200" marR="0" lvl="5"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6pPr>
            <a:lvl7pPr marL="3200400" marR="0" lvl="6"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7pPr>
            <a:lvl8pPr marL="3657600" marR="0" lvl="7"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8pPr>
            <a:lvl9pPr marL="4114800" marR="0" lvl="8"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9pPr>
          </a:lstStyle>
          <a:p>
            <a:endParaRPr/>
          </a:p>
        </p:txBody>
      </p:sp>
      <p:sp>
        <p:nvSpPr>
          <p:cNvPr id="76" name="Shape 76"/>
          <p:cNvSpPr txBox="1">
            <a:spLocks noGrp="1"/>
          </p:cNvSpPr>
          <p:nvPr>
            <p:ph type="body" idx="2"/>
          </p:nvPr>
        </p:nvSpPr>
        <p:spPr>
          <a:xfrm>
            <a:off x="4645025" y="2857500"/>
            <a:ext cx="4041900" cy="1828800"/>
          </a:xfrm>
          <a:prstGeom prst="rect">
            <a:avLst/>
          </a:prstGeom>
          <a:noFill/>
          <a:ln>
            <a:noFill/>
          </a:ln>
        </p:spPr>
        <p:txBody>
          <a:bodyPr spcFirstLastPara="1" wrap="square" lIns="91425" tIns="91425" rIns="91425" bIns="91425" anchor="t" anchorCtr="0"/>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lt2"/>
                </a:solidFill>
                <a:latin typeface="Open Sans"/>
                <a:ea typeface="Open Sans"/>
                <a:cs typeface="Open Sans"/>
                <a:sym typeface="Open Sans"/>
              </a:defRPr>
            </a:lvl1pPr>
            <a:lvl2pPr marL="914400" marR="0" lvl="1" indent="-317500" algn="l" rtl="0">
              <a:lnSpc>
                <a:spcPct val="100000"/>
              </a:lnSpc>
              <a:spcBef>
                <a:spcPts val="0"/>
              </a:spcBef>
              <a:spcAft>
                <a:spcPts val="0"/>
              </a:spcAft>
              <a:buClr>
                <a:schemeClr val="dk1"/>
              </a:buClr>
              <a:buSzPts val="1400"/>
              <a:buFont typeface="Arial"/>
              <a:buChar char="●"/>
              <a:defRPr sz="1400" b="0" i="0" u="none" strike="noStrike" cap="none">
                <a:solidFill>
                  <a:schemeClr val="lt2"/>
                </a:solidFill>
                <a:latin typeface="Open Sans"/>
                <a:ea typeface="Open Sans"/>
                <a:cs typeface="Open Sans"/>
                <a:sym typeface="Open Sans"/>
              </a:defRPr>
            </a:lvl2pPr>
            <a:lvl3pPr marL="1371600" marR="0" lvl="2" indent="-304800" algn="l" rtl="0">
              <a:lnSpc>
                <a:spcPct val="100000"/>
              </a:lnSpc>
              <a:spcBef>
                <a:spcPts val="0"/>
              </a:spcBef>
              <a:spcAft>
                <a:spcPts val="0"/>
              </a:spcAft>
              <a:buClr>
                <a:schemeClr val="dk1"/>
              </a:buClr>
              <a:buSzPts val="1200"/>
              <a:buFont typeface="Arial"/>
              <a:buChar char="●"/>
              <a:defRPr sz="1200" b="0" i="0" u="none" strike="noStrike" cap="none">
                <a:solidFill>
                  <a:schemeClr val="lt2"/>
                </a:solidFill>
                <a:latin typeface="Open Sans"/>
                <a:ea typeface="Open Sans"/>
                <a:cs typeface="Open Sans"/>
                <a:sym typeface="Open Sans"/>
              </a:defRPr>
            </a:lvl3pPr>
            <a:lvl4pPr marL="1828800" marR="0" lvl="3" indent="-298450" algn="l" rtl="0">
              <a:lnSpc>
                <a:spcPct val="100000"/>
              </a:lnSpc>
              <a:spcBef>
                <a:spcPts val="0"/>
              </a:spcBef>
              <a:spcAft>
                <a:spcPts val="0"/>
              </a:spcAft>
              <a:buClr>
                <a:schemeClr val="dk1"/>
              </a:buClr>
              <a:buSzPts val="1100"/>
              <a:buFont typeface="Arial"/>
              <a:buChar char="●"/>
              <a:defRPr sz="1100" b="0" i="0" u="none" strike="noStrike" cap="none">
                <a:solidFill>
                  <a:schemeClr val="lt2"/>
                </a:solidFill>
                <a:latin typeface="Open Sans"/>
                <a:ea typeface="Open Sans"/>
                <a:cs typeface="Open Sans"/>
                <a:sym typeface="Open Sans"/>
              </a:defRPr>
            </a:lvl4pPr>
            <a:lvl5pPr marL="2286000" marR="0" lvl="4" indent="-298450" algn="l" rtl="0">
              <a:lnSpc>
                <a:spcPct val="100000"/>
              </a:lnSpc>
              <a:spcBef>
                <a:spcPts val="0"/>
              </a:spcBef>
              <a:spcAft>
                <a:spcPts val="0"/>
              </a:spcAft>
              <a:buClr>
                <a:schemeClr val="dk1"/>
              </a:buClr>
              <a:buSzPts val="1100"/>
              <a:buFont typeface="Arial"/>
              <a:buChar char="●"/>
              <a:defRPr sz="1100" b="0" i="0" u="none" strike="noStrike" cap="none">
                <a:solidFill>
                  <a:schemeClr val="lt2"/>
                </a:solidFill>
                <a:latin typeface="Open Sans"/>
                <a:ea typeface="Open Sans"/>
                <a:cs typeface="Open Sans"/>
                <a:sym typeface="Open Sans"/>
              </a:defRPr>
            </a:lvl5pPr>
            <a:lvl6pPr marL="2743200" marR="0" lvl="5"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6pPr>
            <a:lvl7pPr marL="3200400" marR="0" lvl="6"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7pPr>
            <a:lvl8pPr marL="3657600" marR="0" lvl="7"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8pPr>
            <a:lvl9pPr marL="4114800" marR="0" lvl="8"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9pPr>
          </a:lstStyle>
          <a:p>
            <a:endParaRPr/>
          </a:p>
        </p:txBody>
      </p:sp>
      <p:sp>
        <p:nvSpPr>
          <p:cNvPr id="77" name="Shape 77"/>
          <p:cNvSpPr txBox="1">
            <a:spLocks noGrp="1"/>
          </p:cNvSpPr>
          <p:nvPr>
            <p:ph type="sldNum" idx="12"/>
          </p:nvPr>
        </p:nvSpPr>
        <p:spPr>
          <a:xfrm>
            <a:off x="6553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9pPr>
          </a:lstStyle>
          <a:p>
            <a:pPr marL="0" lvl="0" indent="0">
              <a:spcBef>
                <a:spcPts val="0"/>
              </a:spcBef>
              <a:spcAft>
                <a:spcPts val="0"/>
              </a:spcAft>
              <a:buNone/>
            </a:pPr>
            <a:endParaRPr/>
          </a:p>
          <a:p>
            <a:pPr marL="457200" lvl="1" indent="-88900">
              <a:spcBef>
                <a:spcPts val="0"/>
              </a:spcBef>
              <a:spcAft>
                <a:spcPts val="0"/>
              </a:spcAft>
              <a:buSzPts val="1800"/>
              <a:buFont typeface="Courier New"/>
              <a:buNone/>
            </a:pPr>
            <a:endParaRPr sz="1800">
              <a:solidFill>
                <a:schemeClr val="dk1"/>
              </a:solidFill>
            </a:endParaRPr>
          </a:p>
          <a:p>
            <a:pPr marL="914400" lvl="2" indent="-88900">
              <a:spcBef>
                <a:spcPts val="0"/>
              </a:spcBef>
              <a:spcAft>
                <a:spcPts val="0"/>
              </a:spcAft>
              <a:buSzPts val="1800"/>
              <a:buFont typeface="Noto Sans Symbols"/>
              <a:buNone/>
            </a:pPr>
            <a:endParaRPr sz="1800">
              <a:solidFill>
                <a:schemeClr val="dk1"/>
              </a:solidFill>
            </a:endParaRPr>
          </a:p>
          <a:p>
            <a:pPr marL="1371600" lvl="3" indent="-88900">
              <a:spcBef>
                <a:spcPts val="0"/>
              </a:spcBef>
              <a:spcAft>
                <a:spcPts val="0"/>
              </a:spcAft>
              <a:buSzPts val="1800"/>
              <a:buNone/>
            </a:pPr>
            <a:endParaRPr sz="1800">
              <a:solidFill>
                <a:schemeClr val="dk1"/>
              </a:solidFill>
            </a:endParaRPr>
          </a:p>
          <a:p>
            <a:pPr marL="1828800" lvl="4" indent="-88900">
              <a:spcBef>
                <a:spcPts val="0"/>
              </a:spcBef>
              <a:spcAft>
                <a:spcPts val="0"/>
              </a:spcAft>
              <a:buSzPts val="1800"/>
              <a:buFont typeface="Courier New"/>
              <a:buNone/>
            </a:pPr>
            <a:endParaRPr sz="1800">
              <a:solidFill>
                <a:schemeClr val="dk1"/>
              </a:solidFill>
            </a:endParaRPr>
          </a:p>
          <a:p>
            <a:pPr marL="2286000" lvl="5" indent="-88900">
              <a:spcBef>
                <a:spcPts val="0"/>
              </a:spcBef>
              <a:spcAft>
                <a:spcPts val="0"/>
              </a:spcAft>
              <a:buSzPts val="1800"/>
              <a:buFont typeface="Noto Sans Symbols"/>
              <a:buNone/>
            </a:pPr>
            <a:endParaRPr sz="1800">
              <a:solidFill>
                <a:schemeClr val="dk1"/>
              </a:solidFill>
            </a:endParaRPr>
          </a:p>
          <a:p>
            <a:pPr marL="2743200" lvl="6" indent="-88900">
              <a:spcBef>
                <a:spcPts val="0"/>
              </a:spcBef>
              <a:spcAft>
                <a:spcPts val="0"/>
              </a:spcAft>
              <a:buSzPts val="1800"/>
              <a:buNone/>
            </a:pPr>
            <a:endParaRPr sz="1800">
              <a:solidFill>
                <a:schemeClr val="dk1"/>
              </a:solidFill>
            </a:endParaRPr>
          </a:p>
          <a:p>
            <a:pPr marL="3200400" lvl="7" indent="-88900">
              <a:spcBef>
                <a:spcPts val="0"/>
              </a:spcBef>
              <a:spcAft>
                <a:spcPts val="0"/>
              </a:spcAft>
              <a:buSzPts val="1800"/>
              <a:buFont typeface="Courier New"/>
              <a:buNone/>
            </a:pPr>
            <a:endParaRPr sz="1800">
              <a:solidFill>
                <a:schemeClr val="dk1"/>
              </a:solidFill>
            </a:endParaRPr>
          </a:p>
          <a:p>
            <a:pPr marL="3657600" lvl="8" indent="-88900">
              <a:spcBef>
                <a:spcPts val="0"/>
              </a:spcBef>
              <a:spcAft>
                <a:spcPts val="0"/>
              </a:spcAft>
              <a:buSzPts val="1800"/>
              <a:buFont typeface="Noto Sans Symbols"/>
              <a:buNone/>
            </a:pPr>
            <a:endParaRPr sz="1800">
              <a:solidFill>
                <a:schemeClr val="dk1"/>
              </a:solidFill>
            </a:endParaRPr>
          </a:p>
        </p:txBody>
      </p:sp>
      <p:pic>
        <p:nvPicPr>
          <p:cNvPr id="78" name="Shape 78"/>
          <p:cNvPicPr preferRelativeResize="0"/>
          <p:nvPr/>
        </p:nvPicPr>
        <p:blipFill rotWithShape="1">
          <a:blip r:embed="rId2">
            <a:alphaModFix/>
          </a:blip>
          <a:srcRect/>
          <a:stretch/>
        </p:blipFill>
        <p:spPr>
          <a:xfrm>
            <a:off x="0" y="0"/>
            <a:ext cx="6857999" cy="27483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9"/>
        <p:cNvGrpSpPr/>
        <p:nvPr/>
      </p:nvGrpSpPr>
      <p:grpSpPr>
        <a:xfrm>
          <a:off x="0" y="0"/>
          <a:ext cx="0" cy="0"/>
          <a:chOff x="0" y="0"/>
          <a:chExt cx="0" cy="0"/>
        </a:xfrm>
      </p:grpSpPr>
      <p:sp>
        <p:nvSpPr>
          <p:cNvPr id="80" name="Shape 80"/>
          <p:cNvSpPr/>
          <p:nvPr/>
        </p:nvSpPr>
        <p:spPr>
          <a:xfrm>
            <a:off x="0" y="742950"/>
            <a:ext cx="2743200" cy="1839300"/>
          </a:xfrm>
          <a:prstGeom prst="rect">
            <a:avLst/>
          </a:prstGeom>
          <a:solidFill>
            <a:srgbClr val="21A9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Shape 81"/>
          <p:cNvSpPr txBox="1">
            <a:spLocks noGrp="1"/>
          </p:cNvSpPr>
          <p:nvPr>
            <p:ph type="ctrTitle"/>
          </p:nvPr>
        </p:nvSpPr>
        <p:spPr>
          <a:xfrm>
            <a:off x="304800" y="914400"/>
            <a:ext cx="2286000" cy="1542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2"/>
              </a:buClr>
              <a:buSzPts val="3000"/>
              <a:buFont typeface="Open Sans"/>
              <a:buNone/>
              <a:defRPr sz="3000" b="1" i="0" u="none" strike="noStrike" cap="none">
                <a:solidFill>
                  <a:schemeClr val="lt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3000"/>
              <a:buFont typeface="Open Sans"/>
              <a:buNone/>
              <a:defRPr sz="3000" b="0" i="0" u="none" strike="noStrike" cap="none">
                <a:solidFill>
                  <a:srgbClr val="000000"/>
                </a:solidFill>
                <a:latin typeface="Open Sans"/>
                <a:ea typeface="Open Sans"/>
                <a:cs typeface="Open Sans"/>
                <a:sym typeface="Open Sans"/>
              </a:defRPr>
            </a:lvl2pPr>
            <a:lvl3pPr marR="0" lvl="2" algn="l" rtl="0">
              <a:spcBef>
                <a:spcPts val="0"/>
              </a:spcBef>
              <a:spcAft>
                <a:spcPts val="0"/>
              </a:spcAft>
              <a:buSzPts val="1400"/>
              <a:buNone/>
              <a:defRPr sz="3000" b="0" i="0" u="none" strike="noStrike" cap="none">
                <a:latin typeface="Open Sans"/>
                <a:ea typeface="Open Sans"/>
                <a:cs typeface="Open Sans"/>
                <a:sym typeface="Open Sans"/>
              </a:defRPr>
            </a:lvl3pPr>
            <a:lvl4pPr marR="0" lvl="3" algn="l" rtl="0">
              <a:spcBef>
                <a:spcPts val="0"/>
              </a:spcBef>
              <a:spcAft>
                <a:spcPts val="0"/>
              </a:spcAft>
              <a:buSzPts val="1400"/>
              <a:buNone/>
              <a:defRPr sz="3000" b="0" i="0" u="none" strike="noStrike" cap="none">
                <a:latin typeface="Open Sans"/>
                <a:ea typeface="Open Sans"/>
                <a:cs typeface="Open Sans"/>
                <a:sym typeface="Open Sans"/>
              </a:defRPr>
            </a:lvl4pPr>
            <a:lvl5pPr marR="0" lvl="4" algn="l" rtl="0">
              <a:spcBef>
                <a:spcPts val="0"/>
              </a:spcBef>
              <a:spcAft>
                <a:spcPts val="0"/>
              </a:spcAft>
              <a:buSzPts val="1400"/>
              <a:buNone/>
              <a:defRPr sz="3000" b="0" i="0" u="none" strike="noStrike" cap="none">
                <a:latin typeface="Open Sans"/>
                <a:ea typeface="Open Sans"/>
                <a:cs typeface="Open Sans"/>
                <a:sym typeface="Open Sans"/>
              </a:defRPr>
            </a:lvl5pPr>
            <a:lvl6pPr marR="0" lvl="5" algn="l" rtl="0">
              <a:spcBef>
                <a:spcPts val="0"/>
              </a:spcBef>
              <a:spcAft>
                <a:spcPts val="0"/>
              </a:spcAft>
              <a:buSzPts val="1400"/>
              <a:buNone/>
              <a:defRPr sz="3000" b="0" i="0" u="none" strike="noStrike" cap="none">
                <a:latin typeface="Open Sans"/>
                <a:ea typeface="Open Sans"/>
                <a:cs typeface="Open Sans"/>
                <a:sym typeface="Open Sans"/>
              </a:defRPr>
            </a:lvl6pPr>
            <a:lvl7pPr marR="0" lvl="6" algn="l" rtl="0">
              <a:spcBef>
                <a:spcPts val="0"/>
              </a:spcBef>
              <a:spcAft>
                <a:spcPts val="0"/>
              </a:spcAft>
              <a:buSzPts val="1400"/>
              <a:buNone/>
              <a:defRPr sz="3000" b="0" i="0" u="none" strike="noStrike" cap="none">
                <a:latin typeface="Open Sans"/>
                <a:ea typeface="Open Sans"/>
                <a:cs typeface="Open Sans"/>
                <a:sym typeface="Open Sans"/>
              </a:defRPr>
            </a:lvl7pPr>
            <a:lvl8pPr marR="0" lvl="7" algn="l" rtl="0">
              <a:spcBef>
                <a:spcPts val="0"/>
              </a:spcBef>
              <a:spcAft>
                <a:spcPts val="0"/>
              </a:spcAft>
              <a:buSzPts val="1400"/>
              <a:buNone/>
              <a:defRPr sz="3000" b="0" i="0" u="none" strike="noStrike" cap="none">
                <a:latin typeface="Open Sans"/>
                <a:ea typeface="Open Sans"/>
                <a:cs typeface="Open Sans"/>
                <a:sym typeface="Open Sans"/>
              </a:defRPr>
            </a:lvl8pPr>
            <a:lvl9pPr marR="0" lvl="8" algn="l" rtl="0">
              <a:spcBef>
                <a:spcPts val="0"/>
              </a:spcBef>
              <a:spcAft>
                <a:spcPts val="0"/>
              </a:spcAft>
              <a:buSzPts val="1400"/>
              <a:buNone/>
              <a:defRPr sz="3000" b="0" i="0" u="none" strike="noStrike" cap="none">
                <a:latin typeface="Open Sans"/>
                <a:ea typeface="Open Sans"/>
                <a:cs typeface="Open Sans"/>
                <a:sym typeface="Open Sans"/>
              </a:defRPr>
            </a:lvl9pPr>
          </a:lstStyle>
          <a:p>
            <a:endParaRPr/>
          </a:p>
        </p:txBody>
      </p:sp>
      <p:pic>
        <p:nvPicPr>
          <p:cNvPr id="82" name="Shape 82"/>
          <p:cNvPicPr preferRelativeResize="0"/>
          <p:nvPr/>
        </p:nvPicPr>
        <p:blipFill rotWithShape="1">
          <a:blip r:embed="rId2">
            <a:alphaModFix/>
          </a:blip>
          <a:srcRect/>
          <a:stretch/>
        </p:blipFill>
        <p:spPr>
          <a:xfrm>
            <a:off x="2857500" y="742950"/>
            <a:ext cx="4714875" cy="1839375"/>
          </a:xfrm>
          <a:prstGeom prst="rect">
            <a:avLst/>
          </a:prstGeom>
          <a:noFill/>
          <a:ln>
            <a:noFill/>
          </a:ln>
        </p:spPr>
      </p:pic>
      <p:sp>
        <p:nvSpPr>
          <p:cNvPr id="83" name="Shape 83"/>
          <p:cNvSpPr txBox="1">
            <a:spLocks noGrp="1"/>
          </p:cNvSpPr>
          <p:nvPr>
            <p:ph type="body" idx="1"/>
          </p:nvPr>
        </p:nvSpPr>
        <p:spPr>
          <a:xfrm>
            <a:off x="304800" y="2761519"/>
            <a:ext cx="8414700" cy="21876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1pPr>
            <a:lvl2pPr marL="914400" marR="0" lvl="1"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L="1371600" marR="0" lvl="2"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3pPr>
            <a:lvl4pPr marL="1828800" marR="0" lvl="3"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5pPr>
            <a:lvl6pPr marL="2743200" marR="0" lvl="5"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6pPr>
            <a:lvl7pPr marL="3200400" marR="0" lvl="6"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7pPr>
            <a:lvl8pPr marL="3657600" marR="0" lvl="7"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8pPr>
            <a:lvl9pPr marL="4114800" marR="0" lvl="8"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4"/>
        <p:cNvGrpSpPr/>
        <p:nvPr/>
      </p:nvGrpSpPr>
      <p:grpSpPr>
        <a:xfrm>
          <a:off x="0" y="0"/>
          <a:ext cx="0" cy="0"/>
          <a:chOff x="0" y="0"/>
          <a:chExt cx="0" cy="0"/>
        </a:xfrm>
      </p:grpSpPr>
      <p:pic>
        <p:nvPicPr>
          <p:cNvPr id="85" name="Shape 85"/>
          <p:cNvPicPr preferRelativeResize="0"/>
          <p:nvPr/>
        </p:nvPicPr>
        <p:blipFill rotWithShape="1">
          <a:blip r:embed="rId2">
            <a:alphaModFix/>
          </a:blip>
          <a:srcRect/>
          <a:stretch/>
        </p:blipFill>
        <p:spPr>
          <a:xfrm>
            <a:off x="2286000" y="0"/>
            <a:ext cx="3432150" cy="5143501"/>
          </a:xfrm>
          <a:prstGeom prst="rect">
            <a:avLst/>
          </a:prstGeom>
          <a:noFill/>
          <a:ln>
            <a:noFill/>
          </a:ln>
        </p:spPr>
      </p:pic>
      <p:sp>
        <p:nvSpPr>
          <p:cNvPr id="86" name="Shape 86"/>
          <p:cNvSpPr/>
          <p:nvPr/>
        </p:nvSpPr>
        <p:spPr>
          <a:xfrm>
            <a:off x="0" y="587864"/>
            <a:ext cx="3276600" cy="2147700"/>
          </a:xfrm>
          <a:prstGeom prst="rect">
            <a:avLst/>
          </a:prstGeom>
          <a:solidFill>
            <a:srgbClr val="21A9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7" name="Shape 87"/>
          <p:cNvPicPr preferRelativeResize="0"/>
          <p:nvPr/>
        </p:nvPicPr>
        <p:blipFill rotWithShape="1">
          <a:blip r:embed="rId3">
            <a:alphaModFix/>
          </a:blip>
          <a:srcRect/>
          <a:stretch/>
        </p:blipFill>
        <p:spPr>
          <a:xfrm>
            <a:off x="7315200" y="4114800"/>
            <a:ext cx="1028700" cy="686475"/>
          </a:xfrm>
          <a:prstGeom prst="rect">
            <a:avLst/>
          </a:prstGeom>
          <a:noFill/>
          <a:ln>
            <a:noFill/>
          </a:ln>
        </p:spPr>
      </p:pic>
      <p:sp>
        <p:nvSpPr>
          <p:cNvPr id="88" name="Shape 88"/>
          <p:cNvSpPr txBox="1">
            <a:spLocks noGrp="1"/>
          </p:cNvSpPr>
          <p:nvPr>
            <p:ph type="title"/>
          </p:nvPr>
        </p:nvSpPr>
        <p:spPr>
          <a:xfrm>
            <a:off x="228600" y="837055"/>
            <a:ext cx="2743200" cy="1677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3000"/>
              <a:buFont typeface="Open Sans"/>
              <a:buNone/>
              <a:defRPr sz="3000" b="1" i="0" u="none" strike="noStrike" cap="none">
                <a:solidFill>
                  <a:schemeClr val="lt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89"/>
        <p:cNvGrpSpPr/>
        <p:nvPr/>
      </p:nvGrpSpPr>
      <p:grpSpPr>
        <a:xfrm>
          <a:off x="0" y="0"/>
          <a:ext cx="0" cy="0"/>
          <a:chOff x="0" y="0"/>
          <a:chExt cx="0" cy="0"/>
        </a:xfrm>
      </p:grpSpPr>
      <p:sp>
        <p:nvSpPr>
          <p:cNvPr id="90" name="Shape 90"/>
          <p:cNvSpPr/>
          <p:nvPr/>
        </p:nvSpPr>
        <p:spPr>
          <a:xfrm flipH="1">
            <a:off x="2285860" y="0"/>
            <a:ext cx="4576200" cy="5143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Shape 91"/>
          <p:cNvSpPr/>
          <p:nvPr/>
        </p:nvSpPr>
        <p:spPr>
          <a:xfrm>
            <a:off x="0" y="587864"/>
            <a:ext cx="3276600" cy="2147700"/>
          </a:xfrm>
          <a:prstGeom prst="rect">
            <a:avLst/>
          </a:prstGeom>
          <a:solidFill>
            <a:srgbClr val="21A9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2" name="Shape 92"/>
          <p:cNvPicPr preferRelativeResize="0"/>
          <p:nvPr/>
        </p:nvPicPr>
        <p:blipFill rotWithShape="1">
          <a:blip r:embed="rId2">
            <a:alphaModFix/>
          </a:blip>
          <a:srcRect/>
          <a:stretch/>
        </p:blipFill>
        <p:spPr>
          <a:xfrm>
            <a:off x="7315200" y="4114800"/>
            <a:ext cx="1028700" cy="686475"/>
          </a:xfrm>
          <a:prstGeom prst="rect">
            <a:avLst/>
          </a:prstGeom>
          <a:noFill/>
          <a:ln>
            <a:noFill/>
          </a:ln>
        </p:spPr>
      </p:pic>
      <p:sp>
        <p:nvSpPr>
          <p:cNvPr id="93" name="Shape 93"/>
          <p:cNvSpPr txBox="1">
            <a:spLocks noGrp="1"/>
          </p:cNvSpPr>
          <p:nvPr>
            <p:ph type="title"/>
          </p:nvPr>
        </p:nvSpPr>
        <p:spPr>
          <a:xfrm>
            <a:off x="228600" y="837055"/>
            <a:ext cx="2743200" cy="1677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3000"/>
              <a:buFont typeface="Open Sans"/>
              <a:buNone/>
              <a:defRPr sz="3000" b="1" i="0" u="none" strike="noStrike" cap="none">
                <a:solidFill>
                  <a:schemeClr val="lt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94"/>
        <p:cNvGrpSpPr/>
        <p:nvPr/>
      </p:nvGrpSpPr>
      <p:grpSpPr>
        <a:xfrm>
          <a:off x="0" y="0"/>
          <a:ext cx="0" cy="0"/>
          <a:chOff x="0" y="0"/>
          <a:chExt cx="0" cy="0"/>
        </a:xfrm>
      </p:grpSpPr>
      <p:pic>
        <p:nvPicPr>
          <p:cNvPr id="95" name="Shape 95"/>
          <p:cNvPicPr preferRelativeResize="0"/>
          <p:nvPr/>
        </p:nvPicPr>
        <p:blipFill rotWithShape="1">
          <a:blip r:embed="rId2">
            <a:alphaModFix/>
          </a:blip>
          <a:srcRect/>
          <a:stretch/>
        </p:blipFill>
        <p:spPr>
          <a:xfrm>
            <a:off x="2286000" y="0"/>
            <a:ext cx="3429000" cy="5143500"/>
          </a:xfrm>
          <a:prstGeom prst="rect">
            <a:avLst/>
          </a:prstGeom>
          <a:noFill/>
          <a:ln>
            <a:noFill/>
          </a:ln>
        </p:spPr>
      </p:pic>
      <p:sp>
        <p:nvSpPr>
          <p:cNvPr id="96" name="Shape 96"/>
          <p:cNvSpPr/>
          <p:nvPr/>
        </p:nvSpPr>
        <p:spPr>
          <a:xfrm>
            <a:off x="0" y="587864"/>
            <a:ext cx="3276600" cy="2147700"/>
          </a:xfrm>
          <a:prstGeom prst="rect">
            <a:avLst/>
          </a:prstGeom>
          <a:solidFill>
            <a:srgbClr val="21A9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7" name="Shape 97"/>
          <p:cNvPicPr preferRelativeResize="0"/>
          <p:nvPr/>
        </p:nvPicPr>
        <p:blipFill rotWithShape="1">
          <a:blip r:embed="rId3">
            <a:alphaModFix/>
          </a:blip>
          <a:srcRect/>
          <a:stretch/>
        </p:blipFill>
        <p:spPr>
          <a:xfrm>
            <a:off x="7315200" y="4114800"/>
            <a:ext cx="1028700" cy="686475"/>
          </a:xfrm>
          <a:prstGeom prst="rect">
            <a:avLst/>
          </a:prstGeom>
          <a:noFill/>
          <a:ln>
            <a:noFill/>
          </a:ln>
        </p:spPr>
      </p:pic>
      <p:sp>
        <p:nvSpPr>
          <p:cNvPr id="98" name="Shape 98"/>
          <p:cNvSpPr txBox="1">
            <a:spLocks noGrp="1"/>
          </p:cNvSpPr>
          <p:nvPr>
            <p:ph type="title"/>
          </p:nvPr>
        </p:nvSpPr>
        <p:spPr>
          <a:xfrm>
            <a:off x="228600" y="837055"/>
            <a:ext cx="2743200" cy="1677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3000"/>
              <a:buFont typeface="Open Sans"/>
              <a:buNone/>
              <a:defRPr sz="3000" b="1" i="0" u="none" strike="noStrike" cap="none">
                <a:solidFill>
                  <a:schemeClr val="lt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6_Title Only Build Your Own">
  <p:cSld name="6_Title Only Build Your Own">
    <p:spTree>
      <p:nvGrpSpPr>
        <p:cNvPr id="1" name="Shape 99"/>
        <p:cNvGrpSpPr/>
        <p:nvPr/>
      </p:nvGrpSpPr>
      <p:grpSpPr>
        <a:xfrm>
          <a:off x="0" y="0"/>
          <a:ext cx="0" cy="0"/>
          <a:chOff x="0" y="0"/>
          <a:chExt cx="0" cy="0"/>
        </a:xfrm>
      </p:grpSpPr>
      <p:sp>
        <p:nvSpPr>
          <p:cNvPr id="100" name="Shape 100"/>
          <p:cNvSpPr/>
          <p:nvPr/>
        </p:nvSpPr>
        <p:spPr>
          <a:xfrm>
            <a:off x="0" y="587864"/>
            <a:ext cx="3276600" cy="2147700"/>
          </a:xfrm>
          <a:prstGeom prst="rect">
            <a:avLst/>
          </a:prstGeom>
          <a:solidFill>
            <a:srgbClr val="21A9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1" name="Shape 101"/>
          <p:cNvPicPr preferRelativeResize="0"/>
          <p:nvPr/>
        </p:nvPicPr>
        <p:blipFill rotWithShape="1">
          <a:blip r:embed="rId2">
            <a:alphaModFix/>
          </a:blip>
          <a:srcRect/>
          <a:stretch/>
        </p:blipFill>
        <p:spPr>
          <a:xfrm>
            <a:off x="7315200" y="4114800"/>
            <a:ext cx="1028700" cy="686475"/>
          </a:xfrm>
          <a:prstGeom prst="rect">
            <a:avLst/>
          </a:prstGeom>
          <a:noFill/>
          <a:ln>
            <a:noFill/>
          </a:ln>
        </p:spPr>
      </p:pic>
      <p:sp>
        <p:nvSpPr>
          <p:cNvPr id="102" name="Shape 102"/>
          <p:cNvSpPr txBox="1">
            <a:spLocks noGrp="1"/>
          </p:cNvSpPr>
          <p:nvPr>
            <p:ph type="title"/>
          </p:nvPr>
        </p:nvSpPr>
        <p:spPr>
          <a:xfrm>
            <a:off x="228600" y="837055"/>
            <a:ext cx="2743200" cy="1677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3000"/>
              <a:buFont typeface="Open Sans"/>
              <a:buNone/>
              <a:defRPr sz="3000" b="1" i="0" u="none" strike="noStrike" cap="none">
                <a:solidFill>
                  <a:schemeClr val="lt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03" name="Shape 103"/>
          <p:cNvSpPr>
            <a:spLocks noGrp="1"/>
          </p:cNvSpPr>
          <p:nvPr>
            <p:ph type="pic" idx="2"/>
          </p:nvPr>
        </p:nvSpPr>
        <p:spPr>
          <a:xfrm>
            <a:off x="2286000" y="0"/>
            <a:ext cx="4572000" cy="51435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104"/>
        <p:cNvGrpSpPr/>
        <p:nvPr/>
      </p:nvGrpSpPr>
      <p:grpSpPr>
        <a:xfrm>
          <a:off x="0" y="0"/>
          <a:ext cx="0" cy="0"/>
          <a:chOff x="0" y="0"/>
          <a:chExt cx="0" cy="0"/>
        </a:xfrm>
      </p:grpSpPr>
      <p:sp>
        <p:nvSpPr>
          <p:cNvPr id="105" name="Shape 105"/>
          <p:cNvSpPr/>
          <p:nvPr/>
        </p:nvSpPr>
        <p:spPr>
          <a:xfrm>
            <a:off x="0" y="824231"/>
            <a:ext cx="3276600" cy="2147700"/>
          </a:xfrm>
          <a:prstGeom prst="rect">
            <a:avLst/>
          </a:prstGeom>
          <a:solidFill>
            <a:srgbClr val="21A9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6" name="Shape 106"/>
          <p:cNvPicPr preferRelativeResize="0"/>
          <p:nvPr/>
        </p:nvPicPr>
        <p:blipFill rotWithShape="1">
          <a:blip r:embed="rId2">
            <a:alphaModFix/>
          </a:blip>
          <a:srcRect/>
          <a:stretch/>
        </p:blipFill>
        <p:spPr>
          <a:xfrm>
            <a:off x="7315200" y="4114800"/>
            <a:ext cx="1028700" cy="686475"/>
          </a:xfrm>
          <a:prstGeom prst="rect">
            <a:avLst/>
          </a:prstGeom>
          <a:noFill/>
          <a:ln>
            <a:noFill/>
          </a:ln>
        </p:spPr>
      </p:pic>
      <p:sp>
        <p:nvSpPr>
          <p:cNvPr id="107" name="Shape 107"/>
          <p:cNvSpPr txBox="1">
            <a:spLocks noGrp="1"/>
          </p:cNvSpPr>
          <p:nvPr>
            <p:ph type="title"/>
          </p:nvPr>
        </p:nvSpPr>
        <p:spPr>
          <a:xfrm>
            <a:off x="228600" y="1073422"/>
            <a:ext cx="2743200" cy="1677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3000"/>
              <a:buFont typeface="Open Sans"/>
              <a:buNone/>
              <a:defRPr sz="3000" b="1" i="0" u="none" strike="noStrike" cap="none">
                <a:solidFill>
                  <a:schemeClr val="lt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pic>
        <p:nvPicPr>
          <p:cNvPr id="108" name="Shape 108"/>
          <p:cNvPicPr preferRelativeResize="0"/>
          <p:nvPr/>
        </p:nvPicPr>
        <p:blipFill rotWithShape="1">
          <a:blip r:embed="rId3">
            <a:alphaModFix/>
          </a:blip>
          <a:srcRect/>
          <a:stretch/>
        </p:blipFill>
        <p:spPr>
          <a:xfrm>
            <a:off x="3352800" y="824231"/>
            <a:ext cx="4353750" cy="2147625"/>
          </a:xfrm>
          <a:prstGeom prst="rect">
            <a:avLst/>
          </a:prstGeom>
          <a:noFill/>
          <a:ln>
            <a:noFill/>
          </a:ln>
        </p:spPr>
      </p:pic>
      <p:sp>
        <p:nvSpPr>
          <p:cNvPr id="109" name="Shape 109"/>
          <p:cNvSpPr txBox="1"/>
          <p:nvPr/>
        </p:nvSpPr>
        <p:spPr>
          <a:xfrm>
            <a:off x="3376125" y="3138206"/>
            <a:ext cx="5226600" cy="93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Open Sans"/>
              <a:ea typeface="Open Sans"/>
              <a:cs typeface="Open Sans"/>
              <a:sym typeface="Open Sans"/>
            </a:endParaRPr>
          </a:p>
        </p:txBody>
      </p:sp>
      <p:sp>
        <p:nvSpPr>
          <p:cNvPr id="110" name="Shape 110"/>
          <p:cNvSpPr txBox="1">
            <a:spLocks noGrp="1"/>
          </p:cNvSpPr>
          <p:nvPr>
            <p:ph type="body" idx="1"/>
          </p:nvPr>
        </p:nvSpPr>
        <p:spPr>
          <a:xfrm>
            <a:off x="3338375" y="3109894"/>
            <a:ext cx="5551200" cy="929100"/>
          </a:xfrm>
          <a:prstGeom prst="rect">
            <a:avLst/>
          </a:prstGeom>
          <a:noFill/>
          <a:ln>
            <a:noFill/>
          </a:ln>
        </p:spPr>
        <p:txBody>
          <a:bodyPr spcFirstLastPara="1" wrap="square" lIns="91425" tIns="91425" rIns="91425" bIns="91425" anchor="t" anchorCtr="0"/>
          <a:lstStyle>
            <a:lvl1pPr marL="457200" marR="0" lvl="0"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1pPr>
            <a:lvl2pPr marL="914400" marR="0" lvl="1"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2pPr>
            <a:lvl3pPr marL="1371600" marR="0" lvl="2"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3pPr>
            <a:lvl4pPr marL="1828800" marR="0" lvl="3"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5pPr>
            <a:lvl6pPr marL="2743200" marR="0" lvl="5"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6pPr>
            <a:lvl7pPr marL="3200400" marR="0" lvl="6"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7pPr>
            <a:lvl8pPr marL="3657600" marR="0" lvl="7"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8pPr>
            <a:lvl9pPr marL="4114800" marR="0" lvl="8"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5_Title Only">
  <p:cSld name="5_Title Only">
    <p:spTree>
      <p:nvGrpSpPr>
        <p:cNvPr id="1" name="Shape 111"/>
        <p:cNvGrpSpPr/>
        <p:nvPr/>
      </p:nvGrpSpPr>
      <p:grpSpPr>
        <a:xfrm>
          <a:off x="0" y="0"/>
          <a:ext cx="0" cy="0"/>
          <a:chOff x="0" y="0"/>
          <a:chExt cx="0" cy="0"/>
        </a:xfrm>
      </p:grpSpPr>
      <p:sp>
        <p:nvSpPr>
          <p:cNvPr id="112" name="Shape 112"/>
          <p:cNvSpPr/>
          <p:nvPr/>
        </p:nvSpPr>
        <p:spPr>
          <a:xfrm>
            <a:off x="0" y="824231"/>
            <a:ext cx="3276600" cy="2147700"/>
          </a:xfrm>
          <a:prstGeom prst="rect">
            <a:avLst/>
          </a:prstGeom>
          <a:solidFill>
            <a:srgbClr val="21A9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3" name="Shape 113"/>
          <p:cNvPicPr preferRelativeResize="0"/>
          <p:nvPr/>
        </p:nvPicPr>
        <p:blipFill rotWithShape="1">
          <a:blip r:embed="rId2">
            <a:alphaModFix/>
          </a:blip>
          <a:srcRect/>
          <a:stretch/>
        </p:blipFill>
        <p:spPr>
          <a:xfrm>
            <a:off x="7315200" y="4114800"/>
            <a:ext cx="1028700" cy="686475"/>
          </a:xfrm>
          <a:prstGeom prst="rect">
            <a:avLst/>
          </a:prstGeom>
          <a:noFill/>
          <a:ln>
            <a:noFill/>
          </a:ln>
        </p:spPr>
      </p:pic>
      <p:sp>
        <p:nvSpPr>
          <p:cNvPr id="114" name="Shape 114"/>
          <p:cNvSpPr txBox="1">
            <a:spLocks noGrp="1"/>
          </p:cNvSpPr>
          <p:nvPr>
            <p:ph type="title"/>
          </p:nvPr>
        </p:nvSpPr>
        <p:spPr>
          <a:xfrm>
            <a:off x="228600" y="1073422"/>
            <a:ext cx="2743200" cy="1677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3000"/>
              <a:buFont typeface="Open Sans"/>
              <a:buNone/>
              <a:defRPr sz="3000" b="1" i="0" u="none" strike="noStrike" cap="none">
                <a:solidFill>
                  <a:schemeClr val="lt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pic>
        <p:nvPicPr>
          <p:cNvPr id="115" name="Shape 115"/>
          <p:cNvPicPr preferRelativeResize="0"/>
          <p:nvPr/>
        </p:nvPicPr>
        <p:blipFill rotWithShape="1">
          <a:blip r:embed="rId3">
            <a:alphaModFix/>
          </a:blip>
          <a:srcRect/>
          <a:stretch/>
        </p:blipFill>
        <p:spPr>
          <a:xfrm>
            <a:off x="3314700" y="824231"/>
            <a:ext cx="4371975" cy="2147625"/>
          </a:xfrm>
          <a:prstGeom prst="rect">
            <a:avLst/>
          </a:prstGeom>
          <a:noFill/>
          <a:ln>
            <a:noFill/>
          </a:ln>
        </p:spPr>
      </p:pic>
      <p:sp>
        <p:nvSpPr>
          <p:cNvPr id="116" name="Shape 116"/>
          <p:cNvSpPr txBox="1">
            <a:spLocks noGrp="1"/>
          </p:cNvSpPr>
          <p:nvPr>
            <p:ph type="body" idx="1"/>
          </p:nvPr>
        </p:nvSpPr>
        <p:spPr>
          <a:xfrm>
            <a:off x="3338375" y="3109894"/>
            <a:ext cx="5551200" cy="929100"/>
          </a:xfrm>
          <a:prstGeom prst="rect">
            <a:avLst/>
          </a:prstGeom>
          <a:noFill/>
          <a:ln>
            <a:noFill/>
          </a:ln>
        </p:spPr>
        <p:txBody>
          <a:bodyPr spcFirstLastPara="1" wrap="square" lIns="91425" tIns="91425" rIns="91425" bIns="91425" anchor="t" anchorCtr="0"/>
          <a:lstStyle>
            <a:lvl1pPr marL="457200" marR="0" lvl="0"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1pPr>
            <a:lvl2pPr marL="914400" marR="0" lvl="1"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2pPr>
            <a:lvl3pPr marL="1371600" marR="0" lvl="2"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3pPr>
            <a:lvl4pPr marL="1828800" marR="0" lvl="3"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5pPr>
            <a:lvl6pPr marL="2743200" marR="0" lvl="5"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6pPr>
            <a:lvl7pPr marL="3200400" marR="0" lvl="6"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7pPr>
            <a:lvl8pPr marL="3657600" marR="0" lvl="7"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8pPr>
            <a:lvl9pPr marL="4114800" marR="0" lvl="8"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6_Title Only - Build Your Own">
  <p:cSld name="6_Title Only - Build Your Own">
    <p:spTree>
      <p:nvGrpSpPr>
        <p:cNvPr id="1" name="Shape 117"/>
        <p:cNvGrpSpPr/>
        <p:nvPr/>
      </p:nvGrpSpPr>
      <p:grpSpPr>
        <a:xfrm>
          <a:off x="0" y="0"/>
          <a:ext cx="0" cy="0"/>
          <a:chOff x="0" y="0"/>
          <a:chExt cx="0" cy="0"/>
        </a:xfrm>
      </p:grpSpPr>
      <p:sp>
        <p:nvSpPr>
          <p:cNvPr id="118" name="Shape 118"/>
          <p:cNvSpPr/>
          <p:nvPr/>
        </p:nvSpPr>
        <p:spPr>
          <a:xfrm>
            <a:off x="0" y="824231"/>
            <a:ext cx="3276600" cy="2147700"/>
          </a:xfrm>
          <a:prstGeom prst="rect">
            <a:avLst/>
          </a:prstGeom>
          <a:solidFill>
            <a:srgbClr val="21A9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9" name="Shape 119"/>
          <p:cNvPicPr preferRelativeResize="0"/>
          <p:nvPr/>
        </p:nvPicPr>
        <p:blipFill rotWithShape="1">
          <a:blip r:embed="rId2">
            <a:alphaModFix/>
          </a:blip>
          <a:srcRect/>
          <a:stretch/>
        </p:blipFill>
        <p:spPr>
          <a:xfrm>
            <a:off x="7315200" y="4114800"/>
            <a:ext cx="1028700" cy="686475"/>
          </a:xfrm>
          <a:prstGeom prst="rect">
            <a:avLst/>
          </a:prstGeom>
          <a:noFill/>
          <a:ln>
            <a:noFill/>
          </a:ln>
        </p:spPr>
      </p:pic>
      <p:sp>
        <p:nvSpPr>
          <p:cNvPr id="120" name="Shape 120"/>
          <p:cNvSpPr txBox="1">
            <a:spLocks noGrp="1"/>
          </p:cNvSpPr>
          <p:nvPr>
            <p:ph type="title"/>
          </p:nvPr>
        </p:nvSpPr>
        <p:spPr>
          <a:xfrm>
            <a:off x="228600" y="1073422"/>
            <a:ext cx="2743200" cy="1677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3000"/>
              <a:buFont typeface="Open Sans"/>
              <a:buNone/>
              <a:defRPr sz="3000" b="1" i="0" u="none" strike="noStrike" cap="none">
                <a:solidFill>
                  <a:schemeClr val="lt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1" name="Shape 121"/>
          <p:cNvSpPr>
            <a:spLocks noGrp="1"/>
          </p:cNvSpPr>
          <p:nvPr>
            <p:ph type="pic" idx="2"/>
          </p:nvPr>
        </p:nvSpPr>
        <p:spPr>
          <a:xfrm>
            <a:off x="3352800" y="823913"/>
            <a:ext cx="5791200" cy="21477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122" name="Shape 122"/>
          <p:cNvSpPr txBox="1">
            <a:spLocks noGrp="1"/>
          </p:cNvSpPr>
          <p:nvPr>
            <p:ph type="body" idx="1"/>
          </p:nvPr>
        </p:nvSpPr>
        <p:spPr>
          <a:xfrm>
            <a:off x="3338375" y="3109894"/>
            <a:ext cx="5551200" cy="929100"/>
          </a:xfrm>
          <a:prstGeom prst="rect">
            <a:avLst/>
          </a:prstGeom>
          <a:noFill/>
          <a:ln>
            <a:noFill/>
          </a:ln>
        </p:spPr>
        <p:txBody>
          <a:bodyPr spcFirstLastPara="1" wrap="square" lIns="91425" tIns="91425" rIns="91425" bIns="91425" anchor="t" anchorCtr="0"/>
          <a:lstStyle>
            <a:lvl1pPr marL="457200" marR="0" lvl="0"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1pPr>
            <a:lvl2pPr marL="914400" marR="0" lvl="1"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2pPr>
            <a:lvl3pPr marL="1371600" marR="0" lvl="2"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3pPr>
            <a:lvl4pPr marL="1828800" marR="0" lvl="3"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5pPr>
            <a:lvl6pPr marL="2743200" marR="0" lvl="5"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6pPr>
            <a:lvl7pPr marL="3200400" marR="0" lvl="6"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7pPr>
            <a:lvl8pPr marL="3657600" marR="0" lvl="7"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8pPr>
            <a:lvl9pPr marL="4114800" marR="0" lvl="8"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2">
  <p:cSld name="Title and Content2">
    <p:spTree>
      <p:nvGrpSpPr>
        <p:cNvPr id="1" name="Shape 123"/>
        <p:cNvGrpSpPr/>
        <p:nvPr/>
      </p:nvGrpSpPr>
      <p:grpSpPr>
        <a:xfrm>
          <a:off x="0" y="0"/>
          <a:ext cx="0" cy="0"/>
          <a:chOff x="0" y="0"/>
          <a:chExt cx="0" cy="0"/>
        </a:xfrm>
      </p:grpSpPr>
      <p:sp>
        <p:nvSpPr>
          <p:cNvPr id="124" name="Shape 124"/>
          <p:cNvSpPr/>
          <p:nvPr/>
        </p:nvSpPr>
        <p:spPr>
          <a:xfrm>
            <a:off x="0" y="742950"/>
            <a:ext cx="2743200" cy="1839300"/>
          </a:xfrm>
          <a:prstGeom prst="rect">
            <a:avLst/>
          </a:prstGeom>
          <a:solidFill>
            <a:srgbClr val="21A9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Shape 125"/>
          <p:cNvSpPr txBox="1">
            <a:spLocks noGrp="1"/>
          </p:cNvSpPr>
          <p:nvPr>
            <p:ph type="ctrTitle"/>
          </p:nvPr>
        </p:nvSpPr>
        <p:spPr>
          <a:xfrm>
            <a:off x="304800" y="914400"/>
            <a:ext cx="2286000" cy="1542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2"/>
              </a:buClr>
              <a:buSzPts val="3000"/>
              <a:buFont typeface="Open Sans"/>
              <a:buNone/>
              <a:defRPr sz="3000" b="1" i="0" u="none" strike="noStrike" cap="none">
                <a:solidFill>
                  <a:schemeClr val="lt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3000"/>
              <a:buFont typeface="Open Sans"/>
              <a:buNone/>
              <a:defRPr sz="3000" b="0" i="0" u="none" strike="noStrike" cap="none">
                <a:solidFill>
                  <a:srgbClr val="000000"/>
                </a:solidFill>
                <a:latin typeface="Open Sans"/>
                <a:ea typeface="Open Sans"/>
                <a:cs typeface="Open Sans"/>
                <a:sym typeface="Open Sans"/>
              </a:defRPr>
            </a:lvl2pPr>
            <a:lvl3pPr marR="0" lvl="2" algn="l" rtl="0">
              <a:spcBef>
                <a:spcPts val="0"/>
              </a:spcBef>
              <a:spcAft>
                <a:spcPts val="0"/>
              </a:spcAft>
              <a:buSzPts val="1400"/>
              <a:buNone/>
              <a:defRPr sz="3000" b="0" i="0" u="none" strike="noStrike" cap="none">
                <a:latin typeface="Open Sans"/>
                <a:ea typeface="Open Sans"/>
                <a:cs typeface="Open Sans"/>
                <a:sym typeface="Open Sans"/>
              </a:defRPr>
            </a:lvl3pPr>
            <a:lvl4pPr marR="0" lvl="3" algn="l" rtl="0">
              <a:spcBef>
                <a:spcPts val="0"/>
              </a:spcBef>
              <a:spcAft>
                <a:spcPts val="0"/>
              </a:spcAft>
              <a:buSzPts val="1400"/>
              <a:buNone/>
              <a:defRPr sz="3000" b="0" i="0" u="none" strike="noStrike" cap="none">
                <a:latin typeface="Open Sans"/>
                <a:ea typeface="Open Sans"/>
                <a:cs typeface="Open Sans"/>
                <a:sym typeface="Open Sans"/>
              </a:defRPr>
            </a:lvl4pPr>
            <a:lvl5pPr marR="0" lvl="4" algn="l" rtl="0">
              <a:spcBef>
                <a:spcPts val="0"/>
              </a:spcBef>
              <a:spcAft>
                <a:spcPts val="0"/>
              </a:spcAft>
              <a:buSzPts val="1400"/>
              <a:buNone/>
              <a:defRPr sz="3000" b="0" i="0" u="none" strike="noStrike" cap="none">
                <a:latin typeface="Open Sans"/>
                <a:ea typeface="Open Sans"/>
                <a:cs typeface="Open Sans"/>
                <a:sym typeface="Open Sans"/>
              </a:defRPr>
            </a:lvl5pPr>
            <a:lvl6pPr marR="0" lvl="5" algn="l" rtl="0">
              <a:spcBef>
                <a:spcPts val="0"/>
              </a:spcBef>
              <a:spcAft>
                <a:spcPts val="0"/>
              </a:spcAft>
              <a:buSzPts val="1400"/>
              <a:buNone/>
              <a:defRPr sz="3000" b="0" i="0" u="none" strike="noStrike" cap="none">
                <a:latin typeface="Open Sans"/>
                <a:ea typeface="Open Sans"/>
                <a:cs typeface="Open Sans"/>
                <a:sym typeface="Open Sans"/>
              </a:defRPr>
            </a:lvl6pPr>
            <a:lvl7pPr marR="0" lvl="6" algn="l" rtl="0">
              <a:spcBef>
                <a:spcPts val="0"/>
              </a:spcBef>
              <a:spcAft>
                <a:spcPts val="0"/>
              </a:spcAft>
              <a:buSzPts val="1400"/>
              <a:buNone/>
              <a:defRPr sz="3000" b="0" i="0" u="none" strike="noStrike" cap="none">
                <a:latin typeface="Open Sans"/>
                <a:ea typeface="Open Sans"/>
                <a:cs typeface="Open Sans"/>
                <a:sym typeface="Open Sans"/>
              </a:defRPr>
            </a:lvl7pPr>
            <a:lvl8pPr marR="0" lvl="7" algn="l" rtl="0">
              <a:spcBef>
                <a:spcPts val="0"/>
              </a:spcBef>
              <a:spcAft>
                <a:spcPts val="0"/>
              </a:spcAft>
              <a:buSzPts val="1400"/>
              <a:buNone/>
              <a:defRPr sz="3000" b="0" i="0" u="none" strike="noStrike" cap="none">
                <a:latin typeface="Open Sans"/>
                <a:ea typeface="Open Sans"/>
                <a:cs typeface="Open Sans"/>
                <a:sym typeface="Open Sans"/>
              </a:defRPr>
            </a:lvl8pPr>
            <a:lvl9pPr marR="0" lvl="8" algn="l" rtl="0">
              <a:spcBef>
                <a:spcPts val="0"/>
              </a:spcBef>
              <a:spcAft>
                <a:spcPts val="0"/>
              </a:spcAft>
              <a:buSzPts val="1400"/>
              <a:buNone/>
              <a:defRPr sz="3000" b="0" i="0" u="none" strike="noStrike" cap="none">
                <a:latin typeface="Open Sans"/>
                <a:ea typeface="Open Sans"/>
                <a:cs typeface="Open Sans"/>
                <a:sym typeface="Open Sans"/>
              </a:defRPr>
            </a:lvl9pPr>
          </a:lstStyle>
          <a:p>
            <a:endParaRPr/>
          </a:p>
        </p:txBody>
      </p:sp>
      <p:pic>
        <p:nvPicPr>
          <p:cNvPr id="126" name="Shape 126"/>
          <p:cNvPicPr preferRelativeResize="0"/>
          <p:nvPr/>
        </p:nvPicPr>
        <p:blipFill rotWithShape="1">
          <a:blip r:embed="rId2">
            <a:alphaModFix/>
          </a:blip>
          <a:srcRect/>
          <a:stretch/>
        </p:blipFill>
        <p:spPr>
          <a:xfrm>
            <a:off x="2819400" y="742950"/>
            <a:ext cx="4743450" cy="1839375"/>
          </a:xfrm>
          <a:prstGeom prst="rect">
            <a:avLst/>
          </a:prstGeom>
          <a:noFill/>
          <a:ln>
            <a:noFill/>
          </a:ln>
        </p:spPr>
      </p:pic>
      <p:sp>
        <p:nvSpPr>
          <p:cNvPr id="127" name="Shape 127"/>
          <p:cNvSpPr txBox="1">
            <a:spLocks noGrp="1"/>
          </p:cNvSpPr>
          <p:nvPr>
            <p:ph type="body" idx="1"/>
          </p:nvPr>
        </p:nvSpPr>
        <p:spPr>
          <a:xfrm>
            <a:off x="304800" y="2761519"/>
            <a:ext cx="8414700" cy="21876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1pPr>
            <a:lvl2pPr marL="914400" marR="0" lvl="1"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L="1371600" marR="0" lvl="2"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3pPr>
            <a:lvl4pPr marL="1828800" marR="0" lvl="3"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5pPr>
            <a:lvl6pPr marL="2743200" marR="0" lvl="5"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6pPr>
            <a:lvl7pPr marL="3200400" marR="0" lvl="6"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7pPr>
            <a:lvl8pPr marL="3657600" marR="0" lvl="7"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8pPr>
            <a:lvl9pPr marL="4114800" marR="0" lvl="8"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3">
  <p:cSld name="Title and Content3">
    <p:spTree>
      <p:nvGrpSpPr>
        <p:cNvPr id="1" name="Shape 128"/>
        <p:cNvGrpSpPr/>
        <p:nvPr/>
      </p:nvGrpSpPr>
      <p:grpSpPr>
        <a:xfrm>
          <a:off x="0" y="0"/>
          <a:ext cx="0" cy="0"/>
          <a:chOff x="0" y="0"/>
          <a:chExt cx="0" cy="0"/>
        </a:xfrm>
      </p:grpSpPr>
      <p:sp>
        <p:nvSpPr>
          <p:cNvPr id="129" name="Shape 129"/>
          <p:cNvSpPr/>
          <p:nvPr/>
        </p:nvSpPr>
        <p:spPr>
          <a:xfrm>
            <a:off x="0" y="742950"/>
            <a:ext cx="2743200" cy="1839300"/>
          </a:xfrm>
          <a:prstGeom prst="rect">
            <a:avLst/>
          </a:prstGeom>
          <a:solidFill>
            <a:srgbClr val="21A9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Shape 130"/>
          <p:cNvSpPr txBox="1">
            <a:spLocks noGrp="1"/>
          </p:cNvSpPr>
          <p:nvPr>
            <p:ph type="ctrTitle"/>
          </p:nvPr>
        </p:nvSpPr>
        <p:spPr>
          <a:xfrm>
            <a:off x="304800" y="914400"/>
            <a:ext cx="2286000" cy="1542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2"/>
              </a:buClr>
              <a:buSzPts val="3000"/>
              <a:buFont typeface="Open Sans"/>
              <a:buNone/>
              <a:defRPr sz="3000" b="1" i="0" u="none" strike="noStrike" cap="none">
                <a:solidFill>
                  <a:schemeClr val="lt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3000"/>
              <a:buFont typeface="Open Sans"/>
              <a:buNone/>
              <a:defRPr sz="3000" b="0" i="0" u="none" strike="noStrike" cap="none">
                <a:solidFill>
                  <a:srgbClr val="000000"/>
                </a:solidFill>
                <a:latin typeface="Open Sans"/>
                <a:ea typeface="Open Sans"/>
                <a:cs typeface="Open Sans"/>
                <a:sym typeface="Open Sans"/>
              </a:defRPr>
            </a:lvl2pPr>
            <a:lvl3pPr marR="0" lvl="2" algn="l" rtl="0">
              <a:spcBef>
                <a:spcPts val="0"/>
              </a:spcBef>
              <a:spcAft>
                <a:spcPts val="0"/>
              </a:spcAft>
              <a:buSzPts val="1400"/>
              <a:buNone/>
              <a:defRPr sz="3000" b="0" i="0" u="none" strike="noStrike" cap="none">
                <a:latin typeface="Open Sans"/>
                <a:ea typeface="Open Sans"/>
                <a:cs typeface="Open Sans"/>
                <a:sym typeface="Open Sans"/>
              </a:defRPr>
            </a:lvl3pPr>
            <a:lvl4pPr marR="0" lvl="3" algn="l" rtl="0">
              <a:spcBef>
                <a:spcPts val="0"/>
              </a:spcBef>
              <a:spcAft>
                <a:spcPts val="0"/>
              </a:spcAft>
              <a:buSzPts val="1400"/>
              <a:buNone/>
              <a:defRPr sz="3000" b="0" i="0" u="none" strike="noStrike" cap="none">
                <a:latin typeface="Open Sans"/>
                <a:ea typeface="Open Sans"/>
                <a:cs typeface="Open Sans"/>
                <a:sym typeface="Open Sans"/>
              </a:defRPr>
            </a:lvl4pPr>
            <a:lvl5pPr marR="0" lvl="4" algn="l" rtl="0">
              <a:spcBef>
                <a:spcPts val="0"/>
              </a:spcBef>
              <a:spcAft>
                <a:spcPts val="0"/>
              </a:spcAft>
              <a:buSzPts val="1400"/>
              <a:buNone/>
              <a:defRPr sz="3000" b="0" i="0" u="none" strike="noStrike" cap="none">
                <a:latin typeface="Open Sans"/>
                <a:ea typeface="Open Sans"/>
                <a:cs typeface="Open Sans"/>
                <a:sym typeface="Open Sans"/>
              </a:defRPr>
            </a:lvl5pPr>
            <a:lvl6pPr marR="0" lvl="5" algn="l" rtl="0">
              <a:spcBef>
                <a:spcPts val="0"/>
              </a:spcBef>
              <a:spcAft>
                <a:spcPts val="0"/>
              </a:spcAft>
              <a:buSzPts val="1400"/>
              <a:buNone/>
              <a:defRPr sz="3000" b="0" i="0" u="none" strike="noStrike" cap="none">
                <a:latin typeface="Open Sans"/>
                <a:ea typeface="Open Sans"/>
                <a:cs typeface="Open Sans"/>
                <a:sym typeface="Open Sans"/>
              </a:defRPr>
            </a:lvl6pPr>
            <a:lvl7pPr marR="0" lvl="6" algn="l" rtl="0">
              <a:spcBef>
                <a:spcPts val="0"/>
              </a:spcBef>
              <a:spcAft>
                <a:spcPts val="0"/>
              </a:spcAft>
              <a:buSzPts val="1400"/>
              <a:buNone/>
              <a:defRPr sz="3000" b="0" i="0" u="none" strike="noStrike" cap="none">
                <a:latin typeface="Open Sans"/>
                <a:ea typeface="Open Sans"/>
                <a:cs typeface="Open Sans"/>
                <a:sym typeface="Open Sans"/>
              </a:defRPr>
            </a:lvl7pPr>
            <a:lvl8pPr marR="0" lvl="7" algn="l" rtl="0">
              <a:spcBef>
                <a:spcPts val="0"/>
              </a:spcBef>
              <a:spcAft>
                <a:spcPts val="0"/>
              </a:spcAft>
              <a:buSzPts val="1400"/>
              <a:buNone/>
              <a:defRPr sz="3000" b="0" i="0" u="none" strike="noStrike" cap="none">
                <a:latin typeface="Open Sans"/>
                <a:ea typeface="Open Sans"/>
                <a:cs typeface="Open Sans"/>
                <a:sym typeface="Open Sans"/>
              </a:defRPr>
            </a:lvl8pPr>
            <a:lvl9pPr marR="0" lvl="8" algn="l" rtl="0">
              <a:spcBef>
                <a:spcPts val="0"/>
              </a:spcBef>
              <a:spcAft>
                <a:spcPts val="0"/>
              </a:spcAft>
              <a:buSzPts val="1400"/>
              <a:buNone/>
              <a:defRPr sz="3000" b="0" i="0" u="none" strike="noStrike" cap="none">
                <a:latin typeface="Open Sans"/>
                <a:ea typeface="Open Sans"/>
                <a:cs typeface="Open Sans"/>
                <a:sym typeface="Open Sans"/>
              </a:defRPr>
            </a:lvl9pPr>
          </a:lstStyle>
          <a:p>
            <a:endParaRPr/>
          </a:p>
        </p:txBody>
      </p:sp>
      <p:pic>
        <p:nvPicPr>
          <p:cNvPr id="131" name="Shape 131"/>
          <p:cNvPicPr preferRelativeResize="0"/>
          <p:nvPr/>
        </p:nvPicPr>
        <p:blipFill rotWithShape="1">
          <a:blip r:embed="rId2">
            <a:alphaModFix/>
          </a:blip>
          <a:srcRect/>
          <a:stretch/>
        </p:blipFill>
        <p:spPr>
          <a:xfrm>
            <a:off x="2819400" y="742950"/>
            <a:ext cx="4743450" cy="1839375"/>
          </a:xfrm>
          <a:prstGeom prst="rect">
            <a:avLst/>
          </a:prstGeom>
          <a:noFill/>
          <a:ln>
            <a:noFill/>
          </a:ln>
        </p:spPr>
      </p:pic>
      <p:sp>
        <p:nvSpPr>
          <p:cNvPr id="132" name="Shape 132"/>
          <p:cNvSpPr txBox="1">
            <a:spLocks noGrp="1"/>
          </p:cNvSpPr>
          <p:nvPr>
            <p:ph type="body" idx="1"/>
          </p:nvPr>
        </p:nvSpPr>
        <p:spPr>
          <a:xfrm>
            <a:off x="304800" y="2761519"/>
            <a:ext cx="8414700" cy="21876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1pPr>
            <a:lvl2pPr marL="914400" marR="0" lvl="1"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L="1371600" marR="0" lvl="2"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3pPr>
            <a:lvl4pPr marL="1828800" marR="0" lvl="3"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5pPr>
            <a:lvl6pPr marL="2743200" marR="0" lvl="5"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6pPr>
            <a:lvl7pPr marL="3200400" marR="0" lvl="6"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7pPr>
            <a:lvl8pPr marL="3657600" marR="0" lvl="7"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8pPr>
            <a:lvl9pPr marL="4114800" marR="0" lvl="8"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4">
  <p:cSld name="Title and Content4">
    <p:spTree>
      <p:nvGrpSpPr>
        <p:cNvPr id="1" name="Shape 133"/>
        <p:cNvGrpSpPr/>
        <p:nvPr/>
      </p:nvGrpSpPr>
      <p:grpSpPr>
        <a:xfrm>
          <a:off x="0" y="0"/>
          <a:ext cx="0" cy="0"/>
          <a:chOff x="0" y="0"/>
          <a:chExt cx="0" cy="0"/>
        </a:xfrm>
      </p:grpSpPr>
      <p:sp>
        <p:nvSpPr>
          <p:cNvPr id="134" name="Shape 134"/>
          <p:cNvSpPr/>
          <p:nvPr/>
        </p:nvSpPr>
        <p:spPr>
          <a:xfrm>
            <a:off x="0" y="742950"/>
            <a:ext cx="2743200" cy="1839300"/>
          </a:xfrm>
          <a:prstGeom prst="rect">
            <a:avLst/>
          </a:prstGeom>
          <a:solidFill>
            <a:srgbClr val="21A9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Shape 135"/>
          <p:cNvSpPr txBox="1">
            <a:spLocks noGrp="1"/>
          </p:cNvSpPr>
          <p:nvPr>
            <p:ph type="ctrTitle"/>
          </p:nvPr>
        </p:nvSpPr>
        <p:spPr>
          <a:xfrm>
            <a:off x="304800" y="914400"/>
            <a:ext cx="2286000" cy="1542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2"/>
              </a:buClr>
              <a:buSzPts val="3000"/>
              <a:buFont typeface="Open Sans"/>
              <a:buNone/>
              <a:defRPr sz="3000" b="1" i="0" u="none" strike="noStrike" cap="none">
                <a:solidFill>
                  <a:schemeClr val="lt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pic>
        <p:nvPicPr>
          <p:cNvPr id="136" name="Shape 136"/>
          <p:cNvPicPr preferRelativeResize="0"/>
          <p:nvPr/>
        </p:nvPicPr>
        <p:blipFill rotWithShape="1">
          <a:blip r:embed="rId2">
            <a:alphaModFix/>
          </a:blip>
          <a:srcRect/>
          <a:stretch/>
        </p:blipFill>
        <p:spPr>
          <a:xfrm>
            <a:off x="2834306" y="742950"/>
            <a:ext cx="4732201" cy="1839375"/>
          </a:xfrm>
          <a:prstGeom prst="rect">
            <a:avLst/>
          </a:prstGeom>
          <a:noFill/>
          <a:ln>
            <a:noFill/>
          </a:ln>
        </p:spPr>
      </p:pic>
      <p:sp>
        <p:nvSpPr>
          <p:cNvPr id="137" name="Shape 137"/>
          <p:cNvSpPr txBox="1">
            <a:spLocks noGrp="1"/>
          </p:cNvSpPr>
          <p:nvPr>
            <p:ph type="body" idx="1"/>
          </p:nvPr>
        </p:nvSpPr>
        <p:spPr>
          <a:xfrm>
            <a:off x="304800" y="2761519"/>
            <a:ext cx="8414700" cy="21876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1pPr>
            <a:lvl2pPr marL="914400" marR="0" lvl="1"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L="1371600" marR="0" lvl="2"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3pPr>
            <a:lvl4pPr marL="1828800" marR="0" lvl="3"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5pPr>
            <a:lvl6pPr marL="2743200" marR="0" lvl="5"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6pPr>
            <a:lvl7pPr marL="3200400" marR="0" lvl="6"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7pPr>
            <a:lvl8pPr marL="3657600" marR="0" lvl="7"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8pPr>
            <a:lvl9pPr marL="4114800" marR="0" lvl="8"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Build Your Own">
  <p:cSld name="Title and Content Build Your Own">
    <p:spTree>
      <p:nvGrpSpPr>
        <p:cNvPr id="1" name="Shape 138"/>
        <p:cNvGrpSpPr/>
        <p:nvPr/>
      </p:nvGrpSpPr>
      <p:grpSpPr>
        <a:xfrm>
          <a:off x="0" y="0"/>
          <a:ext cx="0" cy="0"/>
          <a:chOff x="0" y="0"/>
          <a:chExt cx="0" cy="0"/>
        </a:xfrm>
      </p:grpSpPr>
      <p:sp>
        <p:nvSpPr>
          <p:cNvPr id="139" name="Shape 139"/>
          <p:cNvSpPr/>
          <p:nvPr/>
        </p:nvSpPr>
        <p:spPr>
          <a:xfrm>
            <a:off x="0" y="742950"/>
            <a:ext cx="2743200" cy="1839300"/>
          </a:xfrm>
          <a:prstGeom prst="rect">
            <a:avLst/>
          </a:prstGeom>
          <a:solidFill>
            <a:srgbClr val="21A9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Shape 140"/>
          <p:cNvSpPr txBox="1">
            <a:spLocks noGrp="1"/>
          </p:cNvSpPr>
          <p:nvPr>
            <p:ph type="ctrTitle"/>
          </p:nvPr>
        </p:nvSpPr>
        <p:spPr>
          <a:xfrm>
            <a:off x="304800" y="914400"/>
            <a:ext cx="2286000" cy="1542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2"/>
              </a:buClr>
              <a:buSzPts val="3000"/>
              <a:buFont typeface="Open Sans"/>
              <a:buNone/>
              <a:defRPr sz="3000" b="1" i="0" u="none" strike="noStrike" cap="none">
                <a:solidFill>
                  <a:schemeClr val="lt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41" name="Shape 141"/>
          <p:cNvSpPr>
            <a:spLocks noGrp="1"/>
          </p:cNvSpPr>
          <p:nvPr>
            <p:ph type="pic" idx="2"/>
          </p:nvPr>
        </p:nvSpPr>
        <p:spPr>
          <a:xfrm>
            <a:off x="2819400" y="742950"/>
            <a:ext cx="6324600" cy="18396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142" name="Shape 142"/>
          <p:cNvSpPr txBox="1">
            <a:spLocks noGrp="1"/>
          </p:cNvSpPr>
          <p:nvPr>
            <p:ph type="body" idx="1"/>
          </p:nvPr>
        </p:nvSpPr>
        <p:spPr>
          <a:xfrm>
            <a:off x="304800" y="2761519"/>
            <a:ext cx="8414700" cy="21876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1pPr>
            <a:lvl2pPr marL="914400" marR="0" lvl="1"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L="1371600" marR="0" lvl="2"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3pPr>
            <a:lvl4pPr marL="1828800" marR="0" lvl="3"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5pPr>
            <a:lvl6pPr marL="2743200" marR="0" lvl="5"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6pPr>
            <a:lvl7pPr marL="3200400" marR="0" lvl="6"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7pPr>
            <a:lvl8pPr marL="3657600" marR="0" lvl="7"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8pPr>
            <a:lvl9pPr marL="4114800" marR="0" lvl="8"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Sub Content">
  <p:cSld name="Title and Sub Content">
    <p:spTree>
      <p:nvGrpSpPr>
        <p:cNvPr id="1" name="Shape 143"/>
        <p:cNvGrpSpPr/>
        <p:nvPr/>
      </p:nvGrpSpPr>
      <p:grpSpPr>
        <a:xfrm>
          <a:off x="0" y="0"/>
          <a:ext cx="0" cy="0"/>
          <a:chOff x="0" y="0"/>
          <a:chExt cx="0" cy="0"/>
        </a:xfrm>
      </p:grpSpPr>
      <p:sp>
        <p:nvSpPr>
          <p:cNvPr id="144" name="Shape 144"/>
          <p:cNvSpPr txBox="1">
            <a:spLocks noGrp="1"/>
          </p:cNvSpPr>
          <p:nvPr>
            <p:ph type="ctrTitle"/>
          </p:nvPr>
        </p:nvSpPr>
        <p:spPr>
          <a:xfrm>
            <a:off x="457200" y="171451"/>
            <a:ext cx="8229600" cy="7428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B0F0"/>
              </a:buClr>
              <a:buSzPts val="3000"/>
              <a:buFont typeface="Open Sans"/>
              <a:buNone/>
              <a:defRPr sz="3000" b="1" i="0" u="none" strike="noStrike" cap="none">
                <a:solidFill>
                  <a:srgbClr val="00B0F0"/>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pic>
        <p:nvPicPr>
          <p:cNvPr id="145" name="Shape 145"/>
          <p:cNvPicPr preferRelativeResize="0"/>
          <p:nvPr/>
        </p:nvPicPr>
        <p:blipFill rotWithShape="1">
          <a:blip r:embed="rId2">
            <a:alphaModFix/>
          </a:blip>
          <a:srcRect/>
          <a:stretch/>
        </p:blipFill>
        <p:spPr>
          <a:xfrm>
            <a:off x="0" y="971550"/>
            <a:ext cx="6858000" cy="2701125"/>
          </a:xfrm>
          <a:prstGeom prst="rect">
            <a:avLst/>
          </a:prstGeom>
          <a:noFill/>
          <a:ln>
            <a:noFill/>
          </a:ln>
        </p:spPr>
      </p:pic>
      <p:sp>
        <p:nvSpPr>
          <p:cNvPr id="146" name="Shape 146"/>
          <p:cNvSpPr txBox="1">
            <a:spLocks noGrp="1"/>
          </p:cNvSpPr>
          <p:nvPr>
            <p:ph type="body" idx="1"/>
          </p:nvPr>
        </p:nvSpPr>
        <p:spPr>
          <a:xfrm>
            <a:off x="304800" y="3840638"/>
            <a:ext cx="8414700" cy="11085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1pPr>
            <a:lvl2pPr marL="914400" marR="0" lvl="1"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L="1371600" marR="0" lvl="2"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3pPr>
            <a:lvl4pPr marL="1828800" marR="0" lvl="3"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5pPr>
            <a:lvl6pPr marL="2743200" marR="0" lvl="5"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6pPr>
            <a:lvl7pPr marL="3200400" marR="0" lvl="6"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7pPr>
            <a:lvl8pPr marL="3657600" marR="0" lvl="7"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8pPr>
            <a:lvl9pPr marL="4114800" marR="0" lvl="8"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Sub Content2">
  <p:cSld name="Title and Sub Content2">
    <p:spTree>
      <p:nvGrpSpPr>
        <p:cNvPr id="1" name="Shape 147"/>
        <p:cNvGrpSpPr/>
        <p:nvPr/>
      </p:nvGrpSpPr>
      <p:grpSpPr>
        <a:xfrm>
          <a:off x="0" y="0"/>
          <a:ext cx="0" cy="0"/>
          <a:chOff x="0" y="0"/>
          <a:chExt cx="0" cy="0"/>
        </a:xfrm>
      </p:grpSpPr>
      <p:sp>
        <p:nvSpPr>
          <p:cNvPr id="148" name="Shape 148"/>
          <p:cNvSpPr txBox="1">
            <a:spLocks noGrp="1"/>
          </p:cNvSpPr>
          <p:nvPr>
            <p:ph type="ctrTitle"/>
          </p:nvPr>
        </p:nvSpPr>
        <p:spPr>
          <a:xfrm>
            <a:off x="457200" y="171451"/>
            <a:ext cx="8229600" cy="7428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B0F0"/>
              </a:buClr>
              <a:buSzPts val="3000"/>
              <a:buFont typeface="Open Sans"/>
              <a:buNone/>
              <a:defRPr sz="3000" b="1" i="0" u="none" strike="noStrike" cap="none">
                <a:solidFill>
                  <a:srgbClr val="00B0F0"/>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pic>
        <p:nvPicPr>
          <p:cNvPr id="149" name="Shape 149"/>
          <p:cNvPicPr preferRelativeResize="0"/>
          <p:nvPr/>
        </p:nvPicPr>
        <p:blipFill rotWithShape="1">
          <a:blip r:embed="rId2">
            <a:alphaModFix/>
          </a:blip>
          <a:srcRect/>
          <a:stretch/>
        </p:blipFill>
        <p:spPr>
          <a:xfrm>
            <a:off x="0" y="984200"/>
            <a:ext cx="6858000" cy="2659500"/>
          </a:xfrm>
          <a:prstGeom prst="rect">
            <a:avLst/>
          </a:prstGeom>
          <a:noFill/>
          <a:ln>
            <a:noFill/>
          </a:ln>
        </p:spPr>
      </p:pic>
      <p:sp>
        <p:nvSpPr>
          <p:cNvPr id="150" name="Shape 150"/>
          <p:cNvSpPr txBox="1">
            <a:spLocks noGrp="1"/>
          </p:cNvSpPr>
          <p:nvPr>
            <p:ph type="body" idx="1"/>
          </p:nvPr>
        </p:nvSpPr>
        <p:spPr>
          <a:xfrm>
            <a:off x="304800" y="3840638"/>
            <a:ext cx="8414700" cy="11085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1pPr>
            <a:lvl2pPr marL="914400" marR="0" lvl="1"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L="1371600" marR="0" lvl="2"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3pPr>
            <a:lvl4pPr marL="1828800" marR="0" lvl="3"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5pPr>
            <a:lvl6pPr marL="2743200" marR="0" lvl="5"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6pPr>
            <a:lvl7pPr marL="3200400" marR="0" lvl="6"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7pPr>
            <a:lvl8pPr marL="3657600" marR="0" lvl="7"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8pPr>
            <a:lvl9pPr marL="4114800" marR="0" lvl="8"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Sub Content Build Your Own">
  <p:cSld name="Title and Sub Content Build Your Own">
    <p:spTree>
      <p:nvGrpSpPr>
        <p:cNvPr id="1" name="Shape 151"/>
        <p:cNvGrpSpPr/>
        <p:nvPr/>
      </p:nvGrpSpPr>
      <p:grpSpPr>
        <a:xfrm>
          <a:off x="0" y="0"/>
          <a:ext cx="0" cy="0"/>
          <a:chOff x="0" y="0"/>
          <a:chExt cx="0" cy="0"/>
        </a:xfrm>
      </p:grpSpPr>
      <p:sp>
        <p:nvSpPr>
          <p:cNvPr id="152" name="Shape 152"/>
          <p:cNvSpPr>
            <a:spLocks noGrp="1"/>
          </p:cNvSpPr>
          <p:nvPr>
            <p:ph type="pic" idx="2"/>
          </p:nvPr>
        </p:nvSpPr>
        <p:spPr>
          <a:xfrm>
            <a:off x="0" y="984647"/>
            <a:ext cx="9144000" cy="26586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153" name="Shape 153"/>
          <p:cNvSpPr txBox="1">
            <a:spLocks noGrp="1"/>
          </p:cNvSpPr>
          <p:nvPr>
            <p:ph type="sldNum" idx="12"/>
          </p:nvPr>
        </p:nvSpPr>
        <p:spPr>
          <a:xfrm>
            <a:off x="6553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endParaRPr/>
          </a:p>
          <a:p>
            <a:pPr marL="457200" lvl="1" indent="-88900">
              <a:spcBef>
                <a:spcPts val="0"/>
              </a:spcBef>
              <a:spcAft>
                <a:spcPts val="0"/>
              </a:spcAft>
              <a:buSzPts val="1800"/>
              <a:buFont typeface="Courier New"/>
              <a:buNone/>
            </a:pPr>
            <a:endParaRPr sz="1800">
              <a:solidFill>
                <a:schemeClr val="dk1"/>
              </a:solidFill>
            </a:endParaRPr>
          </a:p>
          <a:p>
            <a:pPr marL="914400" lvl="2" indent="-88900">
              <a:spcBef>
                <a:spcPts val="0"/>
              </a:spcBef>
              <a:spcAft>
                <a:spcPts val="0"/>
              </a:spcAft>
              <a:buSzPts val="1800"/>
              <a:buFont typeface="Noto Sans Symbols"/>
              <a:buNone/>
            </a:pPr>
            <a:endParaRPr sz="1800">
              <a:solidFill>
                <a:schemeClr val="dk1"/>
              </a:solidFill>
            </a:endParaRPr>
          </a:p>
          <a:p>
            <a:pPr marL="1371600" lvl="3" indent="-88900">
              <a:spcBef>
                <a:spcPts val="0"/>
              </a:spcBef>
              <a:spcAft>
                <a:spcPts val="0"/>
              </a:spcAft>
              <a:buSzPts val="1800"/>
              <a:buNone/>
            </a:pPr>
            <a:endParaRPr sz="1800">
              <a:solidFill>
                <a:schemeClr val="dk1"/>
              </a:solidFill>
            </a:endParaRPr>
          </a:p>
          <a:p>
            <a:pPr marL="1828800" lvl="4" indent="-88900">
              <a:spcBef>
                <a:spcPts val="0"/>
              </a:spcBef>
              <a:spcAft>
                <a:spcPts val="0"/>
              </a:spcAft>
              <a:buSzPts val="1800"/>
              <a:buFont typeface="Courier New"/>
              <a:buNone/>
            </a:pPr>
            <a:endParaRPr sz="1800">
              <a:solidFill>
                <a:schemeClr val="dk1"/>
              </a:solidFill>
            </a:endParaRPr>
          </a:p>
          <a:p>
            <a:pPr marL="2286000" lvl="5" indent="-88900">
              <a:spcBef>
                <a:spcPts val="0"/>
              </a:spcBef>
              <a:spcAft>
                <a:spcPts val="0"/>
              </a:spcAft>
              <a:buSzPts val="1800"/>
              <a:buFont typeface="Noto Sans Symbols"/>
              <a:buNone/>
            </a:pPr>
            <a:endParaRPr sz="1800">
              <a:solidFill>
                <a:schemeClr val="dk1"/>
              </a:solidFill>
            </a:endParaRPr>
          </a:p>
          <a:p>
            <a:pPr marL="2743200" lvl="6" indent="-88900">
              <a:spcBef>
                <a:spcPts val="0"/>
              </a:spcBef>
              <a:spcAft>
                <a:spcPts val="0"/>
              </a:spcAft>
              <a:buSzPts val="1800"/>
              <a:buNone/>
            </a:pPr>
            <a:endParaRPr sz="1800">
              <a:solidFill>
                <a:schemeClr val="dk1"/>
              </a:solidFill>
            </a:endParaRPr>
          </a:p>
          <a:p>
            <a:pPr marL="3200400" lvl="7" indent="-88900">
              <a:spcBef>
                <a:spcPts val="0"/>
              </a:spcBef>
              <a:spcAft>
                <a:spcPts val="0"/>
              </a:spcAft>
              <a:buSzPts val="1800"/>
              <a:buFont typeface="Courier New"/>
              <a:buNone/>
            </a:pPr>
            <a:endParaRPr sz="1800">
              <a:solidFill>
                <a:schemeClr val="dk1"/>
              </a:solidFill>
            </a:endParaRPr>
          </a:p>
          <a:p>
            <a:pPr marL="3657600" lvl="8" indent="-88900">
              <a:spcBef>
                <a:spcPts val="0"/>
              </a:spcBef>
              <a:spcAft>
                <a:spcPts val="0"/>
              </a:spcAft>
              <a:buSzPts val="1800"/>
              <a:buFont typeface="Noto Sans Symbols"/>
              <a:buNone/>
            </a:pPr>
            <a:endParaRPr sz="1800">
              <a:solidFill>
                <a:schemeClr val="dk1"/>
              </a:solidFill>
            </a:endParaRPr>
          </a:p>
        </p:txBody>
      </p:sp>
      <p:sp>
        <p:nvSpPr>
          <p:cNvPr id="154" name="Shape 154"/>
          <p:cNvSpPr txBox="1">
            <a:spLocks noGrp="1"/>
          </p:cNvSpPr>
          <p:nvPr>
            <p:ph type="ctrTitle"/>
          </p:nvPr>
        </p:nvSpPr>
        <p:spPr>
          <a:xfrm>
            <a:off x="457200" y="171451"/>
            <a:ext cx="8229600" cy="7428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B0F0"/>
              </a:buClr>
              <a:buSzPts val="3000"/>
              <a:buFont typeface="Open Sans"/>
              <a:buNone/>
              <a:defRPr sz="3000" b="1" i="0" u="none" strike="noStrike" cap="none">
                <a:solidFill>
                  <a:srgbClr val="00B0F0"/>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3000"/>
              <a:buFont typeface="Open Sans"/>
              <a:buNone/>
              <a:defRPr sz="3000" b="0" i="0" u="none" strike="noStrike" cap="none">
                <a:solidFill>
                  <a:srgbClr val="000000"/>
                </a:solidFill>
                <a:latin typeface="Open Sans"/>
                <a:ea typeface="Open Sans"/>
                <a:cs typeface="Open Sans"/>
                <a:sym typeface="Open Sans"/>
              </a:defRPr>
            </a:lvl2pPr>
            <a:lvl3pPr marR="0" lvl="2" algn="l" rtl="0">
              <a:spcBef>
                <a:spcPts val="0"/>
              </a:spcBef>
              <a:spcAft>
                <a:spcPts val="0"/>
              </a:spcAft>
              <a:buSzPts val="1400"/>
              <a:buNone/>
              <a:defRPr sz="3000" b="0" i="0" u="none" strike="noStrike" cap="none">
                <a:latin typeface="Open Sans"/>
                <a:ea typeface="Open Sans"/>
                <a:cs typeface="Open Sans"/>
                <a:sym typeface="Open Sans"/>
              </a:defRPr>
            </a:lvl3pPr>
            <a:lvl4pPr marR="0" lvl="3" algn="l" rtl="0">
              <a:spcBef>
                <a:spcPts val="0"/>
              </a:spcBef>
              <a:spcAft>
                <a:spcPts val="0"/>
              </a:spcAft>
              <a:buSzPts val="1400"/>
              <a:buNone/>
              <a:defRPr sz="3000" b="0" i="0" u="none" strike="noStrike" cap="none">
                <a:latin typeface="Open Sans"/>
                <a:ea typeface="Open Sans"/>
                <a:cs typeface="Open Sans"/>
                <a:sym typeface="Open Sans"/>
              </a:defRPr>
            </a:lvl4pPr>
            <a:lvl5pPr marR="0" lvl="4" algn="l" rtl="0">
              <a:spcBef>
                <a:spcPts val="0"/>
              </a:spcBef>
              <a:spcAft>
                <a:spcPts val="0"/>
              </a:spcAft>
              <a:buSzPts val="1400"/>
              <a:buNone/>
              <a:defRPr sz="3000" b="0" i="0" u="none" strike="noStrike" cap="none">
                <a:latin typeface="Open Sans"/>
                <a:ea typeface="Open Sans"/>
                <a:cs typeface="Open Sans"/>
                <a:sym typeface="Open Sans"/>
              </a:defRPr>
            </a:lvl5pPr>
            <a:lvl6pPr marR="0" lvl="5" algn="l" rtl="0">
              <a:spcBef>
                <a:spcPts val="0"/>
              </a:spcBef>
              <a:spcAft>
                <a:spcPts val="0"/>
              </a:spcAft>
              <a:buSzPts val="1400"/>
              <a:buNone/>
              <a:defRPr sz="3000" b="0" i="0" u="none" strike="noStrike" cap="none">
                <a:latin typeface="Open Sans"/>
                <a:ea typeface="Open Sans"/>
                <a:cs typeface="Open Sans"/>
                <a:sym typeface="Open Sans"/>
              </a:defRPr>
            </a:lvl6pPr>
            <a:lvl7pPr marR="0" lvl="6" algn="l" rtl="0">
              <a:spcBef>
                <a:spcPts val="0"/>
              </a:spcBef>
              <a:spcAft>
                <a:spcPts val="0"/>
              </a:spcAft>
              <a:buSzPts val="1400"/>
              <a:buNone/>
              <a:defRPr sz="3000" b="0" i="0" u="none" strike="noStrike" cap="none">
                <a:latin typeface="Open Sans"/>
                <a:ea typeface="Open Sans"/>
                <a:cs typeface="Open Sans"/>
                <a:sym typeface="Open Sans"/>
              </a:defRPr>
            </a:lvl7pPr>
            <a:lvl8pPr marR="0" lvl="7" algn="l" rtl="0">
              <a:spcBef>
                <a:spcPts val="0"/>
              </a:spcBef>
              <a:spcAft>
                <a:spcPts val="0"/>
              </a:spcAft>
              <a:buSzPts val="1400"/>
              <a:buNone/>
              <a:defRPr sz="3000" b="0" i="0" u="none" strike="noStrike" cap="none">
                <a:latin typeface="Open Sans"/>
                <a:ea typeface="Open Sans"/>
                <a:cs typeface="Open Sans"/>
                <a:sym typeface="Open Sans"/>
              </a:defRPr>
            </a:lvl8pPr>
            <a:lvl9pPr marR="0" lvl="8" algn="l" rtl="0">
              <a:spcBef>
                <a:spcPts val="0"/>
              </a:spcBef>
              <a:spcAft>
                <a:spcPts val="0"/>
              </a:spcAft>
              <a:buSzPts val="1400"/>
              <a:buNone/>
              <a:defRPr sz="3000" b="0" i="0" u="none" strike="noStrike" cap="none">
                <a:latin typeface="Open Sans"/>
                <a:ea typeface="Open Sans"/>
                <a:cs typeface="Open Sans"/>
                <a:sym typeface="Open Sans"/>
              </a:defRPr>
            </a:lvl9pPr>
          </a:lstStyle>
          <a:p>
            <a:endParaRPr/>
          </a:p>
        </p:txBody>
      </p:sp>
      <p:sp>
        <p:nvSpPr>
          <p:cNvPr id="155" name="Shape 155"/>
          <p:cNvSpPr txBox="1">
            <a:spLocks noGrp="1"/>
          </p:cNvSpPr>
          <p:nvPr>
            <p:ph type="body" idx="1"/>
          </p:nvPr>
        </p:nvSpPr>
        <p:spPr>
          <a:xfrm>
            <a:off x="304800" y="3840638"/>
            <a:ext cx="8414700" cy="11085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1pPr>
            <a:lvl2pPr marL="914400" marR="0" lvl="1"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L="1371600" marR="0" lvl="2"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3pPr>
            <a:lvl4pPr marL="1828800" marR="0" lvl="3"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5pPr>
            <a:lvl6pPr marL="2743200" marR="0" lvl="5"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6pPr>
            <a:lvl7pPr marL="3200400" marR="0" lvl="6"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7pPr>
            <a:lvl8pPr marL="3657600" marR="0" lvl="7"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8pPr>
            <a:lvl9pPr marL="4114800" marR="0" lvl="8"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ub Content Build Your Own">
  <p:cSld name="Sub Content Build Your Own">
    <p:spTree>
      <p:nvGrpSpPr>
        <p:cNvPr id="1" name="Shape 156"/>
        <p:cNvGrpSpPr/>
        <p:nvPr/>
      </p:nvGrpSpPr>
      <p:grpSpPr>
        <a:xfrm>
          <a:off x="0" y="0"/>
          <a:ext cx="0" cy="0"/>
          <a:chOff x="0" y="0"/>
          <a:chExt cx="0" cy="0"/>
        </a:xfrm>
      </p:grpSpPr>
      <p:sp>
        <p:nvSpPr>
          <p:cNvPr id="157" name="Shape 157"/>
          <p:cNvSpPr>
            <a:spLocks noGrp="1"/>
          </p:cNvSpPr>
          <p:nvPr>
            <p:ph type="pic" idx="2"/>
          </p:nvPr>
        </p:nvSpPr>
        <p:spPr>
          <a:xfrm>
            <a:off x="0" y="0"/>
            <a:ext cx="9144000" cy="26598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158" name="Shape 158"/>
          <p:cNvSpPr txBox="1">
            <a:spLocks noGrp="1"/>
          </p:cNvSpPr>
          <p:nvPr>
            <p:ph type="sldNum" idx="12"/>
          </p:nvPr>
        </p:nvSpPr>
        <p:spPr>
          <a:xfrm>
            <a:off x="6553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endParaRPr/>
          </a:p>
          <a:p>
            <a:pPr marL="457200" lvl="1" indent="-88900">
              <a:spcBef>
                <a:spcPts val="0"/>
              </a:spcBef>
              <a:spcAft>
                <a:spcPts val="0"/>
              </a:spcAft>
              <a:buSzPts val="1800"/>
              <a:buFont typeface="Courier New"/>
              <a:buNone/>
            </a:pPr>
            <a:endParaRPr sz="1800">
              <a:solidFill>
                <a:schemeClr val="dk1"/>
              </a:solidFill>
            </a:endParaRPr>
          </a:p>
          <a:p>
            <a:pPr marL="914400" lvl="2" indent="-88900">
              <a:spcBef>
                <a:spcPts val="0"/>
              </a:spcBef>
              <a:spcAft>
                <a:spcPts val="0"/>
              </a:spcAft>
              <a:buSzPts val="1800"/>
              <a:buFont typeface="Noto Sans Symbols"/>
              <a:buNone/>
            </a:pPr>
            <a:endParaRPr sz="1800">
              <a:solidFill>
                <a:schemeClr val="dk1"/>
              </a:solidFill>
            </a:endParaRPr>
          </a:p>
          <a:p>
            <a:pPr marL="1371600" lvl="3" indent="-88900">
              <a:spcBef>
                <a:spcPts val="0"/>
              </a:spcBef>
              <a:spcAft>
                <a:spcPts val="0"/>
              </a:spcAft>
              <a:buSzPts val="1800"/>
              <a:buNone/>
            </a:pPr>
            <a:endParaRPr sz="1800">
              <a:solidFill>
                <a:schemeClr val="dk1"/>
              </a:solidFill>
            </a:endParaRPr>
          </a:p>
          <a:p>
            <a:pPr marL="1828800" lvl="4" indent="-88900">
              <a:spcBef>
                <a:spcPts val="0"/>
              </a:spcBef>
              <a:spcAft>
                <a:spcPts val="0"/>
              </a:spcAft>
              <a:buSzPts val="1800"/>
              <a:buFont typeface="Courier New"/>
              <a:buNone/>
            </a:pPr>
            <a:endParaRPr sz="1800">
              <a:solidFill>
                <a:schemeClr val="dk1"/>
              </a:solidFill>
            </a:endParaRPr>
          </a:p>
          <a:p>
            <a:pPr marL="2286000" lvl="5" indent="-88900">
              <a:spcBef>
                <a:spcPts val="0"/>
              </a:spcBef>
              <a:spcAft>
                <a:spcPts val="0"/>
              </a:spcAft>
              <a:buSzPts val="1800"/>
              <a:buFont typeface="Noto Sans Symbols"/>
              <a:buNone/>
            </a:pPr>
            <a:endParaRPr sz="1800">
              <a:solidFill>
                <a:schemeClr val="dk1"/>
              </a:solidFill>
            </a:endParaRPr>
          </a:p>
          <a:p>
            <a:pPr marL="2743200" lvl="6" indent="-88900">
              <a:spcBef>
                <a:spcPts val="0"/>
              </a:spcBef>
              <a:spcAft>
                <a:spcPts val="0"/>
              </a:spcAft>
              <a:buSzPts val="1800"/>
              <a:buNone/>
            </a:pPr>
            <a:endParaRPr sz="1800">
              <a:solidFill>
                <a:schemeClr val="dk1"/>
              </a:solidFill>
            </a:endParaRPr>
          </a:p>
          <a:p>
            <a:pPr marL="3200400" lvl="7" indent="-88900">
              <a:spcBef>
                <a:spcPts val="0"/>
              </a:spcBef>
              <a:spcAft>
                <a:spcPts val="0"/>
              </a:spcAft>
              <a:buSzPts val="1800"/>
              <a:buFont typeface="Courier New"/>
              <a:buNone/>
            </a:pPr>
            <a:endParaRPr sz="1800">
              <a:solidFill>
                <a:schemeClr val="dk1"/>
              </a:solidFill>
            </a:endParaRPr>
          </a:p>
          <a:p>
            <a:pPr marL="3657600" lvl="8" indent="-88900">
              <a:spcBef>
                <a:spcPts val="0"/>
              </a:spcBef>
              <a:spcAft>
                <a:spcPts val="0"/>
              </a:spcAft>
              <a:buSzPts val="1800"/>
              <a:buFont typeface="Noto Sans Symbols"/>
              <a:buNone/>
            </a:pPr>
            <a:endParaRPr sz="1800">
              <a:solidFill>
                <a:schemeClr val="dk1"/>
              </a:solidFill>
            </a:endParaRPr>
          </a:p>
        </p:txBody>
      </p:sp>
      <p:sp>
        <p:nvSpPr>
          <p:cNvPr id="159" name="Shape 159"/>
          <p:cNvSpPr txBox="1">
            <a:spLocks noGrp="1"/>
          </p:cNvSpPr>
          <p:nvPr>
            <p:ph type="body" idx="1"/>
          </p:nvPr>
        </p:nvSpPr>
        <p:spPr>
          <a:xfrm>
            <a:off x="304800" y="2908800"/>
            <a:ext cx="8414700" cy="20406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1pPr>
            <a:lvl2pPr marL="914400" marR="0" lvl="1"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L="1371600" marR="0" lvl="2"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3pPr>
            <a:lvl4pPr marL="1828800" marR="0" lvl="3"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5pPr>
            <a:lvl6pPr marL="2743200" marR="0" lvl="5"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6pPr>
            <a:lvl7pPr marL="3200400" marR="0" lvl="6"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7pPr>
            <a:lvl8pPr marL="3657600" marR="0" lvl="7"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8pPr>
            <a:lvl9pPr marL="4114800" marR="0" lvl="8"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2 and 1/2 Build Your Own">
  <p:cSld name="1/2 and 1/2 Build Your Own">
    <p:spTree>
      <p:nvGrpSpPr>
        <p:cNvPr id="1" name="Shape 160"/>
        <p:cNvGrpSpPr/>
        <p:nvPr/>
      </p:nvGrpSpPr>
      <p:grpSpPr>
        <a:xfrm>
          <a:off x="0" y="0"/>
          <a:ext cx="0" cy="0"/>
          <a:chOff x="0" y="0"/>
          <a:chExt cx="0" cy="0"/>
        </a:xfrm>
      </p:grpSpPr>
      <p:sp>
        <p:nvSpPr>
          <p:cNvPr id="161" name="Shape 161"/>
          <p:cNvSpPr>
            <a:spLocks noGrp="1"/>
          </p:cNvSpPr>
          <p:nvPr>
            <p:ph type="pic" idx="2"/>
          </p:nvPr>
        </p:nvSpPr>
        <p:spPr>
          <a:xfrm>
            <a:off x="0" y="0"/>
            <a:ext cx="4572000" cy="52005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162" name="Shape 162"/>
          <p:cNvSpPr txBox="1">
            <a:spLocks noGrp="1"/>
          </p:cNvSpPr>
          <p:nvPr>
            <p:ph type="body" idx="1"/>
          </p:nvPr>
        </p:nvSpPr>
        <p:spPr>
          <a:xfrm>
            <a:off x="4764750" y="228599"/>
            <a:ext cx="3954600" cy="46101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1pPr>
            <a:lvl2pPr marL="914400" marR="0" lvl="1"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L="1371600" marR="0" lvl="2"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3pPr>
            <a:lvl4pPr marL="1828800" marR="0" lvl="3"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5pPr>
            <a:lvl6pPr marL="2743200" marR="0" lvl="5"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6pPr>
            <a:lvl7pPr marL="3200400" marR="0" lvl="6"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7pPr>
            <a:lvl8pPr marL="3657600" marR="0" lvl="7"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8pPr>
            <a:lvl9pPr marL="4114800" marR="0" lvl="8"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rgbClr val="00B0F0"/>
        </a:solidFill>
        <a:effectLst/>
      </p:bgPr>
    </p:bg>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457200" y="2857500"/>
            <a:ext cx="4040100" cy="1828800"/>
          </a:xfrm>
          <a:prstGeom prst="rect">
            <a:avLst/>
          </a:prstGeom>
          <a:noFill/>
          <a:ln>
            <a:noFill/>
          </a:ln>
        </p:spPr>
        <p:txBody>
          <a:bodyPr spcFirstLastPara="1" wrap="square" lIns="91425" tIns="91425" rIns="91425" bIns="91425" anchor="t" anchorCtr="0"/>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lt2"/>
                </a:solidFill>
                <a:latin typeface="Open Sans"/>
                <a:ea typeface="Open Sans"/>
                <a:cs typeface="Open Sans"/>
                <a:sym typeface="Open Sans"/>
              </a:defRPr>
            </a:lvl1pPr>
            <a:lvl2pPr marL="914400" marR="0" lvl="1" indent="-317500" algn="l" rtl="0">
              <a:lnSpc>
                <a:spcPct val="100000"/>
              </a:lnSpc>
              <a:spcBef>
                <a:spcPts val="0"/>
              </a:spcBef>
              <a:spcAft>
                <a:spcPts val="0"/>
              </a:spcAft>
              <a:buClr>
                <a:schemeClr val="dk1"/>
              </a:buClr>
              <a:buSzPts val="1400"/>
              <a:buFont typeface="Arial"/>
              <a:buChar char="●"/>
              <a:defRPr sz="1400" b="0" i="0" u="none" strike="noStrike" cap="none">
                <a:solidFill>
                  <a:schemeClr val="lt2"/>
                </a:solidFill>
                <a:latin typeface="Open Sans"/>
                <a:ea typeface="Open Sans"/>
                <a:cs typeface="Open Sans"/>
                <a:sym typeface="Open Sans"/>
              </a:defRPr>
            </a:lvl2pPr>
            <a:lvl3pPr marL="1371600" marR="0" lvl="2" indent="-304800" algn="l" rtl="0">
              <a:lnSpc>
                <a:spcPct val="100000"/>
              </a:lnSpc>
              <a:spcBef>
                <a:spcPts val="0"/>
              </a:spcBef>
              <a:spcAft>
                <a:spcPts val="0"/>
              </a:spcAft>
              <a:buClr>
                <a:schemeClr val="dk1"/>
              </a:buClr>
              <a:buSzPts val="1200"/>
              <a:buFont typeface="Arial"/>
              <a:buChar char="●"/>
              <a:defRPr sz="1200" b="0" i="0" u="none" strike="noStrike" cap="none">
                <a:solidFill>
                  <a:schemeClr val="lt2"/>
                </a:solidFill>
                <a:latin typeface="Open Sans"/>
                <a:ea typeface="Open Sans"/>
                <a:cs typeface="Open Sans"/>
                <a:sym typeface="Open Sans"/>
              </a:defRPr>
            </a:lvl3pPr>
            <a:lvl4pPr marL="1828800" marR="0" lvl="3" indent="-298450" algn="l" rtl="0">
              <a:lnSpc>
                <a:spcPct val="100000"/>
              </a:lnSpc>
              <a:spcBef>
                <a:spcPts val="0"/>
              </a:spcBef>
              <a:spcAft>
                <a:spcPts val="0"/>
              </a:spcAft>
              <a:buClr>
                <a:schemeClr val="dk1"/>
              </a:buClr>
              <a:buSzPts val="1100"/>
              <a:buFont typeface="Arial"/>
              <a:buChar char="●"/>
              <a:defRPr sz="1100" b="0" i="0" u="none" strike="noStrike" cap="none">
                <a:solidFill>
                  <a:schemeClr val="lt2"/>
                </a:solidFill>
                <a:latin typeface="Open Sans"/>
                <a:ea typeface="Open Sans"/>
                <a:cs typeface="Open Sans"/>
                <a:sym typeface="Open Sans"/>
              </a:defRPr>
            </a:lvl4pPr>
            <a:lvl5pPr marL="2286000" marR="0" lvl="4" indent="-298450" algn="l" rtl="0">
              <a:lnSpc>
                <a:spcPct val="100000"/>
              </a:lnSpc>
              <a:spcBef>
                <a:spcPts val="0"/>
              </a:spcBef>
              <a:spcAft>
                <a:spcPts val="0"/>
              </a:spcAft>
              <a:buClr>
                <a:schemeClr val="dk1"/>
              </a:buClr>
              <a:buSzPts val="1100"/>
              <a:buFont typeface="Arial"/>
              <a:buChar char="●"/>
              <a:defRPr sz="1100" b="0" i="0" u="none" strike="noStrike" cap="none">
                <a:solidFill>
                  <a:schemeClr val="lt2"/>
                </a:solidFill>
                <a:latin typeface="Open Sans"/>
                <a:ea typeface="Open Sans"/>
                <a:cs typeface="Open Sans"/>
                <a:sym typeface="Open Sans"/>
              </a:defRPr>
            </a:lvl5pPr>
            <a:lvl6pPr marL="2743200" marR="0" lvl="5"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6pPr>
            <a:lvl7pPr marL="3200400" marR="0" lvl="6"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7pPr>
            <a:lvl8pPr marL="3657600" marR="0" lvl="7"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8pPr>
            <a:lvl9pPr marL="4114800" marR="0" lvl="8"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9pPr>
          </a:lstStyle>
          <a:p>
            <a:endParaRPr/>
          </a:p>
        </p:txBody>
      </p:sp>
      <p:sp>
        <p:nvSpPr>
          <p:cNvPr id="165" name="Shape 165"/>
          <p:cNvSpPr txBox="1">
            <a:spLocks noGrp="1"/>
          </p:cNvSpPr>
          <p:nvPr>
            <p:ph type="body" idx="2"/>
          </p:nvPr>
        </p:nvSpPr>
        <p:spPr>
          <a:xfrm>
            <a:off x="4645025" y="2857500"/>
            <a:ext cx="4041900" cy="1828800"/>
          </a:xfrm>
          <a:prstGeom prst="rect">
            <a:avLst/>
          </a:prstGeom>
          <a:noFill/>
          <a:ln>
            <a:noFill/>
          </a:ln>
        </p:spPr>
        <p:txBody>
          <a:bodyPr spcFirstLastPara="1" wrap="square" lIns="91425" tIns="91425" rIns="91425" bIns="91425" anchor="t" anchorCtr="0"/>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lt2"/>
                </a:solidFill>
                <a:latin typeface="Open Sans"/>
                <a:ea typeface="Open Sans"/>
                <a:cs typeface="Open Sans"/>
                <a:sym typeface="Open Sans"/>
              </a:defRPr>
            </a:lvl1pPr>
            <a:lvl2pPr marL="914400" marR="0" lvl="1" indent="-317500" algn="l" rtl="0">
              <a:lnSpc>
                <a:spcPct val="100000"/>
              </a:lnSpc>
              <a:spcBef>
                <a:spcPts val="0"/>
              </a:spcBef>
              <a:spcAft>
                <a:spcPts val="0"/>
              </a:spcAft>
              <a:buClr>
                <a:schemeClr val="dk1"/>
              </a:buClr>
              <a:buSzPts val="1400"/>
              <a:buFont typeface="Arial"/>
              <a:buChar char="●"/>
              <a:defRPr sz="1400" b="0" i="0" u="none" strike="noStrike" cap="none">
                <a:solidFill>
                  <a:schemeClr val="lt2"/>
                </a:solidFill>
                <a:latin typeface="Open Sans"/>
                <a:ea typeface="Open Sans"/>
                <a:cs typeface="Open Sans"/>
                <a:sym typeface="Open Sans"/>
              </a:defRPr>
            </a:lvl2pPr>
            <a:lvl3pPr marL="1371600" marR="0" lvl="2" indent="-304800" algn="l" rtl="0">
              <a:lnSpc>
                <a:spcPct val="100000"/>
              </a:lnSpc>
              <a:spcBef>
                <a:spcPts val="0"/>
              </a:spcBef>
              <a:spcAft>
                <a:spcPts val="0"/>
              </a:spcAft>
              <a:buClr>
                <a:schemeClr val="dk1"/>
              </a:buClr>
              <a:buSzPts val="1200"/>
              <a:buFont typeface="Arial"/>
              <a:buChar char="●"/>
              <a:defRPr sz="1200" b="0" i="0" u="none" strike="noStrike" cap="none">
                <a:solidFill>
                  <a:schemeClr val="lt2"/>
                </a:solidFill>
                <a:latin typeface="Open Sans"/>
                <a:ea typeface="Open Sans"/>
                <a:cs typeface="Open Sans"/>
                <a:sym typeface="Open Sans"/>
              </a:defRPr>
            </a:lvl3pPr>
            <a:lvl4pPr marL="1828800" marR="0" lvl="3" indent="-298450" algn="l" rtl="0">
              <a:lnSpc>
                <a:spcPct val="100000"/>
              </a:lnSpc>
              <a:spcBef>
                <a:spcPts val="0"/>
              </a:spcBef>
              <a:spcAft>
                <a:spcPts val="0"/>
              </a:spcAft>
              <a:buClr>
                <a:schemeClr val="dk1"/>
              </a:buClr>
              <a:buSzPts val="1100"/>
              <a:buFont typeface="Arial"/>
              <a:buChar char="●"/>
              <a:defRPr sz="1100" b="0" i="0" u="none" strike="noStrike" cap="none">
                <a:solidFill>
                  <a:schemeClr val="lt2"/>
                </a:solidFill>
                <a:latin typeface="Open Sans"/>
                <a:ea typeface="Open Sans"/>
                <a:cs typeface="Open Sans"/>
                <a:sym typeface="Open Sans"/>
              </a:defRPr>
            </a:lvl4pPr>
            <a:lvl5pPr marL="2286000" marR="0" lvl="4" indent="-298450" algn="l" rtl="0">
              <a:lnSpc>
                <a:spcPct val="100000"/>
              </a:lnSpc>
              <a:spcBef>
                <a:spcPts val="0"/>
              </a:spcBef>
              <a:spcAft>
                <a:spcPts val="0"/>
              </a:spcAft>
              <a:buClr>
                <a:schemeClr val="dk1"/>
              </a:buClr>
              <a:buSzPts val="1100"/>
              <a:buFont typeface="Arial"/>
              <a:buChar char="●"/>
              <a:defRPr sz="1100" b="0" i="0" u="none" strike="noStrike" cap="none">
                <a:solidFill>
                  <a:schemeClr val="lt2"/>
                </a:solidFill>
                <a:latin typeface="Open Sans"/>
                <a:ea typeface="Open Sans"/>
                <a:cs typeface="Open Sans"/>
                <a:sym typeface="Open Sans"/>
              </a:defRPr>
            </a:lvl5pPr>
            <a:lvl6pPr marL="2743200" marR="0" lvl="5"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6pPr>
            <a:lvl7pPr marL="3200400" marR="0" lvl="6"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7pPr>
            <a:lvl8pPr marL="3657600" marR="0" lvl="7"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8pPr>
            <a:lvl9pPr marL="4114800" marR="0" lvl="8"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9pPr>
          </a:lstStyle>
          <a:p>
            <a:endParaRPr/>
          </a:p>
        </p:txBody>
      </p:sp>
      <p:sp>
        <p:nvSpPr>
          <p:cNvPr id="166" name="Shape 166"/>
          <p:cNvSpPr txBox="1">
            <a:spLocks noGrp="1"/>
          </p:cNvSpPr>
          <p:nvPr>
            <p:ph type="sldNum" idx="12"/>
          </p:nvPr>
        </p:nvSpPr>
        <p:spPr>
          <a:xfrm>
            <a:off x="6553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9pPr>
          </a:lstStyle>
          <a:p>
            <a:pPr marL="0" lvl="0" indent="0">
              <a:spcBef>
                <a:spcPts val="0"/>
              </a:spcBef>
              <a:spcAft>
                <a:spcPts val="0"/>
              </a:spcAft>
              <a:buNone/>
            </a:pPr>
            <a:endParaRPr/>
          </a:p>
          <a:p>
            <a:pPr marL="457200" lvl="1" indent="-88900">
              <a:spcBef>
                <a:spcPts val="0"/>
              </a:spcBef>
              <a:spcAft>
                <a:spcPts val="0"/>
              </a:spcAft>
              <a:buSzPts val="1800"/>
              <a:buFont typeface="Courier New"/>
              <a:buNone/>
            </a:pPr>
            <a:endParaRPr sz="1800">
              <a:solidFill>
                <a:schemeClr val="dk1"/>
              </a:solidFill>
            </a:endParaRPr>
          </a:p>
          <a:p>
            <a:pPr marL="914400" lvl="2" indent="-88900">
              <a:spcBef>
                <a:spcPts val="0"/>
              </a:spcBef>
              <a:spcAft>
                <a:spcPts val="0"/>
              </a:spcAft>
              <a:buSzPts val="1800"/>
              <a:buFont typeface="Noto Sans Symbols"/>
              <a:buNone/>
            </a:pPr>
            <a:endParaRPr sz="1800">
              <a:solidFill>
                <a:schemeClr val="dk1"/>
              </a:solidFill>
            </a:endParaRPr>
          </a:p>
          <a:p>
            <a:pPr marL="1371600" lvl="3" indent="-88900">
              <a:spcBef>
                <a:spcPts val="0"/>
              </a:spcBef>
              <a:spcAft>
                <a:spcPts val="0"/>
              </a:spcAft>
              <a:buSzPts val="1800"/>
              <a:buNone/>
            </a:pPr>
            <a:endParaRPr sz="1800">
              <a:solidFill>
                <a:schemeClr val="dk1"/>
              </a:solidFill>
            </a:endParaRPr>
          </a:p>
          <a:p>
            <a:pPr marL="1828800" lvl="4" indent="-88900">
              <a:spcBef>
                <a:spcPts val="0"/>
              </a:spcBef>
              <a:spcAft>
                <a:spcPts val="0"/>
              </a:spcAft>
              <a:buSzPts val="1800"/>
              <a:buFont typeface="Courier New"/>
              <a:buNone/>
            </a:pPr>
            <a:endParaRPr sz="1800">
              <a:solidFill>
                <a:schemeClr val="dk1"/>
              </a:solidFill>
            </a:endParaRPr>
          </a:p>
          <a:p>
            <a:pPr marL="2286000" lvl="5" indent="-88900">
              <a:spcBef>
                <a:spcPts val="0"/>
              </a:spcBef>
              <a:spcAft>
                <a:spcPts val="0"/>
              </a:spcAft>
              <a:buSzPts val="1800"/>
              <a:buFont typeface="Noto Sans Symbols"/>
              <a:buNone/>
            </a:pPr>
            <a:endParaRPr sz="1800">
              <a:solidFill>
                <a:schemeClr val="dk1"/>
              </a:solidFill>
            </a:endParaRPr>
          </a:p>
          <a:p>
            <a:pPr marL="2743200" lvl="6" indent="-88900">
              <a:spcBef>
                <a:spcPts val="0"/>
              </a:spcBef>
              <a:spcAft>
                <a:spcPts val="0"/>
              </a:spcAft>
              <a:buSzPts val="1800"/>
              <a:buNone/>
            </a:pPr>
            <a:endParaRPr sz="1800">
              <a:solidFill>
                <a:schemeClr val="dk1"/>
              </a:solidFill>
            </a:endParaRPr>
          </a:p>
          <a:p>
            <a:pPr marL="3200400" lvl="7" indent="-88900">
              <a:spcBef>
                <a:spcPts val="0"/>
              </a:spcBef>
              <a:spcAft>
                <a:spcPts val="0"/>
              </a:spcAft>
              <a:buSzPts val="1800"/>
              <a:buFont typeface="Courier New"/>
              <a:buNone/>
            </a:pPr>
            <a:endParaRPr sz="1800">
              <a:solidFill>
                <a:schemeClr val="dk1"/>
              </a:solidFill>
            </a:endParaRPr>
          </a:p>
          <a:p>
            <a:pPr marL="3657600" lvl="8" indent="-88900">
              <a:spcBef>
                <a:spcPts val="0"/>
              </a:spcBef>
              <a:spcAft>
                <a:spcPts val="0"/>
              </a:spcAft>
              <a:buSzPts val="1800"/>
              <a:buFont typeface="Noto Sans Symbols"/>
              <a:buNone/>
            </a:pPr>
            <a:endParaRPr sz="1800">
              <a:solidFill>
                <a:schemeClr val="dk1"/>
              </a:solidFill>
            </a:endParaRPr>
          </a:p>
        </p:txBody>
      </p:sp>
      <p:pic>
        <p:nvPicPr>
          <p:cNvPr id="167" name="Shape 167"/>
          <p:cNvPicPr preferRelativeResize="0"/>
          <p:nvPr/>
        </p:nvPicPr>
        <p:blipFill rotWithShape="1">
          <a:blip r:embed="rId2">
            <a:alphaModFix/>
          </a:blip>
          <a:srcRect/>
          <a:stretch/>
        </p:blipFill>
        <p:spPr>
          <a:xfrm>
            <a:off x="0" y="0"/>
            <a:ext cx="6858001" cy="268042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mparison Build Your Own">
  <p:cSld name="Comparison Build Your Own">
    <p:bg>
      <p:bgPr>
        <a:solidFill>
          <a:srgbClr val="00B0F0"/>
        </a:solidFill>
        <a:effectLst/>
      </p:bgPr>
    </p:bg>
    <p:spTree>
      <p:nvGrpSpPr>
        <p:cNvPr id="1" name="Shape 168"/>
        <p:cNvGrpSpPr/>
        <p:nvPr/>
      </p:nvGrpSpPr>
      <p:grpSpPr>
        <a:xfrm>
          <a:off x="0" y="0"/>
          <a:ext cx="0" cy="0"/>
          <a:chOff x="0" y="0"/>
          <a:chExt cx="0" cy="0"/>
        </a:xfrm>
      </p:grpSpPr>
      <p:sp>
        <p:nvSpPr>
          <p:cNvPr id="169" name="Shape 169"/>
          <p:cNvSpPr>
            <a:spLocks noGrp="1"/>
          </p:cNvSpPr>
          <p:nvPr>
            <p:ph type="pic" idx="2"/>
          </p:nvPr>
        </p:nvSpPr>
        <p:spPr>
          <a:xfrm>
            <a:off x="0" y="0"/>
            <a:ext cx="9144000" cy="27480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170" name="Shape 170"/>
          <p:cNvSpPr txBox="1">
            <a:spLocks noGrp="1"/>
          </p:cNvSpPr>
          <p:nvPr>
            <p:ph type="body" idx="1"/>
          </p:nvPr>
        </p:nvSpPr>
        <p:spPr>
          <a:xfrm>
            <a:off x="457200" y="2857500"/>
            <a:ext cx="4040100" cy="1828800"/>
          </a:xfrm>
          <a:prstGeom prst="rect">
            <a:avLst/>
          </a:prstGeom>
          <a:noFill/>
          <a:ln>
            <a:noFill/>
          </a:ln>
        </p:spPr>
        <p:txBody>
          <a:bodyPr spcFirstLastPara="1" wrap="square" lIns="91425" tIns="91425" rIns="91425" bIns="91425" anchor="t" anchorCtr="0"/>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lt2"/>
                </a:solidFill>
                <a:latin typeface="Open Sans"/>
                <a:ea typeface="Open Sans"/>
                <a:cs typeface="Open Sans"/>
                <a:sym typeface="Open Sans"/>
              </a:defRPr>
            </a:lvl1pPr>
            <a:lvl2pPr marL="914400" marR="0" lvl="1" indent="-317500" algn="l" rtl="0">
              <a:lnSpc>
                <a:spcPct val="100000"/>
              </a:lnSpc>
              <a:spcBef>
                <a:spcPts val="0"/>
              </a:spcBef>
              <a:spcAft>
                <a:spcPts val="0"/>
              </a:spcAft>
              <a:buClr>
                <a:schemeClr val="dk1"/>
              </a:buClr>
              <a:buSzPts val="1400"/>
              <a:buFont typeface="Arial"/>
              <a:buChar char="●"/>
              <a:defRPr sz="1400" b="0" i="0" u="none" strike="noStrike" cap="none">
                <a:solidFill>
                  <a:schemeClr val="lt2"/>
                </a:solidFill>
                <a:latin typeface="Open Sans"/>
                <a:ea typeface="Open Sans"/>
                <a:cs typeface="Open Sans"/>
                <a:sym typeface="Open Sans"/>
              </a:defRPr>
            </a:lvl2pPr>
            <a:lvl3pPr marL="1371600" marR="0" lvl="2" indent="-304800" algn="l" rtl="0">
              <a:lnSpc>
                <a:spcPct val="100000"/>
              </a:lnSpc>
              <a:spcBef>
                <a:spcPts val="0"/>
              </a:spcBef>
              <a:spcAft>
                <a:spcPts val="0"/>
              </a:spcAft>
              <a:buClr>
                <a:schemeClr val="dk1"/>
              </a:buClr>
              <a:buSzPts val="1200"/>
              <a:buFont typeface="Arial"/>
              <a:buChar char="●"/>
              <a:defRPr sz="1200" b="0" i="0" u="none" strike="noStrike" cap="none">
                <a:solidFill>
                  <a:schemeClr val="lt2"/>
                </a:solidFill>
                <a:latin typeface="Open Sans"/>
                <a:ea typeface="Open Sans"/>
                <a:cs typeface="Open Sans"/>
                <a:sym typeface="Open Sans"/>
              </a:defRPr>
            </a:lvl3pPr>
            <a:lvl4pPr marL="1828800" marR="0" lvl="3" indent="-298450" algn="l" rtl="0">
              <a:lnSpc>
                <a:spcPct val="100000"/>
              </a:lnSpc>
              <a:spcBef>
                <a:spcPts val="0"/>
              </a:spcBef>
              <a:spcAft>
                <a:spcPts val="0"/>
              </a:spcAft>
              <a:buClr>
                <a:schemeClr val="dk1"/>
              </a:buClr>
              <a:buSzPts val="1100"/>
              <a:buFont typeface="Arial"/>
              <a:buChar char="●"/>
              <a:defRPr sz="1100" b="0" i="0" u="none" strike="noStrike" cap="none">
                <a:solidFill>
                  <a:schemeClr val="lt2"/>
                </a:solidFill>
                <a:latin typeface="Open Sans"/>
                <a:ea typeface="Open Sans"/>
                <a:cs typeface="Open Sans"/>
                <a:sym typeface="Open Sans"/>
              </a:defRPr>
            </a:lvl4pPr>
            <a:lvl5pPr marL="2286000" marR="0" lvl="4" indent="-298450" algn="l" rtl="0">
              <a:lnSpc>
                <a:spcPct val="100000"/>
              </a:lnSpc>
              <a:spcBef>
                <a:spcPts val="0"/>
              </a:spcBef>
              <a:spcAft>
                <a:spcPts val="0"/>
              </a:spcAft>
              <a:buClr>
                <a:schemeClr val="dk1"/>
              </a:buClr>
              <a:buSzPts val="1100"/>
              <a:buFont typeface="Arial"/>
              <a:buChar char="●"/>
              <a:defRPr sz="1100" b="0" i="0" u="none" strike="noStrike" cap="none">
                <a:solidFill>
                  <a:schemeClr val="lt2"/>
                </a:solidFill>
                <a:latin typeface="Open Sans"/>
                <a:ea typeface="Open Sans"/>
                <a:cs typeface="Open Sans"/>
                <a:sym typeface="Open Sans"/>
              </a:defRPr>
            </a:lvl5pPr>
            <a:lvl6pPr marL="2743200" marR="0" lvl="5"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6pPr>
            <a:lvl7pPr marL="3200400" marR="0" lvl="6"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7pPr>
            <a:lvl8pPr marL="3657600" marR="0" lvl="7"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8pPr>
            <a:lvl9pPr marL="4114800" marR="0" lvl="8"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9pPr>
          </a:lstStyle>
          <a:p>
            <a:endParaRPr/>
          </a:p>
        </p:txBody>
      </p:sp>
      <p:sp>
        <p:nvSpPr>
          <p:cNvPr id="171" name="Shape 171"/>
          <p:cNvSpPr txBox="1">
            <a:spLocks noGrp="1"/>
          </p:cNvSpPr>
          <p:nvPr>
            <p:ph type="body" idx="3"/>
          </p:nvPr>
        </p:nvSpPr>
        <p:spPr>
          <a:xfrm>
            <a:off x="4645025" y="2857500"/>
            <a:ext cx="4041900" cy="1828800"/>
          </a:xfrm>
          <a:prstGeom prst="rect">
            <a:avLst/>
          </a:prstGeom>
          <a:noFill/>
          <a:ln>
            <a:noFill/>
          </a:ln>
        </p:spPr>
        <p:txBody>
          <a:bodyPr spcFirstLastPara="1" wrap="square" lIns="91425" tIns="91425" rIns="91425" bIns="91425" anchor="t" anchorCtr="0"/>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lt2"/>
                </a:solidFill>
                <a:latin typeface="Open Sans"/>
                <a:ea typeface="Open Sans"/>
                <a:cs typeface="Open Sans"/>
                <a:sym typeface="Open Sans"/>
              </a:defRPr>
            </a:lvl1pPr>
            <a:lvl2pPr marL="914400" marR="0" lvl="1" indent="-317500" algn="l" rtl="0">
              <a:lnSpc>
                <a:spcPct val="100000"/>
              </a:lnSpc>
              <a:spcBef>
                <a:spcPts val="0"/>
              </a:spcBef>
              <a:spcAft>
                <a:spcPts val="0"/>
              </a:spcAft>
              <a:buClr>
                <a:schemeClr val="dk1"/>
              </a:buClr>
              <a:buSzPts val="1400"/>
              <a:buFont typeface="Arial"/>
              <a:buChar char="●"/>
              <a:defRPr sz="1400" b="0" i="0" u="none" strike="noStrike" cap="none">
                <a:solidFill>
                  <a:schemeClr val="lt2"/>
                </a:solidFill>
                <a:latin typeface="Open Sans"/>
                <a:ea typeface="Open Sans"/>
                <a:cs typeface="Open Sans"/>
                <a:sym typeface="Open Sans"/>
              </a:defRPr>
            </a:lvl2pPr>
            <a:lvl3pPr marL="1371600" marR="0" lvl="2" indent="-304800" algn="l" rtl="0">
              <a:lnSpc>
                <a:spcPct val="100000"/>
              </a:lnSpc>
              <a:spcBef>
                <a:spcPts val="0"/>
              </a:spcBef>
              <a:spcAft>
                <a:spcPts val="0"/>
              </a:spcAft>
              <a:buClr>
                <a:schemeClr val="dk1"/>
              </a:buClr>
              <a:buSzPts val="1200"/>
              <a:buFont typeface="Arial"/>
              <a:buChar char="●"/>
              <a:defRPr sz="1200" b="0" i="0" u="none" strike="noStrike" cap="none">
                <a:solidFill>
                  <a:schemeClr val="lt2"/>
                </a:solidFill>
                <a:latin typeface="Open Sans"/>
                <a:ea typeface="Open Sans"/>
                <a:cs typeface="Open Sans"/>
                <a:sym typeface="Open Sans"/>
              </a:defRPr>
            </a:lvl3pPr>
            <a:lvl4pPr marL="1828800" marR="0" lvl="3" indent="-298450" algn="l" rtl="0">
              <a:lnSpc>
                <a:spcPct val="100000"/>
              </a:lnSpc>
              <a:spcBef>
                <a:spcPts val="0"/>
              </a:spcBef>
              <a:spcAft>
                <a:spcPts val="0"/>
              </a:spcAft>
              <a:buClr>
                <a:schemeClr val="dk1"/>
              </a:buClr>
              <a:buSzPts val="1100"/>
              <a:buFont typeface="Arial"/>
              <a:buChar char="●"/>
              <a:defRPr sz="1100" b="0" i="0" u="none" strike="noStrike" cap="none">
                <a:solidFill>
                  <a:schemeClr val="lt2"/>
                </a:solidFill>
                <a:latin typeface="Open Sans"/>
                <a:ea typeface="Open Sans"/>
                <a:cs typeface="Open Sans"/>
                <a:sym typeface="Open Sans"/>
              </a:defRPr>
            </a:lvl4pPr>
            <a:lvl5pPr marL="2286000" marR="0" lvl="4" indent="-298450" algn="l" rtl="0">
              <a:lnSpc>
                <a:spcPct val="100000"/>
              </a:lnSpc>
              <a:spcBef>
                <a:spcPts val="0"/>
              </a:spcBef>
              <a:spcAft>
                <a:spcPts val="0"/>
              </a:spcAft>
              <a:buClr>
                <a:schemeClr val="dk1"/>
              </a:buClr>
              <a:buSzPts val="1100"/>
              <a:buFont typeface="Arial"/>
              <a:buChar char="●"/>
              <a:defRPr sz="1100" b="0" i="0" u="none" strike="noStrike" cap="none">
                <a:solidFill>
                  <a:schemeClr val="lt2"/>
                </a:solidFill>
                <a:latin typeface="Open Sans"/>
                <a:ea typeface="Open Sans"/>
                <a:cs typeface="Open Sans"/>
                <a:sym typeface="Open Sans"/>
              </a:defRPr>
            </a:lvl5pPr>
            <a:lvl6pPr marL="2743200" marR="0" lvl="5"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6pPr>
            <a:lvl7pPr marL="3200400" marR="0" lvl="6"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7pPr>
            <a:lvl8pPr marL="3657600" marR="0" lvl="7"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8pPr>
            <a:lvl9pPr marL="4114800" marR="0" lvl="8"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9pPr>
          </a:lstStyle>
          <a:p>
            <a:endParaRPr/>
          </a:p>
        </p:txBody>
      </p:sp>
      <p:sp>
        <p:nvSpPr>
          <p:cNvPr id="172" name="Shape 172"/>
          <p:cNvSpPr txBox="1">
            <a:spLocks noGrp="1"/>
          </p:cNvSpPr>
          <p:nvPr>
            <p:ph type="sldNum" idx="12"/>
          </p:nvPr>
        </p:nvSpPr>
        <p:spPr>
          <a:xfrm>
            <a:off x="6553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9pPr>
          </a:lstStyle>
          <a:p>
            <a:pPr marL="0" lvl="0" indent="0">
              <a:spcBef>
                <a:spcPts val="0"/>
              </a:spcBef>
              <a:spcAft>
                <a:spcPts val="0"/>
              </a:spcAft>
              <a:buNone/>
            </a:pPr>
            <a:endParaRPr/>
          </a:p>
          <a:p>
            <a:pPr marL="457200" lvl="1" indent="-88900">
              <a:spcBef>
                <a:spcPts val="0"/>
              </a:spcBef>
              <a:spcAft>
                <a:spcPts val="0"/>
              </a:spcAft>
              <a:buSzPts val="1800"/>
              <a:buFont typeface="Courier New"/>
              <a:buNone/>
            </a:pPr>
            <a:endParaRPr sz="1800">
              <a:solidFill>
                <a:schemeClr val="dk1"/>
              </a:solidFill>
            </a:endParaRPr>
          </a:p>
          <a:p>
            <a:pPr marL="914400" lvl="2" indent="-88900">
              <a:spcBef>
                <a:spcPts val="0"/>
              </a:spcBef>
              <a:spcAft>
                <a:spcPts val="0"/>
              </a:spcAft>
              <a:buSzPts val="1800"/>
              <a:buFont typeface="Noto Sans Symbols"/>
              <a:buNone/>
            </a:pPr>
            <a:endParaRPr sz="1800">
              <a:solidFill>
                <a:schemeClr val="dk1"/>
              </a:solidFill>
            </a:endParaRPr>
          </a:p>
          <a:p>
            <a:pPr marL="1371600" lvl="3" indent="-88900">
              <a:spcBef>
                <a:spcPts val="0"/>
              </a:spcBef>
              <a:spcAft>
                <a:spcPts val="0"/>
              </a:spcAft>
              <a:buSzPts val="1800"/>
              <a:buNone/>
            </a:pPr>
            <a:endParaRPr sz="1800">
              <a:solidFill>
                <a:schemeClr val="dk1"/>
              </a:solidFill>
            </a:endParaRPr>
          </a:p>
          <a:p>
            <a:pPr marL="1828800" lvl="4" indent="-88900">
              <a:spcBef>
                <a:spcPts val="0"/>
              </a:spcBef>
              <a:spcAft>
                <a:spcPts val="0"/>
              </a:spcAft>
              <a:buSzPts val="1800"/>
              <a:buFont typeface="Courier New"/>
              <a:buNone/>
            </a:pPr>
            <a:endParaRPr sz="1800">
              <a:solidFill>
                <a:schemeClr val="dk1"/>
              </a:solidFill>
            </a:endParaRPr>
          </a:p>
          <a:p>
            <a:pPr marL="2286000" lvl="5" indent="-88900">
              <a:spcBef>
                <a:spcPts val="0"/>
              </a:spcBef>
              <a:spcAft>
                <a:spcPts val="0"/>
              </a:spcAft>
              <a:buSzPts val="1800"/>
              <a:buFont typeface="Noto Sans Symbols"/>
              <a:buNone/>
            </a:pPr>
            <a:endParaRPr sz="1800">
              <a:solidFill>
                <a:schemeClr val="dk1"/>
              </a:solidFill>
            </a:endParaRPr>
          </a:p>
          <a:p>
            <a:pPr marL="2743200" lvl="6" indent="-88900">
              <a:spcBef>
                <a:spcPts val="0"/>
              </a:spcBef>
              <a:spcAft>
                <a:spcPts val="0"/>
              </a:spcAft>
              <a:buSzPts val="1800"/>
              <a:buNone/>
            </a:pPr>
            <a:endParaRPr sz="1800">
              <a:solidFill>
                <a:schemeClr val="dk1"/>
              </a:solidFill>
            </a:endParaRPr>
          </a:p>
          <a:p>
            <a:pPr marL="3200400" lvl="7" indent="-88900">
              <a:spcBef>
                <a:spcPts val="0"/>
              </a:spcBef>
              <a:spcAft>
                <a:spcPts val="0"/>
              </a:spcAft>
              <a:buSzPts val="1800"/>
              <a:buFont typeface="Courier New"/>
              <a:buNone/>
            </a:pPr>
            <a:endParaRPr sz="1800">
              <a:solidFill>
                <a:schemeClr val="dk1"/>
              </a:solidFill>
            </a:endParaRPr>
          </a:p>
          <a:p>
            <a:pPr marL="3657600" lvl="8" indent="-88900">
              <a:spcBef>
                <a:spcPts val="0"/>
              </a:spcBef>
              <a:spcAft>
                <a:spcPts val="0"/>
              </a:spcAft>
              <a:buSzPts val="1800"/>
              <a:buFont typeface="Noto Sans Symbols"/>
              <a:buNone/>
            </a:pPr>
            <a:endParaRPr sz="1800">
              <a:solidFill>
                <a:schemeClr val="dk1"/>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173"/>
        <p:cNvGrpSpPr/>
        <p:nvPr/>
      </p:nvGrpSpPr>
      <p:grpSpPr>
        <a:xfrm>
          <a:off x="0" y="0"/>
          <a:ext cx="0" cy="0"/>
          <a:chOff x="0" y="0"/>
          <a:chExt cx="0" cy="0"/>
        </a:xfrm>
      </p:grpSpPr>
      <p:sp>
        <p:nvSpPr>
          <p:cNvPr id="174" name="Shape 174"/>
          <p:cNvSpPr txBox="1">
            <a:spLocks noGrp="1"/>
          </p:cNvSpPr>
          <p:nvPr>
            <p:ph type="sldNum" idx="12"/>
          </p:nvPr>
        </p:nvSpPr>
        <p:spPr>
          <a:xfrm>
            <a:off x="7208520" y="5402898"/>
            <a:ext cx="2697600" cy="3102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endParaRPr/>
          </a:p>
          <a:p>
            <a:pPr marL="457200" lvl="1" indent="-88900">
              <a:spcBef>
                <a:spcPts val="0"/>
              </a:spcBef>
              <a:spcAft>
                <a:spcPts val="0"/>
              </a:spcAft>
              <a:buSzPts val="1800"/>
              <a:buFont typeface="Courier New"/>
              <a:buNone/>
            </a:pPr>
            <a:endParaRPr sz="1800">
              <a:solidFill>
                <a:schemeClr val="dk1"/>
              </a:solidFill>
            </a:endParaRPr>
          </a:p>
          <a:p>
            <a:pPr marL="914400" lvl="2" indent="-88900">
              <a:spcBef>
                <a:spcPts val="0"/>
              </a:spcBef>
              <a:spcAft>
                <a:spcPts val="0"/>
              </a:spcAft>
              <a:buSzPts val="1800"/>
              <a:buFont typeface="Noto Sans Symbols"/>
              <a:buNone/>
            </a:pPr>
            <a:endParaRPr sz="1800">
              <a:solidFill>
                <a:schemeClr val="dk1"/>
              </a:solidFill>
            </a:endParaRPr>
          </a:p>
          <a:p>
            <a:pPr marL="1371600" lvl="3" indent="-88900">
              <a:spcBef>
                <a:spcPts val="0"/>
              </a:spcBef>
              <a:spcAft>
                <a:spcPts val="0"/>
              </a:spcAft>
              <a:buSzPts val="1800"/>
              <a:buNone/>
            </a:pPr>
            <a:endParaRPr sz="1800">
              <a:solidFill>
                <a:schemeClr val="dk1"/>
              </a:solidFill>
            </a:endParaRPr>
          </a:p>
          <a:p>
            <a:pPr marL="1828800" lvl="4" indent="-88900">
              <a:spcBef>
                <a:spcPts val="0"/>
              </a:spcBef>
              <a:spcAft>
                <a:spcPts val="0"/>
              </a:spcAft>
              <a:buSzPts val="1800"/>
              <a:buFont typeface="Courier New"/>
              <a:buNone/>
            </a:pPr>
            <a:endParaRPr sz="1800">
              <a:solidFill>
                <a:schemeClr val="dk1"/>
              </a:solidFill>
            </a:endParaRPr>
          </a:p>
          <a:p>
            <a:pPr marL="2286000" lvl="5" indent="-88900">
              <a:spcBef>
                <a:spcPts val="0"/>
              </a:spcBef>
              <a:spcAft>
                <a:spcPts val="0"/>
              </a:spcAft>
              <a:buSzPts val="1800"/>
              <a:buFont typeface="Noto Sans Symbols"/>
              <a:buNone/>
            </a:pPr>
            <a:endParaRPr sz="1800">
              <a:solidFill>
                <a:schemeClr val="dk1"/>
              </a:solidFill>
            </a:endParaRPr>
          </a:p>
          <a:p>
            <a:pPr marL="2743200" lvl="6" indent="-88900">
              <a:spcBef>
                <a:spcPts val="0"/>
              </a:spcBef>
              <a:spcAft>
                <a:spcPts val="0"/>
              </a:spcAft>
              <a:buSzPts val="1800"/>
              <a:buNone/>
            </a:pPr>
            <a:endParaRPr sz="1800">
              <a:solidFill>
                <a:schemeClr val="dk1"/>
              </a:solidFill>
            </a:endParaRPr>
          </a:p>
          <a:p>
            <a:pPr marL="3200400" lvl="7" indent="-88900">
              <a:spcBef>
                <a:spcPts val="0"/>
              </a:spcBef>
              <a:spcAft>
                <a:spcPts val="0"/>
              </a:spcAft>
              <a:buSzPts val="1800"/>
              <a:buFont typeface="Courier New"/>
              <a:buNone/>
            </a:pPr>
            <a:endParaRPr sz="1800">
              <a:solidFill>
                <a:schemeClr val="dk1"/>
              </a:solidFill>
            </a:endParaRPr>
          </a:p>
          <a:p>
            <a:pPr marL="3657600" lvl="8" indent="-88900">
              <a:spcBef>
                <a:spcPts val="0"/>
              </a:spcBef>
              <a:spcAft>
                <a:spcPts val="0"/>
              </a:spcAft>
              <a:buSzPts val="1800"/>
              <a:buFont typeface="Noto Sans Symbols"/>
              <a:buNone/>
            </a:pPr>
            <a:endParaRPr sz="1800">
              <a:solidFill>
                <a:schemeClr val="dk1"/>
              </a:solidFill>
            </a:endParaRPr>
          </a:p>
        </p:txBody>
      </p:sp>
      <p:pic>
        <p:nvPicPr>
          <p:cNvPr id="175" name="Shape 175"/>
          <p:cNvPicPr preferRelativeResize="0"/>
          <p:nvPr/>
        </p:nvPicPr>
        <p:blipFill rotWithShape="1">
          <a:blip r:embed="rId2">
            <a:alphaModFix/>
          </a:blip>
          <a:srcRect/>
          <a:stretch/>
        </p:blipFill>
        <p:spPr>
          <a:xfrm>
            <a:off x="2277691" y="1745"/>
            <a:ext cx="3435300" cy="5142374"/>
          </a:xfrm>
          <a:prstGeom prst="rect">
            <a:avLst/>
          </a:prstGeom>
          <a:noFill/>
          <a:ln>
            <a:noFill/>
          </a:ln>
        </p:spPr>
      </p:pic>
      <p:sp>
        <p:nvSpPr>
          <p:cNvPr id="176" name="Shape 176"/>
          <p:cNvSpPr/>
          <p:nvPr/>
        </p:nvSpPr>
        <p:spPr>
          <a:xfrm>
            <a:off x="2743200" y="695165"/>
            <a:ext cx="6400800" cy="1840800"/>
          </a:xfrm>
          <a:prstGeom prst="rect">
            <a:avLst/>
          </a:prstGeom>
          <a:solidFill>
            <a:schemeClr val="lt1">
              <a:alpha val="6588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Shape 177"/>
          <p:cNvSpPr txBox="1"/>
          <p:nvPr/>
        </p:nvSpPr>
        <p:spPr>
          <a:xfrm>
            <a:off x="2971800" y="718819"/>
            <a:ext cx="5867400" cy="16815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B5B5B5"/>
              </a:buClr>
              <a:buSzPts val="600"/>
              <a:buFont typeface="Calibri"/>
              <a:buNone/>
            </a:pPr>
            <a:r>
              <a:rPr lang="en" sz="2400" b="0" i="0" u="none" strike="noStrike" cap="none">
                <a:solidFill>
                  <a:schemeClr val="dk1"/>
                </a:solidFill>
                <a:latin typeface="Calibri"/>
                <a:ea typeface="Calibri"/>
                <a:cs typeface="Calibri"/>
                <a:sym typeface="Calibri"/>
              </a:rPr>
              <a:t>For more information about Teaching Matters, visit www.teachingmatters.org </a:t>
            </a:r>
            <a:br>
              <a:rPr lang="en" sz="2400" b="0" i="0" u="none" strike="noStrike" cap="none">
                <a:solidFill>
                  <a:schemeClr val="dk1"/>
                </a:solidFill>
                <a:latin typeface="Calibri"/>
                <a:ea typeface="Calibri"/>
                <a:cs typeface="Calibri"/>
                <a:sym typeface="Calibri"/>
              </a:rPr>
            </a:br>
            <a:r>
              <a:rPr lang="en" sz="2400" b="0" i="0" u="none" strike="noStrike" cap="none">
                <a:solidFill>
                  <a:schemeClr val="dk1"/>
                </a:solidFill>
                <a:latin typeface="Calibri"/>
                <a:ea typeface="Calibri"/>
                <a:cs typeface="Calibri"/>
                <a:sym typeface="Calibri"/>
              </a:rPr>
              <a:t>or contact Jane Condliffe at 212 870-3579,  jcondliffe@teachingmatters.org </a:t>
            </a:r>
            <a:endParaRPr/>
          </a:p>
        </p:txBody>
      </p:sp>
      <p:sp>
        <p:nvSpPr>
          <p:cNvPr id="178" name="Shape 178"/>
          <p:cNvSpPr/>
          <p:nvPr/>
        </p:nvSpPr>
        <p:spPr>
          <a:xfrm>
            <a:off x="0" y="685800"/>
            <a:ext cx="2743200" cy="1840800"/>
          </a:xfrm>
          <a:prstGeom prst="rect">
            <a:avLst/>
          </a:prstGeom>
          <a:solidFill>
            <a:srgbClr val="21A9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Shape 179"/>
          <p:cNvSpPr txBox="1"/>
          <p:nvPr/>
        </p:nvSpPr>
        <p:spPr>
          <a:xfrm>
            <a:off x="76200" y="1314450"/>
            <a:ext cx="3352800" cy="48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900"/>
              <a:buFont typeface="Calibri"/>
              <a:buNone/>
            </a:pPr>
            <a:r>
              <a:rPr lang="en" sz="3600" b="1" i="0" u="none" strike="noStrike" cap="none">
                <a:solidFill>
                  <a:schemeClr val="lt1"/>
                </a:solidFill>
                <a:latin typeface="Calibri"/>
                <a:ea typeface="Calibri"/>
                <a:cs typeface="Calibri"/>
                <a:sym typeface="Calibri"/>
              </a:rPr>
              <a:t>THANK YOU</a:t>
            </a:r>
            <a:endParaRPr/>
          </a:p>
        </p:txBody>
      </p:sp>
      <p:sp>
        <p:nvSpPr>
          <p:cNvPr id="180" name="Shape 180"/>
          <p:cNvSpPr txBox="1"/>
          <p:nvPr/>
        </p:nvSpPr>
        <p:spPr>
          <a:xfrm>
            <a:off x="7360920" y="5517198"/>
            <a:ext cx="2697600" cy="3102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 </a:t>
            </a:r>
            <a:endParaRPr/>
          </a:p>
        </p:txBody>
      </p:sp>
      <p:pic>
        <p:nvPicPr>
          <p:cNvPr id="181" name="Shape 181"/>
          <p:cNvPicPr preferRelativeResize="0"/>
          <p:nvPr/>
        </p:nvPicPr>
        <p:blipFill rotWithShape="1">
          <a:blip r:embed="rId3">
            <a:alphaModFix/>
          </a:blip>
          <a:srcRect/>
          <a:stretch/>
        </p:blipFill>
        <p:spPr>
          <a:xfrm>
            <a:off x="7315200" y="4114800"/>
            <a:ext cx="1028700" cy="686475"/>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ank You Build Your Own">
  <p:cSld name="Thank You Build Your Own">
    <p:spTree>
      <p:nvGrpSpPr>
        <p:cNvPr id="1" name="Shape 182"/>
        <p:cNvGrpSpPr/>
        <p:nvPr/>
      </p:nvGrpSpPr>
      <p:grpSpPr>
        <a:xfrm>
          <a:off x="0" y="0"/>
          <a:ext cx="0" cy="0"/>
          <a:chOff x="0" y="0"/>
          <a:chExt cx="0" cy="0"/>
        </a:xfrm>
      </p:grpSpPr>
      <p:pic>
        <p:nvPicPr>
          <p:cNvPr id="183" name="Shape 183"/>
          <p:cNvPicPr preferRelativeResize="0"/>
          <p:nvPr/>
        </p:nvPicPr>
        <p:blipFill rotWithShape="1">
          <a:blip r:embed="rId2">
            <a:alphaModFix/>
          </a:blip>
          <a:srcRect/>
          <a:stretch/>
        </p:blipFill>
        <p:spPr>
          <a:xfrm>
            <a:off x="2277691" y="1745"/>
            <a:ext cx="3435300" cy="5142374"/>
          </a:xfrm>
          <a:prstGeom prst="rect">
            <a:avLst/>
          </a:prstGeom>
          <a:noFill/>
          <a:ln>
            <a:noFill/>
          </a:ln>
        </p:spPr>
      </p:pic>
      <p:sp>
        <p:nvSpPr>
          <p:cNvPr id="184" name="Shape 184"/>
          <p:cNvSpPr/>
          <p:nvPr/>
        </p:nvSpPr>
        <p:spPr>
          <a:xfrm>
            <a:off x="2743200" y="695165"/>
            <a:ext cx="6400800" cy="1840800"/>
          </a:xfrm>
          <a:prstGeom prst="rect">
            <a:avLst/>
          </a:prstGeom>
          <a:solidFill>
            <a:schemeClr val="lt1">
              <a:alpha val="6588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Shape 185"/>
          <p:cNvSpPr/>
          <p:nvPr/>
        </p:nvSpPr>
        <p:spPr>
          <a:xfrm>
            <a:off x="0" y="685800"/>
            <a:ext cx="2743200" cy="1840800"/>
          </a:xfrm>
          <a:prstGeom prst="rect">
            <a:avLst/>
          </a:prstGeom>
          <a:solidFill>
            <a:srgbClr val="21A9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Shape 186"/>
          <p:cNvSpPr txBox="1"/>
          <p:nvPr/>
        </p:nvSpPr>
        <p:spPr>
          <a:xfrm>
            <a:off x="7360920" y="5517198"/>
            <a:ext cx="2697600" cy="3102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 </a:t>
            </a:r>
            <a:endParaRPr/>
          </a:p>
        </p:txBody>
      </p:sp>
      <p:pic>
        <p:nvPicPr>
          <p:cNvPr id="187" name="Shape 187"/>
          <p:cNvPicPr preferRelativeResize="0"/>
          <p:nvPr/>
        </p:nvPicPr>
        <p:blipFill rotWithShape="1">
          <a:blip r:embed="rId3">
            <a:alphaModFix/>
          </a:blip>
          <a:srcRect/>
          <a:stretch/>
        </p:blipFill>
        <p:spPr>
          <a:xfrm>
            <a:off x="7315200" y="4114800"/>
            <a:ext cx="1028700" cy="686475"/>
          </a:xfrm>
          <a:prstGeom prst="rect">
            <a:avLst/>
          </a:prstGeom>
          <a:noFill/>
          <a:ln>
            <a:noFill/>
          </a:ln>
        </p:spPr>
      </p:pic>
      <p:sp>
        <p:nvSpPr>
          <p:cNvPr id="188" name="Shape 188"/>
          <p:cNvSpPr txBox="1">
            <a:spLocks noGrp="1"/>
          </p:cNvSpPr>
          <p:nvPr>
            <p:ph type="body" idx="1"/>
          </p:nvPr>
        </p:nvSpPr>
        <p:spPr>
          <a:xfrm>
            <a:off x="228600" y="857250"/>
            <a:ext cx="2209800" cy="14289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lt2"/>
              </a:buClr>
              <a:buSzPts val="3000"/>
              <a:buFont typeface="Calibri"/>
              <a:buNone/>
              <a:defRPr sz="3000" b="1" i="0" u="none" strike="noStrike" cap="none">
                <a:solidFill>
                  <a:schemeClr val="lt2"/>
                </a:solidFill>
                <a:latin typeface="Open Sans"/>
                <a:ea typeface="Open Sans"/>
                <a:cs typeface="Open Sans"/>
                <a:sym typeface="Open Sans"/>
              </a:defRPr>
            </a:lvl1pPr>
            <a:lvl2pPr marL="914400" marR="0" lvl="1" indent="-457200" algn="l" rtl="0">
              <a:lnSpc>
                <a:spcPct val="100000"/>
              </a:lnSpc>
              <a:spcBef>
                <a:spcPts val="0"/>
              </a:spcBef>
              <a:spcAft>
                <a:spcPts val="0"/>
              </a:spcAft>
              <a:buClr>
                <a:schemeClr val="dk1"/>
              </a:buClr>
              <a:buSzPts val="3600"/>
              <a:buFont typeface="Arial"/>
              <a:buChar char="●"/>
              <a:defRPr sz="3600" b="1" i="0" u="none" strike="noStrike" cap="none">
                <a:solidFill>
                  <a:schemeClr val="lt2"/>
                </a:solidFill>
                <a:latin typeface="Open Sans"/>
                <a:ea typeface="Open Sans"/>
                <a:cs typeface="Open Sans"/>
                <a:sym typeface="Open Sans"/>
              </a:defRPr>
            </a:lvl2pPr>
            <a:lvl3pPr marL="1371600" marR="0" lvl="2" indent="-457200" algn="l" rtl="0">
              <a:lnSpc>
                <a:spcPct val="100000"/>
              </a:lnSpc>
              <a:spcBef>
                <a:spcPts val="0"/>
              </a:spcBef>
              <a:spcAft>
                <a:spcPts val="0"/>
              </a:spcAft>
              <a:buClr>
                <a:schemeClr val="dk1"/>
              </a:buClr>
              <a:buSzPts val="3600"/>
              <a:buFont typeface="Arial"/>
              <a:buChar char="●"/>
              <a:defRPr sz="3600" b="1" i="0" u="none" strike="noStrike" cap="none">
                <a:solidFill>
                  <a:schemeClr val="lt2"/>
                </a:solidFill>
                <a:latin typeface="Open Sans"/>
                <a:ea typeface="Open Sans"/>
                <a:cs typeface="Open Sans"/>
                <a:sym typeface="Open Sans"/>
              </a:defRPr>
            </a:lvl3pPr>
            <a:lvl4pPr marL="1828800" marR="0" lvl="3" indent="-457200" algn="l" rtl="0">
              <a:lnSpc>
                <a:spcPct val="100000"/>
              </a:lnSpc>
              <a:spcBef>
                <a:spcPts val="0"/>
              </a:spcBef>
              <a:spcAft>
                <a:spcPts val="0"/>
              </a:spcAft>
              <a:buClr>
                <a:schemeClr val="dk1"/>
              </a:buClr>
              <a:buSzPts val="3600"/>
              <a:buFont typeface="Arial"/>
              <a:buChar char="●"/>
              <a:defRPr sz="3600" b="1" i="0" u="none" strike="noStrike" cap="none">
                <a:solidFill>
                  <a:schemeClr val="lt2"/>
                </a:solidFill>
                <a:latin typeface="Open Sans"/>
                <a:ea typeface="Open Sans"/>
                <a:cs typeface="Open Sans"/>
                <a:sym typeface="Open Sans"/>
              </a:defRPr>
            </a:lvl4pPr>
            <a:lvl5pPr marL="2286000" marR="0" lvl="4" indent="-457200" algn="l" rtl="0">
              <a:lnSpc>
                <a:spcPct val="100000"/>
              </a:lnSpc>
              <a:spcBef>
                <a:spcPts val="0"/>
              </a:spcBef>
              <a:spcAft>
                <a:spcPts val="0"/>
              </a:spcAft>
              <a:buClr>
                <a:schemeClr val="dk1"/>
              </a:buClr>
              <a:buSzPts val="3600"/>
              <a:buFont typeface="Arial"/>
              <a:buChar char="●"/>
              <a:defRPr sz="3600" b="1" i="0" u="none" strike="noStrike" cap="none">
                <a:solidFill>
                  <a:schemeClr val="lt2"/>
                </a:solidFill>
                <a:latin typeface="Open Sans"/>
                <a:ea typeface="Open Sans"/>
                <a:cs typeface="Open Sans"/>
                <a:sym typeface="Open Sans"/>
              </a:defRPr>
            </a:lvl5pPr>
            <a:lvl6pPr marL="2743200" marR="0" lvl="5"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6pPr>
            <a:lvl7pPr marL="3200400" marR="0" lvl="6"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7pPr>
            <a:lvl8pPr marL="3657600" marR="0" lvl="7"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8pPr>
            <a:lvl9pPr marL="4114800" marR="0" lvl="8"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
        <p:nvSpPr>
          <p:cNvPr id="189" name="Shape 189"/>
          <p:cNvSpPr txBox="1">
            <a:spLocks noGrp="1"/>
          </p:cNvSpPr>
          <p:nvPr>
            <p:ph type="body" idx="2"/>
          </p:nvPr>
        </p:nvSpPr>
        <p:spPr>
          <a:xfrm>
            <a:off x="2895600" y="857250"/>
            <a:ext cx="6019800" cy="14859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Open Sans"/>
                <a:ea typeface="Open Sans"/>
                <a:cs typeface="Open Sans"/>
                <a:sym typeface="Open Sans"/>
              </a:defRPr>
            </a:lvl1pPr>
            <a:lvl2pPr marL="914400" marR="0" lvl="1" indent="-228600" algn="l" rtl="0">
              <a:lnSpc>
                <a:spcPct val="100000"/>
              </a:lnSpc>
              <a:spcBef>
                <a:spcPts val="0"/>
              </a:spcBef>
              <a:spcAft>
                <a:spcPts val="0"/>
              </a:spcAft>
              <a:buClr>
                <a:schemeClr val="dk1"/>
              </a:buClr>
              <a:buSzPts val="2400"/>
              <a:buFont typeface="Calibri"/>
              <a:buNone/>
              <a:defRPr sz="2400" b="0" i="0" u="none" strike="noStrike" cap="none">
                <a:solidFill>
                  <a:schemeClr val="dk1"/>
                </a:solidFill>
                <a:latin typeface="Open Sans"/>
                <a:ea typeface="Open Sans"/>
                <a:cs typeface="Open Sans"/>
                <a:sym typeface="Open Sans"/>
              </a:defRPr>
            </a:lvl2pPr>
            <a:lvl3pPr marL="1371600" marR="0" lvl="2" indent="-228600" algn="l" rtl="0">
              <a:lnSpc>
                <a:spcPct val="100000"/>
              </a:lnSpc>
              <a:spcBef>
                <a:spcPts val="0"/>
              </a:spcBef>
              <a:spcAft>
                <a:spcPts val="0"/>
              </a:spcAft>
              <a:buClr>
                <a:schemeClr val="dk1"/>
              </a:buClr>
              <a:buSzPts val="2000"/>
              <a:buFont typeface="Calibri"/>
              <a:buNone/>
              <a:defRPr sz="2000" b="0" i="0" u="none" strike="noStrike" cap="none">
                <a:solidFill>
                  <a:schemeClr val="dk1"/>
                </a:solidFill>
                <a:latin typeface="Open Sans"/>
                <a:ea typeface="Open Sans"/>
                <a:cs typeface="Open Sans"/>
                <a:sym typeface="Open Sans"/>
              </a:defRPr>
            </a:lvl3pPr>
            <a:lvl4pPr marL="1828800" marR="0" lvl="3" indent="-22860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Open Sans"/>
                <a:ea typeface="Open Sans"/>
                <a:cs typeface="Open Sans"/>
                <a:sym typeface="Open Sans"/>
              </a:defRPr>
            </a:lvl4pPr>
            <a:lvl5pPr marL="2286000" marR="0" lvl="4" indent="-22860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Open Sans"/>
                <a:ea typeface="Open Sans"/>
                <a:cs typeface="Open Sans"/>
                <a:sym typeface="Open Sans"/>
              </a:defRPr>
            </a:lvl5pPr>
            <a:lvl6pPr marL="2743200" marR="0" lvl="5"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6pPr>
            <a:lvl7pPr marL="3200400" marR="0" lvl="6"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7pPr>
            <a:lvl8pPr marL="3657600" marR="0" lvl="7"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8pPr>
            <a:lvl9pPr marL="4114800" marR="0" lvl="8"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quot;About Us&quot;">
  <p:cSld name="&quot;About Us&quot;">
    <p:spTree>
      <p:nvGrpSpPr>
        <p:cNvPr id="1" name="Shape 190"/>
        <p:cNvGrpSpPr/>
        <p:nvPr/>
      </p:nvGrpSpPr>
      <p:grpSpPr>
        <a:xfrm>
          <a:off x="0" y="0"/>
          <a:ext cx="0" cy="0"/>
          <a:chOff x="0" y="0"/>
          <a:chExt cx="0" cy="0"/>
        </a:xfrm>
      </p:grpSpPr>
      <p:sp>
        <p:nvSpPr>
          <p:cNvPr id="191" name="Shape 191"/>
          <p:cNvSpPr/>
          <p:nvPr/>
        </p:nvSpPr>
        <p:spPr>
          <a:xfrm>
            <a:off x="3200400" y="285750"/>
            <a:ext cx="5488800" cy="4307700"/>
          </a:xfrm>
          <a:custGeom>
            <a:avLst/>
            <a:gdLst/>
            <a:ahLst/>
            <a:cxnLst/>
            <a:rect l="0" t="0" r="0" b="0"/>
            <a:pathLst>
              <a:path w="120000" h="120000" extrusionOk="0">
                <a:moveTo>
                  <a:pt x="0" y="0"/>
                </a:moveTo>
                <a:lnTo>
                  <a:pt x="120000" y="0"/>
                </a:lnTo>
                <a:lnTo>
                  <a:pt x="120000" y="120000"/>
                </a:lnTo>
                <a:lnTo>
                  <a:pt x="0" y="120000"/>
                </a:lnTo>
                <a:lnTo>
                  <a:pt x="0" y="25696"/>
                </a:lnTo>
                <a:lnTo>
                  <a:pt x="0" y="0"/>
                </a:lnTo>
                <a:close/>
              </a:path>
            </a:pathLst>
          </a:custGeom>
          <a:noFill/>
          <a:ln>
            <a:noFill/>
          </a:ln>
        </p:spPr>
        <p:txBody>
          <a:bodyPr spcFirstLastPara="1" wrap="square" lIns="91425" tIns="45700" rIns="91425" bIns="45700" anchor="t" anchorCtr="0">
            <a:noAutofit/>
          </a:bodyPr>
          <a:lstStyle/>
          <a:p>
            <a:pPr marL="0" marR="0" lvl="0" indent="0" algn="l" rtl="0">
              <a:lnSpc>
                <a:spcPct val="125000"/>
              </a:lnSpc>
              <a:spcBef>
                <a:spcPts val="0"/>
              </a:spcBef>
              <a:spcAft>
                <a:spcPts val="0"/>
              </a:spcAft>
              <a:buClr>
                <a:schemeClr val="dk1"/>
              </a:buClr>
              <a:buSzPts val="450"/>
              <a:buFont typeface="Calibri"/>
              <a:buNone/>
            </a:pPr>
            <a:r>
              <a:rPr lang="en" sz="1800" b="0" i="0" u="none" strike="noStrike" cap="none">
                <a:solidFill>
                  <a:schemeClr val="dk1"/>
                </a:solidFill>
                <a:latin typeface="Calibri"/>
                <a:ea typeface="Calibri"/>
                <a:cs typeface="Calibri"/>
                <a:sym typeface="Calibri"/>
              </a:rPr>
              <a:t>Teaching Matters is dedicated to increasing teacher effectiveness, one of the most critical factors in student success. Our services transform how educators work together at urban public schools, helping the most effective teachers develop the skills they need to lead their peers and drive school-wide improvement. We also partner with school leadership to create a work environment that equips teachers to succeed in the classroom.</a:t>
            </a:r>
            <a:endParaRPr/>
          </a:p>
          <a:p>
            <a:pPr marL="0" marR="0" lvl="0" indent="0" algn="l" rtl="0">
              <a:lnSpc>
                <a:spcPct val="12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25000"/>
              </a:lnSpc>
              <a:spcBef>
                <a:spcPts val="0"/>
              </a:spcBef>
              <a:spcAft>
                <a:spcPts val="0"/>
              </a:spcAft>
              <a:buClr>
                <a:schemeClr val="dk1"/>
              </a:buClr>
              <a:buSzPts val="450"/>
              <a:buFont typeface="Calibri"/>
              <a:buNone/>
            </a:pPr>
            <a:r>
              <a:rPr lang="en" sz="1800" b="0" i="0" u="none" strike="noStrike" cap="none">
                <a:solidFill>
                  <a:schemeClr val="dk1"/>
                </a:solidFill>
                <a:latin typeface="Calibri"/>
                <a:ea typeface="Calibri"/>
                <a:cs typeface="Calibri"/>
                <a:sym typeface="Calibri"/>
              </a:rPr>
              <a:t>From nearly 20 years of working in New York City’s public schools, we’ve developed an understanding of realistic and lasting ways to improve student outcomes, and we’re committed to real, measurable results.</a:t>
            </a:r>
            <a:endParaRPr/>
          </a:p>
          <a:p>
            <a:pPr marL="0" marR="0" lvl="0" indent="0" algn="l" rtl="0">
              <a:lnSpc>
                <a:spcPct val="12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ctr" rtl="0">
              <a:lnSpc>
                <a:spcPct val="125000"/>
              </a:lnSpc>
              <a:spcBef>
                <a:spcPts val="0"/>
              </a:spcBef>
              <a:spcAft>
                <a:spcPts val="0"/>
              </a:spcAft>
              <a:buClr>
                <a:srgbClr val="00B0F0"/>
              </a:buClr>
              <a:buSzPts val="600"/>
              <a:buFont typeface="Calibri"/>
              <a:buNone/>
            </a:pPr>
            <a:r>
              <a:rPr lang="en" sz="2400" b="1" i="0" u="none" strike="noStrike" cap="none">
                <a:solidFill>
                  <a:srgbClr val="00B0F0"/>
                </a:solidFill>
                <a:latin typeface="Calibri"/>
                <a:ea typeface="Calibri"/>
                <a:cs typeface="Calibri"/>
                <a:sym typeface="Calibri"/>
              </a:rPr>
              <a:t>Great teachers. Bright futures.</a:t>
            </a:r>
            <a:endParaRPr/>
          </a:p>
        </p:txBody>
      </p:sp>
      <p:sp>
        <p:nvSpPr>
          <p:cNvPr id="192" name="Shape 192"/>
          <p:cNvSpPr/>
          <p:nvPr/>
        </p:nvSpPr>
        <p:spPr>
          <a:xfrm>
            <a:off x="0" y="0"/>
            <a:ext cx="2743200" cy="2057400"/>
          </a:xfrm>
          <a:prstGeom prst="rect">
            <a:avLst/>
          </a:prstGeom>
          <a:solidFill>
            <a:srgbClr val="21A9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Shape 193"/>
          <p:cNvSpPr txBox="1"/>
          <p:nvPr/>
        </p:nvSpPr>
        <p:spPr>
          <a:xfrm>
            <a:off x="381000" y="800100"/>
            <a:ext cx="2438400" cy="48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900"/>
              <a:buFont typeface="Calibri"/>
              <a:buNone/>
            </a:pPr>
            <a:r>
              <a:rPr lang="en" sz="3600" b="1" i="0" u="none" strike="noStrike" cap="none">
                <a:solidFill>
                  <a:schemeClr val="lt1"/>
                </a:solidFill>
                <a:latin typeface="Calibri"/>
                <a:ea typeface="Calibri"/>
                <a:cs typeface="Calibri"/>
                <a:sym typeface="Calibri"/>
              </a:rPr>
              <a:t>about us</a:t>
            </a:r>
            <a:endParaRPr/>
          </a:p>
        </p:txBody>
      </p:sp>
      <p:sp>
        <p:nvSpPr>
          <p:cNvPr id="194" name="Shape 194"/>
          <p:cNvSpPr txBox="1">
            <a:spLocks noGrp="1"/>
          </p:cNvSpPr>
          <p:nvPr>
            <p:ph type="sldNum" idx="12"/>
          </p:nvPr>
        </p:nvSpPr>
        <p:spPr>
          <a:xfrm>
            <a:off x="7208520" y="5402898"/>
            <a:ext cx="2697600" cy="3102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endParaRPr/>
          </a:p>
          <a:p>
            <a:pPr marL="457200" lvl="1" indent="-88900">
              <a:spcBef>
                <a:spcPts val="0"/>
              </a:spcBef>
              <a:spcAft>
                <a:spcPts val="0"/>
              </a:spcAft>
              <a:buSzPts val="1800"/>
              <a:buFont typeface="Courier New"/>
              <a:buNone/>
            </a:pPr>
            <a:endParaRPr sz="1800">
              <a:solidFill>
                <a:schemeClr val="dk1"/>
              </a:solidFill>
            </a:endParaRPr>
          </a:p>
          <a:p>
            <a:pPr marL="914400" lvl="2" indent="-88900">
              <a:spcBef>
                <a:spcPts val="0"/>
              </a:spcBef>
              <a:spcAft>
                <a:spcPts val="0"/>
              </a:spcAft>
              <a:buSzPts val="1800"/>
              <a:buFont typeface="Noto Sans Symbols"/>
              <a:buNone/>
            </a:pPr>
            <a:endParaRPr sz="1800">
              <a:solidFill>
                <a:schemeClr val="dk1"/>
              </a:solidFill>
            </a:endParaRPr>
          </a:p>
          <a:p>
            <a:pPr marL="1371600" lvl="3" indent="-88900">
              <a:spcBef>
                <a:spcPts val="0"/>
              </a:spcBef>
              <a:spcAft>
                <a:spcPts val="0"/>
              </a:spcAft>
              <a:buSzPts val="1800"/>
              <a:buNone/>
            </a:pPr>
            <a:endParaRPr sz="1800">
              <a:solidFill>
                <a:schemeClr val="dk1"/>
              </a:solidFill>
            </a:endParaRPr>
          </a:p>
          <a:p>
            <a:pPr marL="1828800" lvl="4" indent="-88900">
              <a:spcBef>
                <a:spcPts val="0"/>
              </a:spcBef>
              <a:spcAft>
                <a:spcPts val="0"/>
              </a:spcAft>
              <a:buSzPts val="1800"/>
              <a:buFont typeface="Courier New"/>
              <a:buNone/>
            </a:pPr>
            <a:endParaRPr sz="1800">
              <a:solidFill>
                <a:schemeClr val="dk1"/>
              </a:solidFill>
            </a:endParaRPr>
          </a:p>
          <a:p>
            <a:pPr marL="2286000" lvl="5" indent="-88900">
              <a:spcBef>
                <a:spcPts val="0"/>
              </a:spcBef>
              <a:spcAft>
                <a:spcPts val="0"/>
              </a:spcAft>
              <a:buSzPts val="1800"/>
              <a:buFont typeface="Noto Sans Symbols"/>
              <a:buNone/>
            </a:pPr>
            <a:endParaRPr sz="1800">
              <a:solidFill>
                <a:schemeClr val="dk1"/>
              </a:solidFill>
            </a:endParaRPr>
          </a:p>
          <a:p>
            <a:pPr marL="2743200" lvl="6" indent="-88900">
              <a:spcBef>
                <a:spcPts val="0"/>
              </a:spcBef>
              <a:spcAft>
                <a:spcPts val="0"/>
              </a:spcAft>
              <a:buSzPts val="1800"/>
              <a:buNone/>
            </a:pPr>
            <a:endParaRPr sz="1800">
              <a:solidFill>
                <a:schemeClr val="dk1"/>
              </a:solidFill>
            </a:endParaRPr>
          </a:p>
          <a:p>
            <a:pPr marL="3200400" lvl="7" indent="-88900">
              <a:spcBef>
                <a:spcPts val="0"/>
              </a:spcBef>
              <a:spcAft>
                <a:spcPts val="0"/>
              </a:spcAft>
              <a:buSzPts val="1800"/>
              <a:buFont typeface="Courier New"/>
              <a:buNone/>
            </a:pPr>
            <a:endParaRPr sz="1800">
              <a:solidFill>
                <a:schemeClr val="dk1"/>
              </a:solidFill>
            </a:endParaRPr>
          </a:p>
          <a:p>
            <a:pPr marL="3657600" lvl="8" indent="-88900">
              <a:spcBef>
                <a:spcPts val="0"/>
              </a:spcBef>
              <a:spcAft>
                <a:spcPts val="0"/>
              </a:spcAft>
              <a:buSzPts val="1800"/>
              <a:buFont typeface="Noto Sans Symbols"/>
              <a:buNone/>
            </a:pPr>
            <a:endParaRPr sz="1800">
              <a:solidFill>
                <a:schemeClr val="dk1"/>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quot;Mission and Vision&quot;">
  <p:cSld name="&quot;Mission and Vision&quot;">
    <p:spTree>
      <p:nvGrpSpPr>
        <p:cNvPr id="1" name="Shape 195"/>
        <p:cNvGrpSpPr/>
        <p:nvPr/>
      </p:nvGrpSpPr>
      <p:grpSpPr>
        <a:xfrm>
          <a:off x="0" y="0"/>
          <a:ext cx="0" cy="0"/>
          <a:chOff x="0" y="0"/>
          <a:chExt cx="0" cy="0"/>
        </a:xfrm>
      </p:grpSpPr>
      <p:sp>
        <p:nvSpPr>
          <p:cNvPr id="196" name="Shape 196"/>
          <p:cNvSpPr txBox="1">
            <a:spLocks noGrp="1"/>
          </p:cNvSpPr>
          <p:nvPr>
            <p:ph type="sldNum" idx="12"/>
          </p:nvPr>
        </p:nvSpPr>
        <p:spPr>
          <a:xfrm>
            <a:off x="6553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endParaRPr/>
          </a:p>
          <a:p>
            <a:pPr marL="457200" lvl="1" indent="-88900">
              <a:spcBef>
                <a:spcPts val="0"/>
              </a:spcBef>
              <a:spcAft>
                <a:spcPts val="0"/>
              </a:spcAft>
              <a:buSzPts val="1800"/>
              <a:buFont typeface="Courier New"/>
              <a:buNone/>
            </a:pPr>
            <a:endParaRPr sz="1800">
              <a:solidFill>
                <a:schemeClr val="dk1"/>
              </a:solidFill>
            </a:endParaRPr>
          </a:p>
          <a:p>
            <a:pPr marL="914400" lvl="2" indent="-88900">
              <a:spcBef>
                <a:spcPts val="0"/>
              </a:spcBef>
              <a:spcAft>
                <a:spcPts val="0"/>
              </a:spcAft>
              <a:buSzPts val="1800"/>
              <a:buFont typeface="Noto Sans Symbols"/>
              <a:buNone/>
            </a:pPr>
            <a:endParaRPr sz="1800">
              <a:solidFill>
                <a:schemeClr val="dk1"/>
              </a:solidFill>
            </a:endParaRPr>
          </a:p>
          <a:p>
            <a:pPr marL="1371600" lvl="3" indent="-88900">
              <a:spcBef>
                <a:spcPts val="0"/>
              </a:spcBef>
              <a:spcAft>
                <a:spcPts val="0"/>
              </a:spcAft>
              <a:buSzPts val="1800"/>
              <a:buNone/>
            </a:pPr>
            <a:endParaRPr sz="1800">
              <a:solidFill>
                <a:schemeClr val="dk1"/>
              </a:solidFill>
            </a:endParaRPr>
          </a:p>
          <a:p>
            <a:pPr marL="1828800" lvl="4" indent="-88900">
              <a:spcBef>
                <a:spcPts val="0"/>
              </a:spcBef>
              <a:spcAft>
                <a:spcPts val="0"/>
              </a:spcAft>
              <a:buSzPts val="1800"/>
              <a:buFont typeface="Courier New"/>
              <a:buNone/>
            </a:pPr>
            <a:endParaRPr sz="1800">
              <a:solidFill>
                <a:schemeClr val="dk1"/>
              </a:solidFill>
            </a:endParaRPr>
          </a:p>
          <a:p>
            <a:pPr marL="2286000" lvl="5" indent="-88900">
              <a:spcBef>
                <a:spcPts val="0"/>
              </a:spcBef>
              <a:spcAft>
                <a:spcPts val="0"/>
              </a:spcAft>
              <a:buSzPts val="1800"/>
              <a:buFont typeface="Noto Sans Symbols"/>
              <a:buNone/>
            </a:pPr>
            <a:endParaRPr sz="1800">
              <a:solidFill>
                <a:schemeClr val="dk1"/>
              </a:solidFill>
            </a:endParaRPr>
          </a:p>
          <a:p>
            <a:pPr marL="2743200" lvl="6" indent="-88900">
              <a:spcBef>
                <a:spcPts val="0"/>
              </a:spcBef>
              <a:spcAft>
                <a:spcPts val="0"/>
              </a:spcAft>
              <a:buSzPts val="1800"/>
              <a:buNone/>
            </a:pPr>
            <a:endParaRPr sz="1800">
              <a:solidFill>
                <a:schemeClr val="dk1"/>
              </a:solidFill>
            </a:endParaRPr>
          </a:p>
          <a:p>
            <a:pPr marL="3200400" lvl="7" indent="-88900">
              <a:spcBef>
                <a:spcPts val="0"/>
              </a:spcBef>
              <a:spcAft>
                <a:spcPts val="0"/>
              </a:spcAft>
              <a:buSzPts val="1800"/>
              <a:buFont typeface="Courier New"/>
              <a:buNone/>
            </a:pPr>
            <a:endParaRPr sz="1800">
              <a:solidFill>
                <a:schemeClr val="dk1"/>
              </a:solidFill>
            </a:endParaRPr>
          </a:p>
          <a:p>
            <a:pPr marL="3657600" lvl="8" indent="-88900">
              <a:spcBef>
                <a:spcPts val="0"/>
              </a:spcBef>
              <a:spcAft>
                <a:spcPts val="0"/>
              </a:spcAft>
              <a:buSzPts val="1800"/>
              <a:buFont typeface="Noto Sans Symbols"/>
              <a:buNone/>
            </a:pPr>
            <a:endParaRPr sz="1800">
              <a:solidFill>
                <a:schemeClr val="dk1"/>
              </a:solidFill>
            </a:endParaRPr>
          </a:p>
        </p:txBody>
      </p:sp>
      <p:sp>
        <p:nvSpPr>
          <p:cNvPr id="197" name="Shape 197"/>
          <p:cNvSpPr/>
          <p:nvPr/>
        </p:nvSpPr>
        <p:spPr>
          <a:xfrm>
            <a:off x="0" y="1085850"/>
            <a:ext cx="9144000" cy="4057500"/>
          </a:xfrm>
          <a:prstGeom prst="rect">
            <a:avLst/>
          </a:prstGeom>
          <a:solidFill>
            <a:srgbClr val="21A9E1"/>
          </a:solidFill>
          <a:ln>
            <a:noFill/>
          </a:ln>
        </p:spPr>
        <p:txBody>
          <a:bodyPr spcFirstLastPara="1" wrap="square" lIns="101875" tIns="50925" rIns="101875" bIns="509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8" name="Shape 198"/>
          <p:cNvPicPr preferRelativeResize="0"/>
          <p:nvPr/>
        </p:nvPicPr>
        <p:blipFill rotWithShape="1">
          <a:blip r:embed="rId2">
            <a:alphaModFix/>
          </a:blip>
          <a:srcRect/>
          <a:stretch/>
        </p:blipFill>
        <p:spPr>
          <a:xfrm>
            <a:off x="0" y="1085850"/>
            <a:ext cx="6857999" cy="3180826"/>
          </a:xfrm>
          <a:prstGeom prst="rect">
            <a:avLst/>
          </a:prstGeom>
          <a:noFill/>
          <a:ln>
            <a:noFill/>
          </a:ln>
        </p:spPr>
      </p:pic>
      <p:sp>
        <p:nvSpPr>
          <p:cNvPr id="199" name="Shape 199"/>
          <p:cNvSpPr txBox="1"/>
          <p:nvPr/>
        </p:nvSpPr>
        <p:spPr>
          <a:xfrm>
            <a:off x="381000" y="228600"/>
            <a:ext cx="8305800" cy="628500"/>
          </a:xfrm>
          <a:prstGeom prst="rect">
            <a:avLst/>
          </a:prstGeom>
          <a:noFill/>
          <a:ln>
            <a:noFill/>
          </a:ln>
        </p:spPr>
        <p:txBody>
          <a:bodyPr spcFirstLastPara="1" wrap="square" lIns="101875" tIns="50925" rIns="101875" bIns="50925" anchor="ctr" anchorCtr="0">
            <a:noAutofit/>
          </a:bodyPr>
          <a:lstStyle/>
          <a:p>
            <a:pPr marL="0" marR="0" lvl="0" indent="0" algn="l" rtl="0">
              <a:lnSpc>
                <a:spcPct val="100000"/>
              </a:lnSpc>
              <a:spcBef>
                <a:spcPts val="0"/>
              </a:spcBef>
              <a:spcAft>
                <a:spcPts val="0"/>
              </a:spcAft>
              <a:buClr>
                <a:schemeClr val="dk1"/>
              </a:buClr>
              <a:buSzPts val="500"/>
              <a:buFont typeface="Calibri"/>
              <a:buNone/>
            </a:pPr>
            <a:r>
              <a:rPr lang="en" sz="2000" b="1" i="0" u="none" strike="noStrike" cap="small">
                <a:solidFill>
                  <a:srgbClr val="21A9E1"/>
                </a:solidFill>
                <a:latin typeface="Calibri"/>
                <a:ea typeface="Calibri"/>
                <a:cs typeface="Calibri"/>
                <a:sym typeface="Calibri"/>
              </a:rPr>
              <a:t>Our Mission </a:t>
            </a:r>
            <a:r>
              <a:rPr lang="en" sz="2000" b="0" i="0" u="none" strike="noStrike" cap="small">
                <a:solidFill>
                  <a:schemeClr val="dk1"/>
                </a:solidFill>
                <a:latin typeface="Calibri"/>
                <a:ea typeface="Calibri"/>
                <a:cs typeface="Calibri"/>
                <a:sym typeface="Calibri"/>
              </a:rPr>
              <a:t>is to develop and retain great teachers, and measurably increase their ability to give students in urban public schools an excellent education.</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dk2"/>
                </a:solidFill>
              </a:defRPr>
            </a:lvl1pPr>
            <a:lvl2pPr lvl="1" algn="r">
              <a:spcBef>
                <a:spcPts val="0"/>
              </a:spcBef>
              <a:buNone/>
              <a:defRPr sz="1000">
                <a:solidFill>
                  <a:schemeClr val="dk2"/>
                </a:solidFill>
              </a:defRPr>
            </a:lvl2pPr>
            <a:lvl3pPr lvl="2" algn="r">
              <a:spcBef>
                <a:spcPts val="0"/>
              </a:spcBef>
              <a:buNone/>
              <a:defRPr sz="1000">
                <a:solidFill>
                  <a:schemeClr val="dk2"/>
                </a:solidFill>
              </a:defRPr>
            </a:lvl3pPr>
            <a:lvl4pPr lvl="3" algn="r">
              <a:spcBef>
                <a:spcPts val="0"/>
              </a:spcBef>
              <a:buNone/>
              <a:defRPr sz="1000">
                <a:solidFill>
                  <a:schemeClr val="dk2"/>
                </a:solidFill>
              </a:defRPr>
            </a:lvl4pPr>
            <a:lvl5pPr lvl="4" algn="r">
              <a:spcBef>
                <a:spcPts val="0"/>
              </a:spcBef>
              <a:buNone/>
              <a:defRPr sz="1000">
                <a:solidFill>
                  <a:schemeClr val="dk2"/>
                </a:solidFill>
              </a:defRPr>
            </a:lvl5pPr>
            <a:lvl6pPr lvl="5" algn="r">
              <a:spcBef>
                <a:spcPts val="0"/>
              </a:spcBef>
              <a:buNone/>
              <a:defRPr sz="1000">
                <a:solidFill>
                  <a:schemeClr val="dk2"/>
                </a:solidFill>
              </a:defRPr>
            </a:lvl6pPr>
            <a:lvl7pPr lvl="6" algn="r">
              <a:spcBef>
                <a:spcPts val="0"/>
              </a:spcBef>
              <a:buNone/>
              <a:defRPr sz="1000">
                <a:solidFill>
                  <a:schemeClr val="dk2"/>
                </a:solidFill>
              </a:defRPr>
            </a:lvl7pPr>
            <a:lvl8pPr lvl="7" algn="r">
              <a:spcBef>
                <a:spcPts val="0"/>
              </a:spcBef>
              <a:buNone/>
              <a:defRPr sz="1000">
                <a:solidFill>
                  <a:schemeClr val="dk2"/>
                </a:solidFill>
              </a:defRPr>
            </a:lvl8pPr>
            <a:lvl9pPr lvl="8" algn="r">
              <a:spcBef>
                <a:spcPts val="0"/>
              </a:spcBef>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3600"/>
              <a:buFont typeface="Open Sans"/>
              <a:buNone/>
              <a:defRPr sz="36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52" name="Shape 52"/>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
        <p:nvSpPr>
          <p:cNvPr id="53" name="Shape 53"/>
          <p:cNvSpPr txBox="1">
            <a:spLocks noGrp="1"/>
          </p:cNvSpPr>
          <p:nvPr>
            <p:ph type="sldNum" idx="12"/>
          </p:nvPr>
        </p:nvSpPr>
        <p:spPr>
          <a:xfrm>
            <a:off x="6553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endParaRPr/>
          </a:p>
          <a:p>
            <a:pPr marL="457200" lvl="1" indent="-88900">
              <a:spcBef>
                <a:spcPts val="0"/>
              </a:spcBef>
              <a:spcAft>
                <a:spcPts val="0"/>
              </a:spcAft>
              <a:buSzPts val="1800"/>
              <a:buFont typeface="Courier New"/>
              <a:buNone/>
            </a:pPr>
            <a:endParaRPr sz="1800">
              <a:solidFill>
                <a:schemeClr val="dk1"/>
              </a:solidFill>
            </a:endParaRPr>
          </a:p>
          <a:p>
            <a:pPr marL="914400" lvl="2" indent="-88900">
              <a:spcBef>
                <a:spcPts val="0"/>
              </a:spcBef>
              <a:spcAft>
                <a:spcPts val="0"/>
              </a:spcAft>
              <a:buSzPts val="1800"/>
              <a:buFont typeface="Noto Sans Symbols"/>
              <a:buNone/>
            </a:pPr>
            <a:endParaRPr sz="1800">
              <a:solidFill>
                <a:schemeClr val="dk1"/>
              </a:solidFill>
            </a:endParaRPr>
          </a:p>
          <a:p>
            <a:pPr marL="1371600" lvl="3" indent="-88900">
              <a:spcBef>
                <a:spcPts val="0"/>
              </a:spcBef>
              <a:spcAft>
                <a:spcPts val="0"/>
              </a:spcAft>
              <a:buSzPts val="1800"/>
              <a:buNone/>
            </a:pPr>
            <a:endParaRPr sz="1800">
              <a:solidFill>
                <a:schemeClr val="dk1"/>
              </a:solidFill>
            </a:endParaRPr>
          </a:p>
          <a:p>
            <a:pPr marL="1828800" lvl="4" indent="-88900">
              <a:spcBef>
                <a:spcPts val="0"/>
              </a:spcBef>
              <a:spcAft>
                <a:spcPts val="0"/>
              </a:spcAft>
              <a:buSzPts val="1800"/>
              <a:buFont typeface="Courier New"/>
              <a:buNone/>
            </a:pPr>
            <a:endParaRPr sz="1800">
              <a:solidFill>
                <a:schemeClr val="dk1"/>
              </a:solidFill>
            </a:endParaRPr>
          </a:p>
          <a:p>
            <a:pPr marL="2286000" lvl="5" indent="-88900">
              <a:spcBef>
                <a:spcPts val="0"/>
              </a:spcBef>
              <a:spcAft>
                <a:spcPts val="0"/>
              </a:spcAft>
              <a:buSzPts val="1800"/>
              <a:buFont typeface="Noto Sans Symbols"/>
              <a:buNone/>
            </a:pPr>
            <a:endParaRPr sz="1800">
              <a:solidFill>
                <a:schemeClr val="dk1"/>
              </a:solidFill>
            </a:endParaRPr>
          </a:p>
          <a:p>
            <a:pPr marL="2743200" lvl="6" indent="-88900">
              <a:spcBef>
                <a:spcPts val="0"/>
              </a:spcBef>
              <a:spcAft>
                <a:spcPts val="0"/>
              </a:spcAft>
              <a:buSzPts val="1800"/>
              <a:buNone/>
            </a:pPr>
            <a:endParaRPr sz="1800">
              <a:solidFill>
                <a:schemeClr val="dk1"/>
              </a:solidFill>
            </a:endParaRPr>
          </a:p>
          <a:p>
            <a:pPr marL="3200400" lvl="7" indent="-88900">
              <a:spcBef>
                <a:spcPts val="0"/>
              </a:spcBef>
              <a:spcAft>
                <a:spcPts val="0"/>
              </a:spcAft>
              <a:buSzPts val="1800"/>
              <a:buFont typeface="Courier New"/>
              <a:buNone/>
            </a:pPr>
            <a:endParaRPr sz="1800">
              <a:solidFill>
                <a:schemeClr val="dk1"/>
              </a:solidFill>
            </a:endParaRPr>
          </a:p>
          <a:p>
            <a:pPr marL="3657600" lvl="8" indent="-88900">
              <a:spcBef>
                <a:spcPts val="0"/>
              </a:spcBef>
              <a:spcAft>
                <a:spcPts val="0"/>
              </a:spcAft>
              <a:buSzPts val="1800"/>
              <a:buFont typeface="Noto Sans Symbols"/>
              <a:buNone/>
            </a:pPr>
            <a:endParaRPr sz="1800">
              <a:solidFill>
                <a:schemeClr val="dk1"/>
              </a:solidFil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mstrain@teachingmatters.org" TargetMode="External"/><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hyperlink" Target="http://www.teachingmatters.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imsglobal.org/open-badges-certification-suit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arkansased.gov/divisions/educator%20effectiveness/educator-support-development/leader-support-and-development/leadership-quest"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air.org/sites/default/files/downloads/report/Micro-Creditials-for-Teachers-September-2017.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228600" y="1028700"/>
            <a:ext cx="2743200" cy="1677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SzPts val="600"/>
              <a:buFont typeface="Calibri"/>
              <a:buNone/>
            </a:pPr>
            <a:r>
              <a:rPr lang="en" sz="2400" dirty="0"/>
              <a:t>Micro Credentials for Educators</a:t>
            </a:r>
            <a:endParaRPr dirty="0"/>
          </a:p>
        </p:txBody>
      </p:sp>
      <p:sp>
        <p:nvSpPr>
          <p:cNvPr id="205" name="Shape 205"/>
          <p:cNvSpPr txBox="1">
            <a:spLocks noGrp="1"/>
          </p:cNvSpPr>
          <p:nvPr>
            <p:ph type="body" idx="1"/>
          </p:nvPr>
        </p:nvSpPr>
        <p:spPr>
          <a:xfrm>
            <a:off x="228600" y="3207400"/>
            <a:ext cx="6934200" cy="88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450"/>
              <a:buFont typeface="Arial"/>
              <a:buNone/>
            </a:pPr>
            <a:r>
              <a:rPr lang="en" b="1" dirty="0">
                <a:solidFill>
                  <a:schemeClr val="bg1">
                    <a:lumMod val="25000"/>
                  </a:schemeClr>
                </a:solidFill>
              </a:rPr>
              <a:t>NY State Principal Preparation Project</a:t>
            </a:r>
            <a:endParaRPr b="1" dirty="0">
              <a:solidFill>
                <a:schemeClr val="bg1">
                  <a:lumMod val="25000"/>
                </a:schemeClr>
              </a:solidFill>
            </a:endParaRPr>
          </a:p>
          <a:p>
            <a:pPr marL="0" marR="0" lvl="0" indent="0" algn="l" rtl="0">
              <a:lnSpc>
                <a:spcPct val="100000"/>
              </a:lnSpc>
              <a:spcBef>
                <a:spcPts val="0"/>
              </a:spcBef>
              <a:spcAft>
                <a:spcPts val="0"/>
              </a:spcAft>
              <a:buClr>
                <a:schemeClr val="dk1"/>
              </a:buClr>
              <a:buSzPts val="450"/>
              <a:buFont typeface="Arial"/>
              <a:buNone/>
            </a:pPr>
            <a:r>
              <a:rPr lang="en" b="1" dirty="0">
                <a:solidFill>
                  <a:schemeClr val="bg1">
                    <a:lumMod val="25000"/>
                  </a:schemeClr>
                </a:solidFill>
              </a:rPr>
              <a:t>February 28, 2018</a:t>
            </a:r>
            <a:endParaRPr b="1" dirty="0">
              <a:solidFill>
                <a:schemeClr val="bg1">
                  <a:lumMod val="25000"/>
                </a:schemeClr>
              </a:solidFill>
            </a:endParaRPr>
          </a:p>
          <a:p>
            <a:pPr marL="0" marR="0" lvl="0" indent="0" algn="l" rtl="0">
              <a:lnSpc>
                <a:spcPct val="100000"/>
              </a:lnSpc>
              <a:spcBef>
                <a:spcPts val="0"/>
              </a:spcBef>
              <a:spcAft>
                <a:spcPts val="0"/>
              </a:spcAft>
              <a:buClr>
                <a:schemeClr val="dk1"/>
              </a:buClr>
              <a:buSzPts val="450"/>
              <a:buFont typeface="Arial"/>
              <a:buNone/>
            </a:pPr>
            <a:r>
              <a:rPr lang="en" sz="1800" b="1" i="0" u="none" strike="noStrike" cap="none" dirty="0">
                <a:solidFill>
                  <a:srgbClr val="C00000"/>
                </a:solidFill>
                <a:latin typeface="Open Sans"/>
                <a:ea typeface="Open Sans"/>
                <a:cs typeface="Open Sans"/>
                <a:sym typeface="Open Sans"/>
              </a:rPr>
              <a:t>				</a:t>
            </a:r>
            <a:endParaRPr dirty="0"/>
          </a:p>
          <a:p>
            <a:pPr marL="0" marR="0" lvl="0" indent="0" algn="l" rtl="0">
              <a:lnSpc>
                <a:spcPct val="100000"/>
              </a:lnSpc>
              <a:spcBef>
                <a:spcPts val="0"/>
              </a:spcBef>
              <a:spcAft>
                <a:spcPts val="0"/>
              </a:spcAft>
              <a:buClr>
                <a:schemeClr val="dk1"/>
              </a:buClr>
              <a:buSzPts val="450"/>
              <a:buFont typeface="Arial"/>
              <a:buNone/>
            </a:pPr>
            <a:endParaRPr sz="1800" b="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450"/>
              <a:buFont typeface="Arial"/>
              <a:buNone/>
            </a:pPr>
            <a:endParaRPr sz="1800" b="0" i="0" u="none" strike="noStrike" cap="none" dirty="0">
              <a:solidFill>
                <a:schemeClr val="dk1"/>
              </a:solidFill>
              <a:latin typeface="Open Sans"/>
              <a:ea typeface="Open Sans"/>
              <a:cs typeface="Open Sans"/>
              <a:sym typeface="Open Sans"/>
            </a:endParaRPr>
          </a:p>
        </p:txBody>
      </p:sp>
      <p:sp>
        <p:nvSpPr>
          <p:cNvPr id="206" name="Shape 206"/>
          <p:cNvSpPr txBox="1"/>
          <p:nvPr/>
        </p:nvSpPr>
        <p:spPr>
          <a:xfrm>
            <a:off x="3393375" y="894206"/>
            <a:ext cx="5530500" cy="190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209950" y="268250"/>
            <a:ext cx="8622300" cy="749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b="1">
                <a:solidFill>
                  <a:srgbClr val="00B0F0"/>
                </a:solidFill>
              </a:rPr>
              <a:t>Example: Teaching Matters School Leader Micro Credential</a:t>
            </a:r>
            <a:endParaRPr sz="2400" b="1">
              <a:solidFill>
                <a:srgbClr val="00B0F0"/>
              </a:solidFill>
            </a:endParaRPr>
          </a:p>
        </p:txBody>
      </p:sp>
      <p:sp>
        <p:nvSpPr>
          <p:cNvPr id="268" name="Shape 268"/>
          <p:cNvSpPr txBox="1">
            <a:spLocks noGrp="1"/>
          </p:cNvSpPr>
          <p:nvPr>
            <p:ph type="body" idx="1"/>
          </p:nvPr>
        </p:nvSpPr>
        <p:spPr>
          <a:xfrm>
            <a:off x="4400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endParaRPr/>
          </a:p>
        </p:txBody>
      </p:sp>
      <p:pic>
        <p:nvPicPr>
          <p:cNvPr id="269" name="Shape 269"/>
          <p:cNvPicPr preferRelativeResize="0"/>
          <p:nvPr/>
        </p:nvPicPr>
        <p:blipFill rotWithShape="1">
          <a:blip r:embed="rId3">
            <a:alphaModFix/>
          </a:blip>
          <a:srcRect l="19516" t="24023" r="21430" b="9522"/>
          <a:stretch/>
        </p:blipFill>
        <p:spPr>
          <a:xfrm>
            <a:off x="311700" y="1017650"/>
            <a:ext cx="8520599" cy="38955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p:nvPr/>
        </p:nvSpPr>
        <p:spPr>
          <a:xfrm>
            <a:off x="2100" y="0"/>
            <a:ext cx="9141900" cy="5181600"/>
          </a:xfrm>
          <a:prstGeom prst="rect">
            <a:avLst/>
          </a:prstGeom>
          <a:solidFill>
            <a:srgbClr val="F3F3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5" name="Shape 275"/>
          <p:cNvSpPr/>
          <p:nvPr/>
        </p:nvSpPr>
        <p:spPr>
          <a:xfrm>
            <a:off x="1600200" y="76200"/>
            <a:ext cx="7086600" cy="50673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6" name="Shape 276"/>
          <p:cNvSpPr txBox="1"/>
          <p:nvPr/>
        </p:nvSpPr>
        <p:spPr>
          <a:xfrm rot="-5400000">
            <a:off x="-1178700" y="2397900"/>
            <a:ext cx="3429000" cy="462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4800" b="1">
                <a:solidFill>
                  <a:srgbClr val="21A9E1"/>
                </a:solidFill>
                <a:latin typeface="Open Sans"/>
                <a:ea typeface="Open Sans"/>
                <a:cs typeface="Open Sans"/>
                <a:sym typeface="Open Sans"/>
              </a:rPr>
              <a:t>Accolades</a:t>
            </a:r>
            <a:endParaRPr sz="4800" b="1">
              <a:solidFill>
                <a:srgbClr val="21A9E1"/>
              </a:solidFill>
              <a:latin typeface="Open Sans"/>
              <a:ea typeface="Open Sans"/>
              <a:cs typeface="Open Sans"/>
              <a:sym typeface="Open Sans"/>
            </a:endParaRPr>
          </a:p>
        </p:txBody>
      </p:sp>
      <p:sp>
        <p:nvSpPr>
          <p:cNvPr id="277" name="Shape 277"/>
          <p:cNvSpPr txBox="1"/>
          <p:nvPr/>
        </p:nvSpPr>
        <p:spPr>
          <a:xfrm>
            <a:off x="1739700" y="0"/>
            <a:ext cx="4363200" cy="838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7200" dirty="0">
                <a:solidFill>
                  <a:schemeClr val="bg1">
                    <a:lumMod val="25000"/>
                  </a:schemeClr>
                </a:solidFill>
                <a:latin typeface="Consolas"/>
                <a:ea typeface="Consolas"/>
                <a:cs typeface="Consolas"/>
                <a:sym typeface="Consolas"/>
              </a:rPr>
              <a:t>“</a:t>
            </a:r>
            <a:endParaRPr sz="7200" dirty="0">
              <a:solidFill>
                <a:schemeClr val="bg1">
                  <a:lumMod val="25000"/>
                </a:schemeClr>
              </a:solidFill>
              <a:latin typeface="Consolas"/>
              <a:ea typeface="Consolas"/>
              <a:cs typeface="Consolas"/>
              <a:sym typeface="Consolas"/>
            </a:endParaRPr>
          </a:p>
        </p:txBody>
      </p:sp>
      <p:sp>
        <p:nvSpPr>
          <p:cNvPr id="278" name="Shape 278"/>
          <p:cNvSpPr txBox="1"/>
          <p:nvPr/>
        </p:nvSpPr>
        <p:spPr>
          <a:xfrm>
            <a:off x="1739700" y="1905000"/>
            <a:ext cx="4363200" cy="838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7200" dirty="0">
                <a:solidFill>
                  <a:schemeClr val="bg1">
                    <a:lumMod val="25000"/>
                  </a:schemeClr>
                </a:solidFill>
                <a:latin typeface="Consolas"/>
                <a:ea typeface="Consolas"/>
                <a:cs typeface="Consolas"/>
                <a:sym typeface="Consolas"/>
              </a:rPr>
              <a:t>“</a:t>
            </a:r>
            <a:endParaRPr sz="7200" dirty="0">
              <a:solidFill>
                <a:schemeClr val="bg1">
                  <a:lumMod val="25000"/>
                </a:schemeClr>
              </a:solidFill>
              <a:latin typeface="Consolas"/>
              <a:ea typeface="Consolas"/>
              <a:cs typeface="Consolas"/>
              <a:sym typeface="Consolas"/>
            </a:endParaRPr>
          </a:p>
        </p:txBody>
      </p:sp>
      <p:sp>
        <p:nvSpPr>
          <p:cNvPr id="279" name="Shape 279"/>
          <p:cNvSpPr txBox="1"/>
          <p:nvPr/>
        </p:nvSpPr>
        <p:spPr>
          <a:xfrm>
            <a:off x="1739700" y="3505200"/>
            <a:ext cx="4363200" cy="838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7200" dirty="0">
                <a:solidFill>
                  <a:schemeClr val="bg1">
                    <a:lumMod val="25000"/>
                  </a:schemeClr>
                </a:solidFill>
                <a:latin typeface="Consolas"/>
                <a:ea typeface="Consolas"/>
                <a:cs typeface="Consolas"/>
                <a:sym typeface="Consolas"/>
              </a:rPr>
              <a:t>“</a:t>
            </a:r>
            <a:endParaRPr sz="7200" dirty="0">
              <a:solidFill>
                <a:schemeClr val="bg1">
                  <a:lumMod val="25000"/>
                </a:schemeClr>
              </a:solidFill>
              <a:latin typeface="Consolas"/>
              <a:ea typeface="Consolas"/>
              <a:cs typeface="Consolas"/>
              <a:sym typeface="Consolas"/>
            </a:endParaRPr>
          </a:p>
        </p:txBody>
      </p:sp>
      <p:sp>
        <p:nvSpPr>
          <p:cNvPr id="280" name="Shape 280"/>
          <p:cNvSpPr txBox="1">
            <a:spLocks noGrp="1"/>
          </p:cNvSpPr>
          <p:nvPr>
            <p:ph type="body" idx="1"/>
          </p:nvPr>
        </p:nvSpPr>
        <p:spPr>
          <a:xfrm>
            <a:off x="2232601" y="387296"/>
            <a:ext cx="6760324" cy="4572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400" dirty="0">
                <a:solidFill>
                  <a:schemeClr val="bg1">
                    <a:lumMod val="25000"/>
                  </a:schemeClr>
                </a:solidFill>
                <a:latin typeface="Open Sans"/>
                <a:ea typeface="Open Sans"/>
                <a:cs typeface="Open Sans"/>
                <a:sym typeface="Open Sans"/>
              </a:rPr>
              <a:t>“The micro credentialing process was a way to document my achievements, make it clear to my colleagues, administrators and coaches in the school what I was doing.  They helped me improve the culture at the school and helped others understand and accept the role of teacher leader.” </a:t>
            </a:r>
            <a:endParaRPr sz="1400" dirty="0">
              <a:solidFill>
                <a:schemeClr val="bg1">
                  <a:lumMod val="25000"/>
                </a:schemeClr>
              </a:solidFill>
              <a:latin typeface="Open Sans"/>
              <a:ea typeface="Open Sans"/>
              <a:cs typeface="Open Sans"/>
              <a:sym typeface="Open Sans"/>
            </a:endParaRPr>
          </a:p>
          <a:p>
            <a:pPr marL="457200" lvl="0" indent="-304800" rtl="0">
              <a:spcBef>
                <a:spcPts val="1200"/>
              </a:spcBef>
              <a:spcAft>
                <a:spcPts val="0"/>
              </a:spcAft>
              <a:buSzPts val="1200"/>
              <a:buFont typeface="Open Sans"/>
              <a:buChar char="-"/>
            </a:pPr>
            <a:r>
              <a:rPr lang="en" sz="1400" dirty="0">
                <a:solidFill>
                  <a:schemeClr val="bg1">
                    <a:lumMod val="25000"/>
                  </a:schemeClr>
                </a:solidFill>
                <a:latin typeface="Open Sans"/>
                <a:ea typeface="Open Sans"/>
                <a:cs typeface="Open Sans"/>
                <a:sym typeface="Open Sans"/>
              </a:rPr>
              <a:t>Vicky Dedaj,  teacher leader, X468 Bronx, NY</a:t>
            </a:r>
            <a:endParaRPr sz="200" dirty="0">
              <a:solidFill>
                <a:schemeClr val="bg1">
                  <a:lumMod val="25000"/>
                </a:schemeClr>
              </a:solidFill>
              <a:latin typeface="Open Sans"/>
              <a:ea typeface="Open Sans"/>
              <a:cs typeface="Open Sans"/>
              <a:sym typeface="Open Sans"/>
            </a:endParaRPr>
          </a:p>
          <a:p>
            <a:pPr marL="0" lvl="0" indent="0" rtl="0">
              <a:spcBef>
                <a:spcPts val="1600"/>
              </a:spcBef>
              <a:spcAft>
                <a:spcPts val="0"/>
              </a:spcAft>
              <a:buNone/>
            </a:pPr>
            <a:r>
              <a:rPr lang="en" sz="1400" dirty="0">
                <a:solidFill>
                  <a:schemeClr val="bg1">
                    <a:lumMod val="25000"/>
                  </a:schemeClr>
                </a:solidFill>
                <a:latin typeface="Open Sans"/>
                <a:ea typeface="Open Sans"/>
                <a:cs typeface="Open Sans"/>
                <a:sym typeface="Open Sans"/>
              </a:rPr>
              <a:t>“Once the teachers earned the micro credentials then you really saw the shifts. They felt they earned the right to lead PLC’s in ways that moved the whole team toward improved student outcomes.”</a:t>
            </a:r>
            <a:endParaRPr sz="1400" dirty="0">
              <a:solidFill>
                <a:schemeClr val="bg1">
                  <a:lumMod val="25000"/>
                </a:schemeClr>
              </a:solidFill>
              <a:latin typeface="Open Sans"/>
              <a:ea typeface="Open Sans"/>
              <a:cs typeface="Open Sans"/>
              <a:sym typeface="Open Sans"/>
            </a:endParaRPr>
          </a:p>
          <a:p>
            <a:pPr marL="457200" lvl="0" indent="-304800" rtl="0">
              <a:spcBef>
                <a:spcPts val="1200"/>
              </a:spcBef>
              <a:spcAft>
                <a:spcPts val="0"/>
              </a:spcAft>
              <a:buSzPts val="1200"/>
              <a:buFont typeface="Open Sans"/>
              <a:buChar char="-"/>
            </a:pPr>
            <a:r>
              <a:rPr lang="en" sz="1400" dirty="0">
                <a:solidFill>
                  <a:schemeClr val="bg1">
                    <a:lumMod val="25000"/>
                  </a:schemeClr>
                </a:solidFill>
                <a:latin typeface="Open Sans"/>
                <a:ea typeface="Open Sans"/>
                <a:cs typeface="Open Sans"/>
                <a:sym typeface="Open Sans"/>
              </a:rPr>
              <a:t>Pat Burns Asst. Sup. Mineola Union Free SD </a:t>
            </a:r>
          </a:p>
          <a:p>
            <a:pPr marL="457200" lvl="0" indent="-304800" rtl="0">
              <a:spcBef>
                <a:spcPts val="1200"/>
              </a:spcBef>
              <a:spcAft>
                <a:spcPts val="0"/>
              </a:spcAft>
              <a:buSzPts val="1200"/>
              <a:buFont typeface="Open Sans"/>
              <a:buChar char="-"/>
            </a:pPr>
            <a:endParaRPr sz="400" dirty="0">
              <a:solidFill>
                <a:schemeClr val="bg1">
                  <a:lumMod val="25000"/>
                </a:schemeClr>
              </a:solidFill>
              <a:latin typeface="Open Sans"/>
              <a:ea typeface="Open Sans"/>
              <a:cs typeface="Open Sans"/>
              <a:sym typeface="Open Sans"/>
            </a:endParaRPr>
          </a:p>
          <a:p>
            <a:pPr marL="0" lvl="0" indent="0" rtl="0">
              <a:spcBef>
                <a:spcPts val="1600"/>
              </a:spcBef>
              <a:spcAft>
                <a:spcPts val="0"/>
              </a:spcAft>
              <a:buNone/>
            </a:pPr>
            <a:r>
              <a:rPr lang="en" sz="1400" dirty="0">
                <a:solidFill>
                  <a:schemeClr val="bg1">
                    <a:lumMod val="25000"/>
                  </a:schemeClr>
                </a:solidFill>
                <a:latin typeface="Open Sans"/>
                <a:ea typeface="Open Sans"/>
                <a:cs typeface="Open Sans"/>
                <a:sym typeface="Open Sans"/>
              </a:rPr>
              <a:t>“This type of professional development is powerful in that it isn't just about going to a session, listening and going home.  It is fundamentally built on a process that requires learners to implement practices, reflect on the work and demonstrate mastery.” </a:t>
            </a:r>
            <a:endParaRPr sz="1400" dirty="0">
              <a:solidFill>
                <a:schemeClr val="bg1">
                  <a:lumMod val="25000"/>
                </a:schemeClr>
              </a:solidFill>
              <a:latin typeface="Open Sans"/>
              <a:ea typeface="Open Sans"/>
              <a:cs typeface="Open Sans"/>
              <a:sym typeface="Open Sans"/>
            </a:endParaRPr>
          </a:p>
          <a:p>
            <a:pPr marL="457200" lvl="0" indent="-304800" rtl="0">
              <a:spcBef>
                <a:spcPts val="1600"/>
              </a:spcBef>
              <a:spcAft>
                <a:spcPts val="0"/>
              </a:spcAft>
              <a:buSzPts val="1200"/>
              <a:buFont typeface="Open Sans"/>
              <a:buChar char="-"/>
            </a:pPr>
            <a:r>
              <a:rPr lang="en" sz="1400" dirty="0">
                <a:solidFill>
                  <a:schemeClr val="bg1">
                    <a:lumMod val="25000"/>
                  </a:schemeClr>
                </a:solidFill>
                <a:latin typeface="Open Sans"/>
                <a:ea typeface="Open Sans"/>
                <a:cs typeface="Open Sans"/>
                <a:sym typeface="Open Sans"/>
              </a:rPr>
              <a:t>Ann Williams, Director of Teacher Recruitment and Quality NYC DOE</a:t>
            </a:r>
            <a:endParaRPr sz="1400" dirty="0">
              <a:solidFill>
                <a:schemeClr val="bg1">
                  <a:lumMod val="25000"/>
                </a:schemeClr>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311700" y="1951575"/>
            <a:ext cx="2687100" cy="1381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dirty="0">
                <a:solidFill>
                  <a:schemeClr val="bg1">
                    <a:lumMod val="25000"/>
                  </a:schemeClr>
                </a:solidFill>
                <a:latin typeface="Open Sans"/>
                <a:ea typeface="Open Sans"/>
                <a:cs typeface="Open Sans"/>
                <a:sym typeface="Open Sans"/>
              </a:rPr>
              <a:t>What Have We </a:t>
            </a:r>
            <a:r>
              <a:rPr lang="en" sz="3600" b="1" dirty="0">
                <a:solidFill>
                  <a:srgbClr val="00B0F0"/>
                </a:solidFill>
                <a:latin typeface="Open Sans"/>
                <a:ea typeface="Open Sans"/>
                <a:cs typeface="Open Sans"/>
                <a:sym typeface="Open Sans"/>
              </a:rPr>
              <a:t>Learned?</a:t>
            </a:r>
            <a:endParaRPr sz="3600" b="1" dirty="0">
              <a:solidFill>
                <a:srgbClr val="00B0F0"/>
              </a:solidFill>
              <a:latin typeface="Open Sans"/>
              <a:ea typeface="Open Sans"/>
              <a:cs typeface="Open Sans"/>
              <a:sym typeface="Open Sans"/>
            </a:endParaRPr>
          </a:p>
        </p:txBody>
      </p:sp>
      <p:sp>
        <p:nvSpPr>
          <p:cNvPr id="286" name="Shape 286"/>
          <p:cNvSpPr txBox="1">
            <a:spLocks noGrp="1"/>
          </p:cNvSpPr>
          <p:nvPr>
            <p:ph type="body" idx="1"/>
          </p:nvPr>
        </p:nvSpPr>
        <p:spPr>
          <a:xfrm>
            <a:off x="3557275" y="533475"/>
            <a:ext cx="5085300" cy="421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b="1" dirty="0">
              <a:solidFill>
                <a:srgbClr val="B5B5B5"/>
              </a:solidFill>
            </a:endParaRPr>
          </a:p>
          <a:p>
            <a:pPr marL="0" lvl="0" indent="0" rtl="0">
              <a:spcBef>
                <a:spcPts val="1600"/>
              </a:spcBef>
              <a:spcAft>
                <a:spcPts val="0"/>
              </a:spcAft>
              <a:buNone/>
            </a:pPr>
            <a:r>
              <a:rPr lang="en" b="1" dirty="0">
                <a:solidFill>
                  <a:srgbClr val="00B0F0"/>
                </a:solidFill>
              </a:rPr>
              <a:t>Currency</a:t>
            </a:r>
            <a:r>
              <a:rPr lang="en" dirty="0">
                <a:solidFill>
                  <a:srgbClr val="B5B5B5"/>
                </a:solidFill>
              </a:rPr>
              <a:t> </a:t>
            </a:r>
            <a:r>
              <a:rPr lang="en" dirty="0">
                <a:solidFill>
                  <a:schemeClr val="bg1">
                    <a:lumMod val="25000"/>
                  </a:schemeClr>
                </a:solidFill>
              </a:rPr>
              <a:t>matters-  incentives such as career advancement, financial incentives, credit or accreditation increase participation and completion rates</a:t>
            </a:r>
            <a:endParaRPr dirty="0">
              <a:solidFill>
                <a:schemeClr val="bg1">
                  <a:lumMod val="25000"/>
                </a:schemeClr>
              </a:solidFill>
            </a:endParaRPr>
          </a:p>
          <a:p>
            <a:pPr marL="0" lvl="0" indent="0" rtl="0">
              <a:spcBef>
                <a:spcPts val="1600"/>
              </a:spcBef>
              <a:spcAft>
                <a:spcPts val="0"/>
              </a:spcAft>
              <a:buNone/>
            </a:pPr>
            <a:endParaRPr dirty="0">
              <a:solidFill>
                <a:srgbClr val="B5B5B5"/>
              </a:solidFill>
            </a:endParaRPr>
          </a:p>
          <a:p>
            <a:pPr marL="0" lvl="0" indent="0" rtl="0">
              <a:spcBef>
                <a:spcPts val="1600"/>
              </a:spcBef>
              <a:spcAft>
                <a:spcPts val="0"/>
              </a:spcAft>
              <a:buNone/>
            </a:pPr>
            <a:r>
              <a:rPr lang="en" dirty="0">
                <a:solidFill>
                  <a:schemeClr val="bg1">
                    <a:lumMod val="25000"/>
                  </a:schemeClr>
                </a:solidFill>
              </a:rPr>
              <a:t>Educators find the process and agency associated with micro credentials appealing and valuable - establishes a </a:t>
            </a:r>
            <a:r>
              <a:rPr lang="en" b="1" dirty="0">
                <a:solidFill>
                  <a:srgbClr val="00B0F0"/>
                </a:solidFill>
              </a:rPr>
              <a:t>mindset of earning vs receiving</a:t>
            </a:r>
            <a:endParaRPr b="1" dirty="0">
              <a:solidFill>
                <a:srgbClr val="00B0F0"/>
              </a:solidFill>
            </a:endParaRPr>
          </a:p>
          <a:p>
            <a:pPr marL="0" lvl="0" indent="0" rtl="0">
              <a:spcBef>
                <a:spcPts val="1600"/>
              </a:spcBef>
              <a:spcAft>
                <a:spcPts val="1600"/>
              </a:spcAft>
              <a:buNone/>
            </a:pPr>
            <a:endParaRPr sz="2400" dirty="0">
              <a:solidFill>
                <a:srgbClr val="999999"/>
              </a:solidFill>
              <a:latin typeface="Calibri"/>
              <a:ea typeface="Calibri"/>
              <a:cs typeface="Calibri"/>
              <a:sym typeface="Calibri"/>
            </a:endParaRPr>
          </a:p>
        </p:txBody>
      </p:sp>
      <p:sp>
        <p:nvSpPr>
          <p:cNvPr id="287" name="Shape 287"/>
          <p:cNvSpPr txBox="1"/>
          <p:nvPr/>
        </p:nvSpPr>
        <p:spPr>
          <a:xfrm>
            <a:off x="3313900" y="248975"/>
            <a:ext cx="309000" cy="848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sz="6000" b="1">
              <a:solidFill>
                <a:srgbClr val="EFEFEF"/>
              </a:solidFill>
              <a:latin typeface="Calibri"/>
              <a:ea typeface="Calibri"/>
              <a:cs typeface="Calibri"/>
              <a:sym typeface="Calibri"/>
            </a:endParaRPr>
          </a:p>
        </p:txBody>
      </p:sp>
      <p:sp>
        <p:nvSpPr>
          <p:cNvPr id="288" name="Shape 288"/>
          <p:cNvSpPr txBox="1"/>
          <p:nvPr/>
        </p:nvSpPr>
        <p:spPr>
          <a:xfrm>
            <a:off x="3189175" y="1731225"/>
            <a:ext cx="309000" cy="848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sz="6000" b="1">
              <a:solidFill>
                <a:srgbClr val="D9D9D9"/>
              </a:solidFill>
              <a:latin typeface="Calibri"/>
              <a:ea typeface="Calibri"/>
              <a:cs typeface="Calibri"/>
              <a:sym typeface="Calibri"/>
            </a:endParaRPr>
          </a:p>
        </p:txBody>
      </p:sp>
      <p:sp>
        <p:nvSpPr>
          <p:cNvPr id="289" name="Shape 289"/>
          <p:cNvSpPr txBox="1"/>
          <p:nvPr/>
        </p:nvSpPr>
        <p:spPr>
          <a:xfrm>
            <a:off x="3215200" y="3213475"/>
            <a:ext cx="506400" cy="848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sz="6000" b="1">
              <a:solidFill>
                <a:srgbClr val="CCCCCC"/>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311700" y="1951575"/>
            <a:ext cx="2687100" cy="1381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dirty="0">
                <a:solidFill>
                  <a:schemeClr val="bg1">
                    <a:lumMod val="25000"/>
                  </a:schemeClr>
                </a:solidFill>
                <a:latin typeface="Open Sans"/>
                <a:ea typeface="Open Sans"/>
                <a:cs typeface="Open Sans"/>
                <a:sym typeface="Open Sans"/>
              </a:rPr>
              <a:t>What Have We </a:t>
            </a:r>
            <a:r>
              <a:rPr lang="en" sz="3600" b="1" dirty="0">
                <a:solidFill>
                  <a:srgbClr val="00B0F0"/>
                </a:solidFill>
                <a:latin typeface="Open Sans"/>
                <a:ea typeface="Open Sans"/>
                <a:cs typeface="Open Sans"/>
                <a:sym typeface="Open Sans"/>
              </a:rPr>
              <a:t>Learned?</a:t>
            </a:r>
            <a:endParaRPr sz="3600" b="1" dirty="0">
              <a:solidFill>
                <a:srgbClr val="00B0F0"/>
              </a:solidFill>
              <a:latin typeface="Open Sans"/>
              <a:ea typeface="Open Sans"/>
              <a:cs typeface="Open Sans"/>
              <a:sym typeface="Open Sans"/>
            </a:endParaRPr>
          </a:p>
        </p:txBody>
      </p:sp>
      <p:sp>
        <p:nvSpPr>
          <p:cNvPr id="295" name="Shape 295"/>
          <p:cNvSpPr txBox="1">
            <a:spLocks noGrp="1"/>
          </p:cNvSpPr>
          <p:nvPr>
            <p:ph type="body" idx="1"/>
          </p:nvPr>
        </p:nvSpPr>
        <p:spPr>
          <a:xfrm>
            <a:off x="3721600" y="427575"/>
            <a:ext cx="4967400" cy="421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b="1" dirty="0">
              <a:solidFill>
                <a:srgbClr val="B5B5B5"/>
              </a:solidFill>
            </a:endParaRPr>
          </a:p>
          <a:p>
            <a:pPr marL="0" lvl="0" indent="0" rtl="0">
              <a:spcBef>
                <a:spcPts val="1600"/>
              </a:spcBef>
              <a:spcAft>
                <a:spcPts val="0"/>
              </a:spcAft>
              <a:buNone/>
            </a:pPr>
            <a:r>
              <a:rPr lang="en" dirty="0">
                <a:solidFill>
                  <a:schemeClr val="bg1">
                    <a:lumMod val="25000"/>
                  </a:schemeClr>
                </a:solidFill>
              </a:rPr>
              <a:t>Systems find micro credentials to provide more </a:t>
            </a:r>
            <a:r>
              <a:rPr lang="en" b="1" dirty="0">
                <a:solidFill>
                  <a:schemeClr val="bg1">
                    <a:lumMod val="25000"/>
                  </a:schemeClr>
                </a:solidFill>
              </a:rPr>
              <a:t>data,</a:t>
            </a:r>
            <a:r>
              <a:rPr lang="en" dirty="0">
                <a:solidFill>
                  <a:schemeClr val="bg1">
                    <a:lumMod val="25000"/>
                  </a:schemeClr>
                </a:solidFill>
              </a:rPr>
              <a:t> support </a:t>
            </a:r>
            <a:r>
              <a:rPr lang="en" b="1" dirty="0">
                <a:solidFill>
                  <a:schemeClr val="bg1">
                    <a:lumMod val="25000"/>
                  </a:schemeClr>
                </a:solidFill>
              </a:rPr>
              <a:t>transparency</a:t>
            </a:r>
            <a:r>
              <a:rPr lang="en" dirty="0">
                <a:solidFill>
                  <a:schemeClr val="bg1">
                    <a:lumMod val="25000"/>
                  </a:schemeClr>
                </a:solidFill>
              </a:rPr>
              <a:t>, are more </a:t>
            </a:r>
            <a:r>
              <a:rPr lang="en" b="1" dirty="0">
                <a:solidFill>
                  <a:schemeClr val="bg1">
                    <a:lumMod val="25000"/>
                  </a:schemeClr>
                </a:solidFill>
              </a:rPr>
              <a:t>flexible</a:t>
            </a:r>
            <a:r>
              <a:rPr lang="en" dirty="0">
                <a:solidFill>
                  <a:schemeClr val="bg1">
                    <a:lumMod val="25000"/>
                  </a:schemeClr>
                </a:solidFill>
              </a:rPr>
              <a:t> and </a:t>
            </a:r>
            <a:r>
              <a:rPr lang="en" b="1" dirty="0">
                <a:solidFill>
                  <a:schemeClr val="bg1">
                    <a:lumMod val="25000"/>
                  </a:schemeClr>
                </a:solidFill>
              </a:rPr>
              <a:t>locally aligned</a:t>
            </a:r>
            <a:r>
              <a:rPr lang="en" dirty="0">
                <a:solidFill>
                  <a:schemeClr val="bg1">
                    <a:lumMod val="25000"/>
                  </a:schemeClr>
                </a:solidFill>
              </a:rPr>
              <a:t> to systemic needs, as well as have strong potential for more </a:t>
            </a:r>
            <a:r>
              <a:rPr lang="en" b="1" dirty="0">
                <a:solidFill>
                  <a:schemeClr val="bg1">
                    <a:lumMod val="25000"/>
                  </a:schemeClr>
                </a:solidFill>
              </a:rPr>
              <a:t>strategic recruitment and allocation of talent</a:t>
            </a:r>
            <a:r>
              <a:rPr lang="en" dirty="0">
                <a:solidFill>
                  <a:schemeClr val="bg1">
                    <a:lumMod val="25000"/>
                  </a:schemeClr>
                </a:solidFill>
              </a:rPr>
              <a:t> </a:t>
            </a:r>
            <a:endParaRPr dirty="0">
              <a:solidFill>
                <a:schemeClr val="bg1">
                  <a:lumMod val="25000"/>
                </a:schemeClr>
              </a:solidFill>
            </a:endParaRPr>
          </a:p>
          <a:p>
            <a:pPr marL="0" lvl="0" indent="0" rtl="0">
              <a:spcBef>
                <a:spcPts val="1600"/>
              </a:spcBef>
              <a:spcAft>
                <a:spcPts val="0"/>
              </a:spcAft>
              <a:buNone/>
            </a:pPr>
            <a:r>
              <a:rPr lang="en" b="1" dirty="0">
                <a:solidFill>
                  <a:schemeClr val="bg1">
                    <a:lumMod val="25000"/>
                  </a:schemeClr>
                </a:solidFill>
              </a:rPr>
              <a:t>Stacks and progressions</a:t>
            </a:r>
            <a:r>
              <a:rPr lang="en" dirty="0">
                <a:solidFill>
                  <a:schemeClr val="bg1">
                    <a:lumMod val="25000"/>
                  </a:schemeClr>
                </a:solidFill>
              </a:rPr>
              <a:t> allow for deeper learning</a:t>
            </a:r>
            <a:endParaRPr dirty="0">
              <a:solidFill>
                <a:schemeClr val="bg1">
                  <a:lumMod val="25000"/>
                </a:schemeClr>
              </a:solidFill>
            </a:endParaRPr>
          </a:p>
          <a:p>
            <a:pPr marL="0" lvl="0" indent="0" rtl="0">
              <a:spcBef>
                <a:spcPts val="1600"/>
              </a:spcBef>
              <a:spcAft>
                <a:spcPts val="0"/>
              </a:spcAft>
              <a:buNone/>
            </a:pPr>
            <a:r>
              <a:rPr lang="en" dirty="0">
                <a:solidFill>
                  <a:schemeClr val="bg1">
                    <a:lumMod val="25000"/>
                  </a:schemeClr>
                </a:solidFill>
              </a:rPr>
              <a:t>Approaching </a:t>
            </a:r>
            <a:r>
              <a:rPr lang="en" b="1" dirty="0">
                <a:solidFill>
                  <a:schemeClr val="bg1">
                    <a:lumMod val="25000"/>
                  </a:schemeClr>
                </a:solidFill>
              </a:rPr>
              <a:t>assessment as an opportunity </a:t>
            </a:r>
            <a:r>
              <a:rPr lang="en" b="1" i="1" dirty="0">
                <a:solidFill>
                  <a:schemeClr val="bg1">
                    <a:lumMod val="25000"/>
                  </a:schemeClr>
                </a:solidFill>
              </a:rPr>
              <a:t>For</a:t>
            </a:r>
            <a:r>
              <a:rPr lang="en" b="1" dirty="0">
                <a:solidFill>
                  <a:schemeClr val="bg1">
                    <a:lumMod val="25000"/>
                  </a:schemeClr>
                </a:solidFill>
              </a:rPr>
              <a:t> learning</a:t>
            </a:r>
            <a:r>
              <a:rPr lang="en" dirty="0">
                <a:solidFill>
                  <a:schemeClr val="bg1">
                    <a:lumMod val="25000"/>
                  </a:schemeClr>
                </a:solidFill>
              </a:rPr>
              <a:t> rather than just of learning is powerful for moving toward mastery</a:t>
            </a:r>
            <a:endParaRPr dirty="0">
              <a:solidFill>
                <a:schemeClr val="bg1">
                  <a:lumMod val="25000"/>
                </a:schemeClr>
              </a:solidFill>
            </a:endParaRPr>
          </a:p>
          <a:p>
            <a:pPr marL="0" lvl="0" indent="0" rtl="0">
              <a:spcBef>
                <a:spcPts val="1600"/>
              </a:spcBef>
              <a:spcAft>
                <a:spcPts val="1600"/>
              </a:spcAft>
              <a:buNone/>
            </a:pPr>
            <a:endParaRPr sz="2400" dirty="0">
              <a:solidFill>
                <a:srgbClr val="999999"/>
              </a:solidFill>
              <a:latin typeface="Calibri"/>
              <a:ea typeface="Calibri"/>
              <a:cs typeface="Calibri"/>
              <a:sym typeface="Calibri"/>
            </a:endParaRPr>
          </a:p>
        </p:txBody>
      </p:sp>
      <p:sp>
        <p:nvSpPr>
          <p:cNvPr id="296" name="Shape 296"/>
          <p:cNvSpPr txBox="1"/>
          <p:nvPr/>
        </p:nvSpPr>
        <p:spPr>
          <a:xfrm>
            <a:off x="3164950" y="252575"/>
            <a:ext cx="309000" cy="848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sz="6000" b="1">
              <a:solidFill>
                <a:srgbClr val="EFEFEF"/>
              </a:solidFill>
              <a:latin typeface="Calibri"/>
              <a:ea typeface="Calibri"/>
              <a:cs typeface="Calibri"/>
              <a:sym typeface="Calibri"/>
            </a:endParaRPr>
          </a:p>
        </p:txBody>
      </p:sp>
      <p:sp>
        <p:nvSpPr>
          <p:cNvPr id="297" name="Shape 297"/>
          <p:cNvSpPr txBox="1"/>
          <p:nvPr/>
        </p:nvSpPr>
        <p:spPr>
          <a:xfrm>
            <a:off x="3189175" y="1731225"/>
            <a:ext cx="309000" cy="848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sz="6000" b="1">
              <a:solidFill>
                <a:srgbClr val="D9D9D9"/>
              </a:solidFill>
              <a:latin typeface="Calibri"/>
              <a:ea typeface="Calibri"/>
              <a:cs typeface="Calibri"/>
              <a:sym typeface="Calibri"/>
            </a:endParaRPr>
          </a:p>
        </p:txBody>
      </p:sp>
      <p:sp>
        <p:nvSpPr>
          <p:cNvPr id="298" name="Shape 298"/>
          <p:cNvSpPr txBox="1"/>
          <p:nvPr/>
        </p:nvSpPr>
        <p:spPr>
          <a:xfrm>
            <a:off x="3215188" y="3213475"/>
            <a:ext cx="506400" cy="848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sz="6000" b="1">
              <a:solidFill>
                <a:srgbClr val="CCCCCC"/>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311700" y="268250"/>
            <a:ext cx="8520600" cy="749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b="1">
                <a:solidFill>
                  <a:srgbClr val="00B0F0"/>
                </a:solidFill>
              </a:rPr>
              <a:t>Recommendations for Improved Micro Credentialing Ecosystem</a:t>
            </a:r>
            <a:endParaRPr sz="2400" b="1">
              <a:solidFill>
                <a:srgbClr val="00B0F0"/>
              </a:solidFill>
            </a:endParaRPr>
          </a:p>
        </p:txBody>
      </p:sp>
      <p:sp>
        <p:nvSpPr>
          <p:cNvPr id="304" name="Shape 304"/>
          <p:cNvSpPr txBox="1">
            <a:spLocks noGrp="1"/>
          </p:cNvSpPr>
          <p:nvPr>
            <p:ph type="body" idx="1"/>
          </p:nvPr>
        </p:nvSpPr>
        <p:spPr>
          <a:xfrm>
            <a:off x="311700" y="1527900"/>
            <a:ext cx="8520600" cy="3041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solidFill>
                  <a:schemeClr val="bg1">
                    <a:lumMod val="25000"/>
                  </a:schemeClr>
                </a:solidFill>
              </a:rPr>
              <a:t>Establish </a:t>
            </a:r>
            <a:r>
              <a:rPr lang="en" i="1" dirty="0">
                <a:solidFill>
                  <a:schemeClr val="bg1">
                    <a:lumMod val="25000"/>
                  </a:schemeClr>
                </a:solidFill>
              </a:rPr>
              <a:t>Competency</a:t>
            </a:r>
            <a:r>
              <a:rPr lang="en" dirty="0">
                <a:solidFill>
                  <a:schemeClr val="bg1">
                    <a:lumMod val="25000"/>
                  </a:schemeClr>
                </a:solidFill>
              </a:rPr>
              <a:t> Based Micro Credentials as a standard</a:t>
            </a:r>
            <a:endParaRPr dirty="0">
              <a:solidFill>
                <a:schemeClr val="bg1">
                  <a:lumMod val="25000"/>
                </a:schemeClr>
              </a:solidFill>
            </a:endParaRPr>
          </a:p>
          <a:p>
            <a:pPr marL="0" lvl="0" indent="0">
              <a:spcBef>
                <a:spcPts val="1600"/>
              </a:spcBef>
              <a:spcAft>
                <a:spcPts val="0"/>
              </a:spcAft>
              <a:buNone/>
            </a:pPr>
            <a:r>
              <a:rPr lang="en" dirty="0">
                <a:solidFill>
                  <a:schemeClr val="bg1">
                    <a:lumMod val="25000"/>
                  </a:schemeClr>
                </a:solidFill>
              </a:rPr>
              <a:t>Establish a framework to align micro credentialing systems to standards and learning objectives - what learning is most appropriate for micro credentialing </a:t>
            </a:r>
            <a:endParaRPr dirty="0">
              <a:solidFill>
                <a:schemeClr val="bg1">
                  <a:lumMod val="25000"/>
                </a:schemeClr>
              </a:solidFill>
            </a:endParaRPr>
          </a:p>
          <a:p>
            <a:pPr marL="914400" lvl="1" indent="-342900" rtl="0">
              <a:spcBef>
                <a:spcPts val="1600"/>
              </a:spcBef>
              <a:spcAft>
                <a:spcPts val="0"/>
              </a:spcAft>
              <a:buClr>
                <a:srgbClr val="B5B5B5"/>
              </a:buClr>
              <a:buSzPts val="1800"/>
              <a:buChar char="○"/>
            </a:pPr>
            <a:r>
              <a:rPr lang="en" sz="1800" dirty="0">
                <a:solidFill>
                  <a:schemeClr val="bg1">
                    <a:lumMod val="25000"/>
                  </a:schemeClr>
                </a:solidFill>
              </a:rPr>
              <a:t>Pre service - opportunities for authentic practice based demonstrations</a:t>
            </a:r>
            <a:endParaRPr sz="1800" dirty="0">
              <a:solidFill>
                <a:schemeClr val="bg1">
                  <a:lumMod val="25000"/>
                </a:schemeClr>
              </a:solidFill>
            </a:endParaRPr>
          </a:p>
          <a:p>
            <a:pPr marL="914400" lvl="1" indent="-342900" rtl="0">
              <a:spcBef>
                <a:spcPts val="0"/>
              </a:spcBef>
              <a:spcAft>
                <a:spcPts val="0"/>
              </a:spcAft>
              <a:buClr>
                <a:srgbClr val="B5B5B5"/>
              </a:buClr>
              <a:buSzPts val="1800"/>
              <a:buChar char="○"/>
            </a:pPr>
            <a:r>
              <a:rPr lang="en" sz="1800" dirty="0">
                <a:solidFill>
                  <a:schemeClr val="bg1">
                    <a:lumMod val="25000"/>
                  </a:schemeClr>
                </a:solidFill>
              </a:rPr>
              <a:t>Post graduation and throughout career - continuing professional learning, certification processes, endorsements and principal evaluations</a:t>
            </a:r>
            <a:endParaRPr sz="1800" dirty="0">
              <a:solidFill>
                <a:schemeClr val="bg1">
                  <a:lumMod val="25000"/>
                </a:schemeClr>
              </a:solidFill>
            </a:endParaRPr>
          </a:p>
          <a:p>
            <a:pPr marL="0" lvl="0" indent="0" rtl="0">
              <a:spcBef>
                <a:spcPts val="1600"/>
              </a:spcBef>
              <a:spcAft>
                <a:spcPts val="0"/>
              </a:spcAft>
              <a:buNone/>
            </a:pPr>
            <a:r>
              <a:rPr lang="en" dirty="0">
                <a:solidFill>
                  <a:schemeClr val="bg1">
                    <a:lumMod val="25000"/>
                  </a:schemeClr>
                </a:solidFill>
              </a:rPr>
              <a:t>Create guidance/standards for assessment of micro credentials and learning pathways through micro credentials </a:t>
            </a:r>
            <a:endParaRPr dirty="0">
              <a:solidFill>
                <a:schemeClr val="bg1">
                  <a:lumMod val="25000"/>
                </a:schemeClr>
              </a:solidFill>
            </a:endParaRPr>
          </a:p>
          <a:p>
            <a:pPr marL="0" lvl="0" indent="0">
              <a:spcBef>
                <a:spcPts val="1600"/>
              </a:spcBef>
              <a:spcAft>
                <a:spcPts val="160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311700" y="268250"/>
            <a:ext cx="8520600" cy="749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b="1">
                <a:solidFill>
                  <a:srgbClr val="00B0F0"/>
                </a:solidFill>
              </a:rPr>
              <a:t>Recommendations for Improved Micro Credentialing Ecosystem</a:t>
            </a:r>
            <a:endParaRPr sz="2400" b="1">
              <a:solidFill>
                <a:srgbClr val="00B0F0"/>
              </a:solidFill>
            </a:endParaRPr>
          </a:p>
        </p:txBody>
      </p:sp>
      <p:sp>
        <p:nvSpPr>
          <p:cNvPr id="310" name="Shape 310"/>
          <p:cNvSpPr txBox="1">
            <a:spLocks noGrp="1"/>
          </p:cNvSpPr>
          <p:nvPr>
            <p:ph type="body" idx="1"/>
          </p:nvPr>
        </p:nvSpPr>
        <p:spPr>
          <a:xfrm>
            <a:off x="303749" y="1106438"/>
            <a:ext cx="8520600" cy="3390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solidFill>
                  <a:schemeClr val="bg1">
                    <a:lumMod val="25000"/>
                  </a:schemeClr>
                </a:solidFill>
              </a:rPr>
              <a:t>Redefine CTLE process to include competency based micro credentials  -shift from seat time requirements to outcomes based evidence</a:t>
            </a:r>
            <a:endParaRPr dirty="0">
              <a:solidFill>
                <a:schemeClr val="bg1">
                  <a:lumMod val="25000"/>
                </a:schemeClr>
              </a:solidFill>
            </a:endParaRPr>
          </a:p>
          <a:p>
            <a:pPr marL="0" lvl="0" indent="0" rtl="0">
              <a:spcBef>
                <a:spcPts val="1600"/>
              </a:spcBef>
              <a:spcAft>
                <a:spcPts val="0"/>
              </a:spcAft>
              <a:buNone/>
            </a:pPr>
            <a:r>
              <a:rPr lang="en" sz="1800" dirty="0">
                <a:solidFill>
                  <a:schemeClr val="bg1">
                    <a:lumMod val="25000"/>
                  </a:schemeClr>
                </a:solidFill>
              </a:rPr>
              <a:t>Establish </a:t>
            </a:r>
            <a:r>
              <a:rPr lang="en" dirty="0">
                <a:solidFill>
                  <a:schemeClr val="bg1">
                    <a:lumMod val="25000"/>
                  </a:schemeClr>
                </a:solidFill>
              </a:rPr>
              <a:t>an approval process </a:t>
            </a:r>
            <a:r>
              <a:rPr lang="en" sz="1800" dirty="0">
                <a:solidFill>
                  <a:schemeClr val="bg1">
                    <a:lumMod val="25000"/>
                  </a:schemeClr>
                </a:solidFill>
              </a:rPr>
              <a:t>for micro credentials and issuers - at the local or state level </a:t>
            </a:r>
            <a:endParaRPr sz="1800" dirty="0">
              <a:solidFill>
                <a:schemeClr val="bg1">
                  <a:lumMod val="25000"/>
                </a:schemeClr>
              </a:solidFill>
            </a:endParaRPr>
          </a:p>
          <a:p>
            <a:pPr marL="914400" lvl="1" indent="-342900" rtl="0">
              <a:spcBef>
                <a:spcPts val="1600"/>
              </a:spcBef>
              <a:spcAft>
                <a:spcPts val="0"/>
              </a:spcAft>
              <a:buClr>
                <a:srgbClr val="B5B5B5"/>
              </a:buClr>
              <a:buSzPts val="1800"/>
              <a:buChar char="○"/>
            </a:pPr>
            <a:r>
              <a:rPr lang="en" sz="1800" dirty="0">
                <a:solidFill>
                  <a:schemeClr val="bg1">
                    <a:lumMod val="25000"/>
                  </a:schemeClr>
                </a:solidFill>
              </a:rPr>
              <a:t>Consider “term limits” for review of micro credentials, </a:t>
            </a:r>
            <a:endParaRPr sz="1800" dirty="0">
              <a:solidFill>
                <a:schemeClr val="bg1">
                  <a:lumMod val="25000"/>
                </a:schemeClr>
              </a:solidFill>
            </a:endParaRPr>
          </a:p>
          <a:p>
            <a:pPr marL="914400" lvl="1" indent="-342900" rtl="0">
              <a:spcBef>
                <a:spcPts val="0"/>
              </a:spcBef>
              <a:spcAft>
                <a:spcPts val="0"/>
              </a:spcAft>
              <a:buClr>
                <a:srgbClr val="B5B5B5"/>
              </a:buClr>
              <a:buSzPts val="1800"/>
              <a:buChar char="○"/>
            </a:pPr>
            <a:r>
              <a:rPr lang="en" sz="1800" dirty="0">
                <a:solidFill>
                  <a:schemeClr val="bg1">
                    <a:lumMod val="25000"/>
                  </a:schemeClr>
                </a:solidFill>
              </a:rPr>
              <a:t>Focus on stacks of learning </a:t>
            </a:r>
            <a:endParaRPr sz="1800" dirty="0">
              <a:solidFill>
                <a:schemeClr val="bg1">
                  <a:lumMod val="25000"/>
                </a:schemeClr>
              </a:solidFill>
            </a:endParaRPr>
          </a:p>
          <a:p>
            <a:pPr marL="914400" lvl="1" indent="-342900" rtl="0">
              <a:spcBef>
                <a:spcPts val="0"/>
              </a:spcBef>
              <a:spcAft>
                <a:spcPts val="0"/>
              </a:spcAft>
              <a:buClr>
                <a:srgbClr val="B5B5B5"/>
              </a:buClr>
              <a:buSzPts val="1800"/>
              <a:buChar char="○"/>
            </a:pPr>
            <a:r>
              <a:rPr lang="en" sz="1800" dirty="0">
                <a:solidFill>
                  <a:schemeClr val="bg1">
                    <a:lumMod val="25000"/>
                  </a:schemeClr>
                </a:solidFill>
              </a:rPr>
              <a:t>Utilize the “endorsement” features of digital badges as strategy for approval or quality measure</a:t>
            </a:r>
            <a:endParaRPr sz="1800" dirty="0">
              <a:solidFill>
                <a:schemeClr val="bg1">
                  <a:lumMod val="25000"/>
                </a:schemeClr>
              </a:solidFill>
            </a:endParaRPr>
          </a:p>
          <a:p>
            <a:pPr marL="0" lvl="0" indent="0" rtl="0">
              <a:spcBef>
                <a:spcPts val="1600"/>
              </a:spcBef>
              <a:spcAft>
                <a:spcPts val="0"/>
              </a:spcAft>
              <a:buNone/>
            </a:pPr>
            <a:r>
              <a:rPr lang="en" b="1" dirty="0">
                <a:solidFill>
                  <a:schemeClr val="bg1">
                    <a:lumMod val="25000"/>
                  </a:schemeClr>
                </a:solidFill>
              </a:rPr>
              <a:t>Embrace the opportunity for distributed learning to support continuous innovation and to leverage expertise</a:t>
            </a:r>
            <a:endParaRPr b="1" dirty="0">
              <a:solidFill>
                <a:schemeClr val="bg1">
                  <a:lumMod val="25000"/>
                </a:schemeClr>
              </a:solidFill>
            </a:endParaRPr>
          </a:p>
          <a:p>
            <a:pPr marL="0" lvl="0" indent="0" rtl="0">
              <a:spcBef>
                <a:spcPts val="1600"/>
              </a:spcBef>
              <a:spcAft>
                <a:spcPts val="1600"/>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solidFill>
                  <a:srgbClr val="00B0F0"/>
                </a:solidFill>
              </a:rPr>
              <a:t>Considerations for Principal Preparation Project</a:t>
            </a:r>
            <a:endParaRPr b="1">
              <a:solidFill>
                <a:srgbClr val="00B0F0"/>
              </a:solidFill>
            </a:endParaRPr>
          </a:p>
        </p:txBody>
      </p:sp>
      <p:sp>
        <p:nvSpPr>
          <p:cNvPr id="316" name="Shape 3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solidFill>
                  <a:schemeClr val="bg1">
                    <a:lumMod val="25000"/>
                  </a:schemeClr>
                </a:solidFill>
              </a:rPr>
              <a:t>How can NY State establish guidelines for rigor and quality while maintaining central benefits of micro credentialing for professional learning?</a:t>
            </a:r>
            <a:endParaRPr dirty="0">
              <a:solidFill>
                <a:schemeClr val="bg1">
                  <a:lumMod val="25000"/>
                </a:schemeClr>
              </a:solidFill>
            </a:endParaRPr>
          </a:p>
          <a:p>
            <a:pPr marL="0" lvl="0" indent="0">
              <a:spcBef>
                <a:spcPts val="1600"/>
              </a:spcBef>
              <a:spcAft>
                <a:spcPts val="0"/>
              </a:spcAft>
              <a:buClr>
                <a:schemeClr val="dk1"/>
              </a:buClr>
              <a:buSzPts val="1100"/>
              <a:buFont typeface="Arial"/>
              <a:buNone/>
            </a:pPr>
            <a:r>
              <a:rPr lang="en" dirty="0">
                <a:solidFill>
                  <a:schemeClr val="bg1">
                    <a:lumMod val="25000"/>
                  </a:schemeClr>
                </a:solidFill>
              </a:rPr>
              <a:t>How can Higher Ed and NY State support currency for demonstration of critical competencies through micro credentials?</a:t>
            </a:r>
            <a:endParaRPr dirty="0">
              <a:solidFill>
                <a:schemeClr val="bg1">
                  <a:lumMod val="25000"/>
                </a:schemeClr>
              </a:solidFill>
            </a:endParaRPr>
          </a:p>
          <a:p>
            <a:pPr marL="0" lvl="0" indent="0">
              <a:spcBef>
                <a:spcPts val="1600"/>
              </a:spcBef>
              <a:spcAft>
                <a:spcPts val="0"/>
              </a:spcAft>
              <a:buNone/>
            </a:pPr>
            <a:r>
              <a:rPr lang="en" dirty="0">
                <a:solidFill>
                  <a:schemeClr val="bg1">
                    <a:lumMod val="25000"/>
                  </a:schemeClr>
                </a:solidFill>
              </a:rPr>
              <a:t>How can micro credentials enhance pre-service learning?</a:t>
            </a:r>
            <a:endParaRPr dirty="0">
              <a:solidFill>
                <a:schemeClr val="bg1">
                  <a:lumMod val="25000"/>
                </a:schemeClr>
              </a:solidFill>
            </a:endParaRPr>
          </a:p>
          <a:p>
            <a:pPr marL="0" lvl="0" indent="0">
              <a:spcBef>
                <a:spcPts val="1600"/>
              </a:spcBef>
              <a:spcAft>
                <a:spcPts val="0"/>
              </a:spcAft>
              <a:buNone/>
            </a:pPr>
            <a:r>
              <a:rPr lang="en" dirty="0">
                <a:solidFill>
                  <a:schemeClr val="bg1">
                    <a:lumMod val="25000"/>
                  </a:schemeClr>
                </a:solidFill>
              </a:rPr>
              <a:t>How might micro credentials strengthen principal evaluation?</a:t>
            </a:r>
            <a:endParaRPr dirty="0">
              <a:solidFill>
                <a:schemeClr val="bg1">
                  <a:lumMod val="25000"/>
                </a:schemeClr>
              </a:solidFill>
            </a:endParaRPr>
          </a:p>
          <a:p>
            <a:pPr marL="0" lvl="0" indent="0">
              <a:spcBef>
                <a:spcPts val="1600"/>
              </a:spcBef>
              <a:spcAft>
                <a:spcPts val="1600"/>
              </a:spcAft>
              <a:buNone/>
            </a:pPr>
            <a:r>
              <a:rPr lang="en" dirty="0">
                <a:solidFill>
                  <a:schemeClr val="bg1">
                    <a:lumMod val="25000"/>
                  </a:schemeClr>
                </a:solidFill>
              </a:rPr>
              <a:t>How might micro credentials provide more meaningful pathways to certification, endorsements and specialization credentials - particularly in meeting local needs?</a:t>
            </a:r>
            <a:endParaRPr dirty="0">
              <a:solidFill>
                <a:schemeClr val="bg1">
                  <a:lumMod val="2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304800" y="2761519"/>
            <a:ext cx="8414700" cy="2187600"/>
          </a:xfrm>
          <a:prstGeom prst="rect">
            <a:avLst/>
          </a:prstGeom>
          <a:noFill/>
          <a:ln>
            <a:noFill/>
          </a:ln>
        </p:spPr>
        <p:txBody>
          <a:bodyPr spcFirstLastPara="1" wrap="square" lIns="91425" tIns="91425" rIns="91425" bIns="91425" anchor="t" anchorCtr="0">
            <a:noAutofit/>
          </a:bodyPr>
          <a:lstStyle/>
          <a:p>
            <a:pPr marL="342900" marR="0" lvl="0" indent="-63500" algn="l" rtl="0">
              <a:lnSpc>
                <a:spcPct val="100000"/>
              </a:lnSpc>
              <a:spcBef>
                <a:spcPts val="0"/>
              </a:spcBef>
              <a:spcAft>
                <a:spcPts val="0"/>
              </a:spcAft>
              <a:buClr>
                <a:schemeClr val="dk1"/>
              </a:buClr>
              <a:buSzPts val="1800"/>
              <a:buFont typeface="Arial"/>
              <a:buNone/>
            </a:pPr>
            <a:r>
              <a:rPr lang="en" sz="1800" b="0" i="0" u="none" strike="noStrike" cap="none" dirty="0">
                <a:solidFill>
                  <a:schemeClr val="bg1">
                    <a:lumMod val="25000"/>
                  </a:schemeClr>
                </a:solidFill>
                <a:sym typeface="Open Sans"/>
              </a:rPr>
              <a:t>Mary Strain, Teaching Matters</a:t>
            </a:r>
            <a:endParaRPr dirty="0">
              <a:solidFill>
                <a:schemeClr val="bg1">
                  <a:lumMod val="25000"/>
                </a:schemeClr>
              </a:solidFill>
            </a:endParaRPr>
          </a:p>
          <a:p>
            <a:pPr marL="342900" marR="0" lvl="0" indent="-63500" algn="l" rtl="0">
              <a:lnSpc>
                <a:spcPct val="100000"/>
              </a:lnSpc>
              <a:spcBef>
                <a:spcPts val="0"/>
              </a:spcBef>
              <a:spcAft>
                <a:spcPts val="0"/>
              </a:spcAft>
              <a:buClr>
                <a:schemeClr val="dk1"/>
              </a:buClr>
              <a:buSzPts val="1800"/>
              <a:buFont typeface="Arial"/>
              <a:buNone/>
            </a:pPr>
            <a:r>
              <a:rPr lang="en" sz="1800" b="0" i="0" u="sng" strike="noStrike" cap="none" dirty="0">
                <a:solidFill>
                  <a:srgbClr val="B5B5B5"/>
                </a:solidFill>
                <a:latin typeface="Open Sans"/>
                <a:ea typeface="Open Sans"/>
                <a:cs typeface="Open Sans"/>
                <a:sym typeface="Open Sans"/>
                <a:hlinkClick r:id="rId3"/>
              </a:rPr>
              <a:t>mstrain@teachingmatters.org</a:t>
            </a:r>
            <a:endParaRPr sz="1800" b="0" i="0" u="none" strike="noStrike" cap="none" dirty="0">
              <a:solidFill>
                <a:srgbClr val="B5B5B5"/>
              </a:solidFill>
              <a:latin typeface="Open Sans"/>
              <a:ea typeface="Open Sans"/>
              <a:cs typeface="Open Sans"/>
              <a:sym typeface="Open Sans"/>
            </a:endParaRPr>
          </a:p>
          <a:p>
            <a:pPr marL="342900" marR="0" lvl="0" indent="-63500" algn="l" rtl="0">
              <a:lnSpc>
                <a:spcPct val="100000"/>
              </a:lnSpc>
              <a:spcBef>
                <a:spcPts val="0"/>
              </a:spcBef>
              <a:spcAft>
                <a:spcPts val="0"/>
              </a:spcAft>
              <a:buClr>
                <a:schemeClr val="dk1"/>
              </a:buClr>
              <a:buSzPts val="1800"/>
              <a:buFont typeface="Arial"/>
              <a:buNone/>
            </a:pPr>
            <a:endParaRPr sz="1800" b="0" i="0" u="none" strike="noStrike" cap="none" dirty="0">
              <a:solidFill>
                <a:srgbClr val="B5B5B5"/>
              </a:solidFill>
              <a:latin typeface="Open Sans"/>
              <a:ea typeface="Open Sans"/>
              <a:cs typeface="Open Sans"/>
              <a:sym typeface="Open Sans"/>
            </a:endParaRPr>
          </a:p>
          <a:p>
            <a:pPr marL="342900" marR="0" lvl="0" indent="-63500" algn="l" rtl="0">
              <a:lnSpc>
                <a:spcPct val="100000"/>
              </a:lnSpc>
              <a:spcBef>
                <a:spcPts val="0"/>
              </a:spcBef>
              <a:spcAft>
                <a:spcPts val="0"/>
              </a:spcAft>
              <a:buClr>
                <a:schemeClr val="dk1"/>
              </a:buClr>
              <a:buSzPts val="1800"/>
              <a:buFont typeface="Arial"/>
              <a:buNone/>
            </a:pPr>
            <a:r>
              <a:rPr lang="en" sz="1800" u="sng" dirty="0">
                <a:solidFill>
                  <a:srgbClr val="B5B5B5"/>
                </a:solidFill>
                <a:hlinkClick r:id="rId4"/>
              </a:rPr>
              <a:t>www.teachingmatters.org</a:t>
            </a:r>
            <a:endParaRPr sz="1800" dirty="0">
              <a:solidFill>
                <a:srgbClr val="B5B5B5"/>
              </a:solidFill>
            </a:endParaRPr>
          </a:p>
          <a:p>
            <a:pPr marL="342900" marR="0" lvl="0" indent="-63500" algn="l" rtl="0">
              <a:lnSpc>
                <a:spcPct val="100000"/>
              </a:lnSpc>
              <a:spcBef>
                <a:spcPts val="0"/>
              </a:spcBef>
              <a:spcAft>
                <a:spcPts val="0"/>
              </a:spcAft>
              <a:buClr>
                <a:schemeClr val="dk1"/>
              </a:buClr>
              <a:buSzPts val="1800"/>
              <a:buFont typeface="Arial"/>
              <a:buNone/>
            </a:pPr>
            <a:r>
              <a:rPr lang="en" sz="1800" dirty="0">
                <a:solidFill>
                  <a:schemeClr val="bg1">
                    <a:lumMod val="25000"/>
                  </a:schemeClr>
                </a:solidFill>
              </a:rPr>
              <a:t>@teachingmatters</a:t>
            </a:r>
            <a:endParaRPr sz="1800" dirty="0">
              <a:solidFill>
                <a:schemeClr val="bg1">
                  <a:lumMod val="25000"/>
                </a:schemeClr>
              </a:solidFill>
            </a:endParaRPr>
          </a:p>
        </p:txBody>
      </p:sp>
      <p:sp>
        <p:nvSpPr>
          <p:cNvPr id="322" name="Shape 322"/>
          <p:cNvSpPr txBox="1">
            <a:spLocks noGrp="1"/>
          </p:cNvSpPr>
          <p:nvPr>
            <p:ph type="ctrTitle"/>
          </p:nvPr>
        </p:nvSpPr>
        <p:spPr>
          <a:xfrm>
            <a:off x="304800" y="914400"/>
            <a:ext cx="2286000" cy="1542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2"/>
              </a:buClr>
              <a:buSzPts val="3000"/>
              <a:buFont typeface="Open Sans"/>
              <a:buNone/>
            </a:pPr>
            <a:r>
              <a:rPr lang="en" sz="3000" b="1" i="0" u="none" strike="noStrike" cap="none">
                <a:solidFill>
                  <a:schemeClr val="lt2"/>
                </a:solidFill>
                <a:latin typeface="Open Sans"/>
                <a:ea typeface="Open Sans"/>
                <a:cs typeface="Open Sans"/>
                <a:sym typeface="Open Sans"/>
              </a:rPr>
              <a:t>Contact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311700" y="244925"/>
            <a:ext cx="8520600" cy="772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a:solidFill>
                  <a:srgbClr val="00B0F0"/>
                </a:solidFill>
              </a:rPr>
              <a:t>Defining Micro Credentials</a:t>
            </a:r>
            <a:endParaRPr sz="3600" b="1">
              <a:solidFill>
                <a:srgbClr val="00B0F0"/>
              </a:solidFill>
            </a:endParaRPr>
          </a:p>
        </p:txBody>
      </p:sp>
      <p:sp>
        <p:nvSpPr>
          <p:cNvPr id="212" name="Shape 212"/>
          <p:cNvSpPr txBox="1">
            <a:spLocks noGrp="1"/>
          </p:cNvSpPr>
          <p:nvPr>
            <p:ph type="body" idx="1"/>
          </p:nvPr>
        </p:nvSpPr>
        <p:spPr>
          <a:xfrm>
            <a:off x="311700" y="1017725"/>
            <a:ext cx="8520600" cy="35514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i="1" dirty="0">
                <a:solidFill>
                  <a:schemeClr val="bg1">
                    <a:lumMod val="25000"/>
                  </a:schemeClr>
                </a:solidFill>
              </a:rPr>
              <a:t>Competency Based Micro Credential</a:t>
            </a:r>
            <a:r>
              <a:rPr lang="en" dirty="0">
                <a:solidFill>
                  <a:schemeClr val="bg1">
                    <a:lumMod val="25000"/>
                  </a:schemeClr>
                </a:solidFill>
              </a:rPr>
              <a:t> is digital badge that recognizes demonstration of a competency based on evidence assessed and validated by issuing organization</a:t>
            </a:r>
            <a:endParaRPr dirty="0">
              <a:solidFill>
                <a:schemeClr val="bg1">
                  <a:lumMod val="25000"/>
                </a:schemeClr>
              </a:solidFill>
            </a:endParaRPr>
          </a:p>
          <a:p>
            <a:pPr marL="0" lvl="0" indent="0">
              <a:spcBef>
                <a:spcPts val="1600"/>
              </a:spcBef>
              <a:spcAft>
                <a:spcPts val="0"/>
              </a:spcAft>
              <a:buNone/>
            </a:pPr>
            <a:r>
              <a:rPr lang="en" i="1" dirty="0">
                <a:solidFill>
                  <a:schemeClr val="bg1">
                    <a:lumMod val="25000"/>
                  </a:schemeClr>
                </a:solidFill>
              </a:rPr>
              <a:t>Digital Badge</a:t>
            </a:r>
            <a:r>
              <a:rPr lang="en" dirty="0">
                <a:solidFill>
                  <a:schemeClr val="bg1">
                    <a:lumMod val="25000"/>
                  </a:schemeClr>
                </a:solidFill>
              </a:rPr>
              <a:t> is issued by an organization, embedded with metadata including the achievement assessed and evidence of achievement  - </a:t>
            </a:r>
            <a:r>
              <a:rPr lang="en" u="sng" dirty="0">
                <a:solidFill>
                  <a:schemeClr val="bg1">
                    <a:lumMod val="25000"/>
                  </a:schemeClr>
                </a:solidFill>
                <a:hlinkClick r:id="rId3"/>
              </a:rPr>
              <a:t>Open Badge 2.0 Compliant </a:t>
            </a:r>
            <a:endParaRPr dirty="0">
              <a:solidFill>
                <a:schemeClr val="bg1">
                  <a:lumMod val="25000"/>
                </a:schemeClr>
              </a:solidFill>
            </a:endParaRPr>
          </a:p>
          <a:p>
            <a:pPr marL="0" lvl="0" indent="0">
              <a:lnSpc>
                <a:spcPct val="100000"/>
              </a:lnSpc>
              <a:spcBef>
                <a:spcPts val="1600"/>
              </a:spcBef>
              <a:spcAft>
                <a:spcPts val="0"/>
              </a:spcAft>
              <a:buNone/>
            </a:pPr>
            <a:r>
              <a:rPr lang="en" dirty="0">
                <a:solidFill>
                  <a:schemeClr val="bg1">
                    <a:lumMod val="25000"/>
                  </a:schemeClr>
                </a:solidFill>
              </a:rPr>
              <a:t>Key Terms: Stack		Issuer</a:t>
            </a:r>
            <a:endParaRPr dirty="0">
              <a:solidFill>
                <a:schemeClr val="bg1">
                  <a:lumMod val="25000"/>
                </a:schemeClr>
              </a:solidFill>
            </a:endParaRPr>
          </a:p>
          <a:p>
            <a:pPr marL="914400" lvl="0" indent="457200">
              <a:lnSpc>
                <a:spcPct val="100000"/>
              </a:lnSpc>
              <a:spcBef>
                <a:spcPts val="1600"/>
              </a:spcBef>
              <a:spcAft>
                <a:spcPts val="0"/>
              </a:spcAft>
              <a:buNone/>
            </a:pPr>
            <a:r>
              <a:rPr lang="en" dirty="0">
                <a:solidFill>
                  <a:schemeClr val="bg1">
                    <a:lumMod val="25000"/>
                  </a:schemeClr>
                </a:solidFill>
              </a:rPr>
              <a:t>Earner	Recognizer</a:t>
            </a:r>
            <a:endParaRPr dirty="0">
              <a:solidFill>
                <a:schemeClr val="bg1">
                  <a:lumMod val="25000"/>
                </a:schemeClr>
              </a:solidFill>
            </a:endParaRPr>
          </a:p>
          <a:p>
            <a:pPr marL="914400" lvl="0" indent="457200" rtl="0">
              <a:lnSpc>
                <a:spcPct val="100000"/>
              </a:lnSpc>
              <a:spcBef>
                <a:spcPts val="1600"/>
              </a:spcBef>
              <a:spcAft>
                <a:spcPts val="0"/>
              </a:spcAft>
              <a:buNone/>
            </a:pPr>
            <a:r>
              <a:rPr lang="en" dirty="0">
                <a:solidFill>
                  <a:schemeClr val="bg1">
                    <a:lumMod val="25000"/>
                  </a:schemeClr>
                </a:solidFill>
              </a:rPr>
              <a:t>Issuer	 Reviewer/Assessor</a:t>
            </a:r>
            <a:endParaRPr dirty="0">
              <a:solidFill>
                <a:schemeClr val="bg1">
                  <a:lumMod val="25000"/>
                </a:schemeClr>
              </a:solidFill>
            </a:endParaRPr>
          </a:p>
          <a:p>
            <a:pPr marL="0" lvl="0" indent="0" rtl="0">
              <a:spcBef>
                <a:spcPts val="1600"/>
              </a:spcBef>
              <a:spcAft>
                <a:spcPts val="0"/>
              </a:spcAft>
              <a:buNone/>
            </a:pPr>
            <a:endParaRPr dirty="0">
              <a:solidFill>
                <a:srgbClr val="B5B5B5"/>
              </a:solidFill>
            </a:endParaRPr>
          </a:p>
          <a:p>
            <a:pPr marL="0" lvl="0" indent="0" rtl="0">
              <a:spcBef>
                <a:spcPts val="1600"/>
              </a:spcBef>
              <a:spcAft>
                <a:spcPts val="1600"/>
              </a:spcAft>
              <a:buNone/>
            </a:pPr>
            <a:endParaRPr dirty="0">
              <a:solidFill>
                <a:srgbClr val="B5B5B5"/>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311700" y="235025"/>
            <a:ext cx="8520600" cy="600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b="1">
                <a:solidFill>
                  <a:srgbClr val="00B0F0"/>
                </a:solidFill>
              </a:rPr>
              <a:t>Growing Ecosystem</a:t>
            </a:r>
            <a:endParaRPr sz="3600" b="1">
              <a:solidFill>
                <a:srgbClr val="00B0F0"/>
              </a:solidFill>
            </a:endParaRPr>
          </a:p>
        </p:txBody>
      </p:sp>
      <p:sp>
        <p:nvSpPr>
          <p:cNvPr id="218" name="Shape 218"/>
          <p:cNvSpPr txBox="1">
            <a:spLocks noGrp="1"/>
          </p:cNvSpPr>
          <p:nvPr>
            <p:ph type="body" idx="1"/>
          </p:nvPr>
        </p:nvSpPr>
        <p:spPr>
          <a:xfrm>
            <a:off x="311700" y="927675"/>
            <a:ext cx="8520600" cy="3761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400" i="1" dirty="0">
                <a:solidFill>
                  <a:schemeClr val="bg1">
                    <a:lumMod val="25000"/>
                  </a:schemeClr>
                </a:solidFill>
              </a:rPr>
              <a:t>At least 17 States including NY State have included educator micro credentials in their ESSA plans</a:t>
            </a:r>
            <a:endParaRPr sz="1400" i="1" dirty="0">
              <a:solidFill>
                <a:schemeClr val="bg1">
                  <a:lumMod val="25000"/>
                </a:schemeClr>
              </a:solidFill>
            </a:endParaRPr>
          </a:p>
          <a:p>
            <a:pPr marL="0" lvl="0" indent="0">
              <a:spcBef>
                <a:spcPts val="1600"/>
              </a:spcBef>
              <a:spcAft>
                <a:spcPts val="0"/>
              </a:spcAft>
              <a:buNone/>
            </a:pPr>
            <a:r>
              <a:rPr lang="en" sz="1400" dirty="0">
                <a:solidFill>
                  <a:schemeClr val="bg1">
                    <a:lumMod val="25000"/>
                  </a:schemeClr>
                </a:solidFill>
              </a:rPr>
              <a:t>Early Adopter: Arkansas: </a:t>
            </a:r>
            <a:endParaRPr sz="1400" dirty="0">
              <a:solidFill>
                <a:schemeClr val="bg1">
                  <a:lumMod val="25000"/>
                </a:schemeClr>
              </a:solidFill>
            </a:endParaRPr>
          </a:p>
          <a:p>
            <a:pPr marL="457200" lvl="0" indent="-317500" rtl="0">
              <a:spcBef>
                <a:spcPts val="1600"/>
              </a:spcBef>
              <a:spcAft>
                <a:spcPts val="0"/>
              </a:spcAft>
              <a:buClr>
                <a:srgbClr val="B5B5B5"/>
              </a:buClr>
              <a:buSzPts val="1400"/>
              <a:buChar char="●"/>
            </a:pPr>
            <a:r>
              <a:rPr lang="en" sz="1400" dirty="0">
                <a:solidFill>
                  <a:schemeClr val="bg1">
                    <a:lumMod val="25000"/>
                  </a:schemeClr>
                </a:solidFill>
              </a:rPr>
              <a:t>State legislature has adopted select micro credentials as approved pathway for teacher career advancement  (Tiers 1- 4) </a:t>
            </a:r>
            <a:endParaRPr sz="1400" dirty="0">
              <a:solidFill>
                <a:schemeClr val="bg1">
                  <a:lumMod val="25000"/>
                </a:schemeClr>
              </a:solidFill>
            </a:endParaRPr>
          </a:p>
          <a:p>
            <a:pPr marL="457200" lvl="0" indent="-317500" rtl="0">
              <a:spcBef>
                <a:spcPts val="0"/>
              </a:spcBef>
              <a:spcAft>
                <a:spcPts val="0"/>
              </a:spcAft>
              <a:buClr>
                <a:srgbClr val="B5B5B5"/>
              </a:buClr>
              <a:buSzPts val="1400"/>
              <a:buChar char="●"/>
            </a:pPr>
            <a:r>
              <a:rPr lang="en" sz="1400" u="sng" dirty="0">
                <a:solidFill>
                  <a:schemeClr val="bg1">
                    <a:lumMod val="25000"/>
                  </a:schemeClr>
                </a:solidFill>
                <a:hlinkClick r:id="rId3"/>
              </a:rPr>
              <a:t>Leadership Quest</a:t>
            </a:r>
            <a:r>
              <a:rPr lang="en" sz="1400" dirty="0">
                <a:solidFill>
                  <a:schemeClr val="bg1">
                    <a:lumMod val="25000"/>
                  </a:schemeClr>
                </a:solidFill>
              </a:rPr>
              <a:t> project includes select micro credentials for principal professional learning aligned to career pathways for school leaders </a:t>
            </a:r>
            <a:endParaRPr sz="1400" dirty="0">
              <a:solidFill>
                <a:schemeClr val="bg1">
                  <a:lumMod val="25000"/>
                </a:schemeClr>
              </a:solidFill>
            </a:endParaRPr>
          </a:p>
          <a:p>
            <a:pPr marL="0" lvl="0" indent="0" rtl="0">
              <a:spcBef>
                <a:spcPts val="1600"/>
              </a:spcBef>
              <a:spcAft>
                <a:spcPts val="0"/>
              </a:spcAft>
              <a:buNone/>
            </a:pPr>
            <a:r>
              <a:rPr lang="en" sz="1400" dirty="0">
                <a:solidFill>
                  <a:schemeClr val="bg1">
                    <a:lumMod val="25000"/>
                  </a:schemeClr>
                </a:solidFill>
              </a:rPr>
              <a:t>Early Adopter: Tennessee: </a:t>
            </a:r>
            <a:endParaRPr sz="1400" dirty="0">
              <a:solidFill>
                <a:schemeClr val="bg1">
                  <a:lumMod val="25000"/>
                </a:schemeClr>
              </a:solidFill>
            </a:endParaRPr>
          </a:p>
          <a:p>
            <a:pPr marL="457200" lvl="0" indent="-317500" rtl="0">
              <a:spcBef>
                <a:spcPts val="1600"/>
              </a:spcBef>
              <a:spcAft>
                <a:spcPts val="0"/>
              </a:spcAft>
              <a:buClr>
                <a:srgbClr val="B5B5B5"/>
              </a:buClr>
              <a:buSzPts val="1400"/>
              <a:buChar char="●"/>
            </a:pPr>
            <a:r>
              <a:rPr lang="en" sz="1400" dirty="0">
                <a:solidFill>
                  <a:schemeClr val="bg1">
                    <a:lumMod val="25000"/>
                  </a:schemeClr>
                </a:solidFill>
              </a:rPr>
              <a:t>State legislature approved select micro credentials for Continue Education Units</a:t>
            </a:r>
            <a:endParaRPr sz="1400" dirty="0">
              <a:solidFill>
                <a:schemeClr val="bg1">
                  <a:lumMod val="25000"/>
                </a:schemeClr>
              </a:solidFill>
            </a:endParaRPr>
          </a:p>
          <a:p>
            <a:pPr marL="457200" lvl="0" indent="-317500" rtl="0">
              <a:spcBef>
                <a:spcPts val="0"/>
              </a:spcBef>
              <a:spcAft>
                <a:spcPts val="0"/>
              </a:spcAft>
              <a:buClr>
                <a:srgbClr val="B5B5B5"/>
              </a:buClr>
              <a:buSzPts val="1400"/>
              <a:buChar char="●"/>
            </a:pPr>
            <a:r>
              <a:rPr lang="en" sz="1400" dirty="0">
                <a:solidFill>
                  <a:schemeClr val="bg1">
                    <a:lumMod val="25000"/>
                  </a:schemeClr>
                </a:solidFill>
              </a:rPr>
              <a:t>2017-18 Pilot of a select stack of micro credentials to qualify for career pathway roles for teachers</a:t>
            </a:r>
            <a:endParaRPr sz="1400" dirty="0">
              <a:solidFill>
                <a:schemeClr val="bg1">
                  <a:lumMod val="25000"/>
                </a:schemeClr>
              </a:solidFill>
            </a:endParaRPr>
          </a:p>
          <a:p>
            <a:pPr marL="0" lvl="0" indent="0">
              <a:spcBef>
                <a:spcPts val="1600"/>
              </a:spcBef>
              <a:spcAft>
                <a:spcPts val="0"/>
              </a:spcAft>
              <a:buClr>
                <a:schemeClr val="dk1"/>
              </a:buClr>
              <a:buSzPts val="1100"/>
              <a:buFont typeface="Arial"/>
              <a:buNone/>
            </a:pPr>
            <a:r>
              <a:rPr lang="en" sz="1400" i="1" dirty="0">
                <a:solidFill>
                  <a:schemeClr val="bg1">
                    <a:lumMod val="25000"/>
                  </a:schemeClr>
                </a:solidFill>
              </a:rPr>
              <a:t>American Institutes for Research: </a:t>
            </a:r>
            <a:r>
              <a:rPr lang="en" sz="1400" i="1" u="sng" dirty="0">
                <a:solidFill>
                  <a:schemeClr val="bg1">
                    <a:lumMod val="25000"/>
                  </a:schemeClr>
                </a:solidFill>
                <a:hlinkClick r:id="rId4"/>
              </a:rPr>
              <a:t>Micro credentials for Teachers Lessons from Three Early Adopter States</a:t>
            </a:r>
            <a:endParaRPr sz="1400" i="1" dirty="0">
              <a:solidFill>
                <a:schemeClr val="bg1">
                  <a:lumMod val="25000"/>
                </a:schemeClr>
              </a:solidFill>
            </a:endParaRPr>
          </a:p>
          <a:p>
            <a:pPr marL="0" lvl="0" indent="0">
              <a:spcBef>
                <a:spcPts val="1600"/>
              </a:spcBef>
              <a:spcAft>
                <a:spcPts val="0"/>
              </a:spcAft>
              <a:buNone/>
            </a:pPr>
            <a:endParaRPr sz="1400" b="1" dirty="0"/>
          </a:p>
          <a:p>
            <a:pPr marL="0" lvl="0" indent="0">
              <a:spcBef>
                <a:spcPts val="1600"/>
              </a:spcBef>
              <a:spcAft>
                <a:spcPts val="0"/>
              </a:spcAft>
              <a:buNone/>
            </a:pPr>
            <a:endParaRPr sz="1400" dirty="0"/>
          </a:p>
          <a:p>
            <a:pPr marL="0" lvl="0" indent="0">
              <a:spcBef>
                <a:spcPts val="1600"/>
              </a:spcBef>
              <a:spcAft>
                <a:spcPts val="1600"/>
              </a:spcAft>
              <a:buNone/>
            </a:pPr>
            <a:endParaRPr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b="1">
                <a:solidFill>
                  <a:srgbClr val="00B0F0"/>
                </a:solidFill>
              </a:rPr>
              <a:t>Growing Ecosystem</a:t>
            </a:r>
            <a:endParaRPr sz="3600" b="1">
              <a:solidFill>
                <a:srgbClr val="00B0F0"/>
              </a:solidFill>
            </a:endParaRPr>
          </a:p>
        </p:txBody>
      </p:sp>
      <p:sp>
        <p:nvSpPr>
          <p:cNvPr id="224" name="Shape 2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400" dirty="0">
                <a:solidFill>
                  <a:schemeClr val="bg1">
                    <a:lumMod val="25000"/>
                  </a:schemeClr>
                </a:solidFill>
              </a:rPr>
              <a:t>Early Adopter K-12 Systems</a:t>
            </a:r>
            <a:endParaRPr sz="1400" dirty="0">
              <a:solidFill>
                <a:schemeClr val="bg1">
                  <a:lumMod val="25000"/>
                </a:schemeClr>
              </a:solidFill>
            </a:endParaRPr>
          </a:p>
          <a:p>
            <a:pPr marL="0" lvl="0" indent="0">
              <a:spcBef>
                <a:spcPts val="1600"/>
              </a:spcBef>
              <a:spcAft>
                <a:spcPts val="0"/>
              </a:spcAft>
              <a:buNone/>
            </a:pPr>
            <a:r>
              <a:rPr lang="en" sz="1400" dirty="0">
                <a:solidFill>
                  <a:schemeClr val="bg1">
                    <a:lumMod val="25000"/>
                  </a:schemeClr>
                </a:solidFill>
              </a:rPr>
              <a:t>Baltimore Co, MD</a:t>
            </a:r>
            <a:endParaRPr sz="1400" dirty="0">
              <a:solidFill>
                <a:schemeClr val="bg1">
                  <a:lumMod val="25000"/>
                </a:schemeClr>
              </a:solidFill>
            </a:endParaRPr>
          </a:p>
          <a:p>
            <a:pPr marL="457200" lvl="0" indent="-317500" rtl="0">
              <a:spcBef>
                <a:spcPts val="1600"/>
              </a:spcBef>
              <a:spcAft>
                <a:spcPts val="0"/>
              </a:spcAft>
              <a:buClr>
                <a:srgbClr val="B5B5B5"/>
              </a:buClr>
              <a:buSzPts val="1400"/>
              <a:buChar char="●"/>
            </a:pPr>
            <a:r>
              <a:rPr lang="en" sz="1400" dirty="0">
                <a:solidFill>
                  <a:schemeClr val="bg1">
                    <a:lumMod val="25000"/>
                  </a:schemeClr>
                </a:solidFill>
              </a:rPr>
              <a:t>District offered select micro credentials for teacher professional development - in lieu of attending in person PD</a:t>
            </a:r>
            <a:endParaRPr sz="1400" dirty="0">
              <a:solidFill>
                <a:schemeClr val="bg1">
                  <a:lumMod val="25000"/>
                </a:schemeClr>
              </a:solidFill>
            </a:endParaRPr>
          </a:p>
          <a:p>
            <a:pPr marL="0" lvl="0" indent="0">
              <a:spcBef>
                <a:spcPts val="1600"/>
              </a:spcBef>
              <a:spcAft>
                <a:spcPts val="0"/>
              </a:spcAft>
              <a:buNone/>
            </a:pPr>
            <a:r>
              <a:rPr lang="en" sz="1400" dirty="0">
                <a:solidFill>
                  <a:schemeClr val="bg1">
                    <a:lumMod val="25000"/>
                  </a:schemeClr>
                </a:solidFill>
              </a:rPr>
              <a:t>NYC DOE - Office of Teacher Recruitment and Quality </a:t>
            </a:r>
            <a:endParaRPr sz="1400" dirty="0">
              <a:solidFill>
                <a:schemeClr val="bg1">
                  <a:lumMod val="25000"/>
                </a:schemeClr>
              </a:solidFill>
            </a:endParaRPr>
          </a:p>
          <a:p>
            <a:pPr marL="457200" lvl="0" indent="-317500" rtl="0">
              <a:spcBef>
                <a:spcPts val="1600"/>
              </a:spcBef>
              <a:spcAft>
                <a:spcPts val="0"/>
              </a:spcAft>
              <a:buClr>
                <a:srgbClr val="B5B5B5"/>
              </a:buClr>
              <a:buSzPts val="1400"/>
              <a:buChar char="●"/>
            </a:pPr>
            <a:r>
              <a:rPr lang="en" sz="1400" dirty="0">
                <a:solidFill>
                  <a:schemeClr val="bg1">
                    <a:lumMod val="25000"/>
                  </a:schemeClr>
                </a:solidFill>
              </a:rPr>
              <a:t>more than 500 educators and 1,500 micro credentials issued</a:t>
            </a:r>
            <a:endParaRPr sz="1400" dirty="0">
              <a:solidFill>
                <a:schemeClr val="bg1">
                  <a:lumMod val="25000"/>
                </a:schemeClr>
              </a:solidFill>
            </a:endParaRPr>
          </a:p>
          <a:p>
            <a:pPr marL="457200" lvl="0" indent="-317500" rtl="0">
              <a:spcBef>
                <a:spcPts val="0"/>
              </a:spcBef>
              <a:spcAft>
                <a:spcPts val="0"/>
              </a:spcAft>
              <a:buClr>
                <a:srgbClr val="B5B5B5"/>
              </a:buClr>
              <a:buSzPts val="1400"/>
              <a:buChar char="●"/>
            </a:pPr>
            <a:r>
              <a:rPr lang="en" sz="1400" dirty="0">
                <a:solidFill>
                  <a:schemeClr val="bg1">
                    <a:lumMod val="25000"/>
                  </a:schemeClr>
                </a:solidFill>
              </a:rPr>
              <a:t>Micro Credentials provided a solution for equitable transparent pathway into new teacher leader roles</a:t>
            </a:r>
            <a:endParaRPr sz="1400" dirty="0">
              <a:solidFill>
                <a:schemeClr val="bg1">
                  <a:lumMod val="25000"/>
                </a:schemeClr>
              </a:solidFill>
            </a:endParaRPr>
          </a:p>
          <a:p>
            <a:pPr marL="457200" lvl="0" indent="-317500" rtl="0">
              <a:spcBef>
                <a:spcPts val="0"/>
              </a:spcBef>
              <a:spcAft>
                <a:spcPts val="0"/>
              </a:spcAft>
              <a:buClr>
                <a:srgbClr val="B5B5B5"/>
              </a:buClr>
              <a:buSzPts val="1400"/>
              <a:buChar char="●"/>
            </a:pPr>
            <a:r>
              <a:rPr lang="en" sz="1400" dirty="0">
                <a:solidFill>
                  <a:schemeClr val="bg1">
                    <a:lumMod val="25000"/>
                  </a:schemeClr>
                </a:solidFill>
              </a:rPr>
              <a:t>Grown across the system as a strategy to elevate teachers with high value expertise</a:t>
            </a:r>
            <a:endParaRPr sz="1400" dirty="0">
              <a:solidFill>
                <a:schemeClr val="bg1">
                  <a:lumMod val="25000"/>
                </a:schemeClr>
              </a:solidFill>
            </a:endParaRPr>
          </a:p>
          <a:p>
            <a:pPr marL="457200" lvl="0" indent="0" rtl="0">
              <a:spcBef>
                <a:spcPts val="1600"/>
              </a:spcBef>
              <a:spcAft>
                <a:spcPts val="0"/>
              </a:spcAft>
              <a:buNone/>
            </a:pPr>
            <a:endParaRPr sz="1400" b="1" dirty="0">
              <a:solidFill>
                <a:schemeClr val="bg1">
                  <a:lumMod val="25000"/>
                </a:schemeClr>
              </a:solidFill>
            </a:endParaRPr>
          </a:p>
          <a:p>
            <a:pPr marL="457200" lvl="0" indent="0" rtl="0">
              <a:spcBef>
                <a:spcPts val="1600"/>
              </a:spcBef>
              <a:spcAft>
                <a:spcPts val="0"/>
              </a:spcAft>
              <a:buNone/>
            </a:pPr>
            <a:endParaRPr sz="1400" b="1" dirty="0"/>
          </a:p>
          <a:p>
            <a:pPr marL="0" lvl="0" indent="0" rtl="0">
              <a:spcBef>
                <a:spcPts val="1600"/>
              </a:spcBef>
              <a:spcAft>
                <a:spcPts val="0"/>
              </a:spcAft>
              <a:buNone/>
            </a:pPr>
            <a:r>
              <a:rPr lang="en" sz="1400" b="1" dirty="0"/>
              <a:t>	</a:t>
            </a:r>
            <a:endParaRPr sz="1400" b="1" dirty="0"/>
          </a:p>
          <a:p>
            <a:pPr marL="0" lvl="0" indent="0">
              <a:spcBef>
                <a:spcPts val="1600"/>
              </a:spcBef>
              <a:spcAft>
                <a:spcPts val="0"/>
              </a:spcAft>
              <a:buNone/>
            </a:pPr>
            <a:endParaRPr sz="1400" b="1" dirty="0"/>
          </a:p>
          <a:p>
            <a:pPr marL="0" lvl="0" indent="0">
              <a:spcBef>
                <a:spcPts val="1600"/>
              </a:spcBef>
              <a:spcAft>
                <a:spcPts val="0"/>
              </a:spcAft>
              <a:buNone/>
            </a:pPr>
            <a:endParaRPr sz="1400" b="1" dirty="0"/>
          </a:p>
          <a:p>
            <a:pPr marL="0" lvl="0" indent="0">
              <a:spcBef>
                <a:spcPts val="1600"/>
              </a:spcBef>
              <a:spcAft>
                <a:spcPts val="0"/>
              </a:spcAft>
              <a:buNone/>
            </a:pPr>
            <a:endParaRPr sz="1400" b="1" dirty="0"/>
          </a:p>
          <a:p>
            <a:pPr marL="0" lvl="0" indent="0">
              <a:spcBef>
                <a:spcPts val="1600"/>
              </a:spcBef>
              <a:spcAft>
                <a:spcPts val="0"/>
              </a:spcAft>
              <a:buNone/>
            </a:pPr>
            <a:endParaRPr sz="1400" b="1" dirty="0"/>
          </a:p>
          <a:p>
            <a:pPr marL="0" lvl="0" indent="0">
              <a:spcBef>
                <a:spcPts val="1600"/>
              </a:spcBef>
              <a:spcAft>
                <a:spcPts val="160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311700" y="1236300"/>
            <a:ext cx="2687100" cy="209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dirty="0">
                <a:solidFill>
                  <a:schemeClr val="bg1">
                    <a:lumMod val="25000"/>
                  </a:schemeClr>
                </a:solidFill>
                <a:latin typeface="Open Sans"/>
                <a:ea typeface="Open Sans"/>
                <a:cs typeface="Open Sans"/>
                <a:sym typeface="Open Sans"/>
              </a:rPr>
              <a:t>Teaching Matters recognized a professional learning </a:t>
            </a:r>
            <a:r>
              <a:rPr lang="en" sz="3600" b="1" dirty="0">
                <a:solidFill>
                  <a:srgbClr val="21A9E1"/>
                </a:solidFill>
                <a:latin typeface="Open Sans"/>
                <a:ea typeface="Open Sans"/>
                <a:cs typeface="Open Sans"/>
                <a:sym typeface="Open Sans"/>
              </a:rPr>
              <a:t>Challenge</a:t>
            </a:r>
            <a:endParaRPr sz="3600" b="1" dirty="0">
              <a:solidFill>
                <a:srgbClr val="21A9E1"/>
              </a:solidFill>
              <a:latin typeface="Open Sans"/>
              <a:ea typeface="Open Sans"/>
              <a:cs typeface="Open Sans"/>
              <a:sym typeface="Open Sans"/>
            </a:endParaRPr>
          </a:p>
        </p:txBody>
      </p:sp>
      <p:sp>
        <p:nvSpPr>
          <p:cNvPr id="230" name="Shape 230"/>
          <p:cNvSpPr txBox="1">
            <a:spLocks noGrp="1"/>
          </p:cNvSpPr>
          <p:nvPr>
            <p:ph type="body" idx="1"/>
          </p:nvPr>
        </p:nvSpPr>
        <p:spPr>
          <a:xfrm>
            <a:off x="3792500" y="252575"/>
            <a:ext cx="4743600" cy="4392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700" dirty="0">
                <a:solidFill>
                  <a:schemeClr val="bg1">
                    <a:lumMod val="25000"/>
                  </a:schemeClr>
                </a:solidFill>
                <a:latin typeface="Calibri"/>
                <a:ea typeface="Calibri"/>
                <a:cs typeface="Calibri"/>
                <a:sym typeface="Calibri"/>
              </a:rPr>
              <a:t>Traditional professional learning models have too often failed to engage educators in context based practice and have often lacked evidence of impact.</a:t>
            </a:r>
            <a:endParaRPr sz="1700" dirty="0">
              <a:solidFill>
                <a:schemeClr val="bg1">
                  <a:lumMod val="25000"/>
                </a:schemeClr>
              </a:solidFill>
              <a:latin typeface="Calibri"/>
              <a:ea typeface="Calibri"/>
              <a:cs typeface="Calibri"/>
              <a:sym typeface="Calibri"/>
            </a:endParaRPr>
          </a:p>
          <a:p>
            <a:pPr marL="0" lvl="0" indent="0">
              <a:spcBef>
                <a:spcPts val="1600"/>
              </a:spcBef>
              <a:spcAft>
                <a:spcPts val="0"/>
              </a:spcAft>
              <a:buNone/>
            </a:pPr>
            <a:r>
              <a:rPr lang="en" sz="1700" dirty="0">
                <a:solidFill>
                  <a:schemeClr val="bg1">
                    <a:lumMod val="25000"/>
                  </a:schemeClr>
                </a:solidFill>
                <a:latin typeface="Calibri"/>
                <a:ea typeface="Calibri"/>
                <a:cs typeface="Calibri"/>
                <a:sym typeface="Calibri"/>
              </a:rPr>
              <a:t>Traditional models for assessing success have relied on methods and sources that are not sufficiently aligned to the specific practices they seek to measure and are not designed to support continuous improvement</a:t>
            </a:r>
            <a:endParaRPr sz="1700" dirty="0">
              <a:solidFill>
                <a:schemeClr val="bg1">
                  <a:lumMod val="25000"/>
                </a:schemeClr>
              </a:solidFill>
              <a:latin typeface="Calibri"/>
              <a:ea typeface="Calibri"/>
              <a:cs typeface="Calibri"/>
              <a:sym typeface="Calibri"/>
            </a:endParaRPr>
          </a:p>
          <a:p>
            <a:pPr marL="0" lvl="0" indent="0">
              <a:spcBef>
                <a:spcPts val="1600"/>
              </a:spcBef>
              <a:spcAft>
                <a:spcPts val="1600"/>
              </a:spcAft>
              <a:buNone/>
            </a:pPr>
            <a:r>
              <a:rPr lang="en" sz="1700" dirty="0">
                <a:solidFill>
                  <a:schemeClr val="bg1">
                    <a:lumMod val="25000"/>
                  </a:schemeClr>
                </a:solidFill>
                <a:latin typeface="Calibri"/>
                <a:ea typeface="Calibri"/>
                <a:cs typeface="Calibri"/>
                <a:sym typeface="Calibri"/>
              </a:rPr>
              <a:t>Schools and school systems are unique ecosystems - with unique assets, challenges and contexts.  Preparation and professional learning must reflect these needs and respond with supports that address systemic values</a:t>
            </a:r>
            <a:endParaRPr sz="1700" dirty="0">
              <a:solidFill>
                <a:schemeClr val="bg1">
                  <a:lumMod val="25000"/>
                </a:schemeClr>
              </a:solidFill>
              <a:latin typeface="Calibri"/>
              <a:ea typeface="Calibri"/>
              <a:cs typeface="Calibri"/>
              <a:sym typeface="Calibri"/>
            </a:endParaRPr>
          </a:p>
        </p:txBody>
      </p:sp>
      <p:sp>
        <p:nvSpPr>
          <p:cNvPr id="231" name="Shape 231"/>
          <p:cNvSpPr txBox="1"/>
          <p:nvPr/>
        </p:nvSpPr>
        <p:spPr>
          <a:xfrm>
            <a:off x="3164950" y="252575"/>
            <a:ext cx="309000" cy="848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6000" b="1" dirty="0">
                <a:solidFill>
                  <a:schemeClr val="bg1">
                    <a:lumMod val="25000"/>
                  </a:schemeClr>
                </a:solidFill>
                <a:latin typeface="Calibri"/>
                <a:ea typeface="Calibri"/>
                <a:cs typeface="Calibri"/>
                <a:sym typeface="Calibri"/>
              </a:rPr>
              <a:t>1</a:t>
            </a:r>
            <a:endParaRPr sz="6000" b="1" dirty="0">
              <a:solidFill>
                <a:schemeClr val="bg1">
                  <a:lumMod val="25000"/>
                </a:schemeClr>
              </a:solidFill>
              <a:latin typeface="Calibri"/>
              <a:ea typeface="Calibri"/>
              <a:cs typeface="Calibri"/>
              <a:sym typeface="Calibri"/>
            </a:endParaRPr>
          </a:p>
        </p:txBody>
      </p:sp>
      <p:sp>
        <p:nvSpPr>
          <p:cNvPr id="232" name="Shape 232"/>
          <p:cNvSpPr txBox="1"/>
          <p:nvPr/>
        </p:nvSpPr>
        <p:spPr>
          <a:xfrm>
            <a:off x="3189175" y="1731225"/>
            <a:ext cx="309000" cy="848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6000" b="1" dirty="0">
                <a:solidFill>
                  <a:schemeClr val="bg1">
                    <a:lumMod val="25000"/>
                  </a:schemeClr>
                </a:solidFill>
                <a:latin typeface="Calibri"/>
                <a:ea typeface="Calibri"/>
                <a:cs typeface="Calibri"/>
                <a:sym typeface="Calibri"/>
              </a:rPr>
              <a:t>2</a:t>
            </a:r>
            <a:endParaRPr sz="6000" b="1" dirty="0">
              <a:solidFill>
                <a:schemeClr val="bg1">
                  <a:lumMod val="25000"/>
                </a:schemeClr>
              </a:solidFill>
              <a:latin typeface="Calibri"/>
              <a:ea typeface="Calibri"/>
              <a:cs typeface="Calibri"/>
              <a:sym typeface="Calibri"/>
            </a:endParaRPr>
          </a:p>
        </p:txBody>
      </p:sp>
      <p:sp>
        <p:nvSpPr>
          <p:cNvPr id="233" name="Shape 233"/>
          <p:cNvSpPr txBox="1"/>
          <p:nvPr/>
        </p:nvSpPr>
        <p:spPr>
          <a:xfrm>
            <a:off x="3215188" y="3213475"/>
            <a:ext cx="506400" cy="848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6000" b="1" dirty="0">
                <a:solidFill>
                  <a:schemeClr val="bg1">
                    <a:lumMod val="25000"/>
                  </a:schemeClr>
                </a:solidFill>
                <a:latin typeface="Calibri"/>
                <a:ea typeface="Calibri"/>
                <a:cs typeface="Calibri"/>
                <a:sym typeface="Calibri"/>
              </a:rPr>
              <a:t>3</a:t>
            </a:r>
            <a:endParaRPr sz="6000" b="1" dirty="0">
              <a:solidFill>
                <a:schemeClr val="bg1">
                  <a:lumMod val="25000"/>
                </a:schemeClr>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311700" y="1539550"/>
            <a:ext cx="2687100" cy="1793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dirty="0">
                <a:solidFill>
                  <a:schemeClr val="bg1">
                    <a:lumMod val="25000"/>
                  </a:schemeClr>
                </a:solidFill>
                <a:latin typeface="Open Sans"/>
                <a:ea typeface="Open Sans"/>
                <a:cs typeface="Open Sans"/>
                <a:sym typeface="Open Sans"/>
              </a:rPr>
              <a:t>Micro Credentials Offered </a:t>
            </a:r>
            <a:r>
              <a:rPr lang="en" sz="2400" i="1" dirty="0">
                <a:solidFill>
                  <a:schemeClr val="bg1">
                    <a:lumMod val="25000"/>
                  </a:schemeClr>
                </a:solidFill>
                <a:latin typeface="Open Sans"/>
                <a:ea typeface="Open Sans"/>
                <a:cs typeface="Open Sans"/>
                <a:sym typeface="Open Sans"/>
              </a:rPr>
              <a:t>A Possible </a:t>
            </a:r>
            <a:r>
              <a:rPr lang="en" sz="3600" b="1" dirty="0">
                <a:solidFill>
                  <a:srgbClr val="21A9E1"/>
                </a:solidFill>
                <a:latin typeface="Open Sans"/>
                <a:ea typeface="Open Sans"/>
                <a:cs typeface="Open Sans"/>
                <a:sym typeface="Open Sans"/>
              </a:rPr>
              <a:t>Solution</a:t>
            </a:r>
            <a:endParaRPr sz="3600" b="1" dirty="0">
              <a:solidFill>
                <a:srgbClr val="21A9E1"/>
              </a:solidFill>
              <a:latin typeface="Open Sans"/>
              <a:ea typeface="Open Sans"/>
              <a:cs typeface="Open Sans"/>
              <a:sym typeface="Open Sans"/>
            </a:endParaRPr>
          </a:p>
          <a:p>
            <a:pPr marL="0" lvl="0" indent="0" rtl="0">
              <a:spcBef>
                <a:spcPts val="0"/>
              </a:spcBef>
              <a:spcAft>
                <a:spcPts val="0"/>
              </a:spcAft>
              <a:buNone/>
            </a:pPr>
            <a:endParaRPr sz="3600" b="1" dirty="0">
              <a:solidFill>
                <a:srgbClr val="21A9E1"/>
              </a:solidFill>
              <a:latin typeface="Open Sans"/>
              <a:ea typeface="Open Sans"/>
              <a:cs typeface="Open Sans"/>
              <a:sym typeface="Open Sans"/>
            </a:endParaRPr>
          </a:p>
        </p:txBody>
      </p:sp>
      <p:sp>
        <p:nvSpPr>
          <p:cNvPr id="239" name="Shape 239"/>
          <p:cNvSpPr txBox="1">
            <a:spLocks noGrp="1"/>
          </p:cNvSpPr>
          <p:nvPr>
            <p:ph type="body" idx="1"/>
          </p:nvPr>
        </p:nvSpPr>
        <p:spPr>
          <a:xfrm>
            <a:off x="3792500" y="373225"/>
            <a:ext cx="4743600" cy="4271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solidFill>
                  <a:schemeClr val="bg1">
                    <a:lumMod val="25000"/>
                  </a:schemeClr>
                </a:solidFill>
                <a:latin typeface="Calibri"/>
                <a:ea typeface="Calibri"/>
                <a:cs typeface="Calibri"/>
                <a:sym typeface="Calibri"/>
              </a:rPr>
              <a:t>Competency based micro credentials can be designed to support demonstration of context based learning and impact - throughout the course of educators’ careers.</a:t>
            </a:r>
            <a:endParaRPr dirty="0">
              <a:solidFill>
                <a:schemeClr val="bg1">
                  <a:lumMod val="25000"/>
                </a:schemeClr>
              </a:solidFill>
              <a:latin typeface="Calibri"/>
              <a:ea typeface="Calibri"/>
              <a:cs typeface="Calibri"/>
              <a:sym typeface="Calibri"/>
            </a:endParaRPr>
          </a:p>
          <a:p>
            <a:pPr marL="0" lvl="0" indent="0">
              <a:spcBef>
                <a:spcPts val="1600"/>
              </a:spcBef>
              <a:spcAft>
                <a:spcPts val="0"/>
              </a:spcAft>
              <a:buNone/>
            </a:pPr>
            <a:r>
              <a:rPr lang="en" dirty="0">
                <a:solidFill>
                  <a:schemeClr val="bg1">
                    <a:lumMod val="25000"/>
                  </a:schemeClr>
                </a:solidFill>
                <a:latin typeface="Calibri"/>
                <a:ea typeface="Calibri"/>
                <a:cs typeface="Calibri"/>
                <a:sym typeface="Calibri"/>
              </a:rPr>
              <a:t>Competency based micro credentials offer an opportunity to craft assessments and an assessment for learning process specifically aligned to high value competencies</a:t>
            </a:r>
            <a:endParaRPr dirty="0">
              <a:solidFill>
                <a:schemeClr val="bg1">
                  <a:lumMod val="25000"/>
                </a:schemeClr>
              </a:solidFill>
              <a:latin typeface="Calibri"/>
              <a:ea typeface="Calibri"/>
              <a:cs typeface="Calibri"/>
              <a:sym typeface="Calibri"/>
            </a:endParaRPr>
          </a:p>
          <a:p>
            <a:pPr marL="0" lvl="0" indent="0" rtl="0">
              <a:spcBef>
                <a:spcPts val="1600"/>
              </a:spcBef>
              <a:spcAft>
                <a:spcPts val="1600"/>
              </a:spcAft>
              <a:buNone/>
            </a:pPr>
            <a:r>
              <a:rPr lang="en" dirty="0">
                <a:solidFill>
                  <a:schemeClr val="bg1">
                    <a:lumMod val="25000"/>
                  </a:schemeClr>
                </a:solidFill>
                <a:latin typeface="Calibri"/>
                <a:ea typeface="Calibri"/>
                <a:cs typeface="Calibri"/>
                <a:sym typeface="Calibri"/>
              </a:rPr>
              <a:t>Micro credentials offer transparent, flexible learning pathways that can be aligned to school  system values and career pathways</a:t>
            </a:r>
            <a:endParaRPr dirty="0">
              <a:solidFill>
                <a:schemeClr val="bg1">
                  <a:lumMod val="25000"/>
                </a:schemeClr>
              </a:solidFill>
              <a:latin typeface="Calibri"/>
              <a:ea typeface="Calibri"/>
              <a:cs typeface="Calibri"/>
              <a:sym typeface="Calibri"/>
            </a:endParaRPr>
          </a:p>
        </p:txBody>
      </p:sp>
      <p:sp>
        <p:nvSpPr>
          <p:cNvPr id="240" name="Shape 240"/>
          <p:cNvSpPr txBox="1"/>
          <p:nvPr/>
        </p:nvSpPr>
        <p:spPr>
          <a:xfrm>
            <a:off x="3164950" y="252575"/>
            <a:ext cx="309000" cy="848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6000" b="1" dirty="0">
                <a:solidFill>
                  <a:schemeClr val="bg1">
                    <a:lumMod val="25000"/>
                  </a:schemeClr>
                </a:solidFill>
                <a:latin typeface="Calibri"/>
                <a:ea typeface="Calibri"/>
                <a:cs typeface="Calibri"/>
                <a:sym typeface="Calibri"/>
              </a:rPr>
              <a:t>1</a:t>
            </a:r>
            <a:endParaRPr sz="6000" b="1" dirty="0">
              <a:solidFill>
                <a:schemeClr val="bg1">
                  <a:lumMod val="25000"/>
                </a:schemeClr>
              </a:solidFill>
              <a:latin typeface="Calibri"/>
              <a:ea typeface="Calibri"/>
              <a:cs typeface="Calibri"/>
              <a:sym typeface="Calibri"/>
            </a:endParaRPr>
          </a:p>
        </p:txBody>
      </p:sp>
      <p:sp>
        <p:nvSpPr>
          <p:cNvPr id="241" name="Shape 241"/>
          <p:cNvSpPr txBox="1"/>
          <p:nvPr/>
        </p:nvSpPr>
        <p:spPr>
          <a:xfrm>
            <a:off x="3189175" y="1731225"/>
            <a:ext cx="309000" cy="848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6000" b="1" dirty="0">
                <a:solidFill>
                  <a:schemeClr val="bg1">
                    <a:lumMod val="25000"/>
                  </a:schemeClr>
                </a:solidFill>
                <a:latin typeface="Calibri"/>
                <a:ea typeface="Calibri"/>
                <a:cs typeface="Calibri"/>
                <a:sym typeface="Calibri"/>
              </a:rPr>
              <a:t>2</a:t>
            </a:r>
            <a:endParaRPr sz="6000" b="1" dirty="0">
              <a:solidFill>
                <a:schemeClr val="bg1">
                  <a:lumMod val="25000"/>
                </a:schemeClr>
              </a:solidFill>
              <a:latin typeface="Calibri"/>
              <a:ea typeface="Calibri"/>
              <a:cs typeface="Calibri"/>
              <a:sym typeface="Calibri"/>
            </a:endParaRPr>
          </a:p>
        </p:txBody>
      </p:sp>
      <p:sp>
        <p:nvSpPr>
          <p:cNvPr id="242" name="Shape 242"/>
          <p:cNvSpPr txBox="1"/>
          <p:nvPr/>
        </p:nvSpPr>
        <p:spPr>
          <a:xfrm>
            <a:off x="3215188" y="3213475"/>
            <a:ext cx="506400" cy="848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6000" b="1" dirty="0">
                <a:solidFill>
                  <a:schemeClr val="bg1">
                    <a:lumMod val="25000"/>
                  </a:schemeClr>
                </a:solidFill>
                <a:latin typeface="Calibri"/>
                <a:ea typeface="Calibri"/>
                <a:cs typeface="Calibri"/>
                <a:sym typeface="Calibri"/>
              </a:rPr>
              <a:t>3</a:t>
            </a:r>
            <a:endParaRPr sz="6000" b="1" dirty="0">
              <a:solidFill>
                <a:schemeClr val="bg1">
                  <a:lumMod val="25000"/>
                </a:schemeClr>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311700" y="139950"/>
            <a:ext cx="8520600" cy="641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solidFill>
                  <a:srgbClr val="00B0F0"/>
                </a:solidFill>
              </a:rPr>
              <a:t>Evolution of Micro Credentials: Teaching Matters</a:t>
            </a:r>
            <a:endParaRPr b="1">
              <a:solidFill>
                <a:srgbClr val="00B0F0"/>
              </a:solidFill>
            </a:endParaRPr>
          </a:p>
        </p:txBody>
      </p:sp>
      <p:sp>
        <p:nvSpPr>
          <p:cNvPr id="248" name="Shape 248"/>
          <p:cNvSpPr txBox="1">
            <a:spLocks noGrp="1"/>
          </p:cNvSpPr>
          <p:nvPr>
            <p:ph type="body" idx="1"/>
          </p:nvPr>
        </p:nvSpPr>
        <p:spPr>
          <a:xfrm>
            <a:off x="0" y="781350"/>
            <a:ext cx="9144050" cy="3464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400" dirty="0">
                <a:solidFill>
                  <a:schemeClr val="bg1">
                    <a:lumMod val="25000"/>
                  </a:schemeClr>
                </a:solidFill>
              </a:rPr>
              <a:t>2016 </a:t>
            </a:r>
            <a:endParaRPr sz="1400" dirty="0">
              <a:solidFill>
                <a:schemeClr val="bg1">
                  <a:lumMod val="25000"/>
                </a:schemeClr>
              </a:solidFill>
            </a:endParaRPr>
          </a:p>
          <a:p>
            <a:pPr marL="457200" lvl="0" indent="0" rtl="0">
              <a:lnSpc>
                <a:spcPct val="100000"/>
              </a:lnSpc>
              <a:spcBef>
                <a:spcPts val="0"/>
              </a:spcBef>
              <a:spcAft>
                <a:spcPts val="0"/>
              </a:spcAft>
              <a:buNone/>
            </a:pPr>
            <a:r>
              <a:rPr lang="en" sz="1400" dirty="0">
                <a:solidFill>
                  <a:schemeClr val="bg1">
                    <a:lumMod val="25000"/>
                  </a:schemeClr>
                </a:solidFill>
              </a:rPr>
              <a:t>Mineola Union Free School District - 18 Micro Credentials with over 30 Teachers Leaders (2016-present)</a:t>
            </a:r>
            <a:endParaRPr sz="1400" dirty="0">
              <a:solidFill>
                <a:schemeClr val="bg1">
                  <a:lumMod val="25000"/>
                </a:schemeClr>
              </a:solidFill>
            </a:endParaRPr>
          </a:p>
          <a:p>
            <a:pPr marL="457200" lvl="0" indent="0">
              <a:lnSpc>
                <a:spcPct val="100000"/>
              </a:lnSpc>
              <a:spcBef>
                <a:spcPts val="0"/>
              </a:spcBef>
              <a:spcAft>
                <a:spcPts val="0"/>
              </a:spcAft>
              <a:buNone/>
            </a:pPr>
            <a:endParaRPr sz="1400" dirty="0">
              <a:solidFill>
                <a:schemeClr val="bg1">
                  <a:lumMod val="25000"/>
                </a:schemeClr>
              </a:solidFill>
            </a:endParaRPr>
          </a:p>
          <a:p>
            <a:pPr marL="457200" lvl="0" indent="0" rtl="0">
              <a:lnSpc>
                <a:spcPct val="100000"/>
              </a:lnSpc>
              <a:spcBef>
                <a:spcPts val="0"/>
              </a:spcBef>
              <a:spcAft>
                <a:spcPts val="0"/>
              </a:spcAft>
              <a:buNone/>
            </a:pPr>
            <a:r>
              <a:rPr lang="en" sz="1400" dirty="0">
                <a:solidFill>
                  <a:schemeClr val="bg1">
                    <a:lumMod val="25000"/>
                  </a:schemeClr>
                </a:solidFill>
              </a:rPr>
              <a:t>NYC DOE Stack of micro credentials for Emerging Teacher Leaders  (Over 500 teachers 2017-present)</a:t>
            </a:r>
            <a:endParaRPr sz="1400" dirty="0">
              <a:solidFill>
                <a:schemeClr val="bg1">
                  <a:lumMod val="25000"/>
                </a:schemeClr>
              </a:solidFill>
            </a:endParaRPr>
          </a:p>
          <a:p>
            <a:pPr marL="0" lvl="0" indent="0" rtl="0">
              <a:lnSpc>
                <a:spcPct val="100000"/>
              </a:lnSpc>
              <a:spcBef>
                <a:spcPts val="0"/>
              </a:spcBef>
              <a:spcAft>
                <a:spcPts val="0"/>
              </a:spcAft>
              <a:buNone/>
            </a:pPr>
            <a:endParaRPr sz="1400" dirty="0">
              <a:solidFill>
                <a:schemeClr val="bg1">
                  <a:lumMod val="25000"/>
                </a:schemeClr>
              </a:solidFill>
            </a:endParaRPr>
          </a:p>
          <a:p>
            <a:pPr marL="0" lvl="0" indent="0" rtl="0">
              <a:lnSpc>
                <a:spcPct val="100000"/>
              </a:lnSpc>
              <a:spcBef>
                <a:spcPts val="0"/>
              </a:spcBef>
              <a:spcAft>
                <a:spcPts val="0"/>
              </a:spcAft>
              <a:buNone/>
            </a:pPr>
            <a:r>
              <a:rPr lang="en" sz="1400" dirty="0">
                <a:solidFill>
                  <a:schemeClr val="bg1">
                    <a:lumMod val="25000"/>
                  </a:schemeClr>
                </a:solidFill>
              </a:rPr>
              <a:t>2017</a:t>
            </a:r>
            <a:endParaRPr sz="1400" dirty="0">
              <a:solidFill>
                <a:schemeClr val="bg1">
                  <a:lumMod val="25000"/>
                </a:schemeClr>
              </a:solidFill>
            </a:endParaRPr>
          </a:p>
          <a:p>
            <a:pPr marL="0" lvl="0" indent="457200" rtl="0">
              <a:lnSpc>
                <a:spcPct val="100000"/>
              </a:lnSpc>
              <a:spcBef>
                <a:spcPts val="0"/>
              </a:spcBef>
              <a:spcAft>
                <a:spcPts val="0"/>
              </a:spcAft>
              <a:buNone/>
            </a:pPr>
            <a:r>
              <a:rPr lang="en" sz="1400" dirty="0">
                <a:solidFill>
                  <a:schemeClr val="bg1">
                    <a:lumMod val="25000"/>
                  </a:schemeClr>
                </a:solidFill>
              </a:rPr>
              <a:t>Tennessee State DOE Partnership supporting (85 teacher leaders across 6 districts)</a:t>
            </a:r>
            <a:endParaRPr sz="1400" dirty="0">
              <a:solidFill>
                <a:schemeClr val="bg1">
                  <a:lumMod val="25000"/>
                </a:schemeClr>
              </a:solidFill>
            </a:endParaRPr>
          </a:p>
          <a:p>
            <a:pPr marL="0" lvl="0" indent="457200" rtl="0">
              <a:lnSpc>
                <a:spcPct val="100000"/>
              </a:lnSpc>
              <a:spcBef>
                <a:spcPts val="0"/>
              </a:spcBef>
              <a:spcAft>
                <a:spcPts val="0"/>
              </a:spcAft>
              <a:buNone/>
            </a:pPr>
            <a:endParaRPr sz="1400" dirty="0">
              <a:solidFill>
                <a:schemeClr val="bg1">
                  <a:lumMod val="25000"/>
                </a:schemeClr>
              </a:solidFill>
            </a:endParaRPr>
          </a:p>
          <a:p>
            <a:pPr marL="0" lvl="0" indent="457200" rtl="0">
              <a:lnSpc>
                <a:spcPct val="100000"/>
              </a:lnSpc>
              <a:spcBef>
                <a:spcPts val="0"/>
              </a:spcBef>
              <a:spcAft>
                <a:spcPts val="0"/>
              </a:spcAft>
              <a:buNone/>
            </a:pPr>
            <a:r>
              <a:rPr lang="en" sz="1400" dirty="0">
                <a:solidFill>
                  <a:schemeClr val="bg1">
                    <a:lumMod val="25000"/>
                  </a:schemeClr>
                </a:solidFill>
              </a:rPr>
              <a:t>Bill and Melinda Gates Foundation Grant - Master Teacher Program (60 Teacher Leaders)</a:t>
            </a:r>
            <a:endParaRPr sz="1400" dirty="0">
              <a:solidFill>
                <a:schemeClr val="bg1">
                  <a:lumMod val="25000"/>
                </a:schemeClr>
              </a:solidFill>
            </a:endParaRPr>
          </a:p>
          <a:p>
            <a:pPr marL="0" lvl="0" indent="457200" rtl="0">
              <a:lnSpc>
                <a:spcPct val="100000"/>
              </a:lnSpc>
              <a:spcBef>
                <a:spcPts val="0"/>
              </a:spcBef>
              <a:spcAft>
                <a:spcPts val="0"/>
              </a:spcAft>
              <a:buNone/>
            </a:pPr>
            <a:endParaRPr sz="1400" dirty="0">
              <a:solidFill>
                <a:schemeClr val="bg1">
                  <a:lumMod val="25000"/>
                </a:schemeClr>
              </a:solidFill>
            </a:endParaRPr>
          </a:p>
          <a:p>
            <a:pPr marL="0" lvl="0" indent="457200" rtl="0">
              <a:lnSpc>
                <a:spcPct val="100000"/>
              </a:lnSpc>
              <a:spcBef>
                <a:spcPts val="0"/>
              </a:spcBef>
              <a:spcAft>
                <a:spcPts val="0"/>
              </a:spcAft>
              <a:buNone/>
            </a:pPr>
            <a:r>
              <a:rPr lang="en" sz="1400" dirty="0">
                <a:solidFill>
                  <a:schemeClr val="bg1">
                    <a:lumMod val="25000"/>
                  </a:schemeClr>
                </a:solidFill>
              </a:rPr>
              <a:t>NYC DOE Expanded Emerging Teacher Leader Program expanded to content specialization: </a:t>
            </a:r>
            <a:endParaRPr sz="1400" dirty="0">
              <a:solidFill>
                <a:schemeClr val="bg1">
                  <a:lumMod val="25000"/>
                </a:schemeClr>
              </a:solidFill>
            </a:endParaRPr>
          </a:p>
          <a:p>
            <a:pPr marL="914400" lvl="1" indent="-317500" rtl="0">
              <a:lnSpc>
                <a:spcPct val="100000"/>
              </a:lnSpc>
              <a:spcBef>
                <a:spcPts val="0"/>
              </a:spcBef>
              <a:spcAft>
                <a:spcPts val="0"/>
              </a:spcAft>
              <a:buClr>
                <a:srgbClr val="B5B5B5"/>
              </a:buClr>
              <a:buSzPts val="1400"/>
              <a:buChar char="○"/>
            </a:pPr>
            <a:r>
              <a:rPr lang="en" dirty="0">
                <a:solidFill>
                  <a:schemeClr val="bg1">
                    <a:lumMod val="25000"/>
                  </a:schemeClr>
                </a:solidFill>
              </a:rPr>
              <a:t>Culturally Responsive Educators and AP for All (over 100 teachers)</a:t>
            </a:r>
            <a:endParaRPr dirty="0">
              <a:solidFill>
                <a:schemeClr val="bg1">
                  <a:lumMod val="25000"/>
                </a:schemeClr>
              </a:solidFill>
            </a:endParaRPr>
          </a:p>
          <a:p>
            <a:pPr marL="0" lvl="0" indent="0" rtl="0">
              <a:lnSpc>
                <a:spcPct val="100000"/>
              </a:lnSpc>
              <a:spcBef>
                <a:spcPts val="0"/>
              </a:spcBef>
              <a:spcAft>
                <a:spcPts val="0"/>
              </a:spcAft>
              <a:buNone/>
            </a:pPr>
            <a:endParaRPr sz="1400" dirty="0">
              <a:solidFill>
                <a:schemeClr val="bg1">
                  <a:lumMod val="25000"/>
                </a:schemeClr>
              </a:solidFill>
            </a:endParaRPr>
          </a:p>
          <a:p>
            <a:pPr marL="0" lvl="0" indent="0">
              <a:lnSpc>
                <a:spcPct val="100000"/>
              </a:lnSpc>
              <a:spcBef>
                <a:spcPts val="0"/>
              </a:spcBef>
              <a:spcAft>
                <a:spcPts val="0"/>
              </a:spcAft>
              <a:buNone/>
            </a:pPr>
            <a:r>
              <a:rPr lang="en" sz="1400" dirty="0">
                <a:solidFill>
                  <a:schemeClr val="bg1">
                    <a:lumMod val="25000"/>
                  </a:schemeClr>
                </a:solidFill>
              </a:rPr>
              <a:t>2018</a:t>
            </a:r>
            <a:endParaRPr sz="1400" dirty="0">
              <a:solidFill>
                <a:schemeClr val="bg1">
                  <a:lumMod val="25000"/>
                </a:schemeClr>
              </a:solidFill>
            </a:endParaRPr>
          </a:p>
          <a:p>
            <a:pPr marL="457200" lvl="0" indent="0" rtl="0">
              <a:lnSpc>
                <a:spcPct val="100000"/>
              </a:lnSpc>
              <a:spcBef>
                <a:spcPts val="0"/>
              </a:spcBef>
              <a:spcAft>
                <a:spcPts val="0"/>
              </a:spcAft>
              <a:buNone/>
            </a:pPr>
            <a:r>
              <a:rPr lang="en" sz="1400" dirty="0">
                <a:solidFill>
                  <a:schemeClr val="bg1">
                    <a:lumMod val="25000"/>
                  </a:schemeClr>
                </a:solidFill>
              </a:rPr>
              <a:t>NYC Council of Supervisors and Administrators: Strategic School Leader Fellowship Program: Culturally Responsive School Leadership and Leading Formative Assessment Practices (25 school leaders)</a:t>
            </a:r>
            <a:endParaRPr sz="1400" dirty="0">
              <a:solidFill>
                <a:schemeClr val="bg1">
                  <a:lumMod val="25000"/>
                </a:schemeClr>
              </a:solidFill>
            </a:endParaRPr>
          </a:p>
          <a:p>
            <a:pPr marL="457200" lvl="0" indent="0">
              <a:lnSpc>
                <a:spcPct val="100000"/>
              </a:lnSpc>
              <a:spcBef>
                <a:spcPts val="0"/>
              </a:spcBef>
              <a:spcAft>
                <a:spcPts val="0"/>
              </a:spcAft>
              <a:buNone/>
            </a:pPr>
            <a:r>
              <a:rPr lang="en" sz="1400" dirty="0">
                <a:solidFill>
                  <a:schemeClr val="bg1">
                    <a:lumMod val="25000"/>
                  </a:schemeClr>
                </a:solidFill>
              </a:rPr>
              <a:t>	</a:t>
            </a:r>
            <a:endParaRPr sz="1400" dirty="0">
              <a:solidFill>
                <a:schemeClr val="bg1">
                  <a:lumMod val="25000"/>
                </a:schemeClr>
              </a:solidFill>
            </a:endParaRPr>
          </a:p>
          <a:p>
            <a:pPr marL="457200" lvl="0" indent="0">
              <a:lnSpc>
                <a:spcPct val="100000"/>
              </a:lnSpc>
              <a:spcBef>
                <a:spcPts val="0"/>
              </a:spcBef>
              <a:spcAft>
                <a:spcPts val="0"/>
              </a:spcAft>
              <a:buNone/>
            </a:pPr>
            <a:r>
              <a:rPr lang="en" sz="1400" dirty="0">
                <a:solidFill>
                  <a:schemeClr val="bg1">
                    <a:lumMod val="25000"/>
                  </a:schemeClr>
                </a:solidFill>
              </a:rPr>
              <a:t>Arkansas State DOE Partnership for Tier 3 Licensure - (50 Teacher Leaders across 3 districts) Spring, 2018</a:t>
            </a:r>
            <a:endParaRPr sz="1400" dirty="0">
              <a:solidFill>
                <a:schemeClr val="bg1">
                  <a:lumMod val="25000"/>
                </a:schemeClr>
              </a:solidFill>
            </a:endParaRPr>
          </a:p>
          <a:p>
            <a:pPr marL="0" lvl="0" indent="0" rtl="0">
              <a:lnSpc>
                <a:spcPct val="100000"/>
              </a:lnSpc>
              <a:spcBef>
                <a:spcPts val="1000"/>
              </a:spcBef>
              <a:spcAft>
                <a:spcPts val="0"/>
              </a:spcAft>
              <a:buNone/>
            </a:pPr>
            <a:endParaRPr sz="1100" dirty="0">
              <a:solidFill>
                <a:schemeClr val="bg1">
                  <a:lumMod val="25000"/>
                </a:schemeClr>
              </a:solidFill>
            </a:endParaRPr>
          </a:p>
          <a:p>
            <a:pPr marL="0" lvl="0" indent="0">
              <a:lnSpc>
                <a:spcPct val="100000"/>
              </a:lnSpc>
              <a:spcBef>
                <a:spcPts val="1600"/>
              </a:spcBef>
              <a:spcAft>
                <a:spcPts val="1600"/>
              </a:spcAft>
              <a:buNone/>
            </a:pPr>
            <a:endParaRPr dirty="0">
              <a:solidFill>
                <a:schemeClr val="bg1">
                  <a:lumMod val="2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311700" y="69975"/>
            <a:ext cx="8520600" cy="947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b="1">
                <a:solidFill>
                  <a:srgbClr val="00B0F0"/>
                </a:solidFill>
              </a:rPr>
              <a:t>Anatomy of Teaching Matters’ Micro Credentialing Process</a:t>
            </a:r>
            <a:endParaRPr sz="2400" b="1">
              <a:solidFill>
                <a:srgbClr val="00B0F0"/>
              </a:solidFill>
            </a:endParaRPr>
          </a:p>
        </p:txBody>
      </p:sp>
      <p:sp>
        <p:nvSpPr>
          <p:cNvPr id="254" name="Shape 25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255" name="Shape 255"/>
          <p:cNvPicPr preferRelativeResize="0"/>
          <p:nvPr/>
        </p:nvPicPr>
        <p:blipFill>
          <a:blip r:embed="rId3">
            <a:alphaModFix/>
          </a:blip>
          <a:stretch>
            <a:fillRect/>
          </a:stretch>
        </p:blipFill>
        <p:spPr>
          <a:xfrm>
            <a:off x="180775" y="1084675"/>
            <a:ext cx="8782451" cy="3996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209950" y="268250"/>
            <a:ext cx="8622300" cy="749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b="1">
                <a:solidFill>
                  <a:srgbClr val="00B0F0"/>
                </a:solidFill>
              </a:rPr>
              <a:t>Example: Teaching Matters School Leader Micro Credential</a:t>
            </a:r>
            <a:endParaRPr sz="2400" b="1">
              <a:solidFill>
                <a:srgbClr val="00B0F0"/>
              </a:solidFill>
            </a:endParaRPr>
          </a:p>
        </p:txBody>
      </p:sp>
      <p:sp>
        <p:nvSpPr>
          <p:cNvPr id="261" name="Shape 261"/>
          <p:cNvSpPr txBox="1">
            <a:spLocks noGrp="1"/>
          </p:cNvSpPr>
          <p:nvPr>
            <p:ph type="body" idx="1"/>
          </p:nvPr>
        </p:nvSpPr>
        <p:spPr>
          <a:xfrm>
            <a:off x="454875" y="1152475"/>
            <a:ext cx="83391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262" name="Shape 262"/>
          <p:cNvPicPr preferRelativeResize="0"/>
          <p:nvPr/>
        </p:nvPicPr>
        <p:blipFill rotWithShape="1">
          <a:blip r:embed="rId3">
            <a:alphaModFix/>
          </a:blip>
          <a:srcRect l="22245" t="26517" r="24483" b="15407"/>
          <a:stretch/>
        </p:blipFill>
        <p:spPr>
          <a:xfrm>
            <a:off x="454875" y="1210775"/>
            <a:ext cx="8175974" cy="36061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Teaching Matters Colors">
      <a:dk1>
        <a:srgbClr val="000000"/>
      </a:dk1>
      <a:lt1>
        <a:srgbClr val="F2F2F2"/>
      </a:lt1>
      <a:dk2>
        <a:srgbClr val="00A3E0"/>
      </a:dk2>
      <a:lt2>
        <a:srgbClr val="FFFFFF"/>
      </a:lt2>
      <a:accent1>
        <a:srgbClr val="001A72"/>
      </a:accent1>
      <a:accent2>
        <a:srgbClr val="F0B323"/>
      </a:accent2>
      <a:accent3>
        <a:srgbClr val="509E2F"/>
      </a:accent3>
      <a:accent4>
        <a:srgbClr val="672E45"/>
      </a:accent4>
      <a:accent5>
        <a:srgbClr val="D86018"/>
      </a:accent5>
      <a:accent6>
        <a:srgbClr val="C8102E"/>
      </a:accent6>
      <a:hlink>
        <a:srgbClr val="58585A"/>
      </a:hlink>
      <a:folHlink>
        <a:srgbClr val="D1D2D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1110</Words>
  <Application>Microsoft Office PowerPoint</Application>
  <PresentationFormat>On-screen Show (16:9)</PresentationFormat>
  <Paragraphs>116</Paragraphs>
  <Slides>17</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Consolas</vt:lpstr>
      <vt:lpstr>Noto Sans Symbols</vt:lpstr>
      <vt:lpstr>Arial</vt:lpstr>
      <vt:lpstr>Calibri</vt:lpstr>
      <vt:lpstr>Open Sans</vt:lpstr>
      <vt:lpstr>Courier New</vt:lpstr>
      <vt:lpstr>Simple Light</vt:lpstr>
      <vt:lpstr>Custom Theme</vt:lpstr>
      <vt:lpstr>Micro Credentials for Educators</vt:lpstr>
      <vt:lpstr>Defining Micro Credentials</vt:lpstr>
      <vt:lpstr>Growing Ecosystem</vt:lpstr>
      <vt:lpstr>Growing Ecosystem</vt:lpstr>
      <vt:lpstr>Teaching Matters recognized a professional learning Challenge</vt:lpstr>
      <vt:lpstr>Micro Credentials Offered A Possible Solution </vt:lpstr>
      <vt:lpstr>Evolution of Micro Credentials: Teaching Matters</vt:lpstr>
      <vt:lpstr>Anatomy of Teaching Matters’ Micro Credentialing Process</vt:lpstr>
      <vt:lpstr>Example: Teaching Matters School Leader Micro Credential</vt:lpstr>
      <vt:lpstr>Example: Teaching Matters School Leader Micro Credential</vt:lpstr>
      <vt:lpstr>PowerPoint Presentation</vt:lpstr>
      <vt:lpstr>What Have We Learned?</vt:lpstr>
      <vt:lpstr>What Have We Learned?</vt:lpstr>
      <vt:lpstr>Recommendations for Improved Micro Credentialing Ecosystem</vt:lpstr>
      <vt:lpstr>Recommendations for Improved Micro Credentialing Ecosystem</vt:lpstr>
      <vt:lpstr>Considerations for Principal Preparation Project</vt:lpstr>
      <vt:lpstr>Contact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 Credentials for Educators</dc:title>
  <dc:creator>Mary Strain</dc:creator>
  <cp:lastModifiedBy>Emily Goodenough</cp:lastModifiedBy>
  <cp:revision>6</cp:revision>
  <dcterms:modified xsi:type="dcterms:W3CDTF">2018-03-05T16:05:14Z</dcterms:modified>
</cp:coreProperties>
</file>