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65" r:id="rId4"/>
    <p:sldId id="275" r:id="rId5"/>
    <p:sldId id="257" r:id="rId6"/>
    <p:sldId id="277" r:id="rId7"/>
    <p:sldId id="272" r:id="rId8"/>
    <p:sldId id="258" r:id="rId9"/>
    <p:sldId id="259" r:id="rId10"/>
    <p:sldId id="273" r:id="rId11"/>
    <p:sldId id="260" r:id="rId12"/>
    <p:sldId id="261" r:id="rId13"/>
    <p:sldId id="262" r:id="rId1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62" autoAdjust="0"/>
    <p:restoredTop sz="94660"/>
  </p:normalViewPr>
  <p:slideViewPr>
    <p:cSldViewPr snapToGrid="0">
      <p:cViewPr>
        <p:scale>
          <a:sx n="89" d="100"/>
          <a:sy n="89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5465F5-03F6-4E2A-BFCD-66DAF0AED5AE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9807A1-99AA-4A5E-BA7E-10A082B16E5F}">
      <dgm:prSet phldrT="[Text]"/>
      <dgm:spPr/>
      <dgm:t>
        <a:bodyPr/>
        <a:lstStyle/>
        <a:p>
          <a:r>
            <a:rPr lang="en-US" dirty="0"/>
            <a:t>Support structures</a:t>
          </a:r>
        </a:p>
      </dgm:t>
    </dgm:pt>
    <dgm:pt modelId="{AD47D5B0-686B-438F-8CE0-1EE7691D3BBC}" type="parTrans" cxnId="{EA87F3F5-6C5C-4274-8FB2-1232EDC851BB}">
      <dgm:prSet/>
      <dgm:spPr/>
      <dgm:t>
        <a:bodyPr/>
        <a:lstStyle/>
        <a:p>
          <a:endParaRPr lang="en-US"/>
        </a:p>
      </dgm:t>
    </dgm:pt>
    <dgm:pt modelId="{A7B964A5-CF5B-4700-BE96-E35626FFF0EB}" type="sibTrans" cxnId="{EA87F3F5-6C5C-4274-8FB2-1232EDC851BB}">
      <dgm:prSet/>
      <dgm:spPr/>
      <dgm:t>
        <a:bodyPr/>
        <a:lstStyle/>
        <a:p>
          <a:endParaRPr lang="en-US"/>
        </a:p>
      </dgm:t>
    </dgm:pt>
    <dgm:pt modelId="{D680E137-5F71-4398-B98C-DBB8FA185C89}">
      <dgm:prSet phldrT="[Text]" custT="1"/>
      <dgm:spPr/>
      <dgm:t>
        <a:bodyPr/>
        <a:lstStyle/>
        <a:p>
          <a:r>
            <a:rPr lang="en-US" sz="1200" dirty="0"/>
            <a:t>Advisement</a:t>
          </a:r>
        </a:p>
      </dgm:t>
    </dgm:pt>
    <dgm:pt modelId="{90F9AD76-55A1-41AE-87E1-1214A8BDABB4}" type="parTrans" cxnId="{5D2D59E0-0B27-4E3F-8577-80783B4C60C9}">
      <dgm:prSet/>
      <dgm:spPr/>
      <dgm:t>
        <a:bodyPr/>
        <a:lstStyle/>
        <a:p>
          <a:endParaRPr lang="en-US"/>
        </a:p>
      </dgm:t>
    </dgm:pt>
    <dgm:pt modelId="{F0DFCA92-4472-49FD-8526-B652F689B793}" type="sibTrans" cxnId="{5D2D59E0-0B27-4E3F-8577-80783B4C60C9}">
      <dgm:prSet/>
      <dgm:spPr/>
      <dgm:t>
        <a:bodyPr/>
        <a:lstStyle/>
        <a:p>
          <a:endParaRPr lang="en-US"/>
        </a:p>
      </dgm:t>
    </dgm:pt>
    <dgm:pt modelId="{00B35D66-8712-4F83-B502-2AB4D1D865E6}">
      <dgm:prSet phldrT="[Text]" custT="1"/>
      <dgm:spPr/>
      <dgm:t>
        <a:bodyPr/>
        <a:lstStyle/>
        <a:p>
          <a:r>
            <a:rPr lang="en-US" sz="1200" dirty="0"/>
            <a:t>Cohort</a:t>
          </a:r>
        </a:p>
      </dgm:t>
    </dgm:pt>
    <dgm:pt modelId="{B1E98D8A-5416-4E9C-ADA5-4D44DE3326D2}" type="parTrans" cxnId="{529DB14C-4FDD-4E73-966E-3A305ABD943F}">
      <dgm:prSet/>
      <dgm:spPr/>
      <dgm:t>
        <a:bodyPr/>
        <a:lstStyle/>
        <a:p>
          <a:endParaRPr lang="en-US"/>
        </a:p>
      </dgm:t>
    </dgm:pt>
    <dgm:pt modelId="{8D9C6BCA-A496-4A12-8081-09B1049E64C8}" type="sibTrans" cxnId="{529DB14C-4FDD-4E73-966E-3A305ABD943F}">
      <dgm:prSet/>
      <dgm:spPr/>
      <dgm:t>
        <a:bodyPr/>
        <a:lstStyle/>
        <a:p>
          <a:endParaRPr lang="en-US"/>
        </a:p>
      </dgm:t>
    </dgm:pt>
    <dgm:pt modelId="{A6503547-F711-4602-857C-31BF5FA2A40C}">
      <dgm:prSet phldrT="[Text]"/>
      <dgm:spPr/>
      <dgm:t>
        <a:bodyPr/>
        <a:lstStyle/>
        <a:p>
          <a:r>
            <a:rPr lang="en-US" dirty="0"/>
            <a:t>Internship</a:t>
          </a:r>
        </a:p>
      </dgm:t>
    </dgm:pt>
    <dgm:pt modelId="{1A13D0F3-26A5-4418-9368-CFAEE1B22540}" type="parTrans" cxnId="{9CC46186-6242-457C-A176-4A22A77BE917}">
      <dgm:prSet/>
      <dgm:spPr/>
      <dgm:t>
        <a:bodyPr/>
        <a:lstStyle/>
        <a:p>
          <a:endParaRPr lang="en-US"/>
        </a:p>
      </dgm:t>
    </dgm:pt>
    <dgm:pt modelId="{21BA66D5-32BD-4137-8ED0-DA67F482A9E4}" type="sibTrans" cxnId="{9CC46186-6242-457C-A176-4A22A77BE917}">
      <dgm:prSet/>
      <dgm:spPr/>
      <dgm:t>
        <a:bodyPr/>
        <a:lstStyle/>
        <a:p>
          <a:endParaRPr lang="en-US"/>
        </a:p>
      </dgm:t>
    </dgm:pt>
    <dgm:pt modelId="{7428ABC8-425E-41A6-8153-2B45117F2F89}">
      <dgm:prSet phldrT="[Text]" custT="1"/>
      <dgm:spPr/>
      <dgm:t>
        <a:bodyPr/>
        <a:lstStyle/>
        <a:p>
          <a:r>
            <a:rPr lang="en-US" sz="1200" dirty="0"/>
            <a:t>Two years, 600 hours</a:t>
          </a:r>
        </a:p>
      </dgm:t>
    </dgm:pt>
    <dgm:pt modelId="{9E8D1539-AD2F-4293-8544-77BD619D3365}" type="parTrans" cxnId="{E5CBE2BB-5B24-4A5C-A47E-22FBD14A6D83}">
      <dgm:prSet/>
      <dgm:spPr/>
      <dgm:t>
        <a:bodyPr/>
        <a:lstStyle/>
        <a:p>
          <a:endParaRPr lang="en-US"/>
        </a:p>
      </dgm:t>
    </dgm:pt>
    <dgm:pt modelId="{29F5473C-4857-4989-9FA1-E7239CEE4A60}" type="sibTrans" cxnId="{E5CBE2BB-5B24-4A5C-A47E-22FBD14A6D83}">
      <dgm:prSet/>
      <dgm:spPr/>
      <dgm:t>
        <a:bodyPr/>
        <a:lstStyle/>
        <a:p>
          <a:endParaRPr lang="en-US"/>
        </a:p>
      </dgm:t>
    </dgm:pt>
    <dgm:pt modelId="{5853BFD4-AF8A-4038-B93E-8D4158BA0629}">
      <dgm:prSet phldrT="[Text]" custT="1"/>
      <dgm:spPr/>
      <dgm:t>
        <a:bodyPr/>
        <a:lstStyle/>
        <a:p>
          <a:r>
            <a:rPr lang="en-US" sz="1200" dirty="0"/>
            <a:t>Building and district levels</a:t>
          </a:r>
        </a:p>
      </dgm:t>
    </dgm:pt>
    <dgm:pt modelId="{243F380B-8125-43AF-A5EA-E579ECAE4145}" type="parTrans" cxnId="{ADA08E97-DDE7-4AD8-A0BB-3B9DC1D730DD}">
      <dgm:prSet/>
      <dgm:spPr/>
      <dgm:t>
        <a:bodyPr/>
        <a:lstStyle/>
        <a:p>
          <a:endParaRPr lang="en-US"/>
        </a:p>
      </dgm:t>
    </dgm:pt>
    <dgm:pt modelId="{D2BCC4D0-918F-4417-8F31-2BC1B7215A9E}" type="sibTrans" cxnId="{ADA08E97-DDE7-4AD8-A0BB-3B9DC1D730DD}">
      <dgm:prSet/>
      <dgm:spPr/>
      <dgm:t>
        <a:bodyPr/>
        <a:lstStyle/>
        <a:p>
          <a:endParaRPr lang="en-US"/>
        </a:p>
      </dgm:t>
    </dgm:pt>
    <dgm:pt modelId="{65E1D0EB-C4A2-4174-8B36-8BC2E8C18354}">
      <dgm:prSet phldrT="[Text]"/>
      <dgm:spPr/>
      <dgm:t>
        <a:bodyPr/>
        <a:lstStyle/>
        <a:p>
          <a:r>
            <a:rPr lang="en-US" dirty="0"/>
            <a:t>Course Content</a:t>
          </a:r>
        </a:p>
      </dgm:t>
    </dgm:pt>
    <dgm:pt modelId="{650CDF3B-61FE-4890-9C1E-52779AA20534}" type="parTrans" cxnId="{94AD04F3-EF7D-4906-91E8-1CA4C9A804A0}">
      <dgm:prSet/>
      <dgm:spPr/>
      <dgm:t>
        <a:bodyPr/>
        <a:lstStyle/>
        <a:p>
          <a:endParaRPr lang="en-US"/>
        </a:p>
      </dgm:t>
    </dgm:pt>
    <dgm:pt modelId="{4DFB9A33-E49D-4B99-8174-8676765F24CD}" type="sibTrans" cxnId="{94AD04F3-EF7D-4906-91E8-1CA4C9A804A0}">
      <dgm:prSet/>
      <dgm:spPr/>
      <dgm:t>
        <a:bodyPr/>
        <a:lstStyle/>
        <a:p>
          <a:endParaRPr lang="en-US"/>
        </a:p>
      </dgm:t>
    </dgm:pt>
    <dgm:pt modelId="{9EBE6221-4A71-4559-9362-905671CF62A5}">
      <dgm:prSet phldrT="[Text]" custT="1"/>
      <dgm:spPr/>
      <dgm:t>
        <a:bodyPr/>
        <a:lstStyle/>
        <a:p>
          <a:r>
            <a:rPr lang="en-US" sz="1200" dirty="0"/>
            <a:t>30 credits</a:t>
          </a:r>
        </a:p>
      </dgm:t>
    </dgm:pt>
    <dgm:pt modelId="{7BD2DED7-973D-4A38-B7E5-8D3EC96F099B}" type="parTrans" cxnId="{9A859284-6517-487A-BFDB-D30C5D87BE52}">
      <dgm:prSet/>
      <dgm:spPr/>
      <dgm:t>
        <a:bodyPr/>
        <a:lstStyle/>
        <a:p>
          <a:endParaRPr lang="en-US"/>
        </a:p>
      </dgm:t>
    </dgm:pt>
    <dgm:pt modelId="{644A656D-A69E-4F02-A438-A0348928A19A}" type="sibTrans" cxnId="{9A859284-6517-487A-BFDB-D30C5D87BE52}">
      <dgm:prSet/>
      <dgm:spPr/>
      <dgm:t>
        <a:bodyPr/>
        <a:lstStyle/>
        <a:p>
          <a:endParaRPr lang="en-US"/>
        </a:p>
      </dgm:t>
    </dgm:pt>
    <dgm:pt modelId="{A10BACC9-FD15-4184-878A-95E1E461BE84}">
      <dgm:prSet phldrT="[Text]" custT="1"/>
      <dgm:spPr/>
      <dgm:t>
        <a:bodyPr/>
        <a:lstStyle/>
        <a:p>
          <a:r>
            <a:rPr lang="en-US" sz="1200" dirty="0"/>
            <a:t>Standards-based, thematic</a:t>
          </a:r>
        </a:p>
      </dgm:t>
    </dgm:pt>
    <dgm:pt modelId="{3B18AA2E-B552-4C0D-9E56-F7C7339DAD47}" type="parTrans" cxnId="{7537168C-3580-4B4D-A861-AB8E1534E2CB}">
      <dgm:prSet/>
      <dgm:spPr/>
      <dgm:t>
        <a:bodyPr/>
        <a:lstStyle/>
        <a:p>
          <a:endParaRPr lang="en-US"/>
        </a:p>
      </dgm:t>
    </dgm:pt>
    <dgm:pt modelId="{58C478A7-6004-48EC-A5B6-EFB6DC58D477}" type="sibTrans" cxnId="{7537168C-3580-4B4D-A861-AB8E1534E2CB}">
      <dgm:prSet/>
      <dgm:spPr/>
      <dgm:t>
        <a:bodyPr/>
        <a:lstStyle/>
        <a:p>
          <a:endParaRPr lang="en-US"/>
        </a:p>
      </dgm:t>
    </dgm:pt>
    <dgm:pt modelId="{B1EE7468-EEC4-464A-B21F-AF9085B9E3C7}">
      <dgm:prSet phldrT="[Text]" custT="1"/>
      <dgm:spPr/>
      <dgm:t>
        <a:bodyPr/>
        <a:lstStyle/>
        <a:p>
          <a:r>
            <a:rPr lang="en-US" sz="1200" dirty="0"/>
            <a:t>Conference group</a:t>
          </a:r>
        </a:p>
      </dgm:t>
    </dgm:pt>
    <dgm:pt modelId="{369625F5-104B-413A-A525-407F3820123A}" type="parTrans" cxnId="{2540ADFF-68E8-46F0-AAA0-922F6FD3B726}">
      <dgm:prSet/>
      <dgm:spPr/>
      <dgm:t>
        <a:bodyPr/>
        <a:lstStyle/>
        <a:p>
          <a:endParaRPr lang="en-US"/>
        </a:p>
      </dgm:t>
    </dgm:pt>
    <dgm:pt modelId="{DC2270BC-0D4A-488E-BDDF-7A0383D0592B}" type="sibTrans" cxnId="{2540ADFF-68E8-46F0-AAA0-922F6FD3B726}">
      <dgm:prSet/>
      <dgm:spPr/>
      <dgm:t>
        <a:bodyPr/>
        <a:lstStyle/>
        <a:p>
          <a:endParaRPr lang="en-US"/>
        </a:p>
      </dgm:t>
    </dgm:pt>
    <dgm:pt modelId="{0328352A-1BD0-455C-9396-7D6F637C6127}">
      <dgm:prSet phldrT="[Text]" custT="1"/>
      <dgm:spPr/>
      <dgm:t>
        <a:bodyPr/>
        <a:lstStyle/>
        <a:p>
          <a:r>
            <a:rPr lang="en-US" sz="1200" dirty="0"/>
            <a:t>Integrates theory and practice</a:t>
          </a:r>
        </a:p>
      </dgm:t>
    </dgm:pt>
    <dgm:pt modelId="{200B3051-D272-4EF2-AF60-F0E8A9616F1A}" type="parTrans" cxnId="{F8244499-7208-4108-95FA-48E4EB4DC6E5}">
      <dgm:prSet/>
      <dgm:spPr/>
      <dgm:t>
        <a:bodyPr/>
        <a:lstStyle/>
        <a:p>
          <a:endParaRPr lang="en-US"/>
        </a:p>
      </dgm:t>
    </dgm:pt>
    <dgm:pt modelId="{DEAA952D-3850-45B2-8ADB-2A22624A3C3F}" type="sibTrans" cxnId="{F8244499-7208-4108-95FA-48E4EB4DC6E5}">
      <dgm:prSet/>
      <dgm:spPr/>
      <dgm:t>
        <a:bodyPr/>
        <a:lstStyle/>
        <a:p>
          <a:endParaRPr lang="en-US"/>
        </a:p>
      </dgm:t>
    </dgm:pt>
    <dgm:pt modelId="{35C68518-3FE7-4D3A-88E4-5B43B49CA9EF}">
      <dgm:prSet/>
      <dgm:spPr/>
      <dgm:t>
        <a:bodyPr/>
        <a:lstStyle/>
        <a:p>
          <a:r>
            <a:rPr lang="en-US" dirty="0"/>
            <a:t>Districts, BOCES, Bank Street College partnership</a:t>
          </a:r>
        </a:p>
      </dgm:t>
    </dgm:pt>
    <dgm:pt modelId="{94ECB88F-7A19-4010-93AF-AA09F8C493A3}" type="parTrans" cxnId="{15DF5FA7-23A5-4E91-ABF3-15EE77CA803C}">
      <dgm:prSet/>
      <dgm:spPr/>
      <dgm:t>
        <a:bodyPr/>
        <a:lstStyle/>
        <a:p>
          <a:endParaRPr lang="en-US"/>
        </a:p>
      </dgm:t>
    </dgm:pt>
    <dgm:pt modelId="{C045929E-E444-449C-BD0D-EAA10F252E76}" type="sibTrans" cxnId="{15DF5FA7-23A5-4E91-ABF3-15EE77CA803C}">
      <dgm:prSet/>
      <dgm:spPr/>
      <dgm:t>
        <a:bodyPr/>
        <a:lstStyle/>
        <a:p>
          <a:endParaRPr lang="en-US"/>
        </a:p>
      </dgm:t>
    </dgm:pt>
    <dgm:pt modelId="{11E6E03A-A4C6-4B97-AC0B-BC6543253E44}">
      <dgm:prSet custT="1"/>
      <dgm:spPr/>
      <dgm:t>
        <a:bodyPr/>
        <a:lstStyle/>
        <a:p>
          <a:r>
            <a:rPr lang="en-US" sz="1200" dirty="0"/>
            <a:t>Superintendent nominated candidates</a:t>
          </a:r>
        </a:p>
      </dgm:t>
    </dgm:pt>
    <dgm:pt modelId="{FC7C62D8-EC62-4206-9861-3E8EF669C581}" type="parTrans" cxnId="{A7237712-1FA0-4C86-8079-20DEFB70715F}">
      <dgm:prSet/>
      <dgm:spPr/>
      <dgm:t>
        <a:bodyPr/>
        <a:lstStyle/>
        <a:p>
          <a:endParaRPr lang="en-US"/>
        </a:p>
      </dgm:t>
    </dgm:pt>
    <dgm:pt modelId="{DA270503-9485-4073-98BB-98635F475608}" type="sibTrans" cxnId="{A7237712-1FA0-4C86-8079-20DEFB70715F}">
      <dgm:prSet/>
      <dgm:spPr/>
      <dgm:t>
        <a:bodyPr/>
        <a:lstStyle/>
        <a:p>
          <a:endParaRPr lang="en-US"/>
        </a:p>
      </dgm:t>
    </dgm:pt>
    <dgm:pt modelId="{6E6BB97E-8036-4265-9435-4EDF74FF8C59}">
      <dgm:prSet custT="1"/>
      <dgm:spPr/>
      <dgm:t>
        <a:bodyPr/>
        <a:lstStyle/>
        <a:p>
          <a:r>
            <a:rPr lang="en-US" sz="1200" dirty="0"/>
            <a:t>Shared tuition costs</a:t>
          </a:r>
        </a:p>
      </dgm:t>
    </dgm:pt>
    <dgm:pt modelId="{A5593107-8DA5-4D1C-A13B-71D1CD0BF0EC}" type="parTrans" cxnId="{FD9BF849-02C6-4CCE-98A6-734E61E8D7CA}">
      <dgm:prSet/>
      <dgm:spPr/>
      <dgm:t>
        <a:bodyPr/>
        <a:lstStyle/>
        <a:p>
          <a:endParaRPr lang="en-US"/>
        </a:p>
      </dgm:t>
    </dgm:pt>
    <dgm:pt modelId="{34FBA772-3231-4F9D-8D08-FE948F671EFB}" type="sibTrans" cxnId="{FD9BF849-02C6-4CCE-98A6-734E61E8D7CA}">
      <dgm:prSet/>
      <dgm:spPr/>
      <dgm:t>
        <a:bodyPr/>
        <a:lstStyle/>
        <a:p>
          <a:endParaRPr lang="en-US"/>
        </a:p>
      </dgm:t>
    </dgm:pt>
    <dgm:pt modelId="{43209B18-2151-49C9-9211-1E3DDA6086AF}">
      <dgm:prSet custT="1"/>
      <dgm:spPr/>
      <dgm:t>
        <a:bodyPr/>
        <a:lstStyle/>
        <a:p>
          <a:r>
            <a:rPr lang="en-US" sz="1200" dirty="0"/>
            <a:t>Advisory board structure</a:t>
          </a:r>
        </a:p>
      </dgm:t>
    </dgm:pt>
    <dgm:pt modelId="{872A208A-29B6-4DAF-B35C-420B7C5CC0C2}" type="parTrans" cxnId="{5637845C-B669-42CD-90F5-19FDB1F65ABD}">
      <dgm:prSet/>
      <dgm:spPr/>
      <dgm:t>
        <a:bodyPr/>
        <a:lstStyle/>
        <a:p>
          <a:endParaRPr lang="en-US"/>
        </a:p>
      </dgm:t>
    </dgm:pt>
    <dgm:pt modelId="{474B48ED-655D-40AA-B10A-C5C1D4F2FC60}" type="sibTrans" cxnId="{5637845C-B669-42CD-90F5-19FDB1F65ABD}">
      <dgm:prSet/>
      <dgm:spPr/>
      <dgm:t>
        <a:bodyPr/>
        <a:lstStyle/>
        <a:p>
          <a:endParaRPr lang="en-US"/>
        </a:p>
      </dgm:t>
    </dgm:pt>
    <dgm:pt modelId="{1895C6D6-1FE2-4FEE-B0CD-4AA3647439CD}">
      <dgm:prSet phldrT="[Text]" custT="1"/>
      <dgm:spPr/>
      <dgm:t>
        <a:bodyPr/>
        <a:lstStyle/>
        <a:p>
          <a:r>
            <a:rPr lang="en-US" sz="1200" dirty="0"/>
            <a:t>Standards-based</a:t>
          </a:r>
        </a:p>
      </dgm:t>
    </dgm:pt>
    <dgm:pt modelId="{4C37E28D-5844-43BE-92E2-372D95CF2B94}" type="parTrans" cxnId="{BE0FE5D7-A90D-458D-A011-2A984CC2BB38}">
      <dgm:prSet/>
      <dgm:spPr/>
      <dgm:t>
        <a:bodyPr/>
        <a:lstStyle/>
        <a:p>
          <a:endParaRPr lang="en-US"/>
        </a:p>
      </dgm:t>
    </dgm:pt>
    <dgm:pt modelId="{8DF8DC97-E002-4F0E-BCE3-238342D173FF}" type="sibTrans" cxnId="{BE0FE5D7-A90D-458D-A011-2A984CC2BB38}">
      <dgm:prSet/>
      <dgm:spPr/>
      <dgm:t>
        <a:bodyPr/>
        <a:lstStyle/>
        <a:p>
          <a:endParaRPr lang="en-US"/>
        </a:p>
      </dgm:t>
    </dgm:pt>
    <dgm:pt modelId="{0FD37EB9-AC2E-437D-BE90-2C971A71508D}">
      <dgm:prSet/>
      <dgm:spPr/>
      <dgm:t>
        <a:bodyPr/>
        <a:lstStyle/>
        <a:p>
          <a:r>
            <a:rPr lang="en-US" dirty="0"/>
            <a:t>Application and assessments</a:t>
          </a:r>
        </a:p>
      </dgm:t>
    </dgm:pt>
    <dgm:pt modelId="{27077CF7-DC1A-4586-A2D5-B08EC19BFA75}" type="parTrans" cxnId="{99E53677-AA5C-4478-A50F-0A73CD89845F}">
      <dgm:prSet/>
      <dgm:spPr/>
      <dgm:t>
        <a:bodyPr/>
        <a:lstStyle/>
        <a:p>
          <a:endParaRPr lang="en-US"/>
        </a:p>
      </dgm:t>
    </dgm:pt>
    <dgm:pt modelId="{FD16AE19-C2C9-4FE9-8A5C-683A9F364E67}" type="sibTrans" cxnId="{99E53677-AA5C-4478-A50F-0A73CD89845F}">
      <dgm:prSet/>
      <dgm:spPr/>
      <dgm:t>
        <a:bodyPr/>
        <a:lstStyle/>
        <a:p>
          <a:endParaRPr lang="en-US"/>
        </a:p>
      </dgm:t>
    </dgm:pt>
    <dgm:pt modelId="{14B0D053-D997-49E6-B3F2-7FDC58E8A5C2}">
      <dgm:prSet/>
      <dgm:spPr/>
      <dgm:t>
        <a:bodyPr/>
        <a:lstStyle/>
        <a:p>
          <a:r>
            <a:rPr lang="en-US" dirty="0"/>
            <a:t>Applied assignments and projects</a:t>
          </a:r>
        </a:p>
      </dgm:t>
    </dgm:pt>
    <dgm:pt modelId="{4E10A5AB-7D68-4A42-BDAB-9865BD7F7957}" type="parTrans" cxnId="{75217E99-412F-48CD-A0D4-AA01CC2AEF87}">
      <dgm:prSet/>
      <dgm:spPr/>
      <dgm:t>
        <a:bodyPr/>
        <a:lstStyle/>
        <a:p>
          <a:endParaRPr lang="en-US"/>
        </a:p>
      </dgm:t>
    </dgm:pt>
    <dgm:pt modelId="{A7629837-252B-4F7F-AA89-B2E32306A52C}" type="sibTrans" cxnId="{75217E99-412F-48CD-A0D4-AA01CC2AEF87}">
      <dgm:prSet/>
      <dgm:spPr/>
      <dgm:t>
        <a:bodyPr/>
        <a:lstStyle/>
        <a:p>
          <a:endParaRPr lang="en-US"/>
        </a:p>
      </dgm:t>
    </dgm:pt>
    <dgm:pt modelId="{37DB3F25-6DCB-4506-81BB-B6F0E13193A4}">
      <dgm:prSet/>
      <dgm:spPr/>
      <dgm:t>
        <a:bodyPr/>
        <a:lstStyle/>
        <a:p>
          <a:r>
            <a:rPr lang="en-US" dirty="0"/>
            <a:t>District case study and action research project</a:t>
          </a:r>
        </a:p>
      </dgm:t>
    </dgm:pt>
    <dgm:pt modelId="{5B308948-75A2-4A84-87EB-78994EB1A8BD}" type="parTrans" cxnId="{84D58A1B-E36A-4F3E-9502-38F807D49873}">
      <dgm:prSet/>
      <dgm:spPr/>
      <dgm:t>
        <a:bodyPr/>
        <a:lstStyle/>
        <a:p>
          <a:endParaRPr lang="en-US"/>
        </a:p>
      </dgm:t>
    </dgm:pt>
    <dgm:pt modelId="{F2EDCEA2-B1ED-45B1-9070-B3261D6BE115}" type="sibTrans" cxnId="{84D58A1B-E36A-4F3E-9502-38F807D49873}">
      <dgm:prSet/>
      <dgm:spPr/>
      <dgm:t>
        <a:bodyPr/>
        <a:lstStyle/>
        <a:p>
          <a:endParaRPr lang="en-US"/>
        </a:p>
      </dgm:t>
    </dgm:pt>
    <dgm:pt modelId="{0F2D422A-4962-492E-8677-FF8E85DA8BB3}">
      <dgm:prSet/>
      <dgm:spPr/>
      <dgm:t>
        <a:bodyPr/>
        <a:lstStyle/>
        <a:p>
          <a:r>
            <a:rPr lang="en-US" dirty="0"/>
            <a:t>Portfolio of standards-based accomplishments</a:t>
          </a:r>
        </a:p>
      </dgm:t>
    </dgm:pt>
    <dgm:pt modelId="{C4AC0A57-4C7A-418D-858D-C7423297EA28}" type="parTrans" cxnId="{8CD52FCC-E2A8-425F-AA0A-98E1ACCF4243}">
      <dgm:prSet/>
      <dgm:spPr/>
      <dgm:t>
        <a:bodyPr/>
        <a:lstStyle/>
        <a:p>
          <a:endParaRPr lang="en-US"/>
        </a:p>
      </dgm:t>
    </dgm:pt>
    <dgm:pt modelId="{5A7F95C4-795B-418A-84C6-51181C2C668B}" type="sibTrans" cxnId="{8CD52FCC-E2A8-425F-AA0A-98E1ACCF4243}">
      <dgm:prSet/>
      <dgm:spPr/>
      <dgm:t>
        <a:bodyPr/>
        <a:lstStyle/>
        <a:p>
          <a:endParaRPr lang="en-US"/>
        </a:p>
      </dgm:t>
    </dgm:pt>
    <dgm:pt modelId="{17BDE6BF-FC1E-465A-9630-CF90F2C8D3F6}" type="pres">
      <dgm:prSet presAssocID="{FE5465F5-03F6-4E2A-BFCD-66DAF0AED5A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098C83-FFC1-467F-8880-085DBE177270}" type="pres">
      <dgm:prSet presAssocID="{35C68518-3FE7-4D3A-88E4-5B43B49CA9EF}" presName="circle1" presStyleLbl="node1" presStyleIdx="0" presStyleCnt="5"/>
      <dgm:spPr/>
    </dgm:pt>
    <dgm:pt modelId="{6F13D8F4-C0DA-4307-A59A-89F1F681B340}" type="pres">
      <dgm:prSet presAssocID="{35C68518-3FE7-4D3A-88E4-5B43B49CA9EF}" presName="space" presStyleCnt="0"/>
      <dgm:spPr/>
    </dgm:pt>
    <dgm:pt modelId="{85B02188-2FCE-483F-89C5-30BBA0DFCCC3}" type="pres">
      <dgm:prSet presAssocID="{35C68518-3FE7-4D3A-88E4-5B43B49CA9EF}" presName="rect1" presStyleLbl="alignAcc1" presStyleIdx="0" presStyleCnt="5" custLinFactNeighborX="833" custLinFactNeighborY="-299"/>
      <dgm:spPr/>
      <dgm:t>
        <a:bodyPr/>
        <a:lstStyle/>
        <a:p>
          <a:endParaRPr lang="en-US"/>
        </a:p>
      </dgm:t>
    </dgm:pt>
    <dgm:pt modelId="{70DB5205-26D7-42E3-9DC3-D398169FA7EB}" type="pres">
      <dgm:prSet presAssocID="{999807A1-99AA-4A5E-BA7E-10A082B16E5F}" presName="vertSpace2" presStyleLbl="node1" presStyleIdx="0" presStyleCnt="5"/>
      <dgm:spPr/>
    </dgm:pt>
    <dgm:pt modelId="{5FBF79F4-2E88-4B67-B6CD-B7DDFAA5131A}" type="pres">
      <dgm:prSet presAssocID="{999807A1-99AA-4A5E-BA7E-10A082B16E5F}" presName="circle2" presStyleLbl="node1" presStyleIdx="1" presStyleCnt="5" custLinFactNeighborX="3647" custLinFactNeighborY="1824"/>
      <dgm:spPr/>
    </dgm:pt>
    <dgm:pt modelId="{34BB46A1-E32F-4C1F-B5C1-88EED2BCBD93}" type="pres">
      <dgm:prSet presAssocID="{999807A1-99AA-4A5E-BA7E-10A082B16E5F}" presName="rect2" presStyleLbl="alignAcc1" presStyleIdx="1" presStyleCnt="5"/>
      <dgm:spPr/>
      <dgm:t>
        <a:bodyPr/>
        <a:lstStyle/>
        <a:p>
          <a:endParaRPr lang="en-US"/>
        </a:p>
      </dgm:t>
    </dgm:pt>
    <dgm:pt modelId="{E2691AF8-F250-4F15-85AB-514A8624346F}" type="pres">
      <dgm:prSet presAssocID="{0FD37EB9-AC2E-437D-BE90-2C971A71508D}" presName="vertSpace3" presStyleLbl="node1" presStyleIdx="1" presStyleCnt="5"/>
      <dgm:spPr/>
    </dgm:pt>
    <dgm:pt modelId="{D5F99A87-2DF2-4608-8E31-A9106F562C06}" type="pres">
      <dgm:prSet presAssocID="{0FD37EB9-AC2E-437D-BE90-2C971A71508D}" presName="circle3" presStyleLbl="node1" presStyleIdx="2" presStyleCnt="5"/>
      <dgm:spPr/>
    </dgm:pt>
    <dgm:pt modelId="{9274A5F6-2746-4AB3-B98D-C9F937C85458}" type="pres">
      <dgm:prSet presAssocID="{0FD37EB9-AC2E-437D-BE90-2C971A71508D}" presName="rect3" presStyleLbl="alignAcc1" presStyleIdx="2" presStyleCnt="5" custLinFactNeighborX="666" custLinFactNeighborY="515"/>
      <dgm:spPr/>
      <dgm:t>
        <a:bodyPr/>
        <a:lstStyle/>
        <a:p>
          <a:endParaRPr lang="en-US"/>
        </a:p>
      </dgm:t>
    </dgm:pt>
    <dgm:pt modelId="{20424DE8-DFE6-42C2-9C79-88469CF2E038}" type="pres">
      <dgm:prSet presAssocID="{A6503547-F711-4602-857C-31BF5FA2A40C}" presName="vertSpace4" presStyleLbl="node1" presStyleIdx="2" presStyleCnt="5"/>
      <dgm:spPr/>
    </dgm:pt>
    <dgm:pt modelId="{BBB6C251-D45A-46E9-A036-E24D225571E2}" type="pres">
      <dgm:prSet presAssocID="{A6503547-F711-4602-857C-31BF5FA2A40C}" presName="circle4" presStyleLbl="node1" presStyleIdx="3" presStyleCnt="5"/>
      <dgm:spPr/>
    </dgm:pt>
    <dgm:pt modelId="{4D873917-1C52-4B51-8050-26F5E2D552CA}" type="pres">
      <dgm:prSet presAssocID="{A6503547-F711-4602-857C-31BF5FA2A40C}" presName="rect4" presStyleLbl="alignAcc1" presStyleIdx="3" presStyleCnt="5" custLinFactNeighborX="27146" custLinFactNeighborY="-1614"/>
      <dgm:spPr/>
      <dgm:t>
        <a:bodyPr/>
        <a:lstStyle/>
        <a:p>
          <a:endParaRPr lang="en-US"/>
        </a:p>
      </dgm:t>
    </dgm:pt>
    <dgm:pt modelId="{601D1CCD-5438-4F0C-938F-7ADC99FFA645}" type="pres">
      <dgm:prSet presAssocID="{65E1D0EB-C4A2-4174-8B36-8BC2E8C18354}" presName="vertSpace5" presStyleLbl="node1" presStyleIdx="3" presStyleCnt="5"/>
      <dgm:spPr/>
    </dgm:pt>
    <dgm:pt modelId="{A8EA2F6B-029D-4C69-9ECF-0E740AA079F9}" type="pres">
      <dgm:prSet presAssocID="{65E1D0EB-C4A2-4174-8B36-8BC2E8C18354}" presName="circle5" presStyleLbl="node1" presStyleIdx="4" presStyleCnt="5"/>
      <dgm:spPr/>
    </dgm:pt>
    <dgm:pt modelId="{94C18FA0-E52B-452C-A9DE-C4D50BA94945}" type="pres">
      <dgm:prSet presAssocID="{65E1D0EB-C4A2-4174-8B36-8BC2E8C18354}" presName="rect5" presStyleLbl="alignAcc1" presStyleIdx="4" presStyleCnt="5"/>
      <dgm:spPr/>
      <dgm:t>
        <a:bodyPr/>
        <a:lstStyle/>
        <a:p>
          <a:endParaRPr lang="en-US"/>
        </a:p>
      </dgm:t>
    </dgm:pt>
    <dgm:pt modelId="{64CE6AFF-926A-48A7-95A8-2D50F13FFF5E}" type="pres">
      <dgm:prSet presAssocID="{35C68518-3FE7-4D3A-88E4-5B43B49CA9EF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26F9C-387B-4A22-BA69-FE8819869269}" type="pres">
      <dgm:prSet presAssocID="{35C68518-3FE7-4D3A-88E4-5B43B49CA9EF}" presName="rect1ChTx" presStyleLbl="alignAcc1" presStyleIdx="4" presStyleCnt="5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CFE10-A6D3-419C-A170-6C4AC606EC31}" type="pres">
      <dgm:prSet presAssocID="{999807A1-99AA-4A5E-BA7E-10A082B16E5F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DBAA3-6430-4A15-99C9-7444D11B62A2}" type="pres">
      <dgm:prSet presAssocID="{999807A1-99AA-4A5E-BA7E-10A082B16E5F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B0FEA-9CF9-4576-865E-91977787A985}" type="pres">
      <dgm:prSet presAssocID="{0FD37EB9-AC2E-437D-BE90-2C971A71508D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4BB56-E8EA-4E67-B672-C23372263C7E}" type="pres">
      <dgm:prSet presAssocID="{0FD37EB9-AC2E-437D-BE90-2C971A71508D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D5ED79-96D1-4C63-B532-58F7CE2910F9}" type="pres">
      <dgm:prSet presAssocID="{A6503547-F711-4602-857C-31BF5FA2A40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C15F8-A169-4AB7-919B-090B7A4742B6}" type="pres">
      <dgm:prSet presAssocID="{A6503547-F711-4602-857C-31BF5FA2A40C}" presName="rect4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475FE-EEDE-4FEB-9C47-8C4944E8B3EA}" type="pres">
      <dgm:prSet presAssocID="{65E1D0EB-C4A2-4174-8B36-8BC2E8C18354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57050-54F8-434A-BC29-3499C315866D}" type="pres">
      <dgm:prSet presAssocID="{65E1D0EB-C4A2-4174-8B36-8BC2E8C18354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217E99-412F-48CD-A0D4-AA01CC2AEF87}" srcId="{0FD37EB9-AC2E-437D-BE90-2C971A71508D}" destId="{14B0D053-D997-49E6-B3F2-7FDC58E8A5C2}" srcOrd="0" destOrd="0" parTransId="{4E10A5AB-7D68-4A42-BDAB-9865BD7F7957}" sibTransId="{A7629837-252B-4F7F-AA89-B2E32306A52C}"/>
    <dgm:cxn modelId="{ADA08E97-DDE7-4AD8-A0BB-3B9DC1D730DD}" srcId="{A6503547-F711-4602-857C-31BF5FA2A40C}" destId="{5853BFD4-AF8A-4038-B93E-8D4158BA0629}" srcOrd="1" destOrd="0" parTransId="{243F380B-8125-43AF-A5EA-E579ECAE4145}" sibTransId="{D2BCC4D0-918F-4417-8F31-2BC1B7215A9E}"/>
    <dgm:cxn modelId="{26F51438-6BDF-4942-9E7B-4E67CB276C9E}" type="presOf" srcId="{999807A1-99AA-4A5E-BA7E-10A082B16E5F}" destId="{FACCFE10-A6D3-419C-A170-6C4AC606EC31}" srcOrd="1" destOrd="0" presId="urn:microsoft.com/office/officeart/2005/8/layout/target3"/>
    <dgm:cxn modelId="{6E00DC34-E805-4F15-B0CC-DB4F0E46C843}" type="presOf" srcId="{43209B18-2151-49C9-9211-1E3DDA6086AF}" destId="{F2026F9C-387B-4A22-BA69-FE8819869269}" srcOrd="0" destOrd="2" presId="urn:microsoft.com/office/officeart/2005/8/layout/target3"/>
    <dgm:cxn modelId="{5D2D59E0-0B27-4E3F-8577-80783B4C60C9}" srcId="{999807A1-99AA-4A5E-BA7E-10A082B16E5F}" destId="{D680E137-5F71-4398-B98C-DBB8FA185C89}" srcOrd="0" destOrd="0" parTransId="{90F9AD76-55A1-41AE-87E1-1214A8BDABB4}" sibTransId="{F0DFCA92-4472-49FD-8526-B652F689B793}"/>
    <dgm:cxn modelId="{A9784F90-6A64-43AF-8D25-049FE2D124BD}" type="presOf" srcId="{35C68518-3FE7-4D3A-88E4-5B43B49CA9EF}" destId="{85B02188-2FCE-483F-89C5-30BBA0DFCCC3}" srcOrd="0" destOrd="0" presId="urn:microsoft.com/office/officeart/2005/8/layout/target3"/>
    <dgm:cxn modelId="{C7E49C20-4B00-4DBC-A430-65C26BCC5052}" type="presOf" srcId="{999807A1-99AA-4A5E-BA7E-10A082B16E5F}" destId="{34BB46A1-E32F-4C1F-B5C1-88EED2BCBD93}" srcOrd="0" destOrd="0" presId="urn:microsoft.com/office/officeart/2005/8/layout/target3"/>
    <dgm:cxn modelId="{8D1C72C5-1C9A-44BE-867E-EEAE09C3A682}" type="presOf" srcId="{B1EE7468-EEC4-464A-B21F-AF9085B9E3C7}" destId="{1DDDBAA3-6430-4A15-99C9-7444D11B62A2}" srcOrd="0" destOrd="1" presId="urn:microsoft.com/office/officeart/2005/8/layout/target3"/>
    <dgm:cxn modelId="{529DB14C-4FDD-4E73-966E-3A305ABD943F}" srcId="{999807A1-99AA-4A5E-BA7E-10A082B16E5F}" destId="{00B35D66-8712-4F83-B502-2AB4D1D865E6}" srcOrd="2" destOrd="0" parTransId="{B1E98D8A-5416-4E9C-ADA5-4D44DE3326D2}" sibTransId="{8D9C6BCA-A496-4A12-8081-09B1049E64C8}"/>
    <dgm:cxn modelId="{84D58A1B-E36A-4F3E-9502-38F807D49873}" srcId="{0FD37EB9-AC2E-437D-BE90-2C971A71508D}" destId="{37DB3F25-6DCB-4506-81BB-B6F0E13193A4}" srcOrd="2" destOrd="0" parTransId="{5B308948-75A2-4A84-87EB-78994EB1A8BD}" sibTransId="{F2EDCEA2-B1ED-45B1-9070-B3261D6BE115}"/>
    <dgm:cxn modelId="{B827D71C-2432-4961-B50B-0A3B894FA4C4}" type="presOf" srcId="{1895C6D6-1FE2-4FEE-B0CD-4AA3647439CD}" destId="{C58C15F8-A169-4AB7-919B-090B7A4742B6}" srcOrd="0" destOrd="2" presId="urn:microsoft.com/office/officeart/2005/8/layout/target3"/>
    <dgm:cxn modelId="{E5CBE2BB-5B24-4A5C-A47E-22FBD14A6D83}" srcId="{A6503547-F711-4602-857C-31BF5FA2A40C}" destId="{7428ABC8-425E-41A6-8153-2B45117F2F89}" srcOrd="0" destOrd="0" parTransId="{9E8D1539-AD2F-4293-8544-77BD619D3365}" sibTransId="{29F5473C-4857-4989-9FA1-E7239CEE4A60}"/>
    <dgm:cxn modelId="{00AF2C00-D328-4E2A-996B-04FA8D70A798}" type="presOf" srcId="{A6503547-F711-4602-857C-31BF5FA2A40C}" destId="{55D5ED79-96D1-4C63-B532-58F7CE2910F9}" srcOrd="1" destOrd="0" presId="urn:microsoft.com/office/officeart/2005/8/layout/target3"/>
    <dgm:cxn modelId="{BE0FE5D7-A90D-458D-A011-2A984CC2BB38}" srcId="{A6503547-F711-4602-857C-31BF5FA2A40C}" destId="{1895C6D6-1FE2-4FEE-B0CD-4AA3647439CD}" srcOrd="2" destOrd="0" parTransId="{4C37E28D-5844-43BE-92E2-372D95CF2B94}" sibTransId="{8DF8DC97-E002-4F0E-BCE3-238342D173FF}"/>
    <dgm:cxn modelId="{0C6B8AEE-5944-4B65-8ED1-2C7F40A21744}" type="presOf" srcId="{37DB3F25-6DCB-4506-81BB-B6F0E13193A4}" destId="{E9F4BB56-E8EA-4E67-B672-C23372263C7E}" srcOrd="0" destOrd="2" presId="urn:microsoft.com/office/officeart/2005/8/layout/target3"/>
    <dgm:cxn modelId="{687303A0-B833-4206-B1F0-9A25F3BAC8C4}" type="presOf" srcId="{5853BFD4-AF8A-4038-B93E-8D4158BA0629}" destId="{C58C15F8-A169-4AB7-919B-090B7A4742B6}" srcOrd="0" destOrd="1" presId="urn:microsoft.com/office/officeart/2005/8/layout/target3"/>
    <dgm:cxn modelId="{FD9BF849-02C6-4CCE-98A6-734E61E8D7CA}" srcId="{35C68518-3FE7-4D3A-88E4-5B43B49CA9EF}" destId="{6E6BB97E-8036-4265-9435-4EDF74FF8C59}" srcOrd="1" destOrd="0" parTransId="{A5593107-8DA5-4D1C-A13B-71D1CD0BF0EC}" sibTransId="{34FBA772-3231-4F9D-8D08-FE948F671EFB}"/>
    <dgm:cxn modelId="{8CD52FCC-E2A8-425F-AA0A-98E1ACCF4243}" srcId="{0FD37EB9-AC2E-437D-BE90-2C971A71508D}" destId="{0F2D422A-4962-492E-8677-FF8E85DA8BB3}" srcOrd="1" destOrd="0" parTransId="{C4AC0A57-4C7A-418D-858D-C7423297EA28}" sibTransId="{5A7F95C4-795B-418A-84C6-51181C2C668B}"/>
    <dgm:cxn modelId="{11BFDA73-B950-4420-AD44-51C9AE189A2D}" type="presOf" srcId="{0F2D422A-4962-492E-8677-FF8E85DA8BB3}" destId="{E9F4BB56-E8EA-4E67-B672-C23372263C7E}" srcOrd="0" destOrd="1" presId="urn:microsoft.com/office/officeart/2005/8/layout/target3"/>
    <dgm:cxn modelId="{271DD5B9-36B5-4EB9-8691-FF3DEF626C51}" type="presOf" srcId="{A6503547-F711-4602-857C-31BF5FA2A40C}" destId="{4D873917-1C52-4B51-8050-26F5E2D552CA}" srcOrd="0" destOrd="0" presId="urn:microsoft.com/office/officeart/2005/8/layout/target3"/>
    <dgm:cxn modelId="{158C817E-A169-436C-99CB-4BE8F0063BC4}" type="presOf" srcId="{65E1D0EB-C4A2-4174-8B36-8BC2E8C18354}" destId="{E4B475FE-EEDE-4FEB-9C47-8C4944E8B3EA}" srcOrd="1" destOrd="0" presId="urn:microsoft.com/office/officeart/2005/8/layout/target3"/>
    <dgm:cxn modelId="{EA87F3F5-6C5C-4274-8FB2-1232EDC851BB}" srcId="{FE5465F5-03F6-4E2A-BFCD-66DAF0AED5AE}" destId="{999807A1-99AA-4A5E-BA7E-10A082B16E5F}" srcOrd="1" destOrd="0" parTransId="{AD47D5B0-686B-438F-8CE0-1EE7691D3BBC}" sibTransId="{A7B964A5-CF5B-4700-BE96-E35626FFF0EB}"/>
    <dgm:cxn modelId="{9A859284-6517-487A-BFDB-D30C5D87BE52}" srcId="{65E1D0EB-C4A2-4174-8B36-8BC2E8C18354}" destId="{9EBE6221-4A71-4559-9362-905671CF62A5}" srcOrd="0" destOrd="0" parTransId="{7BD2DED7-973D-4A38-B7E5-8D3EC96F099B}" sibTransId="{644A656D-A69E-4F02-A438-A0348928A19A}"/>
    <dgm:cxn modelId="{99E53677-AA5C-4478-A50F-0A73CD89845F}" srcId="{FE5465F5-03F6-4E2A-BFCD-66DAF0AED5AE}" destId="{0FD37EB9-AC2E-437D-BE90-2C971A71508D}" srcOrd="2" destOrd="0" parTransId="{27077CF7-DC1A-4586-A2D5-B08EC19BFA75}" sibTransId="{FD16AE19-C2C9-4FE9-8A5C-683A9F364E67}"/>
    <dgm:cxn modelId="{B04D8AA6-FB82-452F-8C65-8954C486706B}" type="presOf" srcId="{9EBE6221-4A71-4559-9362-905671CF62A5}" destId="{9B457050-54F8-434A-BC29-3499C315866D}" srcOrd="0" destOrd="0" presId="urn:microsoft.com/office/officeart/2005/8/layout/target3"/>
    <dgm:cxn modelId="{C815E43E-3DA5-4A36-BBD9-E989BD6A798F}" type="presOf" srcId="{A10BACC9-FD15-4184-878A-95E1E461BE84}" destId="{9B457050-54F8-434A-BC29-3499C315866D}" srcOrd="0" destOrd="1" presId="urn:microsoft.com/office/officeart/2005/8/layout/target3"/>
    <dgm:cxn modelId="{AA06F2BA-1044-4264-B21D-032B3097D514}" type="presOf" srcId="{6E6BB97E-8036-4265-9435-4EDF74FF8C59}" destId="{F2026F9C-387B-4A22-BA69-FE8819869269}" srcOrd="0" destOrd="1" presId="urn:microsoft.com/office/officeart/2005/8/layout/target3"/>
    <dgm:cxn modelId="{A7237712-1FA0-4C86-8079-20DEFB70715F}" srcId="{35C68518-3FE7-4D3A-88E4-5B43B49CA9EF}" destId="{11E6E03A-A4C6-4B97-AC0B-BC6543253E44}" srcOrd="0" destOrd="0" parTransId="{FC7C62D8-EC62-4206-9861-3E8EF669C581}" sibTransId="{DA270503-9485-4073-98BB-98635F475608}"/>
    <dgm:cxn modelId="{F8244499-7208-4108-95FA-48E4EB4DC6E5}" srcId="{65E1D0EB-C4A2-4174-8B36-8BC2E8C18354}" destId="{0328352A-1BD0-455C-9396-7D6F637C6127}" srcOrd="2" destOrd="0" parTransId="{200B3051-D272-4EF2-AF60-F0E8A9616F1A}" sibTransId="{DEAA952D-3850-45B2-8ADB-2A22624A3C3F}"/>
    <dgm:cxn modelId="{2540ADFF-68E8-46F0-AAA0-922F6FD3B726}" srcId="{999807A1-99AA-4A5E-BA7E-10A082B16E5F}" destId="{B1EE7468-EEC4-464A-B21F-AF9085B9E3C7}" srcOrd="1" destOrd="0" parTransId="{369625F5-104B-413A-A525-407F3820123A}" sibTransId="{DC2270BC-0D4A-488E-BDDF-7A0383D0592B}"/>
    <dgm:cxn modelId="{F42B6840-8C46-475A-9B5F-311FD3275693}" type="presOf" srcId="{0328352A-1BD0-455C-9396-7D6F637C6127}" destId="{9B457050-54F8-434A-BC29-3499C315866D}" srcOrd="0" destOrd="2" presId="urn:microsoft.com/office/officeart/2005/8/layout/target3"/>
    <dgm:cxn modelId="{DAB8BAAB-C60C-4363-A006-2D2BD78B8E15}" type="presOf" srcId="{FE5465F5-03F6-4E2A-BFCD-66DAF0AED5AE}" destId="{17BDE6BF-FC1E-465A-9630-CF90F2C8D3F6}" srcOrd="0" destOrd="0" presId="urn:microsoft.com/office/officeart/2005/8/layout/target3"/>
    <dgm:cxn modelId="{9D5F4D4D-F59D-4D39-8943-C04AC273A006}" type="presOf" srcId="{11E6E03A-A4C6-4B97-AC0B-BC6543253E44}" destId="{F2026F9C-387B-4A22-BA69-FE8819869269}" srcOrd="0" destOrd="0" presId="urn:microsoft.com/office/officeart/2005/8/layout/target3"/>
    <dgm:cxn modelId="{9CC46186-6242-457C-A176-4A22A77BE917}" srcId="{FE5465F5-03F6-4E2A-BFCD-66DAF0AED5AE}" destId="{A6503547-F711-4602-857C-31BF5FA2A40C}" srcOrd="3" destOrd="0" parTransId="{1A13D0F3-26A5-4418-9368-CFAEE1B22540}" sibTransId="{21BA66D5-32BD-4137-8ED0-DA67F482A9E4}"/>
    <dgm:cxn modelId="{EF4FA373-C2E0-4F5A-BFAC-62B8FE45765E}" type="presOf" srcId="{35C68518-3FE7-4D3A-88E4-5B43B49CA9EF}" destId="{64CE6AFF-926A-48A7-95A8-2D50F13FFF5E}" srcOrd="1" destOrd="0" presId="urn:microsoft.com/office/officeart/2005/8/layout/target3"/>
    <dgm:cxn modelId="{C993BE07-291A-4EF3-A372-153E9D1792FE}" type="presOf" srcId="{00B35D66-8712-4F83-B502-2AB4D1D865E6}" destId="{1DDDBAA3-6430-4A15-99C9-7444D11B62A2}" srcOrd="0" destOrd="2" presId="urn:microsoft.com/office/officeart/2005/8/layout/target3"/>
    <dgm:cxn modelId="{B259B5F1-0EDD-4529-B0F4-150C6F181CD1}" type="presOf" srcId="{7428ABC8-425E-41A6-8153-2B45117F2F89}" destId="{C58C15F8-A169-4AB7-919B-090B7A4742B6}" srcOrd="0" destOrd="0" presId="urn:microsoft.com/office/officeart/2005/8/layout/target3"/>
    <dgm:cxn modelId="{5637845C-B669-42CD-90F5-19FDB1F65ABD}" srcId="{35C68518-3FE7-4D3A-88E4-5B43B49CA9EF}" destId="{43209B18-2151-49C9-9211-1E3DDA6086AF}" srcOrd="2" destOrd="0" parTransId="{872A208A-29B6-4DAF-B35C-420B7C5CC0C2}" sibTransId="{474B48ED-655D-40AA-B10A-C5C1D4F2FC60}"/>
    <dgm:cxn modelId="{94AD04F3-EF7D-4906-91E8-1CA4C9A804A0}" srcId="{FE5465F5-03F6-4E2A-BFCD-66DAF0AED5AE}" destId="{65E1D0EB-C4A2-4174-8B36-8BC2E8C18354}" srcOrd="4" destOrd="0" parTransId="{650CDF3B-61FE-4890-9C1E-52779AA20534}" sibTransId="{4DFB9A33-E49D-4B99-8174-8676765F24CD}"/>
    <dgm:cxn modelId="{5AA2FB37-24F6-4711-8565-6FE577EC89CB}" type="presOf" srcId="{D680E137-5F71-4398-B98C-DBB8FA185C89}" destId="{1DDDBAA3-6430-4A15-99C9-7444D11B62A2}" srcOrd="0" destOrd="0" presId="urn:microsoft.com/office/officeart/2005/8/layout/target3"/>
    <dgm:cxn modelId="{7537168C-3580-4B4D-A861-AB8E1534E2CB}" srcId="{65E1D0EB-C4A2-4174-8B36-8BC2E8C18354}" destId="{A10BACC9-FD15-4184-878A-95E1E461BE84}" srcOrd="1" destOrd="0" parTransId="{3B18AA2E-B552-4C0D-9E56-F7C7339DAD47}" sibTransId="{58C478A7-6004-48EC-A5B6-EFB6DC58D477}"/>
    <dgm:cxn modelId="{15DF5FA7-23A5-4E91-ABF3-15EE77CA803C}" srcId="{FE5465F5-03F6-4E2A-BFCD-66DAF0AED5AE}" destId="{35C68518-3FE7-4D3A-88E4-5B43B49CA9EF}" srcOrd="0" destOrd="0" parTransId="{94ECB88F-7A19-4010-93AF-AA09F8C493A3}" sibTransId="{C045929E-E444-449C-BD0D-EAA10F252E76}"/>
    <dgm:cxn modelId="{2372CB97-D679-4519-9F17-BD978D9971FE}" type="presOf" srcId="{65E1D0EB-C4A2-4174-8B36-8BC2E8C18354}" destId="{94C18FA0-E52B-452C-A9DE-C4D50BA94945}" srcOrd="0" destOrd="0" presId="urn:microsoft.com/office/officeart/2005/8/layout/target3"/>
    <dgm:cxn modelId="{D40BD125-F2B1-4D9B-81BA-104205B000E5}" type="presOf" srcId="{0FD37EB9-AC2E-437D-BE90-2C971A71508D}" destId="{ACDB0FEA-9CF9-4576-865E-91977787A985}" srcOrd="1" destOrd="0" presId="urn:microsoft.com/office/officeart/2005/8/layout/target3"/>
    <dgm:cxn modelId="{15F0BD9E-8E0D-4A5F-974D-3F89B5E14FF6}" type="presOf" srcId="{14B0D053-D997-49E6-B3F2-7FDC58E8A5C2}" destId="{E9F4BB56-E8EA-4E67-B672-C23372263C7E}" srcOrd="0" destOrd="0" presId="urn:microsoft.com/office/officeart/2005/8/layout/target3"/>
    <dgm:cxn modelId="{F44F41B5-8E99-4EE6-83E3-D86C9650C77F}" type="presOf" srcId="{0FD37EB9-AC2E-437D-BE90-2C971A71508D}" destId="{9274A5F6-2746-4AB3-B98D-C9F937C85458}" srcOrd="0" destOrd="0" presId="urn:microsoft.com/office/officeart/2005/8/layout/target3"/>
    <dgm:cxn modelId="{6AECBB0C-FFBA-4398-827E-C9FFFEB45FD0}" type="presParOf" srcId="{17BDE6BF-FC1E-465A-9630-CF90F2C8D3F6}" destId="{7C098C83-FFC1-467F-8880-085DBE177270}" srcOrd="0" destOrd="0" presId="urn:microsoft.com/office/officeart/2005/8/layout/target3"/>
    <dgm:cxn modelId="{3F7F3AA5-288D-467C-A1DE-A3829B650BC2}" type="presParOf" srcId="{17BDE6BF-FC1E-465A-9630-CF90F2C8D3F6}" destId="{6F13D8F4-C0DA-4307-A59A-89F1F681B340}" srcOrd="1" destOrd="0" presId="urn:microsoft.com/office/officeart/2005/8/layout/target3"/>
    <dgm:cxn modelId="{F2F6AD58-0B19-48E8-86F1-CD780F79C65D}" type="presParOf" srcId="{17BDE6BF-FC1E-465A-9630-CF90F2C8D3F6}" destId="{85B02188-2FCE-483F-89C5-30BBA0DFCCC3}" srcOrd="2" destOrd="0" presId="urn:microsoft.com/office/officeart/2005/8/layout/target3"/>
    <dgm:cxn modelId="{47B22CDF-7CB6-4A0F-A7BE-1E43727223E9}" type="presParOf" srcId="{17BDE6BF-FC1E-465A-9630-CF90F2C8D3F6}" destId="{70DB5205-26D7-42E3-9DC3-D398169FA7EB}" srcOrd="3" destOrd="0" presId="urn:microsoft.com/office/officeart/2005/8/layout/target3"/>
    <dgm:cxn modelId="{35A8D50A-C17D-40CF-B322-92D648840ACF}" type="presParOf" srcId="{17BDE6BF-FC1E-465A-9630-CF90F2C8D3F6}" destId="{5FBF79F4-2E88-4B67-B6CD-B7DDFAA5131A}" srcOrd="4" destOrd="0" presId="urn:microsoft.com/office/officeart/2005/8/layout/target3"/>
    <dgm:cxn modelId="{96EB69CC-1A64-4877-A63B-4AD9F82F06C0}" type="presParOf" srcId="{17BDE6BF-FC1E-465A-9630-CF90F2C8D3F6}" destId="{34BB46A1-E32F-4C1F-B5C1-88EED2BCBD93}" srcOrd="5" destOrd="0" presId="urn:microsoft.com/office/officeart/2005/8/layout/target3"/>
    <dgm:cxn modelId="{8F1CCEBB-13D0-4D08-9602-E160A1C76A3B}" type="presParOf" srcId="{17BDE6BF-FC1E-465A-9630-CF90F2C8D3F6}" destId="{E2691AF8-F250-4F15-85AB-514A8624346F}" srcOrd="6" destOrd="0" presId="urn:microsoft.com/office/officeart/2005/8/layout/target3"/>
    <dgm:cxn modelId="{F5BA4DE8-D3A7-4071-BFF3-A276D74C283B}" type="presParOf" srcId="{17BDE6BF-FC1E-465A-9630-CF90F2C8D3F6}" destId="{D5F99A87-2DF2-4608-8E31-A9106F562C06}" srcOrd="7" destOrd="0" presId="urn:microsoft.com/office/officeart/2005/8/layout/target3"/>
    <dgm:cxn modelId="{6AFA908B-ED3A-414F-87EB-5FF11CC21047}" type="presParOf" srcId="{17BDE6BF-FC1E-465A-9630-CF90F2C8D3F6}" destId="{9274A5F6-2746-4AB3-B98D-C9F937C85458}" srcOrd="8" destOrd="0" presId="urn:microsoft.com/office/officeart/2005/8/layout/target3"/>
    <dgm:cxn modelId="{129B1035-2378-4834-B47B-1E611B44BD6E}" type="presParOf" srcId="{17BDE6BF-FC1E-465A-9630-CF90F2C8D3F6}" destId="{20424DE8-DFE6-42C2-9C79-88469CF2E038}" srcOrd="9" destOrd="0" presId="urn:microsoft.com/office/officeart/2005/8/layout/target3"/>
    <dgm:cxn modelId="{FF4F8DC9-DF93-4039-9C4A-289A3F62AE84}" type="presParOf" srcId="{17BDE6BF-FC1E-465A-9630-CF90F2C8D3F6}" destId="{BBB6C251-D45A-46E9-A036-E24D225571E2}" srcOrd="10" destOrd="0" presId="urn:microsoft.com/office/officeart/2005/8/layout/target3"/>
    <dgm:cxn modelId="{66A953B5-1FAD-46C8-B92B-46298CEF2A47}" type="presParOf" srcId="{17BDE6BF-FC1E-465A-9630-CF90F2C8D3F6}" destId="{4D873917-1C52-4B51-8050-26F5E2D552CA}" srcOrd="11" destOrd="0" presId="urn:microsoft.com/office/officeart/2005/8/layout/target3"/>
    <dgm:cxn modelId="{0D501C07-6E45-46DE-9758-5705CE0CB179}" type="presParOf" srcId="{17BDE6BF-FC1E-465A-9630-CF90F2C8D3F6}" destId="{601D1CCD-5438-4F0C-938F-7ADC99FFA645}" srcOrd="12" destOrd="0" presId="urn:microsoft.com/office/officeart/2005/8/layout/target3"/>
    <dgm:cxn modelId="{2CE6AA5A-C6F6-4D8A-9846-997917CC969D}" type="presParOf" srcId="{17BDE6BF-FC1E-465A-9630-CF90F2C8D3F6}" destId="{A8EA2F6B-029D-4C69-9ECF-0E740AA079F9}" srcOrd="13" destOrd="0" presId="urn:microsoft.com/office/officeart/2005/8/layout/target3"/>
    <dgm:cxn modelId="{36EDB241-EF24-4543-927C-49F63028E9F8}" type="presParOf" srcId="{17BDE6BF-FC1E-465A-9630-CF90F2C8D3F6}" destId="{94C18FA0-E52B-452C-A9DE-C4D50BA94945}" srcOrd="14" destOrd="0" presId="urn:microsoft.com/office/officeart/2005/8/layout/target3"/>
    <dgm:cxn modelId="{9CBB3BE7-3310-49DD-B2F2-71225D481D5D}" type="presParOf" srcId="{17BDE6BF-FC1E-465A-9630-CF90F2C8D3F6}" destId="{64CE6AFF-926A-48A7-95A8-2D50F13FFF5E}" srcOrd="15" destOrd="0" presId="urn:microsoft.com/office/officeart/2005/8/layout/target3"/>
    <dgm:cxn modelId="{D86D957D-3D49-45A2-8934-AC07ED481A2E}" type="presParOf" srcId="{17BDE6BF-FC1E-465A-9630-CF90F2C8D3F6}" destId="{F2026F9C-387B-4A22-BA69-FE8819869269}" srcOrd="16" destOrd="0" presId="urn:microsoft.com/office/officeart/2005/8/layout/target3"/>
    <dgm:cxn modelId="{DE6B492D-537E-42EA-8EA8-873B823517BC}" type="presParOf" srcId="{17BDE6BF-FC1E-465A-9630-CF90F2C8D3F6}" destId="{FACCFE10-A6D3-419C-A170-6C4AC606EC31}" srcOrd="17" destOrd="0" presId="urn:microsoft.com/office/officeart/2005/8/layout/target3"/>
    <dgm:cxn modelId="{7ACAA94E-C274-41A2-9D91-847B53BEBE88}" type="presParOf" srcId="{17BDE6BF-FC1E-465A-9630-CF90F2C8D3F6}" destId="{1DDDBAA3-6430-4A15-99C9-7444D11B62A2}" srcOrd="18" destOrd="0" presId="urn:microsoft.com/office/officeart/2005/8/layout/target3"/>
    <dgm:cxn modelId="{6B1B4918-B135-41C6-B680-F6FED176C95E}" type="presParOf" srcId="{17BDE6BF-FC1E-465A-9630-CF90F2C8D3F6}" destId="{ACDB0FEA-9CF9-4576-865E-91977787A985}" srcOrd="19" destOrd="0" presId="urn:microsoft.com/office/officeart/2005/8/layout/target3"/>
    <dgm:cxn modelId="{81416132-67DF-4489-AD5D-5758D4A11CE9}" type="presParOf" srcId="{17BDE6BF-FC1E-465A-9630-CF90F2C8D3F6}" destId="{E9F4BB56-E8EA-4E67-B672-C23372263C7E}" srcOrd="20" destOrd="0" presId="urn:microsoft.com/office/officeart/2005/8/layout/target3"/>
    <dgm:cxn modelId="{6DBC1276-2752-4624-86B7-E965CACD8814}" type="presParOf" srcId="{17BDE6BF-FC1E-465A-9630-CF90F2C8D3F6}" destId="{55D5ED79-96D1-4C63-B532-58F7CE2910F9}" srcOrd="21" destOrd="0" presId="urn:microsoft.com/office/officeart/2005/8/layout/target3"/>
    <dgm:cxn modelId="{DE607243-30C0-4734-972D-7DD81CB91937}" type="presParOf" srcId="{17BDE6BF-FC1E-465A-9630-CF90F2C8D3F6}" destId="{C58C15F8-A169-4AB7-919B-090B7A4742B6}" srcOrd="22" destOrd="0" presId="urn:microsoft.com/office/officeart/2005/8/layout/target3"/>
    <dgm:cxn modelId="{B80ECCF2-E6B0-4933-9C32-C145C0A66E05}" type="presParOf" srcId="{17BDE6BF-FC1E-465A-9630-CF90F2C8D3F6}" destId="{E4B475FE-EEDE-4FEB-9C47-8C4944E8B3EA}" srcOrd="23" destOrd="0" presId="urn:microsoft.com/office/officeart/2005/8/layout/target3"/>
    <dgm:cxn modelId="{DEF3C9B9-66F5-46AA-A0FA-8D5383A6F4B3}" type="presParOf" srcId="{17BDE6BF-FC1E-465A-9630-CF90F2C8D3F6}" destId="{9B457050-54F8-434A-BC29-3499C315866D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98C83-FFC1-467F-8880-085DBE177270}">
      <dsp:nvSpPr>
        <dsp:cNvPr id="0" name=""/>
        <dsp:cNvSpPr/>
      </dsp:nvSpPr>
      <dsp:spPr>
        <a:xfrm>
          <a:off x="0" y="0"/>
          <a:ext cx="3603625" cy="36036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02188-2FCE-483F-89C5-30BBA0DFCCC3}">
      <dsp:nvSpPr>
        <dsp:cNvPr id="0" name=""/>
        <dsp:cNvSpPr/>
      </dsp:nvSpPr>
      <dsp:spPr>
        <a:xfrm>
          <a:off x="1801812" y="0"/>
          <a:ext cx="6459537" cy="360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Districts, BOCES, Bank Street College partnership</a:t>
          </a:r>
        </a:p>
      </dsp:txBody>
      <dsp:txXfrm>
        <a:off x="1801812" y="0"/>
        <a:ext cx="3229768" cy="576580"/>
      </dsp:txXfrm>
    </dsp:sp>
    <dsp:sp modelId="{5FBF79F4-2E88-4B67-B6CD-B7DDFAA5131A}">
      <dsp:nvSpPr>
        <dsp:cNvPr id="0" name=""/>
        <dsp:cNvSpPr/>
      </dsp:nvSpPr>
      <dsp:spPr>
        <a:xfrm>
          <a:off x="482205" y="628506"/>
          <a:ext cx="2846863" cy="28468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B46A1-E32F-4C1F-B5C1-88EED2BCBD93}">
      <dsp:nvSpPr>
        <dsp:cNvPr id="0" name=""/>
        <dsp:cNvSpPr/>
      </dsp:nvSpPr>
      <dsp:spPr>
        <a:xfrm>
          <a:off x="1801812" y="576580"/>
          <a:ext cx="6459537" cy="28468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Support structures</a:t>
          </a:r>
        </a:p>
      </dsp:txBody>
      <dsp:txXfrm>
        <a:off x="1801812" y="576580"/>
        <a:ext cx="3229768" cy="576579"/>
      </dsp:txXfrm>
    </dsp:sp>
    <dsp:sp modelId="{D5F99A87-2DF2-4608-8E31-A9106F562C06}">
      <dsp:nvSpPr>
        <dsp:cNvPr id="0" name=""/>
        <dsp:cNvSpPr/>
      </dsp:nvSpPr>
      <dsp:spPr>
        <a:xfrm>
          <a:off x="756761" y="1153160"/>
          <a:ext cx="2090102" cy="209010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A5F6-2746-4AB3-B98D-C9F937C85458}">
      <dsp:nvSpPr>
        <dsp:cNvPr id="0" name=""/>
        <dsp:cNvSpPr/>
      </dsp:nvSpPr>
      <dsp:spPr>
        <a:xfrm>
          <a:off x="1801812" y="1163924"/>
          <a:ext cx="6459537" cy="2090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Application and assessments</a:t>
          </a:r>
        </a:p>
      </dsp:txBody>
      <dsp:txXfrm>
        <a:off x="1801812" y="1163924"/>
        <a:ext cx="3229768" cy="576580"/>
      </dsp:txXfrm>
    </dsp:sp>
    <dsp:sp modelId="{BBB6C251-D45A-46E9-A036-E24D225571E2}">
      <dsp:nvSpPr>
        <dsp:cNvPr id="0" name=""/>
        <dsp:cNvSpPr/>
      </dsp:nvSpPr>
      <dsp:spPr>
        <a:xfrm>
          <a:off x="1135141" y="1729740"/>
          <a:ext cx="1333341" cy="133334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73917-1C52-4B51-8050-26F5E2D552CA}">
      <dsp:nvSpPr>
        <dsp:cNvPr id="0" name=""/>
        <dsp:cNvSpPr/>
      </dsp:nvSpPr>
      <dsp:spPr>
        <a:xfrm>
          <a:off x="1801812" y="1708219"/>
          <a:ext cx="6459537" cy="13333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Internship</a:t>
          </a:r>
        </a:p>
      </dsp:txBody>
      <dsp:txXfrm>
        <a:off x="1801812" y="1708219"/>
        <a:ext cx="3229768" cy="576579"/>
      </dsp:txXfrm>
    </dsp:sp>
    <dsp:sp modelId="{A8EA2F6B-029D-4C69-9ECF-0E740AA079F9}">
      <dsp:nvSpPr>
        <dsp:cNvPr id="0" name=""/>
        <dsp:cNvSpPr/>
      </dsp:nvSpPr>
      <dsp:spPr>
        <a:xfrm>
          <a:off x="1513522" y="2306320"/>
          <a:ext cx="576579" cy="5765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18FA0-E52B-452C-A9DE-C4D50BA94945}">
      <dsp:nvSpPr>
        <dsp:cNvPr id="0" name=""/>
        <dsp:cNvSpPr/>
      </dsp:nvSpPr>
      <dsp:spPr>
        <a:xfrm>
          <a:off x="1801812" y="2306320"/>
          <a:ext cx="6459537" cy="576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Course Content</a:t>
          </a:r>
        </a:p>
      </dsp:txBody>
      <dsp:txXfrm>
        <a:off x="1801812" y="2306320"/>
        <a:ext cx="3229768" cy="576579"/>
      </dsp:txXfrm>
    </dsp:sp>
    <dsp:sp modelId="{F2026F9C-387B-4A22-BA69-FE8819869269}">
      <dsp:nvSpPr>
        <dsp:cNvPr id="0" name=""/>
        <dsp:cNvSpPr/>
      </dsp:nvSpPr>
      <dsp:spPr>
        <a:xfrm>
          <a:off x="5031581" y="0"/>
          <a:ext cx="3229768" cy="57658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Superintendent nominated candidates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Shared tuition costs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Advisory board structure</a:t>
          </a:r>
        </a:p>
      </dsp:txBody>
      <dsp:txXfrm>
        <a:off x="5031581" y="0"/>
        <a:ext cx="3229768" cy="576580"/>
      </dsp:txXfrm>
    </dsp:sp>
    <dsp:sp modelId="{1DDDBAA3-6430-4A15-99C9-7444D11B62A2}">
      <dsp:nvSpPr>
        <dsp:cNvPr id="0" name=""/>
        <dsp:cNvSpPr/>
      </dsp:nvSpPr>
      <dsp:spPr>
        <a:xfrm>
          <a:off x="5031581" y="576580"/>
          <a:ext cx="3229768" cy="57657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Advisement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Conference group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Cohort</a:t>
          </a:r>
        </a:p>
      </dsp:txBody>
      <dsp:txXfrm>
        <a:off x="5031581" y="576580"/>
        <a:ext cx="3229768" cy="576579"/>
      </dsp:txXfrm>
    </dsp:sp>
    <dsp:sp modelId="{E9F4BB56-E8EA-4E67-B672-C23372263C7E}">
      <dsp:nvSpPr>
        <dsp:cNvPr id="0" name=""/>
        <dsp:cNvSpPr/>
      </dsp:nvSpPr>
      <dsp:spPr>
        <a:xfrm>
          <a:off x="5031581" y="1153160"/>
          <a:ext cx="3229768" cy="57658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Applied assignments and projects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Portfolio of standards-based accomplishments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District case study and action research project</a:t>
          </a:r>
        </a:p>
      </dsp:txBody>
      <dsp:txXfrm>
        <a:off x="5031581" y="1153160"/>
        <a:ext cx="3229768" cy="576580"/>
      </dsp:txXfrm>
    </dsp:sp>
    <dsp:sp modelId="{C58C15F8-A169-4AB7-919B-090B7A4742B6}">
      <dsp:nvSpPr>
        <dsp:cNvPr id="0" name=""/>
        <dsp:cNvSpPr/>
      </dsp:nvSpPr>
      <dsp:spPr>
        <a:xfrm>
          <a:off x="5031581" y="1729740"/>
          <a:ext cx="3229768" cy="57657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Two years, 600 hours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Building and district levels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Standards-based</a:t>
          </a:r>
        </a:p>
      </dsp:txBody>
      <dsp:txXfrm>
        <a:off x="5031581" y="1729740"/>
        <a:ext cx="3229768" cy="576579"/>
      </dsp:txXfrm>
    </dsp:sp>
    <dsp:sp modelId="{9B457050-54F8-434A-BC29-3499C315866D}">
      <dsp:nvSpPr>
        <dsp:cNvPr id="0" name=""/>
        <dsp:cNvSpPr/>
      </dsp:nvSpPr>
      <dsp:spPr>
        <a:xfrm>
          <a:off x="5031581" y="2306320"/>
          <a:ext cx="3229768" cy="57657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30 credits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Standards-based, thematic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Integrates theory and practice</a:t>
          </a:r>
        </a:p>
      </dsp:txBody>
      <dsp:txXfrm>
        <a:off x="5031581" y="2306320"/>
        <a:ext cx="3229768" cy="576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1438" cy="464503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804" y="0"/>
            <a:ext cx="2981438" cy="464503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861191B0-79B5-412B-9520-CE51C69DE5BB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312"/>
            <a:ext cx="2981438" cy="464503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804" y="8830312"/>
            <a:ext cx="2981438" cy="464503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245CD803-D41B-4379-8D92-DF11E080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61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850B96F4-CA41-4FC6-B087-6533E76FB86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5DE05407-6AFC-42D8-AF04-695F72BB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29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6BB821-A7BD-488A-BD0E-981B79848B0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935C458-7AB4-4B9E-856B-6A99750524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Ossining </a:t>
            </a:r>
            <a:r>
              <a:rPr lang="en-US" b="1" dirty="0" smtClean="0"/>
              <a:t>Leadership </a:t>
            </a:r>
            <a:r>
              <a:rPr lang="en-US" b="1" dirty="0"/>
              <a:t>P</a:t>
            </a:r>
            <a:r>
              <a:rPr lang="en-US" b="1" dirty="0" smtClean="0"/>
              <a:t>ipeline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to Principal Project Advisory Team  </a:t>
            </a:r>
          </a:p>
          <a:p>
            <a:r>
              <a:rPr lang="en-US" dirty="0" smtClean="0"/>
              <a:t>January 25,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7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Scenario: 2015-2016 School Year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295673"/>
              </p:ext>
            </p:extLst>
          </p:nvPr>
        </p:nvGraphicFramePr>
        <p:xfrm>
          <a:off x="1951038" y="2119313"/>
          <a:ext cx="82613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0675"/>
                <a:gridCol w="4130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Administrative</a:t>
                      </a:r>
                      <a:r>
                        <a:rPr lang="en-US" baseline="0" dirty="0" smtClean="0"/>
                        <a:t> Vacancies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Administrative</a:t>
                      </a:r>
                      <a:r>
                        <a:rPr lang="en-US" baseline="0" dirty="0" smtClean="0"/>
                        <a:t> Vacancies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Principal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 of Technology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Assistant Principals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Principal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filled by District FSLA candidates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filled by</a:t>
                      </a:r>
                      <a:r>
                        <a:rPr lang="en-US" baseline="0" dirty="0" smtClean="0"/>
                        <a:t> FSLA candidates (1- district supported, 1- out-of-District)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995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FSLA program benefits Ossining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Two-year program with a strong student-centered approach to school improvement and leadership that complements the district’s approach</a:t>
            </a:r>
          </a:p>
          <a:p>
            <a:r>
              <a:rPr lang="en-US" dirty="0"/>
              <a:t>Strong equity focus that prepares candidates to investigate learning opportunity disparities and explore solutions through action research</a:t>
            </a:r>
          </a:p>
          <a:p>
            <a:r>
              <a:rPr lang="en-US" dirty="0"/>
              <a:t>Two-year concurrent internship experience, that enables candidates to apply coursework to field work experiences in their schools</a:t>
            </a:r>
          </a:p>
          <a:p>
            <a:r>
              <a:rPr lang="en-US" dirty="0"/>
              <a:t>Draws on local district experiences and priorities and state policy developments in curriculum and field work planning, through the advisory committee continuous improvement process</a:t>
            </a:r>
          </a:p>
        </p:txBody>
      </p:sp>
    </p:spTree>
    <p:extLst>
      <p:ext uri="{BB962C8B-B14F-4D97-AF65-F5344CB8AC3E}">
        <p14:creationId xmlns:p14="http://schemas.microsoft.com/office/powerpoint/2010/main" val="203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Ossining benefits FSLA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Advisory committee input</a:t>
            </a:r>
          </a:p>
          <a:p>
            <a:r>
              <a:rPr lang="en-US" dirty="0"/>
              <a:t>Superintendent teaches in the program (Supervision and Professional Development)</a:t>
            </a:r>
          </a:p>
          <a:p>
            <a:r>
              <a:rPr lang="en-US" dirty="0"/>
              <a:t>Makes district initiatives available as learning experiences for conference group seminars</a:t>
            </a:r>
          </a:p>
          <a:p>
            <a:r>
              <a:rPr lang="en-US" dirty="0"/>
              <a:t>Partner in grant pursuits</a:t>
            </a:r>
          </a:p>
          <a:p>
            <a:pPr lvl="1"/>
            <a:r>
              <a:rPr lang="en-US" dirty="0"/>
              <a:t>TLQP</a:t>
            </a:r>
          </a:p>
          <a:p>
            <a:pPr lvl="1"/>
            <a:r>
              <a:rPr lang="en-US" dirty="0"/>
              <a:t>STLE</a:t>
            </a:r>
          </a:p>
        </p:txBody>
      </p:sp>
    </p:spTree>
    <p:extLst>
      <p:ext uri="{BB962C8B-B14F-4D97-AF65-F5344CB8AC3E}">
        <p14:creationId xmlns:p14="http://schemas.microsoft.com/office/powerpoint/2010/main" val="16451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697" y="796068"/>
            <a:ext cx="9286993" cy="1202485"/>
          </a:xfrm>
        </p:spPr>
        <p:txBody>
          <a:bodyPr>
            <a:normAutofit/>
          </a:bodyPr>
          <a:lstStyle/>
          <a:p>
            <a:r>
              <a:rPr lang="en-US" sz="3600" dirty="0"/>
              <a:t>Role of TLQP funding in supporting Ossining Leadership development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three-year grants (federal Title II-a funding) in partnership with Bank Street College, PNW BOCES and three other districts</a:t>
            </a:r>
          </a:p>
          <a:p>
            <a:r>
              <a:rPr lang="en-US" dirty="0"/>
              <a:t>Provides tuition support for 2-3 candidates per cohort, over two years (almost 60% of the total tuition costs)</a:t>
            </a:r>
          </a:p>
          <a:p>
            <a:r>
              <a:rPr lang="en-US" dirty="0"/>
              <a:t>Provides release time funds for 2-3 candidates per cohort, over two years (equivalent to .2 FTE per year)</a:t>
            </a:r>
          </a:p>
          <a:p>
            <a:r>
              <a:rPr lang="en-US" dirty="0"/>
              <a:t>Provides experts for leadership development institutes that address regional equity priorities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smtClean="0"/>
              <a:t>us…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Ray Sanchez, </a:t>
            </a:r>
            <a:r>
              <a:rPr lang="en-US" dirty="0" smtClean="0"/>
              <a:t>Superintendent</a:t>
            </a:r>
            <a:endParaRPr lang="en-US" dirty="0"/>
          </a:p>
          <a:p>
            <a:pPr lvl="1"/>
            <a:r>
              <a:rPr lang="en-US" dirty="0"/>
              <a:t>FSLA graduate</a:t>
            </a:r>
          </a:p>
          <a:p>
            <a:pPr lvl="1"/>
            <a:r>
              <a:rPr lang="en-US" dirty="0" err="1"/>
              <a:t>EdD</a:t>
            </a:r>
            <a:endParaRPr lang="en-US" dirty="0"/>
          </a:p>
          <a:p>
            <a:pPr lvl="1"/>
            <a:r>
              <a:rPr lang="en-US" dirty="0"/>
              <a:t>UCEA </a:t>
            </a:r>
            <a:r>
              <a:rPr lang="en-US" dirty="0" smtClean="0"/>
              <a:t>recognition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/>
              <a:t>Nancy de la Cruz-Arroyo, Supervisor of </a:t>
            </a:r>
            <a:r>
              <a:rPr lang="en-US" dirty="0" smtClean="0"/>
              <a:t>Early Childhood &amp; Funded Programs</a:t>
            </a:r>
          </a:p>
        </p:txBody>
      </p:sp>
    </p:spTree>
    <p:extLst>
      <p:ext uri="{BB962C8B-B14F-4D97-AF65-F5344CB8AC3E}">
        <p14:creationId xmlns:p14="http://schemas.microsoft.com/office/powerpoint/2010/main" val="39548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</a:t>
            </a:r>
            <a:r>
              <a:rPr lang="en-US" dirty="0" smtClean="0"/>
              <a:t>the Ossining </a:t>
            </a:r>
            <a:r>
              <a:rPr lang="en-US" dirty="0"/>
              <a:t>Union Free School District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63" y="2506531"/>
            <a:ext cx="7444291" cy="366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the Ossining Union Free School District</a:t>
            </a:r>
            <a:endParaRPr lang="es-EC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Educationally</a:t>
            </a:r>
          </a:p>
          <a:p>
            <a:pPr lvl="1"/>
            <a:r>
              <a:rPr lang="en-US" dirty="0" smtClean="0"/>
              <a:t>Princeton Plan</a:t>
            </a:r>
          </a:p>
          <a:p>
            <a:pPr lvl="1"/>
            <a:r>
              <a:rPr lang="en-US" dirty="0" smtClean="0"/>
              <a:t>Early Literacy/Family Literacy Program</a:t>
            </a:r>
          </a:p>
          <a:p>
            <a:pPr lvl="1"/>
            <a:r>
              <a:rPr lang="en-US" dirty="0" smtClean="0"/>
              <a:t>Full-Day Pre-Kindergarten</a:t>
            </a:r>
          </a:p>
          <a:p>
            <a:pPr lvl="1"/>
            <a:r>
              <a:rPr lang="en-US" dirty="0" smtClean="0"/>
              <a:t>Dual Language Programs</a:t>
            </a:r>
          </a:p>
          <a:p>
            <a:pPr lvl="1"/>
            <a:r>
              <a:rPr lang="en-US" dirty="0" smtClean="0"/>
              <a:t>Science Scholars</a:t>
            </a:r>
          </a:p>
          <a:p>
            <a:pPr lvl="1"/>
            <a:r>
              <a:rPr lang="en-US" dirty="0" smtClean="0"/>
              <a:t>Full-Service School Model</a:t>
            </a:r>
          </a:p>
          <a:p>
            <a:pPr lvl="1"/>
            <a:r>
              <a:rPr lang="en-US" dirty="0" smtClean="0"/>
              <a:t>Secondary/Post-Secondary partnerships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6504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blocks for educational </a:t>
            </a:r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Cultivating teacher </a:t>
            </a:r>
            <a:r>
              <a:rPr lang="en-US" dirty="0" smtClean="0"/>
              <a:t>leadership</a:t>
            </a:r>
          </a:p>
          <a:p>
            <a:r>
              <a:rPr lang="en-US" dirty="0"/>
              <a:t>District-based leadership development</a:t>
            </a:r>
          </a:p>
          <a:p>
            <a:pPr lvl="1"/>
            <a:r>
              <a:rPr lang="en-US" dirty="0" smtClean="0"/>
              <a:t>Sustained professional development</a:t>
            </a:r>
          </a:p>
          <a:p>
            <a:pPr lvl="1"/>
            <a:r>
              <a:rPr lang="en-US" dirty="0" smtClean="0"/>
              <a:t>Strengthening Teacher &amp; Leader Effectiveness Grants </a:t>
            </a:r>
            <a:endParaRPr lang="en-US" dirty="0"/>
          </a:p>
          <a:p>
            <a:r>
              <a:rPr lang="en-US" dirty="0"/>
              <a:t>FSLA as formal leadership preparation</a:t>
            </a:r>
          </a:p>
          <a:p>
            <a:pPr lvl="1"/>
            <a:r>
              <a:rPr lang="en-US" dirty="0"/>
              <a:t>Promoting promising candidates</a:t>
            </a:r>
          </a:p>
          <a:p>
            <a:pPr lvl="1"/>
            <a:r>
              <a:rPr lang="en-US" dirty="0"/>
              <a:t>Creating leadership opportunities as part of preparation</a:t>
            </a:r>
          </a:p>
          <a:p>
            <a:r>
              <a:rPr lang="en-US" dirty="0" smtClean="0"/>
              <a:t>Action </a:t>
            </a:r>
            <a:r>
              <a:rPr lang="en-US" dirty="0"/>
              <a:t>Collaborative Network</a:t>
            </a:r>
          </a:p>
        </p:txBody>
      </p:sp>
    </p:spTree>
    <p:extLst>
      <p:ext uri="{BB962C8B-B14F-4D97-AF65-F5344CB8AC3E}">
        <p14:creationId xmlns:p14="http://schemas.microsoft.com/office/powerpoint/2010/main" val="42629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3062" y="839098"/>
            <a:ext cx="9286993" cy="1202485"/>
          </a:xfrm>
        </p:spPr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STLE Effective Practices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>
                <a:solidFill>
                  <a:prstClr val="black"/>
                </a:solidFill>
                <a:latin typeface="Franklin Gothic Book"/>
                <a:ea typeface="+mn-ea"/>
                <a:cs typeface="+mn-cs"/>
              </a:rPr>
              <a:t>Career ladder pathway models for teachers and leaders </a:t>
            </a:r>
            <a:r>
              <a:rPr lang="en-US" sz="2400" dirty="0">
                <a:solidFill>
                  <a:prstClr val="black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Franklin Gothic Book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922" y="2334410"/>
            <a:ext cx="8233187" cy="36038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Clearly define and align professional development expectations for teacher and principal leaders</a:t>
            </a:r>
            <a:r>
              <a:rPr lang="en-US" dirty="0" smtClean="0"/>
              <a:t>.</a:t>
            </a:r>
          </a:p>
          <a:p>
            <a:r>
              <a:rPr lang="en-US" dirty="0"/>
              <a:t>Develop and implement a refined </a:t>
            </a:r>
            <a:r>
              <a:rPr lang="en-US" dirty="0" smtClean="0"/>
              <a:t>human resources management process </a:t>
            </a:r>
            <a:r>
              <a:rPr lang="en-US" dirty="0"/>
              <a:t>to ensure high quality teacher and principal leaders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Build supportive communities of leaders </a:t>
            </a:r>
            <a:r>
              <a:rPr lang="en-US" dirty="0" smtClean="0"/>
              <a:t>and </a:t>
            </a:r>
            <a:r>
              <a:rPr lang="en-US" dirty="0"/>
              <a:t>provide opportunities to develop and share </a:t>
            </a:r>
            <a:r>
              <a:rPr lang="en-US" dirty="0" smtClean="0"/>
              <a:t>expertise, thereby building </a:t>
            </a:r>
            <a:r>
              <a:rPr lang="en-US" dirty="0"/>
              <a:t>capacity </a:t>
            </a:r>
            <a:r>
              <a:rPr lang="en-US" dirty="0" smtClean="0"/>
              <a:t>and extending  </a:t>
            </a:r>
            <a:r>
              <a:rPr lang="en-US" dirty="0"/>
              <a:t>the influence of the most effective educators throughout the district </a:t>
            </a:r>
          </a:p>
          <a:p>
            <a:r>
              <a:rPr lang="en-US" b="1" dirty="0" smtClean="0"/>
              <a:t>Partner</a:t>
            </a:r>
            <a:r>
              <a:rPr lang="en-US" dirty="0" smtClean="0"/>
              <a:t> </a:t>
            </a:r>
            <a:r>
              <a:rPr lang="en-US" b="1" dirty="0"/>
              <a:t>with local IHEs </a:t>
            </a:r>
            <a:r>
              <a:rPr lang="en-US" b="1" dirty="0" smtClean="0"/>
              <a:t>dedicated </a:t>
            </a:r>
            <a:r>
              <a:rPr lang="en-US" b="1" dirty="0"/>
              <a:t>to building teacher and principal leaders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97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About Future School Leaders Academy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365023"/>
              </p:ext>
            </p:extLst>
          </p:nvPr>
        </p:nvGraphicFramePr>
        <p:xfrm>
          <a:off x="1951038" y="2119313"/>
          <a:ext cx="8261350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122" y="365760"/>
            <a:ext cx="9286993" cy="1202485"/>
          </a:xfrm>
        </p:spPr>
        <p:txBody>
          <a:bodyPr/>
          <a:lstStyle/>
          <a:p>
            <a:r>
              <a:rPr lang="en-US" dirty="0"/>
              <a:t>FSLA track record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00954"/>
              </p:ext>
            </p:extLst>
          </p:nvPr>
        </p:nvGraphicFramePr>
        <p:xfrm>
          <a:off x="1753496" y="1290917"/>
          <a:ext cx="8046721" cy="483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095">
                  <a:extLst>
                    <a:ext uri="{9D8B030D-6E8A-4147-A177-3AD203B41FA5}">
                      <a16:colId xmlns="" xmlns:a16="http://schemas.microsoft.com/office/drawing/2014/main" val="136571554"/>
                    </a:ext>
                  </a:extLst>
                </a:gridCol>
                <a:gridCol w="2546477">
                  <a:extLst>
                    <a:ext uri="{9D8B030D-6E8A-4147-A177-3AD203B41FA5}">
                      <a16:colId xmlns="" xmlns:a16="http://schemas.microsoft.com/office/drawing/2014/main" val="595477431"/>
                    </a:ext>
                  </a:extLst>
                </a:gridCol>
                <a:gridCol w="1793443">
                  <a:extLst>
                    <a:ext uri="{9D8B030D-6E8A-4147-A177-3AD203B41FA5}">
                      <a16:colId xmlns="" xmlns:a16="http://schemas.microsoft.com/office/drawing/2014/main" val="4025574512"/>
                    </a:ext>
                  </a:extLst>
                </a:gridCol>
                <a:gridCol w="2283706">
                  <a:extLst>
                    <a:ext uri="{9D8B030D-6E8A-4147-A177-3AD203B41FA5}">
                      <a16:colId xmlns="" xmlns:a16="http://schemas.microsoft.com/office/drawing/2014/main" val="1398427884"/>
                    </a:ext>
                  </a:extLst>
                </a:gridCol>
              </a:tblGrid>
              <a:tr h="12425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Cohort </a:t>
                      </a:r>
                      <a:r>
                        <a:rPr lang="en-US" sz="1600" dirty="0" smtClean="0"/>
                        <a:t>years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Number of candidates</a:t>
                      </a:r>
                      <a:r>
                        <a:rPr lang="en-US" sz="1600" baseline="0" dirty="0"/>
                        <a:t> prepared</a:t>
                      </a:r>
                      <a:endParaRPr lang="en-US" sz="1600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Number ever advanced into certified leadership positions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Current school and district leaders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177029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1999-2005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1987251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2005-2007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932540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2007-2009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9277577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2009-2011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39166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2011-2013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0292732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2013-2015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0942011"/>
                  </a:ext>
                </a:extLst>
              </a:tr>
              <a:tr h="5897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(on track to graduate)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1234295"/>
                  </a:ext>
                </a:extLst>
              </a:tr>
              <a:tr h="4188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2017-2019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(nominated)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172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6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Ossining school and district leaders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196074"/>
              </p:ext>
            </p:extLst>
          </p:nvPr>
        </p:nvGraphicFramePr>
        <p:xfrm>
          <a:off x="3087442" y="1871830"/>
          <a:ext cx="7512538" cy="409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4119">
                  <a:extLst>
                    <a:ext uri="{9D8B030D-6E8A-4147-A177-3AD203B41FA5}">
                      <a16:colId xmlns="" xmlns:a16="http://schemas.microsoft.com/office/drawing/2014/main" val="3963703141"/>
                    </a:ext>
                  </a:extLst>
                </a:gridCol>
                <a:gridCol w="1885920">
                  <a:extLst>
                    <a:ext uri="{9D8B030D-6E8A-4147-A177-3AD203B41FA5}">
                      <a16:colId xmlns="" xmlns:a16="http://schemas.microsoft.com/office/drawing/2014/main" val="2056015959"/>
                    </a:ext>
                  </a:extLst>
                </a:gridCol>
                <a:gridCol w="1792499">
                  <a:extLst>
                    <a:ext uri="{9D8B030D-6E8A-4147-A177-3AD203B41FA5}">
                      <a16:colId xmlns="" xmlns:a16="http://schemas.microsoft.com/office/drawing/2014/main" val="3050635080"/>
                    </a:ext>
                  </a:extLst>
                </a:gridCol>
              </a:tblGrid>
              <a:tr h="598335"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FSLA</a:t>
                      </a:r>
                      <a:r>
                        <a:rPr lang="en-US" baseline="0" dirty="0"/>
                        <a:t> prepared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285140"/>
                  </a:ext>
                </a:extLst>
              </a:tr>
              <a:tr h="1103210">
                <a:tc>
                  <a:txBody>
                    <a:bodyPr/>
                    <a:lstStyle/>
                    <a:p>
                      <a:r>
                        <a:rPr lang="en-US" sz="2000" dirty="0"/>
                        <a:t>Assistant principals and other </a:t>
                      </a:r>
                      <a:r>
                        <a:rPr lang="en-US" sz="2000" dirty="0" smtClean="0"/>
                        <a:t>certified</a:t>
                      </a:r>
                      <a:r>
                        <a:rPr lang="en-US" sz="2000" baseline="0" dirty="0" smtClean="0"/>
                        <a:t> building level leaders (</a:t>
                      </a:r>
                      <a:r>
                        <a:rPr lang="en-US" sz="2000" baseline="0" dirty="0"/>
                        <a:t>not principal)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8294360"/>
                  </a:ext>
                </a:extLst>
              </a:tr>
              <a:tr h="416769">
                <a:tc>
                  <a:txBody>
                    <a:bodyPr/>
                    <a:lstStyle/>
                    <a:p>
                      <a:r>
                        <a:rPr lang="en-US" sz="2000" dirty="0"/>
                        <a:t>Principals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7355982"/>
                  </a:ext>
                </a:extLst>
              </a:tr>
              <a:tr h="1103210">
                <a:tc>
                  <a:txBody>
                    <a:bodyPr/>
                    <a:lstStyle/>
                    <a:p>
                      <a:r>
                        <a:rPr lang="en-US" sz="2000" dirty="0"/>
                        <a:t>Central district</a:t>
                      </a:r>
                      <a:r>
                        <a:rPr lang="en-US" sz="2000" baseline="0" dirty="0"/>
                        <a:t> supervisors and assistant superintendents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603104"/>
                  </a:ext>
                </a:extLst>
              </a:tr>
              <a:tr h="416769">
                <a:tc>
                  <a:txBody>
                    <a:bodyPr/>
                    <a:lstStyle/>
                    <a:p>
                      <a:r>
                        <a:rPr lang="en-US" sz="2000" dirty="0"/>
                        <a:t>Superintendent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5445203"/>
                  </a:ext>
                </a:extLst>
              </a:tr>
              <a:tr h="416769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696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2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4565</TotalTime>
  <Words>590</Words>
  <Application>Microsoft Office PowerPoint</Application>
  <PresentationFormat>Custom</PresentationFormat>
  <Paragraphs>129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Pushpin</vt:lpstr>
      <vt:lpstr>Ossining Leadership Pipeline</vt:lpstr>
      <vt:lpstr>About us…</vt:lpstr>
      <vt:lpstr>About the Ossining Union Free School District</vt:lpstr>
      <vt:lpstr>About the Ossining Union Free School District</vt:lpstr>
      <vt:lpstr>Building blocks for educational leadership</vt:lpstr>
      <vt:lpstr> STLE Effective Practices  Career ladder pathway models for teachers and leaders  </vt:lpstr>
      <vt:lpstr>About Future School Leaders Academy</vt:lpstr>
      <vt:lpstr>FSLA track record</vt:lpstr>
      <vt:lpstr>Ossining school and district leaders</vt:lpstr>
      <vt:lpstr>Scenario: 2015-2016 School Year </vt:lpstr>
      <vt:lpstr>How FSLA program benefits Ossining</vt:lpstr>
      <vt:lpstr>How Ossining benefits FSLA</vt:lpstr>
      <vt:lpstr>Role of TLQP funding in supporting Ossining Leadership development pipeline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Ossining leadership pipeline</dc:title>
  <dc:creator>Margaret Orr</dc:creator>
  <cp:lastModifiedBy>Kenneth Turner</cp:lastModifiedBy>
  <cp:revision>26</cp:revision>
  <cp:lastPrinted>2017-01-12T15:01:20Z</cp:lastPrinted>
  <dcterms:created xsi:type="dcterms:W3CDTF">2016-12-21T17:36:42Z</dcterms:created>
  <dcterms:modified xsi:type="dcterms:W3CDTF">2017-01-12T15:01:38Z</dcterms:modified>
</cp:coreProperties>
</file>