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0"/>
  </p:notesMasterIdLst>
  <p:handoutMasterIdLst>
    <p:handoutMasterId r:id="rId31"/>
  </p:handoutMasterIdLst>
  <p:sldIdLst>
    <p:sldId id="309" r:id="rId2"/>
    <p:sldId id="375" r:id="rId3"/>
    <p:sldId id="274" r:id="rId4"/>
    <p:sldId id="271" r:id="rId5"/>
    <p:sldId id="349" r:id="rId6"/>
    <p:sldId id="305" r:id="rId7"/>
    <p:sldId id="337" r:id="rId8"/>
    <p:sldId id="310" r:id="rId9"/>
    <p:sldId id="311" r:id="rId10"/>
    <p:sldId id="312" r:id="rId11"/>
    <p:sldId id="313" r:id="rId12"/>
    <p:sldId id="350" r:id="rId13"/>
    <p:sldId id="287" r:id="rId14"/>
    <p:sldId id="351" r:id="rId15"/>
    <p:sldId id="363" r:id="rId16"/>
    <p:sldId id="364" r:id="rId17"/>
    <p:sldId id="368" r:id="rId18"/>
    <p:sldId id="369" r:id="rId19"/>
    <p:sldId id="370" r:id="rId20"/>
    <p:sldId id="371" r:id="rId21"/>
    <p:sldId id="372" r:id="rId22"/>
    <p:sldId id="373" r:id="rId23"/>
    <p:sldId id="365" r:id="rId24"/>
    <p:sldId id="366" r:id="rId25"/>
    <p:sldId id="367" r:id="rId26"/>
    <p:sldId id="374" r:id="rId27"/>
    <p:sldId id="376" r:id="rId28"/>
    <p:sldId id="357" r:id="rId2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53"/>
    <p:restoredTop sz="80714" autoAdjust="0"/>
  </p:normalViewPr>
  <p:slideViewPr>
    <p:cSldViewPr snapToGrid="0" snapToObjects="1">
      <p:cViewPr>
        <p:scale>
          <a:sx n="73" d="100"/>
          <a:sy n="73" d="100"/>
        </p:scale>
        <p:origin x="-168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880E2E8-2481-C847-B6B6-0FA53863E2F6}" type="doc">
      <dgm:prSet loTypeId="urn:microsoft.com/office/officeart/2005/8/layout/matrix3" loCatId="" qsTypeId="urn:microsoft.com/office/officeart/2005/8/quickstyle/simple4" qsCatId="simple" csTypeId="urn:microsoft.com/office/officeart/2005/8/colors/accent1_2" csCatId="accent1" phldr="1"/>
      <dgm:spPr/>
    </dgm:pt>
    <dgm:pt modelId="{84D7542F-7016-EE41-B8DC-7144C7539D19}">
      <dgm:prSet phldrT="[Text]"/>
      <dgm:spPr/>
      <dgm:t>
        <a:bodyPr/>
        <a:lstStyle/>
        <a:p>
          <a:r>
            <a:rPr lang="en-US" b="1" dirty="0" smtClean="0">
              <a:solidFill>
                <a:schemeClr val="tx1"/>
              </a:solidFill>
            </a:rPr>
            <a:t>Which audiences they inform</a:t>
          </a:r>
          <a:endParaRPr lang="en-US" b="1" dirty="0">
            <a:solidFill>
              <a:schemeClr val="tx1"/>
            </a:solidFill>
          </a:endParaRPr>
        </a:p>
      </dgm:t>
    </dgm:pt>
    <dgm:pt modelId="{13E8064E-BDC6-294F-BFA7-71B74855BCCC}" type="parTrans" cxnId="{92361C5D-EDAA-E64D-8DCE-3D416D4B498A}">
      <dgm:prSet/>
      <dgm:spPr/>
      <dgm:t>
        <a:bodyPr/>
        <a:lstStyle/>
        <a:p>
          <a:endParaRPr lang="en-US"/>
        </a:p>
      </dgm:t>
    </dgm:pt>
    <dgm:pt modelId="{F75EC1A1-1972-534E-89BB-AA918632ECF2}" type="sibTrans" cxnId="{92361C5D-EDAA-E64D-8DCE-3D416D4B498A}">
      <dgm:prSet/>
      <dgm:spPr/>
      <dgm:t>
        <a:bodyPr/>
        <a:lstStyle/>
        <a:p>
          <a:endParaRPr lang="en-US"/>
        </a:p>
      </dgm:t>
    </dgm:pt>
    <dgm:pt modelId="{737745AD-33D9-0240-BFFD-40204A6F6E63}">
      <dgm:prSet phldrT="[Text]"/>
      <dgm:spPr/>
      <dgm:t>
        <a:bodyPr/>
        <a:lstStyle/>
        <a:p>
          <a:r>
            <a:rPr lang="en-US" b="1" dirty="0" smtClean="0">
              <a:solidFill>
                <a:schemeClr val="tx1"/>
              </a:solidFill>
            </a:rPr>
            <a:t>What positions</a:t>
          </a:r>
          <a:r>
            <a:rPr lang="en-US" b="1" baseline="0" dirty="0" smtClean="0">
              <a:solidFill>
                <a:schemeClr val="tx1"/>
              </a:solidFill>
            </a:rPr>
            <a:t> they describe and to what level of specificity</a:t>
          </a:r>
          <a:endParaRPr lang="en-US" b="0" dirty="0">
            <a:solidFill>
              <a:schemeClr val="tx1"/>
            </a:solidFill>
          </a:endParaRPr>
        </a:p>
      </dgm:t>
    </dgm:pt>
    <dgm:pt modelId="{235578A6-658D-C341-995C-102C11B308E6}" type="parTrans" cxnId="{9107AA6B-0F72-324F-B2F8-C3FD151731D6}">
      <dgm:prSet/>
      <dgm:spPr/>
      <dgm:t>
        <a:bodyPr/>
        <a:lstStyle/>
        <a:p>
          <a:endParaRPr lang="en-US"/>
        </a:p>
      </dgm:t>
    </dgm:pt>
    <dgm:pt modelId="{8CBE3D94-44F4-B540-8E41-4BE95D5A72DF}" type="sibTrans" cxnId="{9107AA6B-0F72-324F-B2F8-C3FD151731D6}">
      <dgm:prSet/>
      <dgm:spPr/>
      <dgm:t>
        <a:bodyPr/>
        <a:lstStyle/>
        <a:p>
          <a:endParaRPr lang="en-US"/>
        </a:p>
      </dgm:t>
    </dgm:pt>
    <dgm:pt modelId="{C614C717-80F6-0241-9A39-E2F22ED7002A}">
      <dgm:prSet phldrT="[Text]"/>
      <dgm:spPr/>
      <dgm:t>
        <a:bodyPr/>
        <a:lstStyle/>
        <a:p>
          <a:r>
            <a:rPr lang="en-US" b="1" dirty="0" smtClean="0">
              <a:solidFill>
                <a:schemeClr val="tx1"/>
              </a:solidFill>
            </a:rPr>
            <a:t>Where</a:t>
          </a:r>
          <a:r>
            <a:rPr lang="en-US" b="1" baseline="0" dirty="0" smtClean="0">
              <a:solidFill>
                <a:schemeClr val="tx1"/>
              </a:solidFill>
            </a:rPr>
            <a:t> they focus, within the leadership career spectrum </a:t>
          </a:r>
          <a:endParaRPr lang="en-US" b="0" dirty="0">
            <a:solidFill>
              <a:schemeClr val="tx1"/>
            </a:solidFill>
          </a:endParaRPr>
        </a:p>
      </dgm:t>
    </dgm:pt>
    <dgm:pt modelId="{04CADA3E-A8D3-AA4C-BBE3-956E066B1E71}" type="parTrans" cxnId="{9D8DB5A7-BBF8-7748-941C-AA983751B8B7}">
      <dgm:prSet/>
      <dgm:spPr/>
      <dgm:t>
        <a:bodyPr/>
        <a:lstStyle/>
        <a:p>
          <a:endParaRPr lang="en-US"/>
        </a:p>
      </dgm:t>
    </dgm:pt>
    <dgm:pt modelId="{183F5E93-B1BA-A749-B4E7-6386A4EAB26C}" type="sibTrans" cxnId="{9D8DB5A7-BBF8-7748-941C-AA983751B8B7}">
      <dgm:prSet/>
      <dgm:spPr/>
      <dgm:t>
        <a:bodyPr/>
        <a:lstStyle/>
        <a:p>
          <a:endParaRPr lang="en-US"/>
        </a:p>
      </dgm:t>
    </dgm:pt>
    <dgm:pt modelId="{61412DE1-3F7E-AE4E-9703-30B1F0CEF410}">
      <dgm:prSet phldrT="[Text]"/>
      <dgm:spPr/>
      <dgm:t>
        <a:bodyPr/>
        <a:lstStyle/>
        <a:p>
          <a:r>
            <a:rPr lang="en-US" b="1" dirty="0" smtClean="0">
              <a:solidFill>
                <a:schemeClr val="tx1"/>
              </a:solidFill>
            </a:rPr>
            <a:t>How they are used</a:t>
          </a:r>
          <a:endParaRPr lang="en-US" dirty="0"/>
        </a:p>
      </dgm:t>
    </dgm:pt>
    <dgm:pt modelId="{CA1ECADD-D6ED-4A4D-B597-6CFD9DBF0924}" type="parTrans" cxnId="{9B54E149-D166-AE4D-8FDC-1AEF32DF660C}">
      <dgm:prSet/>
      <dgm:spPr/>
    </dgm:pt>
    <dgm:pt modelId="{2E271FE7-FF37-FD48-AB20-E05A0BEC35BF}" type="sibTrans" cxnId="{9B54E149-D166-AE4D-8FDC-1AEF32DF660C}">
      <dgm:prSet/>
      <dgm:spPr/>
    </dgm:pt>
    <dgm:pt modelId="{830EF294-7BCB-7343-AF25-483DB32ED13D}" type="pres">
      <dgm:prSet presAssocID="{4880E2E8-2481-C847-B6B6-0FA53863E2F6}" presName="matrix" presStyleCnt="0">
        <dgm:presLayoutVars>
          <dgm:chMax val="1"/>
          <dgm:dir/>
          <dgm:resizeHandles val="exact"/>
        </dgm:presLayoutVars>
      </dgm:prSet>
      <dgm:spPr/>
    </dgm:pt>
    <dgm:pt modelId="{90DA7C80-F72D-C349-9A66-03FBF69A7D31}" type="pres">
      <dgm:prSet presAssocID="{4880E2E8-2481-C847-B6B6-0FA53863E2F6}" presName="diamond" presStyleLbl="bgShp" presStyleIdx="0" presStyleCnt="1"/>
      <dgm:spPr/>
    </dgm:pt>
    <dgm:pt modelId="{EC207857-C904-1C4A-AE35-0F58B98C3B31}" type="pres">
      <dgm:prSet presAssocID="{4880E2E8-2481-C847-B6B6-0FA53863E2F6}" presName="quad1" presStyleLbl="node1" presStyleIdx="0" presStyleCnt="4">
        <dgm:presLayoutVars>
          <dgm:chMax val="0"/>
          <dgm:chPref val="0"/>
          <dgm:bulletEnabled val="1"/>
        </dgm:presLayoutVars>
      </dgm:prSet>
      <dgm:spPr/>
      <dgm:t>
        <a:bodyPr/>
        <a:lstStyle/>
        <a:p>
          <a:endParaRPr lang="en-US"/>
        </a:p>
      </dgm:t>
    </dgm:pt>
    <dgm:pt modelId="{34A0A4D2-4B59-AE42-9453-846A1847F499}" type="pres">
      <dgm:prSet presAssocID="{4880E2E8-2481-C847-B6B6-0FA53863E2F6}" presName="quad2" presStyleLbl="node1" presStyleIdx="1" presStyleCnt="4">
        <dgm:presLayoutVars>
          <dgm:chMax val="0"/>
          <dgm:chPref val="0"/>
          <dgm:bulletEnabled val="1"/>
        </dgm:presLayoutVars>
      </dgm:prSet>
      <dgm:spPr/>
      <dgm:t>
        <a:bodyPr/>
        <a:lstStyle/>
        <a:p>
          <a:endParaRPr lang="en-US"/>
        </a:p>
      </dgm:t>
    </dgm:pt>
    <dgm:pt modelId="{EC771506-2CCB-6E43-9DA4-6F526ACB2999}" type="pres">
      <dgm:prSet presAssocID="{4880E2E8-2481-C847-B6B6-0FA53863E2F6}" presName="quad3" presStyleLbl="node1" presStyleIdx="2" presStyleCnt="4">
        <dgm:presLayoutVars>
          <dgm:chMax val="0"/>
          <dgm:chPref val="0"/>
          <dgm:bulletEnabled val="1"/>
        </dgm:presLayoutVars>
      </dgm:prSet>
      <dgm:spPr/>
      <dgm:t>
        <a:bodyPr/>
        <a:lstStyle/>
        <a:p>
          <a:endParaRPr lang="en-US"/>
        </a:p>
      </dgm:t>
    </dgm:pt>
    <dgm:pt modelId="{BA87077C-65D0-AF47-A98C-3D7B4C169629}" type="pres">
      <dgm:prSet presAssocID="{4880E2E8-2481-C847-B6B6-0FA53863E2F6}" presName="quad4" presStyleLbl="node1" presStyleIdx="3" presStyleCnt="4">
        <dgm:presLayoutVars>
          <dgm:chMax val="0"/>
          <dgm:chPref val="0"/>
          <dgm:bulletEnabled val="1"/>
        </dgm:presLayoutVars>
      </dgm:prSet>
      <dgm:spPr/>
      <dgm:t>
        <a:bodyPr/>
        <a:lstStyle/>
        <a:p>
          <a:endParaRPr lang="en-US"/>
        </a:p>
      </dgm:t>
    </dgm:pt>
  </dgm:ptLst>
  <dgm:cxnLst>
    <dgm:cxn modelId="{9B54E149-D166-AE4D-8FDC-1AEF32DF660C}" srcId="{4880E2E8-2481-C847-B6B6-0FA53863E2F6}" destId="{61412DE1-3F7E-AE4E-9703-30B1F0CEF410}" srcOrd="3" destOrd="0" parTransId="{CA1ECADD-D6ED-4A4D-B597-6CFD9DBF0924}" sibTransId="{2E271FE7-FF37-FD48-AB20-E05A0BEC35BF}"/>
    <dgm:cxn modelId="{855E211F-E222-6345-95B0-B10432482FB4}" type="presOf" srcId="{84D7542F-7016-EE41-B8DC-7144C7539D19}" destId="{EC207857-C904-1C4A-AE35-0F58B98C3B31}" srcOrd="0" destOrd="0" presId="urn:microsoft.com/office/officeart/2005/8/layout/matrix3"/>
    <dgm:cxn modelId="{68A6AD25-F017-C64B-9AD3-8EFD77C533A3}" type="presOf" srcId="{C614C717-80F6-0241-9A39-E2F22ED7002A}" destId="{34A0A4D2-4B59-AE42-9453-846A1847F499}" srcOrd="0" destOrd="0" presId="urn:microsoft.com/office/officeart/2005/8/layout/matrix3"/>
    <dgm:cxn modelId="{9D8DB5A7-BBF8-7748-941C-AA983751B8B7}" srcId="{4880E2E8-2481-C847-B6B6-0FA53863E2F6}" destId="{C614C717-80F6-0241-9A39-E2F22ED7002A}" srcOrd="1" destOrd="0" parTransId="{04CADA3E-A8D3-AA4C-BBE3-956E066B1E71}" sibTransId="{183F5E93-B1BA-A749-B4E7-6386A4EAB26C}"/>
    <dgm:cxn modelId="{9107AA6B-0F72-324F-B2F8-C3FD151731D6}" srcId="{4880E2E8-2481-C847-B6B6-0FA53863E2F6}" destId="{737745AD-33D9-0240-BFFD-40204A6F6E63}" srcOrd="2" destOrd="0" parTransId="{235578A6-658D-C341-995C-102C11B308E6}" sibTransId="{8CBE3D94-44F4-B540-8E41-4BE95D5A72DF}"/>
    <dgm:cxn modelId="{142D02B5-24D5-C848-B747-6C633547B4CD}" type="presOf" srcId="{4880E2E8-2481-C847-B6B6-0FA53863E2F6}" destId="{830EF294-7BCB-7343-AF25-483DB32ED13D}" srcOrd="0" destOrd="0" presId="urn:microsoft.com/office/officeart/2005/8/layout/matrix3"/>
    <dgm:cxn modelId="{92361C5D-EDAA-E64D-8DCE-3D416D4B498A}" srcId="{4880E2E8-2481-C847-B6B6-0FA53863E2F6}" destId="{84D7542F-7016-EE41-B8DC-7144C7539D19}" srcOrd="0" destOrd="0" parTransId="{13E8064E-BDC6-294F-BFA7-71B74855BCCC}" sibTransId="{F75EC1A1-1972-534E-89BB-AA918632ECF2}"/>
    <dgm:cxn modelId="{ECDFFB39-3878-3546-8DE9-148193177440}" type="presOf" srcId="{737745AD-33D9-0240-BFFD-40204A6F6E63}" destId="{EC771506-2CCB-6E43-9DA4-6F526ACB2999}" srcOrd="0" destOrd="0" presId="urn:microsoft.com/office/officeart/2005/8/layout/matrix3"/>
    <dgm:cxn modelId="{3B4AC98F-279F-2447-9017-15D20A7F4E08}" type="presOf" srcId="{61412DE1-3F7E-AE4E-9703-30B1F0CEF410}" destId="{BA87077C-65D0-AF47-A98C-3D7B4C169629}" srcOrd="0" destOrd="0" presId="urn:microsoft.com/office/officeart/2005/8/layout/matrix3"/>
    <dgm:cxn modelId="{1E84EF23-7272-FF4A-8370-BB2C03162CF8}" type="presParOf" srcId="{830EF294-7BCB-7343-AF25-483DB32ED13D}" destId="{90DA7C80-F72D-C349-9A66-03FBF69A7D31}" srcOrd="0" destOrd="0" presId="urn:microsoft.com/office/officeart/2005/8/layout/matrix3"/>
    <dgm:cxn modelId="{2D2BB946-3600-F241-A05F-C2C49B4DFF9C}" type="presParOf" srcId="{830EF294-7BCB-7343-AF25-483DB32ED13D}" destId="{EC207857-C904-1C4A-AE35-0F58B98C3B31}" srcOrd="1" destOrd="0" presId="urn:microsoft.com/office/officeart/2005/8/layout/matrix3"/>
    <dgm:cxn modelId="{E414E003-0FBE-1B49-AF03-A97CA7E3A881}" type="presParOf" srcId="{830EF294-7BCB-7343-AF25-483DB32ED13D}" destId="{34A0A4D2-4B59-AE42-9453-846A1847F499}" srcOrd="2" destOrd="0" presId="urn:microsoft.com/office/officeart/2005/8/layout/matrix3"/>
    <dgm:cxn modelId="{3AA4598D-1808-074D-9949-C68337E0694B}" type="presParOf" srcId="{830EF294-7BCB-7343-AF25-483DB32ED13D}" destId="{EC771506-2CCB-6E43-9DA4-6F526ACB2999}" srcOrd="3" destOrd="0" presId="urn:microsoft.com/office/officeart/2005/8/layout/matrix3"/>
    <dgm:cxn modelId="{02AAD941-FD1A-1842-B046-8245BF72819B}" type="presParOf" srcId="{830EF294-7BCB-7343-AF25-483DB32ED13D}" destId="{BA87077C-65D0-AF47-A98C-3D7B4C169629}"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CC1D740-96DC-C844-B70E-817130C4373B}" type="doc">
      <dgm:prSet loTypeId="urn:microsoft.com/office/officeart/2005/8/layout/hierarchy1" loCatId="" qsTypeId="urn:microsoft.com/office/officeart/2005/8/quickstyle/simple2" qsCatId="simple" csTypeId="urn:microsoft.com/office/officeart/2005/8/colors/accent0_3" csCatId="mainScheme" phldr="1"/>
      <dgm:spPr/>
      <dgm:t>
        <a:bodyPr/>
        <a:lstStyle/>
        <a:p>
          <a:endParaRPr lang="en-US"/>
        </a:p>
      </dgm:t>
    </dgm:pt>
    <dgm:pt modelId="{073709A0-6D22-AA40-9631-019D6A67F097}">
      <dgm:prSet phldrT="[Text]" custT="1"/>
      <dgm:spPr/>
      <dgm:t>
        <a:bodyPr/>
        <a:lstStyle/>
        <a:p>
          <a:r>
            <a:rPr lang="en-US" sz="2400" dirty="0"/>
            <a:t>PSEL </a:t>
          </a:r>
          <a:r>
            <a:rPr lang="en-US" sz="2400" dirty="0" smtClean="0"/>
            <a:t>Standards </a:t>
          </a:r>
          <a:r>
            <a:rPr lang="en-US" sz="2400" dirty="0"/>
            <a:t>Speak Broadly to </a:t>
          </a:r>
          <a:r>
            <a:rPr lang="en-US" sz="2400" b="1" dirty="0" smtClean="0"/>
            <a:t>ALL</a:t>
          </a:r>
          <a:r>
            <a:rPr lang="en-US" sz="2400" dirty="0" smtClean="0"/>
            <a:t> </a:t>
          </a:r>
          <a:r>
            <a:rPr lang="en-US" sz="2400" b="1" dirty="0" smtClean="0"/>
            <a:t>Positions</a:t>
          </a:r>
          <a:endParaRPr lang="en-US" sz="2400" b="1" dirty="0"/>
        </a:p>
      </dgm:t>
    </dgm:pt>
    <dgm:pt modelId="{72F4929A-C6BE-CF45-85E8-326F6DFF2167}" type="parTrans" cxnId="{DDE45F00-3124-9948-A489-FB471BB38E20}">
      <dgm:prSet/>
      <dgm:spPr/>
      <dgm:t>
        <a:bodyPr/>
        <a:lstStyle/>
        <a:p>
          <a:endParaRPr lang="en-US"/>
        </a:p>
      </dgm:t>
    </dgm:pt>
    <dgm:pt modelId="{3FD15547-17BD-0443-8F07-085003AFC10E}" type="sibTrans" cxnId="{DDE45F00-3124-9948-A489-FB471BB38E20}">
      <dgm:prSet/>
      <dgm:spPr/>
      <dgm:t>
        <a:bodyPr/>
        <a:lstStyle/>
        <a:p>
          <a:endParaRPr lang="en-US"/>
        </a:p>
      </dgm:t>
    </dgm:pt>
    <dgm:pt modelId="{1F2DD34A-AE37-5549-8EC4-F36F7193C2EA}">
      <dgm:prSet phldrT="[Text]" custT="1"/>
      <dgm:spPr/>
      <dgm:t>
        <a:bodyPr/>
        <a:lstStyle/>
        <a:p>
          <a:r>
            <a:rPr lang="en-US" sz="2400" dirty="0" smtClean="0"/>
            <a:t>Performance </a:t>
          </a:r>
          <a:r>
            <a:rPr lang="en-US" sz="2400" dirty="0"/>
            <a:t>Expectations &amp; </a:t>
          </a:r>
          <a:r>
            <a:rPr lang="en-US" sz="2400" dirty="0" smtClean="0"/>
            <a:t>Indicators for:</a:t>
          </a:r>
          <a:endParaRPr lang="en-US" sz="2400" dirty="0"/>
        </a:p>
        <a:p>
          <a:r>
            <a:rPr lang="en-US" sz="2400" dirty="0"/>
            <a:t> </a:t>
          </a:r>
          <a:r>
            <a:rPr lang="en-US" sz="2400" b="1" u="sng" dirty="0"/>
            <a:t>Building</a:t>
          </a:r>
          <a:r>
            <a:rPr lang="en-US" sz="2400" dirty="0"/>
            <a:t> Leadership</a:t>
          </a:r>
        </a:p>
      </dgm:t>
    </dgm:pt>
    <dgm:pt modelId="{C905A0BE-0391-F442-A7A1-B25CAD323BDE}" type="parTrans" cxnId="{053806DB-33AB-4845-A0B4-5F0C9FA14CA1}">
      <dgm:prSet/>
      <dgm:spPr/>
      <dgm:t>
        <a:bodyPr/>
        <a:lstStyle/>
        <a:p>
          <a:endParaRPr lang="en-US"/>
        </a:p>
      </dgm:t>
    </dgm:pt>
    <dgm:pt modelId="{CB105ABA-1B93-AD4F-92FB-4D4F30CE9B11}" type="sibTrans" cxnId="{053806DB-33AB-4845-A0B4-5F0C9FA14CA1}">
      <dgm:prSet/>
      <dgm:spPr/>
      <dgm:t>
        <a:bodyPr/>
        <a:lstStyle/>
        <a:p>
          <a:endParaRPr lang="en-US"/>
        </a:p>
      </dgm:t>
    </dgm:pt>
    <dgm:pt modelId="{1310D33A-86D2-9B42-8760-0E69FDC01538}">
      <dgm:prSet phldrT="[Text]" custT="1"/>
      <dgm:spPr/>
      <dgm:t>
        <a:bodyPr/>
        <a:lstStyle/>
        <a:p>
          <a:r>
            <a:rPr lang="en-US" sz="2400" dirty="0" smtClean="0"/>
            <a:t>Performance </a:t>
          </a:r>
          <a:r>
            <a:rPr lang="en-US" sz="2400" dirty="0"/>
            <a:t>Expectations &amp; </a:t>
          </a:r>
          <a:r>
            <a:rPr lang="en-US" sz="2400" dirty="0" smtClean="0"/>
            <a:t>Indicators for: </a:t>
          </a:r>
          <a:endParaRPr lang="en-US" sz="2400" dirty="0"/>
        </a:p>
        <a:p>
          <a:r>
            <a:rPr lang="en-US" sz="2400" b="1" u="sng" dirty="0"/>
            <a:t>District</a:t>
          </a:r>
          <a:r>
            <a:rPr lang="en-US" sz="2400" dirty="0"/>
            <a:t> Leadership</a:t>
          </a:r>
        </a:p>
      </dgm:t>
    </dgm:pt>
    <dgm:pt modelId="{EDD85964-2994-0344-A674-45D3D0CDF2B9}" type="parTrans" cxnId="{69B61B32-34BE-D14A-999E-3F3CFAAE70AA}">
      <dgm:prSet/>
      <dgm:spPr/>
      <dgm:t>
        <a:bodyPr/>
        <a:lstStyle/>
        <a:p>
          <a:endParaRPr lang="en-US"/>
        </a:p>
      </dgm:t>
    </dgm:pt>
    <dgm:pt modelId="{E21804AA-BDFB-EA47-A0B4-19FB6378B58D}" type="sibTrans" cxnId="{69B61B32-34BE-D14A-999E-3F3CFAAE70AA}">
      <dgm:prSet/>
      <dgm:spPr/>
      <dgm:t>
        <a:bodyPr/>
        <a:lstStyle/>
        <a:p>
          <a:endParaRPr lang="en-US"/>
        </a:p>
      </dgm:t>
    </dgm:pt>
    <dgm:pt modelId="{CDCC8E90-BAAA-F54E-9B74-1119C7BBECF1}">
      <dgm:prSet phldrT="[Text]" custT="1"/>
      <dgm:spPr/>
      <dgm:t>
        <a:bodyPr/>
        <a:lstStyle/>
        <a:p>
          <a:r>
            <a:rPr lang="en-US" sz="2400" dirty="0"/>
            <a:t>Other Positions…</a:t>
          </a:r>
        </a:p>
      </dgm:t>
    </dgm:pt>
    <dgm:pt modelId="{95D56F6B-A6E4-C141-ACD7-64E3E5AD0906}" type="parTrans" cxnId="{C662BDF5-127F-6B45-B8B1-E40038BCD970}">
      <dgm:prSet/>
      <dgm:spPr/>
      <dgm:t>
        <a:bodyPr/>
        <a:lstStyle/>
        <a:p>
          <a:endParaRPr lang="en-US"/>
        </a:p>
      </dgm:t>
    </dgm:pt>
    <dgm:pt modelId="{BACEB3D1-9F07-194F-92EC-7FC69B1F3275}" type="sibTrans" cxnId="{C662BDF5-127F-6B45-B8B1-E40038BCD970}">
      <dgm:prSet/>
      <dgm:spPr/>
      <dgm:t>
        <a:bodyPr/>
        <a:lstStyle/>
        <a:p>
          <a:endParaRPr lang="en-US"/>
        </a:p>
      </dgm:t>
    </dgm:pt>
    <dgm:pt modelId="{C995B533-F787-144D-866E-3D3B5E4C4B8F}" type="pres">
      <dgm:prSet presAssocID="{CCC1D740-96DC-C844-B70E-817130C4373B}" presName="hierChild1" presStyleCnt="0">
        <dgm:presLayoutVars>
          <dgm:chPref val="1"/>
          <dgm:dir/>
          <dgm:animOne val="branch"/>
          <dgm:animLvl val="lvl"/>
          <dgm:resizeHandles/>
        </dgm:presLayoutVars>
      </dgm:prSet>
      <dgm:spPr/>
      <dgm:t>
        <a:bodyPr/>
        <a:lstStyle/>
        <a:p>
          <a:endParaRPr lang="en-US"/>
        </a:p>
      </dgm:t>
    </dgm:pt>
    <dgm:pt modelId="{8D68B772-E3A5-F742-9AC4-C62E376F49DA}" type="pres">
      <dgm:prSet presAssocID="{073709A0-6D22-AA40-9631-019D6A67F097}" presName="hierRoot1" presStyleCnt="0"/>
      <dgm:spPr/>
    </dgm:pt>
    <dgm:pt modelId="{49910B5B-DCEC-9A46-AFE1-C71C6A3F9ED8}" type="pres">
      <dgm:prSet presAssocID="{073709A0-6D22-AA40-9631-019D6A67F097}" presName="composite" presStyleCnt="0"/>
      <dgm:spPr/>
    </dgm:pt>
    <dgm:pt modelId="{45448769-9F63-E94C-A58F-11ABCC57BE99}" type="pres">
      <dgm:prSet presAssocID="{073709A0-6D22-AA40-9631-019D6A67F097}" presName="background" presStyleLbl="node0" presStyleIdx="0" presStyleCnt="1"/>
      <dgm:spPr/>
    </dgm:pt>
    <dgm:pt modelId="{16722014-C4EC-4241-821B-16A329E123A3}" type="pres">
      <dgm:prSet presAssocID="{073709A0-6D22-AA40-9631-019D6A67F097}" presName="text" presStyleLbl="fgAcc0" presStyleIdx="0" presStyleCnt="1">
        <dgm:presLayoutVars>
          <dgm:chPref val="3"/>
        </dgm:presLayoutVars>
      </dgm:prSet>
      <dgm:spPr/>
      <dgm:t>
        <a:bodyPr/>
        <a:lstStyle/>
        <a:p>
          <a:endParaRPr lang="en-US"/>
        </a:p>
      </dgm:t>
    </dgm:pt>
    <dgm:pt modelId="{9FC79069-EB7D-1048-A376-567CF56E5A6E}" type="pres">
      <dgm:prSet presAssocID="{073709A0-6D22-AA40-9631-019D6A67F097}" presName="hierChild2" presStyleCnt="0"/>
      <dgm:spPr/>
    </dgm:pt>
    <dgm:pt modelId="{5A63F9E9-E188-A04F-9E7D-9724C1C8E79E}" type="pres">
      <dgm:prSet presAssocID="{C905A0BE-0391-F442-A7A1-B25CAD323BDE}" presName="Name10" presStyleLbl="parChTrans1D2" presStyleIdx="0" presStyleCnt="3"/>
      <dgm:spPr/>
      <dgm:t>
        <a:bodyPr/>
        <a:lstStyle/>
        <a:p>
          <a:endParaRPr lang="en-US"/>
        </a:p>
      </dgm:t>
    </dgm:pt>
    <dgm:pt modelId="{DB5298AB-CFBF-5341-83A1-628C3064292D}" type="pres">
      <dgm:prSet presAssocID="{1F2DD34A-AE37-5549-8EC4-F36F7193C2EA}" presName="hierRoot2" presStyleCnt="0"/>
      <dgm:spPr/>
    </dgm:pt>
    <dgm:pt modelId="{777222AB-4F3B-C443-AA2B-C1DDA569CA5E}" type="pres">
      <dgm:prSet presAssocID="{1F2DD34A-AE37-5549-8EC4-F36F7193C2EA}" presName="composite2" presStyleCnt="0"/>
      <dgm:spPr/>
    </dgm:pt>
    <dgm:pt modelId="{5BA1BED4-B045-3648-9F50-100112593E09}" type="pres">
      <dgm:prSet presAssocID="{1F2DD34A-AE37-5549-8EC4-F36F7193C2EA}" presName="background2" presStyleLbl="node2" presStyleIdx="0" presStyleCnt="3"/>
      <dgm:spPr/>
    </dgm:pt>
    <dgm:pt modelId="{979007E8-7649-9F43-BFD6-69C297C2D377}" type="pres">
      <dgm:prSet presAssocID="{1F2DD34A-AE37-5549-8EC4-F36F7193C2EA}" presName="text2" presStyleLbl="fgAcc2" presStyleIdx="0" presStyleCnt="3" custScaleY="128156">
        <dgm:presLayoutVars>
          <dgm:chPref val="3"/>
        </dgm:presLayoutVars>
      </dgm:prSet>
      <dgm:spPr/>
      <dgm:t>
        <a:bodyPr/>
        <a:lstStyle/>
        <a:p>
          <a:endParaRPr lang="en-US"/>
        </a:p>
      </dgm:t>
    </dgm:pt>
    <dgm:pt modelId="{34F6ED9D-15AB-4F44-98CF-28D0493CBA27}" type="pres">
      <dgm:prSet presAssocID="{1F2DD34A-AE37-5549-8EC4-F36F7193C2EA}" presName="hierChild3" presStyleCnt="0"/>
      <dgm:spPr/>
    </dgm:pt>
    <dgm:pt modelId="{7EC367F2-8E27-3443-AC12-7D07C9FB98F6}" type="pres">
      <dgm:prSet presAssocID="{EDD85964-2994-0344-A674-45D3D0CDF2B9}" presName="Name10" presStyleLbl="parChTrans1D2" presStyleIdx="1" presStyleCnt="3"/>
      <dgm:spPr/>
      <dgm:t>
        <a:bodyPr/>
        <a:lstStyle/>
        <a:p>
          <a:endParaRPr lang="en-US"/>
        </a:p>
      </dgm:t>
    </dgm:pt>
    <dgm:pt modelId="{1C9DC746-D932-664C-8B89-8AB900C892DD}" type="pres">
      <dgm:prSet presAssocID="{1310D33A-86D2-9B42-8760-0E69FDC01538}" presName="hierRoot2" presStyleCnt="0"/>
      <dgm:spPr/>
    </dgm:pt>
    <dgm:pt modelId="{415D11ED-DCEE-324D-8A22-CF6A4C84C039}" type="pres">
      <dgm:prSet presAssocID="{1310D33A-86D2-9B42-8760-0E69FDC01538}" presName="composite2" presStyleCnt="0"/>
      <dgm:spPr/>
    </dgm:pt>
    <dgm:pt modelId="{B19C55C3-6C8B-4947-A078-279858D654CF}" type="pres">
      <dgm:prSet presAssocID="{1310D33A-86D2-9B42-8760-0E69FDC01538}" presName="background2" presStyleLbl="node2" presStyleIdx="1" presStyleCnt="3"/>
      <dgm:spPr/>
    </dgm:pt>
    <dgm:pt modelId="{D641B91A-C9EF-6E4F-81DA-A1DBBBE0A3D1}" type="pres">
      <dgm:prSet presAssocID="{1310D33A-86D2-9B42-8760-0E69FDC01538}" presName="text2" presStyleLbl="fgAcc2" presStyleIdx="1" presStyleCnt="3" custScaleY="128156">
        <dgm:presLayoutVars>
          <dgm:chPref val="3"/>
        </dgm:presLayoutVars>
      </dgm:prSet>
      <dgm:spPr/>
      <dgm:t>
        <a:bodyPr/>
        <a:lstStyle/>
        <a:p>
          <a:endParaRPr lang="en-US"/>
        </a:p>
      </dgm:t>
    </dgm:pt>
    <dgm:pt modelId="{76C8DE66-2632-3940-8DB0-7C26C92E1312}" type="pres">
      <dgm:prSet presAssocID="{1310D33A-86D2-9B42-8760-0E69FDC01538}" presName="hierChild3" presStyleCnt="0"/>
      <dgm:spPr/>
    </dgm:pt>
    <dgm:pt modelId="{B75E0413-C124-A94C-9FD7-ECED028BDBA9}" type="pres">
      <dgm:prSet presAssocID="{95D56F6B-A6E4-C141-ACD7-64E3E5AD0906}" presName="Name10" presStyleLbl="parChTrans1D2" presStyleIdx="2" presStyleCnt="3"/>
      <dgm:spPr/>
      <dgm:t>
        <a:bodyPr/>
        <a:lstStyle/>
        <a:p>
          <a:endParaRPr lang="en-US"/>
        </a:p>
      </dgm:t>
    </dgm:pt>
    <dgm:pt modelId="{A70B84AD-D9C7-A94F-8D27-769DE5C25AF0}" type="pres">
      <dgm:prSet presAssocID="{CDCC8E90-BAAA-F54E-9B74-1119C7BBECF1}" presName="hierRoot2" presStyleCnt="0"/>
      <dgm:spPr/>
    </dgm:pt>
    <dgm:pt modelId="{039F1D32-2820-6742-A378-013446D10115}" type="pres">
      <dgm:prSet presAssocID="{CDCC8E90-BAAA-F54E-9B74-1119C7BBECF1}" presName="composite2" presStyleCnt="0"/>
      <dgm:spPr/>
    </dgm:pt>
    <dgm:pt modelId="{02FEC80F-F328-BC40-B805-2085ABC8C399}" type="pres">
      <dgm:prSet presAssocID="{CDCC8E90-BAAA-F54E-9B74-1119C7BBECF1}" presName="background2" presStyleLbl="node2" presStyleIdx="2" presStyleCnt="3"/>
      <dgm:spPr/>
    </dgm:pt>
    <dgm:pt modelId="{AEE0A9C7-ECF6-474D-B9A8-D92131CD3B0B}" type="pres">
      <dgm:prSet presAssocID="{CDCC8E90-BAAA-F54E-9B74-1119C7BBECF1}" presName="text2" presStyleLbl="fgAcc2" presStyleIdx="2" presStyleCnt="3" custScaleY="128156">
        <dgm:presLayoutVars>
          <dgm:chPref val="3"/>
        </dgm:presLayoutVars>
      </dgm:prSet>
      <dgm:spPr/>
      <dgm:t>
        <a:bodyPr/>
        <a:lstStyle/>
        <a:p>
          <a:endParaRPr lang="en-US"/>
        </a:p>
      </dgm:t>
    </dgm:pt>
    <dgm:pt modelId="{CEEE24C1-8722-BD4C-BEEE-15BE31C0AB7A}" type="pres">
      <dgm:prSet presAssocID="{CDCC8E90-BAAA-F54E-9B74-1119C7BBECF1}" presName="hierChild3" presStyleCnt="0"/>
      <dgm:spPr/>
    </dgm:pt>
  </dgm:ptLst>
  <dgm:cxnLst>
    <dgm:cxn modelId="{053806DB-33AB-4845-A0B4-5F0C9FA14CA1}" srcId="{073709A0-6D22-AA40-9631-019D6A67F097}" destId="{1F2DD34A-AE37-5549-8EC4-F36F7193C2EA}" srcOrd="0" destOrd="0" parTransId="{C905A0BE-0391-F442-A7A1-B25CAD323BDE}" sibTransId="{CB105ABA-1B93-AD4F-92FB-4D4F30CE9B11}"/>
    <dgm:cxn modelId="{1FD2E2D2-C67B-A143-A3A1-FB9D28313569}" type="presOf" srcId="{EDD85964-2994-0344-A674-45D3D0CDF2B9}" destId="{7EC367F2-8E27-3443-AC12-7D07C9FB98F6}" srcOrd="0" destOrd="0" presId="urn:microsoft.com/office/officeart/2005/8/layout/hierarchy1"/>
    <dgm:cxn modelId="{B3B529C3-D662-AF42-98E5-B80C128E5515}" type="presOf" srcId="{CCC1D740-96DC-C844-B70E-817130C4373B}" destId="{C995B533-F787-144D-866E-3D3B5E4C4B8F}" srcOrd="0" destOrd="0" presId="urn:microsoft.com/office/officeart/2005/8/layout/hierarchy1"/>
    <dgm:cxn modelId="{6177BBA5-EA66-0142-91A9-6DCDD0DCC724}" type="presOf" srcId="{073709A0-6D22-AA40-9631-019D6A67F097}" destId="{16722014-C4EC-4241-821B-16A329E123A3}" srcOrd="0" destOrd="0" presId="urn:microsoft.com/office/officeart/2005/8/layout/hierarchy1"/>
    <dgm:cxn modelId="{C662BDF5-127F-6B45-B8B1-E40038BCD970}" srcId="{073709A0-6D22-AA40-9631-019D6A67F097}" destId="{CDCC8E90-BAAA-F54E-9B74-1119C7BBECF1}" srcOrd="2" destOrd="0" parTransId="{95D56F6B-A6E4-C141-ACD7-64E3E5AD0906}" sibTransId="{BACEB3D1-9F07-194F-92EC-7FC69B1F3275}"/>
    <dgm:cxn modelId="{69B61B32-34BE-D14A-999E-3F3CFAAE70AA}" srcId="{073709A0-6D22-AA40-9631-019D6A67F097}" destId="{1310D33A-86D2-9B42-8760-0E69FDC01538}" srcOrd="1" destOrd="0" parTransId="{EDD85964-2994-0344-A674-45D3D0CDF2B9}" sibTransId="{E21804AA-BDFB-EA47-A0B4-19FB6378B58D}"/>
    <dgm:cxn modelId="{9C2F43DD-68D1-004E-9F84-199FD53E9D4D}" type="presOf" srcId="{1F2DD34A-AE37-5549-8EC4-F36F7193C2EA}" destId="{979007E8-7649-9F43-BFD6-69C297C2D377}" srcOrd="0" destOrd="0" presId="urn:microsoft.com/office/officeart/2005/8/layout/hierarchy1"/>
    <dgm:cxn modelId="{13F93D47-22A6-164C-B74B-087BAB1C434C}" type="presOf" srcId="{C905A0BE-0391-F442-A7A1-B25CAD323BDE}" destId="{5A63F9E9-E188-A04F-9E7D-9724C1C8E79E}" srcOrd="0" destOrd="0" presId="urn:microsoft.com/office/officeart/2005/8/layout/hierarchy1"/>
    <dgm:cxn modelId="{BCF0BB7C-739C-AA42-9C44-DD05A829B370}" type="presOf" srcId="{CDCC8E90-BAAA-F54E-9B74-1119C7BBECF1}" destId="{AEE0A9C7-ECF6-474D-B9A8-D92131CD3B0B}" srcOrd="0" destOrd="0" presId="urn:microsoft.com/office/officeart/2005/8/layout/hierarchy1"/>
    <dgm:cxn modelId="{DDE45F00-3124-9948-A489-FB471BB38E20}" srcId="{CCC1D740-96DC-C844-B70E-817130C4373B}" destId="{073709A0-6D22-AA40-9631-019D6A67F097}" srcOrd="0" destOrd="0" parTransId="{72F4929A-C6BE-CF45-85E8-326F6DFF2167}" sibTransId="{3FD15547-17BD-0443-8F07-085003AFC10E}"/>
    <dgm:cxn modelId="{0737AFD8-975F-7F42-8F85-7EC74715EA2C}" type="presOf" srcId="{1310D33A-86D2-9B42-8760-0E69FDC01538}" destId="{D641B91A-C9EF-6E4F-81DA-A1DBBBE0A3D1}" srcOrd="0" destOrd="0" presId="urn:microsoft.com/office/officeart/2005/8/layout/hierarchy1"/>
    <dgm:cxn modelId="{C9AF2C54-989F-6E40-A49E-03089ACAD69B}" type="presOf" srcId="{95D56F6B-A6E4-C141-ACD7-64E3E5AD0906}" destId="{B75E0413-C124-A94C-9FD7-ECED028BDBA9}" srcOrd="0" destOrd="0" presId="urn:microsoft.com/office/officeart/2005/8/layout/hierarchy1"/>
    <dgm:cxn modelId="{39E55D85-7057-4242-80B0-31736AA9C05A}" type="presParOf" srcId="{C995B533-F787-144D-866E-3D3B5E4C4B8F}" destId="{8D68B772-E3A5-F742-9AC4-C62E376F49DA}" srcOrd="0" destOrd="0" presId="urn:microsoft.com/office/officeart/2005/8/layout/hierarchy1"/>
    <dgm:cxn modelId="{D8743542-A31A-3E4E-A42F-F249E328DB8C}" type="presParOf" srcId="{8D68B772-E3A5-F742-9AC4-C62E376F49DA}" destId="{49910B5B-DCEC-9A46-AFE1-C71C6A3F9ED8}" srcOrd="0" destOrd="0" presId="urn:microsoft.com/office/officeart/2005/8/layout/hierarchy1"/>
    <dgm:cxn modelId="{82715E01-9263-7148-8BC2-8678CE3C3F02}" type="presParOf" srcId="{49910B5B-DCEC-9A46-AFE1-C71C6A3F9ED8}" destId="{45448769-9F63-E94C-A58F-11ABCC57BE99}" srcOrd="0" destOrd="0" presId="urn:microsoft.com/office/officeart/2005/8/layout/hierarchy1"/>
    <dgm:cxn modelId="{2E03C2DD-6A6C-9E4B-BEA1-883CC11A7E84}" type="presParOf" srcId="{49910B5B-DCEC-9A46-AFE1-C71C6A3F9ED8}" destId="{16722014-C4EC-4241-821B-16A329E123A3}" srcOrd="1" destOrd="0" presId="urn:microsoft.com/office/officeart/2005/8/layout/hierarchy1"/>
    <dgm:cxn modelId="{36F5D1A4-2473-A24C-AF57-5F0E5F6DA98E}" type="presParOf" srcId="{8D68B772-E3A5-F742-9AC4-C62E376F49DA}" destId="{9FC79069-EB7D-1048-A376-567CF56E5A6E}" srcOrd="1" destOrd="0" presId="urn:microsoft.com/office/officeart/2005/8/layout/hierarchy1"/>
    <dgm:cxn modelId="{3C580DE7-4D91-F648-B058-615DA2B2962E}" type="presParOf" srcId="{9FC79069-EB7D-1048-A376-567CF56E5A6E}" destId="{5A63F9E9-E188-A04F-9E7D-9724C1C8E79E}" srcOrd="0" destOrd="0" presId="urn:microsoft.com/office/officeart/2005/8/layout/hierarchy1"/>
    <dgm:cxn modelId="{E2A08509-B526-0846-BCAC-BA76BD27070B}" type="presParOf" srcId="{9FC79069-EB7D-1048-A376-567CF56E5A6E}" destId="{DB5298AB-CFBF-5341-83A1-628C3064292D}" srcOrd="1" destOrd="0" presId="urn:microsoft.com/office/officeart/2005/8/layout/hierarchy1"/>
    <dgm:cxn modelId="{6FE1BD0B-1431-DC4D-84C6-026391EF26C5}" type="presParOf" srcId="{DB5298AB-CFBF-5341-83A1-628C3064292D}" destId="{777222AB-4F3B-C443-AA2B-C1DDA569CA5E}" srcOrd="0" destOrd="0" presId="urn:microsoft.com/office/officeart/2005/8/layout/hierarchy1"/>
    <dgm:cxn modelId="{CF5C72C8-A728-154D-85EB-D210BE8188D0}" type="presParOf" srcId="{777222AB-4F3B-C443-AA2B-C1DDA569CA5E}" destId="{5BA1BED4-B045-3648-9F50-100112593E09}" srcOrd="0" destOrd="0" presId="urn:microsoft.com/office/officeart/2005/8/layout/hierarchy1"/>
    <dgm:cxn modelId="{15F5BAD8-4516-3F4E-9762-1562B0923A38}" type="presParOf" srcId="{777222AB-4F3B-C443-AA2B-C1DDA569CA5E}" destId="{979007E8-7649-9F43-BFD6-69C297C2D377}" srcOrd="1" destOrd="0" presId="urn:microsoft.com/office/officeart/2005/8/layout/hierarchy1"/>
    <dgm:cxn modelId="{982ED84F-E351-0D46-A738-9957DD9ADDC6}" type="presParOf" srcId="{DB5298AB-CFBF-5341-83A1-628C3064292D}" destId="{34F6ED9D-15AB-4F44-98CF-28D0493CBA27}" srcOrd="1" destOrd="0" presId="urn:microsoft.com/office/officeart/2005/8/layout/hierarchy1"/>
    <dgm:cxn modelId="{E8A105EB-307B-B74C-B1F3-484105F884B4}" type="presParOf" srcId="{9FC79069-EB7D-1048-A376-567CF56E5A6E}" destId="{7EC367F2-8E27-3443-AC12-7D07C9FB98F6}" srcOrd="2" destOrd="0" presId="urn:microsoft.com/office/officeart/2005/8/layout/hierarchy1"/>
    <dgm:cxn modelId="{468027B9-79EE-B841-849B-32AF2B132518}" type="presParOf" srcId="{9FC79069-EB7D-1048-A376-567CF56E5A6E}" destId="{1C9DC746-D932-664C-8B89-8AB900C892DD}" srcOrd="3" destOrd="0" presId="urn:microsoft.com/office/officeart/2005/8/layout/hierarchy1"/>
    <dgm:cxn modelId="{39EFEA8F-3322-954A-9A28-AB179EA41C9B}" type="presParOf" srcId="{1C9DC746-D932-664C-8B89-8AB900C892DD}" destId="{415D11ED-DCEE-324D-8A22-CF6A4C84C039}" srcOrd="0" destOrd="0" presId="urn:microsoft.com/office/officeart/2005/8/layout/hierarchy1"/>
    <dgm:cxn modelId="{058D366D-B57B-1C4C-81CF-54F41EBC0E4C}" type="presParOf" srcId="{415D11ED-DCEE-324D-8A22-CF6A4C84C039}" destId="{B19C55C3-6C8B-4947-A078-279858D654CF}" srcOrd="0" destOrd="0" presId="urn:microsoft.com/office/officeart/2005/8/layout/hierarchy1"/>
    <dgm:cxn modelId="{582DC117-B82E-C945-823A-F0B83E8B20A9}" type="presParOf" srcId="{415D11ED-DCEE-324D-8A22-CF6A4C84C039}" destId="{D641B91A-C9EF-6E4F-81DA-A1DBBBE0A3D1}" srcOrd="1" destOrd="0" presId="urn:microsoft.com/office/officeart/2005/8/layout/hierarchy1"/>
    <dgm:cxn modelId="{EB7DC754-2118-C84F-A2DC-650EDF9C5D55}" type="presParOf" srcId="{1C9DC746-D932-664C-8B89-8AB900C892DD}" destId="{76C8DE66-2632-3940-8DB0-7C26C92E1312}" srcOrd="1" destOrd="0" presId="urn:microsoft.com/office/officeart/2005/8/layout/hierarchy1"/>
    <dgm:cxn modelId="{87AC2076-9D1A-794E-A1E2-FE509F741F6B}" type="presParOf" srcId="{9FC79069-EB7D-1048-A376-567CF56E5A6E}" destId="{B75E0413-C124-A94C-9FD7-ECED028BDBA9}" srcOrd="4" destOrd="0" presId="urn:microsoft.com/office/officeart/2005/8/layout/hierarchy1"/>
    <dgm:cxn modelId="{D5E051C2-25CF-BD47-A0CD-4E3DD8A9705E}" type="presParOf" srcId="{9FC79069-EB7D-1048-A376-567CF56E5A6E}" destId="{A70B84AD-D9C7-A94F-8D27-769DE5C25AF0}" srcOrd="5" destOrd="0" presId="urn:microsoft.com/office/officeart/2005/8/layout/hierarchy1"/>
    <dgm:cxn modelId="{C23152A6-9389-754E-AB8F-C04093A5BFAC}" type="presParOf" srcId="{A70B84AD-D9C7-A94F-8D27-769DE5C25AF0}" destId="{039F1D32-2820-6742-A378-013446D10115}" srcOrd="0" destOrd="0" presId="urn:microsoft.com/office/officeart/2005/8/layout/hierarchy1"/>
    <dgm:cxn modelId="{B3545913-45D3-9840-967A-6833BA9289D1}" type="presParOf" srcId="{039F1D32-2820-6742-A378-013446D10115}" destId="{02FEC80F-F328-BC40-B805-2085ABC8C399}" srcOrd="0" destOrd="0" presId="urn:microsoft.com/office/officeart/2005/8/layout/hierarchy1"/>
    <dgm:cxn modelId="{3C3EB409-AB9F-BA4A-96DC-A45B729E79DA}" type="presParOf" srcId="{039F1D32-2820-6742-A378-013446D10115}" destId="{AEE0A9C7-ECF6-474D-B9A8-D92131CD3B0B}" srcOrd="1" destOrd="0" presId="urn:microsoft.com/office/officeart/2005/8/layout/hierarchy1"/>
    <dgm:cxn modelId="{FB1B377C-A2EF-4A41-95D2-DEB9E0BA945E}" type="presParOf" srcId="{A70B84AD-D9C7-A94F-8D27-769DE5C25AF0}" destId="{CEEE24C1-8722-BD4C-BEEE-15BE31C0AB7A}"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CC1D740-96DC-C844-B70E-817130C4373B}" type="doc">
      <dgm:prSet loTypeId="urn:microsoft.com/office/officeart/2005/8/layout/hierarchy1" loCatId="" qsTypeId="urn:microsoft.com/office/officeart/2005/8/quickstyle/simple2" qsCatId="simple" csTypeId="urn:microsoft.com/office/officeart/2005/8/colors/accent0_3" csCatId="mainScheme" phldr="1"/>
      <dgm:spPr/>
      <dgm:t>
        <a:bodyPr/>
        <a:lstStyle/>
        <a:p>
          <a:endParaRPr lang="en-US"/>
        </a:p>
      </dgm:t>
    </dgm:pt>
    <dgm:pt modelId="{073709A0-6D22-AA40-9631-019D6A67F097}">
      <dgm:prSet phldrT="[Text]" custT="1"/>
      <dgm:spPr/>
      <dgm:t>
        <a:bodyPr/>
        <a:lstStyle/>
        <a:p>
          <a:r>
            <a:rPr lang="en-US" sz="2400" b="1" dirty="0" smtClean="0"/>
            <a:t>Professional Standards </a:t>
          </a:r>
          <a:r>
            <a:rPr lang="en-US" sz="2400" b="1" dirty="0"/>
            <a:t>(PSEL)</a:t>
          </a:r>
        </a:p>
      </dgm:t>
    </dgm:pt>
    <dgm:pt modelId="{72F4929A-C6BE-CF45-85E8-326F6DFF2167}" type="parTrans" cxnId="{DDE45F00-3124-9948-A489-FB471BB38E20}">
      <dgm:prSet/>
      <dgm:spPr/>
      <dgm:t>
        <a:bodyPr/>
        <a:lstStyle/>
        <a:p>
          <a:endParaRPr lang="en-US"/>
        </a:p>
      </dgm:t>
    </dgm:pt>
    <dgm:pt modelId="{3FD15547-17BD-0443-8F07-085003AFC10E}" type="sibTrans" cxnId="{DDE45F00-3124-9948-A489-FB471BB38E20}">
      <dgm:prSet/>
      <dgm:spPr/>
      <dgm:t>
        <a:bodyPr/>
        <a:lstStyle/>
        <a:p>
          <a:endParaRPr lang="en-US"/>
        </a:p>
      </dgm:t>
    </dgm:pt>
    <dgm:pt modelId="{1F2DD34A-AE37-5549-8EC4-F36F7193C2EA}">
      <dgm:prSet phldrT="[Text]" custT="1"/>
      <dgm:spPr/>
      <dgm:t>
        <a:bodyPr/>
        <a:lstStyle/>
        <a:p>
          <a:r>
            <a:rPr lang="en-US" sz="2000" dirty="0"/>
            <a:t>Performance, Expectations &amp; Indicators: </a:t>
          </a:r>
        </a:p>
        <a:p>
          <a:r>
            <a:rPr lang="en-US" sz="2000" b="1" dirty="0"/>
            <a:t>Building Leadership</a:t>
          </a:r>
        </a:p>
      </dgm:t>
    </dgm:pt>
    <dgm:pt modelId="{C905A0BE-0391-F442-A7A1-B25CAD323BDE}" type="parTrans" cxnId="{053806DB-33AB-4845-A0B4-5F0C9FA14CA1}">
      <dgm:prSet/>
      <dgm:spPr/>
      <dgm:t>
        <a:bodyPr/>
        <a:lstStyle/>
        <a:p>
          <a:endParaRPr lang="en-US"/>
        </a:p>
      </dgm:t>
    </dgm:pt>
    <dgm:pt modelId="{CB105ABA-1B93-AD4F-92FB-4D4F30CE9B11}" type="sibTrans" cxnId="{053806DB-33AB-4845-A0B4-5F0C9FA14CA1}">
      <dgm:prSet/>
      <dgm:spPr/>
      <dgm:t>
        <a:bodyPr/>
        <a:lstStyle/>
        <a:p>
          <a:endParaRPr lang="en-US"/>
        </a:p>
      </dgm:t>
    </dgm:pt>
    <dgm:pt modelId="{FB296B33-EB2F-D94C-93CD-2BD931F3FEE0}">
      <dgm:prSet phldrT="[Text]"/>
      <dgm:spPr/>
      <dgm:t>
        <a:bodyPr/>
        <a:lstStyle/>
        <a:p>
          <a:r>
            <a:rPr lang="en-US" b="1"/>
            <a:t>Beginning</a:t>
          </a:r>
          <a:r>
            <a:rPr lang="en-US"/>
            <a:t> = Preparation Standards (NELP)</a:t>
          </a:r>
          <a:endParaRPr lang="en-US" dirty="0"/>
        </a:p>
      </dgm:t>
    </dgm:pt>
    <dgm:pt modelId="{216E8D0C-6CAA-C647-A19F-7A3081A775AE}" type="parTrans" cxnId="{5241AFC8-ABF0-2444-AD3A-4F30F0D0BAAC}">
      <dgm:prSet/>
      <dgm:spPr/>
      <dgm:t>
        <a:bodyPr/>
        <a:lstStyle/>
        <a:p>
          <a:endParaRPr lang="en-US"/>
        </a:p>
      </dgm:t>
    </dgm:pt>
    <dgm:pt modelId="{46E5835C-01D0-534B-8AC9-9DE68CB90D1B}" type="sibTrans" cxnId="{5241AFC8-ABF0-2444-AD3A-4F30F0D0BAAC}">
      <dgm:prSet/>
      <dgm:spPr/>
      <dgm:t>
        <a:bodyPr/>
        <a:lstStyle/>
        <a:p>
          <a:endParaRPr lang="en-US"/>
        </a:p>
      </dgm:t>
    </dgm:pt>
    <dgm:pt modelId="{DC1F81AB-141F-B442-BE08-1CF89F38F1EB}">
      <dgm:prSet phldrT="[Text]"/>
      <dgm:spPr/>
      <dgm:t>
        <a:bodyPr/>
        <a:lstStyle/>
        <a:p>
          <a:r>
            <a:rPr lang="en-US"/>
            <a:t>Emerging</a:t>
          </a:r>
          <a:endParaRPr lang="en-US" dirty="0"/>
        </a:p>
      </dgm:t>
    </dgm:pt>
    <dgm:pt modelId="{D172ADC7-D276-FA44-9E79-04DAF3B800AC}" type="parTrans" cxnId="{4BC02479-C2CF-4747-B279-ABB135FB6610}">
      <dgm:prSet/>
      <dgm:spPr/>
      <dgm:t>
        <a:bodyPr/>
        <a:lstStyle/>
        <a:p>
          <a:endParaRPr lang="en-US"/>
        </a:p>
      </dgm:t>
    </dgm:pt>
    <dgm:pt modelId="{89D47F8A-151B-814C-8073-77654C627A61}" type="sibTrans" cxnId="{4BC02479-C2CF-4747-B279-ABB135FB6610}">
      <dgm:prSet/>
      <dgm:spPr/>
      <dgm:t>
        <a:bodyPr/>
        <a:lstStyle/>
        <a:p>
          <a:endParaRPr lang="en-US"/>
        </a:p>
      </dgm:t>
    </dgm:pt>
    <dgm:pt modelId="{A1DEB417-627D-BA44-9492-22E4EC23B96A}">
      <dgm:prSet phldrT="[Text]"/>
      <dgm:spPr/>
      <dgm:t>
        <a:bodyPr/>
        <a:lstStyle/>
        <a:p>
          <a:r>
            <a:rPr lang="en-US"/>
            <a:t>Developing</a:t>
          </a:r>
          <a:endParaRPr lang="en-US" dirty="0"/>
        </a:p>
      </dgm:t>
    </dgm:pt>
    <dgm:pt modelId="{A3A506B3-9655-9549-966C-60B5A1498204}" type="parTrans" cxnId="{824C7E85-6661-134F-8CC8-6018403EE7F1}">
      <dgm:prSet/>
      <dgm:spPr/>
      <dgm:t>
        <a:bodyPr/>
        <a:lstStyle/>
        <a:p>
          <a:endParaRPr lang="en-US"/>
        </a:p>
      </dgm:t>
    </dgm:pt>
    <dgm:pt modelId="{1A479AED-8847-A441-944F-689934114AB5}" type="sibTrans" cxnId="{824C7E85-6661-134F-8CC8-6018403EE7F1}">
      <dgm:prSet/>
      <dgm:spPr/>
      <dgm:t>
        <a:bodyPr/>
        <a:lstStyle/>
        <a:p>
          <a:endParaRPr lang="en-US"/>
        </a:p>
      </dgm:t>
    </dgm:pt>
    <dgm:pt modelId="{CC21331C-02BA-5742-8A51-ACA5331EFB10}">
      <dgm:prSet phldrT="[Text]"/>
      <dgm:spPr/>
      <dgm:t>
        <a:bodyPr/>
        <a:lstStyle/>
        <a:p>
          <a:r>
            <a:rPr lang="en-US" dirty="0"/>
            <a:t>Distinguished</a:t>
          </a:r>
        </a:p>
      </dgm:t>
    </dgm:pt>
    <dgm:pt modelId="{A293B4A5-EC95-614F-8870-77A439ECDD4E}" type="parTrans" cxnId="{6CDD25A6-F952-6E4E-880A-5FF663839854}">
      <dgm:prSet/>
      <dgm:spPr/>
      <dgm:t>
        <a:bodyPr/>
        <a:lstStyle/>
        <a:p>
          <a:endParaRPr lang="en-US"/>
        </a:p>
      </dgm:t>
    </dgm:pt>
    <dgm:pt modelId="{8C139105-9070-8748-A328-7557DB69B682}" type="sibTrans" cxnId="{6CDD25A6-F952-6E4E-880A-5FF663839854}">
      <dgm:prSet/>
      <dgm:spPr/>
      <dgm:t>
        <a:bodyPr/>
        <a:lstStyle/>
        <a:p>
          <a:endParaRPr lang="en-US"/>
        </a:p>
      </dgm:t>
    </dgm:pt>
    <dgm:pt modelId="{C995B533-F787-144D-866E-3D3B5E4C4B8F}" type="pres">
      <dgm:prSet presAssocID="{CCC1D740-96DC-C844-B70E-817130C4373B}" presName="hierChild1" presStyleCnt="0">
        <dgm:presLayoutVars>
          <dgm:chPref val="1"/>
          <dgm:dir/>
          <dgm:animOne val="branch"/>
          <dgm:animLvl val="lvl"/>
          <dgm:resizeHandles/>
        </dgm:presLayoutVars>
      </dgm:prSet>
      <dgm:spPr/>
      <dgm:t>
        <a:bodyPr/>
        <a:lstStyle/>
        <a:p>
          <a:endParaRPr lang="en-US"/>
        </a:p>
      </dgm:t>
    </dgm:pt>
    <dgm:pt modelId="{8D68B772-E3A5-F742-9AC4-C62E376F49DA}" type="pres">
      <dgm:prSet presAssocID="{073709A0-6D22-AA40-9631-019D6A67F097}" presName="hierRoot1" presStyleCnt="0"/>
      <dgm:spPr/>
    </dgm:pt>
    <dgm:pt modelId="{49910B5B-DCEC-9A46-AFE1-C71C6A3F9ED8}" type="pres">
      <dgm:prSet presAssocID="{073709A0-6D22-AA40-9631-019D6A67F097}" presName="composite" presStyleCnt="0"/>
      <dgm:spPr/>
    </dgm:pt>
    <dgm:pt modelId="{45448769-9F63-E94C-A58F-11ABCC57BE99}" type="pres">
      <dgm:prSet presAssocID="{073709A0-6D22-AA40-9631-019D6A67F097}" presName="background" presStyleLbl="node0" presStyleIdx="0" presStyleCnt="1"/>
      <dgm:spPr/>
    </dgm:pt>
    <dgm:pt modelId="{16722014-C4EC-4241-821B-16A329E123A3}" type="pres">
      <dgm:prSet presAssocID="{073709A0-6D22-AA40-9631-019D6A67F097}" presName="text" presStyleLbl="fgAcc0" presStyleIdx="0" presStyleCnt="1" custScaleX="115043" custScaleY="111629" custLinFactNeighborY="10458">
        <dgm:presLayoutVars>
          <dgm:chPref val="3"/>
        </dgm:presLayoutVars>
      </dgm:prSet>
      <dgm:spPr/>
      <dgm:t>
        <a:bodyPr/>
        <a:lstStyle/>
        <a:p>
          <a:endParaRPr lang="en-US"/>
        </a:p>
      </dgm:t>
    </dgm:pt>
    <dgm:pt modelId="{9FC79069-EB7D-1048-A376-567CF56E5A6E}" type="pres">
      <dgm:prSet presAssocID="{073709A0-6D22-AA40-9631-019D6A67F097}" presName="hierChild2" presStyleCnt="0"/>
      <dgm:spPr/>
    </dgm:pt>
    <dgm:pt modelId="{5A63F9E9-E188-A04F-9E7D-9724C1C8E79E}" type="pres">
      <dgm:prSet presAssocID="{C905A0BE-0391-F442-A7A1-B25CAD323BDE}" presName="Name10" presStyleLbl="parChTrans1D2" presStyleIdx="0" presStyleCnt="1"/>
      <dgm:spPr/>
      <dgm:t>
        <a:bodyPr/>
        <a:lstStyle/>
        <a:p>
          <a:endParaRPr lang="en-US"/>
        </a:p>
      </dgm:t>
    </dgm:pt>
    <dgm:pt modelId="{DB5298AB-CFBF-5341-83A1-628C3064292D}" type="pres">
      <dgm:prSet presAssocID="{1F2DD34A-AE37-5549-8EC4-F36F7193C2EA}" presName="hierRoot2" presStyleCnt="0"/>
      <dgm:spPr/>
    </dgm:pt>
    <dgm:pt modelId="{777222AB-4F3B-C443-AA2B-C1DDA569CA5E}" type="pres">
      <dgm:prSet presAssocID="{1F2DD34A-AE37-5549-8EC4-F36F7193C2EA}" presName="composite2" presStyleCnt="0"/>
      <dgm:spPr/>
    </dgm:pt>
    <dgm:pt modelId="{5BA1BED4-B045-3648-9F50-100112593E09}" type="pres">
      <dgm:prSet presAssocID="{1F2DD34A-AE37-5549-8EC4-F36F7193C2EA}" presName="background2" presStyleLbl="node2" presStyleIdx="0" presStyleCnt="1"/>
      <dgm:spPr/>
    </dgm:pt>
    <dgm:pt modelId="{979007E8-7649-9F43-BFD6-69C297C2D377}" type="pres">
      <dgm:prSet presAssocID="{1F2DD34A-AE37-5549-8EC4-F36F7193C2EA}" presName="text2" presStyleLbl="fgAcc2" presStyleIdx="0" presStyleCnt="1" custScaleX="143815" custScaleY="133659">
        <dgm:presLayoutVars>
          <dgm:chPref val="3"/>
        </dgm:presLayoutVars>
      </dgm:prSet>
      <dgm:spPr/>
      <dgm:t>
        <a:bodyPr/>
        <a:lstStyle/>
        <a:p>
          <a:endParaRPr lang="en-US"/>
        </a:p>
      </dgm:t>
    </dgm:pt>
    <dgm:pt modelId="{34F6ED9D-15AB-4F44-98CF-28D0493CBA27}" type="pres">
      <dgm:prSet presAssocID="{1F2DD34A-AE37-5549-8EC4-F36F7193C2EA}" presName="hierChild3" presStyleCnt="0"/>
      <dgm:spPr/>
    </dgm:pt>
    <dgm:pt modelId="{F9EE31BA-C02D-144C-92EF-AFF83DA9556E}" type="pres">
      <dgm:prSet presAssocID="{216E8D0C-6CAA-C647-A19F-7A3081A775AE}" presName="Name17" presStyleLbl="parChTrans1D3" presStyleIdx="0" presStyleCnt="4"/>
      <dgm:spPr/>
      <dgm:t>
        <a:bodyPr/>
        <a:lstStyle/>
        <a:p>
          <a:endParaRPr lang="en-US"/>
        </a:p>
      </dgm:t>
    </dgm:pt>
    <dgm:pt modelId="{814508B0-91E9-244D-A156-3366F165157F}" type="pres">
      <dgm:prSet presAssocID="{FB296B33-EB2F-D94C-93CD-2BD931F3FEE0}" presName="hierRoot3" presStyleCnt="0"/>
      <dgm:spPr/>
    </dgm:pt>
    <dgm:pt modelId="{0336DFBC-5B91-2849-B648-918256C92421}" type="pres">
      <dgm:prSet presAssocID="{FB296B33-EB2F-D94C-93CD-2BD931F3FEE0}" presName="composite3" presStyleCnt="0"/>
      <dgm:spPr/>
    </dgm:pt>
    <dgm:pt modelId="{191E98D4-B340-0243-8824-84B8D45AB889}" type="pres">
      <dgm:prSet presAssocID="{FB296B33-EB2F-D94C-93CD-2BD931F3FEE0}" presName="background3" presStyleLbl="node3" presStyleIdx="0" presStyleCnt="4"/>
      <dgm:spPr/>
    </dgm:pt>
    <dgm:pt modelId="{79AE2D0B-ED06-0B49-BAF6-DB4C26B2F6EB}" type="pres">
      <dgm:prSet presAssocID="{FB296B33-EB2F-D94C-93CD-2BD931F3FEE0}" presName="text3" presStyleLbl="fgAcc3" presStyleIdx="0" presStyleCnt="4">
        <dgm:presLayoutVars>
          <dgm:chPref val="3"/>
        </dgm:presLayoutVars>
      </dgm:prSet>
      <dgm:spPr/>
      <dgm:t>
        <a:bodyPr/>
        <a:lstStyle/>
        <a:p>
          <a:endParaRPr lang="en-US"/>
        </a:p>
      </dgm:t>
    </dgm:pt>
    <dgm:pt modelId="{4A148639-3108-1742-AAB6-AD4437F15711}" type="pres">
      <dgm:prSet presAssocID="{FB296B33-EB2F-D94C-93CD-2BD931F3FEE0}" presName="hierChild4" presStyleCnt="0"/>
      <dgm:spPr/>
    </dgm:pt>
    <dgm:pt modelId="{32895336-2F5D-934B-84E2-BEE02A1913DC}" type="pres">
      <dgm:prSet presAssocID="{D172ADC7-D276-FA44-9E79-04DAF3B800AC}" presName="Name17" presStyleLbl="parChTrans1D3" presStyleIdx="1" presStyleCnt="4"/>
      <dgm:spPr/>
      <dgm:t>
        <a:bodyPr/>
        <a:lstStyle/>
        <a:p>
          <a:endParaRPr lang="en-US"/>
        </a:p>
      </dgm:t>
    </dgm:pt>
    <dgm:pt modelId="{75F86FDD-5A7D-6A4C-8ECB-C0B46D5329B2}" type="pres">
      <dgm:prSet presAssocID="{DC1F81AB-141F-B442-BE08-1CF89F38F1EB}" presName="hierRoot3" presStyleCnt="0"/>
      <dgm:spPr/>
    </dgm:pt>
    <dgm:pt modelId="{1F861905-2A3F-634D-8661-3E0F79C7BAF4}" type="pres">
      <dgm:prSet presAssocID="{DC1F81AB-141F-B442-BE08-1CF89F38F1EB}" presName="composite3" presStyleCnt="0"/>
      <dgm:spPr/>
    </dgm:pt>
    <dgm:pt modelId="{5D9F2A73-8C58-FF49-9EAC-3DF0D3C48CA3}" type="pres">
      <dgm:prSet presAssocID="{DC1F81AB-141F-B442-BE08-1CF89F38F1EB}" presName="background3" presStyleLbl="node3" presStyleIdx="1" presStyleCnt="4"/>
      <dgm:spPr/>
    </dgm:pt>
    <dgm:pt modelId="{6432E497-87AA-C64C-B3F4-A85BEFC1E3C6}" type="pres">
      <dgm:prSet presAssocID="{DC1F81AB-141F-B442-BE08-1CF89F38F1EB}" presName="text3" presStyleLbl="fgAcc3" presStyleIdx="1" presStyleCnt="4">
        <dgm:presLayoutVars>
          <dgm:chPref val="3"/>
        </dgm:presLayoutVars>
      </dgm:prSet>
      <dgm:spPr/>
      <dgm:t>
        <a:bodyPr/>
        <a:lstStyle/>
        <a:p>
          <a:endParaRPr lang="en-US"/>
        </a:p>
      </dgm:t>
    </dgm:pt>
    <dgm:pt modelId="{2B984072-4BA7-304F-BB1D-80B7A7A65142}" type="pres">
      <dgm:prSet presAssocID="{DC1F81AB-141F-B442-BE08-1CF89F38F1EB}" presName="hierChild4" presStyleCnt="0"/>
      <dgm:spPr/>
    </dgm:pt>
    <dgm:pt modelId="{B7CDDE3C-C353-6046-8606-D00AC906FA56}" type="pres">
      <dgm:prSet presAssocID="{A3A506B3-9655-9549-966C-60B5A1498204}" presName="Name17" presStyleLbl="parChTrans1D3" presStyleIdx="2" presStyleCnt="4"/>
      <dgm:spPr/>
      <dgm:t>
        <a:bodyPr/>
        <a:lstStyle/>
        <a:p>
          <a:endParaRPr lang="en-US"/>
        </a:p>
      </dgm:t>
    </dgm:pt>
    <dgm:pt modelId="{58531F5F-5E34-F443-BD22-D179A32AB3AA}" type="pres">
      <dgm:prSet presAssocID="{A1DEB417-627D-BA44-9492-22E4EC23B96A}" presName="hierRoot3" presStyleCnt="0"/>
      <dgm:spPr/>
    </dgm:pt>
    <dgm:pt modelId="{0FD42E0D-A566-484A-B7EA-F69A331CD055}" type="pres">
      <dgm:prSet presAssocID="{A1DEB417-627D-BA44-9492-22E4EC23B96A}" presName="composite3" presStyleCnt="0"/>
      <dgm:spPr/>
    </dgm:pt>
    <dgm:pt modelId="{0D9836DF-F91F-ED4D-BF8F-2F6292228A25}" type="pres">
      <dgm:prSet presAssocID="{A1DEB417-627D-BA44-9492-22E4EC23B96A}" presName="background3" presStyleLbl="node3" presStyleIdx="2" presStyleCnt="4"/>
      <dgm:spPr/>
    </dgm:pt>
    <dgm:pt modelId="{48E3B373-0855-D046-A400-0B9761F4069A}" type="pres">
      <dgm:prSet presAssocID="{A1DEB417-627D-BA44-9492-22E4EC23B96A}" presName="text3" presStyleLbl="fgAcc3" presStyleIdx="2" presStyleCnt="4">
        <dgm:presLayoutVars>
          <dgm:chPref val="3"/>
        </dgm:presLayoutVars>
      </dgm:prSet>
      <dgm:spPr/>
      <dgm:t>
        <a:bodyPr/>
        <a:lstStyle/>
        <a:p>
          <a:endParaRPr lang="en-US"/>
        </a:p>
      </dgm:t>
    </dgm:pt>
    <dgm:pt modelId="{DCEFCF90-4311-9143-96E8-A0341309DC52}" type="pres">
      <dgm:prSet presAssocID="{A1DEB417-627D-BA44-9492-22E4EC23B96A}" presName="hierChild4" presStyleCnt="0"/>
      <dgm:spPr/>
    </dgm:pt>
    <dgm:pt modelId="{5B148197-189A-AF44-AF2C-1E04FD8D9397}" type="pres">
      <dgm:prSet presAssocID="{A293B4A5-EC95-614F-8870-77A439ECDD4E}" presName="Name17" presStyleLbl="parChTrans1D3" presStyleIdx="3" presStyleCnt="4"/>
      <dgm:spPr/>
      <dgm:t>
        <a:bodyPr/>
        <a:lstStyle/>
        <a:p>
          <a:endParaRPr lang="en-US"/>
        </a:p>
      </dgm:t>
    </dgm:pt>
    <dgm:pt modelId="{6702F524-E8D0-C643-AEC0-CC35AA1C532F}" type="pres">
      <dgm:prSet presAssocID="{CC21331C-02BA-5742-8A51-ACA5331EFB10}" presName="hierRoot3" presStyleCnt="0"/>
      <dgm:spPr/>
    </dgm:pt>
    <dgm:pt modelId="{84C0F3FA-5E14-3D42-AA93-6E476C5D1B26}" type="pres">
      <dgm:prSet presAssocID="{CC21331C-02BA-5742-8A51-ACA5331EFB10}" presName="composite3" presStyleCnt="0"/>
      <dgm:spPr/>
    </dgm:pt>
    <dgm:pt modelId="{CB574031-9C63-4C41-ABF2-94C4CC6C8EA6}" type="pres">
      <dgm:prSet presAssocID="{CC21331C-02BA-5742-8A51-ACA5331EFB10}" presName="background3" presStyleLbl="node3" presStyleIdx="3" presStyleCnt="4"/>
      <dgm:spPr/>
    </dgm:pt>
    <dgm:pt modelId="{B3B12EC0-61E8-234E-B84E-2397B8BF93E0}" type="pres">
      <dgm:prSet presAssocID="{CC21331C-02BA-5742-8A51-ACA5331EFB10}" presName="text3" presStyleLbl="fgAcc3" presStyleIdx="3" presStyleCnt="4">
        <dgm:presLayoutVars>
          <dgm:chPref val="3"/>
        </dgm:presLayoutVars>
      </dgm:prSet>
      <dgm:spPr/>
      <dgm:t>
        <a:bodyPr/>
        <a:lstStyle/>
        <a:p>
          <a:endParaRPr lang="en-US"/>
        </a:p>
      </dgm:t>
    </dgm:pt>
    <dgm:pt modelId="{66149506-0C34-4540-A0F9-1070FD5F7DF8}" type="pres">
      <dgm:prSet presAssocID="{CC21331C-02BA-5742-8A51-ACA5331EFB10}" presName="hierChild4" presStyleCnt="0"/>
      <dgm:spPr/>
    </dgm:pt>
  </dgm:ptLst>
  <dgm:cxnLst>
    <dgm:cxn modelId="{C25EFB28-904E-2A46-9A62-182C178ACF43}" type="presOf" srcId="{CC21331C-02BA-5742-8A51-ACA5331EFB10}" destId="{B3B12EC0-61E8-234E-B84E-2397B8BF93E0}" srcOrd="0" destOrd="0" presId="urn:microsoft.com/office/officeart/2005/8/layout/hierarchy1"/>
    <dgm:cxn modelId="{053806DB-33AB-4845-A0B4-5F0C9FA14CA1}" srcId="{073709A0-6D22-AA40-9631-019D6A67F097}" destId="{1F2DD34A-AE37-5549-8EC4-F36F7193C2EA}" srcOrd="0" destOrd="0" parTransId="{C905A0BE-0391-F442-A7A1-B25CAD323BDE}" sibTransId="{CB105ABA-1B93-AD4F-92FB-4D4F30CE9B11}"/>
    <dgm:cxn modelId="{AB9E9B00-620F-C24C-AFEF-EAF57070F3E4}" type="presOf" srcId="{073709A0-6D22-AA40-9631-019D6A67F097}" destId="{16722014-C4EC-4241-821B-16A329E123A3}" srcOrd="0" destOrd="0" presId="urn:microsoft.com/office/officeart/2005/8/layout/hierarchy1"/>
    <dgm:cxn modelId="{193E94BB-39D6-7C4C-A551-445CDCD695F5}" type="presOf" srcId="{FB296B33-EB2F-D94C-93CD-2BD931F3FEE0}" destId="{79AE2D0B-ED06-0B49-BAF6-DB4C26B2F6EB}" srcOrd="0" destOrd="0" presId="urn:microsoft.com/office/officeart/2005/8/layout/hierarchy1"/>
    <dgm:cxn modelId="{6CDD25A6-F952-6E4E-880A-5FF663839854}" srcId="{1F2DD34A-AE37-5549-8EC4-F36F7193C2EA}" destId="{CC21331C-02BA-5742-8A51-ACA5331EFB10}" srcOrd="3" destOrd="0" parTransId="{A293B4A5-EC95-614F-8870-77A439ECDD4E}" sibTransId="{8C139105-9070-8748-A328-7557DB69B682}"/>
    <dgm:cxn modelId="{4A47F905-F33D-6D4F-A06D-9486EC76EE94}" type="presOf" srcId="{1F2DD34A-AE37-5549-8EC4-F36F7193C2EA}" destId="{979007E8-7649-9F43-BFD6-69C297C2D377}" srcOrd="0" destOrd="0" presId="urn:microsoft.com/office/officeart/2005/8/layout/hierarchy1"/>
    <dgm:cxn modelId="{CC94C816-DFBC-D047-967C-D59123526ED0}" type="presOf" srcId="{A293B4A5-EC95-614F-8870-77A439ECDD4E}" destId="{5B148197-189A-AF44-AF2C-1E04FD8D9397}" srcOrd="0" destOrd="0" presId="urn:microsoft.com/office/officeart/2005/8/layout/hierarchy1"/>
    <dgm:cxn modelId="{2F167135-FD54-FF4F-BE61-3EDFAB31ED61}" type="presOf" srcId="{D172ADC7-D276-FA44-9E79-04DAF3B800AC}" destId="{32895336-2F5D-934B-84E2-BEE02A1913DC}" srcOrd="0" destOrd="0" presId="urn:microsoft.com/office/officeart/2005/8/layout/hierarchy1"/>
    <dgm:cxn modelId="{5241AFC8-ABF0-2444-AD3A-4F30F0D0BAAC}" srcId="{1F2DD34A-AE37-5549-8EC4-F36F7193C2EA}" destId="{FB296B33-EB2F-D94C-93CD-2BD931F3FEE0}" srcOrd="0" destOrd="0" parTransId="{216E8D0C-6CAA-C647-A19F-7A3081A775AE}" sibTransId="{46E5835C-01D0-534B-8AC9-9DE68CB90D1B}"/>
    <dgm:cxn modelId="{824C7E85-6661-134F-8CC8-6018403EE7F1}" srcId="{1F2DD34A-AE37-5549-8EC4-F36F7193C2EA}" destId="{A1DEB417-627D-BA44-9492-22E4EC23B96A}" srcOrd="2" destOrd="0" parTransId="{A3A506B3-9655-9549-966C-60B5A1498204}" sibTransId="{1A479AED-8847-A441-944F-689934114AB5}"/>
    <dgm:cxn modelId="{B8D912E5-76D8-0845-8348-2FC022E340D7}" type="presOf" srcId="{C905A0BE-0391-F442-A7A1-B25CAD323BDE}" destId="{5A63F9E9-E188-A04F-9E7D-9724C1C8E79E}" srcOrd="0" destOrd="0" presId="urn:microsoft.com/office/officeart/2005/8/layout/hierarchy1"/>
    <dgm:cxn modelId="{714140C8-57CE-4D46-A0F3-E05DF04668D4}" type="presOf" srcId="{A1DEB417-627D-BA44-9492-22E4EC23B96A}" destId="{48E3B373-0855-D046-A400-0B9761F4069A}" srcOrd="0" destOrd="0" presId="urn:microsoft.com/office/officeart/2005/8/layout/hierarchy1"/>
    <dgm:cxn modelId="{7900ED5A-4962-CE4E-9237-CBD404A54B19}" type="presOf" srcId="{DC1F81AB-141F-B442-BE08-1CF89F38F1EB}" destId="{6432E497-87AA-C64C-B3F4-A85BEFC1E3C6}" srcOrd="0" destOrd="0" presId="urn:microsoft.com/office/officeart/2005/8/layout/hierarchy1"/>
    <dgm:cxn modelId="{A5E170FD-C5F6-D74D-9B48-489769759CEE}" type="presOf" srcId="{A3A506B3-9655-9549-966C-60B5A1498204}" destId="{B7CDDE3C-C353-6046-8606-D00AC906FA56}" srcOrd="0" destOrd="0" presId="urn:microsoft.com/office/officeart/2005/8/layout/hierarchy1"/>
    <dgm:cxn modelId="{DDE45F00-3124-9948-A489-FB471BB38E20}" srcId="{CCC1D740-96DC-C844-B70E-817130C4373B}" destId="{073709A0-6D22-AA40-9631-019D6A67F097}" srcOrd="0" destOrd="0" parTransId="{72F4929A-C6BE-CF45-85E8-326F6DFF2167}" sibTransId="{3FD15547-17BD-0443-8F07-085003AFC10E}"/>
    <dgm:cxn modelId="{C4D4D192-42F6-3F45-824C-22E2A941182A}" type="presOf" srcId="{CCC1D740-96DC-C844-B70E-817130C4373B}" destId="{C995B533-F787-144D-866E-3D3B5E4C4B8F}" srcOrd="0" destOrd="0" presId="urn:microsoft.com/office/officeart/2005/8/layout/hierarchy1"/>
    <dgm:cxn modelId="{4BC02479-C2CF-4747-B279-ABB135FB6610}" srcId="{1F2DD34A-AE37-5549-8EC4-F36F7193C2EA}" destId="{DC1F81AB-141F-B442-BE08-1CF89F38F1EB}" srcOrd="1" destOrd="0" parTransId="{D172ADC7-D276-FA44-9E79-04DAF3B800AC}" sibTransId="{89D47F8A-151B-814C-8073-77654C627A61}"/>
    <dgm:cxn modelId="{E7A9CA79-F99A-3645-AA27-C71D903925CF}" type="presOf" srcId="{216E8D0C-6CAA-C647-A19F-7A3081A775AE}" destId="{F9EE31BA-C02D-144C-92EF-AFF83DA9556E}" srcOrd="0" destOrd="0" presId="urn:microsoft.com/office/officeart/2005/8/layout/hierarchy1"/>
    <dgm:cxn modelId="{FE449FF6-33FE-8749-B18B-299E3E3E2829}" type="presParOf" srcId="{C995B533-F787-144D-866E-3D3B5E4C4B8F}" destId="{8D68B772-E3A5-F742-9AC4-C62E376F49DA}" srcOrd="0" destOrd="0" presId="urn:microsoft.com/office/officeart/2005/8/layout/hierarchy1"/>
    <dgm:cxn modelId="{BB2B25CA-5ED2-6F49-ACC0-D00C92222515}" type="presParOf" srcId="{8D68B772-E3A5-F742-9AC4-C62E376F49DA}" destId="{49910B5B-DCEC-9A46-AFE1-C71C6A3F9ED8}" srcOrd="0" destOrd="0" presId="urn:microsoft.com/office/officeart/2005/8/layout/hierarchy1"/>
    <dgm:cxn modelId="{F7CE2D41-2D7C-D943-A503-83F53102A448}" type="presParOf" srcId="{49910B5B-DCEC-9A46-AFE1-C71C6A3F9ED8}" destId="{45448769-9F63-E94C-A58F-11ABCC57BE99}" srcOrd="0" destOrd="0" presId="urn:microsoft.com/office/officeart/2005/8/layout/hierarchy1"/>
    <dgm:cxn modelId="{F1990287-5B71-014C-8640-B111A295EE2C}" type="presParOf" srcId="{49910B5B-DCEC-9A46-AFE1-C71C6A3F9ED8}" destId="{16722014-C4EC-4241-821B-16A329E123A3}" srcOrd="1" destOrd="0" presId="urn:microsoft.com/office/officeart/2005/8/layout/hierarchy1"/>
    <dgm:cxn modelId="{997C93F0-D292-5B46-A69A-0F61F634A405}" type="presParOf" srcId="{8D68B772-E3A5-F742-9AC4-C62E376F49DA}" destId="{9FC79069-EB7D-1048-A376-567CF56E5A6E}" srcOrd="1" destOrd="0" presId="urn:microsoft.com/office/officeart/2005/8/layout/hierarchy1"/>
    <dgm:cxn modelId="{9D9E6136-C538-6440-9AB1-26BC5A99378A}" type="presParOf" srcId="{9FC79069-EB7D-1048-A376-567CF56E5A6E}" destId="{5A63F9E9-E188-A04F-9E7D-9724C1C8E79E}" srcOrd="0" destOrd="0" presId="urn:microsoft.com/office/officeart/2005/8/layout/hierarchy1"/>
    <dgm:cxn modelId="{B48A9CC5-E9BA-F642-97D9-2D2480861B23}" type="presParOf" srcId="{9FC79069-EB7D-1048-A376-567CF56E5A6E}" destId="{DB5298AB-CFBF-5341-83A1-628C3064292D}" srcOrd="1" destOrd="0" presId="urn:microsoft.com/office/officeart/2005/8/layout/hierarchy1"/>
    <dgm:cxn modelId="{F42ECFFB-2B76-124C-8F75-1C51F4137873}" type="presParOf" srcId="{DB5298AB-CFBF-5341-83A1-628C3064292D}" destId="{777222AB-4F3B-C443-AA2B-C1DDA569CA5E}" srcOrd="0" destOrd="0" presId="urn:microsoft.com/office/officeart/2005/8/layout/hierarchy1"/>
    <dgm:cxn modelId="{51B789D4-4DD9-AE45-8934-0AB4F07BDFF8}" type="presParOf" srcId="{777222AB-4F3B-C443-AA2B-C1DDA569CA5E}" destId="{5BA1BED4-B045-3648-9F50-100112593E09}" srcOrd="0" destOrd="0" presId="urn:microsoft.com/office/officeart/2005/8/layout/hierarchy1"/>
    <dgm:cxn modelId="{B9419EE6-5C4E-AA4C-9941-FD3B5C686FF1}" type="presParOf" srcId="{777222AB-4F3B-C443-AA2B-C1DDA569CA5E}" destId="{979007E8-7649-9F43-BFD6-69C297C2D377}" srcOrd="1" destOrd="0" presId="urn:microsoft.com/office/officeart/2005/8/layout/hierarchy1"/>
    <dgm:cxn modelId="{68882406-D0DE-6B40-BE31-B873F4013CE5}" type="presParOf" srcId="{DB5298AB-CFBF-5341-83A1-628C3064292D}" destId="{34F6ED9D-15AB-4F44-98CF-28D0493CBA27}" srcOrd="1" destOrd="0" presId="urn:microsoft.com/office/officeart/2005/8/layout/hierarchy1"/>
    <dgm:cxn modelId="{75336FA8-3D90-7241-818B-4C6292794732}" type="presParOf" srcId="{34F6ED9D-15AB-4F44-98CF-28D0493CBA27}" destId="{F9EE31BA-C02D-144C-92EF-AFF83DA9556E}" srcOrd="0" destOrd="0" presId="urn:microsoft.com/office/officeart/2005/8/layout/hierarchy1"/>
    <dgm:cxn modelId="{4B7FDB2B-622A-8546-B84F-8F7A55199DFC}" type="presParOf" srcId="{34F6ED9D-15AB-4F44-98CF-28D0493CBA27}" destId="{814508B0-91E9-244D-A156-3366F165157F}" srcOrd="1" destOrd="0" presId="urn:microsoft.com/office/officeart/2005/8/layout/hierarchy1"/>
    <dgm:cxn modelId="{237F64BC-94F7-7D4A-B9D0-C9FC47420F66}" type="presParOf" srcId="{814508B0-91E9-244D-A156-3366F165157F}" destId="{0336DFBC-5B91-2849-B648-918256C92421}" srcOrd="0" destOrd="0" presId="urn:microsoft.com/office/officeart/2005/8/layout/hierarchy1"/>
    <dgm:cxn modelId="{94B98564-19EF-9C4E-9531-4CF8323FBFBE}" type="presParOf" srcId="{0336DFBC-5B91-2849-B648-918256C92421}" destId="{191E98D4-B340-0243-8824-84B8D45AB889}" srcOrd="0" destOrd="0" presId="urn:microsoft.com/office/officeart/2005/8/layout/hierarchy1"/>
    <dgm:cxn modelId="{A56707CD-4056-6642-98C0-3AF938691BE3}" type="presParOf" srcId="{0336DFBC-5B91-2849-B648-918256C92421}" destId="{79AE2D0B-ED06-0B49-BAF6-DB4C26B2F6EB}" srcOrd="1" destOrd="0" presId="urn:microsoft.com/office/officeart/2005/8/layout/hierarchy1"/>
    <dgm:cxn modelId="{9B7BDA17-8283-B046-B1C2-DF13D6B10554}" type="presParOf" srcId="{814508B0-91E9-244D-A156-3366F165157F}" destId="{4A148639-3108-1742-AAB6-AD4437F15711}" srcOrd="1" destOrd="0" presId="urn:microsoft.com/office/officeart/2005/8/layout/hierarchy1"/>
    <dgm:cxn modelId="{56F97544-9386-6143-8CBD-CC72CE19BACE}" type="presParOf" srcId="{34F6ED9D-15AB-4F44-98CF-28D0493CBA27}" destId="{32895336-2F5D-934B-84E2-BEE02A1913DC}" srcOrd="2" destOrd="0" presId="urn:microsoft.com/office/officeart/2005/8/layout/hierarchy1"/>
    <dgm:cxn modelId="{DE2A237B-3CC7-D04B-BCF1-5A28EF41EF32}" type="presParOf" srcId="{34F6ED9D-15AB-4F44-98CF-28D0493CBA27}" destId="{75F86FDD-5A7D-6A4C-8ECB-C0B46D5329B2}" srcOrd="3" destOrd="0" presId="urn:microsoft.com/office/officeart/2005/8/layout/hierarchy1"/>
    <dgm:cxn modelId="{4F918511-C8BE-3044-869A-91CFB211186B}" type="presParOf" srcId="{75F86FDD-5A7D-6A4C-8ECB-C0B46D5329B2}" destId="{1F861905-2A3F-634D-8661-3E0F79C7BAF4}" srcOrd="0" destOrd="0" presId="urn:microsoft.com/office/officeart/2005/8/layout/hierarchy1"/>
    <dgm:cxn modelId="{7F793172-AF74-7145-9989-E141DF374ECE}" type="presParOf" srcId="{1F861905-2A3F-634D-8661-3E0F79C7BAF4}" destId="{5D9F2A73-8C58-FF49-9EAC-3DF0D3C48CA3}" srcOrd="0" destOrd="0" presId="urn:microsoft.com/office/officeart/2005/8/layout/hierarchy1"/>
    <dgm:cxn modelId="{76B067BA-0B75-D14D-882C-6533DDBF96BF}" type="presParOf" srcId="{1F861905-2A3F-634D-8661-3E0F79C7BAF4}" destId="{6432E497-87AA-C64C-B3F4-A85BEFC1E3C6}" srcOrd="1" destOrd="0" presId="urn:microsoft.com/office/officeart/2005/8/layout/hierarchy1"/>
    <dgm:cxn modelId="{3AF8FCDD-CE91-2B48-BC2B-02EEBFE31807}" type="presParOf" srcId="{75F86FDD-5A7D-6A4C-8ECB-C0B46D5329B2}" destId="{2B984072-4BA7-304F-BB1D-80B7A7A65142}" srcOrd="1" destOrd="0" presId="urn:microsoft.com/office/officeart/2005/8/layout/hierarchy1"/>
    <dgm:cxn modelId="{A976E2C2-95C5-154C-9622-755C46AF4B78}" type="presParOf" srcId="{34F6ED9D-15AB-4F44-98CF-28D0493CBA27}" destId="{B7CDDE3C-C353-6046-8606-D00AC906FA56}" srcOrd="4" destOrd="0" presId="urn:microsoft.com/office/officeart/2005/8/layout/hierarchy1"/>
    <dgm:cxn modelId="{3E9706D2-22F0-744C-B94D-D639DED187AD}" type="presParOf" srcId="{34F6ED9D-15AB-4F44-98CF-28D0493CBA27}" destId="{58531F5F-5E34-F443-BD22-D179A32AB3AA}" srcOrd="5" destOrd="0" presId="urn:microsoft.com/office/officeart/2005/8/layout/hierarchy1"/>
    <dgm:cxn modelId="{59FED22A-3B83-C04F-BF0C-F6EDB332809D}" type="presParOf" srcId="{58531F5F-5E34-F443-BD22-D179A32AB3AA}" destId="{0FD42E0D-A566-484A-B7EA-F69A331CD055}" srcOrd="0" destOrd="0" presId="urn:microsoft.com/office/officeart/2005/8/layout/hierarchy1"/>
    <dgm:cxn modelId="{05248E56-8281-6242-B226-567C3DC539F6}" type="presParOf" srcId="{0FD42E0D-A566-484A-B7EA-F69A331CD055}" destId="{0D9836DF-F91F-ED4D-BF8F-2F6292228A25}" srcOrd="0" destOrd="0" presId="urn:microsoft.com/office/officeart/2005/8/layout/hierarchy1"/>
    <dgm:cxn modelId="{7F3E19ED-3FD9-3B4C-9354-A628ED03104A}" type="presParOf" srcId="{0FD42E0D-A566-484A-B7EA-F69A331CD055}" destId="{48E3B373-0855-D046-A400-0B9761F4069A}" srcOrd="1" destOrd="0" presId="urn:microsoft.com/office/officeart/2005/8/layout/hierarchy1"/>
    <dgm:cxn modelId="{2EB13663-C8CF-B24D-B9B6-D0FE0F013E03}" type="presParOf" srcId="{58531F5F-5E34-F443-BD22-D179A32AB3AA}" destId="{DCEFCF90-4311-9143-96E8-A0341309DC52}" srcOrd="1" destOrd="0" presId="urn:microsoft.com/office/officeart/2005/8/layout/hierarchy1"/>
    <dgm:cxn modelId="{E73C8C14-F8C3-5F48-84FC-10A333683B24}" type="presParOf" srcId="{34F6ED9D-15AB-4F44-98CF-28D0493CBA27}" destId="{5B148197-189A-AF44-AF2C-1E04FD8D9397}" srcOrd="6" destOrd="0" presId="urn:microsoft.com/office/officeart/2005/8/layout/hierarchy1"/>
    <dgm:cxn modelId="{37816C49-0F47-EC42-92E5-024BBD4DB055}" type="presParOf" srcId="{34F6ED9D-15AB-4F44-98CF-28D0493CBA27}" destId="{6702F524-E8D0-C643-AEC0-CC35AA1C532F}" srcOrd="7" destOrd="0" presId="urn:microsoft.com/office/officeart/2005/8/layout/hierarchy1"/>
    <dgm:cxn modelId="{98FC9E35-81B2-A74E-A8C1-5F2F0AEE8CDE}" type="presParOf" srcId="{6702F524-E8D0-C643-AEC0-CC35AA1C532F}" destId="{84C0F3FA-5E14-3D42-AA93-6E476C5D1B26}" srcOrd="0" destOrd="0" presId="urn:microsoft.com/office/officeart/2005/8/layout/hierarchy1"/>
    <dgm:cxn modelId="{8C90B573-4513-A44A-BC50-33E212E4565C}" type="presParOf" srcId="{84C0F3FA-5E14-3D42-AA93-6E476C5D1B26}" destId="{CB574031-9C63-4C41-ABF2-94C4CC6C8EA6}" srcOrd="0" destOrd="0" presId="urn:microsoft.com/office/officeart/2005/8/layout/hierarchy1"/>
    <dgm:cxn modelId="{D543B8C5-C873-4840-86F0-D0240FEABE9B}" type="presParOf" srcId="{84C0F3FA-5E14-3D42-AA93-6E476C5D1B26}" destId="{B3B12EC0-61E8-234E-B84E-2397B8BF93E0}" srcOrd="1" destOrd="0" presId="urn:microsoft.com/office/officeart/2005/8/layout/hierarchy1"/>
    <dgm:cxn modelId="{C1B4B6D2-2550-194F-A2A4-58170EC1CF3E}" type="presParOf" srcId="{6702F524-E8D0-C643-AEC0-CC35AA1C532F}" destId="{66149506-0C34-4540-A0F9-1070FD5F7DF8}"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D4836A8-01E6-E54D-A90E-AB07F08A871E}" type="doc">
      <dgm:prSet loTypeId="urn:microsoft.com/office/officeart/2005/8/layout/gear1" loCatId="relationship" qsTypeId="urn:microsoft.com/office/officeart/2005/8/quickstyle/simple4" qsCatId="simple" csTypeId="urn:microsoft.com/office/officeart/2005/8/colors/accent1_2" csCatId="accent1" phldr="1"/>
      <dgm:spPr/>
      <dgm:t>
        <a:bodyPr/>
        <a:lstStyle/>
        <a:p>
          <a:endParaRPr lang="en-US"/>
        </a:p>
      </dgm:t>
    </dgm:pt>
    <dgm:pt modelId="{F8D7AE6C-2362-CF48-97A2-8E2D8521BCCF}">
      <dgm:prSet phldrT="[Text]" custT="1"/>
      <dgm:spPr/>
      <dgm:t>
        <a:bodyPr/>
        <a:lstStyle/>
        <a:p>
          <a:r>
            <a:rPr lang="en-US" sz="1800" b="1" dirty="0" smtClean="0">
              <a:solidFill>
                <a:schemeClr val="bg1"/>
              </a:solidFill>
            </a:rPr>
            <a:t>Program Expectations</a:t>
          </a:r>
          <a:endParaRPr lang="en-US" sz="1800" b="1" dirty="0">
            <a:solidFill>
              <a:schemeClr val="bg1"/>
            </a:solidFill>
          </a:endParaRPr>
        </a:p>
      </dgm:t>
    </dgm:pt>
    <dgm:pt modelId="{4B01D2F4-A973-4546-9B43-E7657F5811E1}" type="parTrans" cxnId="{02560B9E-F9AA-3F41-BB8F-0756F0B01718}">
      <dgm:prSet/>
      <dgm:spPr/>
      <dgm:t>
        <a:bodyPr/>
        <a:lstStyle/>
        <a:p>
          <a:endParaRPr lang="en-US"/>
        </a:p>
      </dgm:t>
    </dgm:pt>
    <dgm:pt modelId="{1B6706BE-804A-494A-A43C-9FFBB7950382}" type="sibTrans" cxnId="{02560B9E-F9AA-3F41-BB8F-0756F0B01718}">
      <dgm:prSet/>
      <dgm:spPr/>
      <dgm:t>
        <a:bodyPr/>
        <a:lstStyle/>
        <a:p>
          <a:endParaRPr lang="en-US"/>
        </a:p>
      </dgm:t>
    </dgm:pt>
    <dgm:pt modelId="{A93D61E2-02E9-F44C-A8A3-59F565941D26}">
      <dgm:prSet phldrT="[Text]" custT="1"/>
      <dgm:spPr/>
      <dgm:t>
        <a:bodyPr/>
        <a:lstStyle/>
        <a:p>
          <a:r>
            <a:rPr lang="en-US" sz="1600" b="1" dirty="0" smtClean="0">
              <a:solidFill>
                <a:schemeClr val="bg1"/>
              </a:solidFill>
            </a:rPr>
            <a:t>Program Design &amp; Alignment</a:t>
          </a:r>
          <a:endParaRPr lang="en-US" sz="1600" b="1" dirty="0">
            <a:solidFill>
              <a:schemeClr val="bg1"/>
            </a:solidFill>
          </a:endParaRPr>
        </a:p>
      </dgm:t>
    </dgm:pt>
    <dgm:pt modelId="{D7DDD1F6-729A-F14E-B618-5BAB1AA08713}" type="parTrans" cxnId="{DA273FD7-E0DA-AA45-8303-45581688E84B}">
      <dgm:prSet/>
      <dgm:spPr/>
      <dgm:t>
        <a:bodyPr/>
        <a:lstStyle/>
        <a:p>
          <a:endParaRPr lang="en-US"/>
        </a:p>
      </dgm:t>
    </dgm:pt>
    <dgm:pt modelId="{5755D9E2-7C4C-7240-867E-D2B0544BBA39}" type="sibTrans" cxnId="{DA273FD7-E0DA-AA45-8303-45581688E84B}">
      <dgm:prSet/>
      <dgm:spPr/>
      <dgm:t>
        <a:bodyPr/>
        <a:lstStyle/>
        <a:p>
          <a:endParaRPr lang="en-US"/>
        </a:p>
      </dgm:t>
    </dgm:pt>
    <dgm:pt modelId="{ABA9D28D-ABA2-AC4D-94DE-A56433466A8E}">
      <dgm:prSet phldrT="[Text]" custT="1"/>
      <dgm:spPr/>
      <dgm:t>
        <a:bodyPr/>
        <a:lstStyle/>
        <a:p>
          <a:r>
            <a:rPr lang="en-US" sz="1800" b="1" dirty="0" smtClean="0">
              <a:solidFill>
                <a:schemeClr val="bg1"/>
              </a:solidFill>
            </a:rPr>
            <a:t>Program Approval/</a:t>
          </a:r>
          <a:r>
            <a:rPr lang="en-US" sz="1800" b="1" baseline="0" dirty="0" smtClean="0">
              <a:solidFill>
                <a:schemeClr val="bg1"/>
              </a:solidFill>
            </a:rPr>
            <a:t> </a:t>
          </a:r>
          <a:r>
            <a:rPr lang="en-US" sz="1800" b="1" dirty="0" smtClean="0">
              <a:solidFill>
                <a:schemeClr val="bg1"/>
              </a:solidFill>
            </a:rPr>
            <a:t>Accreditation</a:t>
          </a:r>
          <a:endParaRPr lang="en-US" sz="1800" b="1" dirty="0">
            <a:solidFill>
              <a:schemeClr val="bg1"/>
            </a:solidFill>
          </a:endParaRPr>
        </a:p>
      </dgm:t>
    </dgm:pt>
    <dgm:pt modelId="{11F3ED0F-BFC0-3449-AED7-D0684077EFFB}" type="parTrans" cxnId="{6E1C6C8A-6DAC-294A-93B8-7C6CCF58A6A6}">
      <dgm:prSet/>
      <dgm:spPr/>
      <dgm:t>
        <a:bodyPr/>
        <a:lstStyle/>
        <a:p>
          <a:endParaRPr lang="en-US"/>
        </a:p>
      </dgm:t>
    </dgm:pt>
    <dgm:pt modelId="{0BBD68F3-98CB-AA4C-B520-E0B0B8F18729}" type="sibTrans" cxnId="{6E1C6C8A-6DAC-294A-93B8-7C6CCF58A6A6}">
      <dgm:prSet/>
      <dgm:spPr/>
      <dgm:t>
        <a:bodyPr/>
        <a:lstStyle/>
        <a:p>
          <a:endParaRPr lang="en-US"/>
        </a:p>
      </dgm:t>
    </dgm:pt>
    <dgm:pt modelId="{D7441449-F4B7-EE44-B6E8-075EF65B080A}" type="pres">
      <dgm:prSet presAssocID="{9D4836A8-01E6-E54D-A90E-AB07F08A871E}" presName="composite" presStyleCnt="0">
        <dgm:presLayoutVars>
          <dgm:chMax val="3"/>
          <dgm:animLvl val="lvl"/>
          <dgm:resizeHandles val="exact"/>
        </dgm:presLayoutVars>
      </dgm:prSet>
      <dgm:spPr/>
      <dgm:t>
        <a:bodyPr/>
        <a:lstStyle/>
        <a:p>
          <a:endParaRPr lang="en-US"/>
        </a:p>
      </dgm:t>
    </dgm:pt>
    <dgm:pt modelId="{06B90AA0-546B-9D4C-9E43-2026A800FFD7}" type="pres">
      <dgm:prSet presAssocID="{F8D7AE6C-2362-CF48-97A2-8E2D8521BCCF}" presName="gear1" presStyleLbl="node1" presStyleIdx="0" presStyleCnt="3">
        <dgm:presLayoutVars>
          <dgm:chMax val="1"/>
          <dgm:bulletEnabled val="1"/>
        </dgm:presLayoutVars>
      </dgm:prSet>
      <dgm:spPr/>
      <dgm:t>
        <a:bodyPr/>
        <a:lstStyle/>
        <a:p>
          <a:endParaRPr lang="en-US"/>
        </a:p>
      </dgm:t>
    </dgm:pt>
    <dgm:pt modelId="{DF49DC88-E919-6D46-A505-E5584DF78D21}" type="pres">
      <dgm:prSet presAssocID="{F8D7AE6C-2362-CF48-97A2-8E2D8521BCCF}" presName="gear1srcNode" presStyleLbl="node1" presStyleIdx="0" presStyleCnt="3"/>
      <dgm:spPr/>
      <dgm:t>
        <a:bodyPr/>
        <a:lstStyle/>
        <a:p>
          <a:endParaRPr lang="en-US"/>
        </a:p>
      </dgm:t>
    </dgm:pt>
    <dgm:pt modelId="{5006292D-76B5-5F48-9452-EE2B32AC9209}" type="pres">
      <dgm:prSet presAssocID="{F8D7AE6C-2362-CF48-97A2-8E2D8521BCCF}" presName="gear1dstNode" presStyleLbl="node1" presStyleIdx="0" presStyleCnt="3"/>
      <dgm:spPr/>
      <dgm:t>
        <a:bodyPr/>
        <a:lstStyle/>
        <a:p>
          <a:endParaRPr lang="en-US"/>
        </a:p>
      </dgm:t>
    </dgm:pt>
    <dgm:pt modelId="{FA1D02F3-EC50-4A40-9BB4-88F4B7117820}" type="pres">
      <dgm:prSet presAssocID="{A93D61E2-02E9-F44C-A8A3-59F565941D26}" presName="gear2" presStyleLbl="node1" presStyleIdx="1" presStyleCnt="3" custScaleX="126822" custScaleY="132706" custLinFactNeighborX="-21151" custLinFactNeighborY="30845">
        <dgm:presLayoutVars>
          <dgm:chMax val="1"/>
          <dgm:bulletEnabled val="1"/>
        </dgm:presLayoutVars>
      </dgm:prSet>
      <dgm:spPr/>
      <dgm:t>
        <a:bodyPr/>
        <a:lstStyle/>
        <a:p>
          <a:endParaRPr lang="en-US"/>
        </a:p>
      </dgm:t>
    </dgm:pt>
    <dgm:pt modelId="{556C32C9-3918-334C-9A0A-8E058F32B9E6}" type="pres">
      <dgm:prSet presAssocID="{A93D61E2-02E9-F44C-A8A3-59F565941D26}" presName="gear2srcNode" presStyleLbl="node1" presStyleIdx="1" presStyleCnt="3"/>
      <dgm:spPr/>
      <dgm:t>
        <a:bodyPr/>
        <a:lstStyle/>
        <a:p>
          <a:endParaRPr lang="en-US"/>
        </a:p>
      </dgm:t>
    </dgm:pt>
    <dgm:pt modelId="{CFF48AF2-6C5C-FE40-A15C-9F3D9B8586DF}" type="pres">
      <dgm:prSet presAssocID="{A93D61E2-02E9-F44C-A8A3-59F565941D26}" presName="gear2dstNode" presStyleLbl="node1" presStyleIdx="1" presStyleCnt="3"/>
      <dgm:spPr/>
      <dgm:t>
        <a:bodyPr/>
        <a:lstStyle/>
        <a:p>
          <a:endParaRPr lang="en-US"/>
        </a:p>
      </dgm:t>
    </dgm:pt>
    <dgm:pt modelId="{FA8D4AF4-D894-0A49-8E8E-EE8FA7555B59}" type="pres">
      <dgm:prSet presAssocID="{ABA9D28D-ABA2-AC4D-94DE-A56433466A8E}" presName="gear3" presStyleLbl="node1" presStyleIdx="2" presStyleCnt="3" custScaleX="142770" custScaleY="136674" custLinFactNeighborX="8391" custLinFactNeighborY="-2203"/>
      <dgm:spPr/>
      <dgm:t>
        <a:bodyPr/>
        <a:lstStyle/>
        <a:p>
          <a:endParaRPr lang="en-US"/>
        </a:p>
      </dgm:t>
    </dgm:pt>
    <dgm:pt modelId="{829CC2BD-0BC1-AE46-A4F8-6DE1EDBC18D8}" type="pres">
      <dgm:prSet presAssocID="{ABA9D28D-ABA2-AC4D-94DE-A56433466A8E}" presName="gear3tx" presStyleLbl="node1" presStyleIdx="2" presStyleCnt="3">
        <dgm:presLayoutVars>
          <dgm:chMax val="1"/>
          <dgm:bulletEnabled val="1"/>
        </dgm:presLayoutVars>
      </dgm:prSet>
      <dgm:spPr/>
      <dgm:t>
        <a:bodyPr/>
        <a:lstStyle/>
        <a:p>
          <a:endParaRPr lang="en-US"/>
        </a:p>
      </dgm:t>
    </dgm:pt>
    <dgm:pt modelId="{851A80ED-F7BE-A845-95EA-38C5A2CA74E5}" type="pres">
      <dgm:prSet presAssocID="{ABA9D28D-ABA2-AC4D-94DE-A56433466A8E}" presName="gear3srcNode" presStyleLbl="node1" presStyleIdx="2" presStyleCnt="3"/>
      <dgm:spPr/>
      <dgm:t>
        <a:bodyPr/>
        <a:lstStyle/>
        <a:p>
          <a:endParaRPr lang="en-US"/>
        </a:p>
      </dgm:t>
    </dgm:pt>
    <dgm:pt modelId="{A1323D73-9C7A-5F4D-8709-81D1D40DB79B}" type="pres">
      <dgm:prSet presAssocID="{ABA9D28D-ABA2-AC4D-94DE-A56433466A8E}" presName="gear3dstNode" presStyleLbl="node1" presStyleIdx="2" presStyleCnt="3"/>
      <dgm:spPr/>
      <dgm:t>
        <a:bodyPr/>
        <a:lstStyle/>
        <a:p>
          <a:endParaRPr lang="en-US"/>
        </a:p>
      </dgm:t>
    </dgm:pt>
    <dgm:pt modelId="{B444E0B7-549C-1941-BD9B-16E15CFCE0B6}" type="pres">
      <dgm:prSet presAssocID="{1B6706BE-804A-494A-A43C-9FFBB7950382}" presName="connector1" presStyleLbl="sibTrans2D1" presStyleIdx="0" presStyleCnt="3"/>
      <dgm:spPr/>
      <dgm:t>
        <a:bodyPr/>
        <a:lstStyle/>
        <a:p>
          <a:endParaRPr lang="en-US"/>
        </a:p>
      </dgm:t>
    </dgm:pt>
    <dgm:pt modelId="{DE8BF75B-FAA0-9845-A7A4-B445DB01E30A}" type="pres">
      <dgm:prSet presAssocID="{5755D9E2-7C4C-7240-867E-D2B0544BBA39}" presName="connector2" presStyleLbl="sibTrans2D1" presStyleIdx="1" presStyleCnt="3" custLinFactNeighborX="-25499" custLinFactNeighborY="20675"/>
      <dgm:spPr/>
      <dgm:t>
        <a:bodyPr/>
        <a:lstStyle/>
        <a:p>
          <a:endParaRPr lang="en-US"/>
        </a:p>
      </dgm:t>
    </dgm:pt>
    <dgm:pt modelId="{38E5CCCA-56BB-6849-8037-0EB27E9842C1}" type="pres">
      <dgm:prSet presAssocID="{0BBD68F3-98CB-AA4C-B520-E0B0B8F18729}" presName="connector3" presStyleLbl="sibTrans2D1" presStyleIdx="2" presStyleCnt="3" custAng="20319175" custScaleX="126822" custScaleY="132706" custLinFactNeighborX="5753" custLinFactNeighborY="-5895"/>
      <dgm:spPr/>
      <dgm:t>
        <a:bodyPr/>
        <a:lstStyle/>
        <a:p>
          <a:endParaRPr lang="en-US"/>
        </a:p>
      </dgm:t>
    </dgm:pt>
  </dgm:ptLst>
  <dgm:cxnLst>
    <dgm:cxn modelId="{8CD8B6C2-5C4F-9940-8DE0-0692F764DC39}" type="presOf" srcId="{F8D7AE6C-2362-CF48-97A2-8E2D8521BCCF}" destId="{DF49DC88-E919-6D46-A505-E5584DF78D21}" srcOrd="1" destOrd="0" presId="urn:microsoft.com/office/officeart/2005/8/layout/gear1"/>
    <dgm:cxn modelId="{480D0F81-BD4F-F542-A61B-D85752F574A8}" type="presOf" srcId="{A93D61E2-02E9-F44C-A8A3-59F565941D26}" destId="{556C32C9-3918-334C-9A0A-8E058F32B9E6}" srcOrd="1" destOrd="0" presId="urn:microsoft.com/office/officeart/2005/8/layout/gear1"/>
    <dgm:cxn modelId="{F0FC45EF-287B-B04B-A61A-E7914C5E2001}" type="presOf" srcId="{ABA9D28D-ABA2-AC4D-94DE-A56433466A8E}" destId="{851A80ED-F7BE-A845-95EA-38C5A2CA74E5}" srcOrd="2" destOrd="0" presId="urn:microsoft.com/office/officeart/2005/8/layout/gear1"/>
    <dgm:cxn modelId="{DA273FD7-E0DA-AA45-8303-45581688E84B}" srcId="{9D4836A8-01E6-E54D-A90E-AB07F08A871E}" destId="{A93D61E2-02E9-F44C-A8A3-59F565941D26}" srcOrd="1" destOrd="0" parTransId="{D7DDD1F6-729A-F14E-B618-5BAB1AA08713}" sibTransId="{5755D9E2-7C4C-7240-867E-D2B0544BBA39}"/>
    <dgm:cxn modelId="{25E45F91-2A0D-0B4F-90A6-53332F1B3604}" type="presOf" srcId="{1B6706BE-804A-494A-A43C-9FFBB7950382}" destId="{B444E0B7-549C-1941-BD9B-16E15CFCE0B6}" srcOrd="0" destOrd="0" presId="urn:microsoft.com/office/officeart/2005/8/layout/gear1"/>
    <dgm:cxn modelId="{6E1C6C8A-6DAC-294A-93B8-7C6CCF58A6A6}" srcId="{9D4836A8-01E6-E54D-A90E-AB07F08A871E}" destId="{ABA9D28D-ABA2-AC4D-94DE-A56433466A8E}" srcOrd="2" destOrd="0" parTransId="{11F3ED0F-BFC0-3449-AED7-D0684077EFFB}" sibTransId="{0BBD68F3-98CB-AA4C-B520-E0B0B8F18729}"/>
    <dgm:cxn modelId="{89E6DC74-CBB4-C646-9886-FFFBCB814547}" type="presOf" srcId="{5755D9E2-7C4C-7240-867E-D2B0544BBA39}" destId="{DE8BF75B-FAA0-9845-A7A4-B445DB01E30A}" srcOrd="0" destOrd="0" presId="urn:microsoft.com/office/officeart/2005/8/layout/gear1"/>
    <dgm:cxn modelId="{F930FC83-749D-7A49-8C7A-7B8973756A2D}" type="presOf" srcId="{F8D7AE6C-2362-CF48-97A2-8E2D8521BCCF}" destId="{06B90AA0-546B-9D4C-9E43-2026A800FFD7}" srcOrd="0" destOrd="0" presId="urn:microsoft.com/office/officeart/2005/8/layout/gear1"/>
    <dgm:cxn modelId="{0B480F6E-787E-C644-99C1-3BB095435CDA}" type="presOf" srcId="{0BBD68F3-98CB-AA4C-B520-E0B0B8F18729}" destId="{38E5CCCA-56BB-6849-8037-0EB27E9842C1}" srcOrd="0" destOrd="0" presId="urn:microsoft.com/office/officeart/2005/8/layout/gear1"/>
    <dgm:cxn modelId="{909DEF55-FB87-2E4B-8787-86975BB60C4B}" type="presOf" srcId="{F8D7AE6C-2362-CF48-97A2-8E2D8521BCCF}" destId="{5006292D-76B5-5F48-9452-EE2B32AC9209}" srcOrd="2" destOrd="0" presId="urn:microsoft.com/office/officeart/2005/8/layout/gear1"/>
    <dgm:cxn modelId="{7ABAB0B7-4D80-DE41-BACC-0F3DD1C139AB}" type="presOf" srcId="{ABA9D28D-ABA2-AC4D-94DE-A56433466A8E}" destId="{FA8D4AF4-D894-0A49-8E8E-EE8FA7555B59}" srcOrd="0" destOrd="0" presId="urn:microsoft.com/office/officeart/2005/8/layout/gear1"/>
    <dgm:cxn modelId="{1B813E47-0C70-3D49-8FE0-BAE58AF1AF7A}" type="presOf" srcId="{A93D61E2-02E9-F44C-A8A3-59F565941D26}" destId="{FA1D02F3-EC50-4A40-9BB4-88F4B7117820}" srcOrd="0" destOrd="0" presId="urn:microsoft.com/office/officeart/2005/8/layout/gear1"/>
    <dgm:cxn modelId="{3A580F2D-8D11-BB4E-B05F-B394DCCFD380}" type="presOf" srcId="{ABA9D28D-ABA2-AC4D-94DE-A56433466A8E}" destId="{829CC2BD-0BC1-AE46-A4F8-6DE1EDBC18D8}" srcOrd="1" destOrd="0" presId="urn:microsoft.com/office/officeart/2005/8/layout/gear1"/>
    <dgm:cxn modelId="{7FF3B6B7-C545-2346-AF72-F2703C57BE21}" type="presOf" srcId="{ABA9D28D-ABA2-AC4D-94DE-A56433466A8E}" destId="{A1323D73-9C7A-5F4D-8709-81D1D40DB79B}" srcOrd="3" destOrd="0" presId="urn:microsoft.com/office/officeart/2005/8/layout/gear1"/>
    <dgm:cxn modelId="{02560B9E-F9AA-3F41-BB8F-0756F0B01718}" srcId="{9D4836A8-01E6-E54D-A90E-AB07F08A871E}" destId="{F8D7AE6C-2362-CF48-97A2-8E2D8521BCCF}" srcOrd="0" destOrd="0" parTransId="{4B01D2F4-A973-4546-9B43-E7657F5811E1}" sibTransId="{1B6706BE-804A-494A-A43C-9FFBB7950382}"/>
    <dgm:cxn modelId="{36846032-FD2E-1A43-855C-E244ECF2C12D}" type="presOf" srcId="{9D4836A8-01E6-E54D-A90E-AB07F08A871E}" destId="{D7441449-F4B7-EE44-B6E8-075EF65B080A}" srcOrd="0" destOrd="0" presId="urn:microsoft.com/office/officeart/2005/8/layout/gear1"/>
    <dgm:cxn modelId="{E116EDFA-C52E-344B-9D17-C9AD92868EBA}" type="presOf" srcId="{A93D61E2-02E9-F44C-A8A3-59F565941D26}" destId="{CFF48AF2-6C5C-FE40-A15C-9F3D9B8586DF}" srcOrd="2" destOrd="0" presId="urn:microsoft.com/office/officeart/2005/8/layout/gear1"/>
    <dgm:cxn modelId="{AFAD5D86-3788-5D43-A4BF-65913F4D7471}" type="presParOf" srcId="{D7441449-F4B7-EE44-B6E8-075EF65B080A}" destId="{06B90AA0-546B-9D4C-9E43-2026A800FFD7}" srcOrd="0" destOrd="0" presId="urn:microsoft.com/office/officeart/2005/8/layout/gear1"/>
    <dgm:cxn modelId="{99B94893-C878-3F4A-833A-739FD601CCD0}" type="presParOf" srcId="{D7441449-F4B7-EE44-B6E8-075EF65B080A}" destId="{DF49DC88-E919-6D46-A505-E5584DF78D21}" srcOrd="1" destOrd="0" presId="urn:microsoft.com/office/officeart/2005/8/layout/gear1"/>
    <dgm:cxn modelId="{2AEA1FC3-5EE4-A847-ABBD-38A21FB30961}" type="presParOf" srcId="{D7441449-F4B7-EE44-B6E8-075EF65B080A}" destId="{5006292D-76B5-5F48-9452-EE2B32AC9209}" srcOrd="2" destOrd="0" presId="urn:microsoft.com/office/officeart/2005/8/layout/gear1"/>
    <dgm:cxn modelId="{C3A4B864-2AB8-6B44-BA16-F583E89EC7EA}" type="presParOf" srcId="{D7441449-F4B7-EE44-B6E8-075EF65B080A}" destId="{FA1D02F3-EC50-4A40-9BB4-88F4B7117820}" srcOrd="3" destOrd="0" presId="urn:microsoft.com/office/officeart/2005/8/layout/gear1"/>
    <dgm:cxn modelId="{4DECA853-8B21-2A44-B119-EAA9C93C30E4}" type="presParOf" srcId="{D7441449-F4B7-EE44-B6E8-075EF65B080A}" destId="{556C32C9-3918-334C-9A0A-8E058F32B9E6}" srcOrd="4" destOrd="0" presId="urn:microsoft.com/office/officeart/2005/8/layout/gear1"/>
    <dgm:cxn modelId="{5F443AD7-2689-B141-82ED-0E80729C09E8}" type="presParOf" srcId="{D7441449-F4B7-EE44-B6E8-075EF65B080A}" destId="{CFF48AF2-6C5C-FE40-A15C-9F3D9B8586DF}" srcOrd="5" destOrd="0" presId="urn:microsoft.com/office/officeart/2005/8/layout/gear1"/>
    <dgm:cxn modelId="{DC8959A3-29FD-EB48-B29B-978F6A7A198B}" type="presParOf" srcId="{D7441449-F4B7-EE44-B6E8-075EF65B080A}" destId="{FA8D4AF4-D894-0A49-8E8E-EE8FA7555B59}" srcOrd="6" destOrd="0" presId="urn:microsoft.com/office/officeart/2005/8/layout/gear1"/>
    <dgm:cxn modelId="{433CDCAD-A15E-7848-8B65-E2BD4E09A986}" type="presParOf" srcId="{D7441449-F4B7-EE44-B6E8-075EF65B080A}" destId="{829CC2BD-0BC1-AE46-A4F8-6DE1EDBC18D8}" srcOrd="7" destOrd="0" presId="urn:microsoft.com/office/officeart/2005/8/layout/gear1"/>
    <dgm:cxn modelId="{F16F8917-63C0-3C45-8134-BD1FF696462E}" type="presParOf" srcId="{D7441449-F4B7-EE44-B6E8-075EF65B080A}" destId="{851A80ED-F7BE-A845-95EA-38C5A2CA74E5}" srcOrd="8" destOrd="0" presId="urn:microsoft.com/office/officeart/2005/8/layout/gear1"/>
    <dgm:cxn modelId="{BF0EA2E3-735F-9F4C-B512-E7510611C751}" type="presParOf" srcId="{D7441449-F4B7-EE44-B6E8-075EF65B080A}" destId="{A1323D73-9C7A-5F4D-8709-81D1D40DB79B}" srcOrd="9" destOrd="0" presId="urn:microsoft.com/office/officeart/2005/8/layout/gear1"/>
    <dgm:cxn modelId="{67BAF07A-333B-A442-884D-013CBEF2495C}" type="presParOf" srcId="{D7441449-F4B7-EE44-B6E8-075EF65B080A}" destId="{B444E0B7-549C-1941-BD9B-16E15CFCE0B6}" srcOrd="10" destOrd="0" presId="urn:microsoft.com/office/officeart/2005/8/layout/gear1"/>
    <dgm:cxn modelId="{4B398BB4-18DD-BA46-A4F0-6CC12D744D44}" type="presParOf" srcId="{D7441449-F4B7-EE44-B6E8-075EF65B080A}" destId="{DE8BF75B-FAA0-9845-A7A4-B445DB01E30A}" srcOrd="11" destOrd="0" presId="urn:microsoft.com/office/officeart/2005/8/layout/gear1"/>
    <dgm:cxn modelId="{4ECAE183-9D84-0942-BBFE-692B932B92B2}" type="presParOf" srcId="{D7441449-F4B7-EE44-B6E8-075EF65B080A}" destId="{38E5CCCA-56BB-6849-8037-0EB27E9842C1}" srcOrd="12" destOrd="0" presId="urn:microsoft.com/office/officeart/2005/8/layout/gear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2B7F1F4-617D-2040-AC4C-94D09E890699}" type="doc">
      <dgm:prSet loTypeId="urn:microsoft.com/office/officeart/2005/8/layout/matrix1" loCatId="" qsTypeId="urn:microsoft.com/office/officeart/2005/8/quickstyle/simple4" qsCatId="simple" csTypeId="urn:microsoft.com/office/officeart/2005/8/colors/accent1_4" csCatId="accent1" phldr="1"/>
      <dgm:spPr/>
      <dgm:t>
        <a:bodyPr/>
        <a:lstStyle/>
        <a:p>
          <a:endParaRPr lang="en-US"/>
        </a:p>
      </dgm:t>
    </dgm:pt>
    <dgm:pt modelId="{384E16D7-BD4B-AC4A-9DBF-81CF9997A6DC}">
      <dgm:prSet phldrT="[Text]" custT="1"/>
      <dgm:spPr/>
      <dgm:t>
        <a:bodyPr/>
        <a:lstStyle/>
        <a:p>
          <a:r>
            <a:rPr lang="en-US" sz="2800" b="1" dirty="0"/>
            <a:t>Design Challenges</a:t>
          </a:r>
        </a:p>
      </dgm:t>
    </dgm:pt>
    <dgm:pt modelId="{938EFC04-B770-C245-8920-D74EABE8548C}" type="parTrans" cxnId="{FDC9379A-9039-CF42-8264-8F054D4B5AC1}">
      <dgm:prSet/>
      <dgm:spPr/>
      <dgm:t>
        <a:bodyPr/>
        <a:lstStyle/>
        <a:p>
          <a:endParaRPr lang="en-US"/>
        </a:p>
      </dgm:t>
    </dgm:pt>
    <dgm:pt modelId="{7F56B5BD-FB67-C942-8E14-403750E6D0E0}" type="sibTrans" cxnId="{FDC9379A-9039-CF42-8264-8F054D4B5AC1}">
      <dgm:prSet/>
      <dgm:spPr/>
      <dgm:t>
        <a:bodyPr/>
        <a:lstStyle/>
        <a:p>
          <a:endParaRPr lang="en-US"/>
        </a:p>
      </dgm:t>
    </dgm:pt>
    <dgm:pt modelId="{2B64DEC5-C38A-EF4D-A550-9E6DD1889415}">
      <dgm:prSet phldrT="[Text]"/>
      <dgm:spPr/>
      <dgm:t>
        <a:bodyPr/>
        <a:lstStyle/>
        <a:p>
          <a:r>
            <a:rPr lang="en-US" dirty="0">
              <a:solidFill>
                <a:srgbClr val="FFFFFF"/>
              </a:solidFill>
            </a:rPr>
            <a:t>Transforming the 10 Practice Standards into 7 Preparation Standards for Building and District Leadership Preparation</a:t>
          </a:r>
        </a:p>
      </dgm:t>
    </dgm:pt>
    <dgm:pt modelId="{04E755CC-2C5A-4E4A-A4B6-B2FFEF721C03}" type="parTrans" cxnId="{3F9BB5A2-18CB-D742-B2A4-E6E964EC3FFA}">
      <dgm:prSet/>
      <dgm:spPr/>
      <dgm:t>
        <a:bodyPr/>
        <a:lstStyle/>
        <a:p>
          <a:endParaRPr lang="en-US"/>
        </a:p>
      </dgm:t>
    </dgm:pt>
    <dgm:pt modelId="{2B5C1E80-3A41-6941-86E4-81D84E879023}" type="sibTrans" cxnId="{3F9BB5A2-18CB-D742-B2A4-E6E964EC3FFA}">
      <dgm:prSet/>
      <dgm:spPr/>
      <dgm:t>
        <a:bodyPr/>
        <a:lstStyle/>
        <a:p>
          <a:endParaRPr lang="en-US"/>
        </a:p>
      </dgm:t>
    </dgm:pt>
    <dgm:pt modelId="{514CAA98-3840-EB42-83CC-A29A2BAD9474}">
      <dgm:prSet phldrT="[Text]"/>
      <dgm:spPr/>
      <dgm:t>
        <a:bodyPr/>
        <a:lstStyle/>
        <a:p>
          <a:r>
            <a:rPr lang="en-US" dirty="0">
              <a:solidFill>
                <a:srgbClr val="FFFFFF"/>
              </a:solidFill>
            </a:rPr>
            <a:t>Identifying the Appropriate Focus and Developmental Level for beginning Building and District Leaders</a:t>
          </a:r>
        </a:p>
      </dgm:t>
    </dgm:pt>
    <dgm:pt modelId="{0D053B84-782F-E543-BFB8-8908F4DFA306}" type="parTrans" cxnId="{3D36C20D-A284-4446-82CD-D668F12F01C9}">
      <dgm:prSet/>
      <dgm:spPr/>
      <dgm:t>
        <a:bodyPr/>
        <a:lstStyle/>
        <a:p>
          <a:endParaRPr lang="en-US"/>
        </a:p>
      </dgm:t>
    </dgm:pt>
    <dgm:pt modelId="{1BFFABD4-C8C6-4142-B4EE-33D8B36FE8CD}" type="sibTrans" cxnId="{3D36C20D-A284-4446-82CD-D668F12F01C9}">
      <dgm:prSet/>
      <dgm:spPr/>
      <dgm:t>
        <a:bodyPr/>
        <a:lstStyle/>
        <a:p>
          <a:endParaRPr lang="en-US"/>
        </a:p>
      </dgm:t>
    </dgm:pt>
    <dgm:pt modelId="{92C4E5C7-76BA-7A4B-BC48-C92525377F30}">
      <dgm:prSet phldrT="[Text]"/>
      <dgm:spPr/>
      <dgm:t>
        <a:bodyPr/>
        <a:lstStyle/>
        <a:p>
          <a:r>
            <a:rPr lang="en-US" dirty="0">
              <a:solidFill>
                <a:schemeClr val="tx2"/>
              </a:solidFill>
            </a:rPr>
            <a:t>Identifying the most appropriate ways to assess candidate learning and measure program impact.</a:t>
          </a:r>
        </a:p>
      </dgm:t>
    </dgm:pt>
    <dgm:pt modelId="{F48DC377-3F44-1442-85B0-FB0F5A6970D8}" type="parTrans" cxnId="{D1CB16CC-A0E9-E149-BBD5-9774E5CCF048}">
      <dgm:prSet/>
      <dgm:spPr/>
      <dgm:t>
        <a:bodyPr/>
        <a:lstStyle/>
        <a:p>
          <a:endParaRPr lang="en-US"/>
        </a:p>
      </dgm:t>
    </dgm:pt>
    <dgm:pt modelId="{AA7D5711-3E54-2446-91E9-94A68D8A6ABC}" type="sibTrans" cxnId="{D1CB16CC-A0E9-E149-BBD5-9774E5CCF048}">
      <dgm:prSet/>
      <dgm:spPr/>
      <dgm:t>
        <a:bodyPr/>
        <a:lstStyle/>
        <a:p>
          <a:endParaRPr lang="en-US"/>
        </a:p>
      </dgm:t>
    </dgm:pt>
    <dgm:pt modelId="{BD1F3D26-6D02-4049-AD9B-EA60C166E729}">
      <dgm:prSet phldrT="[Text]"/>
      <dgm:spPr/>
      <dgm:t>
        <a:bodyPr/>
        <a:lstStyle/>
        <a:p>
          <a:r>
            <a:rPr lang="en-US" dirty="0">
              <a:solidFill>
                <a:srgbClr val="FFFFFF"/>
              </a:solidFill>
            </a:rPr>
            <a:t>Providing guidance to CAEP concerning 2014 requirements for Advanced Preparation Programs in Educational Leadership</a:t>
          </a:r>
        </a:p>
      </dgm:t>
    </dgm:pt>
    <dgm:pt modelId="{47B84DC5-70BD-5D4A-B23C-EB3A961DD07A}" type="parTrans" cxnId="{7240003A-19D3-8142-909B-F5B31E6814DF}">
      <dgm:prSet/>
      <dgm:spPr/>
      <dgm:t>
        <a:bodyPr/>
        <a:lstStyle/>
        <a:p>
          <a:endParaRPr lang="en-US"/>
        </a:p>
      </dgm:t>
    </dgm:pt>
    <dgm:pt modelId="{7AA6DD7D-98D9-9046-AC2A-08B8C4FA4083}" type="sibTrans" cxnId="{7240003A-19D3-8142-909B-F5B31E6814DF}">
      <dgm:prSet/>
      <dgm:spPr/>
      <dgm:t>
        <a:bodyPr/>
        <a:lstStyle/>
        <a:p>
          <a:endParaRPr lang="en-US"/>
        </a:p>
      </dgm:t>
    </dgm:pt>
    <dgm:pt modelId="{6C5055EE-26F7-8046-991A-A39A55C916FF}" type="pres">
      <dgm:prSet presAssocID="{32B7F1F4-617D-2040-AC4C-94D09E890699}" presName="diagram" presStyleCnt="0">
        <dgm:presLayoutVars>
          <dgm:chMax val="1"/>
          <dgm:dir/>
          <dgm:animLvl val="ctr"/>
          <dgm:resizeHandles val="exact"/>
        </dgm:presLayoutVars>
      </dgm:prSet>
      <dgm:spPr/>
      <dgm:t>
        <a:bodyPr/>
        <a:lstStyle/>
        <a:p>
          <a:endParaRPr lang="en-US"/>
        </a:p>
      </dgm:t>
    </dgm:pt>
    <dgm:pt modelId="{35EB2D44-A7F3-B24C-B2EE-09F67420C7AF}" type="pres">
      <dgm:prSet presAssocID="{32B7F1F4-617D-2040-AC4C-94D09E890699}" presName="matrix" presStyleCnt="0"/>
      <dgm:spPr/>
    </dgm:pt>
    <dgm:pt modelId="{D184FC39-9556-AC48-A498-7B88DBA5EF35}" type="pres">
      <dgm:prSet presAssocID="{32B7F1F4-617D-2040-AC4C-94D09E890699}" presName="tile1" presStyleLbl="node1" presStyleIdx="0" presStyleCnt="4"/>
      <dgm:spPr/>
      <dgm:t>
        <a:bodyPr/>
        <a:lstStyle/>
        <a:p>
          <a:endParaRPr lang="en-US"/>
        </a:p>
      </dgm:t>
    </dgm:pt>
    <dgm:pt modelId="{7A8A297D-871E-F84B-B0B0-A70A5C2A0456}" type="pres">
      <dgm:prSet presAssocID="{32B7F1F4-617D-2040-AC4C-94D09E890699}" presName="tile1text" presStyleLbl="node1" presStyleIdx="0" presStyleCnt="4">
        <dgm:presLayoutVars>
          <dgm:chMax val="0"/>
          <dgm:chPref val="0"/>
          <dgm:bulletEnabled val="1"/>
        </dgm:presLayoutVars>
      </dgm:prSet>
      <dgm:spPr/>
      <dgm:t>
        <a:bodyPr/>
        <a:lstStyle/>
        <a:p>
          <a:endParaRPr lang="en-US"/>
        </a:p>
      </dgm:t>
    </dgm:pt>
    <dgm:pt modelId="{E1E00323-CD63-264A-AB76-577B348AC6A7}" type="pres">
      <dgm:prSet presAssocID="{32B7F1F4-617D-2040-AC4C-94D09E890699}" presName="tile2" presStyleLbl="node1" presStyleIdx="1" presStyleCnt="4"/>
      <dgm:spPr/>
      <dgm:t>
        <a:bodyPr/>
        <a:lstStyle/>
        <a:p>
          <a:endParaRPr lang="en-US"/>
        </a:p>
      </dgm:t>
    </dgm:pt>
    <dgm:pt modelId="{9616B40C-833D-464A-84D9-7877F9885220}" type="pres">
      <dgm:prSet presAssocID="{32B7F1F4-617D-2040-AC4C-94D09E890699}" presName="tile2text" presStyleLbl="node1" presStyleIdx="1" presStyleCnt="4">
        <dgm:presLayoutVars>
          <dgm:chMax val="0"/>
          <dgm:chPref val="0"/>
          <dgm:bulletEnabled val="1"/>
        </dgm:presLayoutVars>
      </dgm:prSet>
      <dgm:spPr/>
      <dgm:t>
        <a:bodyPr/>
        <a:lstStyle/>
        <a:p>
          <a:endParaRPr lang="en-US"/>
        </a:p>
      </dgm:t>
    </dgm:pt>
    <dgm:pt modelId="{4ACC6C25-C24F-4249-B2BB-EDB5507C917A}" type="pres">
      <dgm:prSet presAssocID="{32B7F1F4-617D-2040-AC4C-94D09E890699}" presName="tile3" presStyleLbl="node1" presStyleIdx="2" presStyleCnt="4"/>
      <dgm:spPr/>
      <dgm:t>
        <a:bodyPr/>
        <a:lstStyle/>
        <a:p>
          <a:endParaRPr lang="en-US"/>
        </a:p>
      </dgm:t>
    </dgm:pt>
    <dgm:pt modelId="{59DAB125-66B3-874C-8EC9-6A41B4011CAB}" type="pres">
      <dgm:prSet presAssocID="{32B7F1F4-617D-2040-AC4C-94D09E890699}" presName="tile3text" presStyleLbl="node1" presStyleIdx="2" presStyleCnt="4">
        <dgm:presLayoutVars>
          <dgm:chMax val="0"/>
          <dgm:chPref val="0"/>
          <dgm:bulletEnabled val="1"/>
        </dgm:presLayoutVars>
      </dgm:prSet>
      <dgm:spPr/>
      <dgm:t>
        <a:bodyPr/>
        <a:lstStyle/>
        <a:p>
          <a:endParaRPr lang="en-US"/>
        </a:p>
      </dgm:t>
    </dgm:pt>
    <dgm:pt modelId="{CA45BAE7-FE97-7542-A3DA-03A2EBFA6ED8}" type="pres">
      <dgm:prSet presAssocID="{32B7F1F4-617D-2040-AC4C-94D09E890699}" presName="tile4" presStyleLbl="node1" presStyleIdx="3" presStyleCnt="4"/>
      <dgm:spPr/>
      <dgm:t>
        <a:bodyPr/>
        <a:lstStyle/>
        <a:p>
          <a:endParaRPr lang="en-US"/>
        </a:p>
      </dgm:t>
    </dgm:pt>
    <dgm:pt modelId="{D65491E1-A40C-DF4B-9468-4DE07DE8B433}" type="pres">
      <dgm:prSet presAssocID="{32B7F1F4-617D-2040-AC4C-94D09E890699}" presName="tile4text" presStyleLbl="node1" presStyleIdx="3" presStyleCnt="4">
        <dgm:presLayoutVars>
          <dgm:chMax val="0"/>
          <dgm:chPref val="0"/>
          <dgm:bulletEnabled val="1"/>
        </dgm:presLayoutVars>
      </dgm:prSet>
      <dgm:spPr/>
      <dgm:t>
        <a:bodyPr/>
        <a:lstStyle/>
        <a:p>
          <a:endParaRPr lang="en-US"/>
        </a:p>
      </dgm:t>
    </dgm:pt>
    <dgm:pt modelId="{F0D3FEEF-D77C-4744-90F7-FD6E9D3B6F27}" type="pres">
      <dgm:prSet presAssocID="{32B7F1F4-617D-2040-AC4C-94D09E890699}" presName="centerTile" presStyleLbl="fgShp" presStyleIdx="0" presStyleCnt="1">
        <dgm:presLayoutVars>
          <dgm:chMax val="0"/>
          <dgm:chPref val="0"/>
        </dgm:presLayoutVars>
      </dgm:prSet>
      <dgm:spPr/>
      <dgm:t>
        <a:bodyPr/>
        <a:lstStyle/>
        <a:p>
          <a:endParaRPr lang="en-US"/>
        </a:p>
      </dgm:t>
    </dgm:pt>
  </dgm:ptLst>
  <dgm:cxnLst>
    <dgm:cxn modelId="{3F9BB5A2-18CB-D742-B2A4-E6E964EC3FFA}" srcId="{384E16D7-BD4B-AC4A-9DBF-81CF9997A6DC}" destId="{2B64DEC5-C38A-EF4D-A550-9E6DD1889415}" srcOrd="0" destOrd="0" parTransId="{04E755CC-2C5A-4E4A-A4B6-B2FFEF721C03}" sibTransId="{2B5C1E80-3A41-6941-86E4-81D84E879023}"/>
    <dgm:cxn modelId="{D4784C7C-D7D3-1E42-A505-DFDC0A7CEAD0}" type="presOf" srcId="{92C4E5C7-76BA-7A4B-BC48-C92525377F30}" destId="{4ACC6C25-C24F-4249-B2BB-EDB5507C917A}" srcOrd="0" destOrd="0" presId="urn:microsoft.com/office/officeart/2005/8/layout/matrix1"/>
    <dgm:cxn modelId="{7240003A-19D3-8142-909B-F5B31E6814DF}" srcId="{384E16D7-BD4B-AC4A-9DBF-81CF9997A6DC}" destId="{BD1F3D26-6D02-4049-AD9B-EA60C166E729}" srcOrd="3" destOrd="0" parTransId="{47B84DC5-70BD-5D4A-B23C-EB3A961DD07A}" sibTransId="{7AA6DD7D-98D9-9046-AC2A-08B8C4FA4083}"/>
    <dgm:cxn modelId="{00E71C53-5DD8-B545-8B16-489377552DA6}" type="presOf" srcId="{2B64DEC5-C38A-EF4D-A550-9E6DD1889415}" destId="{D184FC39-9556-AC48-A498-7B88DBA5EF35}" srcOrd="0" destOrd="0" presId="urn:microsoft.com/office/officeart/2005/8/layout/matrix1"/>
    <dgm:cxn modelId="{E9840640-5878-1C48-96E2-EB8D82CEA6B5}" type="presOf" srcId="{BD1F3D26-6D02-4049-AD9B-EA60C166E729}" destId="{CA45BAE7-FE97-7542-A3DA-03A2EBFA6ED8}" srcOrd="0" destOrd="0" presId="urn:microsoft.com/office/officeart/2005/8/layout/matrix1"/>
    <dgm:cxn modelId="{4B7D0096-E7A8-D740-84F1-2091268C3F35}" type="presOf" srcId="{32B7F1F4-617D-2040-AC4C-94D09E890699}" destId="{6C5055EE-26F7-8046-991A-A39A55C916FF}" srcOrd="0" destOrd="0" presId="urn:microsoft.com/office/officeart/2005/8/layout/matrix1"/>
    <dgm:cxn modelId="{D228966F-50E1-2745-9E85-2E83D94544BF}" type="presOf" srcId="{514CAA98-3840-EB42-83CC-A29A2BAD9474}" destId="{9616B40C-833D-464A-84D9-7877F9885220}" srcOrd="1" destOrd="0" presId="urn:microsoft.com/office/officeart/2005/8/layout/matrix1"/>
    <dgm:cxn modelId="{D54AE348-84FF-CE49-97D1-FD63478EEF5F}" type="presOf" srcId="{514CAA98-3840-EB42-83CC-A29A2BAD9474}" destId="{E1E00323-CD63-264A-AB76-577B348AC6A7}" srcOrd="0" destOrd="0" presId="urn:microsoft.com/office/officeart/2005/8/layout/matrix1"/>
    <dgm:cxn modelId="{900077A3-0DB2-644B-82C1-28581BB73550}" type="presOf" srcId="{92C4E5C7-76BA-7A4B-BC48-C92525377F30}" destId="{59DAB125-66B3-874C-8EC9-6A41B4011CAB}" srcOrd="1" destOrd="0" presId="urn:microsoft.com/office/officeart/2005/8/layout/matrix1"/>
    <dgm:cxn modelId="{90A57ED1-60C7-1340-83BB-289B490EB38F}" type="presOf" srcId="{384E16D7-BD4B-AC4A-9DBF-81CF9997A6DC}" destId="{F0D3FEEF-D77C-4744-90F7-FD6E9D3B6F27}" srcOrd="0" destOrd="0" presId="urn:microsoft.com/office/officeart/2005/8/layout/matrix1"/>
    <dgm:cxn modelId="{FDC9379A-9039-CF42-8264-8F054D4B5AC1}" srcId="{32B7F1F4-617D-2040-AC4C-94D09E890699}" destId="{384E16D7-BD4B-AC4A-9DBF-81CF9997A6DC}" srcOrd="0" destOrd="0" parTransId="{938EFC04-B770-C245-8920-D74EABE8548C}" sibTransId="{7F56B5BD-FB67-C942-8E14-403750E6D0E0}"/>
    <dgm:cxn modelId="{D1CB16CC-A0E9-E149-BBD5-9774E5CCF048}" srcId="{384E16D7-BD4B-AC4A-9DBF-81CF9997A6DC}" destId="{92C4E5C7-76BA-7A4B-BC48-C92525377F30}" srcOrd="2" destOrd="0" parTransId="{F48DC377-3F44-1442-85B0-FB0F5A6970D8}" sibTransId="{AA7D5711-3E54-2446-91E9-94A68D8A6ABC}"/>
    <dgm:cxn modelId="{5C99D417-9D63-3D4A-9562-B18734307E78}" type="presOf" srcId="{BD1F3D26-6D02-4049-AD9B-EA60C166E729}" destId="{D65491E1-A40C-DF4B-9468-4DE07DE8B433}" srcOrd="1" destOrd="0" presId="urn:microsoft.com/office/officeart/2005/8/layout/matrix1"/>
    <dgm:cxn modelId="{F6E2877D-C441-1442-AE2F-09A93C9E2A60}" type="presOf" srcId="{2B64DEC5-C38A-EF4D-A550-9E6DD1889415}" destId="{7A8A297D-871E-F84B-B0B0-A70A5C2A0456}" srcOrd="1" destOrd="0" presId="urn:microsoft.com/office/officeart/2005/8/layout/matrix1"/>
    <dgm:cxn modelId="{3D36C20D-A284-4446-82CD-D668F12F01C9}" srcId="{384E16D7-BD4B-AC4A-9DBF-81CF9997A6DC}" destId="{514CAA98-3840-EB42-83CC-A29A2BAD9474}" srcOrd="1" destOrd="0" parTransId="{0D053B84-782F-E543-BFB8-8908F4DFA306}" sibTransId="{1BFFABD4-C8C6-4142-B4EE-33D8B36FE8CD}"/>
    <dgm:cxn modelId="{C49045E2-FD28-5940-AD14-AEEC581A16AF}" type="presParOf" srcId="{6C5055EE-26F7-8046-991A-A39A55C916FF}" destId="{35EB2D44-A7F3-B24C-B2EE-09F67420C7AF}" srcOrd="0" destOrd="0" presId="urn:microsoft.com/office/officeart/2005/8/layout/matrix1"/>
    <dgm:cxn modelId="{9C810743-1823-8544-8960-0AB4CC1E2DFA}" type="presParOf" srcId="{35EB2D44-A7F3-B24C-B2EE-09F67420C7AF}" destId="{D184FC39-9556-AC48-A498-7B88DBA5EF35}" srcOrd="0" destOrd="0" presId="urn:microsoft.com/office/officeart/2005/8/layout/matrix1"/>
    <dgm:cxn modelId="{9EED2B7E-1DF3-1948-973D-F516BA2B3989}" type="presParOf" srcId="{35EB2D44-A7F3-B24C-B2EE-09F67420C7AF}" destId="{7A8A297D-871E-F84B-B0B0-A70A5C2A0456}" srcOrd="1" destOrd="0" presId="urn:microsoft.com/office/officeart/2005/8/layout/matrix1"/>
    <dgm:cxn modelId="{774A291B-F68E-984E-9B54-B78C1D873431}" type="presParOf" srcId="{35EB2D44-A7F3-B24C-B2EE-09F67420C7AF}" destId="{E1E00323-CD63-264A-AB76-577B348AC6A7}" srcOrd="2" destOrd="0" presId="urn:microsoft.com/office/officeart/2005/8/layout/matrix1"/>
    <dgm:cxn modelId="{C4C806F2-5056-1741-8038-D3E4EBB4C438}" type="presParOf" srcId="{35EB2D44-A7F3-B24C-B2EE-09F67420C7AF}" destId="{9616B40C-833D-464A-84D9-7877F9885220}" srcOrd="3" destOrd="0" presId="urn:microsoft.com/office/officeart/2005/8/layout/matrix1"/>
    <dgm:cxn modelId="{3C56E1EE-5DCD-1D47-B565-ED75C2EADD06}" type="presParOf" srcId="{35EB2D44-A7F3-B24C-B2EE-09F67420C7AF}" destId="{4ACC6C25-C24F-4249-B2BB-EDB5507C917A}" srcOrd="4" destOrd="0" presId="urn:microsoft.com/office/officeart/2005/8/layout/matrix1"/>
    <dgm:cxn modelId="{DA656F87-39FC-9843-98A2-9577BB41737F}" type="presParOf" srcId="{35EB2D44-A7F3-B24C-B2EE-09F67420C7AF}" destId="{59DAB125-66B3-874C-8EC9-6A41B4011CAB}" srcOrd="5" destOrd="0" presId="urn:microsoft.com/office/officeart/2005/8/layout/matrix1"/>
    <dgm:cxn modelId="{1FE3F64E-BA7A-3D4B-A383-97E0D90F3097}" type="presParOf" srcId="{35EB2D44-A7F3-B24C-B2EE-09F67420C7AF}" destId="{CA45BAE7-FE97-7542-A3DA-03A2EBFA6ED8}" srcOrd="6" destOrd="0" presId="urn:microsoft.com/office/officeart/2005/8/layout/matrix1"/>
    <dgm:cxn modelId="{35640867-CE13-4F49-8C85-29AE99D5C556}" type="presParOf" srcId="{35EB2D44-A7F3-B24C-B2EE-09F67420C7AF}" destId="{D65491E1-A40C-DF4B-9468-4DE07DE8B433}" srcOrd="7" destOrd="0" presId="urn:microsoft.com/office/officeart/2005/8/layout/matrix1"/>
    <dgm:cxn modelId="{8523A198-6601-A442-9E6A-B57DEF169984}" type="presParOf" srcId="{6C5055EE-26F7-8046-991A-A39A55C916FF}" destId="{F0D3FEEF-D77C-4744-90F7-FD6E9D3B6F27}" srcOrd="1" destOrd="0" presId="urn:microsoft.com/office/officeart/2005/8/layout/matrix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DA7C80-F72D-C349-9A66-03FBF69A7D31}">
      <dsp:nvSpPr>
        <dsp:cNvPr id="0" name=""/>
        <dsp:cNvSpPr/>
      </dsp:nvSpPr>
      <dsp:spPr>
        <a:xfrm>
          <a:off x="1073096" y="0"/>
          <a:ext cx="6328835" cy="6328835"/>
        </a:xfrm>
        <a:prstGeom prst="diamond">
          <a:avLst/>
        </a:prstGeom>
        <a:solidFill>
          <a:schemeClr val="accent1">
            <a:tint val="40000"/>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1">
          <a:scrgbClr r="0" g="0" b="0"/>
        </a:fillRef>
        <a:effectRef idx="2">
          <a:scrgbClr r="0" g="0" b="0"/>
        </a:effectRef>
        <a:fontRef idx="minor"/>
      </dsp:style>
    </dsp:sp>
    <dsp:sp modelId="{EC207857-C904-1C4A-AE35-0F58B98C3B31}">
      <dsp:nvSpPr>
        <dsp:cNvPr id="0" name=""/>
        <dsp:cNvSpPr/>
      </dsp:nvSpPr>
      <dsp:spPr>
        <a:xfrm>
          <a:off x="1674335" y="601239"/>
          <a:ext cx="2468245" cy="2468245"/>
        </a:xfrm>
        <a:prstGeom prst="roundRect">
          <a:avLst/>
        </a:prstGeom>
        <a:solidFill>
          <a:schemeClr val="accent1">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b="1" kern="1200" dirty="0" smtClean="0">
              <a:solidFill>
                <a:schemeClr val="tx1"/>
              </a:solidFill>
            </a:rPr>
            <a:t>Which audiences they inform</a:t>
          </a:r>
          <a:endParaRPr lang="en-US" sz="2600" b="1" kern="1200" dirty="0">
            <a:solidFill>
              <a:schemeClr val="tx1"/>
            </a:solidFill>
          </a:endParaRPr>
        </a:p>
      </dsp:txBody>
      <dsp:txXfrm>
        <a:off x="1794825" y="721729"/>
        <a:ext cx="2227265" cy="2227265"/>
      </dsp:txXfrm>
    </dsp:sp>
    <dsp:sp modelId="{34A0A4D2-4B59-AE42-9453-846A1847F499}">
      <dsp:nvSpPr>
        <dsp:cNvPr id="0" name=""/>
        <dsp:cNvSpPr/>
      </dsp:nvSpPr>
      <dsp:spPr>
        <a:xfrm>
          <a:off x="4332446" y="601239"/>
          <a:ext cx="2468245" cy="2468245"/>
        </a:xfrm>
        <a:prstGeom prst="roundRect">
          <a:avLst/>
        </a:prstGeom>
        <a:solidFill>
          <a:schemeClr val="accent1">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b="1" kern="1200" dirty="0" smtClean="0">
              <a:solidFill>
                <a:schemeClr val="tx1"/>
              </a:solidFill>
            </a:rPr>
            <a:t>Where</a:t>
          </a:r>
          <a:r>
            <a:rPr lang="en-US" sz="2600" b="1" kern="1200" baseline="0" dirty="0" smtClean="0">
              <a:solidFill>
                <a:schemeClr val="tx1"/>
              </a:solidFill>
            </a:rPr>
            <a:t> they focus, within the leadership career spectrum </a:t>
          </a:r>
          <a:endParaRPr lang="en-US" sz="2600" b="0" kern="1200" dirty="0">
            <a:solidFill>
              <a:schemeClr val="tx1"/>
            </a:solidFill>
          </a:endParaRPr>
        </a:p>
      </dsp:txBody>
      <dsp:txXfrm>
        <a:off x="4452936" y="721729"/>
        <a:ext cx="2227265" cy="2227265"/>
      </dsp:txXfrm>
    </dsp:sp>
    <dsp:sp modelId="{EC771506-2CCB-6E43-9DA4-6F526ACB2999}">
      <dsp:nvSpPr>
        <dsp:cNvPr id="0" name=""/>
        <dsp:cNvSpPr/>
      </dsp:nvSpPr>
      <dsp:spPr>
        <a:xfrm>
          <a:off x="1674335" y="3259350"/>
          <a:ext cx="2468245" cy="2468245"/>
        </a:xfrm>
        <a:prstGeom prst="roundRect">
          <a:avLst/>
        </a:prstGeom>
        <a:solidFill>
          <a:schemeClr val="accent1">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b="1" kern="1200" dirty="0" smtClean="0">
              <a:solidFill>
                <a:schemeClr val="tx1"/>
              </a:solidFill>
            </a:rPr>
            <a:t>What positions</a:t>
          </a:r>
          <a:r>
            <a:rPr lang="en-US" sz="2600" b="1" kern="1200" baseline="0" dirty="0" smtClean="0">
              <a:solidFill>
                <a:schemeClr val="tx1"/>
              </a:solidFill>
            </a:rPr>
            <a:t> they describe and to what level of specificity</a:t>
          </a:r>
          <a:endParaRPr lang="en-US" sz="2600" b="0" kern="1200" dirty="0">
            <a:solidFill>
              <a:schemeClr val="tx1"/>
            </a:solidFill>
          </a:endParaRPr>
        </a:p>
      </dsp:txBody>
      <dsp:txXfrm>
        <a:off x="1794825" y="3379840"/>
        <a:ext cx="2227265" cy="2227265"/>
      </dsp:txXfrm>
    </dsp:sp>
    <dsp:sp modelId="{BA87077C-65D0-AF47-A98C-3D7B4C169629}">
      <dsp:nvSpPr>
        <dsp:cNvPr id="0" name=""/>
        <dsp:cNvSpPr/>
      </dsp:nvSpPr>
      <dsp:spPr>
        <a:xfrm>
          <a:off x="4332446" y="3259350"/>
          <a:ext cx="2468245" cy="2468245"/>
        </a:xfrm>
        <a:prstGeom prst="roundRect">
          <a:avLst/>
        </a:prstGeom>
        <a:solidFill>
          <a:schemeClr val="accent1">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b="1" kern="1200" dirty="0" smtClean="0">
              <a:solidFill>
                <a:schemeClr val="tx1"/>
              </a:solidFill>
            </a:rPr>
            <a:t>How they are used</a:t>
          </a:r>
          <a:endParaRPr lang="en-US" sz="2600" kern="1200" dirty="0"/>
        </a:p>
      </dsp:txBody>
      <dsp:txXfrm>
        <a:off x="4452936" y="3379840"/>
        <a:ext cx="2227265" cy="222726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5E0413-C124-A94C-9FD7-ECED028BDBA9}">
      <dsp:nvSpPr>
        <dsp:cNvPr id="0" name=""/>
        <dsp:cNvSpPr/>
      </dsp:nvSpPr>
      <dsp:spPr>
        <a:xfrm>
          <a:off x="4101041" y="2035092"/>
          <a:ext cx="2910416" cy="692546"/>
        </a:xfrm>
        <a:custGeom>
          <a:avLst/>
          <a:gdLst/>
          <a:ahLst/>
          <a:cxnLst/>
          <a:rect l="0" t="0" r="0" b="0"/>
          <a:pathLst>
            <a:path>
              <a:moveTo>
                <a:pt x="0" y="0"/>
              </a:moveTo>
              <a:lnTo>
                <a:pt x="0" y="471950"/>
              </a:lnTo>
              <a:lnTo>
                <a:pt x="2910416" y="471950"/>
              </a:lnTo>
              <a:lnTo>
                <a:pt x="2910416" y="692546"/>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EC367F2-8E27-3443-AC12-7D07C9FB98F6}">
      <dsp:nvSpPr>
        <dsp:cNvPr id="0" name=""/>
        <dsp:cNvSpPr/>
      </dsp:nvSpPr>
      <dsp:spPr>
        <a:xfrm>
          <a:off x="4055321" y="2035092"/>
          <a:ext cx="91440" cy="692546"/>
        </a:xfrm>
        <a:custGeom>
          <a:avLst/>
          <a:gdLst/>
          <a:ahLst/>
          <a:cxnLst/>
          <a:rect l="0" t="0" r="0" b="0"/>
          <a:pathLst>
            <a:path>
              <a:moveTo>
                <a:pt x="45720" y="0"/>
              </a:moveTo>
              <a:lnTo>
                <a:pt x="45720" y="692546"/>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A63F9E9-E188-A04F-9E7D-9724C1C8E79E}">
      <dsp:nvSpPr>
        <dsp:cNvPr id="0" name=""/>
        <dsp:cNvSpPr/>
      </dsp:nvSpPr>
      <dsp:spPr>
        <a:xfrm>
          <a:off x="1190625" y="2035092"/>
          <a:ext cx="2910416" cy="692546"/>
        </a:xfrm>
        <a:custGeom>
          <a:avLst/>
          <a:gdLst/>
          <a:ahLst/>
          <a:cxnLst/>
          <a:rect l="0" t="0" r="0" b="0"/>
          <a:pathLst>
            <a:path>
              <a:moveTo>
                <a:pt x="2910416" y="0"/>
              </a:moveTo>
              <a:lnTo>
                <a:pt x="2910416" y="471950"/>
              </a:lnTo>
              <a:lnTo>
                <a:pt x="0" y="471950"/>
              </a:lnTo>
              <a:lnTo>
                <a:pt x="0" y="692546"/>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5448769-9F63-E94C-A58F-11ABCC57BE99}">
      <dsp:nvSpPr>
        <dsp:cNvPr id="0" name=""/>
        <dsp:cNvSpPr/>
      </dsp:nvSpPr>
      <dsp:spPr>
        <a:xfrm>
          <a:off x="2910416" y="522999"/>
          <a:ext cx="2381250" cy="1512093"/>
        </a:xfrm>
        <a:prstGeom prst="roundRect">
          <a:avLst>
            <a:gd name="adj" fmla="val 10000"/>
          </a:avLst>
        </a:prstGeom>
        <a:solidFill>
          <a:schemeClr val="dk2">
            <a:hueOff val="0"/>
            <a:satOff val="0"/>
            <a:lumOff val="0"/>
            <a:alphaOff val="0"/>
          </a:schemeClr>
        </a:solidFill>
        <a:ln w="38100" cap="flat" cmpd="sng" algn="ctr">
          <a:solidFill>
            <a:schemeClr val="lt2">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16722014-C4EC-4241-821B-16A329E123A3}">
      <dsp:nvSpPr>
        <dsp:cNvPr id="0" name=""/>
        <dsp:cNvSpPr/>
      </dsp:nvSpPr>
      <dsp:spPr>
        <a:xfrm>
          <a:off x="3175000" y="774353"/>
          <a:ext cx="2381250" cy="1512093"/>
        </a:xfrm>
        <a:prstGeom prst="roundRect">
          <a:avLst>
            <a:gd name="adj" fmla="val 10000"/>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a:t>PSEL </a:t>
          </a:r>
          <a:r>
            <a:rPr lang="en-US" sz="2400" kern="1200" dirty="0" smtClean="0"/>
            <a:t>Standards </a:t>
          </a:r>
          <a:r>
            <a:rPr lang="en-US" sz="2400" kern="1200" dirty="0"/>
            <a:t>Speak Broadly to </a:t>
          </a:r>
          <a:r>
            <a:rPr lang="en-US" sz="2400" b="1" kern="1200" dirty="0" smtClean="0"/>
            <a:t>ALL</a:t>
          </a:r>
          <a:r>
            <a:rPr lang="en-US" sz="2400" kern="1200" dirty="0" smtClean="0"/>
            <a:t> </a:t>
          </a:r>
          <a:r>
            <a:rPr lang="en-US" sz="2400" b="1" kern="1200" dirty="0" smtClean="0"/>
            <a:t>Positions</a:t>
          </a:r>
          <a:endParaRPr lang="en-US" sz="2400" b="1" kern="1200" dirty="0"/>
        </a:p>
      </dsp:txBody>
      <dsp:txXfrm>
        <a:off x="3219288" y="818641"/>
        <a:ext cx="2292674" cy="1423517"/>
      </dsp:txXfrm>
    </dsp:sp>
    <dsp:sp modelId="{5BA1BED4-B045-3648-9F50-100112593E09}">
      <dsp:nvSpPr>
        <dsp:cNvPr id="0" name=""/>
        <dsp:cNvSpPr/>
      </dsp:nvSpPr>
      <dsp:spPr>
        <a:xfrm>
          <a:off x="0" y="2727639"/>
          <a:ext cx="2381250" cy="1937838"/>
        </a:xfrm>
        <a:prstGeom prst="roundRect">
          <a:avLst>
            <a:gd name="adj" fmla="val 10000"/>
          </a:avLst>
        </a:prstGeom>
        <a:solidFill>
          <a:schemeClr val="dk2">
            <a:hueOff val="0"/>
            <a:satOff val="0"/>
            <a:lumOff val="0"/>
            <a:alphaOff val="0"/>
          </a:schemeClr>
        </a:solidFill>
        <a:ln w="38100" cap="flat" cmpd="sng" algn="ctr">
          <a:solidFill>
            <a:schemeClr val="lt2">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979007E8-7649-9F43-BFD6-69C297C2D377}">
      <dsp:nvSpPr>
        <dsp:cNvPr id="0" name=""/>
        <dsp:cNvSpPr/>
      </dsp:nvSpPr>
      <dsp:spPr>
        <a:xfrm>
          <a:off x="264583" y="2978993"/>
          <a:ext cx="2381250" cy="1937838"/>
        </a:xfrm>
        <a:prstGeom prst="roundRect">
          <a:avLst>
            <a:gd name="adj" fmla="val 10000"/>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Performance </a:t>
          </a:r>
          <a:r>
            <a:rPr lang="en-US" sz="2400" kern="1200" dirty="0"/>
            <a:t>Expectations &amp; </a:t>
          </a:r>
          <a:r>
            <a:rPr lang="en-US" sz="2400" kern="1200" dirty="0" smtClean="0"/>
            <a:t>Indicators for:</a:t>
          </a:r>
          <a:endParaRPr lang="en-US" sz="2400" kern="1200" dirty="0"/>
        </a:p>
        <a:p>
          <a:pPr lvl="0" algn="ctr" defTabSz="1066800">
            <a:lnSpc>
              <a:spcPct val="90000"/>
            </a:lnSpc>
            <a:spcBef>
              <a:spcPct val="0"/>
            </a:spcBef>
            <a:spcAft>
              <a:spcPct val="35000"/>
            </a:spcAft>
          </a:pPr>
          <a:r>
            <a:rPr lang="en-US" sz="2400" kern="1200" dirty="0"/>
            <a:t> </a:t>
          </a:r>
          <a:r>
            <a:rPr lang="en-US" sz="2400" b="1" u="sng" kern="1200" dirty="0"/>
            <a:t>Building</a:t>
          </a:r>
          <a:r>
            <a:rPr lang="en-US" sz="2400" kern="1200" dirty="0"/>
            <a:t> Leadership</a:t>
          </a:r>
        </a:p>
      </dsp:txBody>
      <dsp:txXfrm>
        <a:off x="321340" y="3035750"/>
        <a:ext cx="2267736" cy="1824324"/>
      </dsp:txXfrm>
    </dsp:sp>
    <dsp:sp modelId="{B19C55C3-6C8B-4947-A078-279858D654CF}">
      <dsp:nvSpPr>
        <dsp:cNvPr id="0" name=""/>
        <dsp:cNvSpPr/>
      </dsp:nvSpPr>
      <dsp:spPr>
        <a:xfrm>
          <a:off x="2910416" y="2727639"/>
          <a:ext cx="2381250" cy="1937838"/>
        </a:xfrm>
        <a:prstGeom prst="roundRect">
          <a:avLst>
            <a:gd name="adj" fmla="val 10000"/>
          </a:avLst>
        </a:prstGeom>
        <a:solidFill>
          <a:schemeClr val="dk2">
            <a:hueOff val="0"/>
            <a:satOff val="0"/>
            <a:lumOff val="0"/>
            <a:alphaOff val="0"/>
          </a:schemeClr>
        </a:solidFill>
        <a:ln w="38100" cap="flat" cmpd="sng" algn="ctr">
          <a:solidFill>
            <a:schemeClr val="lt2">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D641B91A-C9EF-6E4F-81DA-A1DBBBE0A3D1}">
      <dsp:nvSpPr>
        <dsp:cNvPr id="0" name=""/>
        <dsp:cNvSpPr/>
      </dsp:nvSpPr>
      <dsp:spPr>
        <a:xfrm>
          <a:off x="3175000" y="2978993"/>
          <a:ext cx="2381250" cy="1937838"/>
        </a:xfrm>
        <a:prstGeom prst="roundRect">
          <a:avLst>
            <a:gd name="adj" fmla="val 10000"/>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Performance </a:t>
          </a:r>
          <a:r>
            <a:rPr lang="en-US" sz="2400" kern="1200" dirty="0"/>
            <a:t>Expectations &amp; </a:t>
          </a:r>
          <a:r>
            <a:rPr lang="en-US" sz="2400" kern="1200" dirty="0" smtClean="0"/>
            <a:t>Indicators for: </a:t>
          </a:r>
          <a:endParaRPr lang="en-US" sz="2400" kern="1200" dirty="0"/>
        </a:p>
        <a:p>
          <a:pPr lvl="0" algn="ctr" defTabSz="1066800">
            <a:lnSpc>
              <a:spcPct val="90000"/>
            </a:lnSpc>
            <a:spcBef>
              <a:spcPct val="0"/>
            </a:spcBef>
            <a:spcAft>
              <a:spcPct val="35000"/>
            </a:spcAft>
          </a:pPr>
          <a:r>
            <a:rPr lang="en-US" sz="2400" b="1" u="sng" kern="1200" dirty="0"/>
            <a:t>District</a:t>
          </a:r>
          <a:r>
            <a:rPr lang="en-US" sz="2400" kern="1200" dirty="0"/>
            <a:t> Leadership</a:t>
          </a:r>
        </a:p>
      </dsp:txBody>
      <dsp:txXfrm>
        <a:off x="3231757" y="3035750"/>
        <a:ext cx="2267736" cy="1824324"/>
      </dsp:txXfrm>
    </dsp:sp>
    <dsp:sp modelId="{02FEC80F-F328-BC40-B805-2085ABC8C399}">
      <dsp:nvSpPr>
        <dsp:cNvPr id="0" name=""/>
        <dsp:cNvSpPr/>
      </dsp:nvSpPr>
      <dsp:spPr>
        <a:xfrm>
          <a:off x="5820833" y="2727639"/>
          <a:ext cx="2381250" cy="1937838"/>
        </a:xfrm>
        <a:prstGeom prst="roundRect">
          <a:avLst>
            <a:gd name="adj" fmla="val 10000"/>
          </a:avLst>
        </a:prstGeom>
        <a:solidFill>
          <a:schemeClr val="dk2">
            <a:hueOff val="0"/>
            <a:satOff val="0"/>
            <a:lumOff val="0"/>
            <a:alphaOff val="0"/>
          </a:schemeClr>
        </a:solidFill>
        <a:ln w="38100" cap="flat" cmpd="sng" algn="ctr">
          <a:solidFill>
            <a:schemeClr val="lt2">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AEE0A9C7-ECF6-474D-B9A8-D92131CD3B0B}">
      <dsp:nvSpPr>
        <dsp:cNvPr id="0" name=""/>
        <dsp:cNvSpPr/>
      </dsp:nvSpPr>
      <dsp:spPr>
        <a:xfrm>
          <a:off x="6085416" y="2978993"/>
          <a:ext cx="2381250" cy="1937838"/>
        </a:xfrm>
        <a:prstGeom prst="roundRect">
          <a:avLst>
            <a:gd name="adj" fmla="val 10000"/>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a:t>Other Positions…</a:t>
          </a:r>
        </a:p>
      </dsp:txBody>
      <dsp:txXfrm>
        <a:off x="6142173" y="3035750"/>
        <a:ext cx="2267736" cy="182432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148197-189A-AF44-AF2C-1E04FD8D9397}">
      <dsp:nvSpPr>
        <dsp:cNvPr id="0" name=""/>
        <dsp:cNvSpPr/>
      </dsp:nvSpPr>
      <dsp:spPr>
        <a:xfrm>
          <a:off x="4248652" y="4096637"/>
          <a:ext cx="3336224" cy="529246"/>
        </a:xfrm>
        <a:custGeom>
          <a:avLst/>
          <a:gdLst/>
          <a:ahLst/>
          <a:cxnLst/>
          <a:rect l="0" t="0" r="0" b="0"/>
          <a:pathLst>
            <a:path>
              <a:moveTo>
                <a:pt x="0" y="0"/>
              </a:moveTo>
              <a:lnTo>
                <a:pt x="0" y="360666"/>
              </a:lnTo>
              <a:lnTo>
                <a:pt x="3336224" y="360666"/>
              </a:lnTo>
              <a:lnTo>
                <a:pt x="3336224" y="529246"/>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7CDDE3C-C353-6046-8606-D00AC906FA56}">
      <dsp:nvSpPr>
        <dsp:cNvPr id="0" name=""/>
        <dsp:cNvSpPr/>
      </dsp:nvSpPr>
      <dsp:spPr>
        <a:xfrm>
          <a:off x="4248652" y="4096637"/>
          <a:ext cx="1112074" cy="529246"/>
        </a:xfrm>
        <a:custGeom>
          <a:avLst/>
          <a:gdLst/>
          <a:ahLst/>
          <a:cxnLst/>
          <a:rect l="0" t="0" r="0" b="0"/>
          <a:pathLst>
            <a:path>
              <a:moveTo>
                <a:pt x="0" y="0"/>
              </a:moveTo>
              <a:lnTo>
                <a:pt x="0" y="360666"/>
              </a:lnTo>
              <a:lnTo>
                <a:pt x="1112074" y="360666"/>
              </a:lnTo>
              <a:lnTo>
                <a:pt x="1112074" y="529246"/>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2895336-2F5D-934B-84E2-BEE02A1913DC}">
      <dsp:nvSpPr>
        <dsp:cNvPr id="0" name=""/>
        <dsp:cNvSpPr/>
      </dsp:nvSpPr>
      <dsp:spPr>
        <a:xfrm>
          <a:off x="3136577" y="4096637"/>
          <a:ext cx="1112074" cy="529246"/>
        </a:xfrm>
        <a:custGeom>
          <a:avLst/>
          <a:gdLst/>
          <a:ahLst/>
          <a:cxnLst/>
          <a:rect l="0" t="0" r="0" b="0"/>
          <a:pathLst>
            <a:path>
              <a:moveTo>
                <a:pt x="1112074" y="0"/>
              </a:moveTo>
              <a:lnTo>
                <a:pt x="1112074" y="360666"/>
              </a:lnTo>
              <a:lnTo>
                <a:pt x="0" y="360666"/>
              </a:lnTo>
              <a:lnTo>
                <a:pt x="0" y="529246"/>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9EE31BA-C02D-144C-92EF-AFF83DA9556E}">
      <dsp:nvSpPr>
        <dsp:cNvPr id="0" name=""/>
        <dsp:cNvSpPr/>
      </dsp:nvSpPr>
      <dsp:spPr>
        <a:xfrm>
          <a:off x="912428" y="4096637"/>
          <a:ext cx="3336224" cy="529246"/>
        </a:xfrm>
        <a:custGeom>
          <a:avLst/>
          <a:gdLst/>
          <a:ahLst/>
          <a:cxnLst/>
          <a:rect l="0" t="0" r="0" b="0"/>
          <a:pathLst>
            <a:path>
              <a:moveTo>
                <a:pt x="3336224" y="0"/>
              </a:moveTo>
              <a:lnTo>
                <a:pt x="3336224" y="360666"/>
              </a:lnTo>
              <a:lnTo>
                <a:pt x="0" y="360666"/>
              </a:lnTo>
              <a:lnTo>
                <a:pt x="0" y="529246"/>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A63F9E9-E188-A04F-9E7D-9724C1C8E79E}">
      <dsp:nvSpPr>
        <dsp:cNvPr id="0" name=""/>
        <dsp:cNvSpPr/>
      </dsp:nvSpPr>
      <dsp:spPr>
        <a:xfrm>
          <a:off x="4202932" y="2143745"/>
          <a:ext cx="91440" cy="408399"/>
        </a:xfrm>
        <a:custGeom>
          <a:avLst/>
          <a:gdLst/>
          <a:ahLst/>
          <a:cxnLst/>
          <a:rect l="0" t="0" r="0" b="0"/>
          <a:pathLst>
            <a:path>
              <a:moveTo>
                <a:pt x="45720" y="0"/>
              </a:moveTo>
              <a:lnTo>
                <a:pt x="45720" y="408399"/>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5448769-9F63-E94C-A58F-11ABCC57BE99}">
      <dsp:nvSpPr>
        <dsp:cNvPr id="0" name=""/>
        <dsp:cNvSpPr/>
      </dsp:nvSpPr>
      <dsp:spPr>
        <a:xfrm>
          <a:off x="3201900" y="853820"/>
          <a:ext cx="2093505" cy="1289925"/>
        </a:xfrm>
        <a:prstGeom prst="roundRect">
          <a:avLst>
            <a:gd name="adj" fmla="val 10000"/>
          </a:avLst>
        </a:prstGeom>
        <a:solidFill>
          <a:schemeClr val="dk2">
            <a:hueOff val="0"/>
            <a:satOff val="0"/>
            <a:lumOff val="0"/>
            <a:alphaOff val="0"/>
          </a:schemeClr>
        </a:solidFill>
        <a:ln w="38100" cap="flat" cmpd="sng" algn="ctr">
          <a:solidFill>
            <a:schemeClr val="lt2">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16722014-C4EC-4241-821B-16A329E123A3}">
      <dsp:nvSpPr>
        <dsp:cNvPr id="0" name=""/>
        <dsp:cNvSpPr/>
      </dsp:nvSpPr>
      <dsp:spPr>
        <a:xfrm>
          <a:off x="3404095" y="1045905"/>
          <a:ext cx="2093505" cy="1289925"/>
        </a:xfrm>
        <a:prstGeom prst="roundRect">
          <a:avLst>
            <a:gd name="adj" fmla="val 10000"/>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t>Professional Standards </a:t>
          </a:r>
          <a:r>
            <a:rPr lang="en-US" sz="2400" b="1" kern="1200" dirty="0"/>
            <a:t>(PSEL)</a:t>
          </a:r>
        </a:p>
      </dsp:txBody>
      <dsp:txXfrm>
        <a:off x="3441876" y="1083686"/>
        <a:ext cx="2017943" cy="1214363"/>
      </dsp:txXfrm>
    </dsp:sp>
    <dsp:sp modelId="{5BA1BED4-B045-3648-9F50-100112593E09}">
      <dsp:nvSpPr>
        <dsp:cNvPr id="0" name=""/>
        <dsp:cNvSpPr/>
      </dsp:nvSpPr>
      <dsp:spPr>
        <a:xfrm>
          <a:off x="2940109" y="2552145"/>
          <a:ext cx="2617086" cy="1544492"/>
        </a:xfrm>
        <a:prstGeom prst="roundRect">
          <a:avLst>
            <a:gd name="adj" fmla="val 10000"/>
          </a:avLst>
        </a:prstGeom>
        <a:solidFill>
          <a:schemeClr val="dk2">
            <a:hueOff val="0"/>
            <a:satOff val="0"/>
            <a:lumOff val="0"/>
            <a:alphaOff val="0"/>
          </a:schemeClr>
        </a:solidFill>
        <a:ln w="38100" cap="flat" cmpd="sng" algn="ctr">
          <a:solidFill>
            <a:schemeClr val="lt2">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979007E8-7649-9F43-BFD6-69C297C2D377}">
      <dsp:nvSpPr>
        <dsp:cNvPr id="0" name=""/>
        <dsp:cNvSpPr/>
      </dsp:nvSpPr>
      <dsp:spPr>
        <a:xfrm>
          <a:off x="3142305" y="2744230"/>
          <a:ext cx="2617086" cy="1544492"/>
        </a:xfrm>
        <a:prstGeom prst="roundRect">
          <a:avLst>
            <a:gd name="adj" fmla="val 10000"/>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a:t>Performance, Expectations &amp; Indicators: </a:t>
          </a:r>
        </a:p>
        <a:p>
          <a:pPr lvl="0" algn="ctr" defTabSz="889000">
            <a:lnSpc>
              <a:spcPct val="90000"/>
            </a:lnSpc>
            <a:spcBef>
              <a:spcPct val="0"/>
            </a:spcBef>
            <a:spcAft>
              <a:spcPct val="35000"/>
            </a:spcAft>
          </a:pPr>
          <a:r>
            <a:rPr lang="en-US" sz="2000" b="1" kern="1200" dirty="0"/>
            <a:t>Building Leadership</a:t>
          </a:r>
        </a:p>
      </dsp:txBody>
      <dsp:txXfrm>
        <a:off x="3187542" y="2789467"/>
        <a:ext cx="2526612" cy="1454018"/>
      </dsp:txXfrm>
    </dsp:sp>
    <dsp:sp modelId="{191E98D4-B340-0243-8824-84B8D45AB889}">
      <dsp:nvSpPr>
        <dsp:cNvPr id="0" name=""/>
        <dsp:cNvSpPr/>
      </dsp:nvSpPr>
      <dsp:spPr>
        <a:xfrm>
          <a:off x="2548" y="4625884"/>
          <a:ext cx="1819758" cy="1155546"/>
        </a:xfrm>
        <a:prstGeom prst="roundRect">
          <a:avLst>
            <a:gd name="adj" fmla="val 10000"/>
          </a:avLst>
        </a:prstGeom>
        <a:solidFill>
          <a:schemeClr val="dk2">
            <a:hueOff val="0"/>
            <a:satOff val="0"/>
            <a:lumOff val="0"/>
            <a:alphaOff val="0"/>
          </a:schemeClr>
        </a:solidFill>
        <a:ln w="38100" cap="flat" cmpd="sng" algn="ctr">
          <a:solidFill>
            <a:schemeClr val="lt2">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79AE2D0B-ED06-0B49-BAF6-DB4C26B2F6EB}">
      <dsp:nvSpPr>
        <dsp:cNvPr id="0" name=""/>
        <dsp:cNvSpPr/>
      </dsp:nvSpPr>
      <dsp:spPr>
        <a:xfrm>
          <a:off x="204744" y="4817969"/>
          <a:ext cx="1819758" cy="1155546"/>
        </a:xfrm>
        <a:prstGeom prst="roundRect">
          <a:avLst>
            <a:gd name="adj" fmla="val 10000"/>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a:t>Beginning</a:t>
          </a:r>
          <a:r>
            <a:rPr lang="en-US" sz="1800" kern="1200"/>
            <a:t> = Preparation Standards (NELP)</a:t>
          </a:r>
          <a:endParaRPr lang="en-US" sz="1800" kern="1200" dirty="0"/>
        </a:p>
      </dsp:txBody>
      <dsp:txXfrm>
        <a:off x="238589" y="4851814"/>
        <a:ext cx="1752068" cy="1087856"/>
      </dsp:txXfrm>
    </dsp:sp>
    <dsp:sp modelId="{5D9F2A73-8C58-FF49-9EAC-3DF0D3C48CA3}">
      <dsp:nvSpPr>
        <dsp:cNvPr id="0" name=""/>
        <dsp:cNvSpPr/>
      </dsp:nvSpPr>
      <dsp:spPr>
        <a:xfrm>
          <a:off x="2226698" y="4625884"/>
          <a:ext cx="1819758" cy="1155546"/>
        </a:xfrm>
        <a:prstGeom prst="roundRect">
          <a:avLst>
            <a:gd name="adj" fmla="val 10000"/>
          </a:avLst>
        </a:prstGeom>
        <a:solidFill>
          <a:schemeClr val="dk2">
            <a:hueOff val="0"/>
            <a:satOff val="0"/>
            <a:lumOff val="0"/>
            <a:alphaOff val="0"/>
          </a:schemeClr>
        </a:solidFill>
        <a:ln w="38100" cap="flat" cmpd="sng" algn="ctr">
          <a:solidFill>
            <a:schemeClr val="lt2">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6432E497-87AA-C64C-B3F4-A85BEFC1E3C6}">
      <dsp:nvSpPr>
        <dsp:cNvPr id="0" name=""/>
        <dsp:cNvSpPr/>
      </dsp:nvSpPr>
      <dsp:spPr>
        <a:xfrm>
          <a:off x="2428893" y="4817969"/>
          <a:ext cx="1819758" cy="1155546"/>
        </a:xfrm>
        <a:prstGeom prst="roundRect">
          <a:avLst>
            <a:gd name="adj" fmla="val 10000"/>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a:t>Emerging</a:t>
          </a:r>
          <a:endParaRPr lang="en-US" sz="1800" kern="1200" dirty="0"/>
        </a:p>
      </dsp:txBody>
      <dsp:txXfrm>
        <a:off x="2462738" y="4851814"/>
        <a:ext cx="1752068" cy="1087856"/>
      </dsp:txXfrm>
    </dsp:sp>
    <dsp:sp modelId="{0D9836DF-F91F-ED4D-BF8F-2F6292228A25}">
      <dsp:nvSpPr>
        <dsp:cNvPr id="0" name=""/>
        <dsp:cNvSpPr/>
      </dsp:nvSpPr>
      <dsp:spPr>
        <a:xfrm>
          <a:off x="4450848" y="4625884"/>
          <a:ext cx="1819758" cy="1155546"/>
        </a:xfrm>
        <a:prstGeom prst="roundRect">
          <a:avLst>
            <a:gd name="adj" fmla="val 10000"/>
          </a:avLst>
        </a:prstGeom>
        <a:solidFill>
          <a:schemeClr val="dk2">
            <a:hueOff val="0"/>
            <a:satOff val="0"/>
            <a:lumOff val="0"/>
            <a:alphaOff val="0"/>
          </a:schemeClr>
        </a:solidFill>
        <a:ln w="38100" cap="flat" cmpd="sng" algn="ctr">
          <a:solidFill>
            <a:schemeClr val="lt2">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48E3B373-0855-D046-A400-0B9761F4069A}">
      <dsp:nvSpPr>
        <dsp:cNvPr id="0" name=""/>
        <dsp:cNvSpPr/>
      </dsp:nvSpPr>
      <dsp:spPr>
        <a:xfrm>
          <a:off x="4653043" y="4817969"/>
          <a:ext cx="1819758" cy="1155546"/>
        </a:xfrm>
        <a:prstGeom prst="roundRect">
          <a:avLst>
            <a:gd name="adj" fmla="val 10000"/>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a:t>Developing</a:t>
          </a:r>
          <a:endParaRPr lang="en-US" sz="1800" kern="1200" dirty="0"/>
        </a:p>
      </dsp:txBody>
      <dsp:txXfrm>
        <a:off x="4686888" y="4851814"/>
        <a:ext cx="1752068" cy="1087856"/>
      </dsp:txXfrm>
    </dsp:sp>
    <dsp:sp modelId="{CB574031-9C63-4C41-ABF2-94C4CC6C8EA6}">
      <dsp:nvSpPr>
        <dsp:cNvPr id="0" name=""/>
        <dsp:cNvSpPr/>
      </dsp:nvSpPr>
      <dsp:spPr>
        <a:xfrm>
          <a:off x="6674997" y="4625884"/>
          <a:ext cx="1819758" cy="1155546"/>
        </a:xfrm>
        <a:prstGeom prst="roundRect">
          <a:avLst>
            <a:gd name="adj" fmla="val 10000"/>
          </a:avLst>
        </a:prstGeom>
        <a:solidFill>
          <a:schemeClr val="dk2">
            <a:hueOff val="0"/>
            <a:satOff val="0"/>
            <a:lumOff val="0"/>
            <a:alphaOff val="0"/>
          </a:schemeClr>
        </a:solidFill>
        <a:ln w="38100" cap="flat" cmpd="sng" algn="ctr">
          <a:solidFill>
            <a:schemeClr val="lt2">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B3B12EC0-61E8-234E-B84E-2397B8BF93E0}">
      <dsp:nvSpPr>
        <dsp:cNvPr id="0" name=""/>
        <dsp:cNvSpPr/>
      </dsp:nvSpPr>
      <dsp:spPr>
        <a:xfrm>
          <a:off x="6877193" y="4817969"/>
          <a:ext cx="1819758" cy="1155546"/>
        </a:xfrm>
        <a:prstGeom prst="roundRect">
          <a:avLst>
            <a:gd name="adj" fmla="val 10000"/>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a:t>Distinguished</a:t>
          </a:r>
        </a:p>
      </dsp:txBody>
      <dsp:txXfrm>
        <a:off x="6911038" y="4851814"/>
        <a:ext cx="1752068" cy="108785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B90AA0-546B-9D4C-9E43-2026A800FFD7}">
      <dsp:nvSpPr>
        <dsp:cNvPr id="0" name=""/>
        <dsp:cNvSpPr/>
      </dsp:nvSpPr>
      <dsp:spPr>
        <a:xfrm>
          <a:off x="3021541" y="2248151"/>
          <a:ext cx="2502958" cy="2502958"/>
        </a:xfrm>
        <a:prstGeom prst="gear9">
          <a:avLst/>
        </a:prstGeom>
        <a:solidFill>
          <a:schemeClr val="accent1">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dirty="0" smtClean="0">
              <a:solidFill>
                <a:schemeClr val="bg1"/>
              </a:solidFill>
            </a:rPr>
            <a:t>Program Expectations</a:t>
          </a:r>
          <a:endParaRPr lang="en-US" sz="1800" b="1" kern="1200" dirty="0">
            <a:solidFill>
              <a:schemeClr val="bg1"/>
            </a:solidFill>
          </a:endParaRPr>
        </a:p>
      </dsp:txBody>
      <dsp:txXfrm>
        <a:off x="3524747" y="2834457"/>
        <a:ext cx="1496546" cy="1286572"/>
      </dsp:txXfrm>
    </dsp:sp>
    <dsp:sp modelId="{FA1D02F3-EC50-4A40-9BB4-88F4B7117820}">
      <dsp:nvSpPr>
        <dsp:cNvPr id="0" name=""/>
        <dsp:cNvSpPr/>
      </dsp:nvSpPr>
      <dsp:spPr>
        <a:xfrm>
          <a:off x="936131" y="1920345"/>
          <a:ext cx="2308582" cy="2415691"/>
        </a:xfrm>
        <a:prstGeom prst="gear6">
          <a:avLst/>
        </a:prstGeom>
        <a:solidFill>
          <a:schemeClr val="accent1">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smtClean="0">
              <a:solidFill>
                <a:schemeClr val="bg1"/>
              </a:solidFill>
            </a:rPr>
            <a:t>Program Design &amp; Alignment</a:t>
          </a:r>
          <a:endParaRPr lang="en-US" sz="1600" b="1" kern="1200" dirty="0">
            <a:solidFill>
              <a:schemeClr val="bg1"/>
            </a:solidFill>
          </a:endParaRPr>
        </a:p>
      </dsp:txBody>
      <dsp:txXfrm>
        <a:off x="1517323" y="2520852"/>
        <a:ext cx="1146198" cy="1214677"/>
      </dsp:txXfrm>
    </dsp:sp>
    <dsp:sp modelId="{FA8D4AF4-D894-0A49-8E8E-EE8FA7555B59}">
      <dsp:nvSpPr>
        <dsp:cNvPr id="0" name=""/>
        <dsp:cNvSpPr/>
      </dsp:nvSpPr>
      <dsp:spPr>
        <a:xfrm rot="20700000">
          <a:off x="2366829" y="93546"/>
          <a:ext cx="2586177" cy="2397859"/>
        </a:xfrm>
        <a:prstGeom prst="gear6">
          <a:avLst/>
        </a:prstGeom>
        <a:solidFill>
          <a:schemeClr val="accent1">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dirty="0" smtClean="0">
              <a:solidFill>
                <a:schemeClr val="bg1"/>
              </a:solidFill>
            </a:rPr>
            <a:t>Program Approval/</a:t>
          </a:r>
          <a:r>
            <a:rPr lang="en-US" sz="1800" b="1" kern="1200" baseline="0" dirty="0" smtClean="0">
              <a:solidFill>
                <a:schemeClr val="bg1"/>
              </a:solidFill>
            </a:rPr>
            <a:t> </a:t>
          </a:r>
          <a:r>
            <a:rPr lang="en-US" sz="1800" b="1" kern="1200" dirty="0" smtClean="0">
              <a:solidFill>
                <a:schemeClr val="bg1"/>
              </a:solidFill>
            </a:rPr>
            <a:t>Accreditation</a:t>
          </a:r>
          <a:endParaRPr lang="en-US" sz="1800" b="1" kern="1200" dirty="0">
            <a:solidFill>
              <a:schemeClr val="bg1"/>
            </a:solidFill>
          </a:endParaRPr>
        </a:p>
      </dsp:txBody>
      <dsp:txXfrm rot="-20700000">
        <a:off x="2945223" y="608298"/>
        <a:ext cx="1429389" cy="1368357"/>
      </dsp:txXfrm>
    </dsp:sp>
    <dsp:sp modelId="{B444E0B7-549C-1941-BD9B-16E15CFCE0B6}">
      <dsp:nvSpPr>
        <dsp:cNvPr id="0" name=""/>
        <dsp:cNvSpPr/>
      </dsp:nvSpPr>
      <dsp:spPr>
        <a:xfrm>
          <a:off x="2833010" y="1868221"/>
          <a:ext cx="3203786" cy="3203786"/>
        </a:xfrm>
        <a:prstGeom prst="circularArrow">
          <a:avLst>
            <a:gd name="adj1" fmla="val 4687"/>
            <a:gd name="adj2" fmla="val 299029"/>
            <a:gd name="adj3" fmla="val 2524084"/>
            <a:gd name="adj4" fmla="val 15844323"/>
            <a:gd name="adj5" fmla="val 5469"/>
          </a:avLst>
        </a:prstGeom>
        <a:solidFill>
          <a:schemeClr val="accent1">
            <a:tint val="60000"/>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sp>
    <dsp:sp modelId="{DE8BF75B-FAA0-9845-A7A4-B445DB01E30A}">
      <dsp:nvSpPr>
        <dsp:cNvPr id="0" name=""/>
        <dsp:cNvSpPr/>
      </dsp:nvSpPr>
      <dsp:spPr>
        <a:xfrm>
          <a:off x="649344" y="1733504"/>
          <a:ext cx="2327751" cy="2327751"/>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sp>
    <dsp:sp modelId="{38E5CCCA-56BB-6849-8037-0EB27E9842C1}">
      <dsp:nvSpPr>
        <dsp:cNvPr id="0" name=""/>
        <dsp:cNvSpPr/>
      </dsp:nvSpPr>
      <dsp:spPr>
        <a:xfrm rot="20319175">
          <a:off x="1980093" y="-549873"/>
          <a:ext cx="3182958" cy="3330634"/>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84FC39-9556-AC48-A498-7B88DBA5EF35}">
      <dsp:nvSpPr>
        <dsp:cNvPr id="0" name=""/>
        <dsp:cNvSpPr/>
      </dsp:nvSpPr>
      <dsp:spPr>
        <a:xfrm rot="16200000">
          <a:off x="386292" y="-386292"/>
          <a:ext cx="3429000" cy="4201584"/>
        </a:xfrm>
        <a:prstGeom prst="round1Rect">
          <a:avLst/>
        </a:prstGeom>
        <a:solidFill>
          <a:schemeClr val="accent1">
            <a:shade val="50000"/>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92024" tIns="192024" rIns="192024" bIns="192024" numCol="1" spcCol="1270" anchor="ctr" anchorCtr="0">
          <a:noAutofit/>
        </a:bodyPr>
        <a:lstStyle/>
        <a:p>
          <a:pPr lvl="0" algn="ctr" defTabSz="1200150">
            <a:lnSpc>
              <a:spcPct val="90000"/>
            </a:lnSpc>
            <a:spcBef>
              <a:spcPct val="0"/>
            </a:spcBef>
            <a:spcAft>
              <a:spcPct val="35000"/>
            </a:spcAft>
          </a:pPr>
          <a:r>
            <a:rPr lang="en-US" sz="2700" kern="1200" dirty="0">
              <a:solidFill>
                <a:srgbClr val="FFFFFF"/>
              </a:solidFill>
            </a:rPr>
            <a:t>Transforming the 10 Practice Standards into 7 Preparation Standards for Building and District Leadership Preparation</a:t>
          </a:r>
        </a:p>
      </dsp:txBody>
      <dsp:txXfrm rot="5400000">
        <a:off x="-1" y="1"/>
        <a:ext cx="4201584" cy="2571750"/>
      </dsp:txXfrm>
    </dsp:sp>
    <dsp:sp modelId="{E1E00323-CD63-264A-AB76-577B348AC6A7}">
      <dsp:nvSpPr>
        <dsp:cNvPr id="0" name=""/>
        <dsp:cNvSpPr/>
      </dsp:nvSpPr>
      <dsp:spPr>
        <a:xfrm>
          <a:off x="4201584" y="0"/>
          <a:ext cx="4201584" cy="3429000"/>
        </a:xfrm>
        <a:prstGeom prst="round1Rect">
          <a:avLst/>
        </a:prstGeom>
        <a:solidFill>
          <a:schemeClr val="accent1">
            <a:shade val="50000"/>
            <a:hueOff val="128595"/>
            <a:satOff val="-1664"/>
            <a:lumOff val="2077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92024" tIns="192024" rIns="192024" bIns="192024" numCol="1" spcCol="1270" anchor="ctr" anchorCtr="0">
          <a:noAutofit/>
        </a:bodyPr>
        <a:lstStyle/>
        <a:p>
          <a:pPr lvl="0" algn="ctr" defTabSz="1200150">
            <a:lnSpc>
              <a:spcPct val="90000"/>
            </a:lnSpc>
            <a:spcBef>
              <a:spcPct val="0"/>
            </a:spcBef>
            <a:spcAft>
              <a:spcPct val="35000"/>
            </a:spcAft>
          </a:pPr>
          <a:r>
            <a:rPr lang="en-US" sz="2700" kern="1200" dirty="0">
              <a:solidFill>
                <a:srgbClr val="FFFFFF"/>
              </a:solidFill>
            </a:rPr>
            <a:t>Identifying the Appropriate Focus and Developmental Level for beginning Building and District Leaders</a:t>
          </a:r>
        </a:p>
      </dsp:txBody>
      <dsp:txXfrm>
        <a:off x="4201584" y="0"/>
        <a:ext cx="4201584" cy="2571750"/>
      </dsp:txXfrm>
    </dsp:sp>
    <dsp:sp modelId="{4ACC6C25-C24F-4249-B2BB-EDB5507C917A}">
      <dsp:nvSpPr>
        <dsp:cNvPr id="0" name=""/>
        <dsp:cNvSpPr/>
      </dsp:nvSpPr>
      <dsp:spPr>
        <a:xfrm rot="10800000">
          <a:off x="0" y="3429000"/>
          <a:ext cx="4201584" cy="3429000"/>
        </a:xfrm>
        <a:prstGeom prst="round1Rect">
          <a:avLst/>
        </a:prstGeom>
        <a:solidFill>
          <a:schemeClr val="accent1">
            <a:shade val="50000"/>
            <a:hueOff val="257190"/>
            <a:satOff val="-3328"/>
            <a:lumOff val="41539"/>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92024" tIns="192024" rIns="192024" bIns="192024" numCol="1" spcCol="1270" anchor="ctr" anchorCtr="0">
          <a:noAutofit/>
        </a:bodyPr>
        <a:lstStyle/>
        <a:p>
          <a:pPr lvl="0" algn="ctr" defTabSz="1200150">
            <a:lnSpc>
              <a:spcPct val="90000"/>
            </a:lnSpc>
            <a:spcBef>
              <a:spcPct val="0"/>
            </a:spcBef>
            <a:spcAft>
              <a:spcPct val="35000"/>
            </a:spcAft>
          </a:pPr>
          <a:r>
            <a:rPr lang="en-US" sz="2700" kern="1200" dirty="0">
              <a:solidFill>
                <a:schemeClr val="tx2"/>
              </a:solidFill>
            </a:rPr>
            <a:t>Identifying the most appropriate ways to assess candidate learning and measure program impact.</a:t>
          </a:r>
        </a:p>
      </dsp:txBody>
      <dsp:txXfrm rot="10800000">
        <a:off x="0" y="4286249"/>
        <a:ext cx="4201584" cy="2571750"/>
      </dsp:txXfrm>
    </dsp:sp>
    <dsp:sp modelId="{CA45BAE7-FE97-7542-A3DA-03A2EBFA6ED8}">
      <dsp:nvSpPr>
        <dsp:cNvPr id="0" name=""/>
        <dsp:cNvSpPr/>
      </dsp:nvSpPr>
      <dsp:spPr>
        <a:xfrm rot="5400000">
          <a:off x="4587876" y="3042708"/>
          <a:ext cx="3429000" cy="4201584"/>
        </a:xfrm>
        <a:prstGeom prst="round1Rect">
          <a:avLst/>
        </a:prstGeom>
        <a:solidFill>
          <a:schemeClr val="accent1">
            <a:shade val="50000"/>
            <a:hueOff val="128595"/>
            <a:satOff val="-1664"/>
            <a:lumOff val="2077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92024" tIns="192024" rIns="192024" bIns="192024" numCol="1" spcCol="1270" anchor="ctr" anchorCtr="0">
          <a:noAutofit/>
        </a:bodyPr>
        <a:lstStyle/>
        <a:p>
          <a:pPr lvl="0" algn="ctr" defTabSz="1200150">
            <a:lnSpc>
              <a:spcPct val="90000"/>
            </a:lnSpc>
            <a:spcBef>
              <a:spcPct val="0"/>
            </a:spcBef>
            <a:spcAft>
              <a:spcPct val="35000"/>
            </a:spcAft>
          </a:pPr>
          <a:r>
            <a:rPr lang="en-US" sz="2700" kern="1200" dirty="0">
              <a:solidFill>
                <a:srgbClr val="FFFFFF"/>
              </a:solidFill>
            </a:rPr>
            <a:t>Providing guidance to CAEP concerning 2014 requirements for Advanced Preparation Programs in Educational Leadership</a:t>
          </a:r>
        </a:p>
      </dsp:txBody>
      <dsp:txXfrm rot="-5400000">
        <a:off x="4201584" y="4286250"/>
        <a:ext cx="4201584" cy="2571750"/>
      </dsp:txXfrm>
    </dsp:sp>
    <dsp:sp modelId="{F0D3FEEF-D77C-4744-90F7-FD6E9D3B6F27}">
      <dsp:nvSpPr>
        <dsp:cNvPr id="0" name=""/>
        <dsp:cNvSpPr/>
      </dsp:nvSpPr>
      <dsp:spPr>
        <a:xfrm>
          <a:off x="2941108" y="2571750"/>
          <a:ext cx="2520950" cy="1714500"/>
        </a:xfrm>
        <a:prstGeom prst="roundRect">
          <a:avLst/>
        </a:prstGeom>
        <a:solidFill>
          <a:schemeClr val="accent1">
            <a:tint val="55000"/>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a:t>Design Challenges</a:t>
          </a:r>
        </a:p>
      </dsp:txBody>
      <dsp:txXfrm>
        <a:off x="3024803" y="2655445"/>
        <a:ext cx="2353560" cy="1547110"/>
      </dsp:txXfrm>
    </dsp:sp>
  </dsp:spTree>
</dsp:drawing>
</file>

<file path=ppt/diagrams/layout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E6D6DCF-21A4-2144-ADBB-974A37BC469B}" type="datetimeFigureOut">
              <a:rPr lang="en-US" smtClean="0"/>
              <a:t>1/12/2017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21D9178-1489-5F48-8644-7BE6BEE34F39}" type="slidenum">
              <a:rPr lang="en-US" smtClean="0"/>
              <a:t>‹#›</a:t>
            </a:fld>
            <a:endParaRPr lang="en-US"/>
          </a:p>
        </p:txBody>
      </p:sp>
    </p:spTree>
    <p:extLst>
      <p:ext uri="{BB962C8B-B14F-4D97-AF65-F5344CB8AC3E}">
        <p14:creationId xmlns:p14="http://schemas.microsoft.com/office/powerpoint/2010/main" val="10668481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52453FC-584A-0746-882B-C96EFF577C0E}" type="datetimeFigureOut">
              <a:rPr lang="en-US" smtClean="0"/>
              <a:t>1/12/2017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3CCB5A-7737-BA4E-B863-6E2F2FA208A7}" type="slidenum">
              <a:rPr lang="en-US" smtClean="0"/>
              <a:t>‹#›</a:t>
            </a:fld>
            <a:endParaRPr lang="en-US"/>
          </a:p>
        </p:txBody>
      </p:sp>
    </p:spTree>
    <p:extLst>
      <p:ext uri="{BB962C8B-B14F-4D97-AF65-F5344CB8AC3E}">
        <p14:creationId xmlns:p14="http://schemas.microsoft.com/office/powerpoint/2010/main" val="300848678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3CCB5A-7737-BA4E-B863-6E2F2FA208A7}" type="slidenum">
              <a:rPr lang="en-US" smtClean="0"/>
              <a:t>1</a:t>
            </a:fld>
            <a:endParaRPr lang="en-US"/>
          </a:p>
        </p:txBody>
      </p:sp>
    </p:spTree>
    <p:extLst>
      <p:ext uri="{BB962C8B-B14F-4D97-AF65-F5344CB8AC3E}">
        <p14:creationId xmlns:p14="http://schemas.microsoft.com/office/powerpoint/2010/main" val="14296664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42989E-3573-421B-90D4-FB75B43A4DB5}" type="slidenum">
              <a:rPr lang="en-US" smtClean="0"/>
              <a:t>10</a:t>
            </a:fld>
            <a:endParaRPr lang="en-US"/>
          </a:p>
        </p:txBody>
      </p:sp>
    </p:spTree>
    <p:extLst>
      <p:ext uri="{BB962C8B-B14F-4D97-AF65-F5344CB8AC3E}">
        <p14:creationId xmlns:p14="http://schemas.microsoft.com/office/powerpoint/2010/main" val="21423387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42989E-3573-421B-90D4-FB75B43A4DB5}" type="slidenum">
              <a:rPr lang="en-US" smtClean="0"/>
              <a:t>11</a:t>
            </a:fld>
            <a:endParaRPr lang="en-US"/>
          </a:p>
        </p:txBody>
      </p:sp>
    </p:spTree>
    <p:extLst>
      <p:ext uri="{BB962C8B-B14F-4D97-AF65-F5344CB8AC3E}">
        <p14:creationId xmlns:p14="http://schemas.microsoft.com/office/powerpoint/2010/main" val="21423387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3CCB5A-7737-BA4E-B863-6E2F2FA208A7}" type="slidenum">
              <a:rPr lang="en-US" smtClean="0"/>
              <a:t>12</a:t>
            </a:fld>
            <a:endParaRPr lang="en-US"/>
          </a:p>
        </p:txBody>
      </p:sp>
    </p:spTree>
    <p:extLst>
      <p:ext uri="{BB962C8B-B14F-4D97-AF65-F5344CB8AC3E}">
        <p14:creationId xmlns:p14="http://schemas.microsoft.com/office/powerpoint/2010/main" val="6760800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1.  CAEP Principles: </a:t>
            </a:r>
          </a:p>
          <a:p>
            <a:pPr marL="228600" indent="-228600">
              <a:buFont typeface="Arial"/>
              <a:buChar char="•"/>
            </a:pPr>
            <a:r>
              <a:rPr lang="en-US" dirty="0"/>
              <a:t>The learner</a:t>
            </a:r>
            <a:r>
              <a:rPr lang="en-US" baseline="0" dirty="0"/>
              <a:t> and learning</a:t>
            </a:r>
          </a:p>
          <a:p>
            <a:pPr marL="228600" indent="-228600">
              <a:buFont typeface="Arial"/>
              <a:buChar char="•"/>
            </a:pPr>
            <a:r>
              <a:rPr lang="en-US" baseline="0" dirty="0"/>
              <a:t>Content</a:t>
            </a:r>
          </a:p>
          <a:p>
            <a:pPr marL="228600" indent="-228600">
              <a:buFont typeface="Arial"/>
              <a:buChar char="•"/>
            </a:pPr>
            <a:r>
              <a:rPr lang="en-US" baseline="0" dirty="0"/>
              <a:t>Instructional practice</a:t>
            </a:r>
          </a:p>
          <a:p>
            <a:pPr marL="228600" indent="-228600">
              <a:buFont typeface="Arial"/>
              <a:buChar char="•"/>
            </a:pPr>
            <a:r>
              <a:rPr lang="en-US" baseline="0" dirty="0"/>
              <a:t> professional responsibility</a:t>
            </a:r>
          </a:p>
          <a:p>
            <a:pPr marL="0" indent="0">
              <a:buNone/>
            </a:pPr>
            <a:endParaRPr lang="en-US" baseline="0" dirty="0"/>
          </a:p>
          <a:p>
            <a:pPr marL="0" indent="0">
              <a:buNone/>
            </a:pPr>
            <a:r>
              <a:rPr lang="en-US" baseline="0" dirty="0"/>
              <a:t>2. PSEL has 10 standards and </a:t>
            </a:r>
            <a:r>
              <a:rPr lang="en-US" baseline="0" dirty="0" smtClean="0"/>
              <a:t>85 elements.  This means that we not only had to compress, but we also have to be very judicious about where concepts appear.  To ensure that we touch on all of the important issues, we cannot have all concepts show up everywhere.  </a:t>
            </a:r>
          </a:p>
          <a:p>
            <a:pPr marL="0" indent="0">
              <a:buNone/>
            </a:pPr>
            <a:endParaRPr lang="en-US" baseline="0" dirty="0"/>
          </a:p>
          <a:p>
            <a:pPr marL="0" indent="0">
              <a:buNone/>
            </a:pPr>
            <a:r>
              <a:rPr lang="en-US" baseline="0" dirty="0" smtClean="0"/>
              <a:t>6</a:t>
            </a:r>
            <a:r>
              <a:rPr lang="en-US" baseline="0" dirty="0"/>
              <a:t>. We will be asking for this – which means we could have 7 content standards.</a:t>
            </a:r>
          </a:p>
          <a:p>
            <a:pPr marL="0" indent="0">
              <a:buNone/>
            </a:pPr>
            <a:endParaRPr lang="en-US" baseline="0" dirty="0"/>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513CCB5A-7737-BA4E-B863-6E2F2FA208A7}" type="slidenum">
              <a:rPr lang="en-US" smtClean="0"/>
              <a:t>13</a:t>
            </a:fld>
            <a:endParaRPr lang="en-US"/>
          </a:p>
        </p:txBody>
      </p:sp>
    </p:spTree>
    <p:extLst>
      <p:ext uri="{BB962C8B-B14F-4D97-AF65-F5344CB8AC3E}">
        <p14:creationId xmlns:p14="http://schemas.microsoft.com/office/powerpoint/2010/main" val="29301785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3CCB5A-7737-BA4E-B863-6E2F2FA208A7}" type="slidenum">
              <a:rPr lang="en-US" smtClean="0"/>
              <a:t>14</a:t>
            </a:fld>
            <a:endParaRPr lang="en-US"/>
          </a:p>
        </p:txBody>
      </p:sp>
    </p:spTree>
    <p:extLst>
      <p:ext uri="{BB962C8B-B14F-4D97-AF65-F5344CB8AC3E}">
        <p14:creationId xmlns:p14="http://schemas.microsoft.com/office/powerpoint/2010/main" val="13342962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D5F4E73-3533-4934-9901-A174F42AB443}" type="slidenum">
              <a:rPr lang="en-US" smtClean="0"/>
              <a:t>15</a:t>
            </a:fld>
            <a:endParaRPr lang="en-US" dirty="0"/>
          </a:p>
        </p:txBody>
      </p:sp>
    </p:spTree>
    <p:extLst>
      <p:ext uri="{BB962C8B-B14F-4D97-AF65-F5344CB8AC3E}">
        <p14:creationId xmlns:p14="http://schemas.microsoft.com/office/powerpoint/2010/main" val="14801305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3CCB5A-7737-BA4E-B863-6E2F2FA208A7}" type="slidenum">
              <a:rPr lang="en-US" smtClean="0"/>
              <a:t>23</a:t>
            </a:fld>
            <a:endParaRPr lang="en-US"/>
          </a:p>
        </p:txBody>
      </p:sp>
    </p:spTree>
    <p:extLst>
      <p:ext uri="{BB962C8B-B14F-4D97-AF65-F5344CB8AC3E}">
        <p14:creationId xmlns:p14="http://schemas.microsoft.com/office/powerpoint/2010/main" val="2178057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3CCB5A-7737-BA4E-B863-6E2F2FA208A7}" type="slidenum">
              <a:rPr lang="en-US" smtClean="0"/>
              <a:t>24</a:t>
            </a:fld>
            <a:endParaRPr lang="en-US"/>
          </a:p>
        </p:txBody>
      </p:sp>
    </p:spTree>
    <p:extLst>
      <p:ext uri="{BB962C8B-B14F-4D97-AF65-F5344CB8AC3E}">
        <p14:creationId xmlns:p14="http://schemas.microsoft.com/office/powerpoint/2010/main" val="17271640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3CCB5A-7737-BA4E-B863-6E2F2FA208A7}" type="slidenum">
              <a:rPr lang="en-US" smtClean="0"/>
              <a:t>25</a:t>
            </a:fld>
            <a:endParaRPr lang="en-US"/>
          </a:p>
        </p:txBody>
      </p:sp>
    </p:spTree>
    <p:extLst>
      <p:ext uri="{BB962C8B-B14F-4D97-AF65-F5344CB8AC3E}">
        <p14:creationId xmlns:p14="http://schemas.microsoft.com/office/powerpoint/2010/main" val="18962982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3CCB5A-7737-BA4E-B863-6E2F2FA208A7}" type="slidenum">
              <a:rPr lang="en-US" smtClean="0"/>
              <a:t>28</a:t>
            </a:fld>
            <a:endParaRPr lang="en-US"/>
          </a:p>
        </p:txBody>
      </p:sp>
    </p:spTree>
    <p:extLst>
      <p:ext uri="{BB962C8B-B14F-4D97-AF65-F5344CB8AC3E}">
        <p14:creationId xmlns:p14="http://schemas.microsoft.com/office/powerpoint/2010/main" val="9316756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3CCB5A-7737-BA4E-B863-6E2F2FA208A7}" type="slidenum">
              <a:rPr lang="en-US" smtClean="0"/>
              <a:t>2</a:t>
            </a:fld>
            <a:endParaRPr lang="en-US"/>
          </a:p>
        </p:txBody>
      </p:sp>
    </p:spTree>
    <p:extLst>
      <p:ext uri="{BB962C8B-B14F-4D97-AF65-F5344CB8AC3E}">
        <p14:creationId xmlns:p14="http://schemas.microsoft.com/office/powerpoint/2010/main" val="9522745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3CCB5A-7737-BA4E-B863-6E2F2FA208A7}" type="slidenum">
              <a:rPr lang="en-US" smtClean="0"/>
              <a:t>3</a:t>
            </a:fld>
            <a:endParaRPr lang="en-US"/>
          </a:p>
        </p:txBody>
      </p:sp>
    </p:spTree>
    <p:extLst>
      <p:ext uri="{BB962C8B-B14F-4D97-AF65-F5344CB8AC3E}">
        <p14:creationId xmlns:p14="http://schemas.microsoft.com/office/powerpoint/2010/main" val="14296664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3CCB5A-7737-BA4E-B863-6E2F2FA208A7}" type="slidenum">
              <a:rPr lang="en-US" smtClean="0"/>
              <a:t>4</a:t>
            </a:fld>
            <a:endParaRPr lang="en-US"/>
          </a:p>
        </p:txBody>
      </p:sp>
    </p:spTree>
    <p:extLst>
      <p:ext uri="{BB962C8B-B14F-4D97-AF65-F5344CB8AC3E}">
        <p14:creationId xmlns:p14="http://schemas.microsoft.com/office/powerpoint/2010/main" val="8343760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3CCB5A-7737-BA4E-B863-6E2F2FA208A7}" type="slidenum">
              <a:rPr lang="en-US" smtClean="0"/>
              <a:t>5</a:t>
            </a:fld>
            <a:endParaRPr lang="en-US"/>
          </a:p>
        </p:txBody>
      </p:sp>
    </p:spTree>
    <p:extLst>
      <p:ext uri="{BB962C8B-B14F-4D97-AF65-F5344CB8AC3E}">
        <p14:creationId xmlns:p14="http://schemas.microsoft.com/office/powerpoint/2010/main" val="4008624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3CCB5A-7737-BA4E-B863-6E2F2FA208A7}" type="slidenum">
              <a:rPr lang="en-US" smtClean="0"/>
              <a:t>6</a:t>
            </a:fld>
            <a:endParaRPr lang="en-US"/>
          </a:p>
        </p:txBody>
      </p:sp>
    </p:spTree>
    <p:extLst>
      <p:ext uri="{BB962C8B-B14F-4D97-AF65-F5344CB8AC3E}">
        <p14:creationId xmlns:p14="http://schemas.microsoft.com/office/powerpoint/2010/main" val="14296664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13CCB5A-7737-BA4E-B863-6E2F2FA208A7}" type="slidenum">
              <a:rPr lang="en-US" smtClean="0"/>
              <a:t>7</a:t>
            </a:fld>
            <a:endParaRPr lang="en-US"/>
          </a:p>
        </p:txBody>
      </p:sp>
    </p:spTree>
    <p:extLst>
      <p:ext uri="{BB962C8B-B14F-4D97-AF65-F5344CB8AC3E}">
        <p14:creationId xmlns:p14="http://schemas.microsoft.com/office/powerpoint/2010/main" val="14296664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3CCB5A-7737-BA4E-B863-6E2F2FA208A7}" type="slidenum">
              <a:rPr lang="en-US" smtClean="0"/>
              <a:t>8</a:t>
            </a:fld>
            <a:endParaRPr lang="en-US"/>
          </a:p>
        </p:txBody>
      </p:sp>
    </p:spTree>
    <p:extLst>
      <p:ext uri="{BB962C8B-B14F-4D97-AF65-F5344CB8AC3E}">
        <p14:creationId xmlns:p14="http://schemas.microsoft.com/office/powerpoint/2010/main" val="14296664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Part of the Answer</a:t>
            </a:r>
            <a:r>
              <a:rPr lang="en-US" baseline="0" dirty="0"/>
              <a:t> lies in the way they are used. </a:t>
            </a:r>
          </a:p>
          <a:p>
            <a:r>
              <a:rPr lang="en-US" baseline="0" dirty="0"/>
              <a:t>Both preparation and initial licensure occur at the beginning of a leaders career, thus the standards used by accreditors of preparation programs and those engaged in licensing new leaders need to keep in mind the developmental implications of the standards.  </a:t>
            </a:r>
            <a:endParaRPr lang="en-US" baseline="0" dirty="0" smtClean="0"/>
          </a:p>
          <a:p>
            <a:endParaRPr lang="en-US" baseline="0" dirty="0" smtClean="0"/>
          </a:p>
          <a:p>
            <a:pPr lvl="0"/>
            <a:r>
              <a:rPr lang="en-US" b="1" dirty="0" smtClean="0">
                <a:solidFill>
                  <a:schemeClr val="tx1"/>
                </a:solidFill>
              </a:rPr>
              <a:t>PSEL </a:t>
            </a:r>
            <a:r>
              <a:rPr lang="en-US" b="0" dirty="0" smtClean="0">
                <a:solidFill>
                  <a:schemeClr val="tx1"/>
                </a:solidFill>
              </a:rPr>
              <a:t>are aspirational and career spanning</a:t>
            </a:r>
          </a:p>
          <a:p>
            <a:pPr lvl="0"/>
            <a:r>
              <a:rPr lang="en-US" b="1" dirty="0" smtClean="0">
                <a:solidFill>
                  <a:schemeClr val="tx1"/>
                </a:solidFill>
              </a:rPr>
              <a:t>PSEL </a:t>
            </a:r>
            <a:r>
              <a:rPr lang="en-US" b="0" dirty="0" smtClean="0">
                <a:solidFill>
                  <a:schemeClr val="tx1"/>
                </a:solidFill>
              </a:rPr>
              <a:t>speak to all leadership positions</a:t>
            </a:r>
          </a:p>
          <a:p>
            <a:pPr lvl="0"/>
            <a:r>
              <a:rPr lang="en-US" b="1" dirty="0" smtClean="0">
                <a:solidFill>
                  <a:schemeClr val="tx1"/>
                </a:solidFill>
              </a:rPr>
              <a:t>NELP</a:t>
            </a:r>
            <a:r>
              <a:rPr lang="en-US" b="0" dirty="0" smtClean="0">
                <a:solidFill>
                  <a:schemeClr val="tx1"/>
                </a:solidFill>
              </a:rPr>
              <a:t> standards are specific &amp; identify expectations for beginning leaders</a:t>
            </a:r>
          </a:p>
          <a:p>
            <a:pPr lvl="0"/>
            <a:r>
              <a:rPr lang="en-US" b="0" dirty="0" smtClean="0">
                <a:solidFill>
                  <a:schemeClr val="tx1"/>
                </a:solidFill>
              </a:rPr>
              <a:t>Two sets of </a:t>
            </a:r>
            <a:r>
              <a:rPr lang="en-US" b="1" dirty="0" smtClean="0">
                <a:solidFill>
                  <a:schemeClr val="tx1"/>
                </a:solidFill>
              </a:rPr>
              <a:t>NELP</a:t>
            </a:r>
            <a:r>
              <a:rPr lang="en-US" b="0" dirty="0" smtClean="0">
                <a:solidFill>
                  <a:schemeClr val="tx1"/>
                </a:solidFill>
              </a:rPr>
              <a:t> standards are developed for building &amp; district leaders</a:t>
            </a:r>
          </a:p>
          <a:p>
            <a:endParaRPr lang="en-US" baseline="0" dirty="0"/>
          </a:p>
          <a:p>
            <a:endParaRPr lang="en-US" baseline="0" dirty="0"/>
          </a:p>
          <a:p>
            <a:r>
              <a:rPr lang="en-US" baseline="0" dirty="0"/>
              <a:t>The NELP standards gets at the expectations for a brand new leader and how they are developed.</a:t>
            </a:r>
            <a:endParaRPr lang="en-US" dirty="0"/>
          </a:p>
        </p:txBody>
      </p:sp>
      <p:sp>
        <p:nvSpPr>
          <p:cNvPr id="4" name="Slide Number Placeholder 3"/>
          <p:cNvSpPr>
            <a:spLocks noGrp="1"/>
          </p:cNvSpPr>
          <p:nvPr>
            <p:ph type="sldNum" sz="quarter" idx="10"/>
          </p:nvPr>
        </p:nvSpPr>
        <p:spPr/>
        <p:txBody>
          <a:bodyPr/>
          <a:lstStyle/>
          <a:p>
            <a:fld id="{101597F4-E22B-0E4C-89AC-28A46CE58B11}" type="slidenum">
              <a:rPr lang="en-US" smtClean="0"/>
              <a:t>9</a:t>
            </a:fld>
            <a:endParaRPr lang="en-US"/>
          </a:p>
        </p:txBody>
      </p:sp>
    </p:spTree>
    <p:extLst>
      <p:ext uri="{BB962C8B-B14F-4D97-AF65-F5344CB8AC3E}">
        <p14:creationId xmlns:p14="http://schemas.microsoft.com/office/powerpoint/2010/main" val="34585383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BEB3839-64DC-A643-BB8C-062DE37E0C74}" type="datetimeFigureOut">
              <a:rPr lang="en-US" smtClean="0"/>
              <a:t>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B6B389-5F67-0549-800F-1F743B149A2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EB3839-64DC-A643-BB8C-062DE37E0C74}" type="datetimeFigureOut">
              <a:rPr lang="en-US" smtClean="0"/>
              <a:t>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B6B389-5F67-0549-800F-1F743B149A2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EB3839-64DC-A643-BB8C-062DE37E0C74}" type="datetimeFigureOut">
              <a:rPr lang="en-US" smtClean="0"/>
              <a:t>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B6B389-5F67-0549-800F-1F743B149A2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EB3839-64DC-A643-BB8C-062DE37E0C74}" type="datetimeFigureOut">
              <a:rPr lang="en-US" smtClean="0"/>
              <a:t>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B6B389-5F67-0549-800F-1F743B149A2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BEB3839-64DC-A643-BB8C-062DE37E0C74}" type="datetimeFigureOut">
              <a:rPr lang="en-US" smtClean="0"/>
              <a:t>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B6B389-5F67-0549-800F-1F743B149A2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BEB3839-64DC-A643-BB8C-062DE37E0C74}" type="datetimeFigureOut">
              <a:rPr lang="en-US" smtClean="0"/>
              <a:t>1/12/2017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B6B389-5F67-0549-800F-1F743B149A2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BEB3839-64DC-A643-BB8C-062DE37E0C74}" type="datetimeFigureOut">
              <a:rPr lang="en-US" smtClean="0"/>
              <a:t>1/12/2017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B6B389-5F67-0549-800F-1F743B149A2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BEB3839-64DC-A643-BB8C-062DE37E0C74}" type="datetimeFigureOut">
              <a:rPr lang="en-US" smtClean="0"/>
              <a:t>1/12/2017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CB6B389-5F67-0549-800F-1F743B149A2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EB3839-64DC-A643-BB8C-062DE37E0C74}" type="datetimeFigureOut">
              <a:rPr lang="en-US" smtClean="0"/>
              <a:t>1/12/2017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CB6B389-5F67-0549-800F-1F743B149A2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BEB3839-64DC-A643-BB8C-062DE37E0C74}" type="datetimeFigureOut">
              <a:rPr lang="en-US" smtClean="0"/>
              <a:t>1/12/2017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B6B389-5F67-0549-800F-1F743B149A2A}"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ABEB3839-64DC-A643-BB8C-062DE37E0C74}" type="datetimeFigureOut">
              <a:rPr lang="en-US" smtClean="0"/>
              <a:t>1/12/2017</a:t>
            </a:fld>
            <a:endParaRPr lang="en-US"/>
          </a:p>
        </p:txBody>
      </p:sp>
      <p:sp>
        <p:nvSpPr>
          <p:cNvPr id="9" name="Slide Number Placeholder 8"/>
          <p:cNvSpPr>
            <a:spLocks noGrp="1"/>
          </p:cNvSpPr>
          <p:nvPr>
            <p:ph type="sldNum" sz="quarter" idx="11"/>
          </p:nvPr>
        </p:nvSpPr>
        <p:spPr/>
        <p:txBody>
          <a:bodyPr/>
          <a:lstStyle/>
          <a:p>
            <a:fld id="{DCB6B389-5F67-0549-800F-1F743B149A2A}"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DCB6B389-5F67-0549-800F-1F743B149A2A}"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ABEB3839-64DC-A643-BB8C-062DE37E0C74}" type="datetimeFigureOut">
              <a:rPr lang="en-US" smtClean="0"/>
              <a:t>1/12/2017</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2.xml"/><Relationship Id="rId1" Type="http://schemas.openxmlformats.org/officeDocument/2006/relationships/slideLayout" Target="../slideLayouts/slideLayout4.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86666" y="235542"/>
            <a:ext cx="8382000" cy="3035652"/>
          </a:xfrm>
        </p:spPr>
        <p:txBody>
          <a:bodyPr>
            <a:normAutofit fontScale="90000"/>
          </a:bodyPr>
          <a:lstStyle/>
          <a:p>
            <a:pPr algn="ctr"/>
            <a:r>
              <a:rPr lang="en-US" dirty="0" smtClean="0"/>
              <a:t>National Educational Leadership Preparation Standards</a:t>
            </a:r>
            <a:endParaRPr lang="en-US" dirty="0"/>
          </a:p>
        </p:txBody>
      </p:sp>
      <p:sp>
        <p:nvSpPr>
          <p:cNvPr id="6" name="Subtitle 5"/>
          <p:cNvSpPr>
            <a:spLocks noGrp="1"/>
          </p:cNvSpPr>
          <p:nvPr>
            <p:ph type="subTitle" idx="1"/>
          </p:nvPr>
        </p:nvSpPr>
        <p:spPr>
          <a:xfrm>
            <a:off x="1668379" y="4074695"/>
            <a:ext cx="4935622" cy="2050938"/>
          </a:xfrm>
        </p:spPr>
        <p:txBody>
          <a:bodyPr>
            <a:normAutofit/>
          </a:bodyPr>
          <a:lstStyle/>
          <a:p>
            <a:pPr algn="ctr"/>
            <a:endParaRPr lang="en-US" sz="3600" dirty="0">
              <a:solidFill>
                <a:schemeClr val="tx2"/>
              </a:solidFill>
            </a:endParaRPr>
          </a:p>
        </p:txBody>
      </p:sp>
      <p:sp>
        <p:nvSpPr>
          <p:cNvPr id="8" name="TextBox 7"/>
          <p:cNvSpPr txBox="1"/>
          <p:nvPr/>
        </p:nvSpPr>
        <p:spPr>
          <a:xfrm>
            <a:off x="8595667" y="223604"/>
            <a:ext cx="461665" cy="5902029"/>
          </a:xfrm>
          <a:prstGeom prst="rect">
            <a:avLst/>
          </a:prstGeom>
          <a:noFill/>
        </p:spPr>
        <p:txBody>
          <a:bodyPr vert="vert270" wrap="none" rtlCol="0">
            <a:spAutoFit/>
          </a:bodyPr>
          <a:lstStyle/>
          <a:p>
            <a:r>
              <a:rPr lang="en-US" dirty="0">
                <a:solidFill>
                  <a:schemeClr val="bg1"/>
                </a:solidFill>
              </a:rPr>
              <a:t>NELP   National Educational Leadership Preparation Standards </a:t>
            </a:r>
          </a:p>
        </p:txBody>
      </p:sp>
    </p:spTree>
    <p:extLst>
      <p:ext uri="{BB962C8B-B14F-4D97-AF65-F5344CB8AC3E}">
        <p14:creationId xmlns:p14="http://schemas.microsoft.com/office/powerpoint/2010/main" val="15373969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456164"/>
            <a:ext cx="7024744" cy="1143000"/>
          </a:xfrm>
        </p:spPr>
        <p:txBody>
          <a:bodyPr>
            <a:normAutofit fontScale="90000"/>
          </a:bodyPr>
          <a:lstStyle/>
          <a:p>
            <a:pPr algn="ctr"/>
            <a:r>
              <a:rPr lang="en-US" dirty="0"/>
              <a:t>NELP </a:t>
            </a:r>
            <a:r>
              <a:rPr lang="en-US" dirty="0" smtClean="0"/>
              <a:t>Requires Explicit Detail</a:t>
            </a:r>
            <a:br>
              <a:rPr lang="en-US" dirty="0" smtClean="0"/>
            </a:br>
            <a:r>
              <a:rPr lang="en-US" u="sng" dirty="0" smtClean="0"/>
              <a:t>for Each Leadership Position </a:t>
            </a:r>
            <a:endParaRPr lang="en-US"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05410583"/>
              </p:ext>
            </p:extLst>
          </p:nvPr>
        </p:nvGraphicFramePr>
        <p:xfrm>
          <a:off x="-190500" y="1333502"/>
          <a:ext cx="8466667" cy="54398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8595667" y="223604"/>
            <a:ext cx="461665" cy="5902029"/>
          </a:xfrm>
          <a:prstGeom prst="rect">
            <a:avLst/>
          </a:prstGeom>
          <a:noFill/>
        </p:spPr>
        <p:txBody>
          <a:bodyPr vert="vert270" wrap="none" rtlCol="0">
            <a:spAutoFit/>
          </a:bodyPr>
          <a:lstStyle/>
          <a:p>
            <a:r>
              <a:rPr lang="en-US" dirty="0">
                <a:solidFill>
                  <a:schemeClr val="bg1"/>
                </a:solidFill>
              </a:rPr>
              <a:t>NELP   National Educational Leadership Preparation Standards </a:t>
            </a:r>
          </a:p>
        </p:txBody>
      </p:sp>
    </p:spTree>
    <p:extLst>
      <p:ext uri="{BB962C8B-B14F-4D97-AF65-F5344CB8AC3E}">
        <p14:creationId xmlns:p14="http://schemas.microsoft.com/office/powerpoint/2010/main" val="17350543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357191" cy="1143000"/>
          </a:xfrm>
        </p:spPr>
        <p:txBody>
          <a:bodyPr>
            <a:normAutofit fontScale="90000"/>
          </a:bodyPr>
          <a:lstStyle/>
          <a:p>
            <a:pPr algn="ctr"/>
            <a:r>
              <a:rPr lang="en-US" dirty="0"/>
              <a:t>NELP must focus on the Appropriate Level of Performance: Beginning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81838829"/>
              </p:ext>
            </p:extLst>
          </p:nvPr>
        </p:nvGraphicFramePr>
        <p:xfrm>
          <a:off x="-148168" y="532511"/>
          <a:ext cx="8699501" cy="67064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8595667" y="223604"/>
            <a:ext cx="461665" cy="5902029"/>
          </a:xfrm>
          <a:prstGeom prst="rect">
            <a:avLst/>
          </a:prstGeom>
          <a:noFill/>
        </p:spPr>
        <p:txBody>
          <a:bodyPr vert="vert270" wrap="none" rtlCol="0">
            <a:spAutoFit/>
          </a:bodyPr>
          <a:lstStyle/>
          <a:p>
            <a:r>
              <a:rPr lang="en-US" dirty="0">
                <a:solidFill>
                  <a:schemeClr val="bg1"/>
                </a:solidFill>
              </a:rPr>
              <a:t>NELP   National Educational Leadership Preparation Standards </a:t>
            </a:r>
          </a:p>
        </p:txBody>
      </p:sp>
    </p:spTree>
    <p:extLst>
      <p:ext uri="{BB962C8B-B14F-4D97-AF65-F5344CB8AC3E}">
        <p14:creationId xmlns:p14="http://schemas.microsoft.com/office/powerpoint/2010/main" val="32128450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5167" y="719138"/>
            <a:ext cx="5229999" cy="1143000"/>
          </a:xfrm>
        </p:spPr>
        <p:txBody>
          <a:bodyPr>
            <a:normAutofit fontScale="90000"/>
          </a:bodyPr>
          <a:lstStyle/>
          <a:p>
            <a:r>
              <a:rPr lang="en-US" dirty="0"/>
              <a:t>How are preparation standards currently used?</a:t>
            </a:r>
          </a:p>
        </p:txBody>
      </p:sp>
      <p:sp>
        <p:nvSpPr>
          <p:cNvPr id="5" name="TextBox 4"/>
          <p:cNvSpPr txBox="1"/>
          <p:nvPr/>
        </p:nvSpPr>
        <p:spPr>
          <a:xfrm>
            <a:off x="8595667" y="223604"/>
            <a:ext cx="461665" cy="5902029"/>
          </a:xfrm>
          <a:prstGeom prst="rect">
            <a:avLst/>
          </a:prstGeom>
          <a:noFill/>
        </p:spPr>
        <p:txBody>
          <a:bodyPr vert="vert270" wrap="none" rtlCol="0">
            <a:spAutoFit/>
          </a:bodyPr>
          <a:lstStyle/>
          <a:p>
            <a:r>
              <a:rPr lang="en-US" dirty="0">
                <a:solidFill>
                  <a:schemeClr val="bg1"/>
                </a:solidFill>
              </a:rPr>
              <a:t>NELP   National Educational Leadership Preparation Standards </a:t>
            </a:r>
          </a:p>
        </p:txBody>
      </p:sp>
      <p:graphicFrame>
        <p:nvGraphicFramePr>
          <p:cNvPr id="3" name="Diagram 2"/>
          <p:cNvGraphicFramePr/>
          <p:nvPr>
            <p:extLst>
              <p:ext uri="{D42A27DB-BD31-4B8C-83A1-F6EECF244321}">
                <p14:modId xmlns:p14="http://schemas.microsoft.com/office/powerpoint/2010/main" val="329917689"/>
              </p:ext>
            </p:extLst>
          </p:nvPr>
        </p:nvGraphicFramePr>
        <p:xfrm>
          <a:off x="1164166" y="1946805"/>
          <a:ext cx="6498167" cy="45508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566307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4300" y="274638"/>
            <a:ext cx="6748818" cy="1143000"/>
          </a:xfrm>
        </p:spPr>
        <p:txBody>
          <a:bodyPr>
            <a:normAutofit fontScale="90000"/>
          </a:bodyPr>
          <a:lstStyle/>
          <a:p>
            <a:r>
              <a:rPr lang="en-US" dirty="0"/>
              <a:t>CAEP </a:t>
            </a:r>
            <a:r>
              <a:rPr lang="en-US" dirty="0" smtClean="0"/>
              <a:t>(National Accreditation) Requirements </a:t>
            </a:r>
            <a:r>
              <a:rPr lang="en-US" dirty="0"/>
              <a:t>for SPA Standards </a:t>
            </a:r>
          </a:p>
        </p:txBody>
      </p:sp>
      <p:sp>
        <p:nvSpPr>
          <p:cNvPr id="3" name="Content Placeholder 2"/>
          <p:cNvSpPr>
            <a:spLocks noGrp="1"/>
          </p:cNvSpPr>
          <p:nvPr>
            <p:ph idx="1"/>
          </p:nvPr>
        </p:nvSpPr>
        <p:spPr>
          <a:xfrm>
            <a:off x="677318" y="1924334"/>
            <a:ext cx="7302500" cy="4594999"/>
          </a:xfrm>
        </p:spPr>
        <p:txBody>
          <a:bodyPr>
            <a:normAutofit/>
          </a:bodyPr>
          <a:lstStyle/>
          <a:p>
            <a:pPr marL="514350" indent="-514350">
              <a:buFont typeface="+mj-lt"/>
              <a:buAutoNum type="arabicPeriod"/>
            </a:pPr>
            <a:r>
              <a:rPr lang="en-US" dirty="0"/>
              <a:t>Must align to CAEP Principles</a:t>
            </a:r>
          </a:p>
          <a:p>
            <a:pPr marL="514350" indent="-514350">
              <a:buFont typeface="+mj-lt"/>
              <a:buAutoNum type="arabicPeriod"/>
            </a:pPr>
            <a:r>
              <a:rPr lang="en-US" dirty="0"/>
              <a:t>May have only 7 standards and 28 elements</a:t>
            </a:r>
          </a:p>
          <a:p>
            <a:pPr marL="514350" indent="-514350">
              <a:buFont typeface="+mj-lt"/>
              <a:buAutoNum type="arabicPeriod"/>
            </a:pPr>
            <a:r>
              <a:rPr lang="en-US" dirty="0"/>
              <a:t>Must be written so that each concept in an element appears in the language of the standard</a:t>
            </a:r>
          </a:p>
          <a:p>
            <a:pPr marL="514350" indent="-514350">
              <a:buFont typeface="+mj-lt"/>
              <a:buAutoNum type="arabicPeriod"/>
            </a:pPr>
            <a:r>
              <a:rPr lang="en-US" dirty="0"/>
              <a:t>Must include supporting explanations, </a:t>
            </a:r>
            <a:r>
              <a:rPr lang="en-US" b="1" dirty="0"/>
              <a:t>research</a:t>
            </a:r>
            <a:r>
              <a:rPr lang="en-US" dirty="0"/>
              <a:t> support, and describe </a:t>
            </a:r>
            <a:r>
              <a:rPr lang="en-US" b="1" dirty="0"/>
              <a:t>appropriate performance assessments</a:t>
            </a:r>
          </a:p>
          <a:p>
            <a:pPr marL="514350" indent="-514350">
              <a:buFont typeface="+mj-lt"/>
              <a:buAutoNum type="arabicPeriod"/>
            </a:pPr>
            <a:r>
              <a:rPr lang="en-US" dirty="0"/>
              <a:t>Must include </a:t>
            </a:r>
            <a:r>
              <a:rPr lang="en-US" b="1" dirty="0"/>
              <a:t>rubrics or criteria </a:t>
            </a:r>
            <a:r>
              <a:rPr lang="en-US" dirty="0"/>
              <a:t>to guide reviews (must be </a:t>
            </a:r>
            <a:r>
              <a:rPr lang="en-US" b="1" dirty="0"/>
              <a:t>measurable</a:t>
            </a:r>
            <a:r>
              <a:rPr lang="en-US" dirty="0"/>
              <a:t>)</a:t>
            </a:r>
          </a:p>
          <a:p>
            <a:pPr marL="514350" indent="-514350">
              <a:buFont typeface="+mj-lt"/>
              <a:buAutoNum type="arabicPeriod"/>
            </a:pPr>
            <a:r>
              <a:rPr lang="en-US" dirty="0"/>
              <a:t>An 8th standard on the clinical experience can be requested</a:t>
            </a:r>
          </a:p>
        </p:txBody>
      </p:sp>
      <p:sp>
        <p:nvSpPr>
          <p:cNvPr id="5" name="TextBox 4"/>
          <p:cNvSpPr txBox="1"/>
          <p:nvPr/>
        </p:nvSpPr>
        <p:spPr>
          <a:xfrm>
            <a:off x="8595667" y="223604"/>
            <a:ext cx="461665" cy="5902029"/>
          </a:xfrm>
          <a:prstGeom prst="rect">
            <a:avLst/>
          </a:prstGeom>
          <a:noFill/>
        </p:spPr>
        <p:txBody>
          <a:bodyPr vert="vert270" wrap="none" rtlCol="0">
            <a:spAutoFit/>
          </a:bodyPr>
          <a:lstStyle/>
          <a:p>
            <a:r>
              <a:rPr lang="en-US" dirty="0">
                <a:solidFill>
                  <a:schemeClr val="bg1"/>
                </a:solidFill>
              </a:rPr>
              <a:t>NELP   National Educational Leadership Preparation Standards </a:t>
            </a:r>
          </a:p>
        </p:txBody>
      </p:sp>
    </p:spTree>
    <p:extLst>
      <p:ext uri="{BB962C8B-B14F-4D97-AF65-F5344CB8AC3E}">
        <p14:creationId xmlns:p14="http://schemas.microsoft.com/office/powerpoint/2010/main" val="32423848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1" y="0"/>
          <a:ext cx="8403168"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8595667" y="223604"/>
            <a:ext cx="461665" cy="5902029"/>
          </a:xfrm>
          <a:prstGeom prst="rect">
            <a:avLst/>
          </a:prstGeom>
          <a:noFill/>
        </p:spPr>
        <p:txBody>
          <a:bodyPr vert="vert270" wrap="none" rtlCol="0">
            <a:spAutoFit/>
          </a:bodyPr>
          <a:lstStyle/>
          <a:p>
            <a:r>
              <a:rPr lang="en-US" dirty="0">
                <a:solidFill>
                  <a:schemeClr val="bg1"/>
                </a:solidFill>
              </a:rPr>
              <a:t>NELP   National Educational Leadership Preparation Standards </a:t>
            </a:r>
          </a:p>
        </p:txBody>
      </p:sp>
    </p:spTree>
    <p:extLst>
      <p:ext uri="{BB962C8B-B14F-4D97-AF65-F5344CB8AC3E}">
        <p14:creationId xmlns:p14="http://schemas.microsoft.com/office/powerpoint/2010/main" val="20254118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Draft NELP Standards</a:t>
            </a:r>
            <a:endParaRPr lang="en-US" dirty="0"/>
          </a:p>
        </p:txBody>
      </p:sp>
      <p:sp>
        <p:nvSpPr>
          <p:cNvPr id="5" name="Text Placeholder 4"/>
          <p:cNvSpPr>
            <a:spLocks noGrp="1"/>
          </p:cNvSpPr>
          <p:nvPr>
            <p:ph type="body" idx="1"/>
          </p:nvPr>
        </p:nvSpPr>
        <p:spPr>
          <a:solidFill>
            <a:schemeClr val="accent1"/>
          </a:solidFill>
        </p:spPr>
        <p:txBody>
          <a:bodyPr/>
          <a:lstStyle/>
          <a:p>
            <a:r>
              <a:rPr lang="en-US" dirty="0" smtClean="0">
                <a:solidFill>
                  <a:schemeClr val="bg1"/>
                </a:solidFill>
              </a:rPr>
              <a:t>Building Leader Standards</a:t>
            </a:r>
            <a:endParaRPr lang="en-US" dirty="0">
              <a:solidFill>
                <a:schemeClr val="bg1"/>
              </a:solidFill>
            </a:endParaRPr>
          </a:p>
        </p:txBody>
      </p:sp>
      <p:sp>
        <p:nvSpPr>
          <p:cNvPr id="6" name="Content Placeholder 5"/>
          <p:cNvSpPr>
            <a:spLocks noGrp="1"/>
          </p:cNvSpPr>
          <p:nvPr>
            <p:ph sz="half" idx="2"/>
          </p:nvPr>
        </p:nvSpPr>
        <p:spPr/>
        <p:txBody>
          <a:bodyPr>
            <a:normAutofit fontScale="85000" lnSpcReduction="20000"/>
          </a:bodyPr>
          <a:lstStyle/>
          <a:p>
            <a:pPr marL="628650" indent="-514350">
              <a:buFont typeface="+mj-lt"/>
              <a:buAutoNum type="arabicPeriod"/>
            </a:pPr>
            <a:r>
              <a:rPr lang="en-US" b="1" dirty="0" smtClean="0"/>
              <a:t>Mission</a:t>
            </a:r>
            <a:r>
              <a:rPr lang="en-US" b="1" dirty="0"/>
              <a:t>, </a:t>
            </a:r>
            <a:r>
              <a:rPr lang="en-US" b="1" dirty="0" smtClean="0"/>
              <a:t>Vision and </a:t>
            </a:r>
            <a:r>
              <a:rPr lang="en-US" b="1" dirty="0"/>
              <a:t>Core Values </a:t>
            </a:r>
          </a:p>
          <a:p>
            <a:pPr marL="628650" indent="-514350">
              <a:buFont typeface="+mj-lt"/>
              <a:buAutoNum type="arabicPeriod"/>
            </a:pPr>
            <a:r>
              <a:rPr lang="en-US" b="1" dirty="0"/>
              <a:t>Ethics and </a:t>
            </a:r>
            <a:r>
              <a:rPr lang="en-US" b="1" dirty="0" smtClean="0"/>
              <a:t>Professional Norms</a:t>
            </a:r>
            <a:r>
              <a:rPr lang="en-US" dirty="0" smtClean="0"/>
              <a:t> </a:t>
            </a:r>
            <a:endParaRPr lang="en-US" dirty="0"/>
          </a:p>
          <a:p>
            <a:pPr marL="628650" indent="-514350">
              <a:buFont typeface="+mj-lt"/>
              <a:buAutoNum type="arabicPeriod"/>
            </a:pPr>
            <a:r>
              <a:rPr lang="en-US" b="1" dirty="0" smtClean="0"/>
              <a:t>Equity </a:t>
            </a:r>
            <a:r>
              <a:rPr lang="en-US" b="1" dirty="0"/>
              <a:t>and Cultural </a:t>
            </a:r>
            <a:r>
              <a:rPr lang="en-US" b="1" dirty="0" smtClean="0"/>
              <a:t>Leadership</a:t>
            </a:r>
          </a:p>
          <a:p>
            <a:pPr marL="628650" indent="-514350">
              <a:buFont typeface="+mj-lt"/>
              <a:buAutoNum type="arabicPeriod"/>
            </a:pPr>
            <a:r>
              <a:rPr lang="en-US" b="1" dirty="0" smtClean="0"/>
              <a:t>Learning &amp; Instruction</a:t>
            </a:r>
            <a:endParaRPr lang="en-US" dirty="0"/>
          </a:p>
          <a:p>
            <a:pPr marL="628650" indent="-514350">
              <a:buFont typeface="+mj-lt"/>
              <a:buAutoNum type="arabicPeriod" startAt="5"/>
            </a:pPr>
            <a:r>
              <a:rPr lang="en-US" b="1" dirty="0"/>
              <a:t>Community and External Leadership</a:t>
            </a:r>
            <a:endParaRPr lang="en-US" dirty="0"/>
          </a:p>
          <a:p>
            <a:pPr marL="628650" indent="-514350">
              <a:buFont typeface="+mj-lt"/>
              <a:buAutoNum type="arabicPeriod" startAt="5"/>
            </a:pPr>
            <a:r>
              <a:rPr lang="en-US" b="1" dirty="0" smtClean="0"/>
              <a:t>Operations and Management</a:t>
            </a:r>
            <a:endParaRPr lang="en-US" dirty="0"/>
          </a:p>
          <a:p>
            <a:pPr marL="628650" indent="-514350">
              <a:buFont typeface="+mj-lt"/>
              <a:buAutoNum type="arabicPeriod" startAt="5"/>
            </a:pPr>
            <a:r>
              <a:rPr lang="en-US" b="1" dirty="0" smtClean="0"/>
              <a:t>Building Professional Capacity</a:t>
            </a:r>
            <a:endParaRPr lang="en-US" b="1" dirty="0"/>
          </a:p>
          <a:p>
            <a:pPr marL="628650" indent="-514350">
              <a:buFont typeface="+mj-lt"/>
              <a:buAutoNum type="arabicPeriod" startAt="5"/>
            </a:pPr>
            <a:r>
              <a:rPr lang="en-US" b="1" dirty="0"/>
              <a:t>(The Internship)</a:t>
            </a:r>
            <a:endParaRPr lang="en-US" dirty="0"/>
          </a:p>
          <a:p>
            <a:endParaRPr lang="en-US" dirty="0"/>
          </a:p>
        </p:txBody>
      </p:sp>
      <p:sp>
        <p:nvSpPr>
          <p:cNvPr id="7" name="Text Placeholder 6"/>
          <p:cNvSpPr>
            <a:spLocks noGrp="1"/>
          </p:cNvSpPr>
          <p:nvPr>
            <p:ph type="body" sz="quarter" idx="3"/>
          </p:nvPr>
        </p:nvSpPr>
        <p:spPr>
          <a:solidFill>
            <a:schemeClr val="accent1"/>
          </a:solidFill>
        </p:spPr>
        <p:txBody>
          <a:bodyPr/>
          <a:lstStyle/>
          <a:p>
            <a:r>
              <a:rPr lang="en-US" dirty="0" smtClean="0">
                <a:solidFill>
                  <a:schemeClr val="bg1"/>
                </a:solidFill>
              </a:rPr>
              <a:t>District Leader Standards</a:t>
            </a:r>
            <a:endParaRPr lang="en-US" dirty="0">
              <a:solidFill>
                <a:schemeClr val="bg1"/>
              </a:solidFill>
            </a:endParaRPr>
          </a:p>
        </p:txBody>
      </p:sp>
      <p:sp>
        <p:nvSpPr>
          <p:cNvPr id="8" name="Content Placeholder 7"/>
          <p:cNvSpPr>
            <a:spLocks noGrp="1"/>
          </p:cNvSpPr>
          <p:nvPr>
            <p:ph sz="quarter" idx="4"/>
          </p:nvPr>
        </p:nvSpPr>
        <p:spPr>
          <a:xfrm>
            <a:off x="4419600" y="2174874"/>
            <a:ext cx="3657600" cy="4310985"/>
          </a:xfrm>
        </p:spPr>
        <p:txBody>
          <a:bodyPr>
            <a:normAutofit fontScale="85000" lnSpcReduction="10000"/>
          </a:bodyPr>
          <a:lstStyle/>
          <a:p>
            <a:pPr marL="628650" indent="-514350">
              <a:buFont typeface="+mj-lt"/>
              <a:buAutoNum type="arabicPeriod"/>
            </a:pPr>
            <a:r>
              <a:rPr lang="en-US" b="1" dirty="0" smtClean="0"/>
              <a:t>Mission</a:t>
            </a:r>
            <a:r>
              <a:rPr lang="en-US" b="1" dirty="0"/>
              <a:t>, </a:t>
            </a:r>
            <a:r>
              <a:rPr lang="en-US" b="1" dirty="0" smtClean="0"/>
              <a:t>Vision and </a:t>
            </a:r>
            <a:r>
              <a:rPr lang="en-US" b="1" dirty="0"/>
              <a:t>Core Values </a:t>
            </a:r>
          </a:p>
          <a:p>
            <a:pPr marL="628650" indent="-514350">
              <a:buFont typeface="+mj-lt"/>
              <a:buAutoNum type="arabicPeriod"/>
            </a:pPr>
            <a:r>
              <a:rPr lang="en-US" b="1" dirty="0"/>
              <a:t>Ethics and Professionalism</a:t>
            </a:r>
            <a:r>
              <a:rPr lang="en-US" dirty="0"/>
              <a:t> </a:t>
            </a:r>
          </a:p>
          <a:p>
            <a:pPr marL="628650" indent="-514350">
              <a:buFont typeface="+mj-lt"/>
              <a:buAutoNum type="arabicPeriod"/>
            </a:pPr>
            <a:r>
              <a:rPr lang="en-US" b="1" dirty="0" smtClean="0"/>
              <a:t>Equity </a:t>
            </a:r>
            <a:r>
              <a:rPr lang="en-US" b="1" dirty="0"/>
              <a:t>and Cultural </a:t>
            </a:r>
            <a:r>
              <a:rPr lang="en-US" b="1" dirty="0" smtClean="0"/>
              <a:t>Leadership</a:t>
            </a:r>
          </a:p>
          <a:p>
            <a:pPr marL="628650" indent="-514350">
              <a:buFont typeface="+mj-lt"/>
              <a:buAutoNum type="arabicPeriod"/>
            </a:pPr>
            <a:r>
              <a:rPr lang="en-US" b="1" dirty="0" smtClean="0"/>
              <a:t>Instructional </a:t>
            </a:r>
            <a:r>
              <a:rPr lang="en-US" b="1" dirty="0"/>
              <a:t>Leadership</a:t>
            </a:r>
            <a:r>
              <a:rPr lang="en-US" dirty="0"/>
              <a:t> </a:t>
            </a:r>
          </a:p>
          <a:p>
            <a:pPr marL="628650" indent="-514350">
              <a:buFont typeface="+mj-lt"/>
              <a:buAutoNum type="arabicPeriod" startAt="5"/>
            </a:pPr>
            <a:r>
              <a:rPr lang="en-US" b="1" dirty="0"/>
              <a:t>Community and External Leadership</a:t>
            </a:r>
            <a:endParaRPr lang="en-US" dirty="0"/>
          </a:p>
          <a:p>
            <a:pPr marL="628650" indent="-514350">
              <a:buFont typeface="+mj-lt"/>
              <a:buAutoNum type="arabicPeriod" startAt="5"/>
            </a:pPr>
            <a:r>
              <a:rPr lang="en-US" b="1" dirty="0"/>
              <a:t>Management </a:t>
            </a:r>
            <a:r>
              <a:rPr lang="en-US" b="1" dirty="0" smtClean="0"/>
              <a:t>and Operations</a:t>
            </a:r>
            <a:endParaRPr lang="en-US" dirty="0"/>
          </a:p>
          <a:p>
            <a:pPr marL="628650" indent="-514350">
              <a:buFont typeface="+mj-lt"/>
              <a:buAutoNum type="arabicPeriod" startAt="5"/>
            </a:pPr>
            <a:r>
              <a:rPr lang="en-US" b="1" dirty="0" smtClean="0"/>
              <a:t>Policy</a:t>
            </a:r>
            <a:r>
              <a:rPr lang="en-US" b="1" dirty="0"/>
              <a:t>, </a:t>
            </a:r>
            <a:r>
              <a:rPr lang="en-US" b="1" dirty="0" smtClean="0"/>
              <a:t>Governance, and </a:t>
            </a:r>
            <a:r>
              <a:rPr lang="en-US" b="1" dirty="0"/>
              <a:t>Governance</a:t>
            </a:r>
          </a:p>
          <a:p>
            <a:pPr marL="628650" indent="-514350">
              <a:buFont typeface="+mj-lt"/>
              <a:buAutoNum type="arabicPeriod" startAt="5"/>
            </a:pPr>
            <a:r>
              <a:rPr lang="en-US" b="1" dirty="0"/>
              <a:t>(The Internship)</a:t>
            </a:r>
            <a:endParaRPr lang="en-US" dirty="0"/>
          </a:p>
          <a:p>
            <a:pPr marL="628650" indent="-514350">
              <a:buFont typeface="+mj-lt"/>
              <a:buAutoNum type="arabicPeriod"/>
            </a:pPr>
            <a:endParaRPr lang="en-US" dirty="0"/>
          </a:p>
          <a:p>
            <a:endParaRPr lang="en-US" dirty="0"/>
          </a:p>
        </p:txBody>
      </p:sp>
      <p:sp>
        <p:nvSpPr>
          <p:cNvPr id="9" name="TextBox 8"/>
          <p:cNvSpPr txBox="1"/>
          <p:nvPr/>
        </p:nvSpPr>
        <p:spPr>
          <a:xfrm>
            <a:off x="8595667" y="307887"/>
            <a:ext cx="461665" cy="5817746"/>
          </a:xfrm>
          <a:prstGeom prst="rect">
            <a:avLst/>
          </a:prstGeom>
          <a:noFill/>
        </p:spPr>
        <p:txBody>
          <a:bodyPr vert="vert270" wrap="none" rtlCol="0" anchor="t">
            <a:spAutoFit/>
          </a:bodyPr>
          <a:lstStyle/>
          <a:p>
            <a:r>
              <a:rPr lang="en-US" dirty="0">
                <a:solidFill>
                  <a:schemeClr val="bg1"/>
                </a:solidFill>
              </a:rPr>
              <a:t>NELP   National Educational Leadership </a:t>
            </a:r>
            <a:r>
              <a:rPr lang="en-US" dirty="0" err="1">
                <a:solidFill>
                  <a:schemeClr val="bg1"/>
                </a:solidFill>
              </a:rPr>
              <a:t>Prearation</a:t>
            </a:r>
            <a:r>
              <a:rPr lang="en-US" dirty="0">
                <a:solidFill>
                  <a:schemeClr val="bg1"/>
                </a:solidFill>
              </a:rPr>
              <a:t> Standards </a:t>
            </a:r>
          </a:p>
        </p:txBody>
      </p:sp>
    </p:spTree>
    <p:extLst>
      <p:ext uri="{BB962C8B-B14F-4D97-AF65-F5344CB8AC3E}">
        <p14:creationId xmlns:p14="http://schemas.microsoft.com/office/powerpoint/2010/main" val="109024874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b="1" dirty="0"/>
              <a:t>Standard One: Mission, Vision, and Core Values </a:t>
            </a:r>
            <a:r>
              <a:rPr lang="en-US" dirty="0"/>
              <a:t/>
            </a:r>
            <a:br>
              <a:rPr lang="en-US" dirty="0"/>
            </a:br>
            <a:endParaRPr lang="en-US" dirty="0"/>
          </a:p>
        </p:txBody>
      </p:sp>
      <p:sp>
        <p:nvSpPr>
          <p:cNvPr id="8" name="Content Placeholder 7"/>
          <p:cNvSpPr>
            <a:spLocks noGrp="1"/>
          </p:cNvSpPr>
          <p:nvPr>
            <p:ph idx="1"/>
          </p:nvPr>
        </p:nvSpPr>
        <p:spPr/>
        <p:txBody>
          <a:bodyPr>
            <a:normAutofit fontScale="70000" lnSpcReduction="20000"/>
          </a:bodyPr>
          <a:lstStyle/>
          <a:p>
            <a:r>
              <a:rPr lang="en-US" b="1" dirty="0"/>
              <a:t>Component 1.1</a:t>
            </a:r>
            <a:r>
              <a:rPr lang="en-US" dirty="0"/>
              <a:t> (MISSION AND VISION)</a:t>
            </a:r>
          </a:p>
          <a:p>
            <a:r>
              <a:rPr lang="en-US" dirty="0"/>
              <a:t>Program completers understand and demonstrate the capacity to lead, advocate for, and implement a collaboratively developed and data-informed mission, vision and strategic plan that supports continuous school improvement.</a:t>
            </a:r>
          </a:p>
          <a:p>
            <a:r>
              <a:rPr lang="en-US" dirty="0"/>
              <a:t> </a:t>
            </a:r>
          </a:p>
          <a:p>
            <a:r>
              <a:rPr lang="en-US" b="1" dirty="0"/>
              <a:t>Component 1.2</a:t>
            </a:r>
            <a:r>
              <a:rPr lang="en-US" dirty="0"/>
              <a:t> (VALUES) </a:t>
            </a:r>
          </a:p>
          <a:p>
            <a:r>
              <a:rPr lang="en-US" dirty="0"/>
              <a:t>Program completers understand and demonstrate the capacity to articulate, advocate, model, and cultivate a set of core values, which emphasize equity, democracy, diversity, inclusiveness, community, commitment, and trust, that provide a foundation for a positive school culture, mission and vision. </a:t>
            </a:r>
          </a:p>
          <a:p>
            <a:r>
              <a:rPr lang="en-US" dirty="0"/>
              <a:t> </a:t>
            </a:r>
          </a:p>
          <a:p>
            <a:r>
              <a:rPr lang="en-US" b="1" dirty="0"/>
              <a:t>Component 1.3</a:t>
            </a:r>
            <a:r>
              <a:rPr lang="en-US" dirty="0"/>
              <a:t> (COHERENT SYSTEM) </a:t>
            </a:r>
          </a:p>
          <a:p>
            <a:r>
              <a:rPr lang="en-US" dirty="0"/>
              <a:t>Program completers understand and demonstrate the capacity to collaborate with staff, families and other members of the school community in designing, implementing, evaluating, and refining coherent and complementary systems of academic and social supports and services to achieve the mission, vision and core values of the school.</a:t>
            </a:r>
          </a:p>
          <a:p>
            <a:r>
              <a:rPr lang="en-US" dirty="0"/>
              <a:t> </a:t>
            </a:r>
          </a:p>
          <a:p>
            <a:r>
              <a:rPr lang="en-US" b="1" dirty="0"/>
              <a:t>Component 1.4</a:t>
            </a:r>
            <a:r>
              <a:rPr lang="en-US" dirty="0"/>
              <a:t> (IMPROVEMENT) </a:t>
            </a:r>
          </a:p>
          <a:p>
            <a:r>
              <a:rPr lang="en-US" dirty="0"/>
              <a:t>Program completers understand change processes and demonstrate the capacity to engage staff and school community to develop, implement and evaluate a continuous, responsive, sustainable, data-informed school improvement process to achieve the mission, vision and core values of the school. </a:t>
            </a:r>
          </a:p>
          <a:p>
            <a:endParaRPr lang="en-US" dirty="0"/>
          </a:p>
        </p:txBody>
      </p:sp>
    </p:spTree>
    <p:extLst>
      <p:ext uri="{BB962C8B-B14F-4D97-AF65-F5344CB8AC3E}">
        <p14:creationId xmlns:p14="http://schemas.microsoft.com/office/powerpoint/2010/main" val="15863117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Standard Two: Ethics and Professional Norms</a:t>
            </a:r>
            <a:r>
              <a:rPr lang="en-US" dirty="0"/>
              <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r>
              <a:rPr lang="en-US" b="1" dirty="0"/>
              <a:t>Component 2.1 (</a:t>
            </a:r>
            <a:r>
              <a:rPr lang="en-US" dirty="0"/>
              <a:t>PROFESSIONAL NORMS</a:t>
            </a:r>
            <a:r>
              <a:rPr lang="en-US" b="1" dirty="0"/>
              <a:t>)</a:t>
            </a:r>
            <a:endParaRPr lang="en-US" dirty="0"/>
          </a:p>
          <a:p>
            <a:r>
              <a:rPr lang="en-US" dirty="0"/>
              <a:t>Program completers understand and demonstrate the capacity to enact the professional norms of integrity, fairness, transparency, trust, collaboration, perseverance, self-awareness, reflection, life-long learning and continuous improvement in their actions, decision making, management of resources and relationships with others.</a:t>
            </a:r>
          </a:p>
          <a:p>
            <a:r>
              <a:rPr lang="en-US" dirty="0"/>
              <a:t> </a:t>
            </a:r>
          </a:p>
          <a:p>
            <a:r>
              <a:rPr lang="en-US" b="1" dirty="0"/>
              <a:t>Component 2.2 </a:t>
            </a:r>
            <a:r>
              <a:rPr lang="en-US" dirty="0"/>
              <a:t>(ETHICAL BEHAVIOR)</a:t>
            </a:r>
          </a:p>
          <a:p>
            <a:r>
              <a:rPr lang="en-US" dirty="0"/>
              <a:t>Program completers understand professional ethics and demonstrate the capacity to model ethical behavior in their personal conduct, relationships with others, decision-making, responses to unethical or unprofessional actions, and stewardship of the school’s resources.</a:t>
            </a:r>
          </a:p>
          <a:p>
            <a:r>
              <a:rPr lang="en-US" dirty="0"/>
              <a:t> </a:t>
            </a:r>
          </a:p>
          <a:p>
            <a:r>
              <a:rPr lang="en-US" b="1" dirty="0"/>
              <a:t>Component 2.3 (</a:t>
            </a:r>
            <a:r>
              <a:rPr lang="en-US" dirty="0"/>
              <a:t>PROFESSIONAL JUDGEMENT)</a:t>
            </a:r>
          </a:p>
          <a:p>
            <a:r>
              <a:rPr lang="en-US" dirty="0"/>
              <a:t>Program completers understand and demonstrate the capacity to consider ethical dilemmas, moral and legal consequences, and potential conflicts between individual and group rights in their decision making processes.  </a:t>
            </a:r>
          </a:p>
          <a:p>
            <a:endParaRPr lang="en-US" dirty="0"/>
          </a:p>
        </p:txBody>
      </p:sp>
    </p:spTree>
    <p:extLst>
      <p:ext uri="{BB962C8B-B14F-4D97-AF65-F5344CB8AC3E}">
        <p14:creationId xmlns:p14="http://schemas.microsoft.com/office/powerpoint/2010/main" val="10383574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Standard Three: </a:t>
            </a:r>
            <a:r>
              <a:rPr lang="en-US" b="1" dirty="0" smtClean="0"/>
              <a:t>Equity &amp; Cultural Leadership</a:t>
            </a:r>
            <a:r>
              <a:rPr lang="en-US" dirty="0"/>
              <a:t/>
            </a:r>
            <a:br>
              <a:rPr lang="en-US" dirty="0"/>
            </a:br>
            <a:endParaRPr lang="en-US" dirty="0"/>
          </a:p>
        </p:txBody>
      </p:sp>
      <p:sp>
        <p:nvSpPr>
          <p:cNvPr id="3" name="Content Placeholder 2"/>
          <p:cNvSpPr>
            <a:spLocks noGrp="1"/>
          </p:cNvSpPr>
          <p:nvPr>
            <p:ph idx="1"/>
          </p:nvPr>
        </p:nvSpPr>
        <p:spPr/>
        <p:txBody>
          <a:bodyPr>
            <a:normAutofit fontScale="62500" lnSpcReduction="20000"/>
          </a:bodyPr>
          <a:lstStyle/>
          <a:p>
            <a:r>
              <a:rPr lang="en-US" b="1" dirty="0"/>
              <a:t>Component 3.1 </a:t>
            </a:r>
            <a:r>
              <a:rPr lang="en-US" dirty="0"/>
              <a:t>(SUPPORTIVE SCHOOL COMMUNITY)</a:t>
            </a:r>
          </a:p>
          <a:p>
            <a:r>
              <a:rPr lang="en-US" dirty="0"/>
              <a:t>Program completers understand and demonstrate the capacity to shape and maintain a safe, caring, healthy, inclusive and responsive school environment that embraces the belief that all students can learn at high levels, fosters supportive relationships, and monitors and addresses individual and institutional biases to ensure each student and adult is treated fairly, respectfully, in a responsive manner.</a:t>
            </a:r>
          </a:p>
          <a:p>
            <a:r>
              <a:rPr lang="en-US" b="1" dirty="0"/>
              <a:t> </a:t>
            </a:r>
            <a:endParaRPr lang="en-US" dirty="0"/>
          </a:p>
          <a:p>
            <a:r>
              <a:rPr lang="en-US" b="1" dirty="0"/>
              <a:t>Component 3.2 (</a:t>
            </a:r>
            <a:r>
              <a:rPr lang="en-US" dirty="0"/>
              <a:t>EQUITABLE PROCEDURES)</a:t>
            </a:r>
          </a:p>
          <a:p>
            <a:r>
              <a:rPr lang="en-US" dirty="0"/>
              <a:t>Program completers understand and demonstrate the capacity to develop, implement, and evaluate equitable guidelines, procedures and decisions that ensure each student and adult is treated fairly, respectfully, and with an understanding of culture and context. </a:t>
            </a:r>
          </a:p>
          <a:p>
            <a:r>
              <a:rPr lang="en-US" b="1" dirty="0"/>
              <a:t> </a:t>
            </a:r>
            <a:endParaRPr lang="en-US" dirty="0"/>
          </a:p>
          <a:p>
            <a:r>
              <a:rPr lang="en-US" b="1" dirty="0"/>
              <a:t>Component 3.3 </a:t>
            </a:r>
            <a:r>
              <a:rPr lang="en-US" dirty="0"/>
              <a:t>(EQUITABLE ACCESS)</a:t>
            </a:r>
          </a:p>
          <a:p>
            <a:r>
              <a:rPr lang="en-US" dirty="0"/>
              <a:t>Program completers understand and demonstrate the capacity to ensure that each student has equitable access to effective teachers, positive relationships with peers and adults, learning opportunities, social and behavioral support, accommodations and interventions, a quality library and learning materials, technology, and other resources necessary for success.</a:t>
            </a:r>
          </a:p>
          <a:p>
            <a:r>
              <a:rPr lang="en-US" dirty="0"/>
              <a:t> </a:t>
            </a:r>
          </a:p>
          <a:p>
            <a:r>
              <a:rPr lang="en-US" b="1" dirty="0"/>
              <a:t>Component 3.4 </a:t>
            </a:r>
            <a:r>
              <a:rPr lang="en-US" dirty="0"/>
              <a:t>(RESPONSIVE PRACTICE)</a:t>
            </a:r>
          </a:p>
          <a:p>
            <a:r>
              <a:rPr lang="en-US" dirty="0"/>
              <a:t>Program completers understand and demonstrate the capacity to support the development of responsive and equitable practices among teachers and staff, including the ability to recognize, respect and employ each student’s strengths, diversity and culture as assets for teaching and learning and to</a:t>
            </a:r>
            <a:r>
              <a:rPr lang="en-US" b="1" dirty="0"/>
              <a:t> </a:t>
            </a:r>
            <a:r>
              <a:rPr lang="en-US" dirty="0"/>
              <a:t>recognize and redress biases, marginalization, deficit-based schooling, and low expectations associated with race, class, culture and language, gender and sexual orientation, religion, and disability or special status.</a:t>
            </a:r>
          </a:p>
          <a:p>
            <a:endParaRPr lang="en-US" dirty="0"/>
          </a:p>
        </p:txBody>
      </p:sp>
    </p:spTree>
    <p:extLst>
      <p:ext uri="{BB962C8B-B14F-4D97-AF65-F5344CB8AC3E}">
        <p14:creationId xmlns:p14="http://schemas.microsoft.com/office/powerpoint/2010/main" val="12223029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Standard Four: Learning and Instruction </a:t>
            </a:r>
            <a:endParaRPr lang="en-US" dirty="0"/>
          </a:p>
        </p:txBody>
      </p:sp>
      <p:sp>
        <p:nvSpPr>
          <p:cNvPr id="3" name="Content Placeholder 2"/>
          <p:cNvSpPr>
            <a:spLocks noGrp="1"/>
          </p:cNvSpPr>
          <p:nvPr>
            <p:ph idx="1"/>
          </p:nvPr>
        </p:nvSpPr>
        <p:spPr/>
        <p:txBody>
          <a:bodyPr>
            <a:normAutofit fontScale="62500" lnSpcReduction="20000"/>
          </a:bodyPr>
          <a:lstStyle/>
          <a:p>
            <a:r>
              <a:rPr lang="en-US" b="1" dirty="0"/>
              <a:t>Component 4.1</a:t>
            </a:r>
            <a:r>
              <a:rPr lang="en-US" dirty="0"/>
              <a:t> (LEARNING SYSTEM)</a:t>
            </a:r>
          </a:p>
          <a:p>
            <a:r>
              <a:rPr lang="en-US" dirty="0"/>
              <a:t>Program completers understand and demonstrate the capacity to develop, align, and implement coherent systems of curriculum, instruction, and assessment that are responsive to student needs, embody high expectations for student learning, align with academic standards, and promote academic success, career readiness, innovation and social emotional well-being for each student. </a:t>
            </a:r>
          </a:p>
          <a:p>
            <a:r>
              <a:rPr lang="en-US" b="1" dirty="0"/>
              <a:t> </a:t>
            </a:r>
            <a:endParaRPr lang="en-US" dirty="0"/>
          </a:p>
          <a:p>
            <a:r>
              <a:rPr lang="en-US" b="1" dirty="0"/>
              <a:t>Component 4.2 </a:t>
            </a:r>
            <a:r>
              <a:rPr lang="en-US" dirty="0"/>
              <a:t>(INSTRUCTIONAL PRACTICE)</a:t>
            </a:r>
          </a:p>
          <a:p>
            <a:r>
              <a:rPr lang="en-US" dirty="0"/>
              <a:t>Program completers understand and demonstrate the capacity to promote challenging, engaging and equitable instructional practice consistent learning theory and research on special populations, child development, learning, and effective teaching.</a:t>
            </a:r>
          </a:p>
          <a:p>
            <a:r>
              <a:rPr lang="en-US" dirty="0"/>
              <a:t> </a:t>
            </a:r>
          </a:p>
          <a:p>
            <a:r>
              <a:rPr lang="en-US" b="1" dirty="0"/>
              <a:t>Component 4.3</a:t>
            </a:r>
            <a:r>
              <a:rPr lang="en-US" dirty="0"/>
              <a:t> (CURRICULUM SUPPORTS)</a:t>
            </a:r>
          </a:p>
          <a:p>
            <a:r>
              <a:rPr lang="en-US" dirty="0"/>
              <a:t>Program completers understand and demonstrate the capacity to develop and implement curricular resource and support systems that effectively and efficiently utilize time, technologies, instructional spaces, data, staffing, professional development, and communication to support equitable access to learning for each student, including linguistically diverse students and those with special needs. </a:t>
            </a:r>
          </a:p>
          <a:p>
            <a:r>
              <a:rPr lang="en-US" dirty="0"/>
              <a:t> </a:t>
            </a:r>
          </a:p>
          <a:p>
            <a:r>
              <a:rPr lang="en-US" b="1" dirty="0"/>
              <a:t>Component 4.4 </a:t>
            </a:r>
            <a:r>
              <a:rPr lang="en-US" dirty="0"/>
              <a:t>(ASSESSMENT SYSTEM)</a:t>
            </a:r>
          </a:p>
          <a:p>
            <a:r>
              <a:rPr lang="en-US" dirty="0"/>
              <a:t>Program completers understand and demonstrate the capacity to lead a technically, developmentally and culturally appropriate system of formative and summative assessment and data collection, management, analysis, and use to monitor and provide feedback on student progress and for instructional improvement.</a:t>
            </a:r>
          </a:p>
          <a:p>
            <a:endParaRPr lang="en-US" dirty="0"/>
          </a:p>
        </p:txBody>
      </p:sp>
    </p:spTree>
    <p:extLst>
      <p:ext uri="{BB962C8B-B14F-4D97-AF65-F5344CB8AC3E}">
        <p14:creationId xmlns:p14="http://schemas.microsoft.com/office/powerpoint/2010/main" val="416995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86666" y="235542"/>
            <a:ext cx="8382000" cy="3035652"/>
          </a:xfrm>
        </p:spPr>
        <p:txBody>
          <a:bodyPr>
            <a:normAutofit fontScale="90000"/>
          </a:bodyPr>
          <a:lstStyle/>
          <a:p>
            <a:pPr algn="ctr"/>
            <a:r>
              <a:rPr lang="en-US" dirty="0"/>
              <a:t>Two Sets of Standards</a:t>
            </a:r>
            <a:br>
              <a:rPr lang="en-US" dirty="0"/>
            </a:br>
            <a:r>
              <a:rPr lang="en-US" dirty="0"/>
              <a:t>Two Revisions </a:t>
            </a:r>
            <a:br>
              <a:rPr lang="en-US" dirty="0"/>
            </a:br>
            <a:r>
              <a:rPr lang="en-US" dirty="0"/>
              <a:t>Two Name Changes</a:t>
            </a:r>
          </a:p>
        </p:txBody>
      </p:sp>
      <p:sp>
        <p:nvSpPr>
          <p:cNvPr id="6" name="Subtitle 5"/>
          <p:cNvSpPr>
            <a:spLocks noGrp="1"/>
          </p:cNvSpPr>
          <p:nvPr>
            <p:ph type="subTitle" idx="1"/>
          </p:nvPr>
        </p:nvSpPr>
        <p:spPr>
          <a:xfrm>
            <a:off x="2264833" y="4373033"/>
            <a:ext cx="4339168" cy="1752600"/>
          </a:xfrm>
        </p:spPr>
        <p:txBody>
          <a:bodyPr>
            <a:normAutofit/>
          </a:bodyPr>
          <a:lstStyle/>
          <a:p>
            <a:pPr algn="ctr"/>
            <a:r>
              <a:rPr lang="en-US" sz="3600" b="1" strike="sngStrike" dirty="0">
                <a:solidFill>
                  <a:schemeClr val="tx2"/>
                </a:solidFill>
              </a:rPr>
              <a:t>ISLLC &amp; ELCC </a:t>
            </a:r>
          </a:p>
          <a:p>
            <a:pPr algn="ctr"/>
            <a:r>
              <a:rPr lang="en-US" sz="3600" b="1" dirty="0">
                <a:solidFill>
                  <a:schemeClr val="tx2"/>
                </a:solidFill>
              </a:rPr>
              <a:t>PSEL &amp; NELP</a:t>
            </a:r>
            <a:endParaRPr lang="en-US" sz="3600" dirty="0">
              <a:solidFill>
                <a:schemeClr val="tx2"/>
              </a:solidFill>
            </a:endParaRPr>
          </a:p>
        </p:txBody>
      </p:sp>
      <p:sp>
        <p:nvSpPr>
          <p:cNvPr id="8" name="TextBox 7"/>
          <p:cNvSpPr txBox="1"/>
          <p:nvPr/>
        </p:nvSpPr>
        <p:spPr>
          <a:xfrm>
            <a:off x="8595667" y="223604"/>
            <a:ext cx="461665" cy="5902029"/>
          </a:xfrm>
          <a:prstGeom prst="rect">
            <a:avLst/>
          </a:prstGeom>
          <a:noFill/>
        </p:spPr>
        <p:txBody>
          <a:bodyPr vert="vert270" wrap="none" rtlCol="0">
            <a:spAutoFit/>
          </a:bodyPr>
          <a:lstStyle/>
          <a:p>
            <a:r>
              <a:rPr lang="en-US" dirty="0">
                <a:solidFill>
                  <a:schemeClr val="bg1"/>
                </a:solidFill>
              </a:rPr>
              <a:t>NELP   National Educational Leadership Preparation Standards </a:t>
            </a:r>
          </a:p>
        </p:txBody>
      </p:sp>
    </p:spTree>
    <p:extLst>
      <p:ext uri="{BB962C8B-B14F-4D97-AF65-F5344CB8AC3E}">
        <p14:creationId xmlns:p14="http://schemas.microsoft.com/office/powerpoint/2010/main" val="1807279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Standard Five: Community and External Leadership</a:t>
            </a:r>
            <a:r>
              <a:rPr lang="en-US" dirty="0"/>
              <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r>
              <a:rPr lang="en-US" b="1" dirty="0"/>
              <a:t>Component 5.1 </a:t>
            </a:r>
            <a:r>
              <a:rPr lang="en-US" dirty="0"/>
              <a:t>(ENGAGEMENT)</a:t>
            </a:r>
          </a:p>
          <a:p>
            <a:r>
              <a:rPr lang="en-US" dirty="0"/>
              <a:t>Program completers understand and demonstrate the capacity to engage families, community members, and school personnel in strengthening student learning in and out of school.</a:t>
            </a:r>
          </a:p>
          <a:p>
            <a:r>
              <a:rPr lang="en-US" b="1" dirty="0"/>
              <a:t> </a:t>
            </a:r>
            <a:endParaRPr lang="en-US" dirty="0"/>
          </a:p>
          <a:p>
            <a:r>
              <a:rPr lang="en-US" b="1" dirty="0"/>
              <a:t>Component 5.2 </a:t>
            </a:r>
            <a:r>
              <a:rPr lang="en-US" dirty="0"/>
              <a:t>(COMMUNICATION)</a:t>
            </a:r>
          </a:p>
          <a:p>
            <a:r>
              <a:rPr lang="en-US" dirty="0"/>
              <a:t>Program completers understand and demonstrate the capacity to participate in regular and effective two-way communication with families, community members, feeder and connecting schools, and the district central office. </a:t>
            </a:r>
          </a:p>
          <a:p>
            <a:r>
              <a:rPr lang="en-US" b="1" dirty="0"/>
              <a:t> </a:t>
            </a:r>
            <a:endParaRPr lang="en-US" dirty="0"/>
          </a:p>
          <a:p>
            <a:r>
              <a:rPr lang="en-US" b="1" dirty="0"/>
              <a:t>Component 5.3 </a:t>
            </a:r>
            <a:r>
              <a:rPr lang="en-US" dirty="0"/>
              <a:t>(PARTNERSHIPS)</a:t>
            </a:r>
          </a:p>
          <a:p>
            <a:r>
              <a:rPr lang="en-US" dirty="0"/>
              <a:t>Program completers understand and demonstrate the capacity to build and sustain partnerships that value and access the cultural, social, intellectual and political resources of diverse families, communities and public and private sectors for the benefit of school improvement and student development. </a:t>
            </a:r>
          </a:p>
          <a:p>
            <a:r>
              <a:rPr lang="en-US" b="1" dirty="0"/>
              <a:t> </a:t>
            </a:r>
            <a:endParaRPr lang="en-US" dirty="0"/>
          </a:p>
          <a:p>
            <a:r>
              <a:rPr lang="en-US" b="1" dirty="0"/>
              <a:t>Component 5.4 </a:t>
            </a:r>
            <a:r>
              <a:rPr lang="en-US" dirty="0"/>
              <a:t>(ADVOCACY)</a:t>
            </a:r>
          </a:p>
          <a:p>
            <a:r>
              <a:rPr lang="en-US" dirty="0"/>
              <a:t>Program completers understand the implications of larger political, social, economic, legal, and cultural changes and expectations and demonstrate the capacity to advocate for the needs and priorities of the school, district, students, families, the community and the profession.</a:t>
            </a:r>
          </a:p>
          <a:p>
            <a:endParaRPr lang="en-US" dirty="0"/>
          </a:p>
        </p:txBody>
      </p:sp>
    </p:spTree>
    <p:extLst>
      <p:ext uri="{BB962C8B-B14F-4D97-AF65-F5344CB8AC3E}">
        <p14:creationId xmlns:p14="http://schemas.microsoft.com/office/powerpoint/2010/main" val="12092536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Standard Six: Operations and Management</a:t>
            </a:r>
            <a:r>
              <a:rPr lang="en-US" dirty="0"/>
              <a:t> </a:t>
            </a:r>
          </a:p>
        </p:txBody>
      </p:sp>
      <p:sp>
        <p:nvSpPr>
          <p:cNvPr id="3" name="Content Placeholder 2"/>
          <p:cNvSpPr>
            <a:spLocks noGrp="1"/>
          </p:cNvSpPr>
          <p:nvPr>
            <p:ph idx="1"/>
          </p:nvPr>
        </p:nvSpPr>
        <p:spPr/>
        <p:txBody>
          <a:bodyPr>
            <a:normAutofit fontScale="77500" lnSpcReduction="20000"/>
          </a:bodyPr>
          <a:lstStyle/>
          <a:p>
            <a:r>
              <a:rPr lang="en-US" b="1" dirty="0"/>
              <a:t>Component 6.1 </a:t>
            </a:r>
            <a:r>
              <a:rPr lang="en-US" dirty="0"/>
              <a:t>(MANAGEMENT AND OPERATION SYSTEMS)</a:t>
            </a:r>
          </a:p>
          <a:p>
            <a:r>
              <a:rPr lang="en-US" dirty="0"/>
              <a:t>Program completers understand and demonstrate the capacity to develop, monitor, and evaluate school management, governance, and operation systems that support each student’s learning needs and promote the mission and vision of the school.</a:t>
            </a:r>
          </a:p>
          <a:p>
            <a:r>
              <a:rPr lang="en-US" b="1" dirty="0"/>
              <a:t>Component 6.2 </a:t>
            </a:r>
            <a:r>
              <a:rPr lang="en-US" dirty="0"/>
              <a:t>(DATA AND RESOURCES)</a:t>
            </a:r>
          </a:p>
          <a:p>
            <a:r>
              <a:rPr lang="en-US" dirty="0"/>
              <a:t>Program completers understand and demonstrate the capacity to seek, acquire, and manage fiscal resources, physical resources, technological resources, data, and other resources to support student learning, collective professional capacity and community, and family engagement.</a:t>
            </a:r>
          </a:p>
          <a:p>
            <a:r>
              <a:rPr lang="en-US" b="1" dirty="0"/>
              <a:t>Component 6.3 </a:t>
            </a:r>
            <a:r>
              <a:rPr lang="en-US" dirty="0"/>
              <a:t>(COMMUNICATION SYSTEMS)</a:t>
            </a:r>
          </a:p>
          <a:p>
            <a:r>
              <a:rPr lang="en-US" dirty="0"/>
              <a:t>Program completers understand and demonstrate the capacity to develop and coordinate communication systems that gather and deliver actionable information for student learning, school improvement, and community engagement and enhance understanding.</a:t>
            </a:r>
          </a:p>
          <a:p>
            <a:r>
              <a:rPr lang="en-US" b="1" dirty="0"/>
              <a:t>Component 6.4 </a:t>
            </a:r>
            <a:r>
              <a:rPr lang="en-US" dirty="0"/>
              <a:t>(LEGAL COMPLIANCE)</a:t>
            </a:r>
          </a:p>
          <a:p>
            <a:r>
              <a:rPr lang="en-US" dirty="0"/>
              <a:t>Program completers understand and demonstrate the capacity to interpret, apply and adhere to applicable laws, rights, policies, and regulations to promote student and adult safety and success. </a:t>
            </a:r>
          </a:p>
        </p:txBody>
      </p:sp>
    </p:spTree>
    <p:extLst>
      <p:ext uri="{BB962C8B-B14F-4D97-AF65-F5344CB8AC3E}">
        <p14:creationId xmlns:p14="http://schemas.microsoft.com/office/powerpoint/2010/main" val="1405578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Standard Seven: Building Professional Capacity </a:t>
            </a:r>
            <a:endParaRPr lang="en-US" dirty="0"/>
          </a:p>
        </p:txBody>
      </p:sp>
      <p:sp>
        <p:nvSpPr>
          <p:cNvPr id="3" name="Content Placeholder 2"/>
          <p:cNvSpPr>
            <a:spLocks noGrp="1"/>
          </p:cNvSpPr>
          <p:nvPr>
            <p:ph idx="1"/>
          </p:nvPr>
        </p:nvSpPr>
        <p:spPr/>
        <p:txBody>
          <a:bodyPr>
            <a:normAutofit fontScale="70000" lnSpcReduction="20000"/>
          </a:bodyPr>
          <a:lstStyle/>
          <a:p>
            <a:r>
              <a:rPr lang="en-US" b="1" dirty="0"/>
              <a:t>Component 7.1 </a:t>
            </a:r>
            <a:r>
              <a:rPr lang="en-US" dirty="0"/>
              <a:t>(PROFESSIONAL CAPACITY MANAGEMENT)</a:t>
            </a:r>
          </a:p>
          <a:p>
            <a:pPr fontAlgn="base"/>
            <a:r>
              <a:rPr lang="en-US" dirty="0"/>
              <a:t>Program completers understand and have the capacity to lead a professional capacity management system that recruits, hires, and supports, professionally develops, and retains effective, caring and diverse educational personnel and creates leadership pathways for effective succession.</a:t>
            </a:r>
          </a:p>
          <a:p>
            <a:r>
              <a:rPr lang="en-US" b="1" dirty="0"/>
              <a:t> </a:t>
            </a:r>
            <a:endParaRPr lang="en-US" dirty="0"/>
          </a:p>
          <a:p>
            <a:r>
              <a:rPr lang="en-US" b="1" dirty="0"/>
              <a:t>Component 7.2 </a:t>
            </a:r>
            <a:r>
              <a:rPr lang="en-US" dirty="0"/>
              <a:t>(PROFESSIONAL CULTURE)</a:t>
            </a:r>
          </a:p>
          <a:p>
            <a:pPr fontAlgn="base"/>
            <a:r>
              <a:rPr lang="en-US" dirty="0"/>
              <a:t>Program completers understand and have the capacity to develop and sustain a positive professional culture of inquiry, collaboration, innovation and shared-leadership that empowers school staff with collective responsibility for enacting professional norms as they collaboratively work to achieve the school’s shared vision, continuous school improvement and objectives pertaining to the education of the whole child.</a:t>
            </a:r>
          </a:p>
          <a:p>
            <a:pPr fontAlgn="base"/>
            <a:r>
              <a:rPr lang="en-US" dirty="0"/>
              <a:t> </a:t>
            </a:r>
          </a:p>
          <a:p>
            <a:r>
              <a:rPr lang="en-US" b="1" dirty="0"/>
              <a:t>Component 7.3 </a:t>
            </a:r>
            <a:r>
              <a:rPr lang="en-US" dirty="0"/>
              <a:t>(SYSTEMS AND CONDITIONS)</a:t>
            </a:r>
          </a:p>
          <a:p>
            <a:r>
              <a:rPr lang="en-US" dirty="0"/>
              <a:t>Program completers understand and have the capacity to develop workplace conditions that promote employee leadership, well-being, and professional learning and growth. </a:t>
            </a:r>
          </a:p>
          <a:p>
            <a:r>
              <a:rPr lang="en-US" b="1" dirty="0"/>
              <a:t> </a:t>
            </a:r>
            <a:endParaRPr lang="en-US" dirty="0"/>
          </a:p>
          <a:p>
            <a:r>
              <a:rPr lang="en-US" b="1" dirty="0"/>
              <a:t>Component 7.4 </a:t>
            </a:r>
            <a:r>
              <a:rPr lang="en-US" dirty="0"/>
              <a:t>(SUPERVISION AND EVALUATION)</a:t>
            </a:r>
          </a:p>
          <a:p>
            <a:r>
              <a:rPr lang="en-US" dirty="0"/>
              <a:t>Program completers understand and have the capacity to implement research-anchored systems of supervision, support and evaluation that provide actionable feedback about instruction and other professional practices, promoting professional learning, leadership, and commitment to continuous school improvement. </a:t>
            </a:r>
          </a:p>
        </p:txBody>
      </p:sp>
    </p:spTree>
    <p:extLst>
      <p:ext uri="{BB962C8B-B14F-4D97-AF65-F5344CB8AC3E}">
        <p14:creationId xmlns:p14="http://schemas.microsoft.com/office/powerpoint/2010/main" val="1232018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0" y="223839"/>
            <a:ext cx="8382000" cy="716688"/>
          </a:xfrm>
        </p:spPr>
        <p:txBody>
          <a:bodyPr>
            <a:normAutofit fontScale="90000"/>
          </a:bodyPr>
          <a:lstStyle/>
          <a:p>
            <a:pPr algn="ctr"/>
            <a:r>
              <a:rPr lang="en-US" dirty="0" smtClean="0"/>
              <a:t>Public Comment - Sources</a:t>
            </a:r>
            <a:endParaRPr lang="en-US" dirty="0"/>
          </a:p>
        </p:txBody>
      </p:sp>
      <p:sp>
        <p:nvSpPr>
          <p:cNvPr id="6" name="Subtitle 5"/>
          <p:cNvSpPr>
            <a:spLocks noGrp="1"/>
          </p:cNvSpPr>
          <p:nvPr>
            <p:ph type="subTitle" idx="1"/>
          </p:nvPr>
        </p:nvSpPr>
        <p:spPr>
          <a:xfrm>
            <a:off x="449094" y="1551455"/>
            <a:ext cx="7780506" cy="5136727"/>
          </a:xfrm>
        </p:spPr>
        <p:txBody>
          <a:bodyPr>
            <a:normAutofit/>
          </a:bodyPr>
          <a:lstStyle/>
          <a:p>
            <a:r>
              <a:rPr lang="en-US" sz="3200" dirty="0" smtClean="0">
                <a:solidFill>
                  <a:schemeClr val="tx1"/>
                </a:solidFill>
              </a:rPr>
              <a:t>We received public comment on the draft NELP Standards for Building Level and District Level Leaders from the following sources:</a:t>
            </a:r>
          </a:p>
          <a:p>
            <a:pPr marL="457200" indent="-457200">
              <a:buFont typeface="Wingdings" panose="05000000000000000000" pitchFamily="2" charset="2"/>
              <a:buChar char="Ø"/>
            </a:pPr>
            <a:r>
              <a:rPr lang="en-US" sz="3200" dirty="0" smtClean="0">
                <a:solidFill>
                  <a:schemeClr val="tx1"/>
                </a:solidFill>
              </a:rPr>
              <a:t>Committee members</a:t>
            </a:r>
          </a:p>
          <a:p>
            <a:pPr marL="457200" indent="-457200">
              <a:buFont typeface="Wingdings" panose="05000000000000000000" pitchFamily="2" charset="2"/>
              <a:buChar char="Ø"/>
            </a:pPr>
            <a:r>
              <a:rPr lang="en-US" sz="3200" dirty="0" err="1" smtClean="0">
                <a:solidFill>
                  <a:schemeClr val="tx1"/>
                </a:solidFill>
              </a:rPr>
              <a:t>SurveyMonkey</a:t>
            </a:r>
            <a:r>
              <a:rPr lang="en-US" sz="3200" dirty="0" smtClean="0">
                <a:solidFill>
                  <a:schemeClr val="tx1"/>
                </a:solidFill>
              </a:rPr>
              <a:t> public comment surveys</a:t>
            </a:r>
          </a:p>
          <a:p>
            <a:pPr marL="457200" indent="-457200">
              <a:buFont typeface="Wingdings" panose="05000000000000000000" pitchFamily="2" charset="2"/>
              <a:buChar char="Ø"/>
            </a:pPr>
            <a:r>
              <a:rPr lang="en-US" sz="3200" dirty="0" smtClean="0">
                <a:solidFill>
                  <a:schemeClr val="tx1"/>
                </a:solidFill>
              </a:rPr>
              <a:t>Unsolicited feedback from individuals</a:t>
            </a:r>
          </a:p>
          <a:p>
            <a:pPr marL="457200" indent="-457200">
              <a:buFont typeface="Wingdings" panose="05000000000000000000" pitchFamily="2" charset="2"/>
              <a:buChar char="Ø"/>
            </a:pPr>
            <a:r>
              <a:rPr lang="en-US" sz="3200" dirty="0" smtClean="0">
                <a:solidFill>
                  <a:schemeClr val="tx1"/>
                </a:solidFill>
              </a:rPr>
              <a:t>Focus groups</a:t>
            </a:r>
          </a:p>
          <a:p>
            <a:pPr lvl="1"/>
            <a:endParaRPr lang="en-US" sz="3200" dirty="0">
              <a:solidFill>
                <a:schemeClr val="tx1"/>
              </a:solidFill>
            </a:endParaRPr>
          </a:p>
          <a:p>
            <a:endParaRPr lang="en-US" sz="3200" dirty="0">
              <a:solidFill>
                <a:schemeClr val="tx1"/>
              </a:solidFill>
            </a:endParaRPr>
          </a:p>
          <a:p>
            <a:pPr algn="ctr"/>
            <a:endParaRPr lang="en-US" dirty="0">
              <a:solidFill>
                <a:schemeClr val="tx2"/>
              </a:solidFill>
            </a:endParaRPr>
          </a:p>
        </p:txBody>
      </p:sp>
      <p:sp>
        <p:nvSpPr>
          <p:cNvPr id="2" name="TextBox 1"/>
          <p:cNvSpPr txBox="1"/>
          <p:nvPr/>
        </p:nvSpPr>
        <p:spPr>
          <a:xfrm rot="10800000">
            <a:off x="8595667" y="162924"/>
            <a:ext cx="461665" cy="5939575"/>
          </a:xfrm>
          <a:prstGeom prst="rect">
            <a:avLst/>
          </a:prstGeom>
          <a:noFill/>
        </p:spPr>
        <p:txBody>
          <a:bodyPr vert="vert270" wrap="none" rtlCol="0" anchor="t">
            <a:spAutoFit/>
          </a:bodyPr>
          <a:lstStyle/>
          <a:p>
            <a:r>
              <a:rPr lang="en-US" dirty="0">
                <a:solidFill>
                  <a:schemeClr val="bg1"/>
                </a:solidFill>
              </a:rPr>
              <a:t>NELP   National Educational Leadership </a:t>
            </a:r>
            <a:r>
              <a:rPr lang="en-US" dirty="0" smtClean="0">
                <a:solidFill>
                  <a:schemeClr val="bg1"/>
                </a:solidFill>
              </a:rPr>
              <a:t>Preparation </a:t>
            </a:r>
            <a:r>
              <a:rPr lang="en-US" dirty="0">
                <a:solidFill>
                  <a:schemeClr val="bg1"/>
                </a:solidFill>
              </a:rPr>
              <a:t>Standards </a:t>
            </a:r>
          </a:p>
        </p:txBody>
      </p:sp>
    </p:spTree>
    <p:extLst>
      <p:ext uri="{BB962C8B-B14F-4D97-AF65-F5344CB8AC3E}">
        <p14:creationId xmlns:p14="http://schemas.microsoft.com/office/powerpoint/2010/main" val="2837971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30634" y="410106"/>
            <a:ext cx="8382000" cy="716688"/>
          </a:xfrm>
        </p:spPr>
        <p:txBody>
          <a:bodyPr>
            <a:normAutofit fontScale="90000"/>
          </a:bodyPr>
          <a:lstStyle/>
          <a:p>
            <a:pPr algn="ctr"/>
            <a:r>
              <a:rPr lang="en-US" dirty="0" smtClean="0"/>
              <a:t>NELP – Survey Results</a:t>
            </a:r>
            <a:endParaRPr lang="en-US" dirty="0"/>
          </a:p>
        </p:txBody>
      </p:sp>
      <p:sp>
        <p:nvSpPr>
          <p:cNvPr id="6" name="Subtitle 5"/>
          <p:cNvSpPr>
            <a:spLocks noGrp="1"/>
          </p:cNvSpPr>
          <p:nvPr>
            <p:ph type="subTitle" idx="1"/>
          </p:nvPr>
        </p:nvSpPr>
        <p:spPr>
          <a:xfrm>
            <a:off x="449094" y="1551455"/>
            <a:ext cx="7780506" cy="5136727"/>
          </a:xfrm>
        </p:spPr>
        <p:txBody>
          <a:bodyPr>
            <a:normAutofit/>
          </a:bodyPr>
          <a:lstStyle/>
          <a:p>
            <a:pPr marL="914400" lvl="1" indent="-457200" algn="l">
              <a:buFont typeface="Wingdings" panose="05000000000000000000" pitchFamily="2" charset="2"/>
              <a:buChar char="Ø"/>
            </a:pPr>
            <a:r>
              <a:rPr lang="en-US" sz="3200" dirty="0" smtClean="0">
                <a:solidFill>
                  <a:schemeClr val="tx1"/>
                </a:solidFill>
              </a:rPr>
              <a:t>85.5% of the respondents rated the NELP Building Level standards as excellent(43.5%) or good (42%)</a:t>
            </a:r>
          </a:p>
          <a:p>
            <a:pPr marL="914400" lvl="1" indent="-457200" algn="l">
              <a:buFont typeface="Wingdings" panose="05000000000000000000" pitchFamily="2" charset="2"/>
              <a:buChar char="Ø"/>
            </a:pPr>
            <a:r>
              <a:rPr lang="en-US" sz="3200" dirty="0" smtClean="0">
                <a:solidFill>
                  <a:schemeClr val="tx1"/>
                </a:solidFill>
              </a:rPr>
              <a:t>85% said the standards represented a clear and coherent vision for preparing school leaders.</a:t>
            </a:r>
          </a:p>
          <a:p>
            <a:pPr lvl="1" algn="l"/>
            <a:endParaRPr lang="en-US" sz="3200" dirty="0">
              <a:solidFill>
                <a:schemeClr val="tx1"/>
              </a:solidFill>
            </a:endParaRPr>
          </a:p>
          <a:p>
            <a:endParaRPr lang="en-US" sz="3200" dirty="0">
              <a:solidFill>
                <a:schemeClr val="tx1"/>
              </a:solidFill>
            </a:endParaRPr>
          </a:p>
          <a:p>
            <a:pPr algn="ctr"/>
            <a:endParaRPr lang="en-US" dirty="0">
              <a:solidFill>
                <a:schemeClr val="tx2"/>
              </a:solidFill>
            </a:endParaRPr>
          </a:p>
        </p:txBody>
      </p:sp>
      <p:sp>
        <p:nvSpPr>
          <p:cNvPr id="2" name="TextBox 1"/>
          <p:cNvSpPr txBox="1"/>
          <p:nvPr/>
        </p:nvSpPr>
        <p:spPr>
          <a:xfrm rot="10800000">
            <a:off x="8595667" y="162924"/>
            <a:ext cx="461665" cy="5939575"/>
          </a:xfrm>
          <a:prstGeom prst="rect">
            <a:avLst/>
          </a:prstGeom>
          <a:noFill/>
        </p:spPr>
        <p:txBody>
          <a:bodyPr vert="vert270" wrap="none" rtlCol="0" anchor="t">
            <a:spAutoFit/>
          </a:bodyPr>
          <a:lstStyle/>
          <a:p>
            <a:r>
              <a:rPr lang="en-US" dirty="0">
                <a:solidFill>
                  <a:schemeClr val="bg1"/>
                </a:solidFill>
              </a:rPr>
              <a:t>NELP   National Educational Leadership </a:t>
            </a:r>
            <a:r>
              <a:rPr lang="en-US" dirty="0" smtClean="0">
                <a:solidFill>
                  <a:schemeClr val="bg1"/>
                </a:solidFill>
              </a:rPr>
              <a:t>Preparation </a:t>
            </a:r>
            <a:r>
              <a:rPr lang="en-US" dirty="0">
                <a:solidFill>
                  <a:schemeClr val="bg1"/>
                </a:solidFill>
              </a:rPr>
              <a:t>Standards </a:t>
            </a:r>
          </a:p>
        </p:txBody>
      </p:sp>
    </p:spTree>
    <p:extLst>
      <p:ext uri="{BB962C8B-B14F-4D97-AF65-F5344CB8AC3E}">
        <p14:creationId xmlns:p14="http://schemas.microsoft.com/office/powerpoint/2010/main" val="165042101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0" y="223839"/>
            <a:ext cx="8382000" cy="716688"/>
          </a:xfrm>
        </p:spPr>
        <p:txBody>
          <a:bodyPr>
            <a:normAutofit fontScale="90000"/>
          </a:bodyPr>
          <a:lstStyle/>
          <a:p>
            <a:pPr algn="ctr"/>
            <a:r>
              <a:rPr lang="en-US" dirty="0" smtClean="0"/>
              <a:t>NELP – Results by Standard</a:t>
            </a:r>
            <a:endParaRPr lang="en-US" dirty="0"/>
          </a:p>
        </p:txBody>
      </p:sp>
      <p:sp>
        <p:nvSpPr>
          <p:cNvPr id="6" name="Subtitle 5"/>
          <p:cNvSpPr>
            <a:spLocks noGrp="1"/>
          </p:cNvSpPr>
          <p:nvPr>
            <p:ph type="subTitle" idx="1"/>
          </p:nvPr>
        </p:nvSpPr>
        <p:spPr>
          <a:xfrm>
            <a:off x="449094" y="1551455"/>
            <a:ext cx="7780506" cy="5136727"/>
          </a:xfrm>
        </p:spPr>
        <p:txBody>
          <a:bodyPr>
            <a:normAutofit/>
          </a:bodyPr>
          <a:lstStyle/>
          <a:p>
            <a:pPr lvl="1" algn="l"/>
            <a:endParaRPr lang="en-US" sz="3200" dirty="0">
              <a:solidFill>
                <a:schemeClr val="tx1"/>
              </a:solidFill>
            </a:endParaRPr>
          </a:p>
          <a:p>
            <a:endParaRPr lang="en-US" sz="3200" dirty="0">
              <a:solidFill>
                <a:schemeClr val="tx1"/>
              </a:solidFill>
            </a:endParaRPr>
          </a:p>
          <a:p>
            <a:pPr algn="ctr"/>
            <a:endParaRPr lang="en-US" dirty="0">
              <a:solidFill>
                <a:schemeClr val="tx2"/>
              </a:solidFill>
            </a:endParaRPr>
          </a:p>
        </p:txBody>
      </p:sp>
      <p:sp>
        <p:nvSpPr>
          <p:cNvPr id="2" name="TextBox 1"/>
          <p:cNvSpPr txBox="1"/>
          <p:nvPr/>
        </p:nvSpPr>
        <p:spPr>
          <a:xfrm rot="10800000">
            <a:off x="8595667" y="102009"/>
            <a:ext cx="461665" cy="5939575"/>
          </a:xfrm>
          <a:prstGeom prst="rect">
            <a:avLst/>
          </a:prstGeom>
          <a:noFill/>
        </p:spPr>
        <p:txBody>
          <a:bodyPr vert="vert270" wrap="none" rtlCol="0" anchor="t">
            <a:spAutoFit/>
          </a:bodyPr>
          <a:lstStyle/>
          <a:p>
            <a:r>
              <a:rPr lang="en-US" dirty="0">
                <a:solidFill>
                  <a:schemeClr val="bg1"/>
                </a:solidFill>
              </a:rPr>
              <a:t>NELP   National Educational Leadership </a:t>
            </a:r>
            <a:r>
              <a:rPr lang="en-US" dirty="0" smtClean="0">
                <a:solidFill>
                  <a:schemeClr val="bg1"/>
                </a:solidFill>
              </a:rPr>
              <a:t>Preparation </a:t>
            </a:r>
            <a:r>
              <a:rPr lang="en-US" dirty="0">
                <a:solidFill>
                  <a:schemeClr val="bg1"/>
                </a:solidFill>
              </a:rPr>
              <a:t>Standards </a:t>
            </a:r>
          </a:p>
        </p:txBody>
      </p:sp>
      <p:graphicFrame>
        <p:nvGraphicFramePr>
          <p:cNvPr id="7" name="Table 6"/>
          <p:cNvGraphicFramePr>
            <a:graphicFrameLocks noGrp="1"/>
          </p:cNvGraphicFramePr>
          <p:nvPr>
            <p:extLst/>
          </p:nvPr>
        </p:nvGraphicFramePr>
        <p:xfrm>
          <a:off x="880534" y="1551455"/>
          <a:ext cx="6637868" cy="4358281"/>
        </p:xfrm>
        <a:graphic>
          <a:graphicData uri="http://schemas.openxmlformats.org/drawingml/2006/table">
            <a:tbl>
              <a:tblPr firstRow="1" bandRow="1">
                <a:tableStyleId>{5C22544A-7EE6-4342-B048-85BDC9FD1C3A}</a:tableStyleId>
              </a:tblPr>
              <a:tblGrid>
                <a:gridCol w="1659467"/>
                <a:gridCol w="1659467"/>
                <a:gridCol w="1659467"/>
                <a:gridCol w="1659467"/>
              </a:tblGrid>
              <a:tr h="773441">
                <a:tc>
                  <a:txBody>
                    <a:bodyPr/>
                    <a:lstStyle/>
                    <a:p>
                      <a:pPr algn="ctr"/>
                      <a:r>
                        <a:rPr lang="en-US" b="1" dirty="0" smtClean="0"/>
                        <a:t>Standard</a:t>
                      </a:r>
                      <a:endParaRPr lang="en-US" b="1" dirty="0"/>
                    </a:p>
                  </a:txBody>
                  <a:tcPr/>
                </a:tc>
                <a:tc>
                  <a:txBody>
                    <a:bodyPr/>
                    <a:lstStyle/>
                    <a:p>
                      <a:pPr algn="ctr"/>
                      <a:r>
                        <a:rPr lang="en-US" b="1" dirty="0" smtClean="0"/>
                        <a:t>Appropriate Emphasis?</a:t>
                      </a:r>
                      <a:endParaRPr lang="en-US" b="1" dirty="0"/>
                    </a:p>
                  </a:txBody>
                  <a:tcPr/>
                </a:tc>
                <a:tc>
                  <a:txBody>
                    <a:bodyPr/>
                    <a:lstStyle/>
                    <a:p>
                      <a:pPr algn="ctr"/>
                      <a:r>
                        <a:rPr lang="en-US" b="1" dirty="0" smtClean="0"/>
                        <a:t>Wording</a:t>
                      </a:r>
                      <a:r>
                        <a:rPr lang="en-US" b="1" baseline="0" dirty="0" smtClean="0"/>
                        <a:t> Clear?</a:t>
                      </a:r>
                      <a:endParaRPr lang="en-US" b="1" dirty="0"/>
                    </a:p>
                  </a:txBody>
                  <a:tcPr/>
                </a:tc>
                <a:tc>
                  <a:txBody>
                    <a:bodyPr/>
                    <a:lstStyle/>
                    <a:p>
                      <a:pPr algn="ctr"/>
                      <a:r>
                        <a:rPr lang="en-US" b="1" dirty="0" smtClean="0"/>
                        <a:t>Warrant a domain?</a:t>
                      </a:r>
                      <a:endParaRPr lang="en-US" b="1" dirty="0"/>
                    </a:p>
                  </a:txBody>
                  <a:tcPr/>
                </a:tc>
              </a:tr>
              <a:tr h="448105">
                <a:tc>
                  <a:txBody>
                    <a:bodyPr/>
                    <a:lstStyle/>
                    <a:p>
                      <a:pPr algn="ctr"/>
                      <a:r>
                        <a:rPr lang="en-US" b="1" dirty="0" smtClean="0"/>
                        <a:t>1</a:t>
                      </a:r>
                      <a:endParaRPr lang="en-US" b="1" dirty="0"/>
                    </a:p>
                  </a:txBody>
                  <a:tcPr/>
                </a:tc>
                <a:tc>
                  <a:txBody>
                    <a:bodyPr/>
                    <a:lstStyle/>
                    <a:p>
                      <a:pPr algn="ctr"/>
                      <a:r>
                        <a:rPr lang="en-US" b="1" dirty="0" smtClean="0"/>
                        <a:t>92%</a:t>
                      </a:r>
                      <a:endParaRPr lang="en-US" b="1" dirty="0"/>
                    </a:p>
                  </a:txBody>
                  <a:tcPr/>
                </a:tc>
                <a:tc>
                  <a:txBody>
                    <a:bodyPr/>
                    <a:lstStyle/>
                    <a:p>
                      <a:pPr algn="ctr"/>
                      <a:r>
                        <a:rPr lang="en-US" b="1" dirty="0" smtClean="0"/>
                        <a:t>88%</a:t>
                      </a:r>
                      <a:endParaRPr lang="en-US" b="1" dirty="0"/>
                    </a:p>
                  </a:txBody>
                  <a:tcPr/>
                </a:tc>
                <a:tc>
                  <a:txBody>
                    <a:bodyPr/>
                    <a:lstStyle/>
                    <a:p>
                      <a:pPr algn="ctr"/>
                      <a:r>
                        <a:rPr lang="en-US" b="1" dirty="0" smtClean="0"/>
                        <a:t>98%</a:t>
                      </a:r>
                      <a:endParaRPr lang="en-US" b="1" dirty="0"/>
                    </a:p>
                  </a:txBody>
                  <a:tcPr/>
                </a:tc>
              </a:tr>
              <a:tr h="448105">
                <a:tc>
                  <a:txBody>
                    <a:bodyPr/>
                    <a:lstStyle/>
                    <a:p>
                      <a:pPr algn="ctr"/>
                      <a:r>
                        <a:rPr lang="en-US" b="1" dirty="0" smtClean="0"/>
                        <a:t>2</a:t>
                      </a:r>
                      <a:endParaRPr lang="en-US" b="1" dirty="0"/>
                    </a:p>
                  </a:txBody>
                  <a:tcPr/>
                </a:tc>
                <a:tc>
                  <a:txBody>
                    <a:bodyPr/>
                    <a:lstStyle/>
                    <a:p>
                      <a:pPr algn="ctr"/>
                      <a:r>
                        <a:rPr lang="en-US" b="1" dirty="0" smtClean="0"/>
                        <a:t>88%</a:t>
                      </a:r>
                      <a:endParaRPr lang="en-US" b="1" dirty="0"/>
                    </a:p>
                  </a:txBody>
                  <a:tcPr/>
                </a:tc>
                <a:tc>
                  <a:txBody>
                    <a:bodyPr/>
                    <a:lstStyle/>
                    <a:p>
                      <a:pPr algn="ctr"/>
                      <a:r>
                        <a:rPr lang="en-US" b="1" dirty="0" smtClean="0"/>
                        <a:t>89%</a:t>
                      </a:r>
                      <a:endParaRPr lang="en-US" b="1" dirty="0"/>
                    </a:p>
                  </a:txBody>
                  <a:tcPr/>
                </a:tc>
                <a:tc>
                  <a:txBody>
                    <a:bodyPr/>
                    <a:lstStyle/>
                    <a:p>
                      <a:pPr algn="ctr"/>
                      <a:r>
                        <a:rPr lang="en-US" b="1" dirty="0" smtClean="0"/>
                        <a:t>100%</a:t>
                      </a:r>
                      <a:endParaRPr lang="en-US" b="1" dirty="0"/>
                    </a:p>
                  </a:txBody>
                  <a:tcPr/>
                </a:tc>
              </a:tr>
              <a:tr h="448105">
                <a:tc>
                  <a:txBody>
                    <a:bodyPr/>
                    <a:lstStyle/>
                    <a:p>
                      <a:pPr algn="ctr"/>
                      <a:r>
                        <a:rPr lang="en-US" b="1" dirty="0" smtClean="0"/>
                        <a:t>3</a:t>
                      </a:r>
                      <a:endParaRPr lang="en-US" b="1" dirty="0"/>
                    </a:p>
                  </a:txBody>
                  <a:tcPr/>
                </a:tc>
                <a:tc>
                  <a:txBody>
                    <a:bodyPr/>
                    <a:lstStyle/>
                    <a:p>
                      <a:pPr algn="ctr"/>
                      <a:r>
                        <a:rPr lang="en-US" b="1" dirty="0" smtClean="0"/>
                        <a:t>78%</a:t>
                      </a:r>
                      <a:endParaRPr lang="en-US" b="1" dirty="0"/>
                    </a:p>
                  </a:txBody>
                  <a:tcPr/>
                </a:tc>
                <a:tc>
                  <a:txBody>
                    <a:bodyPr/>
                    <a:lstStyle/>
                    <a:p>
                      <a:pPr algn="ctr"/>
                      <a:r>
                        <a:rPr lang="en-US" b="1" dirty="0" smtClean="0"/>
                        <a:t>84%</a:t>
                      </a:r>
                      <a:endParaRPr lang="en-US" b="1" dirty="0"/>
                    </a:p>
                  </a:txBody>
                  <a:tcPr/>
                </a:tc>
                <a:tc>
                  <a:txBody>
                    <a:bodyPr/>
                    <a:lstStyle/>
                    <a:p>
                      <a:pPr algn="ctr"/>
                      <a:r>
                        <a:rPr lang="en-US" b="1" dirty="0" smtClean="0"/>
                        <a:t>97%</a:t>
                      </a:r>
                      <a:endParaRPr lang="en-US" b="1" dirty="0"/>
                    </a:p>
                  </a:txBody>
                  <a:tcPr/>
                </a:tc>
              </a:tr>
              <a:tr h="448105">
                <a:tc>
                  <a:txBody>
                    <a:bodyPr/>
                    <a:lstStyle/>
                    <a:p>
                      <a:pPr algn="ctr"/>
                      <a:r>
                        <a:rPr lang="en-US" b="1" dirty="0" smtClean="0"/>
                        <a:t>4</a:t>
                      </a:r>
                      <a:endParaRPr lang="en-US" b="1" dirty="0"/>
                    </a:p>
                  </a:txBody>
                  <a:tcPr/>
                </a:tc>
                <a:tc>
                  <a:txBody>
                    <a:bodyPr/>
                    <a:lstStyle/>
                    <a:p>
                      <a:pPr algn="ctr"/>
                      <a:r>
                        <a:rPr lang="en-US" b="1" dirty="0" smtClean="0"/>
                        <a:t>77%</a:t>
                      </a:r>
                      <a:endParaRPr lang="en-US" b="1" dirty="0"/>
                    </a:p>
                  </a:txBody>
                  <a:tcPr/>
                </a:tc>
                <a:tc>
                  <a:txBody>
                    <a:bodyPr/>
                    <a:lstStyle/>
                    <a:p>
                      <a:pPr algn="ctr"/>
                      <a:r>
                        <a:rPr lang="en-US" b="1" dirty="0" smtClean="0"/>
                        <a:t>92%</a:t>
                      </a:r>
                      <a:endParaRPr lang="en-US" b="1" dirty="0"/>
                    </a:p>
                  </a:txBody>
                  <a:tcPr/>
                </a:tc>
                <a:tc>
                  <a:txBody>
                    <a:bodyPr/>
                    <a:lstStyle/>
                    <a:p>
                      <a:pPr algn="ctr"/>
                      <a:r>
                        <a:rPr lang="en-US" b="1" dirty="0" smtClean="0"/>
                        <a:t>97%</a:t>
                      </a:r>
                      <a:endParaRPr lang="en-US" b="1" dirty="0"/>
                    </a:p>
                  </a:txBody>
                  <a:tcPr/>
                </a:tc>
              </a:tr>
              <a:tr h="448105">
                <a:tc>
                  <a:txBody>
                    <a:bodyPr/>
                    <a:lstStyle/>
                    <a:p>
                      <a:pPr algn="ctr"/>
                      <a:r>
                        <a:rPr lang="en-US" b="1" dirty="0" smtClean="0"/>
                        <a:t>5</a:t>
                      </a:r>
                      <a:endParaRPr lang="en-US" b="1" dirty="0"/>
                    </a:p>
                  </a:txBody>
                  <a:tcPr/>
                </a:tc>
                <a:tc>
                  <a:txBody>
                    <a:bodyPr/>
                    <a:lstStyle/>
                    <a:p>
                      <a:pPr algn="ctr"/>
                      <a:r>
                        <a:rPr lang="en-US" b="1" dirty="0" smtClean="0"/>
                        <a:t>80%</a:t>
                      </a:r>
                      <a:endParaRPr lang="en-US" b="1" dirty="0"/>
                    </a:p>
                  </a:txBody>
                  <a:tcPr/>
                </a:tc>
                <a:tc>
                  <a:txBody>
                    <a:bodyPr/>
                    <a:lstStyle/>
                    <a:p>
                      <a:pPr algn="ctr"/>
                      <a:r>
                        <a:rPr lang="en-US" b="1" dirty="0" smtClean="0"/>
                        <a:t>92%</a:t>
                      </a:r>
                      <a:endParaRPr lang="en-US" b="1" dirty="0"/>
                    </a:p>
                  </a:txBody>
                  <a:tcPr/>
                </a:tc>
                <a:tc>
                  <a:txBody>
                    <a:bodyPr/>
                    <a:lstStyle/>
                    <a:p>
                      <a:pPr algn="ctr"/>
                      <a:r>
                        <a:rPr lang="en-US" b="1" dirty="0" smtClean="0"/>
                        <a:t>100%</a:t>
                      </a:r>
                      <a:endParaRPr lang="en-US" b="1" dirty="0"/>
                    </a:p>
                  </a:txBody>
                  <a:tcPr/>
                </a:tc>
              </a:tr>
              <a:tr h="448105">
                <a:tc>
                  <a:txBody>
                    <a:bodyPr/>
                    <a:lstStyle/>
                    <a:p>
                      <a:pPr algn="ctr"/>
                      <a:r>
                        <a:rPr lang="en-US" b="1" dirty="0" smtClean="0"/>
                        <a:t>6</a:t>
                      </a:r>
                      <a:endParaRPr lang="en-US" b="1" dirty="0"/>
                    </a:p>
                  </a:txBody>
                  <a:tcPr/>
                </a:tc>
                <a:tc>
                  <a:txBody>
                    <a:bodyPr/>
                    <a:lstStyle/>
                    <a:p>
                      <a:pPr algn="ctr"/>
                      <a:r>
                        <a:rPr lang="en-US" b="1" dirty="0" smtClean="0"/>
                        <a:t>82%</a:t>
                      </a:r>
                      <a:endParaRPr lang="en-US" b="1" dirty="0"/>
                    </a:p>
                  </a:txBody>
                  <a:tcPr/>
                </a:tc>
                <a:tc>
                  <a:txBody>
                    <a:bodyPr/>
                    <a:lstStyle/>
                    <a:p>
                      <a:pPr algn="ctr"/>
                      <a:r>
                        <a:rPr lang="en-US" b="1" dirty="0" smtClean="0"/>
                        <a:t>92%</a:t>
                      </a:r>
                      <a:endParaRPr lang="en-US" b="1" dirty="0"/>
                    </a:p>
                  </a:txBody>
                  <a:tcPr/>
                </a:tc>
                <a:tc>
                  <a:txBody>
                    <a:bodyPr/>
                    <a:lstStyle/>
                    <a:p>
                      <a:pPr algn="ctr"/>
                      <a:r>
                        <a:rPr lang="en-US" b="1" dirty="0" smtClean="0"/>
                        <a:t>100%</a:t>
                      </a:r>
                      <a:endParaRPr lang="en-US" b="1" dirty="0"/>
                    </a:p>
                  </a:txBody>
                  <a:tcPr/>
                </a:tc>
              </a:tr>
              <a:tr h="448105">
                <a:tc>
                  <a:txBody>
                    <a:bodyPr/>
                    <a:lstStyle/>
                    <a:p>
                      <a:pPr algn="ctr"/>
                      <a:r>
                        <a:rPr lang="en-US" b="1" dirty="0" smtClean="0"/>
                        <a:t>7</a:t>
                      </a:r>
                      <a:endParaRPr lang="en-US" b="1" dirty="0"/>
                    </a:p>
                  </a:txBody>
                  <a:tcPr/>
                </a:tc>
                <a:tc>
                  <a:txBody>
                    <a:bodyPr/>
                    <a:lstStyle/>
                    <a:p>
                      <a:pPr algn="ctr"/>
                      <a:r>
                        <a:rPr lang="en-US" b="1" dirty="0" smtClean="0"/>
                        <a:t>83%</a:t>
                      </a:r>
                      <a:endParaRPr lang="en-US" b="1" dirty="0"/>
                    </a:p>
                  </a:txBody>
                  <a:tcPr/>
                </a:tc>
                <a:tc>
                  <a:txBody>
                    <a:bodyPr/>
                    <a:lstStyle/>
                    <a:p>
                      <a:pPr algn="ctr"/>
                      <a:r>
                        <a:rPr lang="en-US" b="1" dirty="0" smtClean="0"/>
                        <a:t>95%</a:t>
                      </a:r>
                      <a:endParaRPr lang="en-US" b="1" dirty="0"/>
                    </a:p>
                  </a:txBody>
                  <a:tcPr/>
                </a:tc>
                <a:tc>
                  <a:txBody>
                    <a:bodyPr/>
                    <a:lstStyle/>
                    <a:p>
                      <a:pPr algn="ctr"/>
                      <a:r>
                        <a:rPr lang="en-US" b="1" dirty="0" smtClean="0"/>
                        <a:t>94%</a:t>
                      </a:r>
                      <a:endParaRPr lang="en-US" b="1" dirty="0"/>
                    </a:p>
                  </a:txBody>
                  <a:tcPr/>
                </a:tc>
              </a:tr>
              <a:tr h="448105">
                <a:tc>
                  <a:txBody>
                    <a:bodyPr/>
                    <a:lstStyle/>
                    <a:p>
                      <a:pPr algn="ctr"/>
                      <a:r>
                        <a:rPr lang="en-US" b="1" dirty="0" smtClean="0"/>
                        <a:t>8</a:t>
                      </a:r>
                      <a:endParaRPr lang="en-US" b="1" dirty="0"/>
                    </a:p>
                  </a:txBody>
                  <a:tcPr/>
                </a:tc>
                <a:tc>
                  <a:txBody>
                    <a:bodyPr/>
                    <a:lstStyle/>
                    <a:p>
                      <a:pPr algn="ctr"/>
                      <a:r>
                        <a:rPr lang="en-US" b="1" dirty="0" smtClean="0"/>
                        <a:t>81%</a:t>
                      </a:r>
                      <a:endParaRPr lang="en-US" b="1" dirty="0"/>
                    </a:p>
                  </a:txBody>
                  <a:tcPr/>
                </a:tc>
                <a:tc>
                  <a:txBody>
                    <a:bodyPr/>
                    <a:lstStyle/>
                    <a:p>
                      <a:pPr algn="ctr"/>
                      <a:r>
                        <a:rPr lang="en-US" b="1" dirty="0" smtClean="0"/>
                        <a:t>89%</a:t>
                      </a:r>
                      <a:endParaRPr lang="en-US" b="1" dirty="0"/>
                    </a:p>
                  </a:txBody>
                  <a:tcPr/>
                </a:tc>
                <a:tc>
                  <a:txBody>
                    <a:bodyPr/>
                    <a:lstStyle/>
                    <a:p>
                      <a:pPr algn="ctr"/>
                      <a:r>
                        <a:rPr lang="en-US" b="1" dirty="0" smtClean="0"/>
                        <a:t>94%</a:t>
                      </a:r>
                      <a:endParaRPr lang="en-US" b="1" dirty="0"/>
                    </a:p>
                  </a:txBody>
                  <a:tcPr/>
                </a:tc>
              </a:tr>
            </a:tbl>
          </a:graphicData>
        </a:graphic>
      </p:graphicFrame>
    </p:spTree>
    <p:extLst>
      <p:ext uri="{BB962C8B-B14F-4D97-AF65-F5344CB8AC3E}">
        <p14:creationId xmlns:p14="http://schemas.microsoft.com/office/powerpoint/2010/main" val="113754957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Next Steps</a:t>
            </a:r>
            <a:endParaRPr lang="en-US" dirty="0"/>
          </a:p>
        </p:txBody>
      </p:sp>
      <p:sp>
        <p:nvSpPr>
          <p:cNvPr id="3" name="Content Placeholder 2"/>
          <p:cNvSpPr>
            <a:spLocks noGrp="1"/>
          </p:cNvSpPr>
          <p:nvPr>
            <p:ph idx="1"/>
          </p:nvPr>
        </p:nvSpPr>
        <p:spPr/>
        <p:txBody>
          <a:bodyPr>
            <a:normAutofit/>
          </a:bodyPr>
          <a:lstStyle/>
          <a:p>
            <a:r>
              <a:rPr lang="en-US" sz="3200" dirty="0" smtClean="0"/>
              <a:t>Finalization of Standards (May, 2017)</a:t>
            </a:r>
          </a:p>
          <a:p>
            <a:r>
              <a:rPr lang="en-US" sz="3200" dirty="0" smtClean="0"/>
              <a:t>Finalization of Research Anchoring (June, </a:t>
            </a:r>
            <a:r>
              <a:rPr lang="en-US" sz="3200" dirty="0"/>
              <a:t>2017</a:t>
            </a:r>
            <a:r>
              <a:rPr lang="en-US" sz="3200" dirty="0" smtClean="0"/>
              <a:t>)</a:t>
            </a:r>
          </a:p>
          <a:p>
            <a:r>
              <a:rPr lang="en-US" sz="3200" dirty="0" smtClean="0"/>
              <a:t>Finalization of Preamble, Rubrics, Glossary, etc</a:t>
            </a:r>
            <a:r>
              <a:rPr lang="en-US" sz="3200" dirty="0"/>
              <a:t>.. </a:t>
            </a:r>
            <a:r>
              <a:rPr lang="en-US" sz="3200" dirty="0" smtClean="0"/>
              <a:t>(June, </a:t>
            </a:r>
            <a:r>
              <a:rPr lang="en-US" sz="3200" dirty="0"/>
              <a:t>2017)</a:t>
            </a:r>
          </a:p>
          <a:p>
            <a:r>
              <a:rPr lang="en-US" sz="3200" dirty="0"/>
              <a:t>Submit to NPBEA </a:t>
            </a:r>
            <a:r>
              <a:rPr lang="en-US" sz="3200" dirty="0" smtClean="0"/>
              <a:t>(July, </a:t>
            </a:r>
            <a:r>
              <a:rPr lang="en-US" sz="3200" dirty="0"/>
              <a:t>2017</a:t>
            </a:r>
            <a:r>
              <a:rPr lang="en-US" sz="3200" dirty="0" smtClean="0"/>
              <a:t>)</a:t>
            </a:r>
          </a:p>
          <a:p>
            <a:r>
              <a:rPr lang="en-US" sz="3200" dirty="0" smtClean="0"/>
              <a:t>Submit to </a:t>
            </a:r>
            <a:r>
              <a:rPr lang="en-US" sz="3200" smtClean="0"/>
              <a:t>CAEP (August, </a:t>
            </a:r>
            <a:r>
              <a:rPr lang="en-US" sz="3200" dirty="0" smtClean="0"/>
              <a:t>2017)</a:t>
            </a:r>
          </a:p>
          <a:p>
            <a:r>
              <a:rPr lang="en-US" sz="3200" dirty="0" smtClean="0"/>
              <a:t>Available for Use (January, 2018)</a:t>
            </a:r>
            <a:endParaRPr lang="en-US" sz="3200" dirty="0"/>
          </a:p>
        </p:txBody>
      </p:sp>
    </p:spTree>
    <p:extLst>
      <p:ext uri="{BB962C8B-B14F-4D97-AF65-F5344CB8AC3E}">
        <p14:creationId xmlns:p14="http://schemas.microsoft.com/office/powerpoint/2010/main" val="20668870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Q&amp;A</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4085501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2523067"/>
            <a:ext cx="7659687" cy="1168400"/>
          </a:xfrm>
        </p:spPr>
        <p:txBody>
          <a:bodyPr/>
          <a:lstStyle/>
          <a:p>
            <a:r>
              <a:rPr lang="en-US" dirty="0" smtClean="0"/>
              <a:t>Contact information:</a:t>
            </a:r>
            <a:endParaRPr lang="en-US" dirty="0"/>
          </a:p>
        </p:txBody>
      </p:sp>
      <p:sp>
        <p:nvSpPr>
          <p:cNvPr id="3" name="Content Placeholder 2"/>
          <p:cNvSpPr>
            <a:spLocks noGrp="1"/>
          </p:cNvSpPr>
          <p:nvPr>
            <p:ph type="body" idx="1"/>
          </p:nvPr>
        </p:nvSpPr>
        <p:spPr>
          <a:xfrm>
            <a:off x="722313" y="3852863"/>
            <a:ext cx="6135687" cy="2200804"/>
          </a:xfrm>
        </p:spPr>
        <p:txBody>
          <a:bodyPr>
            <a:normAutofit/>
          </a:bodyPr>
          <a:lstStyle/>
          <a:p>
            <a:pPr algn="ctr"/>
            <a:r>
              <a:rPr lang="en-US" sz="2800" dirty="0" smtClean="0">
                <a:solidFill>
                  <a:schemeClr val="tx2"/>
                </a:solidFill>
              </a:rPr>
              <a:t>Michelle Young</a:t>
            </a:r>
          </a:p>
          <a:p>
            <a:pPr algn="ctr"/>
            <a:r>
              <a:rPr lang="en-US" sz="2800" dirty="0" smtClean="0">
                <a:solidFill>
                  <a:schemeClr val="tx2"/>
                </a:solidFill>
              </a:rPr>
              <a:t>NELP Committee Chair</a:t>
            </a:r>
          </a:p>
          <a:p>
            <a:pPr algn="ctr"/>
            <a:r>
              <a:rPr lang="en-US" sz="2800" dirty="0" smtClean="0">
                <a:solidFill>
                  <a:schemeClr val="tx2"/>
                </a:solidFill>
              </a:rPr>
              <a:t>434.243.1041</a:t>
            </a:r>
          </a:p>
          <a:p>
            <a:pPr algn="ctr"/>
            <a:r>
              <a:rPr lang="en-US" sz="2800" dirty="0" err="1" smtClean="0">
                <a:solidFill>
                  <a:schemeClr val="tx2"/>
                </a:solidFill>
              </a:rPr>
              <a:t>mdyucea@virginia.edu</a:t>
            </a:r>
            <a:r>
              <a:rPr lang="en-US" sz="2800" dirty="0" smtClean="0">
                <a:solidFill>
                  <a:schemeClr val="tx2"/>
                </a:solidFill>
              </a:rPr>
              <a:t> </a:t>
            </a:r>
            <a:endParaRPr lang="en-US" sz="2800" dirty="0">
              <a:solidFill>
                <a:schemeClr val="tx2"/>
              </a:solidFill>
            </a:endParaRPr>
          </a:p>
        </p:txBody>
      </p:sp>
      <p:sp>
        <p:nvSpPr>
          <p:cNvPr id="4" name="TextBox 3"/>
          <p:cNvSpPr txBox="1"/>
          <p:nvPr/>
        </p:nvSpPr>
        <p:spPr>
          <a:xfrm>
            <a:off x="8595667" y="307887"/>
            <a:ext cx="461665" cy="5817746"/>
          </a:xfrm>
          <a:prstGeom prst="rect">
            <a:avLst/>
          </a:prstGeom>
          <a:noFill/>
        </p:spPr>
        <p:txBody>
          <a:bodyPr vert="vert270" wrap="none" rtlCol="0" anchor="t">
            <a:spAutoFit/>
          </a:bodyPr>
          <a:lstStyle/>
          <a:p>
            <a:r>
              <a:rPr lang="en-US" dirty="0">
                <a:solidFill>
                  <a:schemeClr val="bg1"/>
                </a:solidFill>
              </a:rPr>
              <a:t>NELP   National Educational Leadership </a:t>
            </a:r>
            <a:r>
              <a:rPr lang="en-US" dirty="0" err="1">
                <a:solidFill>
                  <a:schemeClr val="bg1"/>
                </a:solidFill>
              </a:rPr>
              <a:t>Prearation</a:t>
            </a:r>
            <a:r>
              <a:rPr lang="en-US" dirty="0">
                <a:solidFill>
                  <a:schemeClr val="bg1"/>
                </a:solidFill>
              </a:rPr>
              <a:t> Standards </a:t>
            </a:r>
          </a:p>
        </p:txBody>
      </p:sp>
    </p:spTree>
    <p:extLst>
      <p:ext uri="{BB962C8B-B14F-4D97-AF65-F5344CB8AC3E}">
        <p14:creationId xmlns:p14="http://schemas.microsoft.com/office/powerpoint/2010/main" val="13488290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algn="ctr"/>
            <a:r>
              <a:rPr lang="en-US" sz="2800" dirty="0"/>
              <a:t>Professional Standards for Educational Leaders </a:t>
            </a:r>
            <a:r>
              <a:rPr lang="en-US" sz="2800" dirty="0" smtClean="0"/>
              <a:t>(PSEL)</a:t>
            </a:r>
            <a:endParaRPr lang="en-US" sz="2800" dirty="0"/>
          </a:p>
        </p:txBody>
      </p:sp>
      <p:sp>
        <p:nvSpPr>
          <p:cNvPr id="3" name="Text Placeholder 2"/>
          <p:cNvSpPr>
            <a:spLocks noGrp="1"/>
          </p:cNvSpPr>
          <p:nvPr>
            <p:ph type="body" sz="half" idx="2"/>
          </p:nvPr>
        </p:nvSpPr>
        <p:spPr/>
        <p:txBody>
          <a:bodyPr/>
          <a:lstStyle/>
          <a:p>
            <a:endParaRPr lang="en-US"/>
          </a:p>
        </p:txBody>
      </p:sp>
      <p:pic>
        <p:nvPicPr>
          <p:cNvPr id="7" name="Content Placeholder 6"/>
          <p:cNvPicPr>
            <a:picLocks noGrp="1" noChangeAspect="1"/>
          </p:cNvPicPr>
          <p:nvPr>
            <p:ph sz="quarter" idx="13"/>
          </p:nvPr>
        </p:nvPicPr>
        <p:blipFill>
          <a:blip r:embed="rId3">
            <a:extLst>
              <a:ext uri="{28A0092B-C50C-407E-A947-70E740481C1C}">
                <a14:useLocalDpi xmlns:a14="http://schemas.microsoft.com/office/drawing/2010/main" val="0"/>
              </a:ext>
            </a:extLst>
          </a:blip>
          <a:stretch>
            <a:fillRect/>
          </a:stretch>
        </p:blipFill>
        <p:spPr>
          <a:xfrm>
            <a:off x="2094189" y="381000"/>
            <a:ext cx="4193622" cy="494347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2" name="TextBox 1"/>
          <p:cNvSpPr txBox="1"/>
          <p:nvPr/>
        </p:nvSpPr>
        <p:spPr>
          <a:xfrm>
            <a:off x="8595667" y="307887"/>
            <a:ext cx="461665" cy="5817746"/>
          </a:xfrm>
          <a:prstGeom prst="rect">
            <a:avLst/>
          </a:prstGeom>
          <a:noFill/>
        </p:spPr>
        <p:txBody>
          <a:bodyPr vert="vert270" wrap="none" rtlCol="0" anchor="t">
            <a:spAutoFit/>
          </a:bodyPr>
          <a:lstStyle/>
          <a:p>
            <a:r>
              <a:rPr lang="en-US" dirty="0">
                <a:solidFill>
                  <a:schemeClr val="bg1"/>
                </a:solidFill>
              </a:rPr>
              <a:t>NELP   National Educational Leadership </a:t>
            </a:r>
            <a:r>
              <a:rPr lang="en-US" dirty="0" err="1">
                <a:solidFill>
                  <a:schemeClr val="bg1"/>
                </a:solidFill>
              </a:rPr>
              <a:t>Prearation</a:t>
            </a:r>
            <a:r>
              <a:rPr lang="en-US" dirty="0">
                <a:solidFill>
                  <a:schemeClr val="bg1"/>
                </a:solidFill>
              </a:rPr>
              <a:t> Standards </a:t>
            </a:r>
          </a:p>
        </p:txBody>
      </p:sp>
    </p:spTree>
    <p:extLst>
      <p:ext uri="{BB962C8B-B14F-4D97-AF65-F5344CB8AC3E}">
        <p14:creationId xmlns:p14="http://schemas.microsoft.com/office/powerpoint/2010/main" val="31755130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9624" y="274638"/>
            <a:ext cx="7691861" cy="1143000"/>
          </a:xfrm>
        </p:spPr>
        <p:txBody>
          <a:bodyPr>
            <a:normAutofit fontScale="90000"/>
          </a:bodyPr>
          <a:lstStyle/>
          <a:p>
            <a:pPr algn="ctr"/>
            <a:r>
              <a:rPr lang="en-US" dirty="0"/>
              <a:t>Professional Standards for Educational Leaders 2015 (PSEL)</a:t>
            </a:r>
          </a:p>
        </p:txBody>
      </p:sp>
      <p:sp>
        <p:nvSpPr>
          <p:cNvPr id="5" name="Content Placeholder 4"/>
          <p:cNvSpPr>
            <a:spLocks noGrp="1"/>
          </p:cNvSpPr>
          <p:nvPr>
            <p:ph sz="half" idx="1"/>
          </p:nvPr>
        </p:nvSpPr>
        <p:spPr>
          <a:xfrm>
            <a:off x="739807" y="1600200"/>
            <a:ext cx="3316406" cy="4525963"/>
          </a:xfrm>
        </p:spPr>
        <p:txBody>
          <a:bodyPr>
            <a:normAutofit/>
          </a:bodyPr>
          <a:lstStyle/>
          <a:p>
            <a:r>
              <a:rPr lang="en-US" sz="2000" dirty="0"/>
              <a:t>Standard 1 - Mission, Vision, and Core Values</a:t>
            </a:r>
          </a:p>
          <a:p>
            <a:r>
              <a:rPr lang="en-US" sz="2000" dirty="0"/>
              <a:t>Standard 2 - Ethics and Professional Norms</a:t>
            </a:r>
          </a:p>
          <a:p>
            <a:r>
              <a:rPr lang="en-US" sz="2000" dirty="0"/>
              <a:t>Standard 3 – Equity and Cultural Responsiveness</a:t>
            </a:r>
          </a:p>
          <a:p>
            <a:r>
              <a:rPr lang="en-US" sz="2000" dirty="0"/>
              <a:t>Standard 4 – Curriculum, Instructions, and Assessment</a:t>
            </a:r>
          </a:p>
          <a:p>
            <a:r>
              <a:rPr lang="en-US" sz="2000" dirty="0"/>
              <a:t>Standard 5 – Community of Care Support of Students</a:t>
            </a:r>
          </a:p>
          <a:p>
            <a:endParaRPr lang="en-US" sz="2000" dirty="0"/>
          </a:p>
          <a:p>
            <a:endParaRPr lang="en-US" sz="2000" dirty="0"/>
          </a:p>
          <a:p>
            <a:endParaRPr lang="en-US" sz="2000" dirty="0"/>
          </a:p>
          <a:p>
            <a:endParaRPr lang="en-US" sz="2000" dirty="0"/>
          </a:p>
          <a:p>
            <a:endParaRPr lang="en-US" sz="2000" dirty="0"/>
          </a:p>
        </p:txBody>
      </p:sp>
      <p:sp>
        <p:nvSpPr>
          <p:cNvPr id="6" name="Content Placeholder 5"/>
          <p:cNvSpPr>
            <a:spLocks noGrp="1"/>
          </p:cNvSpPr>
          <p:nvPr>
            <p:ph sz="half" idx="2"/>
          </p:nvPr>
        </p:nvSpPr>
        <p:spPr>
          <a:xfrm>
            <a:off x="4296397" y="1600200"/>
            <a:ext cx="3437888" cy="4525963"/>
          </a:xfrm>
        </p:spPr>
        <p:txBody>
          <a:bodyPr/>
          <a:lstStyle/>
          <a:p>
            <a:r>
              <a:rPr lang="en-US" sz="2000" dirty="0"/>
              <a:t>Standard 6 – Professional Capacity of School Personnel</a:t>
            </a:r>
          </a:p>
          <a:p>
            <a:r>
              <a:rPr lang="en-US" sz="2000" dirty="0"/>
              <a:t>Standard 7 – Professional Community for Teachers and Staff</a:t>
            </a:r>
          </a:p>
          <a:p>
            <a:r>
              <a:rPr lang="en-US" sz="2000" dirty="0"/>
              <a:t>Standard 8 – Meaningful Engagement of Families and Community</a:t>
            </a:r>
          </a:p>
          <a:p>
            <a:r>
              <a:rPr lang="en-US" sz="2000" dirty="0"/>
              <a:t>Standard 9 – Operations and Management</a:t>
            </a:r>
          </a:p>
          <a:p>
            <a:r>
              <a:rPr lang="en-US" sz="2000" dirty="0"/>
              <a:t>Standard 10 – School Improvement</a:t>
            </a:r>
          </a:p>
          <a:p>
            <a:endParaRPr lang="en-US" sz="2000" dirty="0"/>
          </a:p>
          <a:p>
            <a:endParaRPr lang="en-US" dirty="0"/>
          </a:p>
        </p:txBody>
      </p:sp>
      <p:sp>
        <p:nvSpPr>
          <p:cNvPr id="7" name="TextBox 6"/>
          <p:cNvSpPr txBox="1"/>
          <p:nvPr/>
        </p:nvSpPr>
        <p:spPr>
          <a:xfrm>
            <a:off x="8595667" y="223604"/>
            <a:ext cx="461665" cy="5902029"/>
          </a:xfrm>
          <a:prstGeom prst="rect">
            <a:avLst/>
          </a:prstGeom>
          <a:noFill/>
        </p:spPr>
        <p:txBody>
          <a:bodyPr vert="vert270" wrap="none" rtlCol="0">
            <a:spAutoFit/>
          </a:bodyPr>
          <a:lstStyle/>
          <a:p>
            <a:r>
              <a:rPr lang="en-US" dirty="0">
                <a:solidFill>
                  <a:schemeClr val="bg1"/>
                </a:solidFill>
              </a:rPr>
              <a:t>NELP   National Educational Leadership Preparation Standards </a:t>
            </a:r>
          </a:p>
        </p:txBody>
      </p:sp>
    </p:spTree>
    <p:extLst>
      <p:ext uri="{BB962C8B-B14F-4D97-AF65-F5344CB8AC3E}">
        <p14:creationId xmlns:p14="http://schemas.microsoft.com/office/powerpoint/2010/main" val="28266931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0" y="223838"/>
            <a:ext cx="8382000" cy="5345749"/>
          </a:xfrm>
        </p:spPr>
        <p:txBody>
          <a:bodyPr>
            <a:normAutofit/>
          </a:bodyPr>
          <a:lstStyle/>
          <a:p>
            <a:pPr algn="ctr"/>
            <a:r>
              <a:rPr lang="en-US" dirty="0" smtClean="0"/>
              <a:t>National Educational Leadership Preparation Standards (NELP)</a:t>
            </a:r>
            <a:endParaRPr lang="en-US" dirty="0"/>
          </a:p>
        </p:txBody>
      </p:sp>
      <p:sp>
        <p:nvSpPr>
          <p:cNvPr id="6" name="Subtitle 5"/>
          <p:cNvSpPr>
            <a:spLocks noGrp="1"/>
          </p:cNvSpPr>
          <p:nvPr>
            <p:ph type="subTitle" idx="1"/>
          </p:nvPr>
        </p:nvSpPr>
        <p:spPr>
          <a:xfrm>
            <a:off x="2264832" y="4373033"/>
            <a:ext cx="5761567" cy="1752600"/>
          </a:xfrm>
        </p:spPr>
        <p:txBody>
          <a:bodyPr/>
          <a:lstStyle/>
          <a:p>
            <a:endParaRPr lang="en-US" dirty="0">
              <a:solidFill>
                <a:schemeClr val="tx2"/>
              </a:solidFill>
            </a:endParaRPr>
          </a:p>
        </p:txBody>
      </p:sp>
      <p:sp>
        <p:nvSpPr>
          <p:cNvPr id="2" name="TextBox 1"/>
          <p:cNvSpPr txBox="1"/>
          <p:nvPr/>
        </p:nvSpPr>
        <p:spPr>
          <a:xfrm>
            <a:off x="8595667" y="307887"/>
            <a:ext cx="461665" cy="5817746"/>
          </a:xfrm>
          <a:prstGeom prst="rect">
            <a:avLst/>
          </a:prstGeom>
          <a:noFill/>
        </p:spPr>
        <p:txBody>
          <a:bodyPr vert="vert270" wrap="none" rtlCol="0" anchor="t">
            <a:spAutoFit/>
          </a:bodyPr>
          <a:lstStyle/>
          <a:p>
            <a:r>
              <a:rPr lang="en-US" dirty="0">
                <a:solidFill>
                  <a:schemeClr val="bg1"/>
                </a:solidFill>
              </a:rPr>
              <a:t>NELP   National Educational Leadership </a:t>
            </a:r>
            <a:r>
              <a:rPr lang="en-US" dirty="0" err="1">
                <a:solidFill>
                  <a:schemeClr val="bg1"/>
                </a:solidFill>
              </a:rPr>
              <a:t>Prearation</a:t>
            </a:r>
            <a:r>
              <a:rPr lang="en-US" dirty="0">
                <a:solidFill>
                  <a:schemeClr val="bg1"/>
                </a:solidFill>
              </a:rPr>
              <a:t> Standards </a:t>
            </a:r>
          </a:p>
        </p:txBody>
      </p:sp>
    </p:spTree>
    <p:extLst>
      <p:ext uri="{BB962C8B-B14F-4D97-AF65-F5344CB8AC3E}">
        <p14:creationId xmlns:p14="http://schemas.microsoft.com/office/powerpoint/2010/main" val="6520503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440252" y="1789231"/>
            <a:ext cx="7772400" cy="4603102"/>
          </a:xfrm>
        </p:spPr>
        <p:txBody>
          <a:bodyPr>
            <a:normAutofit fontScale="90000"/>
          </a:bodyPr>
          <a:lstStyle/>
          <a:p>
            <a:pPr algn="ctr"/>
            <a:r>
              <a:rPr lang="en-US" dirty="0" smtClean="0"/>
              <a:t>NELP Charge</a:t>
            </a:r>
            <a:r>
              <a:rPr lang="en-US" dirty="0"/>
              <a:t>:  Develop the National Educational Leadership Preparation Standards (NELP) for Building and District Leaders</a:t>
            </a:r>
          </a:p>
        </p:txBody>
      </p:sp>
      <p:sp>
        <p:nvSpPr>
          <p:cNvPr id="8" name="TextBox 7"/>
          <p:cNvSpPr txBox="1"/>
          <p:nvPr/>
        </p:nvSpPr>
        <p:spPr>
          <a:xfrm>
            <a:off x="8595667" y="223604"/>
            <a:ext cx="461665" cy="5902029"/>
          </a:xfrm>
          <a:prstGeom prst="rect">
            <a:avLst/>
          </a:prstGeom>
          <a:noFill/>
        </p:spPr>
        <p:txBody>
          <a:bodyPr vert="vert270" wrap="none" rtlCol="0">
            <a:spAutoFit/>
          </a:bodyPr>
          <a:lstStyle/>
          <a:p>
            <a:r>
              <a:rPr lang="en-US" dirty="0">
                <a:solidFill>
                  <a:schemeClr val="bg1"/>
                </a:solidFill>
              </a:rPr>
              <a:t>NELP   National Educational Leadership Preparation Standards </a:t>
            </a:r>
          </a:p>
        </p:txBody>
      </p:sp>
    </p:spTree>
    <p:extLst>
      <p:ext uri="{BB962C8B-B14F-4D97-AF65-F5344CB8AC3E}">
        <p14:creationId xmlns:p14="http://schemas.microsoft.com/office/powerpoint/2010/main" val="26787922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944130" y="274638"/>
            <a:ext cx="7530995" cy="1143000"/>
          </a:xfrm>
        </p:spPr>
        <p:txBody>
          <a:bodyPr>
            <a:normAutofit/>
          </a:bodyPr>
          <a:lstStyle/>
          <a:p>
            <a:r>
              <a:rPr lang="en-US" dirty="0"/>
              <a:t>NELP Standards Committee</a:t>
            </a:r>
          </a:p>
        </p:txBody>
      </p:sp>
      <p:sp>
        <p:nvSpPr>
          <p:cNvPr id="3" name="Content Placeholder 2"/>
          <p:cNvSpPr>
            <a:spLocks noGrp="1"/>
          </p:cNvSpPr>
          <p:nvPr>
            <p:ph sz="half" idx="1"/>
          </p:nvPr>
        </p:nvSpPr>
        <p:spPr>
          <a:xfrm>
            <a:off x="740818" y="1600200"/>
            <a:ext cx="3471334" cy="4961467"/>
          </a:xfrm>
        </p:spPr>
        <p:txBody>
          <a:bodyPr>
            <a:noAutofit/>
          </a:bodyPr>
          <a:lstStyle/>
          <a:p>
            <a:pPr lvl="0"/>
            <a:r>
              <a:rPr lang="en-US" sz="2400" dirty="0"/>
              <a:t>Joan </a:t>
            </a:r>
            <a:r>
              <a:rPr lang="en-US" sz="2400" dirty="0" err="1"/>
              <a:t>Auchter</a:t>
            </a:r>
            <a:r>
              <a:rPr lang="en-US" sz="2400" dirty="0"/>
              <a:t>, NASSP, ELCC</a:t>
            </a:r>
          </a:p>
          <a:p>
            <a:pPr lvl="0"/>
            <a:r>
              <a:rPr lang="en-US" sz="2400"/>
              <a:t>Rosemarie </a:t>
            </a:r>
            <a:r>
              <a:rPr lang="en-US" sz="2400" dirty="0"/>
              <a:t>Young, NAESP</a:t>
            </a:r>
          </a:p>
          <a:p>
            <a:pPr lvl="0"/>
            <a:r>
              <a:rPr lang="en-US" sz="2400" dirty="0"/>
              <a:t>Tom Bellamy, UW-Bothell, Principal Supervisors</a:t>
            </a:r>
          </a:p>
          <a:p>
            <a:pPr lvl="0"/>
            <a:r>
              <a:rPr lang="en-US" sz="2400" dirty="0"/>
              <a:t>Monica Byrne-Jimenez, Hofstra (ELL)</a:t>
            </a:r>
          </a:p>
          <a:p>
            <a:pPr lvl="0"/>
            <a:r>
              <a:rPr lang="en-US" sz="2400" dirty="0"/>
              <a:t>David Chard, SMU Dean, Deans for Impact</a:t>
            </a:r>
          </a:p>
          <a:p>
            <a:pPr lvl="0"/>
            <a:r>
              <a:rPr lang="en-US" sz="2400" dirty="0"/>
              <a:t>David </a:t>
            </a:r>
            <a:r>
              <a:rPr lang="en-US" sz="2400" dirty="0" err="1"/>
              <a:t>DeMathews</a:t>
            </a:r>
            <a:r>
              <a:rPr lang="en-US" sz="2400" dirty="0"/>
              <a:t>, (SPED), UT-</a:t>
            </a:r>
            <a:r>
              <a:rPr lang="en-US" sz="2400" dirty="0" err="1"/>
              <a:t>ElPaso</a:t>
            </a:r>
            <a:endParaRPr lang="en-US" sz="2400" dirty="0"/>
          </a:p>
        </p:txBody>
      </p:sp>
      <p:sp>
        <p:nvSpPr>
          <p:cNvPr id="4" name="Content Placeholder 3"/>
          <p:cNvSpPr>
            <a:spLocks noGrp="1"/>
          </p:cNvSpPr>
          <p:nvPr>
            <p:ph sz="half" idx="2"/>
          </p:nvPr>
        </p:nvSpPr>
        <p:spPr>
          <a:xfrm>
            <a:off x="4529652" y="1600200"/>
            <a:ext cx="3543300" cy="4961467"/>
          </a:xfrm>
        </p:spPr>
        <p:txBody>
          <a:bodyPr>
            <a:normAutofit fontScale="85000" lnSpcReduction="20000"/>
          </a:bodyPr>
          <a:lstStyle/>
          <a:p>
            <a:pPr lvl="0"/>
            <a:r>
              <a:rPr lang="en-US" dirty="0"/>
              <a:t>Paul </a:t>
            </a:r>
            <a:r>
              <a:rPr lang="en-US" dirty="0" err="1"/>
              <a:t>Katnik</a:t>
            </a:r>
            <a:r>
              <a:rPr lang="en-US" dirty="0"/>
              <a:t>, State Education Agency, Missouri</a:t>
            </a:r>
          </a:p>
          <a:p>
            <a:pPr lvl="0"/>
            <a:r>
              <a:rPr lang="en-US" dirty="0"/>
              <a:t>Susan </a:t>
            </a:r>
            <a:r>
              <a:rPr lang="en-US" dirty="0" err="1"/>
              <a:t>Korach</a:t>
            </a:r>
            <a:r>
              <a:rPr lang="en-US" dirty="0"/>
              <a:t>, University of Denver, Wallace Pipeline</a:t>
            </a:r>
          </a:p>
          <a:p>
            <a:pPr lvl="0"/>
            <a:r>
              <a:rPr lang="en-US" dirty="0"/>
              <a:t>Glenn </a:t>
            </a:r>
            <a:r>
              <a:rPr lang="en-US" dirty="0" err="1"/>
              <a:t>Pethel</a:t>
            </a:r>
            <a:r>
              <a:rPr lang="en-US" dirty="0"/>
              <a:t>, </a:t>
            </a:r>
            <a:r>
              <a:rPr lang="en-US" dirty="0" err="1"/>
              <a:t>AsstSup</a:t>
            </a:r>
            <a:r>
              <a:rPr lang="en-US" dirty="0"/>
              <a:t>, Gwinnet County, Wallace Pipeline</a:t>
            </a:r>
          </a:p>
          <a:p>
            <a:pPr lvl="0"/>
            <a:r>
              <a:rPr lang="en-US" dirty="0"/>
              <a:t>L. Oliver Robinson, AASA (superintendent)</a:t>
            </a:r>
          </a:p>
          <a:p>
            <a:pPr lvl="0"/>
            <a:r>
              <a:rPr lang="en-US" dirty="0"/>
              <a:t>Pam Tucker, UVA (Evaluation Expertise)</a:t>
            </a:r>
          </a:p>
          <a:p>
            <a:pPr lvl="0"/>
            <a:r>
              <a:rPr lang="en-US" dirty="0"/>
              <a:t>Michelle Young, Chair, UCEA, ELCC</a:t>
            </a:r>
          </a:p>
          <a:p>
            <a:pPr lvl="0"/>
            <a:endParaRPr lang="en-US" dirty="0"/>
          </a:p>
        </p:txBody>
      </p:sp>
      <p:sp>
        <p:nvSpPr>
          <p:cNvPr id="8" name="TextBox 7"/>
          <p:cNvSpPr txBox="1"/>
          <p:nvPr/>
        </p:nvSpPr>
        <p:spPr>
          <a:xfrm>
            <a:off x="8595667" y="223604"/>
            <a:ext cx="461665" cy="5902029"/>
          </a:xfrm>
          <a:prstGeom prst="rect">
            <a:avLst/>
          </a:prstGeom>
          <a:noFill/>
        </p:spPr>
        <p:txBody>
          <a:bodyPr vert="vert270" wrap="none" rtlCol="0">
            <a:spAutoFit/>
          </a:bodyPr>
          <a:lstStyle/>
          <a:p>
            <a:r>
              <a:rPr lang="en-US" dirty="0">
                <a:solidFill>
                  <a:schemeClr val="bg1"/>
                </a:solidFill>
              </a:rPr>
              <a:t>NELP   National Educational Leadership Preparation Standards </a:t>
            </a:r>
          </a:p>
        </p:txBody>
      </p:sp>
    </p:spTree>
    <p:extLst>
      <p:ext uri="{BB962C8B-B14F-4D97-AF65-F5344CB8AC3E}">
        <p14:creationId xmlns:p14="http://schemas.microsoft.com/office/powerpoint/2010/main" val="29231447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952486" y="2932231"/>
            <a:ext cx="7090835" cy="1470025"/>
          </a:xfrm>
        </p:spPr>
        <p:txBody>
          <a:bodyPr>
            <a:noAutofit/>
          </a:bodyPr>
          <a:lstStyle/>
          <a:p>
            <a:r>
              <a:rPr lang="en-US" sz="4000" dirty="0"/>
              <a:t>Why do we need another set of standards for preparation? </a:t>
            </a:r>
            <a:br>
              <a:rPr lang="en-US" sz="4000" dirty="0"/>
            </a:br>
            <a:r>
              <a:rPr lang="en-US" sz="4000" dirty="0"/>
              <a:t/>
            </a:r>
            <a:br>
              <a:rPr lang="en-US" sz="4000" dirty="0"/>
            </a:br>
            <a:r>
              <a:rPr lang="en-US" sz="4000" dirty="0"/>
              <a:t>Why can’t we just use the new PSEL standards?</a:t>
            </a:r>
          </a:p>
        </p:txBody>
      </p:sp>
      <p:sp>
        <p:nvSpPr>
          <p:cNvPr id="4" name="TextBox 3"/>
          <p:cNvSpPr txBox="1"/>
          <p:nvPr/>
        </p:nvSpPr>
        <p:spPr>
          <a:xfrm>
            <a:off x="8595667" y="223604"/>
            <a:ext cx="461665" cy="5902029"/>
          </a:xfrm>
          <a:prstGeom prst="rect">
            <a:avLst/>
          </a:prstGeom>
          <a:noFill/>
        </p:spPr>
        <p:txBody>
          <a:bodyPr vert="vert270" wrap="none" rtlCol="0">
            <a:spAutoFit/>
          </a:bodyPr>
          <a:lstStyle/>
          <a:p>
            <a:r>
              <a:rPr lang="en-US" dirty="0">
                <a:solidFill>
                  <a:schemeClr val="bg1"/>
                </a:solidFill>
              </a:rPr>
              <a:t>NELP   National Educational Leadership Preparation Standards </a:t>
            </a:r>
          </a:p>
        </p:txBody>
      </p:sp>
    </p:spTree>
    <p:extLst>
      <p:ext uri="{BB962C8B-B14F-4D97-AF65-F5344CB8AC3E}">
        <p14:creationId xmlns:p14="http://schemas.microsoft.com/office/powerpoint/2010/main" val="23317892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2166" y="0"/>
            <a:ext cx="7014633" cy="952500"/>
          </a:xfrm>
        </p:spPr>
        <p:txBody>
          <a:bodyPr>
            <a:normAutofit/>
          </a:bodyPr>
          <a:lstStyle/>
          <a:p>
            <a:r>
              <a:rPr lang="en-US" b="1" dirty="0" smtClean="0"/>
              <a:t>Because of…</a:t>
            </a:r>
            <a:endParaRPr lang="en-US" b="1"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110867852"/>
              </p:ext>
            </p:extLst>
          </p:nvPr>
        </p:nvGraphicFramePr>
        <p:xfrm>
          <a:off x="33973" y="846666"/>
          <a:ext cx="8475028" cy="632883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8595667" y="223604"/>
            <a:ext cx="461665" cy="5902029"/>
          </a:xfrm>
          <a:prstGeom prst="rect">
            <a:avLst/>
          </a:prstGeom>
          <a:noFill/>
        </p:spPr>
        <p:txBody>
          <a:bodyPr vert="vert270" wrap="none" rtlCol="0">
            <a:spAutoFit/>
          </a:bodyPr>
          <a:lstStyle/>
          <a:p>
            <a:r>
              <a:rPr lang="en-US" dirty="0">
                <a:solidFill>
                  <a:schemeClr val="bg1"/>
                </a:solidFill>
              </a:rPr>
              <a:t>NELP   National Educational Leadership Preparation Standards </a:t>
            </a:r>
          </a:p>
        </p:txBody>
      </p:sp>
    </p:spTree>
    <p:extLst>
      <p:ext uri="{BB962C8B-B14F-4D97-AF65-F5344CB8AC3E}">
        <p14:creationId xmlns:p14="http://schemas.microsoft.com/office/powerpoint/2010/main" val="188546557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12328</TotalTime>
  <Words>1633</Words>
  <Application>Microsoft Office PowerPoint</Application>
  <PresentationFormat>On-screen Show (4:3)</PresentationFormat>
  <Paragraphs>288</Paragraphs>
  <Slides>28</Slides>
  <Notes>19</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Adjacency</vt:lpstr>
      <vt:lpstr>National Educational Leadership Preparation Standards</vt:lpstr>
      <vt:lpstr>Two Sets of Standards Two Revisions  Two Name Changes</vt:lpstr>
      <vt:lpstr>Professional Standards for Educational Leaders (PSEL)</vt:lpstr>
      <vt:lpstr>Professional Standards for Educational Leaders 2015 (PSEL)</vt:lpstr>
      <vt:lpstr>National Educational Leadership Preparation Standards (NELP)</vt:lpstr>
      <vt:lpstr>NELP Charge:  Develop the National Educational Leadership Preparation Standards (NELP) for Building and District Leaders</vt:lpstr>
      <vt:lpstr>NELP Standards Committee</vt:lpstr>
      <vt:lpstr>Why do we need another set of standards for preparation?   Why can’t we just use the new PSEL standards?</vt:lpstr>
      <vt:lpstr>Because of…</vt:lpstr>
      <vt:lpstr>NELP Requires Explicit Detail for Each Leadership Position </vt:lpstr>
      <vt:lpstr>NELP must focus on the Appropriate Level of Performance: Beginning </vt:lpstr>
      <vt:lpstr>How are preparation standards currently used?</vt:lpstr>
      <vt:lpstr>CAEP (National Accreditation) Requirements for SPA Standards </vt:lpstr>
      <vt:lpstr>PowerPoint Presentation</vt:lpstr>
      <vt:lpstr>Draft NELP Standards</vt:lpstr>
      <vt:lpstr>Standard One: Mission, Vision, and Core Values  </vt:lpstr>
      <vt:lpstr>Standard Two: Ethics and Professional Norms </vt:lpstr>
      <vt:lpstr>Standard Three: Equity &amp; Cultural Leadership </vt:lpstr>
      <vt:lpstr>Standard Four: Learning and Instruction </vt:lpstr>
      <vt:lpstr>Standard Five: Community and External Leadership </vt:lpstr>
      <vt:lpstr>Standard Six: Operations and Management </vt:lpstr>
      <vt:lpstr>Standard Seven: Building Professional Capacity </vt:lpstr>
      <vt:lpstr>Public Comment - Sources</vt:lpstr>
      <vt:lpstr>NELP – Survey Results</vt:lpstr>
      <vt:lpstr>NELP – Results by Standard</vt:lpstr>
      <vt:lpstr>Next Steps</vt:lpstr>
      <vt:lpstr>Q&amp;A</vt:lpstr>
      <vt:lpstr>Contact information:</vt:lpstr>
    </vt:vector>
  </TitlesOfParts>
  <Company>University of Virginia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Required Program Components</dc:title>
  <dc:creator>Curry School of Education</dc:creator>
  <cp:lastModifiedBy>Kenneth Turner</cp:lastModifiedBy>
  <cp:revision>159</cp:revision>
  <cp:lastPrinted>2015-11-14T23:09:48Z</cp:lastPrinted>
  <dcterms:created xsi:type="dcterms:W3CDTF">2015-11-07T17:06:50Z</dcterms:created>
  <dcterms:modified xsi:type="dcterms:W3CDTF">2017-01-12T19:08:24Z</dcterms:modified>
</cp:coreProperties>
</file>