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 McMillan" initials="RM" lastIdx="3" clrIdx="0">
    <p:extLst>
      <p:ext uri="{19B8F6BF-5375-455C-9EA6-DF929625EA0E}">
        <p15:presenceInfo xmlns:p15="http://schemas.microsoft.com/office/powerpoint/2012/main" userId="S::Richard.McMillan@nysed.gov::66a4ed98-6d5b-41ee-80de-bc599583a7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94" d="100"/>
          <a:sy n="94" d="100"/>
        </p:scale>
        <p:origin x="108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2873B9F-50A0-4622-8B27-9EA7B86E7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217B71-78E5-4F1B-8D85-573B8AAD3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A5925-1F73-40BA-85C9-D3AC61ACF64E}" type="datetimeFigureOut">
              <a:rPr lang="en-US" smtClean="0"/>
              <a:t>5/27/2022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A5D993-102A-4921-A12E-E8E8D0285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94975-3B91-4B9C-9498-7DA766AE14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B77D-D561-4A25-8C29-51CAB365A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2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5/27/2022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945AC3A-7D9B-423E-A2BF-B883C9B2D24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>
          <a:xfrm>
            <a:off x="7801452" y="1"/>
            <a:ext cx="4389120" cy="66751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524B29-B525-4E47-862B-FD57B403D539}"/>
              </a:ext>
            </a:extLst>
          </p:cNvPr>
          <p:cNvSpPr/>
          <p:nvPr userDrawn="1"/>
        </p:nvSpPr>
        <p:spPr>
          <a:xfrm>
            <a:off x="7804351" y="1"/>
            <a:ext cx="4386221" cy="667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4" y="1"/>
            <a:ext cx="7815636" cy="667702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Insert or Drag and Drop your Image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4C333A-735B-44F8-99E4-E73D8172DE35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69AA83-848B-4DFD-A644-A5D9CEFF95E3}"/>
              </a:ext>
            </a:extLst>
          </p:cNvPr>
          <p:cNvSpPr/>
          <p:nvPr userDrawn="1"/>
        </p:nvSpPr>
        <p:spPr>
          <a:xfrm>
            <a:off x="7804351" y="6678000"/>
            <a:ext cx="4224295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/>
            <a:endParaRPr lang="en-US" sz="1000" noProof="1">
              <a:latin typeface="Tw Cen MT" panose="020B0602020104020603" pitchFamily="34" charset="0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42880EF2-ACF9-4D66-99FF-99CB3F61BE99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392" y="1962149"/>
            <a:ext cx="3759807" cy="1547813"/>
          </a:xfrm>
        </p:spPr>
        <p:txBody>
          <a:bodyPr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391" y="3602038"/>
            <a:ext cx="3756943" cy="722312"/>
          </a:xfrm>
        </p:spPr>
        <p:txBody>
          <a:bodyPr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Graphic 11">
            <a:extLst>
              <a:ext uri="{FF2B5EF4-FFF2-40B4-BE49-F238E27FC236}">
                <a16:creationId xmlns:a16="http://schemas.microsoft.com/office/drawing/2014/main" id="{54BAE1D8-3DF8-48CA-92C4-2E2064E4A3C5}"/>
              </a:ext>
            </a:extLst>
          </p:cNvPr>
          <p:cNvSpPr/>
          <p:nvPr userDrawn="1"/>
        </p:nvSpPr>
        <p:spPr>
          <a:xfrm>
            <a:off x="8776606" y="3981146"/>
            <a:ext cx="3413965" cy="2695876"/>
          </a:xfrm>
          <a:custGeom>
            <a:avLst/>
            <a:gdLst>
              <a:gd name="connsiteX0" fmla="*/ 4121944 w 4124325"/>
              <a:gd name="connsiteY0" fmla="*/ 1555076 h 3257550"/>
              <a:gd name="connsiteX1" fmla="*/ 4118134 w 4124325"/>
              <a:gd name="connsiteY1" fmla="*/ 1533169 h 3257550"/>
              <a:gd name="connsiteX2" fmla="*/ 2782729 w 4124325"/>
              <a:gd name="connsiteY2" fmla="*/ 39649 h 3257550"/>
              <a:gd name="connsiteX3" fmla="*/ 2108359 w 4124325"/>
              <a:gd name="connsiteY3" fmla="*/ 2436139 h 3257550"/>
              <a:gd name="connsiteX4" fmla="*/ 1262539 w 4124325"/>
              <a:gd name="connsiteY4" fmla="*/ 1310284 h 3257550"/>
              <a:gd name="connsiteX5" fmla="*/ 717709 w 4124325"/>
              <a:gd name="connsiteY5" fmla="*/ 2358986 h 3257550"/>
              <a:gd name="connsiteX6" fmla="*/ 7144 w 4124325"/>
              <a:gd name="connsiteY6" fmla="*/ 3257194 h 3257550"/>
              <a:gd name="connsiteX7" fmla="*/ 4075271 w 4124325"/>
              <a:gd name="connsiteY7" fmla="*/ 3257194 h 3257550"/>
              <a:gd name="connsiteX8" fmla="*/ 4122896 w 4124325"/>
              <a:gd name="connsiteY8" fmla="*/ 3201949 h 3257550"/>
              <a:gd name="connsiteX9" fmla="*/ 4122896 w 4124325"/>
              <a:gd name="connsiteY9" fmla="*/ 1555076 h 3257550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068127 w 4207192"/>
              <a:gd name="connsiteY9" fmla="*/ 3250050 h 3286245"/>
              <a:gd name="connsiteX10" fmla="*/ 4207192 w 4207192"/>
              <a:gd name="connsiteY10" fmla="*/ 3286245 h 3286245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207192 w 4207192"/>
              <a:gd name="connsiteY9" fmla="*/ 3286245 h 3286245"/>
              <a:gd name="connsiteX0" fmla="*/ 4115752 w 4115752"/>
              <a:gd name="connsiteY0" fmla="*/ 3194805 h 3250050"/>
              <a:gd name="connsiteX1" fmla="*/ 4115752 w 4115752"/>
              <a:gd name="connsiteY1" fmla="*/ 1547932 h 3250050"/>
              <a:gd name="connsiteX2" fmla="*/ 4114800 w 4115752"/>
              <a:gd name="connsiteY2" fmla="*/ 1547932 h 3250050"/>
              <a:gd name="connsiteX3" fmla="*/ 4110990 w 4115752"/>
              <a:gd name="connsiteY3" fmla="*/ 1526025 h 3250050"/>
              <a:gd name="connsiteX4" fmla="*/ 2775585 w 4115752"/>
              <a:gd name="connsiteY4" fmla="*/ 32505 h 3250050"/>
              <a:gd name="connsiteX5" fmla="*/ 2101215 w 4115752"/>
              <a:gd name="connsiteY5" fmla="*/ 2428995 h 3250050"/>
              <a:gd name="connsiteX6" fmla="*/ 1255395 w 4115752"/>
              <a:gd name="connsiteY6" fmla="*/ 1303140 h 3250050"/>
              <a:gd name="connsiteX7" fmla="*/ 710565 w 4115752"/>
              <a:gd name="connsiteY7" fmla="*/ 2351842 h 3250050"/>
              <a:gd name="connsiteX8" fmla="*/ 0 w 4115752"/>
              <a:gd name="connsiteY8" fmla="*/ 3250050 h 3250050"/>
              <a:gd name="connsiteX0" fmla="*/ 4115752 w 4115752"/>
              <a:gd name="connsiteY0" fmla="*/ 1547932 h 3250050"/>
              <a:gd name="connsiteX1" fmla="*/ 4114800 w 4115752"/>
              <a:gd name="connsiteY1" fmla="*/ 1547932 h 3250050"/>
              <a:gd name="connsiteX2" fmla="*/ 4110990 w 4115752"/>
              <a:gd name="connsiteY2" fmla="*/ 1526025 h 3250050"/>
              <a:gd name="connsiteX3" fmla="*/ 2775585 w 4115752"/>
              <a:gd name="connsiteY3" fmla="*/ 32505 h 3250050"/>
              <a:gd name="connsiteX4" fmla="*/ 2101215 w 4115752"/>
              <a:gd name="connsiteY4" fmla="*/ 2428995 h 3250050"/>
              <a:gd name="connsiteX5" fmla="*/ 1255395 w 4115752"/>
              <a:gd name="connsiteY5" fmla="*/ 1303140 h 3250050"/>
              <a:gd name="connsiteX6" fmla="*/ 710565 w 4115752"/>
              <a:gd name="connsiteY6" fmla="*/ 2351842 h 3250050"/>
              <a:gd name="connsiteX7" fmla="*/ 0 w 4115752"/>
              <a:gd name="connsiteY7" fmla="*/ 3250050 h 325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5752" h="3250050">
                <a:moveTo>
                  <a:pt x="4115752" y="1547932"/>
                </a:moveTo>
                <a:lnTo>
                  <a:pt x="4114800" y="1547932"/>
                </a:lnTo>
                <a:cubicBezTo>
                  <a:pt x="4114800" y="1540312"/>
                  <a:pt x="4113847" y="1532692"/>
                  <a:pt x="4110990" y="1526025"/>
                </a:cubicBezTo>
                <a:cubicBezTo>
                  <a:pt x="4060507" y="1391722"/>
                  <a:pt x="3224212" y="-249435"/>
                  <a:pt x="2775585" y="32505"/>
                </a:cubicBezTo>
                <a:cubicBezTo>
                  <a:pt x="2375535" y="283965"/>
                  <a:pt x="2629852" y="2428995"/>
                  <a:pt x="2101215" y="2428995"/>
                </a:cubicBezTo>
                <a:cubicBezTo>
                  <a:pt x="1784985" y="2428995"/>
                  <a:pt x="1670685" y="1303140"/>
                  <a:pt x="1255395" y="1303140"/>
                </a:cubicBezTo>
                <a:cubicBezTo>
                  <a:pt x="1037272" y="1303140"/>
                  <a:pt x="710565" y="1554600"/>
                  <a:pt x="710565" y="2351842"/>
                </a:cubicBezTo>
                <a:cubicBezTo>
                  <a:pt x="710565" y="3149085"/>
                  <a:pt x="0" y="3250050"/>
                  <a:pt x="0" y="3250050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4E860F-437F-442E-898C-244A0DD5D765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F9123-1F0C-4BD2-8233-FEE5B2A466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8981-59A6-4480-80A6-5619C2201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ubtitle">
            <a:extLst>
              <a:ext uri="{FF2B5EF4-FFF2-40B4-BE49-F238E27FC236}">
                <a16:creationId xmlns:a16="http://schemas.microsoft.com/office/drawing/2014/main" id="{5302A3D4-CF60-41AF-924C-B30D3FD99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E8FCF-8FC7-49D2-9516-7662294E35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208B4-CFD5-4FAE-9519-74EFAC0B03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ED074E-AB07-44D1-8B4E-189EAEF79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01D44B-9877-40D1-B788-EE3BFD57C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FB83C35-D975-48B4-8E79-AB7A1A80D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99832" cy="66751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7E187E-6082-49C3-B795-CC4321FE39F8}"/>
              </a:ext>
            </a:extLst>
          </p:cNvPr>
          <p:cNvSpPr/>
          <p:nvPr userDrawn="1"/>
        </p:nvSpPr>
        <p:spPr>
          <a:xfrm>
            <a:off x="6671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8FBFF6A8-5ABD-4191-81E4-C9F86380A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27D1E-1708-4D17-AB85-058EE0C347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gradFill>
            <a:gsLst>
              <a:gs pos="82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</a:gra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29A18-E6EB-4081-B804-B2FCF5287D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4400" y="6678000"/>
            <a:ext cx="597600" cy="144000"/>
          </a:xfrm>
        </p:spPr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834" y="2481141"/>
            <a:ext cx="3759807" cy="1547813"/>
          </a:xfrm>
        </p:spPr>
        <p:txBody>
          <a:bodyPr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CDBDF0B-F377-47FD-9DA1-C3BDA7C1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833" y="4220102"/>
            <a:ext cx="3756943" cy="722312"/>
          </a:xfrm>
        </p:spPr>
        <p:txBody>
          <a:bodyPr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/>
        </p:nvSpPr>
        <p:spPr>
          <a:xfrm flipH="1">
            <a:off x="-1428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6992936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04150" y="1"/>
            <a:ext cx="4387850" cy="66794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5A87C21-15CD-48D8-B583-89B110156879}"/>
              </a:ext>
            </a:extLst>
          </p:cNvPr>
          <p:cNvSpPr/>
          <p:nvPr userDrawn="1"/>
        </p:nvSpPr>
        <p:spPr>
          <a:xfrm>
            <a:off x="7804351" y="0"/>
            <a:ext cx="4386221" cy="66770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6992936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7752" y="4320000"/>
            <a:ext cx="1800000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092E684-C621-4F92-A05A-A167EEF462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57037" y="4320000"/>
            <a:ext cx="1800000" cy="18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6958D132-F2A9-41E1-BDD8-067D52CE5F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7752" y="2395565"/>
            <a:ext cx="1800000" cy="18000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88FD4DB-5089-4686-B4F7-A26163146C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57037" y="2395565"/>
            <a:ext cx="1800000" cy="1800000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324023AF-AB97-4B60-86FA-5DC8DA1B5C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7752" y="471129"/>
            <a:ext cx="1800000" cy="1800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8210F231-568A-4348-B33F-9EBB4A5CF9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57037" y="471129"/>
            <a:ext cx="1800000" cy="1800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</p:spTree>
    <p:extLst>
      <p:ext uri="{BB962C8B-B14F-4D97-AF65-F5344CB8AC3E}">
        <p14:creationId xmlns:p14="http://schemas.microsoft.com/office/powerpoint/2010/main" val="24451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980000"/>
            <a:ext cx="5580000" cy="41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20000"/>
            <a:ext cx="5580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980000"/>
            <a:ext cx="5580000" cy="414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620000"/>
            <a:ext cx="5580000" cy="3600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AC535-CCE6-472A-BA3D-DDE92DFF0E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2F890-EB29-4A5B-A499-BB0FC04447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67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and Drop your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9A41AC-399F-4B25-A28A-F7679843C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E1C65CF6-B529-468F-B46C-1D1C2E71A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5845FB-DCB7-4844-B346-98986ADF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6780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7EBDA-221D-4CBD-8DBF-E03A37001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508FC-366E-44DA-80A8-28048E1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111E4563-E2FC-4D6F-B759-AB4FB77D2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799832" cy="667512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FE8913-A018-418C-99FB-2DF342B9B5A0}"/>
              </a:ext>
            </a:extLst>
          </p:cNvPr>
          <p:cNvSpPr/>
          <p:nvPr userDrawn="1"/>
        </p:nvSpPr>
        <p:spPr>
          <a:xfrm>
            <a:off x="0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AF7702AD-1968-4CE6-BC7C-02C063706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Insert or Drag and Drop your Image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862" y="3032684"/>
            <a:ext cx="3759807" cy="1547813"/>
          </a:xfrm>
        </p:spPr>
        <p:txBody>
          <a:bodyPr anchor="b"/>
          <a:lstStyle>
            <a:lvl1pPr algn="l">
              <a:lnSpc>
                <a:spcPts val="4000"/>
              </a:lnSpc>
              <a:defRPr sz="66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  <a:endParaRPr lang="en-US" dirty="0"/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 userDrawn="1"/>
        </p:nvSpPr>
        <p:spPr>
          <a:xfrm>
            <a:off x="1774391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15" name="Name">
            <a:extLst>
              <a:ext uri="{FF2B5EF4-FFF2-40B4-BE49-F238E27FC236}">
                <a16:creationId xmlns:a16="http://schemas.microsoft.com/office/drawing/2014/main" id="{B8C48821-0D90-416C-873E-50587E8A0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861" y="4741677"/>
            <a:ext cx="3756943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Email">
            <a:extLst>
              <a:ext uri="{FF2B5EF4-FFF2-40B4-BE49-F238E27FC236}">
                <a16:creationId xmlns:a16="http://schemas.microsoft.com/office/drawing/2014/main" id="{42450180-8D19-405E-97F0-2A309B58D0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8990" y="5147137"/>
            <a:ext cx="3462814" cy="252000"/>
          </a:xfrm>
        </p:spPr>
        <p:txBody>
          <a:bodyPr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Email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37F23B-0C4D-4D27-BF83-0B10D1CFFDCD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9551A1-FBAD-4CC8-AA99-F9F4D4281782}"/>
              </a:ext>
            </a:extLst>
          </p:cNvPr>
          <p:cNvSpPr/>
          <p:nvPr userDrawn="1"/>
        </p:nvSpPr>
        <p:spPr>
          <a:xfrm>
            <a:off x="7804351" y="6678000"/>
            <a:ext cx="4224296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/>
            <a:endParaRPr lang="en-US" sz="1000" noProof="1">
              <a:latin typeface="Tw Cen MT" panose="020B0602020104020603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695C6B-DBEE-447E-B106-7351E00BD0AF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A38929-6316-4332-83F8-9E95386C7C42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CC9B96F-1A0A-4B16-BDF7-48B289CD53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73200" cy="4500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38FCAA-94B1-47BD-AD46-123D3404BB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11CEA-C130-40E5-A858-8D4FE6E58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E99CE02-8616-40B2-85FF-B06E192752AB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3DF8E0-6324-45B7-8B0A-24383EF1B915}"/>
              </a:ext>
            </a:extLst>
          </p:cNvPr>
          <p:cNvSpPr/>
          <p:nvPr userDrawn="1"/>
        </p:nvSpPr>
        <p:spPr>
          <a:xfrm>
            <a:off x="7804351" y="6678000"/>
            <a:ext cx="3789833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/>
            <a:r>
              <a:rPr lang="en-US" sz="1000" noProof="1">
                <a:latin typeface="+mn-lt"/>
              </a:rPr>
              <a:t>Jens Martensson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E718F-2F10-41F1-8E9F-18DD53EF065F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83329"/>
            <a:ext cx="2378438" cy="187367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</p:spPr>
        <p:txBody>
          <a:bodyPr vert="horz" lIns="3600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400" y="6678000"/>
            <a:ext cx="597600" cy="144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</a:gradFill>
        </p:spPr>
        <p:txBody>
          <a:bodyPr vert="horz" lIns="0" tIns="0" rIns="72000" bIns="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058DB212-BFA2-403F-85EF-DFD3FF6D97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3" r:id="rId4"/>
    <p:sldLayoutId id="2147483656" r:id="rId5"/>
    <p:sldLayoutId id="2147483660" r:id="rId6"/>
    <p:sldLayoutId id="2147483661" r:id="rId7"/>
    <p:sldLayoutId id="2147483664" r:id="rId8"/>
    <p:sldLayoutId id="2147483650" r:id="rId9"/>
    <p:sldLayoutId id="2147483652" r:id="rId10"/>
    <p:sldLayoutId id="214748365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P-TECH </a:t>
            </a:r>
            <a:r>
              <a:rPr lang="en-US" i="1" dirty="0"/>
              <a:t>Summary</a:t>
            </a:r>
            <a:r>
              <a:rPr lang="en-US" dirty="0"/>
              <a:t> Data Request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Cohort 1, Classes 1 and 2</a:t>
            </a:r>
          </a:p>
          <a:p>
            <a:r>
              <a:rPr lang="en-US" noProof="1"/>
              <a:t>Cohort 2, Class 1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B17638D-56AE-48AD-96C8-EE46229C7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8" descr="space radar outline">
            <a:extLst>
              <a:ext uri="{FF2B5EF4-FFF2-40B4-BE49-F238E27FC236}">
                <a16:creationId xmlns:a16="http://schemas.microsoft.com/office/drawing/2014/main" id="{52C1AEF9-C750-45F9-AD02-5447187F5716}"/>
              </a:ext>
            </a:extLst>
          </p:cNvPr>
          <p:cNvSpPr/>
          <p:nvPr/>
        </p:nvSpPr>
        <p:spPr>
          <a:xfrm rot="16731500">
            <a:off x="10654807" y="4433342"/>
            <a:ext cx="238125" cy="238125"/>
          </a:xfrm>
          <a:custGeom>
            <a:avLst/>
            <a:gdLst>
              <a:gd name="connsiteX0" fmla="*/ 145256 w 238125"/>
              <a:gd name="connsiteY0" fmla="*/ 159538 h 238125"/>
              <a:gd name="connsiteX1" fmla="*/ 150019 w 238125"/>
              <a:gd name="connsiteY1" fmla="*/ 154775 h 238125"/>
              <a:gd name="connsiteX2" fmla="*/ 150019 w 238125"/>
              <a:gd name="connsiteY2" fmla="*/ 145250 h 238125"/>
              <a:gd name="connsiteX3" fmla="*/ 145256 w 238125"/>
              <a:gd name="connsiteY3" fmla="*/ 140488 h 238125"/>
              <a:gd name="connsiteX4" fmla="*/ 140494 w 238125"/>
              <a:gd name="connsiteY4" fmla="*/ 145250 h 238125"/>
              <a:gd name="connsiteX5" fmla="*/ 140494 w 238125"/>
              <a:gd name="connsiteY5" fmla="*/ 154775 h 238125"/>
              <a:gd name="connsiteX6" fmla="*/ 145256 w 238125"/>
              <a:gd name="connsiteY6" fmla="*/ 159538 h 238125"/>
              <a:gd name="connsiteX7" fmla="*/ 234353 w 238125"/>
              <a:gd name="connsiteY7" fmla="*/ 122828 h 238125"/>
              <a:gd name="connsiteX8" fmla="*/ 196253 w 238125"/>
              <a:gd name="connsiteY8" fmla="*/ 84728 h 238125"/>
              <a:gd name="connsiteX9" fmla="*/ 192881 w 238125"/>
              <a:gd name="connsiteY9" fmla="*/ 83338 h 238125"/>
              <a:gd name="connsiteX10" fmla="*/ 97631 w 238125"/>
              <a:gd name="connsiteY10" fmla="*/ 83338 h 238125"/>
              <a:gd name="connsiteX11" fmla="*/ 93231 w 238125"/>
              <a:gd name="connsiteY11" fmla="*/ 86281 h 238125"/>
              <a:gd name="connsiteX12" fmla="*/ 94259 w 238125"/>
              <a:gd name="connsiteY12" fmla="*/ 91472 h 238125"/>
              <a:gd name="connsiteX13" fmla="*/ 114700 w 238125"/>
              <a:gd name="connsiteY13" fmla="*/ 111913 h 238125"/>
              <a:gd name="connsiteX14" fmla="*/ 73819 w 238125"/>
              <a:gd name="connsiteY14" fmla="*/ 111913 h 238125"/>
              <a:gd name="connsiteX15" fmla="*/ 73819 w 238125"/>
              <a:gd name="connsiteY15" fmla="*/ 45238 h 238125"/>
              <a:gd name="connsiteX16" fmla="*/ 88106 w 238125"/>
              <a:gd name="connsiteY16" fmla="*/ 45238 h 238125"/>
              <a:gd name="connsiteX17" fmla="*/ 92869 w 238125"/>
              <a:gd name="connsiteY17" fmla="*/ 40475 h 238125"/>
              <a:gd name="connsiteX18" fmla="*/ 92869 w 238125"/>
              <a:gd name="connsiteY18" fmla="*/ 21425 h 238125"/>
              <a:gd name="connsiteX19" fmla="*/ 88887 w 238125"/>
              <a:gd name="connsiteY19" fmla="*/ 16729 h 238125"/>
              <a:gd name="connsiteX20" fmla="*/ 31737 w 238125"/>
              <a:gd name="connsiteY20" fmla="*/ 7204 h 238125"/>
              <a:gd name="connsiteX21" fmla="*/ 27880 w 238125"/>
              <a:gd name="connsiteY21" fmla="*/ 8271 h 238125"/>
              <a:gd name="connsiteX22" fmla="*/ 26194 w 238125"/>
              <a:gd name="connsiteY22" fmla="*/ 11900 h 238125"/>
              <a:gd name="connsiteX23" fmla="*/ 26194 w 238125"/>
              <a:gd name="connsiteY23" fmla="*/ 40475 h 238125"/>
              <a:gd name="connsiteX24" fmla="*/ 30956 w 238125"/>
              <a:gd name="connsiteY24" fmla="*/ 45238 h 238125"/>
              <a:gd name="connsiteX25" fmla="*/ 64294 w 238125"/>
              <a:gd name="connsiteY25" fmla="*/ 45238 h 238125"/>
              <a:gd name="connsiteX26" fmla="*/ 64294 w 238125"/>
              <a:gd name="connsiteY26" fmla="*/ 111913 h 238125"/>
              <a:gd name="connsiteX27" fmla="*/ 40481 w 238125"/>
              <a:gd name="connsiteY27" fmla="*/ 111913 h 238125"/>
              <a:gd name="connsiteX28" fmla="*/ 26194 w 238125"/>
              <a:gd name="connsiteY28" fmla="*/ 126200 h 238125"/>
              <a:gd name="connsiteX29" fmla="*/ 26194 w 238125"/>
              <a:gd name="connsiteY29" fmla="*/ 164300 h 238125"/>
              <a:gd name="connsiteX30" fmla="*/ 40481 w 238125"/>
              <a:gd name="connsiteY30" fmla="*/ 178588 h 238125"/>
              <a:gd name="connsiteX31" fmla="*/ 76610 w 238125"/>
              <a:gd name="connsiteY31" fmla="*/ 178588 h 238125"/>
              <a:gd name="connsiteX32" fmla="*/ 52769 w 238125"/>
              <a:gd name="connsiteY32" fmla="*/ 202429 h 238125"/>
              <a:gd name="connsiteX33" fmla="*/ 30956 w 238125"/>
              <a:gd name="connsiteY33" fmla="*/ 188113 h 238125"/>
              <a:gd name="connsiteX34" fmla="*/ 7144 w 238125"/>
              <a:gd name="connsiteY34" fmla="*/ 211925 h 238125"/>
              <a:gd name="connsiteX35" fmla="*/ 30956 w 238125"/>
              <a:gd name="connsiteY35" fmla="*/ 235738 h 238125"/>
              <a:gd name="connsiteX36" fmla="*/ 54550 w 238125"/>
              <a:gd name="connsiteY36" fmla="*/ 214116 h 238125"/>
              <a:gd name="connsiteX37" fmla="*/ 90078 w 238125"/>
              <a:gd name="connsiteY37" fmla="*/ 178588 h 238125"/>
              <a:gd name="connsiteX38" fmla="*/ 111919 w 238125"/>
              <a:gd name="connsiteY38" fmla="*/ 178588 h 238125"/>
              <a:gd name="connsiteX39" fmla="*/ 111919 w 238125"/>
              <a:gd name="connsiteY39" fmla="*/ 188598 h 238125"/>
              <a:gd name="connsiteX40" fmla="*/ 92869 w 238125"/>
              <a:gd name="connsiteY40" fmla="*/ 211925 h 238125"/>
              <a:gd name="connsiteX41" fmla="*/ 116681 w 238125"/>
              <a:gd name="connsiteY41" fmla="*/ 235738 h 238125"/>
              <a:gd name="connsiteX42" fmla="*/ 140494 w 238125"/>
              <a:gd name="connsiteY42" fmla="*/ 211925 h 238125"/>
              <a:gd name="connsiteX43" fmla="*/ 121444 w 238125"/>
              <a:gd name="connsiteY43" fmla="*/ 188598 h 238125"/>
              <a:gd name="connsiteX44" fmla="*/ 121444 w 238125"/>
              <a:gd name="connsiteY44" fmla="*/ 178588 h 238125"/>
              <a:gd name="connsiteX45" fmla="*/ 143275 w 238125"/>
              <a:gd name="connsiteY45" fmla="*/ 178588 h 238125"/>
              <a:gd name="connsiteX46" fmla="*/ 178813 w 238125"/>
              <a:gd name="connsiteY46" fmla="*/ 214125 h 238125"/>
              <a:gd name="connsiteX47" fmla="*/ 202406 w 238125"/>
              <a:gd name="connsiteY47" fmla="*/ 235738 h 238125"/>
              <a:gd name="connsiteX48" fmla="*/ 226219 w 238125"/>
              <a:gd name="connsiteY48" fmla="*/ 211925 h 238125"/>
              <a:gd name="connsiteX49" fmla="*/ 202406 w 238125"/>
              <a:gd name="connsiteY49" fmla="*/ 188113 h 238125"/>
              <a:gd name="connsiteX50" fmla="*/ 180594 w 238125"/>
              <a:gd name="connsiteY50" fmla="*/ 202438 h 238125"/>
              <a:gd name="connsiteX51" fmla="*/ 156743 w 238125"/>
              <a:gd name="connsiteY51" fmla="*/ 178588 h 238125"/>
              <a:gd name="connsiteX52" fmla="*/ 192881 w 238125"/>
              <a:gd name="connsiteY52" fmla="*/ 178588 h 238125"/>
              <a:gd name="connsiteX53" fmla="*/ 207169 w 238125"/>
              <a:gd name="connsiteY53" fmla="*/ 164300 h 238125"/>
              <a:gd name="connsiteX54" fmla="*/ 207169 w 238125"/>
              <a:gd name="connsiteY54" fmla="*/ 130963 h 238125"/>
              <a:gd name="connsiteX55" fmla="*/ 230981 w 238125"/>
              <a:gd name="connsiteY55" fmla="*/ 130963 h 238125"/>
              <a:gd name="connsiteX56" fmla="*/ 235382 w 238125"/>
              <a:gd name="connsiteY56" fmla="*/ 128019 h 238125"/>
              <a:gd name="connsiteX57" fmla="*/ 234353 w 238125"/>
              <a:gd name="connsiteY57" fmla="*/ 122828 h 238125"/>
              <a:gd name="connsiteX58" fmla="*/ 45244 w 238125"/>
              <a:gd name="connsiteY58" fmla="*/ 211935 h 238125"/>
              <a:gd name="connsiteX59" fmla="*/ 30956 w 238125"/>
              <a:gd name="connsiteY59" fmla="*/ 226213 h 238125"/>
              <a:gd name="connsiteX60" fmla="*/ 16669 w 238125"/>
              <a:gd name="connsiteY60" fmla="*/ 211925 h 238125"/>
              <a:gd name="connsiteX61" fmla="*/ 30956 w 238125"/>
              <a:gd name="connsiteY61" fmla="*/ 197638 h 238125"/>
              <a:gd name="connsiteX62" fmla="*/ 45244 w 238125"/>
              <a:gd name="connsiteY62" fmla="*/ 211925 h 238125"/>
              <a:gd name="connsiteX63" fmla="*/ 45244 w 238125"/>
              <a:gd name="connsiteY63" fmla="*/ 211935 h 238125"/>
              <a:gd name="connsiteX64" fmla="*/ 202406 w 238125"/>
              <a:gd name="connsiteY64" fmla="*/ 197638 h 238125"/>
              <a:gd name="connsiteX65" fmla="*/ 216694 w 238125"/>
              <a:gd name="connsiteY65" fmla="*/ 211925 h 238125"/>
              <a:gd name="connsiteX66" fmla="*/ 202406 w 238125"/>
              <a:gd name="connsiteY66" fmla="*/ 226213 h 238125"/>
              <a:gd name="connsiteX67" fmla="*/ 188119 w 238125"/>
              <a:gd name="connsiteY67" fmla="*/ 211925 h 238125"/>
              <a:gd name="connsiteX68" fmla="*/ 202406 w 238125"/>
              <a:gd name="connsiteY68" fmla="*/ 197638 h 238125"/>
              <a:gd name="connsiteX69" fmla="*/ 109128 w 238125"/>
              <a:gd name="connsiteY69" fmla="*/ 92863 h 238125"/>
              <a:gd name="connsiteX70" fmla="*/ 143275 w 238125"/>
              <a:gd name="connsiteY70" fmla="*/ 92863 h 238125"/>
              <a:gd name="connsiteX71" fmla="*/ 171850 w 238125"/>
              <a:gd name="connsiteY71" fmla="*/ 121438 h 238125"/>
              <a:gd name="connsiteX72" fmla="*/ 137703 w 238125"/>
              <a:gd name="connsiteY72" fmla="*/ 121438 h 238125"/>
              <a:gd name="connsiteX73" fmla="*/ 109128 w 238125"/>
              <a:gd name="connsiteY73" fmla="*/ 92863 h 238125"/>
              <a:gd name="connsiteX74" fmla="*/ 35719 w 238125"/>
              <a:gd name="connsiteY74" fmla="*/ 35713 h 238125"/>
              <a:gd name="connsiteX75" fmla="*/ 35719 w 238125"/>
              <a:gd name="connsiteY75" fmla="*/ 17520 h 238125"/>
              <a:gd name="connsiteX76" fmla="*/ 83344 w 238125"/>
              <a:gd name="connsiteY76" fmla="*/ 25454 h 238125"/>
              <a:gd name="connsiteX77" fmla="*/ 83344 w 238125"/>
              <a:gd name="connsiteY77" fmla="*/ 35713 h 238125"/>
              <a:gd name="connsiteX78" fmla="*/ 35719 w 238125"/>
              <a:gd name="connsiteY78" fmla="*/ 35713 h 238125"/>
              <a:gd name="connsiteX79" fmla="*/ 130969 w 238125"/>
              <a:gd name="connsiteY79" fmla="*/ 211925 h 238125"/>
              <a:gd name="connsiteX80" fmla="*/ 116681 w 238125"/>
              <a:gd name="connsiteY80" fmla="*/ 226213 h 238125"/>
              <a:gd name="connsiteX81" fmla="*/ 102394 w 238125"/>
              <a:gd name="connsiteY81" fmla="*/ 211925 h 238125"/>
              <a:gd name="connsiteX82" fmla="*/ 116681 w 238125"/>
              <a:gd name="connsiteY82" fmla="*/ 197638 h 238125"/>
              <a:gd name="connsiteX83" fmla="*/ 130969 w 238125"/>
              <a:gd name="connsiteY83" fmla="*/ 211925 h 238125"/>
              <a:gd name="connsiteX84" fmla="*/ 197644 w 238125"/>
              <a:gd name="connsiteY84" fmla="*/ 164300 h 238125"/>
              <a:gd name="connsiteX85" fmla="*/ 192881 w 238125"/>
              <a:gd name="connsiteY85" fmla="*/ 169063 h 238125"/>
              <a:gd name="connsiteX86" fmla="*/ 40481 w 238125"/>
              <a:gd name="connsiteY86" fmla="*/ 169063 h 238125"/>
              <a:gd name="connsiteX87" fmla="*/ 35719 w 238125"/>
              <a:gd name="connsiteY87" fmla="*/ 164300 h 238125"/>
              <a:gd name="connsiteX88" fmla="*/ 35719 w 238125"/>
              <a:gd name="connsiteY88" fmla="*/ 126200 h 238125"/>
              <a:gd name="connsiteX89" fmla="*/ 40481 w 238125"/>
              <a:gd name="connsiteY89" fmla="*/ 121438 h 238125"/>
              <a:gd name="connsiteX90" fmla="*/ 124225 w 238125"/>
              <a:gd name="connsiteY90" fmla="*/ 121438 h 238125"/>
              <a:gd name="connsiteX91" fmla="*/ 132359 w 238125"/>
              <a:gd name="connsiteY91" fmla="*/ 129572 h 238125"/>
              <a:gd name="connsiteX92" fmla="*/ 135731 w 238125"/>
              <a:gd name="connsiteY92" fmla="*/ 130963 h 238125"/>
              <a:gd name="connsiteX93" fmla="*/ 197644 w 238125"/>
              <a:gd name="connsiteY93" fmla="*/ 130963 h 238125"/>
              <a:gd name="connsiteX94" fmla="*/ 197644 w 238125"/>
              <a:gd name="connsiteY94" fmla="*/ 164300 h 238125"/>
              <a:gd name="connsiteX95" fmla="*/ 185318 w 238125"/>
              <a:gd name="connsiteY95" fmla="*/ 121438 h 238125"/>
              <a:gd name="connsiteX96" fmla="*/ 156743 w 238125"/>
              <a:gd name="connsiteY96" fmla="*/ 92863 h 238125"/>
              <a:gd name="connsiteX97" fmla="*/ 190910 w 238125"/>
              <a:gd name="connsiteY97" fmla="*/ 92863 h 238125"/>
              <a:gd name="connsiteX98" fmla="*/ 219485 w 238125"/>
              <a:gd name="connsiteY98" fmla="*/ 121438 h 238125"/>
              <a:gd name="connsiteX99" fmla="*/ 185318 w 238125"/>
              <a:gd name="connsiteY99" fmla="*/ 121438 h 238125"/>
              <a:gd name="connsiteX100" fmla="*/ 164306 w 238125"/>
              <a:gd name="connsiteY100" fmla="*/ 159538 h 238125"/>
              <a:gd name="connsiteX101" fmla="*/ 169069 w 238125"/>
              <a:gd name="connsiteY101" fmla="*/ 154775 h 238125"/>
              <a:gd name="connsiteX102" fmla="*/ 169069 w 238125"/>
              <a:gd name="connsiteY102" fmla="*/ 145250 h 238125"/>
              <a:gd name="connsiteX103" fmla="*/ 164306 w 238125"/>
              <a:gd name="connsiteY103" fmla="*/ 140488 h 238125"/>
              <a:gd name="connsiteX104" fmla="*/ 159544 w 238125"/>
              <a:gd name="connsiteY104" fmla="*/ 145250 h 238125"/>
              <a:gd name="connsiteX105" fmla="*/ 159544 w 238125"/>
              <a:gd name="connsiteY105" fmla="*/ 154775 h 238125"/>
              <a:gd name="connsiteX106" fmla="*/ 164306 w 238125"/>
              <a:gd name="connsiteY106" fmla="*/ 159538 h 238125"/>
              <a:gd name="connsiteX107" fmla="*/ 78581 w 238125"/>
              <a:gd name="connsiteY107" fmla="*/ 130963 h 238125"/>
              <a:gd name="connsiteX108" fmla="*/ 50006 w 238125"/>
              <a:gd name="connsiteY108" fmla="*/ 130963 h 238125"/>
              <a:gd name="connsiteX109" fmla="*/ 45244 w 238125"/>
              <a:gd name="connsiteY109" fmla="*/ 135725 h 238125"/>
              <a:gd name="connsiteX110" fmla="*/ 45244 w 238125"/>
              <a:gd name="connsiteY110" fmla="*/ 154775 h 238125"/>
              <a:gd name="connsiteX111" fmla="*/ 50006 w 238125"/>
              <a:gd name="connsiteY111" fmla="*/ 159538 h 238125"/>
              <a:gd name="connsiteX112" fmla="*/ 78581 w 238125"/>
              <a:gd name="connsiteY112" fmla="*/ 159538 h 238125"/>
              <a:gd name="connsiteX113" fmla="*/ 83344 w 238125"/>
              <a:gd name="connsiteY113" fmla="*/ 154775 h 238125"/>
              <a:gd name="connsiteX114" fmla="*/ 83344 w 238125"/>
              <a:gd name="connsiteY114" fmla="*/ 135725 h 238125"/>
              <a:gd name="connsiteX115" fmla="*/ 78581 w 238125"/>
              <a:gd name="connsiteY115" fmla="*/ 130963 h 238125"/>
              <a:gd name="connsiteX116" fmla="*/ 73819 w 238125"/>
              <a:gd name="connsiteY116" fmla="*/ 150013 h 238125"/>
              <a:gd name="connsiteX117" fmla="*/ 54769 w 238125"/>
              <a:gd name="connsiteY117" fmla="*/ 150013 h 238125"/>
              <a:gd name="connsiteX118" fmla="*/ 54769 w 238125"/>
              <a:gd name="connsiteY118" fmla="*/ 140488 h 238125"/>
              <a:gd name="connsiteX119" fmla="*/ 73819 w 238125"/>
              <a:gd name="connsiteY119" fmla="*/ 140488 h 238125"/>
              <a:gd name="connsiteX120" fmla="*/ 73819 w 238125"/>
              <a:gd name="connsiteY120" fmla="*/ 150013 h 238125"/>
              <a:gd name="connsiteX121" fmla="*/ 183356 w 238125"/>
              <a:gd name="connsiteY121" fmla="*/ 159538 h 238125"/>
              <a:gd name="connsiteX122" fmla="*/ 188119 w 238125"/>
              <a:gd name="connsiteY122" fmla="*/ 154775 h 238125"/>
              <a:gd name="connsiteX123" fmla="*/ 188119 w 238125"/>
              <a:gd name="connsiteY123" fmla="*/ 145250 h 238125"/>
              <a:gd name="connsiteX124" fmla="*/ 183356 w 238125"/>
              <a:gd name="connsiteY124" fmla="*/ 140488 h 238125"/>
              <a:gd name="connsiteX125" fmla="*/ 178594 w 238125"/>
              <a:gd name="connsiteY125" fmla="*/ 145250 h 238125"/>
              <a:gd name="connsiteX126" fmla="*/ 178594 w 238125"/>
              <a:gd name="connsiteY126" fmla="*/ 154775 h 238125"/>
              <a:gd name="connsiteX127" fmla="*/ 183356 w 238125"/>
              <a:gd name="connsiteY127" fmla="*/ 159538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38125" h="238125">
                <a:moveTo>
                  <a:pt x="145256" y="159538"/>
                </a:moveTo>
                <a:cubicBezTo>
                  <a:pt x="147885" y="159538"/>
                  <a:pt x="150019" y="157404"/>
                  <a:pt x="150019" y="154775"/>
                </a:cubicBezTo>
                <a:lnTo>
                  <a:pt x="150019" y="145250"/>
                </a:lnTo>
                <a:cubicBezTo>
                  <a:pt x="150019" y="142621"/>
                  <a:pt x="147885" y="140488"/>
                  <a:pt x="145256" y="140488"/>
                </a:cubicBezTo>
                <a:cubicBezTo>
                  <a:pt x="142627" y="140488"/>
                  <a:pt x="140494" y="142621"/>
                  <a:pt x="140494" y="145250"/>
                </a:cubicBezTo>
                <a:lnTo>
                  <a:pt x="140494" y="154775"/>
                </a:lnTo>
                <a:cubicBezTo>
                  <a:pt x="140494" y="157404"/>
                  <a:pt x="142627" y="159538"/>
                  <a:pt x="145256" y="159538"/>
                </a:cubicBezTo>
                <a:close/>
                <a:moveTo>
                  <a:pt x="234353" y="122828"/>
                </a:moveTo>
                <a:lnTo>
                  <a:pt x="196253" y="84728"/>
                </a:lnTo>
                <a:cubicBezTo>
                  <a:pt x="195358" y="83842"/>
                  <a:pt x="194148" y="83338"/>
                  <a:pt x="192881" y="83338"/>
                </a:cubicBezTo>
                <a:lnTo>
                  <a:pt x="97631" y="83338"/>
                </a:lnTo>
                <a:cubicBezTo>
                  <a:pt x="95707" y="83338"/>
                  <a:pt x="93964" y="84500"/>
                  <a:pt x="93231" y="86281"/>
                </a:cubicBezTo>
                <a:cubicBezTo>
                  <a:pt x="92488" y="88062"/>
                  <a:pt x="92897" y="90110"/>
                  <a:pt x="94259" y="91472"/>
                </a:cubicBezTo>
                <a:lnTo>
                  <a:pt x="114700" y="111913"/>
                </a:lnTo>
                <a:lnTo>
                  <a:pt x="73819" y="111913"/>
                </a:lnTo>
                <a:lnTo>
                  <a:pt x="73819" y="45238"/>
                </a:lnTo>
                <a:lnTo>
                  <a:pt x="88106" y="45238"/>
                </a:lnTo>
                <a:cubicBezTo>
                  <a:pt x="90735" y="45238"/>
                  <a:pt x="92869" y="43104"/>
                  <a:pt x="92869" y="40475"/>
                </a:cubicBezTo>
                <a:lnTo>
                  <a:pt x="92869" y="21425"/>
                </a:lnTo>
                <a:cubicBezTo>
                  <a:pt x="92869" y="19101"/>
                  <a:pt x="91183" y="17110"/>
                  <a:pt x="88887" y="16729"/>
                </a:cubicBezTo>
                <a:lnTo>
                  <a:pt x="31737" y="7204"/>
                </a:lnTo>
                <a:cubicBezTo>
                  <a:pt x="30375" y="6985"/>
                  <a:pt x="28946" y="7366"/>
                  <a:pt x="27880" y="8271"/>
                </a:cubicBezTo>
                <a:cubicBezTo>
                  <a:pt x="26803" y="9166"/>
                  <a:pt x="26194" y="10500"/>
                  <a:pt x="26194" y="11900"/>
                </a:cubicBezTo>
                <a:lnTo>
                  <a:pt x="26194" y="40475"/>
                </a:lnTo>
                <a:cubicBezTo>
                  <a:pt x="26194" y="43104"/>
                  <a:pt x="28327" y="45238"/>
                  <a:pt x="30956" y="45238"/>
                </a:cubicBezTo>
                <a:lnTo>
                  <a:pt x="64294" y="45238"/>
                </a:lnTo>
                <a:lnTo>
                  <a:pt x="64294" y="111913"/>
                </a:lnTo>
                <a:lnTo>
                  <a:pt x="40481" y="111913"/>
                </a:lnTo>
                <a:cubicBezTo>
                  <a:pt x="32604" y="111913"/>
                  <a:pt x="26194" y="118323"/>
                  <a:pt x="26194" y="126200"/>
                </a:cubicBezTo>
                <a:lnTo>
                  <a:pt x="26194" y="164300"/>
                </a:lnTo>
                <a:cubicBezTo>
                  <a:pt x="26194" y="172177"/>
                  <a:pt x="32604" y="178588"/>
                  <a:pt x="40481" y="178588"/>
                </a:cubicBezTo>
                <a:lnTo>
                  <a:pt x="76610" y="178588"/>
                </a:lnTo>
                <a:lnTo>
                  <a:pt x="52769" y="202429"/>
                </a:lnTo>
                <a:cubicBezTo>
                  <a:pt x="49082" y="194018"/>
                  <a:pt x="40700" y="188113"/>
                  <a:pt x="30956" y="188113"/>
                </a:cubicBezTo>
                <a:cubicBezTo>
                  <a:pt x="17831" y="188113"/>
                  <a:pt x="7144" y="198800"/>
                  <a:pt x="7144" y="211925"/>
                </a:cubicBezTo>
                <a:cubicBezTo>
                  <a:pt x="7144" y="225050"/>
                  <a:pt x="17831" y="235738"/>
                  <a:pt x="30956" y="235738"/>
                </a:cubicBezTo>
                <a:cubicBezTo>
                  <a:pt x="43329" y="235738"/>
                  <a:pt x="53416" y="226203"/>
                  <a:pt x="54550" y="214116"/>
                </a:cubicBezTo>
                <a:lnTo>
                  <a:pt x="90078" y="178588"/>
                </a:lnTo>
                <a:lnTo>
                  <a:pt x="111919" y="178588"/>
                </a:lnTo>
                <a:lnTo>
                  <a:pt x="111919" y="188598"/>
                </a:lnTo>
                <a:cubicBezTo>
                  <a:pt x="101060" y="190808"/>
                  <a:pt x="92869" y="200428"/>
                  <a:pt x="92869" y="211925"/>
                </a:cubicBezTo>
                <a:cubicBezTo>
                  <a:pt x="92869" y="225050"/>
                  <a:pt x="103556" y="235738"/>
                  <a:pt x="116681" y="235738"/>
                </a:cubicBezTo>
                <a:cubicBezTo>
                  <a:pt x="129807" y="235738"/>
                  <a:pt x="140494" y="225050"/>
                  <a:pt x="140494" y="211925"/>
                </a:cubicBezTo>
                <a:cubicBezTo>
                  <a:pt x="140494" y="200428"/>
                  <a:pt x="132293" y="190808"/>
                  <a:pt x="121444" y="188598"/>
                </a:cubicBezTo>
                <a:lnTo>
                  <a:pt x="121444" y="178588"/>
                </a:lnTo>
                <a:lnTo>
                  <a:pt x="143275" y="178588"/>
                </a:lnTo>
                <a:lnTo>
                  <a:pt x="178813" y="214125"/>
                </a:lnTo>
                <a:cubicBezTo>
                  <a:pt x="179946" y="226203"/>
                  <a:pt x="190033" y="235738"/>
                  <a:pt x="202406" y="235738"/>
                </a:cubicBezTo>
                <a:cubicBezTo>
                  <a:pt x="215532" y="235738"/>
                  <a:pt x="226219" y="225050"/>
                  <a:pt x="226219" y="211925"/>
                </a:cubicBezTo>
                <a:cubicBezTo>
                  <a:pt x="226219" y="198800"/>
                  <a:pt x="215532" y="188113"/>
                  <a:pt x="202406" y="188113"/>
                </a:cubicBezTo>
                <a:cubicBezTo>
                  <a:pt x="192653" y="188113"/>
                  <a:pt x="184271" y="194028"/>
                  <a:pt x="180594" y="202438"/>
                </a:cubicBezTo>
                <a:lnTo>
                  <a:pt x="156743" y="178588"/>
                </a:lnTo>
                <a:lnTo>
                  <a:pt x="192881" y="178588"/>
                </a:lnTo>
                <a:cubicBezTo>
                  <a:pt x="200758" y="178588"/>
                  <a:pt x="207169" y="172177"/>
                  <a:pt x="207169" y="164300"/>
                </a:cubicBezTo>
                <a:lnTo>
                  <a:pt x="207169" y="130963"/>
                </a:lnTo>
                <a:lnTo>
                  <a:pt x="230981" y="130963"/>
                </a:lnTo>
                <a:cubicBezTo>
                  <a:pt x="232905" y="130963"/>
                  <a:pt x="234648" y="129800"/>
                  <a:pt x="235382" y="128019"/>
                </a:cubicBezTo>
                <a:cubicBezTo>
                  <a:pt x="236125" y="126238"/>
                  <a:pt x="235715" y="124190"/>
                  <a:pt x="234353" y="122828"/>
                </a:cubicBezTo>
                <a:close/>
                <a:moveTo>
                  <a:pt x="45244" y="211935"/>
                </a:moveTo>
                <a:cubicBezTo>
                  <a:pt x="45234" y="219802"/>
                  <a:pt x="38824" y="226213"/>
                  <a:pt x="30956" y="226213"/>
                </a:cubicBezTo>
                <a:cubicBezTo>
                  <a:pt x="23079" y="226213"/>
                  <a:pt x="16669" y="219802"/>
                  <a:pt x="16669" y="211925"/>
                </a:cubicBezTo>
                <a:cubicBezTo>
                  <a:pt x="16669" y="204048"/>
                  <a:pt x="23079" y="197638"/>
                  <a:pt x="30956" y="197638"/>
                </a:cubicBezTo>
                <a:cubicBezTo>
                  <a:pt x="38833" y="197638"/>
                  <a:pt x="45244" y="204048"/>
                  <a:pt x="45244" y="211925"/>
                </a:cubicBezTo>
                <a:cubicBezTo>
                  <a:pt x="45244" y="211925"/>
                  <a:pt x="45244" y="211925"/>
                  <a:pt x="45244" y="211935"/>
                </a:cubicBezTo>
                <a:close/>
                <a:moveTo>
                  <a:pt x="202406" y="197638"/>
                </a:moveTo>
                <a:cubicBezTo>
                  <a:pt x="210283" y="197638"/>
                  <a:pt x="216694" y="204048"/>
                  <a:pt x="216694" y="211925"/>
                </a:cubicBezTo>
                <a:cubicBezTo>
                  <a:pt x="216694" y="219802"/>
                  <a:pt x="210283" y="226213"/>
                  <a:pt x="202406" y="226213"/>
                </a:cubicBezTo>
                <a:cubicBezTo>
                  <a:pt x="194529" y="226213"/>
                  <a:pt x="188119" y="219802"/>
                  <a:pt x="188119" y="211925"/>
                </a:cubicBezTo>
                <a:cubicBezTo>
                  <a:pt x="188119" y="204048"/>
                  <a:pt x="194529" y="197638"/>
                  <a:pt x="202406" y="197638"/>
                </a:cubicBezTo>
                <a:close/>
                <a:moveTo>
                  <a:pt x="109128" y="92863"/>
                </a:moveTo>
                <a:lnTo>
                  <a:pt x="143275" y="92863"/>
                </a:lnTo>
                <a:lnTo>
                  <a:pt x="171850" y="121438"/>
                </a:lnTo>
                <a:lnTo>
                  <a:pt x="137703" y="121438"/>
                </a:lnTo>
                <a:lnTo>
                  <a:pt x="109128" y="92863"/>
                </a:lnTo>
                <a:close/>
                <a:moveTo>
                  <a:pt x="35719" y="35713"/>
                </a:moveTo>
                <a:lnTo>
                  <a:pt x="35719" y="17520"/>
                </a:lnTo>
                <a:lnTo>
                  <a:pt x="83344" y="25454"/>
                </a:lnTo>
                <a:lnTo>
                  <a:pt x="83344" y="35713"/>
                </a:lnTo>
                <a:lnTo>
                  <a:pt x="35719" y="35713"/>
                </a:lnTo>
                <a:close/>
                <a:moveTo>
                  <a:pt x="130969" y="211925"/>
                </a:moveTo>
                <a:cubicBezTo>
                  <a:pt x="130969" y="219802"/>
                  <a:pt x="124558" y="226213"/>
                  <a:pt x="116681" y="226213"/>
                </a:cubicBezTo>
                <a:cubicBezTo>
                  <a:pt x="108804" y="226213"/>
                  <a:pt x="102394" y="219802"/>
                  <a:pt x="102394" y="211925"/>
                </a:cubicBezTo>
                <a:cubicBezTo>
                  <a:pt x="102394" y="204048"/>
                  <a:pt x="108804" y="197638"/>
                  <a:pt x="116681" y="197638"/>
                </a:cubicBezTo>
                <a:cubicBezTo>
                  <a:pt x="124558" y="197638"/>
                  <a:pt x="130969" y="204048"/>
                  <a:pt x="130969" y="211925"/>
                </a:cubicBezTo>
                <a:close/>
                <a:moveTo>
                  <a:pt x="197644" y="164300"/>
                </a:moveTo>
                <a:cubicBezTo>
                  <a:pt x="197644" y="166929"/>
                  <a:pt x="195510" y="169063"/>
                  <a:pt x="192881" y="169063"/>
                </a:cubicBezTo>
                <a:lnTo>
                  <a:pt x="40481" y="169063"/>
                </a:lnTo>
                <a:cubicBezTo>
                  <a:pt x="37852" y="169063"/>
                  <a:pt x="35719" y="166929"/>
                  <a:pt x="35719" y="164300"/>
                </a:cubicBezTo>
                <a:lnTo>
                  <a:pt x="35719" y="126200"/>
                </a:lnTo>
                <a:cubicBezTo>
                  <a:pt x="35719" y="123571"/>
                  <a:pt x="37852" y="121438"/>
                  <a:pt x="40481" y="121438"/>
                </a:cubicBezTo>
                <a:lnTo>
                  <a:pt x="124225" y="121438"/>
                </a:lnTo>
                <a:lnTo>
                  <a:pt x="132359" y="129572"/>
                </a:lnTo>
                <a:cubicBezTo>
                  <a:pt x="133255" y="130458"/>
                  <a:pt x="134464" y="130963"/>
                  <a:pt x="135731" y="130963"/>
                </a:cubicBezTo>
                <a:lnTo>
                  <a:pt x="197644" y="130963"/>
                </a:lnTo>
                <a:lnTo>
                  <a:pt x="197644" y="164300"/>
                </a:lnTo>
                <a:close/>
                <a:moveTo>
                  <a:pt x="185318" y="121438"/>
                </a:moveTo>
                <a:lnTo>
                  <a:pt x="156743" y="92863"/>
                </a:lnTo>
                <a:lnTo>
                  <a:pt x="190910" y="92863"/>
                </a:lnTo>
                <a:lnTo>
                  <a:pt x="219485" y="121438"/>
                </a:lnTo>
                <a:lnTo>
                  <a:pt x="185318" y="121438"/>
                </a:lnTo>
                <a:close/>
                <a:moveTo>
                  <a:pt x="164306" y="159538"/>
                </a:moveTo>
                <a:cubicBezTo>
                  <a:pt x="166935" y="159538"/>
                  <a:pt x="169069" y="157404"/>
                  <a:pt x="169069" y="154775"/>
                </a:cubicBezTo>
                <a:lnTo>
                  <a:pt x="169069" y="145250"/>
                </a:lnTo>
                <a:cubicBezTo>
                  <a:pt x="169069" y="142621"/>
                  <a:pt x="166935" y="140488"/>
                  <a:pt x="164306" y="140488"/>
                </a:cubicBezTo>
                <a:cubicBezTo>
                  <a:pt x="161677" y="140488"/>
                  <a:pt x="159544" y="142621"/>
                  <a:pt x="159544" y="145250"/>
                </a:cubicBezTo>
                <a:lnTo>
                  <a:pt x="159544" y="154775"/>
                </a:lnTo>
                <a:cubicBezTo>
                  <a:pt x="159544" y="157404"/>
                  <a:pt x="161677" y="159538"/>
                  <a:pt x="164306" y="159538"/>
                </a:cubicBezTo>
                <a:close/>
                <a:moveTo>
                  <a:pt x="78581" y="130963"/>
                </a:moveTo>
                <a:lnTo>
                  <a:pt x="50006" y="130963"/>
                </a:lnTo>
                <a:cubicBezTo>
                  <a:pt x="47377" y="130963"/>
                  <a:pt x="45244" y="133096"/>
                  <a:pt x="45244" y="135725"/>
                </a:cubicBezTo>
                <a:lnTo>
                  <a:pt x="45244" y="154775"/>
                </a:lnTo>
                <a:cubicBezTo>
                  <a:pt x="45244" y="157404"/>
                  <a:pt x="47377" y="159538"/>
                  <a:pt x="50006" y="159538"/>
                </a:cubicBezTo>
                <a:lnTo>
                  <a:pt x="78581" y="159538"/>
                </a:lnTo>
                <a:cubicBezTo>
                  <a:pt x="81210" y="159538"/>
                  <a:pt x="83344" y="157404"/>
                  <a:pt x="83344" y="154775"/>
                </a:cubicBezTo>
                <a:lnTo>
                  <a:pt x="83344" y="135725"/>
                </a:lnTo>
                <a:cubicBezTo>
                  <a:pt x="83344" y="133096"/>
                  <a:pt x="81210" y="130963"/>
                  <a:pt x="78581" y="130963"/>
                </a:cubicBezTo>
                <a:close/>
                <a:moveTo>
                  <a:pt x="73819" y="150013"/>
                </a:moveTo>
                <a:lnTo>
                  <a:pt x="54769" y="150013"/>
                </a:lnTo>
                <a:lnTo>
                  <a:pt x="54769" y="140488"/>
                </a:lnTo>
                <a:lnTo>
                  <a:pt x="73819" y="140488"/>
                </a:lnTo>
                <a:lnTo>
                  <a:pt x="73819" y="150013"/>
                </a:lnTo>
                <a:close/>
                <a:moveTo>
                  <a:pt x="183356" y="159538"/>
                </a:moveTo>
                <a:cubicBezTo>
                  <a:pt x="185985" y="159538"/>
                  <a:pt x="188119" y="157404"/>
                  <a:pt x="188119" y="154775"/>
                </a:cubicBezTo>
                <a:lnTo>
                  <a:pt x="188119" y="145250"/>
                </a:lnTo>
                <a:cubicBezTo>
                  <a:pt x="188119" y="142621"/>
                  <a:pt x="185985" y="140488"/>
                  <a:pt x="183356" y="140488"/>
                </a:cubicBezTo>
                <a:cubicBezTo>
                  <a:pt x="180727" y="140488"/>
                  <a:pt x="178594" y="142621"/>
                  <a:pt x="178594" y="145250"/>
                </a:cubicBezTo>
                <a:lnTo>
                  <a:pt x="178594" y="154775"/>
                </a:lnTo>
                <a:cubicBezTo>
                  <a:pt x="178594" y="157404"/>
                  <a:pt x="180727" y="159538"/>
                  <a:pt x="183356" y="1595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2EAB7FB-AEBA-41BC-B1D7-A4B080684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-11284" y="0"/>
            <a:ext cx="7815636" cy="6669248"/>
          </a:xfr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4974" y="920789"/>
            <a:ext cx="3759807" cy="1547813"/>
          </a:xfrm>
        </p:spPr>
        <p:txBody>
          <a:bodyPr/>
          <a:lstStyle/>
          <a:p>
            <a:r>
              <a:rPr lang="en-US" dirty="0"/>
              <a:t>Summary Data Query Using Online Forms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1387" y="2914115"/>
            <a:ext cx="3756943" cy="722312"/>
          </a:xfrm>
        </p:spPr>
        <p:txBody>
          <a:bodyPr/>
          <a:lstStyle/>
          <a:p>
            <a:r>
              <a:rPr lang="en-US" dirty="0"/>
              <a:t>Separate Forms for:</a:t>
            </a:r>
          </a:p>
          <a:p>
            <a:r>
              <a:rPr lang="en-US" dirty="0"/>
              <a:t>Cohort 1, Class 1, </a:t>
            </a:r>
          </a:p>
          <a:p>
            <a:r>
              <a:rPr lang="en-US" dirty="0"/>
              <a:t>Cohort 1, Class 2, 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Cohort 2, Class 1</a:t>
            </a:r>
            <a:endParaRPr lang="en-US" noProof="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C384BA-0032-4FE7-AC29-2F9F93197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446471" y="5397727"/>
            <a:ext cx="253691" cy="277340"/>
            <a:chOff x="5698331" y="2974181"/>
            <a:chExt cx="781050" cy="853859"/>
          </a:xfrm>
          <a:solidFill>
            <a:schemeClr val="bg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5C429C1-62E8-4B3E-A0C7-6003B138652C}"/>
                </a:ext>
              </a:extLst>
            </p:cNvPr>
            <p:cNvSpPr/>
            <p:nvPr/>
          </p:nvSpPr>
          <p:spPr>
            <a:xfrm>
              <a:off x="5707856" y="3370840"/>
              <a:ext cx="771525" cy="457200"/>
            </a:xfrm>
            <a:custGeom>
              <a:avLst/>
              <a:gdLst>
                <a:gd name="connsiteX0" fmla="*/ 502063 w 771525"/>
                <a:gd name="connsiteY0" fmla="*/ 35328 h 457200"/>
                <a:gd name="connsiteX1" fmla="*/ 496414 w 771525"/>
                <a:gd name="connsiteY1" fmla="*/ 7506 h 457200"/>
                <a:gd name="connsiteX2" fmla="*/ 472811 w 771525"/>
                <a:gd name="connsiteY2" fmla="*/ 23279 h 457200"/>
                <a:gd name="connsiteX3" fmla="*/ 388144 w 771525"/>
                <a:gd name="connsiteY3" fmla="*/ 48635 h 457200"/>
                <a:gd name="connsiteX4" fmla="*/ 303657 w 771525"/>
                <a:gd name="connsiteY4" fmla="*/ 23393 h 457200"/>
                <a:gd name="connsiteX5" fmla="*/ 279940 w 771525"/>
                <a:gd name="connsiteY5" fmla="*/ 7144 h 457200"/>
                <a:gd name="connsiteX6" fmla="*/ 274215 w 771525"/>
                <a:gd name="connsiteY6" fmla="*/ 35319 h 457200"/>
                <a:gd name="connsiteX7" fmla="*/ 7144 w 771525"/>
                <a:gd name="connsiteY7" fmla="*/ 420110 h 457200"/>
                <a:gd name="connsiteX8" fmla="*/ 7144 w 771525"/>
                <a:gd name="connsiteY8" fmla="*/ 458210 h 457200"/>
                <a:gd name="connsiteX9" fmla="*/ 305667 w 771525"/>
                <a:gd name="connsiteY9" fmla="*/ 68713 h 457200"/>
                <a:gd name="connsiteX10" fmla="*/ 388144 w 771525"/>
                <a:gd name="connsiteY10" fmla="*/ 86735 h 457200"/>
                <a:gd name="connsiteX11" fmla="*/ 470573 w 771525"/>
                <a:gd name="connsiteY11" fmla="*/ 68532 h 457200"/>
                <a:gd name="connsiteX12" fmla="*/ 769144 w 771525"/>
                <a:gd name="connsiteY12" fmla="*/ 458210 h 457200"/>
                <a:gd name="connsiteX13" fmla="*/ 769144 w 771525"/>
                <a:gd name="connsiteY13" fmla="*/ 420110 h 457200"/>
                <a:gd name="connsiteX14" fmla="*/ 502063 w 771525"/>
                <a:gd name="connsiteY14" fmla="*/ 3532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525" h="457200">
                  <a:moveTo>
                    <a:pt x="502063" y="35328"/>
                  </a:moveTo>
                  <a:lnTo>
                    <a:pt x="496414" y="7506"/>
                  </a:lnTo>
                  <a:lnTo>
                    <a:pt x="472811" y="23279"/>
                  </a:lnTo>
                  <a:cubicBezTo>
                    <a:pt x="446199" y="41053"/>
                    <a:pt x="420881" y="48635"/>
                    <a:pt x="388144" y="48635"/>
                  </a:cubicBezTo>
                  <a:cubicBezTo>
                    <a:pt x="354749" y="48635"/>
                    <a:pt x="329479" y="41091"/>
                    <a:pt x="303657" y="23393"/>
                  </a:cubicBezTo>
                  <a:lnTo>
                    <a:pt x="279940" y="7144"/>
                  </a:lnTo>
                  <a:lnTo>
                    <a:pt x="274215" y="35319"/>
                  </a:lnTo>
                  <a:cubicBezTo>
                    <a:pt x="273444" y="39167"/>
                    <a:pt x="193900" y="420110"/>
                    <a:pt x="7144" y="420110"/>
                  </a:cubicBezTo>
                  <a:lnTo>
                    <a:pt x="7144" y="458210"/>
                  </a:lnTo>
                  <a:cubicBezTo>
                    <a:pt x="195491" y="458210"/>
                    <a:pt x="283188" y="160191"/>
                    <a:pt x="305667" y="68713"/>
                  </a:cubicBezTo>
                  <a:cubicBezTo>
                    <a:pt x="330622" y="81077"/>
                    <a:pt x="356968" y="86735"/>
                    <a:pt x="388144" y="86735"/>
                  </a:cubicBezTo>
                  <a:cubicBezTo>
                    <a:pt x="418910" y="86735"/>
                    <a:pt x="445208" y="81020"/>
                    <a:pt x="470573" y="68532"/>
                  </a:cubicBezTo>
                  <a:cubicBezTo>
                    <a:pt x="492985" y="159810"/>
                    <a:pt x="580673" y="458210"/>
                    <a:pt x="769144" y="458210"/>
                  </a:cubicBezTo>
                  <a:lnTo>
                    <a:pt x="769144" y="420110"/>
                  </a:lnTo>
                  <a:cubicBezTo>
                    <a:pt x="582387" y="420110"/>
                    <a:pt x="502844" y="39167"/>
                    <a:pt x="502063" y="35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4E105F6-D01D-4A16-9172-E05D1F34B154}"/>
                </a:ext>
              </a:extLst>
            </p:cNvPr>
            <p:cNvSpPr/>
            <p:nvPr/>
          </p:nvSpPr>
          <p:spPr>
            <a:xfrm>
              <a:off x="6317456" y="3164681"/>
              <a:ext cx="123825" cy="123825"/>
            </a:xfrm>
            <a:custGeom>
              <a:avLst/>
              <a:gdLst>
                <a:gd name="connsiteX0" fmla="*/ 7144 w 123825"/>
                <a:gd name="connsiteY0" fmla="*/ 64294 h 123825"/>
                <a:gd name="connsiteX1" fmla="*/ 64294 w 123825"/>
                <a:gd name="connsiteY1" fmla="*/ 121444 h 123825"/>
                <a:gd name="connsiteX2" fmla="*/ 121444 w 123825"/>
                <a:gd name="connsiteY2" fmla="*/ 64294 h 123825"/>
                <a:gd name="connsiteX3" fmla="*/ 64294 w 123825"/>
                <a:gd name="connsiteY3" fmla="*/ 7144 h 123825"/>
                <a:gd name="connsiteX4" fmla="*/ 7144 w 123825"/>
                <a:gd name="connsiteY4" fmla="*/ 64294 h 123825"/>
                <a:gd name="connsiteX5" fmla="*/ 83344 w 123825"/>
                <a:gd name="connsiteY5" fmla="*/ 64294 h 123825"/>
                <a:gd name="connsiteX6" fmla="*/ 64294 w 123825"/>
                <a:gd name="connsiteY6" fmla="*/ 83344 h 123825"/>
                <a:gd name="connsiteX7" fmla="*/ 45244 w 123825"/>
                <a:gd name="connsiteY7" fmla="*/ 64294 h 123825"/>
                <a:gd name="connsiteX8" fmla="*/ 64294 w 123825"/>
                <a:gd name="connsiteY8" fmla="*/ 45244 h 123825"/>
                <a:gd name="connsiteX9" fmla="*/ 83344 w 123825"/>
                <a:gd name="connsiteY9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7144" y="64294"/>
                  </a:moveTo>
                  <a:cubicBezTo>
                    <a:pt x="7144" y="95812"/>
                    <a:pt x="32776" y="121444"/>
                    <a:pt x="64294" y="121444"/>
                  </a:cubicBez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lose/>
                  <a:moveTo>
                    <a:pt x="83344" y="64294"/>
                  </a:move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ubicBezTo>
                    <a:pt x="74800" y="45244"/>
                    <a:pt x="83344" y="53788"/>
                    <a:pt x="8334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51DF594-8FA0-4AC6-B165-BBF1184B2997}"/>
                </a:ext>
              </a:extLst>
            </p:cNvPr>
            <p:cNvSpPr/>
            <p:nvPr/>
          </p:nvSpPr>
          <p:spPr>
            <a:xfrm>
              <a:off x="6298406" y="2974181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18DD9E-AD36-4BB3-9A58-F259F54EE1EB}"/>
                </a:ext>
              </a:extLst>
            </p:cNvPr>
            <p:cNvSpPr/>
            <p:nvPr/>
          </p:nvSpPr>
          <p:spPr>
            <a:xfrm>
              <a:off x="6126956" y="3212306"/>
              <a:ext cx="180975" cy="171450"/>
            </a:xfrm>
            <a:custGeom>
              <a:avLst/>
              <a:gdLst>
                <a:gd name="connsiteX0" fmla="*/ 7144 w 180975"/>
                <a:gd name="connsiteY0" fmla="*/ 149914 h 171450"/>
                <a:gd name="connsiteX1" fmla="*/ 26089 w 180975"/>
                <a:gd name="connsiteY1" fmla="*/ 169069 h 171450"/>
                <a:gd name="connsiteX2" fmla="*/ 26194 w 180975"/>
                <a:gd name="connsiteY2" fmla="*/ 169069 h 171450"/>
                <a:gd name="connsiteX3" fmla="*/ 45244 w 180975"/>
                <a:gd name="connsiteY3" fmla="*/ 150124 h 171450"/>
                <a:gd name="connsiteX4" fmla="*/ 159544 w 180975"/>
                <a:gd name="connsiteY4" fmla="*/ 45244 h 171450"/>
                <a:gd name="connsiteX5" fmla="*/ 178594 w 180975"/>
                <a:gd name="connsiteY5" fmla="*/ 26194 h 171450"/>
                <a:gd name="connsiteX6" fmla="*/ 159544 w 180975"/>
                <a:gd name="connsiteY6" fmla="*/ 7144 h 171450"/>
                <a:gd name="connsiteX7" fmla="*/ 7144 w 180975"/>
                <a:gd name="connsiteY7" fmla="*/ 1499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171450">
                  <a:moveTo>
                    <a:pt x="7144" y="149914"/>
                  </a:moveTo>
                  <a:cubicBezTo>
                    <a:pt x="7087" y="160430"/>
                    <a:pt x="15574" y="169012"/>
                    <a:pt x="26089" y="169069"/>
                  </a:cubicBezTo>
                  <a:cubicBezTo>
                    <a:pt x="26127" y="169069"/>
                    <a:pt x="26156" y="169069"/>
                    <a:pt x="26194" y="169069"/>
                  </a:cubicBezTo>
                  <a:cubicBezTo>
                    <a:pt x="36672" y="169069"/>
                    <a:pt x="45187" y="160601"/>
                    <a:pt x="45244" y="150124"/>
                  </a:cubicBezTo>
                  <a:cubicBezTo>
                    <a:pt x="45263" y="145837"/>
                    <a:pt x="47092" y="45244"/>
                    <a:pt x="159544" y="45244"/>
                  </a:cubicBezTo>
                  <a:cubicBezTo>
                    <a:pt x="170060" y="45244"/>
                    <a:pt x="178594" y="36709"/>
                    <a:pt x="178594" y="26194"/>
                  </a:cubicBezTo>
                  <a:cubicBezTo>
                    <a:pt x="178594" y="15678"/>
                    <a:pt x="170060" y="7144"/>
                    <a:pt x="159544" y="7144"/>
                  </a:cubicBezTo>
                  <a:cubicBezTo>
                    <a:pt x="9630" y="7144"/>
                    <a:pt x="7154" y="148485"/>
                    <a:pt x="7144" y="14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CBD23E-8804-44C0-AB72-94DBDD7B129F}"/>
                </a:ext>
              </a:extLst>
            </p:cNvPr>
            <p:cNvSpPr/>
            <p:nvPr/>
          </p:nvSpPr>
          <p:spPr>
            <a:xfrm>
              <a:off x="5698331" y="3117056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06AAF1B-AA49-4254-BF37-5EB5EDF12E66}"/>
                </a:ext>
              </a:extLst>
            </p:cNvPr>
            <p:cNvSpPr/>
            <p:nvPr/>
          </p:nvSpPr>
          <p:spPr>
            <a:xfrm>
              <a:off x="5831681" y="3155156"/>
              <a:ext cx="219075" cy="228600"/>
            </a:xfrm>
            <a:custGeom>
              <a:avLst/>
              <a:gdLst>
                <a:gd name="connsiteX0" fmla="*/ 26194 w 219075"/>
                <a:gd name="connsiteY0" fmla="*/ 45244 h 228600"/>
                <a:gd name="connsiteX1" fmla="*/ 178594 w 219075"/>
                <a:gd name="connsiteY1" fmla="*/ 207274 h 228600"/>
                <a:gd name="connsiteX2" fmla="*/ 197644 w 219075"/>
                <a:gd name="connsiteY2" fmla="*/ 226219 h 228600"/>
                <a:gd name="connsiteX3" fmla="*/ 197729 w 219075"/>
                <a:gd name="connsiteY3" fmla="*/ 226219 h 228600"/>
                <a:gd name="connsiteX4" fmla="*/ 216694 w 219075"/>
                <a:gd name="connsiteY4" fmla="*/ 207083 h 228600"/>
                <a:gd name="connsiteX5" fmla="*/ 26194 w 219075"/>
                <a:gd name="connsiteY5" fmla="*/ 7144 h 228600"/>
                <a:gd name="connsiteX6" fmla="*/ 7144 w 219075"/>
                <a:gd name="connsiteY6" fmla="*/ 26194 h 228600"/>
                <a:gd name="connsiteX7" fmla="*/ 26194 w 219075"/>
                <a:gd name="connsiteY7" fmla="*/ 452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5" h="228600">
                  <a:moveTo>
                    <a:pt x="26194" y="45244"/>
                  </a:moveTo>
                  <a:cubicBezTo>
                    <a:pt x="175298" y="45244"/>
                    <a:pt x="178527" y="200339"/>
                    <a:pt x="178594" y="207274"/>
                  </a:cubicBezTo>
                  <a:cubicBezTo>
                    <a:pt x="178651" y="217761"/>
                    <a:pt x="187166" y="226219"/>
                    <a:pt x="197644" y="226219"/>
                  </a:cubicBezTo>
                  <a:cubicBezTo>
                    <a:pt x="197672" y="226219"/>
                    <a:pt x="197701" y="226219"/>
                    <a:pt x="197729" y="226219"/>
                  </a:cubicBezTo>
                  <a:cubicBezTo>
                    <a:pt x="208245" y="226171"/>
                    <a:pt x="216741" y="217599"/>
                    <a:pt x="216694" y="207083"/>
                  </a:cubicBezTo>
                  <a:cubicBezTo>
                    <a:pt x="216370" y="137922"/>
                    <a:pt x="176136" y="7144"/>
                    <a:pt x="26194" y="7144"/>
                  </a:cubicBezTo>
                  <a:cubicBezTo>
                    <a:pt x="15678" y="7144"/>
                    <a:pt x="7144" y="15678"/>
                    <a:pt x="7144" y="26194"/>
                  </a:cubicBezTo>
                  <a:cubicBezTo>
                    <a:pt x="7144" y="36709"/>
                    <a:pt x="15678" y="45244"/>
                    <a:pt x="261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4E9E9DD-9221-402A-971F-66BD33A0EB10}"/>
                </a:ext>
              </a:extLst>
            </p:cNvPr>
            <p:cNvSpPr/>
            <p:nvPr/>
          </p:nvSpPr>
          <p:spPr>
            <a:xfrm>
              <a:off x="6069806" y="3012284"/>
              <a:ext cx="219075" cy="371475"/>
            </a:xfrm>
            <a:custGeom>
              <a:avLst/>
              <a:gdLst>
                <a:gd name="connsiteX0" fmla="*/ 26194 w 219075"/>
                <a:gd name="connsiteY0" fmla="*/ 369091 h 371475"/>
                <a:gd name="connsiteX1" fmla="*/ 45244 w 219075"/>
                <a:gd name="connsiteY1" fmla="*/ 350041 h 371475"/>
                <a:gd name="connsiteX2" fmla="*/ 199006 w 219075"/>
                <a:gd name="connsiteY2" fmla="*/ 45193 h 371475"/>
                <a:gd name="connsiteX3" fmla="*/ 216656 w 219075"/>
                <a:gd name="connsiteY3" fmla="*/ 24962 h 371475"/>
                <a:gd name="connsiteX4" fmla="*/ 196415 w 219075"/>
                <a:gd name="connsiteY4" fmla="*/ 7179 h 371475"/>
                <a:gd name="connsiteX5" fmla="*/ 7144 w 219075"/>
                <a:gd name="connsiteY5" fmla="*/ 350041 h 371475"/>
                <a:gd name="connsiteX6" fmla="*/ 26194 w 219075"/>
                <a:gd name="connsiteY6" fmla="*/ 36909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371475">
                  <a:moveTo>
                    <a:pt x="26194" y="369091"/>
                  </a:moveTo>
                  <a:cubicBezTo>
                    <a:pt x="36709" y="369091"/>
                    <a:pt x="45244" y="360556"/>
                    <a:pt x="45244" y="350041"/>
                  </a:cubicBezTo>
                  <a:cubicBezTo>
                    <a:pt x="45244" y="61271"/>
                    <a:pt x="192443" y="45726"/>
                    <a:pt x="199006" y="45193"/>
                  </a:cubicBezTo>
                  <a:cubicBezTo>
                    <a:pt x="209445" y="44441"/>
                    <a:pt x="217332" y="35420"/>
                    <a:pt x="216656" y="24962"/>
                  </a:cubicBezTo>
                  <a:cubicBezTo>
                    <a:pt x="215979" y="14456"/>
                    <a:pt x="206883" y="6550"/>
                    <a:pt x="196415" y="7179"/>
                  </a:cubicBezTo>
                  <a:cubicBezTo>
                    <a:pt x="188690" y="7684"/>
                    <a:pt x="7144" y="23171"/>
                    <a:pt x="7144" y="350041"/>
                  </a:cubicBezTo>
                  <a:cubicBezTo>
                    <a:pt x="7144" y="360556"/>
                    <a:pt x="15678" y="369091"/>
                    <a:pt x="26194" y="369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Graphic 14" descr="dinosaur outline">
            <a:extLst>
              <a:ext uri="{FF2B5EF4-FFF2-40B4-BE49-F238E27FC236}">
                <a16:creationId xmlns:a16="http://schemas.microsoft.com/office/drawing/2014/main" id="{5D5220C7-9B33-41C8-B3CF-8E1B542EF301}"/>
              </a:ext>
            </a:extLst>
          </p:cNvPr>
          <p:cNvSpPr>
            <a:spLocks noChangeAspect="1"/>
          </p:cNvSpPr>
          <p:nvPr/>
        </p:nvSpPr>
        <p:spPr>
          <a:xfrm rot="20953316">
            <a:off x="4421659" y="5775325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029E30A-660C-4C6A-8C17-E7A3B2E1C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Placeholder 17" descr="books on a shelf with pages showing out">
            <a:extLst>
              <a:ext uri="{FF2B5EF4-FFF2-40B4-BE49-F238E27FC236}">
                <a16:creationId xmlns:a16="http://schemas.microsoft.com/office/drawing/2014/main" id="{E183FABE-66AB-4434-B5CC-BC7BD9DB75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Data is Sought from Cohort 1 and Cohort 2 projects</a:t>
            </a:r>
            <a:endParaRPr lang="en-US" noProof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The data request focuses upon student outcomes.</a:t>
            </a:r>
          </a:p>
          <a:p>
            <a:endParaRPr lang="en-US" sz="2400" noProof="1"/>
          </a:p>
          <a:p>
            <a:pPr lvl="1"/>
            <a:r>
              <a:rPr lang="en-US" sz="2400" noProof="1"/>
              <a:t>Thus, only three classes are under study—Cohort 1, Classes 1 and 2, and Cohort 2, Class 1.</a:t>
            </a:r>
          </a:p>
          <a:p>
            <a:pPr marL="263525" lvl="1" indent="0">
              <a:buNone/>
            </a:pPr>
            <a:endParaRPr lang="en-US" sz="2400" noProof="1"/>
          </a:p>
          <a:p>
            <a:pPr lvl="1"/>
            <a:r>
              <a:rPr lang="en-US" sz="2400" noProof="1"/>
              <a:t>Outcome measures’ data sought are graduation/completion counts and college credits earned.</a:t>
            </a:r>
          </a:p>
          <a:p>
            <a:pPr lvl="1"/>
            <a:endParaRPr lang="en-US" sz="2400" noProof="1"/>
          </a:p>
          <a:p>
            <a:pPr lvl="1"/>
            <a:r>
              <a:rPr lang="en-US" sz="2400" noProof="1"/>
              <a:t>Also, annual enrollment counts and institution data is needed.</a:t>
            </a:r>
            <a:endParaRPr lang="en-US" sz="2400" dirty="0"/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1536B-93ED-432A-BBEA-AF185E223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Placeholder 10" descr="stack of three books on a table">
            <a:extLst>
              <a:ext uri="{FF2B5EF4-FFF2-40B4-BE49-F238E27FC236}">
                <a16:creationId xmlns:a16="http://schemas.microsoft.com/office/drawing/2014/main" id="{460EECBB-989F-48EA-AA88-7967BCA18E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150" y="1"/>
            <a:ext cx="4387850" cy="667948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 Method – Microsoft Forms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noProof="1"/>
              <a:t>Summary data contains no student PII so collection is easier.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Microsoft Forms</a:t>
            </a:r>
            <a:endParaRPr lang="en-US" b="1" noProof="1"/>
          </a:p>
          <a:p>
            <a:pPr marL="606425" lvl="1" indent="-342900">
              <a:buFont typeface="+mj-lt"/>
              <a:buAutoNum type="arabicPeriod"/>
            </a:pPr>
            <a:r>
              <a:rPr lang="en-US" sz="2000" noProof="1"/>
              <a:t>You will be provided a link to the online form(s) for your project to complete. </a:t>
            </a:r>
          </a:p>
          <a:p>
            <a:pPr marL="606425" lvl="1" indent="-342900">
              <a:buFont typeface="+mj-lt"/>
              <a:buAutoNum type="arabicPeriod"/>
            </a:pPr>
            <a:endParaRPr lang="en-US" sz="2000" noProof="1"/>
          </a:p>
          <a:p>
            <a:pPr marL="606425" lvl="1" indent="-342900">
              <a:buFont typeface="+mj-lt"/>
              <a:buAutoNum type="arabicPeriod"/>
            </a:pPr>
            <a:r>
              <a:rPr lang="en-US" sz="2000" noProof="1"/>
              <a:t>Microsoft Forms is an online data collection tool. </a:t>
            </a:r>
          </a:p>
          <a:p>
            <a:pPr marL="606425" lvl="1" indent="-342900">
              <a:buFont typeface="+mj-lt"/>
              <a:buAutoNum type="arabicPeriod"/>
            </a:pPr>
            <a:endParaRPr lang="en-US" sz="2000" noProof="1"/>
          </a:p>
          <a:p>
            <a:pPr marL="606425" lvl="1" indent="-342900">
              <a:buFont typeface="+mj-lt"/>
              <a:buAutoNum type="arabicPeriod"/>
            </a:pPr>
            <a:r>
              <a:rPr lang="en-US" sz="2000" noProof="1"/>
              <a:t>Data entered is immediately available for compilation</a:t>
            </a:r>
            <a:r>
              <a:rPr lang="en-US" sz="2000" dirty="0"/>
              <a:t>. </a:t>
            </a:r>
          </a:p>
          <a:p>
            <a:pPr marL="606425" lvl="1" indent="-342900">
              <a:buFont typeface="+mj-lt"/>
              <a:buAutoNum type="arabicPeriod"/>
            </a:pPr>
            <a:endParaRPr lang="en-US" sz="2000" dirty="0"/>
          </a:p>
          <a:p>
            <a:pPr marL="606425" lvl="1" indent="-342900">
              <a:buFont typeface="+mj-lt"/>
              <a:buAutoNum type="arabicPeriod"/>
            </a:pPr>
            <a:r>
              <a:rPr lang="en-US" sz="2000" dirty="0" err="1"/>
              <a:t>GoAnywhere</a:t>
            </a:r>
            <a:r>
              <a:rPr lang="en-US" sz="2000" dirty="0"/>
              <a:t> is not used for this data collection effort. </a:t>
            </a:r>
          </a:p>
          <a:p>
            <a:pPr marL="606425" lvl="1" indent="-342900">
              <a:buFont typeface="+mj-lt"/>
              <a:buAutoNum type="arabicPeriod"/>
            </a:pPr>
            <a:endParaRPr lang="en-US" sz="2000" dirty="0"/>
          </a:p>
          <a:p>
            <a:pPr marL="606425" lvl="1" indent="-342900">
              <a:buFont typeface="+mj-lt"/>
              <a:buAutoNum type="arabicPeriod"/>
            </a:pPr>
            <a:r>
              <a:rPr lang="en-US" sz="2000" dirty="0"/>
              <a:t>Numbers or text responses are easily entered into the form(s). </a:t>
            </a:r>
          </a:p>
          <a:p>
            <a:pPr marL="606425" lvl="1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pic>
        <p:nvPicPr>
          <p:cNvPr id="37" name="Picture Placeholder 36" descr="close up of pages of construction drawings">
            <a:extLst>
              <a:ext uri="{FF2B5EF4-FFF2-40B4-BE49-F238E27FC236}">
                <a16:creationId xmlns:a16="http://schemas.microsoft.com/office/drawing/2014/main" id="{1AB95479-A4F7-471B-9357-D4668C8CEF2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1" name="Picture Placeholder 40" descr="microscope">
            <a:extLst>
              <a:ext uri="{FF2B5EF4-FFF2-40B4-BE49-F238E27FC236}">
                <a16:creationId xmlns:a16="http://schemas.microsoft.com/office/drawing/2014/main" id="{CBDEE79C-C9D6-429E-89F1-D97ECA184C2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752" y="471129"/>
            <a:ext cx="1800000" cy="1800000"/>
          </a:xfrm>
        </p:spPr>
      </p:pic>
      <p:pic>
        <p:nvPicPr>
          <p:cNvPr id="45" name="Picture Placeholder 44" descr="can of pencils on a desk with chalkboard in background">
            <a:extLst>
              <a:ext uri="{FF2B5EF4-FFF2-40B4-BE49-F238E27FC236}">
                <a16:creationId xmlns:a16="http://schemas.microsoft.com/office/drawing/2014/main" id="{F549E3AE-1C00-4A91-8F97-0AA9F7DDDB3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7037" y="471129"/>
            <a:ext cx="1800000" cy="1800000"/>
          </a:xfrm>
        </p:spPr>
      </p:pic>
      <p:pic>
        <p:nvPicPr>
          <p:cNvPr id="33" name="Picture Placeholder 32" descr="hand writing on chalkbaord">
            <a:extLst>
              <a:ext uri="{FF2B5EF4-FFF2-40B4-BE49-F238E27FC236}">
                <a16:creationId xmlns:a16="http://schemas.microsoft.com/office/drawing/2014/main" id="{054A552F-EE01-456D-A7B3-001845F280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 descr="books on a shelf with pages showing out">
            <a:extLst>
              <a:ext uri="{FF2B5EF4-FFF2-40B4-BE49-F238E27FC236}">
                <a16:creationId xmlns:a16="http://schemas.microsoft.com/office/drawing/2014/main" id="{D17DFC89-66E1-4464-9B01-5D12136D4E8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Picture Placeholder 24" descr="man in spacesuite in space ship">
            <a:extLst>
              <a:ext uri="{FF2B5EF4-FFF2-40B4-BE49-F238E27FC236}">
                <a16:creationId xmlns:a16="http://schemas.microsoft.com/office/drawing/2014/main" id="{487E0117-9812-4B62-894B-1DDFACC39D1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 descr="Example of first two questions of the survey. Asks for institutional data.">
            <a:extLst>
              <a:ext uri="{FF2B5EF4-FFF2-40B4-BE49-F238E27FC236}">
                <a16:creationId xmlns:a16="http://schemas.microsoft.com/office/drawing/2014/main" id="{5E00EC1E-04AC-4CBC-ACD1-A1BFEBF8C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933" y="134938"/>
            <a:ext cx="8824498" cy="6351587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993A5-CC84-4E6D-A977-2031C3554CE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5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31573-C9CC-413D-98A5-F1B801E9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-540000"/>
            <a:ext cx="11473200" cy="540000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Examples of Microsoft Forms</a:t>
            </a:r>
          </a:p>
        </p:txBody>
      </p:sp>
    </p:spTree>
    <p:extLst>
      <p:ext uri="{BB962C8B-B14F-4D97-AF65-F5344CB8AC3E}">
        <p14:creationId xmlns:p14="http://schemas.microsoft.com/office/powerpoint/2010/main" val="2080283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5480-5DDD-4F21-94A3-714F24205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and Non-completers</a:t>
            </a:r>
          </a:p>
        </p:txBody>
      </p:sp>
      <p:pic>
        <p:nvPicPr>
          <p:cNvPr id="7" name="Content Placeholder 6" descr="Example questions asking for information regarding graduation and non-completers">
            <a:extLst>
              <a:ext uri="{FF2B5EF4-FFF2-40B4-BE49-F238E27FC236}">
                <a16:creationId xmlns:a16="http://schemas.microsoft.com/office/drawing/2014/main" id="{70E143F5-181B-4258-80CD-3ED695F77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672" y="1184564"/>
            <a:ext cx="11746468" cy="500841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9E13AA-EF23-4C6E-8537-31DADF18B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2342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6B3A-136F-448A-8643-D7E024BF9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Credits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9FE8D-FBC7-4FF1-97F1-500E63895C9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11" name="Content Placeholder 10" descr="Example of questions requesting information regarding college credits earned">
            <a:extLst>
              <a:ext uri="{FF2B5EF4-FFF2-40B4-BE49-F238E27FC236}">
                <a16:creationId xmlns:a16="http://schemas.microsoft.com/office/drawing/2014/main" id="{A357C602-C940-40CB-BF2F-2A3CDF4FE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328" y="1543050"/>
            <a:ext cx="11529268" cy="4724400"/>
          </a:xfrm>
        </p:spPr>
      </p:pic>
    </p:spTree>
    <p:extLst>
      <p:ext uri="{BB962C8B-B14F-4D97-AF65-F5344CB8AC3E}">
        <p14:creationId xmlns:p14="http://schemas.microsoft.com/office/powerpoint/2010/main" val="1866870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B50FD-DBAE-467B-97A4-E5005BEF8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and Submit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49852-8729-47F6-86B6-1934A94C19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Once you have completed the form, press the ‘Submit’ button at the bottom of the form.</a:t>
            </a:r>
          </a:p>
        </p:txBody>
      </p:sp>
      <p:pic>
        <p:nvPicPr>
          <p:cNvPr id="7" name="Content Placeholder 6" descr="Shows end of survey where you hit submit to complete. ">
            <a:extLst>
              <a:ext uri="{FF2B5EF4-FFF2-40B4-BE49-F238E27FC236}">
                <a16:creationId xmlns:a16="http://schemas.microsoft.com/office/drawing/2014/main" id="{D443B416-2E32-4C0E-BD2C-5C05CE687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733" y="1620362"/>
            <a:ext cx="11461845" cy="474233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E88BF-94E1-4F18-8097-14B15100174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8543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68" y="453007"/>
            <a:ext cx="7578896" cy="4764945"/>
          </a:xfrm>
        </p:spPr>
        <p:txBody>
          <a:bodyPr/>
          <a:lstStyle/>
          <a:p>
            <a:pPr algn="ctr"/>
            <a:r>
              <a:rPr lang="en-US" dirty="0"/>
              <a:t>Please contact us with any questions or issues. ~~~~~~~~~~~~~~ </a:t>
            </a:r>
            <a:r>
              <a:rPr lang="en-US" sz="4000" dirty="0"/>
              <a:t>Richard.McMillan@NYSED.GOV</a:t>
            </a:r>
            <a:r>
              <a:rPr lang="en-US" dirty="0"/>
              <a:t>                                                       </a:t>
            </a:r>
            <a:r>
              <a:rPr lang="en-US" sz="6000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2621" y="6331194"/>
            <a:ext cx="3756943" cy="252000"/>
          </a:xfrm>
        </p:spPr>
        <p:txBody>
          <a:bodyPr/>
          <a:lstStyle/>
          <a:p>
            <a:r>
              <a:rPr lang="en-US" noProof="1"/>
              <a:t>Theme by Jens Martensson</a:t>
            </a:r>
          </a:p>
        </p:txBody>
      </p:sp>
      <p:sp>
        <p:nvSpPr>
          <p:cNvPr id="9" name="Graphic 14" descr="dinosaur outline">
            <a:extLst>
              <a:ext uri="{FF2B5EF4-FFF2-40B4-BE49-F238E27FC236}">
                <a16:creationId xmlns:a16="http://schemas.microsoft.com/office/drawing/2014/main" id="{0DE3B922-950A-4A58-AAB9-38FDAD1D42F5}"/>
              </a:ext>
            </a:extLst>
          </p:cNvPr>
          <p:cNvSpPr>
            <a:spLocks noChangeAspect="1"/>
          </p:cNvSpPr>
          <p:nvPr/>
        </p:nvSpPr>
        <p:spPr>
          <a:xfrm>
            <a:off x="4946994" y="5307571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DCE69A-183E-4D92-928A-CEE76B9E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Placeholder 7" descr="girl with pigtails raising her hand with chalkboard in background">
            <a:extLst>
              <a:ext uri="{FF2B5EF4-FFF2-40B4-BE49-F238E27FC236}">
                <a16:creationId xmlns:a16="http://schemas.microsoft.com/office/drawing/2014/main" id="{A8A29F18-9B4E-4798-8043-A88568C47F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01097" y="1"/>
            <a:ext cx="4389475" cy="6677644"/>
          </a:xfrm>
        </p:spPr>
      </p:pic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B6CD9"/>
      </a:accent2>
      <a:accent3>
        <a:srgbClr val="0C3DF8"/>
      </a:accent3>
      <a:accent4>
        <a:srgbClr val="F2194A"/>
      </a:accent4>
      <a:accent5>
        <a:srgbClr val="0CF8B6"/>
      </a:accent5>
      <a:accent6>
        <a:srgbClr val="BDB313"/>
      </a:accent6>
      <a:hlink>
        <a:srgbClr val="00B0F0"/>
      </a:hlink>
      <a:folHlink>
        <a:srgbClr val="00B0F0"/>
      </a:folHlink>
    </a:clrScheme>
    <a:fontScheme name="Custom 162">
      <a:majorFont>
        <a:latin typeface="Tw Cen MT"/>
        <a:ea typeface=""/>
        <a:cs typeface=""/>
      </a:majorFont>
      <a:minorFont>
        <a:latin typeface="Lucida Sans Typewri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78043420_Science fair presentation_RVA_v3.potx" id="{29D4BD8F-7488-49D9-BFBB-7DF8C2B0292D}" vid="{799E8309-D02B-4451-A1B1-915D5FF07E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fair presentation</Template>
  <TotalTime>109</TotalTime>
  <Words>253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Sans Typewriter</vt:lpstr>
      <vt:lpstr>Times New Roman</vt:lpstr>
      <vt:lpstr>Tw Cen MT</vt:lpstr>
      <vt:lpstr>Office Theme</vt:lpstr>
      <vt:lpstr>P-TECH Summary Data Request</vt:lpstr>
      <vt:lpstr>Summary Data Query Using Online Forms</vt:lpstr>
      <vt:lpstr>Summary Data is Sought from Cohort 1 and Cohort 2 projects</vt:lpstr>
      <vt:lpstr>Collection Method – Microsoft Forms</vt:lpstr>
      <vt:lpstr>Examples of Microsoft Forms</vt:lpstr>
      <vt:lpstr>Graduation and Non-completers</vt:lpstr>
      <vt:lpstr>College Credits</vt:lpstr>
      <vt:lpstr>Complete and Submit Form</vt:lpstr>
      <vt:lpstr>Please contact us with any questions or issues. ~~~~~~~~~~~~~~ Richard.McMillan@NYSED.GOV                                                       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P-TECH Summary Data Request</dc:title>
  <dc:creator>Richard McMillan</dc:creator>
  <cp:lastModifiedBy>Melissa Weltz</cp:lastModifiedBy>
  <cp:revision>13</cp:revision>
  <dcterms:created xsi:type="dcterms:W3CDTF">2022-05-24T19:22:18Z</dcterms:created>
  <dcterms:modified xsi:type="dcterms:W3CDTF">2022-05-27T18:17:48Z</dcterms:modified>
</cp:coreProperties>
</file>