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8" r:id="rId4"/>
    <p:sldMasterId id="2147483689" r:id="rId5"/>
    <p:sldMasterId id="2147483690" r:id="rId6"/>
    <p:sldMasterId id="2147483691" r:id="rId7"/>
  </p:sldMasterIdLst>
  <p:notesMasterIdLst>
    <p:notesMasterId r:id="rId27"/>
  </p:notesMasterIdLst>
  <p:sldIdLst>
    <p:sldId id="256" r:id="rId8"/>
    <p:sldId id="317" r:id="rId9"/>
    <p:sldId id="292"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DC0F7B-9CB0-41CB-8B12-2E613897821A}" v="3" dt="2025-08-21T12:09:42.0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65" autoAdjust="0"/>
    <p:restoredTop sz="86469" autoAdjust="0"/>
  </p:normalViewPr>
  <p:slideViewPr>
    <p:cSldViewPr snapToGrid="0">
      <p:cViewPr varScale="1">
        <p:scale>
          <a:sx n="127" d="100"/>
          <a:sy n="127" d="100"/>
        </p:scale>
        <p:origin x="762" y="120"/>
      </p:cViewPr>
      <p:guideLst>
        <p:guide orient="horz" pos="1620"/>
        <p:guide pos="2880"/>
      </p:guideLst>
    </p:cSldViewPr>
  </p:slideViewPr>
  <p:outlineViewPr>
    <p:cViewPr>
      <p:scale>
        <a:sx n="33" d="100"/>
        <a:sy n="33" d="100"/>
      </p:scale>
      <p:origin x="0" y="-553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n Henderson" userId="8c6d454c-a7b1-4ba7-b758-3b52ec2a8853" providerId="ADAL" clId="{F56C1E5E-C030-41A3-B696-0C0A6F7ACC15}"/>
    <pc:docChg chg="custSel delSld modSld">
      <pc:chgData name="Erin Henderson" userId="8c6d454c-a7b1-4ba7-b758-3b52ec2a8853" providerId="ADAL" clId="{F56C1E5E-C030-41A3-B696-0C0A6F7ACC15}" dt="2025-08-15T12:35:20.727" v="1334" actId="962"/>
      <pc:docMkLst>
        <pc:docMk/>
      </pc:docMkLst>
      <pc:sldChg chg="delSp del mod">
        <pc:chgData name="Erin Henderson" userId="8c6d454c-a7b1-4ba7-b758-3b52ec2a8853" providerId="ADAL" clId="{F56C1E5E-C030-41A3-B696-0C0A6F7ACC15}" dt="2025-08-15T12:10:01.884" v="1" actId="47"/>
        <pc:sldMkLst>
          <pc:docMk/>
          <pc:sldMk cId="2259308896" sldId="256"/>
        </pc:sldMkLst>
        <pc:picChg chg="del">
          <ac:chgData name="Erin Henderson" userId="8c6d454c-a7b1-4ba7-b758-3b52ec2a8853" providerId="ADAL" clId="{F56C1E5E-C030-41A3-B696-0C0A6F7ACC15}" dt="2025-08-15T12:09:59.477" v="0" actId="478"/>
          <ac:picMkLst>
            <pc:docMk/>
            <pc:sldMk cId="2259308896" sldId="256"/>
            <ac:picMk id="290" creationId="{00000000-0000-0000-0000-000000000000}"/>
          </ac:picMkLst>
        </pc:picChg>
      </pc:sldChg>
      <pc:sldChg chg="modSp del mod">
        <pc:chgData name="Erin Henderson" userId="8c6d454c-a7b1-4ba7-b758-3b52ec2a8853" providerId="ADAL" clId="{F56C1E5E-C030-41A3-B696-0C0A6F7ACC15}" dt="2025-08-15T12:10:05.594" v="3" actId="47"/>
        <pc:sldMkLst>
          <pc:docMk/>
          <pc:sldMk cId="0" sldId="257"/>
        </pc:sldMkLst>
        <pc:picChg chg="mod">
          <ac:chgData name="Erin Henderson" userId="8c6d454c-a7b1-4ba7-b758-3b52ec2a8853" providerId="ADAL" clId="{F56C1E5E-C030-41A3-B696-0C0A6F7ACC15}" dt="2025-08-15T12:10:03.611" v="2" actId="1076"/>
          <ac:picMkLst>
            <pc:docMk/>
            <pc:sldMk cId="0" sldId="257"/>
            <ac:picMk id="297" creationId="{00000000-0000-0000-0000-000000000000}"/>
          </ac:picMkLst>
        </pc:picChg>
      </pc:sldChg>
      <pc:sldChg chg="modSp mod">
        <pc:chgData name="Erin Henderson" userId="8c6d454c-a7b1-4ba7-b758-3b52ec2a8853" providerId="ADAL" clId="{F56C1E5E-C030-41A3-B696-0C0A6F7ACC15}" dt="2025-08-15T12:10:59.824" v="201" actId="962"/>
        <pc:sldMkLst>
          <pc:docMk/>
          <pc:sldMk cId="0" sldId="258"/>
        </pc:sldMkLst>
        <pc:picChg chg="mod">
          <ac:chgData name="Erin Henderson" userId="8c6d454c-a7b1-4ba7-b758-3b52ec2a8853" providerId="ADAL" clId="{F56C1E5E-C030-41A3-B696-0C0A6F7ACC15}" dt="2025-08-15T12:10:59.824" v="201" actId="962"/>
          <ac:picMkLst>
            <pc:docMk/>
            <pc:sldMk cId="0" sldId="258"/>
            <ac:picMk id="303" creationId="{00000000-0000-0000-0000-000000000000}"/>
          </ac:picMkLst>
        </pc:picChg>
      </pc:sldChg>
      <pc:sldChg chg="modSp mod">
        <pc:chgData name="Erin Henderson" userId="8c6d454c-a7b1-4ba7-b758-3b52ec2a8853" providerId="ADAL" clId="{F56C1E5E-C030-41A3-B696-0C0A6F7ACC15}" dt="2025-08-15T12:11:20.477" v="305" actId="962"/>
        <pc:sldMkLst>
          <pc:docMk/>
          <pc:sldMk cId="0" sldId="259"/>
        </pc:sldMkLst>
        <pc:picChg chg="mod">
          <ac:chgData name="Erin Henderson" userId="8c6d454c-a7b1-4ba7-b758-3b52ec2a8853" providerId="ADAL" clId="{F56C1E5E-C030-41A3-B696-0C0A6F7ACC15}" dt="2025-08-15T12:11:20.477" v="305" actId="962"/>
          <ac:picMkLst>
            <pc:docMk/>
            <pc:sldMk cId="0" sldId="259"/>
            <ac:picMk id="309" creationId="{00000000-0000-0000-0000-000000000000}"/>
          </ac:picMkLst>
        </pc:picChg>
      </pc:sldChg>
      <pc:sldChg chg="delSp modSp mod">
        <pc:chgData name="Erin Henderson" userId="8c6d454c-a7b1-4ba7-b758-3b52ec2a8853" providerId="ADAL" clId="{F56C1E5E-C030-41A3-B696-0C0A6F7ACC15}" dt="2025-08-15T12:11:39.619" v="307" actId="478"/>
        <pc:sldMkLst>
          <pc:docMk/>
          <pc:sldMk cId="0" sldId="260"/>
        </pc:sldMkLst>
        <pc:spChg chg="del">
          <ac:chgData name="Erin Henderson" userId="8c6d454c-a7b1-4ba7-b758-3b52ec2a8853" providerId="ADAL" clId="{F56C1E5E-C030-41A3-B696-0C0A6F7ACC15}" dt="2025-08-15T12:11:39.619" v="307" actId="478"/>
          <ac:spMkLst>
            <pc:docMk/>
            <pc:sldMk cId="0" sldId="260"/>
            <ac:spMk id="318" creationId="{00000000-0000-0000-0000-000000000000}"/>
          </ac:spMkLst>
        </pc:spChg>
        <pc:picChg chg="mod">
          <ac:chgData name="Erin Henderson" userId="8c6d454c-a7b1-4ba7-b758-3b52ec2a8853" providerId="ADAL" clId="{F56C1E5E-C030-41A3-B696-0C0A6F7ACC15}" dt="2025-08-15T12:11:25.828" v="306" actId="962"/>
          <ac:picMkLst>
            <pc:docMk/>
            <pc:sldMk cId="0" sldId="260"/>
            <ac:picMk id="317" creationId="{00000000-0000-0000-0000-000000000000}"/>
          </ac:picMkLst>
        </pc:picChg>
      </pc:sldChg>
      <pc:sldChg chg="addSp delSp modSp mod">
        <pc:chgData name="Erin Henderson" userId="8c6d454c-a7b1-4ba7-b758-3b52ec2a8853" providerId="ADAL" clId="{F56C1E5E-C030-41A3-B696-0C0A6F7ACC15}" dt="2025-08-15T12:16:43.547" v="1074" actId="1076"/>
        <pc:sldMkLst>
          <pc:docMk/>
          <pc:sldMk cId="0" sldId="261"/>
        </pc:sldMkLst>
        <pc:spChg chg="add mod">
          <ac:chgData name="Erin Henderson" userId="8c6d454c-a7b1-4ba7-b758-3b52ec2a8853" providerId="ADAL" clId="{F56C1E5E-C030-41A3-B696-0C0A6F7ACC15}" dt="2025-08-15T12:16:43.547" v="1074" actId="1076"/>
          <ac:spMkLst>
            <pc:docMk/>
            <pc:sldMk cId="0" sldId="261"/>
            <ac:spMk id="2" creationId="{BCC4E2B4-A0D2-689D-37ED-EA4B7B24A7CB}"/>
          </ac:spMkLst>
        </pc:spChg>
        <pc:spChg chg="del">
          <ac:chgData name="Erin Henderson" userId="8c6d454c-a7b1-4ba7-b758-3b52ec2a8853" providerId="ADAL" clId="{F56C1E5E-C030-41A3-B696-0C0A6F7ACC15}" dt="2025-08-15T12:16:31.105" v="1071" actId="478"/>
          <ac:spMkLst>
            <pc:docMk/>
            <pc:sldMk cId="0" sldId="261"/>
            <ac:spMk id="323" creationId="{00000000-0000-0000-0000-000000000000}"/>
          </ac:spMkLst>
        </pc:spChg>
        <pc:spChg chg="del mod">
          <ac:chgData name="Erin Henderson" userId="8c6d454c-a7b1-4ba7-b758-3b52ec2a8853" providerId="ADAL" clId="{F56C1E5E-C030-41A3-B696-0C0A6F7ACC15}" dt="2025-08-15T12:12:19.769" v="309" actId="478"/>
          <ac:spMkLst>
            <pc:docMk/>
            <pc:sldMk cId="0" sldId="261"/>
            <ac:spMk id="324" creationId="{00000000-0000-0000-0000-000000000000}"/>
          </ac:spMkLst>
        </pc:spChg>
        <pc:picChg chg="mod">
          <ac:chgData name="Erin Henderson" userId="8c6d454c-a7b1-4ba7-b758-3b52ec2a8853" providerId="ADAL" clId="{F56C1E5E-C030-41A3-B696-0C0A6F7ACC15}" dt="2025-08-15T12:12:35.720" v="310" actId="962"/>
          <ac:picMkLst>
            <pc:docMk/>
            <pc:sldMk cId="0" sldId="261"/>
            <ac:picMk id="326" creationId="{00000000-0000-0000-0000-000000000000}"/>
          </ac:picMkLst>
        </pc:picChg>
        <pc:picChg chg="mod">
          <ac:chgData name="Erin Henderson" userId="8c6d454c-a7b1-4ba7-b758-3b52ec2a8853" providerId="ADAL" clId="{F56C1E5E-C030-41A3-B696-0C0A6F7ACC15}" dt="2025-08-15T12:12:39.932" v="311" actId="962"/>
          <ac:picMkLst>
            <pc:docMk/>
            <pc:sldMk cId="0" sldId="261"/>
            <ac:picMk id="327" creationId="{00000000-0000-0000-0000-000000000000}"/>
          </ac:picMkLst>
        </pc:picChg>
      </pc:sldChg>
      <pc:sldChg chg="delSp mod">
        <pc:chgData name="Erin Henderson" userId="8c6d454c-a7b1-4ba7-b758-3b52ec2a8853" providerId="ADAL" clId="{F56C1E5E-C030-41A3-B696-0C0A6F7ACC15}" dt="2025-08-15T12:12:43.486" v="312" actId="478"/>
        <pc:sldMkLst>
          <pc:docMk/>
          <pc:sldMk cId="0" sldId="262"/>
        </pc:sldMkLst>
        <pc:spChg chg="del">
          <ac:chgData name="Erin Henderson" userId="8c6d454c-a7b1-4ba7-b758-3b52ec2a8853" providerId="ADAL" clId="{F56C1E5E-C030-41A3-B696-0C0A6F7ACC15}" dt="2025-08-15T12:12:43.486" v="312" actId="478"/>
          <ac:spMkLst>
            <pc:docMk/>
            <pc:sldMk cId="0" sldId="262"/>
            <ac:spMk id="334" creationId="{00000000-0000-0000-0000-000000000000}"/>
          </ac:spMkLst>
        </pc:spChg>
      </pc:sldChg>
      <pc:sldChg chg="delSp modSp mod">
        <pc:chgData name="Erin Henderson" userId="8c6d454c-a7b1-4ba7-b758-3b52ec2a8853" providerId="ADAL" clId="{F56C1E5E-C030-41A3-B696-0C0A6F7ACC15}" dt="2025-08-15T12:13:48.317" v="601" actId="962"/>
        <pc:sldMkLst>
          <pc:docMk/>
          <pc:sldMk cId="0" sldId="263"/>
        </pc:sldMkLst>
        <pc:spChg chg="del">
          <ac:chgData name="Erin Henderson" userId="8c6d454c-a7b1-4ba7-b758-3b52ec2a8853" providerId="ADAL" clId="{F56C1E5E-C030-41A3-B696-0C0A6F7ACC15}" dt="2025-08-15T12:12:53.321" v="313" actId="478"/>
          <ac:spMkLst>
            <pc:docMk/>
            <pc:sldMk cId="0" sldId="263"/>
            <ac:spMk id="340" creationId="{00000000-0000-0000-0000-000000000000}"/>
          </ac:spMkLst>
        </pc:spChg>
        <pc:picChg chg="mod">
          <ac:chgData name="Erin Henderson" userId="8c6d454c-a7b1-4ba7-b758-3b52ec2a8853" providerId="ADAL" clId="{F56C1E5E-C030-41A3-B696-0C0A6F7ACC15}" dt="2025-08-15T12:13:20.255" v="475" actId="962"/>
          <ac:picMkLst>
            <pc:docMk/>
            <pc:sldMk cId="0" sldId="263"/>
            <ac:picMk id="342" creationId="{00000000-0000-0000-0000-000000000000}"/>
          </ac:picMkLst>
        </pc:picChg>
        <pc:picChg chg="mod">
          <ac:chgData name="Erin Henderson" userId="8c6d454c-a7b1-4ba7-b758-3b52ec2a8853" providerId="ADAL" clId="{F56C1E5E-C030-41A3-B696-0C0A6F7ACC15}" dt="2025-08-15T12:13:48.317" v="601" actId="962"/>
          <ac:picMkLst>
            <pc:docMk/>
            <pc:sldMk cId="0" sldId="263"/>
            <ac:picMk id="343" creationId="{00000000-0000-0000-0000-000000000000}"/>
          </ac:picMkLst>
        </pc:picChg>
      </pc:sldChg>
      <pc:sldChg chg="modSp mod">
        <pc:chgData name="Erin Henderson" userId="8c6d454c-a7b1-4ba7-b758-3b52ec2a8853" providerId="ADAL" clId="{F56C1E5E-C030-41A3-B696-0C0A6F7ACC15}" dt="2025-08-15T12:14:38.725" v="833" actId="962"/>
        <pc:sldMkLst>
          <pc:docMk/>
          <pc:sldMk cId="0" sldId="265"/>
        </pc:sldMkLst>
        <pc:picChg chg="mod">
          <ac:chgData name="Erin Henderson" userId="8c6d454c-a7b1-4ba7-b758-3b52ec2a8853" providerId="ADAL" clId="{F56C1E5E-C030-41A3-B696-0C0A6F7ACC15}" dt="2025-08-15T12:14:38.725" v="833" actId="962"/>
          <ac:picMkLst>
            <pc:docMk/>
            <pc:sldMk cId="0" sldId="265"/>
            <ac:picMk id="356" creationId="{00000000-0000-0000-0000-000000000000}"/>
          </ac:picMkLst>
        </pc:picChg>
      </pc:sldChg>
      <pc:sldChg chg="modSp mod">
        <pc:chgData name="Erin Henderson" userId="8c6d454c-a7b1-4ba7-b758-3b52ec2a8853" providerId="ADAL" clId="{F56C1E5E-C030-41A3-B696-0C0A6F7ACC15}" dt="2025-08-15T12:15:08.586" v="903" actId="962"/>
        <pc:sldMkLst>
          <pc:docMk/>
          <pc:sldMk cId="0" sldId="266"/>
        </pc:sldMkLst>
        <pc:picChg chg="mod">
          <ac:chgData name="Erin Henderson" userId="8c6d454c-a7b1-4ba7-b758-3b52ec2a8853" providerId="ADAL" clId="{F56C1E5E-C030-41A3-B696-0C0A6F7ACC15}" dt="2025-08-15T12:15:08.586" v="903" actId="962"/>
          <ac:picMkLst>
            <pc:docMk/>
            <pc:sldMk cId="0" sldId="266"/>
            <ac:picMk id="363" creationId="{00000000-0000-0000-0000-000000000000}"/>
          </ac:picMkLst>
        </pc:picChg>
      </pc:sldChg>
      <pc:sldChg chg="modSp mod">
        <pc:chgData name="Erin Henderson" userId="8c6d454c-a7b1-4ba7-b758-3b52ec2a8853" providerId="ADAL" clId="{F56C1E5E-C030-41A3-B696-0C0A6F7ACC15}" dt="2025-08-15T12:15:30.850" v="995" actId="962"/>
        <pc:sldMkLst>
          <pc:docMk/>
          <pc:sldMk cId="0" sldId="267"/>
        </pc:sldMkLst>
        <pc:picChg chg="mod">
          <ac:chgData name="Erin Henderson" userId="8c6d454c-a7b1-4ba7-b758-3b52ec2a8853" providerId="ADAL" clId="{F56C1E5E-C030-41A3-B696-0C0A6F7ACC15}" dt="2025-08-15T12:15:30.850" v="995" actId="962"/>
          <ac:picMkLst>
            <pc:docMk/>
            <pc:sldMk cId="0" sldId="267"/>
            <ac:picMk id="370" creationId="{00000000-0000-0000-0000-000000000000}"/>
          </ac:picMkLst>
        </pc:picChg>
      </pc:sldChg>
      <pc:sldChg chg="addSp delSp modSp mod">
        <pc:chgData name="Erin Henderson" userId="8c6d454c-a7b1-4ba7-b758-3b52ec2a8853" providerId="ADAL" clId="{F56C1E5E-C030-41A3-B696-0C0A6F7ACC15}" dt="2025-08-15T12:35:20.727" v="1334" actId="962"/>
        <pc:sldMkLst>
          <pc:docMk/>
          <pc:sldMk cId="0" sldId="271"/>
        </pc:sldMkLst>
        <pc:spChg chg="add mod">
          <ac:chgData name="Erin Henderson" userId="8c6d454c-a7b1-4ba7-b758-3b52ec2a8853" providerId="ADAL" clId="{F56C1E5E-C030-41A3-B696-0C0A6F7ACC15}" dt="2025-08-15T12:35:04.458" v="1256"/>
          <ac:spMkLst>
            <pc:docMk/>
            <pc:sldMk cId="0" sldId="271"/>
            <ac:spMk id="2" creationId="{062D463C-C1C3-3B46-52BE-FBCD437939CB}"/>
          </ac:spMkLst>
        </pc:spChg>
        <pc:spChg chg="del mod">
          <ac:chgData name="Erin Henderson" userId="8c6d454c-a7b1-4ba7-b758-3b52ec2a8853" providerId="ADAL" clId="{F56C1E5E-C030-41A3-B696-0C0A6F7ACC15}" dt="2025-08-15T12:17:29.650" v="1110" actId="478"/>
          <ac:spMkLst>
            <pc:docMk/>
            <pc:sldMk cId="0" sldId="271"/>
            <ac:spMk id="393" creationId="{00000000-0000-0000-0000-000000000000}"/>
          </ac:spMkLst>
        </pc:spChg>
        <pc:spChg chg="del mod">
          <ac:chgData name="Erin Henderson" userId="8c6d454c-a7b1-4ba7-b758-3b52ec2a8853" providerId="ADAL" clId="{F56C1E5E-C030-41A3-B696-0C0A6F7ACC15}" dt="2025-08-15T12:17:43.816" v="1113" actId="478"/>
          <ac:spMkLst>
            <pc:docMk/>
            <pc:sldMk cId="0" sldId="271"/>
            <ac:spMk id="394" creationId="{00000000-0000-0000-0000-000000000000}"/>
          </ac:spMkLst>
        </pc:spChg>
        <pc:spChg chg="del mod">
          <ac:chgData name="Erin Henderson" userId="8c6d454c-a7b1-4ba7-b758-3b52ec2a8853" providerId="ADAL" clId="{F56C1E5E-C030-41A3-B696-0C0A6F7ACC15}" dt="2025-08-15T12:34:58.691" v="1253" actId="478"/>
          <ac:spMkLst>
            <pc:docMk/>
            <pc:sldMk cId="0" sldId="271"/>
            <ac:spMk id="395" creationId="{00000000-0000-0000-0000-000000000000}"/>
          </ac:spMkLst>
        </pc:spChg>
        <pc:picChg chg="add del mod">
          <ac:chgData name="Erin Henderson" userId="8c6d454c-a7b1-4ba7-b758-3b52ec2a8853" providerId="ADAL" clId="{F56C1E5E-C030-41A3-B696-0C0A6F7ACC15}" dt="2025-08-15T12:35:20.727" v="1334" actId="962"/>
          <ac:picMkLst>
            <pc:docMk/>
            <pc:sldMk cId="0" sldId="271"/>
            <ac:picMk id="396" creationId="{00000000-0000-0000-0000-000000000000}"/>
          </ac:picMkLst>
        </pc:picChg>
      </pc:sldChg>
      <pc:sldChg chg="delSp modSp modNotes">
        <pc:chgData name="Erin Henderson" userId="8c6d454c-a7b1-4ba7-b758-3b52ec2a8853" providerId="ADAL" clId="{F56C1E5E-C030-41A3-B696-0C0A6F7ACC15}" dt="2025-08-15T12:19:20.830" v="1144" actId="12789"/>
        <pc:sldMkLst>
          <pc:docMk/>
          <pc:sldMk cId="0" sldId="272"/>
        </pc:sldMkLst>
        <pc:spChg chg="mod">
          <ac:chgData name="Erin Henderson" userId="8c6d454c-a7b1-4ba7-b758-3b52ec2a8853" providerId="ADAL" clId="{F56C1E5E-C030-41A3-B696-0C0A6F7ACC15}" dt="2025-08-15T12:19:20.830" v="1144" actId="12789"/>
          <ac:spMkLst>
            <pc:docMk/>
            <pc:sldMk cId="0" sldId="272"/>
            <ac:spMk id="401" creationId="{00000000-0000-0000-0000-000000000000}"/>
          </ac:spMkLst>
        </pc:spChg>
        <pc:spChg chg="del">
          <ac:chgData name="Erin Henderson" userId="8c6d454c-a7b1-4ba7-b758-3b52ec2a8853" providerId="ADAL" clId="{F56C1E5E-C030-41A3-B696-0C0A6F7ACC15}" dt="2025-08-15T12:18:42.597" v="1127" actId="478"/>
          <ac:spMkLst>
            <pc:docMk/>
            <pc:sldMk cId="0" sldId="272"/>
            <ac:spMk id="402" creationId="{00000000-0000-0000-0000-000000000000}"/>
          </ac:spMkLst>
        </pc:spChg>
      </pc:sldChg>
      <pc:sldChg chg="modSp mod">
        <pc:chgData name="Erin Henderson" userId="8c6d454c-a7b1-4ba7-b758-3b52ec2a8853" providerId="ADAL" clId="{F56C1E5E-C030-41A3-B696-0C0A6F7ACC15}" dt="2025-08-15T12:31:30.067" v="1148" actId="12788"/>
        <pc:sldMkLst>
          <pc:docMk/>
          <pc:sldMk cId="0" sldId="273"/>
        </pc:sldMkLst>
        <pc:spChg chg="mod">
          <ac:chgData name="Erin Henderson" userId="8c6d454c-a7b1-4ba7-b758-3b52ec2a8853" providerId="ADAL" clId="{F56C1E5E-C030-41A3-B696-0C0A6F7ACC15}" dt="2025-08-15T12:31:24.009" v="1147" actId="12788"/>
          <ac:spMkLst>
            <pc:docMk/>
            <pc:sldMk cId="0" sldId="273"/>
            <ac:spMk id="407" creationId="{00000000-0000-0000-0000-000000000000}"/>
          </ac:spMkLst>
        </pc:spChg>
        <pc:spChg chg="mod">
          <ac:chgData name="Erin Henderson" userId="8c6d454c-a7b1-4ba7-b758-3b52ec2a8853" providerId="ADAL" clId="{F56C1E5E-C030-41A3-B696-0C0A6F7ACC15}" dt="2025-08-15T12:31:30.067" v="1148" actId="12788"/>
          <ac:spMkLst>
            <pc:docMk/>
            <pc:sldMk cId="0" sldId="273"/>
            <ac:spMk id="408" creationId="{00000000-0000-0000-0000-000000000000}"/>
          </ac:spMkLst>
        </pc:spChg>
      </pc:sldChg>
      <pc:sldChg chg="delSp del mod">
        <pc:chgData name="Erin Henderson" userId="8c6d454c-a7b1-4ba7-b758-3b52ec2a8853" providerId="ADAL" clId="{F56C1E5E-C030-41A3-B696-0C0A6F7ACC15}" dt="2025-08-15T12:16:04.694" v="1068" actId="47"/>
        <pc:sldMkLst>
          <pc:docMk/>
          <pc:sldMk cId="0" sldId="274"/>
        </pc:sldMkLst>
        <pc:picChg chg="del">
          <ac:chgData name="Erin Henderson" userId="8c6d454c-a7b1-4ba7-b758-3b52ec2a8853" providerId="ADAL" clId="{F56C1E5E-C030-41A3-B696-0C0A6F7ACC15}" dt="2025-08-15T12:16:02.557" v="1067" actId="478"/>
          <ac:picMkLst>
            <pc:docMk/>
            <pc:sldMk cId="0" sldId="274"/>
            <ac:picMk id="414" creationId="{00000000-0000-0000-0000-000000000000}"/>
          </ac:picMkLst>
        </pc:picChg>
      </pc:sldChg>
      <pc:sldChg chg="modSp modNotes">
        <pc:chgData name="Erin Henderson" userId="8c6d454c-a7b1-4ba7-b758-3b52ec2a8853" providerId="ADAL" clId="{F56C1E5E-C030-41A3-B696-0C0A6F7ACC15}" dt="2025-08-15T12:34:41.750" v="1250" actId="962"/>
        <pc:sldMkLst>
          <pc:docMk/>
          <pc:sldMk cId="362649583" sldId="292"/>
        </pc:sldMkLst>
        <pc:picChg chg="mod">
          <ac:chgData name="Erin Henderson" userId="8c6d454c-a7b1-4ba7-b758-3b52ec2a8853" providerId="ADAL" clId="{F56C1E5E-C030-41A3-B696-0C0A6F7ACC15}" dt="2025-08-15T12:34:41.750" v="1250" actId="962"/>
          <ac:picMkLst>
            <pc:docMk/>
            <pc:sldMk cId="362649583" sldId="292"/>
            <ac:picMk id="6" creationId="{7AFEFA9A-1831-BAE3-ABCD-2224EBB0B745}"/>
          </ac:picMkLst>
        </pc:picChg>
      </pc:sldChg>
      <pc:sldChg chg="modSp mod">
        <pc:chgData name="Erin Henderson" userId="8c6d454c-a7b1-4ba7-b758-3b52ec2a8853" providerId="ADAL" clId="{F56C1E5E-C030-41A3-B696-0C0A6F7ACC15}" dt="2025-08-15T12:34:05.204" v="1150"/>
        <pc:sldMkLst>
          <pc:docMk/>
          <pc:sldMk cId="2065834331" sldId="317"/>
        </pc:sldMkLst>
        <pc:picChg chg="mod">
          <ac:chgData name="Erin Henderson" userId="8c6d454c-a7b1-4ba7-b758-3b52ec2a8853" providerId="ADAL" clId="{F56C1E5E-C030-41A3-B696-0C0A6F7ACC15}" dt="2025-08-15T12:34:05.204" v="1150"/>
          <ac:picMkLst>
            <pc:docMk/>
            <pc:sldMk cId="2065834331" sldId="317"/>
            <ac:picMk id="14" creationId="{A373200A-2DB3-14AC-1486-0BF5ED0E3260}"/>
          </ac:picMkLst>
        </pc:picChg>
      </pc:sldChg>
    </pc:docChg>
  </pc:docChgLst>
  <pc:docChgLst>
    <pc:chgData name="Kari Benn" userId="1855086f-dfb8-4917-922f-dd6ab09851c2" providerId="ADAL" clId="{DEDC0F7B-9CB0-41CB-8B12-2E613897821A}"/>
    <pc:docChg chg="custSel mod modSld">
      <pc:chgData name="Kari Benn" userId="1855086f-dfb8-4917-922f-dd6ab09851c2" providerId="ADAL" clId="{DEDC0F7B-9CB0-41CB-8B12-2E613897821A}" dt="2025-08-25T11:53:52.771" v="3"/>
      <pc:docMkLst>
        <pc:docMk/>
      </pc:docMkLst>
      <pc:sldChg chg="modTransition">
        <pc:chgData name="Kari Benn" userId="1855086f-dfb8-4917-922f-dd6ab09851c2" providerId="ADAL" clId="{DEDC0F7B-9CB0-41CB-8B12-2E613897821A}" dt="2025-08-21T12:09:42.087" v="1"/>
        <pc:sldMkLst>
          <pc:docMk/>
          <pc:sldMk cId="2259308896" sldId="256"/>
        </pc:sldMkLst>
      </pc:sldChg>
      <pc:sldChg chg="modTransition">
        <pc:chgData name="Kari Benn" userId="1855086f-dfb8-4917-922f-dd6ab09851c2" providerId="ADAL" clId="{DEDC0F7B-9CB0-41CB-8B12-2E613897821A}" dt="2025-08-21T12:09:42.087" v="1"/>
        <pc:sldMkLst>
          <pc:docMk/>
          <pc:sldMk cId="0" sldId="258"/>
        </pc:sldMkLst>
      </pc:sldChg>
      <pc:sldChg chg="modTransition">
        <pc:chgData name="Kari Benn" userId="1855086f-dfb8-4917-922f-dd6ab09851c2" providerId="ADAL" clId="{DEDC0F7B-9CB0-41CB-8B12-2E613897821A}" dt="2025-08-21T12:09:42.087" v="1"/>
        <pc:sldMkLst>
          <pc:docMk/>
          <pc:sldMk cId="0" sldId="259"/>
        </pc:sldMkLst>
      </pc:sldChg>
      <pc:sldChg chg="modTransition">
        <pc:chgData name="Kari Benn" userId="1855086f-dfb8-4917-922f-dd6ab09851c2" providerId="ADAL" clId="{DEDC0F7B-9CB0-41CB-8B12-2E613897821A}" dt="2025-08-21T12:09:42.087" v="1"/>
        <pc:sldMkLst>
          <pc:docMk/>
          <pc:sldMk cId="0" sldId="260"/>
        </pc:sldMkLst>
      </pc:sldChg>
      <pc:sldChg chg="modTransition">
        <pc:chgData name="Kari Benn" userId="1855086f-dfb8-4917-922f-dd6ab09851c2" providerId="ADAL" clId="{DEDC0F7B-9CB0-41CB-8B12-2E613897821A}" dt="2025-08-21T12:09:42.087" v="1"/>
        <pc:sldMkLst>
          <pc:docMk/>
          <pc:sldMk cId="0" sldId="261"/>
        </pc:sldMkLst>
      </pc:sldChg>
      <pc:sldChg chg="modTransition">
        <pc:chgData name="Kari Benn" userId="1855086f-dfb8-4917-922f-dd6ab09851c2" providerId="ADAL" clId="{DEDC0F7B-9CB0-41CB-8B12-2E613897821A}" dt="2025-08-21T12:09:42.087" v="1"/>
        <pc:sldMkLst>
          <pc:docMk/>
          <pc:sldMk cId="0" sldId="262"/>
        </pc:sldMkLst>
      </pc:sldChg>
      <pc:sldChg chg="modTransition">
        <pc:chgData name="Kari Benn" userId="1855086f-dfb8-4917-922f-dd6ab09851c2" providerId="ADAL" clId="{DEDC0F7B-9CB0-41CB-8B12-2E613897821A}" dt="2025-08-21T12:09:42.087" v="1"/>
        <pc:sldMkLst>
          <pc:docMk/>
          <pc:sldMk cId="0" sldId="263"/>
        </pc:sldMkLst>
      </pc:sldChg>
      <pc:sldChg chg="modTransition">
        <pc:chgData name="Kari Benn" userId="1855086f-dfb8-4917-922f-dd6ab09851c2" providerId="ADAL" clId="{DEDC0F7B-9CB0-41CB-8B12-2E613897821A}" dt="2025-08-21T12:09:42.087" v="1"/>
        <pc:sldMkLst>
          <pc:docMk/>
          <pc:sldMk cId="0" sldId="264"/>
        </pc:sldMkLst>
      </pc:sldChg>
      <pc:sldChg chg="modTransition">
        <pc:chgData name="Kari Benn" userId="1855086f-dfb8-4917-922f-dd6ab09851c2" providerId="ADAL" clId="{DEDC0F7B-9CB0-41CB-8B12-2E613897821A}" dt="2025-08-21T12:09:42.087" v="1"/>
        <pc:sldMkLst>
          <pc:docMk/>
          <pc:sldMk cId="0" sldId="265"/>
        </pc:sldMkLst>
      </pc:sldChg>
      <pc:sldChg chg="modTransition">
        <pc:chgData name="Kari Benn" userId="1855086f-dfb8-4917-922f-dd6ab09851c2" providerId="ADAL" clId="{DEDC0F7B-9CB0-41CB-8B12-2E613897821A}" dt="2025-08-21T12:09:42.087" v="1"/>
        <pc:sldMkLst>
          <pc:docMk/>
          <pc:sldMk cId="0" sldId="266"/>
        </pc:sldMkLst>
      </pc:sldChg>
      <pc:sldChg chg="modTransition">
        <pc:chgData name="Kari Benn" userId="1855086f-dfb8-4917-922f-dd6ab09851c2" providerId="ADAL" clId="{DEDC0F7B-9CB0-41CB-8B12-2E613897821A}" dt="2025-08-21T12:09:42.087" v="1"/>
        <pc:sldMkLst>
          <pc:docMk/>
          <pc:sldMk cId="0" sldId="267"/>
        </pc:sldMkLst>
      </pc:sldChg>
      <pc:sldChg chg="modTransition">
        <pc:chgData name="Kari Benn" userId="1855086f-dfb8-4917-922f-dd6ab09851c2" providerId="ADAL" clId="{DEDC0F7B-9CB0-41CB-8B12-2E613897821A}" dt="2025-08-21T12:09:42.087" v="1"/>
        <pc:sldMkLst>
          <pc:docMk/>
          <pc:sldMk cId="0" sldId="268"/>
        </pc:sldMkLst>
      </pc:sldChg>
      <pc:sldChg chg="modTransition">
        <pc:chgData name="Kari Benn" userId="1855086f-dfb8-4917-922f-dd6ab09851c2" providerId="ADAL" clId="{DEDC0F7B-9CB0-41CB-8B12-2E613897821A}" dt="2025-08-21T12:09:42.087" v="1"/>
        <pc:sldMkLst>
          <pc:docMk/>
          <pc:sldMk cId="0" sldId="269"/>
        </pc:sldMkLst>
      </pc:sldChg>
      <pc:sldChg chg="modTransition">
        <pc:chgData name="Kari Benn" userId="1855086f-dfb8-4917-922f-dd6ab09851c2" providerId="ADAL" clId="{DEDC0F7B-9CB0-41CB-8B12-2E613897821A}" dt="2025-08-21T12:09:42.087" v="1"/>
        <pc:sldMkLst>
          <pc:docMk/>
          <pc:sldMk cId="0" sldId="270"/>
        </pc:sldMkLst>
      </pc:sldChg>
      <pc:sldChg chg="modTransition">
        <pc:chgData name="Kari Benn" userId="1855086f-dfb8-4917-922f-dd6ab09851c2" providerId="ADAL" clId="{DEDC0F7B-9CB0-41CB-8B12-2E613897821A}" dt="2025-08-21T12:09:42.087" v="1"/>
        <pc:sldMkLst>
          <pc:docMk/>
          <pc:sldMk cId="0" sldId="271"/>
        </pc:sldMkLst>
      </pc:sldChg>
      <pc:sldChg chg="modTransition">
        <pc:chgData name="Kari Benn" userId="1855086f-dfb8-4917-922f-dd6ab09851c2" providerId="ADAL" clId="{DEDC0F7B-9CB0-41CB-8B12-2E613897821A}" dt="2025-08-21T12:09:42.087" v="1"/>
        <pc:sldMkLst>
          <pc:docMk/>
          <pc:sldMk cId="0" sldId="272"/>
        </pc:sldMkLst>
      </pc:sldChg>
      <pc:sldChg chg="modTransition">
        <pc:chgData name="Kari Benn" userId="1855086f-dfb8-4917-922f-dd6ab09851c2" providerId="ADAL" clId="{DEDC0F7B-9CB0-41CB-8B12-2E613897821A}" dt="2025-08-21T12:09:42.087" v="1"/>
        <pc:sldMkLst>
          <pc:docMk/>
          <pc:sldMk cId="0" sldId="273"/>
        </pc:sldMkLst>
      </pc:sldChg>
      <pc:sldChg chg="modSp mod modTransition">
        <pc:chgData name="Kari Benn" userId="1855086f-dfb8-4917-922f-dd6ab09851c2" providerId="ADAL" clId="{DEDC0F7B-9CB0-41CB-8B12-2E613897821A}" dt="2025-08-21T12:09:42.103" v="2" actId="27636"/>
        <pc:sldMkLst>
          <pc:docMk/>
          <pc:sldMk cId="362649583" sldId="292"/>
        </pc:sldMkLst>
        <pc:spChg chg="mod">
          <ac:chgData name="Kari Benn" userId="1855086f-dfb8-4917-922f-dd6ab09851c2" providerId="ADAL" clId="{DEDC0F7B-9CB0-41CB-8B12-2E613897821A}" dt="2025-08-21T12:09:42.103" v="2" actId="27636"/>
          <ac:spMkLst>
            <pc:docMk/>
            <pc:sldMk cId="362649583" sldId="292"/>
            <ac:spMk id="3" creationId="{9B5DDE7C-335B-FD23-E1E6-CDCB99B7878C}"/>
          </ac:spMkLst>
        </pc:spChg>
      </pc:sldChg>
      <pc:sldChg chg="modTransition">
        <pc:chgData name="Kari Benn" userId="1855086f-dfb8-4917-922f-dd6ab09851c2" providerId="ADAL" clId="{DEDC0F7B-9CB0-41CB-8B12-2E613897821A}" dt="2025-08-21T12:09:42.087" v="1"/>
        <pc:sldMkLst>
          <pc:docMk/>
          <pc:sldMk cId="2065834331" sldId="31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7DC217-DF71-1A49-B3EA-559F1F43B0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9385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3632ad76de3_0_1519:notes"/>
          <p:cNvSpPr txBox="1">
            <a:spLocks noGrp="1"/>
          </p:cNvSpPr>
          <p:nvPr>
            <p:ph type="body" idx="1"/>
          </p:nvPr>
        </p:nvSpPr>
        <p:spPr>
          <a:xfrm>
            <a:off x="685781" y="4343381"/>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2" name="Google Shape;352;g3632ad76de3_0_15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3632ad76de3_0_1523:notes"/>
          <p:cNvSpPr txBox="1">
            <a:spLocks noGrp="1"/>
          </p:cNvSpPr>
          <p:nvPr>
            <p:ph type="body" idx="1"/>
          </p:nvPr>
        </p:nvSpPr>
        <p:spPr>
          <a:xfrm>
            <a:off x="685781" y="4343381"/>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9" name="Google Shape;359;g3632ad76de3_0_15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3632ad76de3_0_1531:notes"/>
          <p:cNvSpPr txBox="1">
            <a:spLocks noGrp="1"/>
          </p:cNvSpPr>
          <p:nvPr>
            <p:ph type="body" idx="1"/>
          </p:nvPr>
        </p:nvSpPr>
        <p:spPr>
          <a:xfrm>
            <a:off x="685781" y="4343381"/>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6" name="Google Shape;366;g3632ad76de3_0_15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3632ad76de3_0_1535:notes"/>
          <p:cNvSpPr txBox="1">
            <a:spLocks noGrp="1"/>
          </p:cNvSpPr>
          <p:nvPr>
            <p:ph type="body" idx="1"/>
          </p:nvPr>
        </p:nvSpPr>
        <p:spPr>
          <a:xfrm>
            <a:off x="685781" y="4343381"/>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3" name="Google Shape;373;g3632ad76de3_0_1535:notes"/>
          <p:cNvSpPr>
            <a:spLocks noGrp="1" noRot="1" noChangeAspect="1"/>
          </p:cNvSpPr>
          <p:nvPr>
            <p:ph type="sldImg" idx="2"/>
          </p:nvPr>
        </p:nvSpPr>
        <p:spPr>
          <a:xfrm>
            <a:off x="381164" y="685786"/>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3632ad76de3_0_1539:notes"/>
          <p:cNvSpPr txBox="1">
            <a:spLocks noGrp="1"/>
          </p:cNvSpPr>
          <p:nvPr>
            <p:ph type="body" idx="1"/>
          </p:nvPr>
        </p:nvSpPr>
        <p:spPr>
          <a:xfrm>
            <a:off x="685781" y="4343381"/>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9" name="Google Shape;379;g3632ad76de3_0_1539:notes"/>
          <p:cNvSpPr>
            <a:spLocks noGrp="1" noRot="1" noChangeAspect="1"/>
          </p:cNvSpPr>
          <p:nvPr>
            <p:ph type="sldImg" idx="2"/>
          </p:nvPr>
        </p:nvSpPr>
        <p:spPr>
          <a:xfrm>
            <a:off x="381164" y="685786"/>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3632ad76de3_0_1543:notes"/>
          <p:cNvSpPr txBox="1">
            <a:spLocks noGrp="1"/>
          </p:cNvSpPr>
          <p:nvPr>
            <p:ph type="body" idx="1"/>
          </p:nvPr>
        </p:nvSpPr>
        <p:spPr>
          <a:xfrm>
            <a:off x="685781" y="4343381"/>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5" name="Google Shape;385;g3632ad76de3_0_1543:notes"/>
          <p:cNvSpPr>
            <a:spLocks noGrp="1" noRot="1" noChangeAspect="1"/>
          </p:cNvSpPr>
          <p:nvPr>
            <p:ph type="sldImg" idx="2"/>
          </p:nvPr>
        </p:nvSpPr>
        <p:spPr>
          <a:xfrm>
            <a:off x="381164" y="685786"/>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3632ad76de3_0_2297:notes"/>
          <p:cNvSpPr txBox="1">
            <a:spLocks noGrp="1"/>
          </p:cNvSpPr>
          <p:nvPr>
            <p:ph type="body" idx="1"/>
          </p:nvPr>
        </p:nvSpPr>
        <p:spPr>
          <a:xfrm>
            <a:off x="685781" y="4343381"/>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1" name="Google Shape;391;g3632ad76de3_0_22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3635d60ecbe_1_7:notes"/>
          <p:cNvSpPr txBox="1">
            <a:spLocks noGrp="1"/>
          </p:cNvSpPr>
          <p:nvPr>
            <p:ph type="body" idx="1"/>
          </p:nvPr>
        </p:nvSpPr>
        <p:spPr>
          <a:xfrm>
            <a:off x="685781" y="4343381"/>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9" name="Google Shape;399;g3635d60ecbe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3632ad76de3_0_25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3632ad76de3_0_2553:notes"/>
          <p:cNvSpPr txBox="1">
            <a:spLocks noGrp="1"/>
          </p:cNvSpPr>
          <p:nvPr>
            <p:ph type="body" idx="1"/>
          </p:nvPr>
        </p:nvSpPr>
        <p:spPr>
          <a:xfrm>
            <a:off x="685781" y="4343381"/>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7DC217-DF71-1A49-B3EA-559F1F43B0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6857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344f23c2d3f_0_5:notes"/>
          <p:cNvSpPr txBox="1">
            <a:spLocks noGrp="1"/>
          </p:cNvSpPr>
          <p:nvPr>
            <p:ph type="body" idx="1"/>
          </p:nvPr>
        </p:nvSpPr>
        <p:spPr>
          <a:xfrm>
            <a:off x="685781" y="4343381"/>
            <a:ext cx="5486400" cy="4114800"/>
          </a:xfrm>
          <a:prstGeom prst="rect">
            <a:avLst/>
          </a:prstGeom>
          <a:noFill/>
          <a:ln>
            <a:noFill/>
          </a:ln>
        </p:spPr>
        <p:txBody>
          <a:bodyPr spcFirstLastPara="1" wrap="square" lIns="86175" tIns="86175" rIns="86175" bIns="86175" anchor="ctr" anchorCtr="0">
            <a:noAutofit/>
          </a:bodyPr>
          <a:lstStyle/>
          <a:p>
            <a:pPr marL="0" lvl="0" indent="0" algn="l" rtl="0">
              <a:spcBef>
                <a:spcPts val="0"/>
              </a:spcBef>
              <a:spcAft>
                <a:spcPts val="0"/>
              </a:spcAft>
              <a:buNone/>
            </a:pPr>
            <a:endParaRPr sz="1300"/>
          </a:p>
        </p:txBody>
      </p:sp>
      <p:sp>
        <p:nvSpPr>
          <p:cNvPr id="300" name="Google Shape;300;g344f23c2d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3632ad76de3_0_2173:notes"/>
          <p:cNvSpPr txBox="1">
            <a:spLocks noGrp="1"/>
          </p:cNvSpPr>
          <p:nvPr>
            <p:ph type="body" idx="1"/>
          </p:nvPr>
        </p:nvSpPr>
        <p:spPr>
          <a:xfrm>
            <a:off x="685781" y="4343381"/>
            <a:ext cx="5486400" cy="4114800"/>
          </a:xfrm>
          <a:prstGeom prst="rect">
            <a:avLst/>
          </a:prstGeom>
          <a:noFill/>
          <a:ln>
            <a:noFill/>
          </a:ln>
        </p:spPr>
        <p:txBody>
          <a:bodyPr spcFirstLastPara="1" wrap="square" lIns="86175" tIns="86175" rIns="86175" bIns="86175" anchor="ctr" anchorCtr="0">
            <a:noAutofit/>
          </a:bodyPr>
          <a:lstStyle/>
          <a:p>
            <a:pPr marL="0" lvl="0" indent="0" algn="l" rtl="0">
              <a:spcBef>
                <a:spcPts val="0"/>
              </a:spcBef>
              <a:spcAft>
                <a:spcPts val="0"/>
              </a:spcAft>
              <a:buNone/>
            </a:pPr>
            <a:endParaRPr/>
          </a:p>
        </p:txBody>
      </p:sp>
      <p:sp>
        <p:nvSpPr>
          <p:cNvPr id="306" name="Google Shape;306;g3632ad76de3_0_2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3632ad76de3_0_2302:notes"/>
          <p:cNvSpPr txBox="1">
            <a:spLocks noGrp="1"/>
          </p:cNvSpPr>
          <p:nvPr>
            <p:ph type="body" idx="1"/>
          </p:nvPr>
        </p:nvSpPr>
        <p:spPr>
          <a:xfrm>
            <a:off x="685781" y="4343381"/>
            <a:ext cx="5486400" cy="4114800"/>
          </a:xfrm>
          <a:prstGeom prst="rect">
            <a:avLst/>
          </a:prstGeom>
          <a:noFill/>
          <a:ln>
            <a:noFill/>
          </a:ln>
        </p:spPr>
        <p:txBody>
          <a:bodyPr spcFirstLastPara="1" wrap="square" lIns="86175" tIns="86175" rIns="86175" bIns="86175" anchor="ctr" anchorCtr="0">
            <a:noAutofit/>
          </a:bodyPr>
          <a:lstStyle/>
          <a:p>
            <a:pPr marL="0" lvl="0" indent="0" algn="l" rtl="0">
              <a:spcBef>
                <a:spcPts val="0"/>
              </a:spcBef>
              <a:spcAft>
                <a:spcPts val="0"/>
              </a:spcAft>
              <a:buNone/>
            </a:pPr>
            <a:endParaRPr/>
          </a:p>
        </p:txBody>
      </p:sp>
      <p:sp>
        <p:nvSpPr>
          <p:cNvPr id="313" name="Google Shape;313;g3632ad76de3_0_23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3632ad76de3_0_1013:notes"/>
          <p:cNvSpPr txBox="1">
            <a:spLocks noGrp="1"/>
          </p:cNvSpPr>
          <p:nvPr>
            <p:ph type="body" idx="1"/>
          </p:nvPr>
        </p:nvSpPr>
        <p:spPr>
          <a:xfrm>
            <a:off x="685781" y="4343381"/>
            <a:ext cx="5486400" cy="4114800"/>
          </a:xfrm>
          <a:prstGeom prst="rect">
            <a:avLst/>
          </a:prstGeom>
          <a:noFill/>
          <a:ln>
            <a:noFill/>
          </a:ln>
        </p:spPr>
        <p:txBody>
          <a:bodyPr spcFirstLastPara="1" wrap="square" lIns="86175" tIns="86175" rIns="86175" bIns="86175" anchor="ctr" anchorCtr="0">
            <a:noAutofit/>
          </a:bodyPr>
          <a:lstStyle/>
          <a:p>
            <a:pPr marL="0" lvl="0" indent="0" algn="l" rtl="0">
              <a:spcBef>
                <a:spcPts val="0"/>
              </a:spcBef>
              <a:spcAft>
                <a:spcPts val="0"/>
              </a:spcAft>
              <a:buNone/>
            </a:pPr>
            <a:endParaRPr sz="1300"/>
          </a:p>
        </p:txBody>
      </p:sp>
      <p:sp>
        <p:nvSpPr>
          <p:cNvPr id="321" name="Google Shape;321;g3632ad76de3_0_1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3632ad76de3_0_756:notes"/>
          <p:cNvSpPr txBox="1">
            <a:spLocks noGrp="1"/>
          </p:cNvSpPr>
          <p:nvPr>
            <p:ph type="body" idx="1"/>
          </p:nvPr>
        </p:nvSpPr>
        <p:spPr>
          <a:xfrm>
            <a:off x="685781" y="4343381"/>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0" name="Google Shape;330;g3632ad76de3_0_7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3632ad76de3_0_500:notes"/>
          <p:cNvSpPr txBox="1">
            <a:spLocks noGrp="1"/>
          </p:cNvSpPr>
          <p:nvPr>
            <p:ph type="body" idx="1"/>
          </p:nvPr>
        </p:nvSpPr>
        <p:spPr>
          <a:xfrm>
            <a:off x="685781" y="4343381"/>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7" name="Google Shape;337;g3632ad76de3_0_5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3632ad76de3_0_1396:notes"/>
          <p:cNvSpPr txBox="1">
            <a:spLocks noGrp="1"/>
          </p:cNvSpPr>
          <p:nvPr>
            <p:ph type="body" idx="1"/>
          </p:nvPr>
        </p:nvSpPr>
        <p:spPr>
          <a:xfrm>
            <a:off x="685781" y="4343381"/>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6" name="Google Shape;346;g3632ad76de3_0_1396:notes"/>
          <p:cNvSpPr>
            <a:spLocks noGrp="1" noRot="1" noChangeAspect="1"/>
          </p:cNvSpPr>
          <p:nvPr>
            <p:ph type="sldImg" idx="2"/>
          </p:nvPr>
        </p:nvSpPr>
        <p:spPr>
          <a:xfrm>
            <a:off x="381164" y="685786"/>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efault">
  <p:cSld name="TITLE_AND_BODY_1">
    <p:spTree>
      <p:nvGrpSpPr>
        <p:cNvPr id="1" name="Shape 50"/>
        <p:cNvGrpSpPr/>
        <p:nvPr/>
      </p:nvGrpSpPr>
      <p:grpSpPr>
        <a:xfrm>
          <a:off x="0" y="0"/>
          <a:ext cx="0" cy="0"/>
          <a:chOff x="0" y="0"/>
          <a:chExt cx="0" cy="0"/>
        </a:xfrm>
      </p:grpSpPr>
      <p:sp>
        <p:nvSpPr>
          <p:cNvPr id="51" name="Google Shape;51;p13"/>
          <p:cNvSpPr txBox="1">
            <a:spLocks noGrp="1"/>
          </p:cNvSpPr>
          <p:nvPr>
            <p:ph type="sldNum" idx="12"/>
          </p:nvPr>
        </p:nvSpPr>
        <p:spPr>
          <a:xfrm>
            <a:off x="7425344" y="4844839"/>
            <a:ext cx="984000" cy="273900"/>
          </a:xfrm>
          <a:prstGeom prst="rect">
            <a:avLst/>
          </a:prstGeom>
          <a:noFill/>
          <a:ln>
            <a:noFill/>
          </a:ln>
        </p:spPr>
        <p:txBody>
          <a:bodyPr spcFirstLastPara="1" wrap="square" lIns="91425" tIns="45700" rIns="91425" bIns="45700" anchor="ctr" anchorCtr="0">
            <a:normAutofit/>
          </a:bodyPr>
          <a:lstStyle>
            <a:lvl1pPr marL="0" marR="0" lvl="0" indent="0" algn="r">
              <a:spcBef>
                <a:spcPts val="0"/>
              </a:spcBef>
              <a:buNone/>
              <a:defRPr sz="1050" b="0" i="0" u="none" strike="noStrike" cap="none">
                <a:solidFill>
                  <a:srgbClr val="FFFFFF"/>
                </a:solidFill>
                <a:latin typeface="Calibri"/>
                <a:ea typeface="Calibri"/>
                <a:cs typeface="Calibri"/>
                <a:sym typeface="Calibri"/>
              </a:defRPr>
            </a:lvl1pPr>
            <a:lvl2pPr marL="0" marR="0" lvl="1" indent="0" algn="r">
              <a:spcBef>
                <a:spcPts val="0"/>
              </a:spcBef>
              <a:buNone/>
              <a:defRPr sz="1050" b="0" i="0" u="none" strike="noStrike" cap="none">
                <a:solidFill>
                  <a:srgbClr val="FFFFFF"/>
                </a:solidFill>
                <a:latin typeface="Calibri"/>
                <a:ea typeface="Calibri"/>
                <a:cs typeface="Calibri"/>
                <a:sym typeface="Calibri"/>
              </a:defRPr>
            </a:lvl2pPr>
            <a:lvl3pPr marL="0" marR="0" lvl="2" indent="0" algn="r">
              <a:spcBef>
                <a:spcPts val="0"/>
              </a:spcBef>
              <a:buNone/>
              <a:defRPr sz="1050" b="0" i="0" u="none" strike="noStrike" cap="none">
                <a:solidFill>
                  <a:srgbClr val="FFFFFF"/>
                </a:solidFill>
                <a:latin typeface="Calibri"/>
                <a:ea typeface="Calibri"/>
                <a:cs typeface="Calibri"/>
                <a:sym typeface="Calibri"/>
              </a:defRPr>
            </a:lvl3pPr>
            <a:lvl4pPr marL="0" marR="0" lvl="3" indent="0" algn="r">
              <a:spcBef>
                <a:spcPts val="0"/>
              </a:spcBef>
              <a:buNone/>
              <a:defRPr sz="1050" b="0" i="0" u="none" strike="noStrike" cap="none">
                <a:solidFill>
                  <a:srgbClr val="FFFFFF"/>
                </a:solidFill>
                <a:latin typeface="Calibri"/>
                <a:ea typeface="Calibri"/>
                <a:cs typeface="Calibri"/>
                <a:sym typeface="Calibri"/>
              </a:defRPr>
            </a:lvl4pPr>
            <a:lvl5pPr marL="0" marR="0" lvl="4" indent="0" algn="r">
              <a:spcBef>
                <a:spcPts val="0"/>
              </a:spcBef>
              <a:buNone/>
              <a:defRPr sz="1050" b="0" i="0" u="none" strike="noStrike" cap="none">
                <a:solidFill>
                  <a:srgbClr val="FFFFFF"/>
                </a:solidFill>
                <a:latin typeface="Calibri"/>
                <a:ea typeface="Calibri"/>
                <a:cs typeface="Calibri"/>
                <a:sym typeface="Calibri"/>
              </a:defRPr>
            </a:lvl5pPr>
            <a:lvl6pPr marL="0" marR="0" lvl="5" indent="0" algn="r">
              <a:spcBef>
                <a:spcPts val="0"/>
              </a:spcBef>
              <a:buNone/>
              <a:defRPr sz="1050" b="0" i="0" u="none" strike="noStrike" cap="none">
                <a:solidFill>
                  <a:srgbClr val="FFFFFF"/>
                </a:solidFill>
                <a:latin typeface="Calibri"/>
                <a:ea typeface="Calibri"/>
                <a:cs typeface="Calibri"/>
                <a:sym typeface="Calibri"/>
              </a:defRPr>
            </a:lvl6pPr>
            <a:lvl7pPr marL="0" marR="0" lvl="6" indent="0" algn="r">
              <a:spcBef>
                <a:spcPts val="0"/>
              </a:spcBef>
              <a:buNone/>
              <a:defRPr sz="1050" b="0" i="0" u="none" strike="noStrike" cap="none">
                <a:solidFill>
                  <a:srgbClr val="FFFFFF"/>
                </a:solidFill>
                <a:latin typeface="Calibri"/>
                <a:ea typeface="Calibri"/>
                <a:cs typeface="Calibri"/>
                <a:sym typeface="Calibri"/>
              </a:defRPr>
            </a:lvl7pPr>
            <a:lvl8pPr marL="0" marR="0" lvl="7" indent="0" algn="r">
              <a:spcBef>
                <a:spcPts val="0"/>
              </a:spcBef>
              <a:buNone/>
              <a:defRPr sz="1050" b="0" i="0" u="none" strike="noStrike" cap="none">
                <a:solidFill>
                  <a:srgbClr val="FFFFFF"/>
                </a:solidFill>
                <a:latin typeface="Calibri"/>
                <a:ea typeface="Calibri"/>
                <a:cs typeface="Calibri"/>
                <a:sym typeface="Calibri"/>
              </a:defRPr>
            </a:lvl8pPr>
            <a:lvl9pPr marL="0" marR="0" lvl="8" indent="0" algn="r">
              <a:spcBef>
                <a:spcPts val="0"/>
              </a:spcBef>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61"/>
        <p:cNvGrpSpPr/>
        <p:nvPr/>
      </p:nvGrpSpPr>
      <p:grpSpPr>
        <a:xfrm>
          <a:off x="0" y="0"/>
          <a:ext cx="0" cy="0"/>
          <a:chOff x="0" y="0"/>
          <a:chExt cx="0" cy="0"/>
        </a:xfrm>
      </p:grpSpPr>
      <p:sp>
        <p:nvSpPr>
          <p:cNvPr id="62" name="Google Shape;62;p15"/>
          <p:cNvSpPr/>
          <p:nvPr/>
        </p:nvSpPr>
        <p:spPr>
          <a:xfrm>
            <a:off x="2382" y="4800600"/>
            <a:ext cx="9141600" cy="342900"/>
          </a:xfrm>
          <a:prstGeom prst="rect">
            <a:avLst/>
          </a:prstGeom>
          <a:solidFill>
            <a:srgbClr val="3B2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5"/>
          <p:cNvSpPr/>
          <p:nvPr/>
        </p:nvSpPr>
        <p:spPr>
          <a:xfrm>
            <a:off x="2381" y="0"/>
            <a:ext cx="9141600" cy="876300"/>
          </a:xfrm>
          <a:prstGeom prst="rect">
            <a:avLst/>
          </a:prstGeom>
          <a:solidFill>
            <a:srgbClr val="DAC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5"/>
          <p:cNvSpPr txBox="1">
            <a:spLocks noGrp="1"/>
          </p:cNvSpPr>
          <p:nvPr>
            <p:ph type="ctrTitle"/>
          </p:nvPr>
        </p:nvSpPr>
        <p:spPr>
          <a:xfrm>
            <a:off x="822960" y="569214"/>
            <a:ext cx="7543800" cy="2674500"/>
          </a:xfrm>
          <a:prstGeom prst="rect">
            <a:avLst/>
          </a:prstGeom>
          <a:noFill/>
          <a:ln>
            <a:noFill/>
          </a:ln>
        </p:spPr>
        <p:txBody>
          <a:bodyPr spcFirstLastPara="1" wrap="square" lIns="91425" tIns="91425" rIns="91425" bIns="91425" anchor="b" anchorCtr="0">
            <a:noAutofit/>
          </a:bodyPr>
          <a:lstStyle>
            <a:lvl1pPr marL="0" marR="0" lvl="0" indent="0" algn="l">
              <a:lnSpc>
                <a:spcPct val="85000"/>
              </a:lnSpc>
              <a:spcBef>
                <a:spcPts val="0"/>
              </a:spcBef>
              <a:spcAft>
                <a:spcPts val="0"/>
              </a:spcAft>
              <a:buClr>
                <a:srgbClr val="262626"/>
              </a:buClr>
              <a:buSzPts val="1400"/>
              <a:buFont typeface="Calibri"/>
              <a:buNone/>
              <a:defRPr sz="8000" b="0" i="0" u="none" strike="noStrike" cap="none">
                <a:solidFill>
                  <a:srgbClr val="262626"/>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65" name="Google Shape;65;p15"/>
          <p:cNvSpPr txBox="1">
            <a:spLocks noGrp="1"/>
          </p:cNvSpPr>
          <p:nvPr>
            <p:ph type="subTitle" idx="1"/>
          </p:nvPr>
        </p:nvSpPr>
        <p:spPr>
          <a:xfrm>
            <a:off x="825038" y="3341716"/>
            <a:ext cx="7543800" cy="857400"/>
          </a:xfrm>
          <a:prstGeom prst="rect">
            <a:avLst/>
          </a:prstGeom>
          <a:noFill/>
          <a:ln>
            <a:noFill/>
          </a:ln>
        </p:spPr>
        <p:txBody>
          <a:bodyPr spcFirstLastPara="1" wrap="square" lIns="91425" tIns="91425" rIns="91425" bIns="91425" anchor="t" anchorCtr="0">
            <a:noAutofit/>
          </a:bodyPr>
          <a:lstStyle>
            <a:lvl1pPr marL="0" marR="0" lvl="0" indent="0" algn="l">
              <a:lnSpc>
                <a:spcPct val="90000"/>
              </a:lnSpc>
              <a:spcBef>
                <a:spcPts val="1200"/>
              </a:spcBef>
              <a:spcAft>
                <a:spcPts val="0"/>
              </a:spcAft>
              <a:buClr>
                <a:schemeClr val="accent1"/>
              </a:buClr>
              <a:buSzPts val="2000"/>
              <a:buFont typeface="Calibri"/>
              <a:buNone/>
              <a:defRPr sz="2400" b="0" i="0" u="none" strike="noStrike" cap="none">
                <a:solidFill>
                  <a:schemeClr val="dk2"/>
                </a:solidFill>
                <a:latin typeface="Calibri"/>
                <a:ea typeface="Calibri"/>
                <a:cs typeface="Calibri"/>
                <a:sym typeface="Calibri"/>
              </a:defRPr>
            </a:lvl1pPr>
            <a:lvl2pPr marL="457200" marR="0" lvl="1" indent="0" algn="ctr">
              <a:lnSpc>
                <a:spcPct val="90000"/>
              </a:lnSpc>
              <a:spcBef>
                <a:spcPts val="200"/>
              </a:spcBef>
              <a:spcAft>
                <a:spcPts val="0"/>
              </a:spcAft>
              <a:buClr>
                <a:schemeClr val="accent1"/>
              </a:buClr>
              <a:buSzPts val="1800"/>
              <a:buFont typeface="Calibri"/>
              <a:buNone/>
              <a:defRPr sz="2400" b="0" i="0" u="none" strike="noStrike" cap="none">
                <a:solidFill>
                  <a:srgbClr val="3F3F3F"/>
                </a:solidFill>
                <a:latin typeface="Calibri"/>
                <a:ea typeface="Calibri"/>
                <a:cs typeface="Calibri"/>
                <a:sym typeface="Calibri"/>
              </a:defRPr>
            </a:lvl2pPr>
            <a:lvl3pPr marL="914400" marR="0" lvl="2" indent="0" algn="ctr">
              <a:lnSpc>
                <a:spcPct val="90000"/>
              </a:lnSpc>
              <a:spcBef>
                <a:spcPts val="400"/>
              </a:spcBef>
              <a:spcAft>
                <a:spcPts val="0"/>
              </a:spcAft>
              <a:buClr>
                <a:schemeClr val="accent1"/>
              </a:buClr>
              <a:buSzPts val="1400"/>
              <a:buFont typeface="Calibri"/>
              <a:buNone/>
              <a:defRPr sz="2400" b="0" i="0" u="none" strike="noStrike" cap="none">
                <a:solidFill>
                  <a:srgbClr val="3F3F3F"/>
                </a:solidFill>
                <a:latin typeface="Calibri"/>
                <a:ea typeface="Calibri"/>
                <a:cs typeface="Calibri"/>
                <a:sym typeface="Calibri"/>
              </a:defRPr>
            </a:lvl3pPr>
            <a:lvl4pPr marL="1371600" marR="0" lvl="3" indent="0" algn="ctr">
              <a:lnSpc>
                <a:spcPct val="90000"/>
              </a:lnSpc>
              <a:spcBef>
                <a:spcPts val="400"/>
              </a:spcBef>
              <a:spcAft>
                <a:spcPts val="0"/>
              </a:spcAft>
              <a:buClr>
                <a:schemeClr val="accent1"/>
              </a:buClr>
              <a:buSzPts val="1400"/>
              <a:buFont typeface="Calibri"/>
              <a:buNone/>
              <a:defRPr sz="2000" b="0" i="0" u="none" strike="noStrike" cap="none">
                <a:solidFill>
                  <a:srgbClr val="3F3F3F"/>
                </a:solidFill>
                <a:latin typeface="Calibri"/>
                <a:ea typeface="Calibri"/>
                <a:cs typeface="Calibri"/>
                <a:sym typeface="Calibri"/>
              </a:defRPr>
            </a:lvl4pPr>
            <a:lvl5pPr marL="1828800" marR="0" lvl="4" indent="0" algn="ctr">
              <a:lnSpc>
                <a:spcPct val="90000"/>
              </a:lnSpc>
              <a:spcBef>
                <a:spcPts val="400"/>
              </a:spcBef>
              <a:spcAft>
                <a:spcPts val="0"/>
              </a:spcAft>
              <a:buClr>
                <a:schemeClr val="accent1"/>
              </a:buClr>
              <a:buSzPts val="1400"/>
              <a:buFont typeface="Calibri"/>
              <a:buNone/>
              <a:defRPr sz="2000" b="0" i="0" u="none" strike="noStrike" cap="none">
                <a:solidFill>
                  <a:srgbClr val="3F3F3F"/>
                </a:solidFill>
                <a:latin typeface="Calibri"/>
                <a:ea typeface="Calibri"/>
                <a:cs typeface="Calibri"/>
                <a:sym typeface="Calibri"/>
              </a:defRPr>
            </a:lvl5pPr>
            <a:lvl6pPr marL="2286000" marR="0" lvl="5" indent="0" algn="ctr">
              <a:lnSpc>
                <a:spcPct val="90000"/>
              </a:lnSpc>
              <a:spcBef>
                <a:spcPts val="400"/>
              </a:spcBef>
              <a:spcAft>
                <a:spcPts val="0"/>
              </a:spcAft>
              <a:buClr>
                <a:schemeClr val="accent1"/>
              </a:buClr>
              <a:buSzPts val="1400"/>
              <a:buFont typeface="Calibri"/>
              <a:buNone/>
              <a:defRPr sz="2000" b="0" i="0" u="none" strike="noStrike" cap="none">
                <a:solidFill>
                  <a:srgbClr val="3F3F3F"/>
                </a:solidFill>
                <a:latin typeface="Calibri"/>
                <a:ea typeface="Calibri"/>
                <a:cs typeface="Calibri"/>
                <a:sym typeface="Calibri"/>
              </a:defRPr>
            </a:lvl6pPr>
            <a:lvl7pPr marL="2743200" marR="0" lvl="6" indent="0" algn="ctr">
              <a:lnSpc>
                <a:spcPct val="90000"/>
              </a:lnSpc>
              <a:spcBef>
                <a:spcPts val="400"/>
              </a:spcBef>
              <a:spcAft>
                <a:spcPts val="0"/>
              </a:spcAft>
              <a:buClr>
                <a:schemeClr val="accent1"/>
              </a:buClr>
              <a:buSzPts val="1400"/>
              <a:buFont typeface="Calibri"/>
              <a:buNone/>
              <a:defRPr sz="2000" b="0" i="0" u="none" strike="noStrike" cap="none">
                <a:solidFill>
                  <a:srgbClr val="3F3F3F"/>
                </a:solidFill>
                <a:latin typeface="Calibri"/>
                <a:ea typeface="Calibri"/>
                <a:cs typeface="Calibri"/>
                <a:sym typeface="Calibri"/>
              </a:defRPr>
            </a:lvl7pPr>
            <a:lvl8pPr marL="3200400" marR="0" lvl="7" indent="0" algn="ctr">
              <a:lnSpc>
                <a:spcPct val="90000"/>
              </a:lnSpc>
              <a:spcBef>
                <a:spcPts val="400"/>
              </a:spcBef>
              <a:spcAft>
                <a:spcPts val="0"/>
              </a:spcAft>
              <a:buClr>
                <a:schemeClr val="accent1"/>
              </a:buClr>
              <a:buSzPts val="1400"/>
              <a:buFont typeface="Calibri"/>
              <a:buNone/>
              <a:defRPr sz="2000" b="0" i="0" u="none" strike="noStrike" cap="none">
                <a:solidFill>
                  <a:srgbClr val="3F3F3F"/>
                </a:solidFill>
                <a:latin typeface="Calibri"/>
                <a:ea typeface="Calibri"/>
                <a:cs typeface="Calibri"/>
                <a:sym typeface="Calibri"/>
              </a:defRPr>
            </a:lvl8pPr>
            <a:lvl9pPr marL="3657600" marR="0" lvl="8" indent="0" algn="ctr">
              <a:lnSpc>
                <a:spcPct val="90000"/>
              </a:lnSpc>
              <a:spcBef>
                <a:spcPts val="400"/>
              </a:spcBef>
              <a:spcAft>
                <a:spcPts val="400"/>
              </a:spcAft>
              <a:buClr>
                <a:schemeClr val="accent1"/>
              </a:buClr>
              <a:buSzPts val="1400"/>
              <a:buFont typeface="Calibri"/>
              <a:buNone/>
              <a:defRPr sz="2000" b="0" i="0" u="none" strike="noStrike" cap="none">
                <a:solidFill>
                  <a:srgbClr val="3F3F3F"/>
                </a:solidFill>
                <a:latin typeface="Calibri"/>
                <a:ea typeface="Calibri"/>
                <a:cs typeface="Calibri"/>
                <a:sym typeface="Calibri"/>
              </a:defRPr>
            </a:lvl9pPr>
          </a:lstStyle>
          <a:p>
            <a:endParaRPr/>
          </a:p>
        </p:txBody>
      </p:sp>
      <p:sp>
        <p:nvSpPr>
          <p:cNvPr id="66" name="Google Shape;66;p15"/>
          <p:cNvSpPr txBox="1">
            <a:spLocks noGrp="1"/>
          </p:cNvSpPr>
          <p:nvPr>
            <p:ph type="dt" idx="10"/>
          </p:nvPr>
        </p:nvSpPr>
        <p:spPr>
          <a:xfrm>
            <a:off x="822961" y="4844839"/>
            <a:ext cx="1854300" cy="273900"/>
          </a:xfrm>
          <a:prstGeom prst="rect">
            <a:avLst/>
          </a:prstGeom>
          <a:noFill/>
          <a:ln>
            <a:noFill/>
          </a:ln>
        </p:spPr>
        <p:txBody>
          <a:bodyPr spcFirstLastPara="1" wrap="square" lIns="91425" tIns="91425" rIns="91425" bIns="91425" anchor="ctr" anchorCtr="0">
            <a:noAutofit/>
          </a:bodyPr>
          <a:lstStyle>
            <a:lvl1pPr marL="0" marR="0" lvl="0" indent="0" algn="l">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L="457200" marR="0" lvl="1"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7" name="Google Shape;67;p15"/>
          <p:cNvSpPr txBox="1">
            <a:spLocks noGrp="1"/>
          </p:cNvSpPr>
          <p:nvPr>
            <p:ph type="ftr" idx="11"/>
          </p:nvPr>
        </p:nvSpPr>
        <p:spPr>
          <a:xfrm>
            <a:off x="2764639" y="4844839"/>
            <a:ext cx="3617100" cy="273900"/>
          </a:xfrm>
          <a:prstGeom prst="rect">
            <a:avLst/>
          </a:prstGeom>
          <a:noFill/>
          <a:ln>
            <a:noFill/>
          </a:ln>
        </p:spPr>
        <p:txBody>
          <a:bodyPr spcFirstLastPara="1" wrap="square" lIns="91425" tIns="91425" rIns="91425" bIns="91425" anchor="ctr" anchorCtr="0">
            <a:noAutofit/>
          </a:bodyPr>
          <a:lstStyle>
            <a:lvl1pPr marL="0" marR="0" lvl="0" indent="0" algn="ctr">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L="457200" marR="0" lvl="1"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8" name="Google Shape;68;p15"/>
          <p:cNvSpPr txBox="1">
            <a:spLocks noGrp="1"/>
          </p:cNvSpPr>
          <p:nvPr>
            <p:ph type="sldNum" idx="12"/>
          </p:nvPr>
        </p:nvSpPr>
        <p:spPr>
          <a:xfrm>
            <a:off x="7425344" y="4844839"/>
            <a:ext cx="984000" cy="2739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050" b="0" i="0" u="none" strike="noStrike" cap="none">
                <a:solidFill>
                  <a:srgbClr val="FFFFFF"/>
                </a:solidFill>
                <a:latin typeface="Calibri"/>
                <a:ea typeface="Calibri"/>
                <a:cs typeface="Calibri"/>
                <a:sym typeface="Calibri"/>
              </a:defRPr>
            </a:lvl1pPr>
            <a:lvl2pPr marL="0" marR="0" lvl="1" indent="0" algn="r">
              <a:spcBef>
                <a:spcPts val="0"/>
              </a:spcBef>
              <a:buNone/>
              <a:defRPr sz="1050" b="0" i="0" u="none" strike="noStrike" cap="none">
                <a:solidFill>
                  <a:srgbClr val="FFFFFF"/>
                </a:solidFill>
                <a:latin typeface="Calibri"/>
                <a:ea typeface="Calibri"/>
                <a:cs typeface="Calibri"/>
                <a:sym typeface="Calibri"/>
              </a:defRPr>
            </a:lvl2pPr>
            <a:lvl3pPr marL="0" marR="0" lvl="2" indent="0" algn="r">
              <a:spcBef>
                <a:spcPts val="0"/>
              </a:spcBef>
              <a:buNone/>
              <a:defRPr sz="1050" b="0" i="0" u="none" strike="noStrike" cap="none">
                <a:solidFill>
                  <a:srgbClr val="FFFFFF"/>
                </a:solidFill>
                <a:latin typeface="Calibri"/>
                <a:ea typeface="Calibri"/>
                <a:cs typeface="Calibri"/>
                <a:sym typeface="Calibri"/>
              </a:defRPr>
            </a:lvl3pPr>
            <a:lvl4pPr marL="0" marR="0" lvl="3" indent="0" algn="r">
              <a:spcBef>
                <a:spcPts val="0"/>
              </a:spcBef>
              <a:buNone/>
              <a:defRPr sz="1050" b="0" i="0" u="none" strike="noStrike" cap="none">
                <a:solidFill>
                  <a:srgbClr val="FFFFFF"/>
                </a:solidFill>
                <a:latin typeface="Calibri"/>
                <a:ea typeface="Calibri"/>
                <a:cs typeface="Calibri"/>
                <a:sym typeface="Calibri"/>
              </a:defRPr>
            </a:lvl4pPr>
            <a:lvl5pPr marL="0" marR="0" lvl="4" indent="0" algn="r">
              <a:spcBef>
                <a:spcPts val="0"/>
              </a:spcBef>
              <a:buNone/>
              <a:defRPr sz="1050" b="0" i="0" u="none" strike="noStrike" cap="none">
                <a:solidFill>
                  <a:srgbClr val="FFFFFF"/>
                </a:solidFill>
                <a:latin typeface="Calibri"/>
                <a:ea typeface="Calibri"/>
                <a:cs typeface="Calibri"/>
                <a:sym typeface="Calibri"/>
              </a:defRPr>
            </a:lvl5pPr>
            <a:lvl6pPr marL="0" marR="0" lvl="5" indent="0" algn="r">
              <a:spcBef>
                <a:spcPts val="0"/>
              </a:spcBef>
              <a:buNone/>
              <a:defRPr sz="1050" b="0" i="0" u="none" strike="noStrike" cap="none">
                <a:solidFill>
                  <a:srgbClr val="FFFFFF"/>
                </a:solidFill>
                <a:latin typeface="Calibri"/>
                <a:ea typeface="Calibri"/>
                <a:cs typeface="Calibri"/>
                <a:sym typeface="Calibri"/>
              </a:defRPr>
            </a:lvl6pPr>
            <a:lvl7pPr marL="0" marR="0" lvl="6" indent="0" algn="r">
              <a:spcBef>
                <a:spcPts val="0"/>
              </a:spcBef>
              <a:buNone/>
              <a:defRPr sz="1050" b="0" i="0" u="none" strike="noStrike" cap="none">
                <a:solidFill>
                  <a:srgbClr val="FFFFFF"/>
                </a:solidFill>
                <a:latin typeface="Calibri"/>
                <a:ea typeface="Calibri"/>
                <a:cs typeface="Calibri"/>
                <a:sym typeface="Calibri"/>
              </a:defRPr>
            </a:lvl7pPr>
            <a:lvl8pPr marL="0" marR="0" lvl="7" indent="0" algn="r">
              <a:spcBef>
                <a:spcPts val="0"/>
              </a:spcBef>
              <a:buNone/>
              <a:defRPr sz="1050" b="0" i="0" u="none" strike="noStrike" cap="none">
                <a:solidFill>
                  <a:srgbClr val="FFFFFF"/>
                </a:solidFill>
                <a:latin typeface="Calibri"/>
                <a:ea typeface="Calibri"/>
                <a:cs typeface="Calibri"/>
                <a:sym typeface="Calibri"/>
              </a:defRPr>
            </a:lvl8pPr>
            <a:lvl9pPr marL="0" marR="0" lvl="8" indent="0" algn="r">
              <a:spcBef>
                <a:spcPts val="0"/>
              </a:spcBef>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69" name="Google Shape;69;p15"/>
          <p:cNvPicPr preferRelativeResize="0"/>
          <p:nvPr/>
        </p:nvPicPr>
        <p:blipFill rotWithShape="1">
          <a:blip r:embed="rId2">
            <a:alphaModFix/>
          </a:blip>
          <a:srcRect/>
          <a:stretch/>
        </p:blipFill>
        <p:spPr>
          <a:xfrm>
            <a:off x="291998" y="148035"/>
            <a:ext cx="2730600" cy="659400"/>
          </a:xfrm>
          <a:prstGeom prst="rect">
            <a:avLst/>
          </a:prstGeom>
          <a:noFill/>
          <a:ln>
            <a:noFill/>
          </a:ln>
        </p:spPr>
      </p:pic>
      <p:cxnSp>
        <p:nvCxnSpPr>
          <p:cNvPr id="70" name="Google Shape;70;p15"/>
          <p:cNvCxnSpPr/>
          <p:nvPr/>
        </p:nvCxnSpPr>
        <p:spPr>
          <a:xfrm>
            <a:off x="0" y="876302"/>
            <a:ext cx="9144000" cy="0"/>
          </a:xfrm>
          <a:prstGeom prst="straightConnector1">
            <a:avLst/>
          </a:prstGeom>
          <a:noFill/>
          <a:ln w="38100" cap="flat" cmpd="sng">
            <a:solidFill>
              <a:srgbClr val="6851A3"/>
            </a:solidFill>
            <a:prstDash val="solid"/>
            <a:round/>
            <a:headEnd type="none" w="sm" len="sm"/>
            <a:tailEnd type="none" w="sm" len="sm"/>
          </a:ln>
        </p:spPr>
      </p:cxnSp>
      <p:sp>
        <p:nvSpPr>
          <p:cNvPr id="71" name="Google Shape;71;p15"/>
          <p:cNvSpPr/>
          <p:nvPr/>
        </p:nvSpPr>
        <p:spPr>
          <a:xfrm>
            <a:off x="1075267" y="148035"/>
            <a:ext cx="2057400" cy="669000"/>
          </a:xfrm>
          <a:prstGeom prst="rect">
            <a:avLst/>
          </a:prstGeom>
          <a:solidFill>
            <a:srgbClr val="DED9E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72" name="Google Shape;72;p15"/>
          <p:cNvPicPr preferRelativeResize="0"/>
          <p:nvPr/>
        </p:nvPicPr>
        <p:blipFill rotWithShape="1">
          <a:blip r:embed="rId2">
            <a:alphaModFix/>
          </a:blip>
          <a:srcRect/>
          <a:stretch/>
        </p:blipFill>
        <p:spPr>
          <a:xfrm>
            <a:off x="291998" y="148035"/>
            <a:ext cx="2730600" cy="659400"/>
          </a:xfrm>
          <a:prstGeom prst="rect">
            <a:avLst/>
          </a:prstGeom>
          <a:noFill/>
          <a:ln>
            <a:noFill/>
          </a:ln>
        </p:spPr>
      </p:pic>
      <p:cxnSp>
        <p:nvCxnSpPr>
          <p:cNvPr id="73" name="Google Shape;73;p15"/>
          <p:cNvCxnSpPr/>
          <p:nvPr/>
        </p:nvCxnSpPr>
        <p:spPr>
          <a:xfrm>
            <a:off x="0" y="876302"/>
            <a:ext cx="9144000" cy="0"/>
          </a:xfrm>
          <a:prstGeom prst="straightConnector1">
            <a:avLst/>
          </a:prstGeom>
          <a:noFill/>
          <a:ln w="38100" cap="flat" cmpd="sng">
            <a:solidFill>
              <a:srgbClr val="6851A3"/>
            </a:solidFill>
            <a:prstDash val="solid"/>
            <a:round/>
            <a:headEnd type="none" w="sm" len="sm"/>
            <a:tailEnd type="none" w="sm" len="sm"/>
          </a:ln>
        </p:spPr>
      </p:cxnSp>
      <p:sp>
        <p:nvSpPr>
          <p:cNvPr id="74" name="Google Shape;74;p15"/>
          <p:cNvSpPr/>
          <p:nvPr/>
        </p:nvSpPr>
        <p:spPr>
          <a:xfrm>
            <a:off x="1075267" y="148035"/>
            <a:ext cx="2057400" cy="669000"/>
          </a:xfrm>
          <a:prstGeom prst="rect">
            <a:avLst/>
          </a:prstGeom>
          <a:solidFill>
            <a:srgbClr val="D9C2E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5"/>
        <p:cNvGrpSpPr/>
        <p:nvPr/>
      </p:nvGrpSpPr>
      <p:grpSpPr>
        <a:xfrm>
          <a:off x="0" y="0"/>
          <a:ext cx="0" cy="0"/>
          <a:chOff x="0" y="0"/>
          <a:chExt cx="0" cy="0"/>
        </a:xfrm>
      </p:grpSpPr>
      <p:sp>
        <p:nvSpPr>
          <p:cNvPr id="76" name="Google Shape;76;p16"/>
          <p:cNvSpPr txBox="1">
            <a:spLocks noGrp="1"/>
          </p:cNvSpPr>
          <p:nvPr>
            <p:ph type="title"/>
          </p:nvPr>
        </p:nvSpPr>
        <p:spPr>
          <a:xfrm>
            <a:off x="154093" y="891617"/>
            <a:ext cx="7543800" cy="1088100"/>
          </a:xfrm>
          <a:prstGeom prst="rect">
            <a:avLst/>
          </a:prstGeom>
          <a:noFill/>
          <a:ln>
            <a:noFill/>
          </a:ln>
        </p:spPr>
        <p:txBody>
          <a:bodyPr spcFirstLastPara="1" wrap="square" lIns="91425" tIns="91425" rIns="91425" bIns="91425" anchor="b" anchorCtr="0">
            <a:noAutofit/>
          </a:bodyPr>
          <a:lstStyle>
            <a:lvl1pPr marL="0" marR="0" lvl="0" indent="0" algn="l">
              <a:lnSpc>
                <a:spcPct val="85000"/>
              </a:lnSpc>
              <a:spcBef>
                <a:spcPts val="0"/>
              </a:spcBef>
              <a:spcAft>
                <a:spcPts val="0"/>
              </a:spcAft>
              <a:buClr>
                <a:srgbClr val="3F3F3F"/>
              </a:buClr>
              <a:buSzPts val="1400"/>
              <a:buFont typeface="Calibri"/>
              <a:buNone/>
              <a:defRPr sz="4800" b="0" i="0" u="none" strike="noStrike" cap="none">
                <a:solidFill>
                  <a:srgbClr val="3F3F3F"/>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77" name="Google Shape;77;p16"/>
          <p:cNvSpPr txBox="1">
            <a:spLocks noGrp="1"/>
          </p:cNvSpPr>
          <p:nvPr>
            <p:ph type="body" idx="1"/>
          </p:nvPr>
        </p:nvSpPr>
        <p:spPr>
          <a:xfrm>
            <a:off x="154092" y="2101163"/>
            <a:ext cx="7543800" cy="3017400"/>
          </a:xfrm>
          <a:prstGeom prst="rect">
            <a:avLst/>
          </a:prstGeom>
          <a:noFill/>
          <a:ln>
            <a:noFill/>
          </a:ln>
        </p:spPr>
        <p:txBody>
          <a:bodyPr spcFirstLastPara="1" wrap="square" lIns="91425" tIns="91425" rIns="91425" bIns="91425" anchor="t" anchorCtr="0">
            <a:noAutofit/>
          </a:bodyPr>
          <a:lstStyle>
            <a:lvl1pPr marL="457200" marR="0" lvl="0" indent="-355600" algn="l">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78" name="Google Shape;78;p16"/>
          <p:cNvSpPr txBox="1">
            <a:spLocks noGrp="1"/>
          </p:cNvSpPr>
          <p:nvPr>
            <p:ph type="dt" idx="10"/>
          </p:nvPr>
        </p:nvSpPr>
        <p:spPr>
          <a:xfrm>
            <a:off x="822961" y="4844839"/>
            <a:ext cx="1854300" cy="273900"/>
          </a:xfrm>
          <a:prstGeom prst="rect">
            <a:avLst/>
          </a:prstGeom>
          <a:noFill/>
          <a:ln>
            <a:noFill/>
          </a:ln>
        </p:spPr>
        <p:txBody>
          <a:bodyPr spcFirstLastPara="1" wrap="square" lIns="91425" tIns="91425" rIns="91425" bIns="91425" anchor="ctr" anchorCtr="0">
            <a:noAutofit/>
          </a:bodyPr>
          <a:lstStyle>
            <a:lvl1pPr marL="0" marR="0" lvl="0" indent="0" algn="l">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L="457200" marR="0" lvl="1"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9" name="Google Shape;79;p16"/>
          <p:cNvSpPr txBox="1">
            <a:spLocks noGrp="1"/>
          </p:cNvSpPr>
          <p:nvPr>
            <p:ph type="ftr" idx="11"/>
          </p:nvPr>
        </p:nvSpPr>
        <p:spPr>
          <a:xfrm>
            <a:off x="2764639" y="4844839"/>
            <a:ext cx="3617100" cy="273900"/>
          </a:xfrm>
          <a:prstGeom prst="rect">
            <a:avLst/>
          </a:prstGeom>
          <a:noFill/>
          <a:ln>
            <a:noFill/>
          </a:ln>
        </p:spPr>
        <p:txBody>
          <a:bodyPr spcFirstLastPara="1" wrap="square" lIns="91425" tIns="91425" rIns="91425" bIns="91425" anchor="ctr" anchorCtr="0">
            <a:noAutofit/>
          </a:bodyPr>
          <a:lstStyle>
            <a:lvl1pPr marL="0" marR="0" lvl="0" indent="0" algn="ctr">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L="457200" marR="0" lvl="1"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0" name="Google Shape;80;p16"/>
          <p:cNvSpPr txBox="1">
            <a:spLocks noGrp="1"/>
          </p:cNvSpPr>
          <p:nvPr>
            <p:ph type="sldNum" idx="12"/>
          </p:nvPr>
        </p:nvSpPr>
        <p:spPr>
          <a:xfrm>
            <a:off x="7425344" y="4844839"/>
            <a:ext cx="984000" cy="2739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050" b="0" i="0" u="none" strike="noStrike" cap="none">
                <a:solidFill>
                  <a:srgbClr val="FFFFFF"/>
                </a:solidFill>
                <a:latin typeface="Calibri"/>
                <a:ea typeface="Calibri"/>
                <a:cs typeface="Calibri"/>
                <a:sym typeface="Calibri"/>
              </a:defRPr>
            </a:lvl1pPr>
            <a:lvl2pPr marL="0" marR="0" lvl="1" indent="0" algn="r">
              <a:spcBef>
                <a:spcPts val="0"/>
              </a:spcBef>
              <a:buNone/>
              <a:defRPr sz="1050" b="0" i="0" u="none" strike="noStrike" cap="none">
                <a:solidFill>
                  <a:srgbClr val="FFFFFF"/>
                </a:solidFill>
                <a:latin typeface="Calibri"/>
                <a:ea typeface="Calibri"/>
                <a:cs typeface="Calibri"/>
                <a:sym typeface="Calibri"/>
              </a:defRPr>
            </a:lvl2pPr>
            <a:lvl3pPr marL="0" marR="0" lvl="2" indent="0" algn="r">
              <a:spcBef>
                <a:spcPts val="0"/>
              </a:spcBef>
              <a:buNone/>
              <a:defRPr sz="1050" b="0" i="0" u="none" strike="noStrike" cap="none">
                <a:solidFill>
                  <a:srgbClr val="FFFFFF"/>
                </a:solidFill>
                <a:latin typeface="Calibri"/>
                <a:ea typeface="Calibri"/>
                <a:cs typeface="Calibri"/>
                <a:sym typeface="Calibri"/>
              </a:defRPr>
            </a:lvl3pPr>
            <a:lvl4pPr marL="0" marR="0" lvl="3" indent="0" algn="r">
              <a:spcBef>
                <a:spcPts val="0"/>
              </a:spcBef>
              <a:buNone/>
              <a:defRPr sz="1050" b="0" i="0" u="none" strike="noStrike" cap="none">
                <a:solidFill>
                  <a:srgbClr val="FFFFFF"/>
                </a:solidFill>
                <a:latin typeface="Calibri"/>
                <a:ea typeface="Calibri"/>
                <a:cs typeface="Calibri"/>
                <a:sym typeface="Calibri"/>
              </a:defRPr>
            </a:lvl4pPr>
            <a:lvl5pPr marL="0" marR="0" lvl="4" indent="0" algn="r">
              <a:spcBef>
                <a:spcPts val="0"/>
              </a:spcBef>
              <a:buNone/>
              <a:defRPr sz="1050" b="0" i="0" u="none" strike="noStrike" cap="none">
                <a:solidFill>
                  <a:srgbClr val="FFFFFF"/>
                </a:solidFill>
                <a:latin typeface="Calibri"/>
                <a:ea typeface="Calibri"/>
                <a:cs typeface="Calibri"/>
                <a:sym typeface="Calibri"/>
              </a:defRPr>
            </a:lvl5pPr>
            <a:lvl6pPr marL="0" marR="0" lvl="5" indent="0" algn="r">
              <a:spcBef>
                <a:spcPts val="0"/>
              </a:spcBef>
              <a:buNone/>
              <a:defRPr sz="1050" b="0" i="0" u="none" strike="noStrike" cap="none">
                <a:solidFill>
                  <a:srgbClr val="FFFFFF"/>
                </a:solidFill>
                <a:latin typeface="Calibri"/>
                <a:ea typeface="Calibri"/>
                <a:cs typeface="Calibri"/>
                <a:sym typeface="Calibri"/>
              </a:defRPr>
            </a:lvl6pPr>
            <a:lvl7pPr marL="0" marR="0" lvl="6" indent="0" algn="r">
              <a:spcBef>
                <a:spcPts val="0"/>
              </a:spcBef>
              <a:buNone/>
              <a:defRPr sz="1050" b="0" i="0" u="none" strike="noStrike" cap="none">
                <a:solidFill>
                  <a:srgbClr val="FFFFFF"/>
                </a:solidFill>
                <a:latin typeface="Calibri"/>
                <a:ea typeface="Calibri"/>
                <a:cs typeface="Calibri"/>
                <a:sym typeface="Calibri"/>
              </a:defRPr>
            </a:lvl7pPr>
            <a:lvl8pPr marL="0" marR="0" lvl="7" indent="0" algn="r">
              <a:spcBef>
                <a:spcPts val="0"/>
              </a:spcBef>
              <a:buNone/>
              <a:defRPr sz="1050" b="0" i="0" u="none" strike="noStrike" cap="none">
                <a:solidFill>
                  <a:srgbClr val="FFFFFF"/>
                </a:solidFill>
                <a:latin typeface="Calibri"/>
                <a:ea typeface="Calibri"/>
                <a:cs typeface="Calibri"/>
                <a:sym typeface="Calibri"/>
              </a:defRPr>
            </a:lvl8pPr>
            <a:lvl9pPr marL="0" marR="0" lvl="8" indent="0" algn="r">
              <a:spcBef>
                <a:spcPts val="0"/>
              </a:spcBef>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81"/>
        <p:cNvGrpSpPr/>
        <p:nvPr/>
      </p:nvGrpSpPr>
      <p:grpSpPr>
        <a:xfrm>
          <a:off x="0" y="0"/>
          <a:ext cx="0" cy="0"/>
          <a:chOff x="0" y="0"/>
          <a:chExt cx="0" cy="0"/>
        </a:xfrm>
      </p:grpSpPr>
      <p:sp>
        <p:nvSpPr>
          <p:cNvPr id="82" name="Google Shape;82;p17"/>
          <p:cNvSpPr/>
          <p:nvPr/>
        </p:nvSpPr>
        <p:spPr>
          <a:xfrm>
            <a:off x="2382" y="4800600"/>
            <a:ext cx="9141600" cy="342900"/>
          </a:xfrm>
          <a:prstGeom prst="rect">
            <a:avLst/>
          </a:prstGeom>
          <a:solidFill>
            <a:srgbClr val="685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7"/>
          <p:cNvSpPr/>
          <p:nvPr/>
        </p:nvSpPr>
        <p:spPr>
          <a:xfrm>
            <a:off x="12" y="4750737"/>
            <a:ext cx="9141600" cy="48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7"/>
          <p:cNvSpPr txBox="1">
            <a:spLocks noGrp="1"/>
          </p:cNvSpPr>
          <p:nvPr>
            <p:ph type="title"/>
          </p:nvPr>
        </p:nvSpPr>
        <p:spPr>
          <a:xfrm>
            <a:off x="822960" y="569214"/>
            <a:ext cx="7543800" cy="2674500"/>
          </a:xfrm>
          <a:prstGeom prst="rect">
            <a:avLst/>
          </a:prstGeom>
          <a:noFill/>
          <a:ln>
            <a:noFill/>
          </a:ln>
        </p:spPr>
        <p:txBody>
          <a:bodyPr spcFirstLastPara="1" wrap="square" lIns="91425" tIns="91425" rIns="91425" bIns="91425" anchor="b" anchorCtr="0">
            <a:noAutofit/>
          </a:bodyPr>
          <a:lstStyle>
            <a:lvl1pPr marL="0" marR="0" lvl="0" indent="0" algn="l">
              <a:lnSpc>
                <a:spcPct val="85000"/>
              </a:lnSpc>
              <a:spcBef>
                <a:spcPts val="0"/>
              </a:spcBef>
              <a:spcAft>
                <a:spcPts val="0"/>
              </a:spcAft>
              <a:buClr>
                <a:srgbClr val="262626"/>
              </a:buClr>
              <a:buSzPts val="1400"/>
              <a:buFont typeface="Calibri"/>
              <a:buNone/>
              <a:defRPr sz="8000" b="0" i="0" u="none" strike="noStrike" cap="none">
                <a:solidFill>
                  <a:srgbClr val="262626"/>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85" name="Google Shape;85;p17"/>
          <p:cNvSpPr txBox="1">
            <a:spLocks noGrp="1"/>
          </p:cNvSpPr>
          <p:nvPr>
            <p:ph type="body" idx="1"/>
          </p:nvPr>
        </p:nvSpPr>
        <p:spPr>
          <a:xfrm>
            <a:off x="822960" y="3339846"/>
            <a:ext cx="7543800" cy="857400"/>
          </a:xfrm>
          <a:prstGeom prst="rect">
            <a:avLst/>
          </a:prstGeom>
          <a:noFill/>
          <a:ln>
            <a:noFill/>
          </a:ln>
        </p:spPr>
        <p:txBody>
          <a:bodyPr spcFirstLastPara="1" wrap="square" lIns="91425" tIns="91425" rIns="91425" bIns="91425" anchor="t" anchorCtr="0">
            <a:noAutofit/>
          </a:bodyPr>
          <a:lstStyle>
            <a:lvl1pPr marL="457200" marR="0" lvl="0" indent="-228600" algn="l">
              <a:lnSpc>
                <a:spcPct val="90000"/>
              </a:lnSpc>
              <a:spcBef>
                <a:spcPts val="1200"/>
              </a:spcBef>
              <a:spcAft>
                <a:spcPts val="0"/>
              </a:spcAft>
              <a:buClr>
                <a:schemeClr val="accent1"/>
              </a:buClr>
              <a:buSzPts val="2000"/>
              <a:buFont typeface="Calibri"/>
              <a:buNone/>
              <a:defRPr sz="2400" b="0" i="0" u="none" strike="noStrike" cap="none">
                <a:solidFill>
                  <a:schemeClr val="dk2"/>
                </a:solidFill>
                <a:latin typeface="Calibri"/>
                <a:ea typeface="Calibri"/>
                <a:cs typeface="Calibri"/>
                <a:sym typeface="Calibri"/>
              </a:defRPr>
            </a:lvl1pPr>
            <a:lvl2pPr marL="914400" marR="0" lvl="1" indent="-228600" algn="l">
              <a:lnSpc>
                <a:spcPct val="90000"/>
              </a:lnSpc>
              <a:spcBef>
                <a:spcPts val="200"/>
              </a:spcBef>
              <a:spcAft>
                <a:spcPts val="0"/>
              </a:spcAft>
              <a:buClr>
                <a:schemeClr val="accent1"/>
              </a:buClr>
              <a:buSzPts val="1800"/>
              <a:buFont typeface="Calibri"/>
              <a:buNone/>
              <a:defRPr sz="1800" b="0" i="0" u="none" strike="noStrike" cap="none">
                <a:solidFill>
                  <a:srgbClr val="888888"/>
                </a:solidFill>
                <a:latin typeface="Calibri"/>
                <a:ea typeface="Calibri"/>
                <a:cs typeface="Calibri"/>
                <a:sym typeface="Calibri"/>
              </a:defRPr>
            </a:lvl2pPr>
            <a:lvl3pPr marL="1371600" marR="0" lvl="2" indent="-228600" algn="l">
              <a:lnSpc>
                <a:spcPct val="90000"/>
              </a:lnSpc>
              <a:spcBef>
                <a:spcPts val="400"/>
              </a:spcBef>
              <a:spcAft>
                <a:spcPts val="0"/>
              </a:spcAft>
              <a:buClr>
                <a:schemeClr val="accent1"/>
              </a:buClr>
              <a:buSzPts val="1400"/>
              <a:buFont typeface="Calibri"/>
              <a:buNone/>
              <a:defRPr sz="1600" b="0" i="0" u="none" strike="noStrike" cap="none">
                <a:solidFill>
                  <a:srgbClr val="888888"/>
                </a:solidFill>
                <a:latin typeface="Calibri"/>
                <a:ea typeface="Calibri"/>
                <a:cs typeface="Calibri"/>
                <a:sym typeface="Calibri"/>
              </a:defRPr>
            </a:lvl3pPr>
            <a:lvl4pPr marL="1828800" marR="0" lvl="3" indent="-228600" algn="l">
              <a:lnSpc>
                <a:spcPct val="90000"/>
              </a:lnSpc>
              <a:spcBef>
                <a:spcPts val="400"/>
              </a:spcBef>
              <a:spcAft>
                <a:spcPts val="0"/>
              </a:spcAft>
              <a:buClr>
                <a:schemeClr val="accent1"/>
              </a:buClr>
              <a:buSzPts val="1400"/>
              <a:buFont typeface="Calibri"/>
              <a:buNone/>
              <a:defRPr sz="1400" b="0" i="0" u="none" strike="noStrike" cap="none">
                <a:solidFill>
                  <a:srgbClr val="888888"/>
                </a:solidFill>
                <a:latin typeface="Calibri"/>
                <a:ea typeface="Calibri"/>
                <a:cs typeface="Calibri"/>
                <a:sym typeface="Calibri"/>
              </a:defRPr>
            </a:lvl4pPr>
            <a:lvl5pPr marL="2286000" marR="0" lvl="4" indent="-228600" algn="l">
              <a:lnSpc>
                <a:spcPct val="90000"/>
              </a:lnSpc>
              <a:spcBef>
                <a:spcPts val="400"/>
              </a:spcBef>
              <a:spcAft>
                <a:spcPts val="0"/>
              </a:spcAft>
              <a:buClr>
                <a:schemeClr val="accent1"/>
              </a:buClr>
              <a:buSzPts val="1400"/>
              <a:buFont typeface="Calibri"/>
              <a:buNone/>
              <a:defRPr sz="1400" b="0" i="0" u="none" strike="noStrike" cap="none">
                <a:solidFill>
                  <a:srgbClr val="888888"/>
                </a:solidFill>
                <a:latin typeface="Calibri"/>
                <a:ea typeface="Calibri"/>
                <a:cs typeface="Calibri"/>
                <a:sym typeface="Calibri"/>
              </a:defRPr>
            </a:lvl5pPr>
            <a:lvl6pPr marL="2743200" marR="0" lvl="5" indent="-228600" algn="l">
              <a:lnSpc>
                <a:spcPct val="90000"/>
              </a:lnSpc>
              <a:spcBef>
                <a:spcPts val="400"/>
              </a:spcBef>
              <a:spcAft>
                <a:spcPts val="0"/>
              </a:spcAft>
              <a:buClr>
                <a:schemeClr val="accent1"/>
              </a:buClr>
              <a:buSzPts val="1400"/>
              <a:buFont typeface="Calibri"/>
              <a:buNone/>
              <a:defRPr sz="1400" b="0" i="0" u="none" strike="noStrike" cap="none">
                <a:solidFill>
                  <a:srgbClr val="888888"/>
                </a:solidFill>
                <a:latin typeface="Calibri"/>
                <a:ea typeface="Calibri"/>
                <a:cs typeface="Calibri"/>
                <a:sym typeface="Calibri"/>
              </a:defRPr>
            </a:lvl6pPr>
            <a:lvl7pPr marL="3200400" marR="0" lvl="6" indent="-228600" algn="l">
              <a:lnSpc>
                <a:spcPct val="90000"/>
              </a:lnSpc>
              <a:spcBef>
                <a:spcPts val="400"/>
              </a:spcBef>
              <a:spcAft>
                <a:spcPts val="0"/>
              </a:spcAft>
              <a:buClr>
                <a:schemeClr val="accent1"/>
              </a:buClr>
              <a:buSzPts val="1400"/>
              <a:buFont typeface="Calibri"/>
              <a:buNone/>
              <a:defRPr sz="1400" b="0" i="0" u="none" strike="noStrike" cap="none">
                <a:solidFill>
                  <a:srgbClr val="888888"/>
                </a:solidFill>
                <a:latin typeface="Calibri"/>
                <a:ea typeface="Calibri"/>
                <a:cs typeface="Calibri"/>
                <a:sym typeface="Calibri"/>
              </a:defRPr>
            </a:lvl7pPr>
            <a:lvl8pPr marL="3657600" marR="0" lvl="7" indent="-228600" algn="l">
              <a:lnSpc>
                <a:spcPct val="90000"/>
              </a:lnSpc>
              <a:spcBef>
                <a:spcPts val="400"/>
              </a:spcBef>
              <a:spcAft>
                <a:spcPts val="0"/>
              </a:spcAft>
              <a:buClr>
                <a:schemeClr val="accent1"/>
              </a:buClr>
              <a:buSzPts val="1400"/>
              <a:buFont typeface="Calibri"/>
              <a:buNone/>
              <a:defRPr sz="1400" b="0" i="0" u="none" strike="noStrike" cap="none">
                <a:solidFill>
                  <a:srgbClr val="888888"/>
                </a:solidFill>
                <a:latin typeface="Calibri"/>
                <a:ea typeface="Calibri"/>
                <a:cs typeface="Calibri"/>
                <a:sym typeface="Calibri"/>
              </a:defRPr>
            </a:lvl8pPr>
            <a:lvl9pPr marL="4114800" marR="0" lvl="8" indent="-228600" algn="l">
              <a:lnSpc>
                <a:spcPct val="90000"/>
              </a:lnSpc>
              <a:spcBef>
                <a:spcPts val="400"/>
              </a:spcBef>
              <a:spcAft>
                <a:spcPts val="400"/>
              </a:spcAft>
              <a:buClr>
                <a:schemeClr val="accent1"/>
              </a:buClr>
              <a:buSzPts val="1400"/>
              <a:buFont typeface="Calibri"/>
              <a:buNone/>
              <a:defRPr sz="1400" b="0" i="0" u="none" strike="noStrike" cap="none">
                <a:solidFill>
                  <a:srgbClr val="888888"/>
                </a:solidFill>
                <a:latin typeface="Calibri"/>
                <a:ea typeface="Calibri"/>
                <a:cs typeface="Calibri"/>
                <a:sym typeface="Calibri"/>
              </a:defRPr>
            </a:lvl9pPr>
          </a:lstStyle>
          <a:p>
            <a:endParaRPr/>
          </a:p>
        </p:txBody>
      </p:sp>
      <p:sp>
        <p:nvSpPr>
          <p:cNvPr id="86" name="Google Shape;86;p17"/>
          <p:cNvSpPr txBox="1">
            <a:spLocks noGrp="1"/>
          </p:cNvSpPr>
          <p:nvPr>
            <p:ph type="dt" idx="10"/>
          </p:nvPr>
        </p:nvSpPr>
        <p:spPr>
          <a:xfrm>
            <a:off x="822961" y="4844839"/>
            <a:ext cx="1854300" cy="273900"/>
          </a:xfrm>
          <a:prstGeom prst="rect">
            <a:avLst/>
          </a:prstGeom>
          <a:noFill/>
          <a:ln>
            <a:noFill/>
          </a:ln>
        </p:spPr>
        <p:txBody>
          <a:bodyPr spcFirstLastPara="1" wrap="square" lIns="91425" tIns="91425" rIns="91425" bIns="91425" anchor="ctr" anchorCtr="0">
            <a:noAutofit/>
          </a:bodyPr>
          <a:lstStyle>
            <a:lvl1pPr marL="0" marR="0" lvl="0" indent="0" algn="l">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L="457200" marR="0" lvl="1"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7" name="Google Shape;87;p17"/>
          <p:cNvSpPr txBox="1">
            <a:spLocks noGrp="1"/>
          </p:cNvSpPr>
          <p:nvPr>
            <p:ph type="ftr" idx="11"/>
          </p:nvPr>
        </p:nvSpPr>
        <p:spPr>
          <a:xfrm>
            <a:off x="2764639" y="4844839"/>
            <a:ext cx="3617100" cy="273900"/>
          </a:xfrm>
          <a:prstGeom prst="rect">
            <a:avLst/>
          </a:prstGeom>
          <a:noFill/>
          <a:ln>
            <a:noFill/>
          </a:ln>
        </p:spPr>
        <p:txBody>
          <a:bodyPr spcFirstLastPara="1" wrap="square" lIns="91425" tIns="91425" rIns="91425" bIns="91425" anchor="ctr" anchorCtr="0">
            <a:noAutofit/>
          </a:bodyPr>
          <a:lstStyle>
            <a:lvl1pPr marL="0" marR="0" lvl="0" indent="0" algn="ctr">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L="457200" marR="0" lvl="1"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p17"/>
          <p:cNvSpPr txBox="1">
            <a:spLocks noGrp="1"/>
          </p:cNvSpPr>
          <p:nvPr>
            <p:ph type="sldNum" idx="12"/>
          </p:nvPr>
        </p:nvSpPr>
        <p:spPr>
          <a:xfrm>
            <a:off x="7425344" y="4844839"/>
            <a:ext cx="984000" cy="2739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050" b="0" i="0" u="none" strike="noStrike" cap="none">
                <a:solidFill>
                  <a:srgbClr val="FFFFFF"/>
                </a:solidFill>
                <a:latin typeface="Calibri"/>
                <a:ea typeface="Calibri"/>
                <a:cs typeface="Calibri"/>
                <a:sym typeface="Calibri"/>
              </a:defRPr>
            </a:lvl1pPr>
            <a:lvl2pPr marL="0" marR="0" lvl="1" indent="0" algn="r">
              <a:spcBef>
                <a:spcPts val="0"/>
              </a:spcBef>
              <a:buNone/>
              <a:defRPr sz="1050" b="0" i="0" u="none" strike="noStrike" cap="none">
                <a:solidFill>
                  <a:srgbClr val="FFFFFF"/>
                </a:solidFill>
                <a:latin typeface="Calibri"/>
                <a:ea typeface="Calibri"/>
                <a:cs typeface="Calibri"/>
                <a:sym typeface="Calibri"/>
              </a:defRPr>
            </a:lvl2pPr>
            <a:lvl3pPr marL="0" marR="0" lvl="2" indent="0" algn="r">
              <a:spcBef>
                <a:spcPts val="0"/>
              </a:spcBef>
              <a:buNone/>
              <a:defRPr sz="1050" b="0" i="0" u="none" strike="noStrike" cap="none">
                <a:solidFill>
                  <a:srgbClr val="FFFFFF"/>
                </a:solidFill>
                <a:latin typeface="Calibri"/>
                <a:ea typeface="Calibri"/>
                <a:cs typeface="Calibri"/>
                <a:sym typeface="Calibri"/>
              </a:defRPr>
            </a:lvl3pPr>
            <a:lvl4pPr marL="0" marR="0" lvl="3" indent="0" algn="r">
              <a:spcBef>
                <a:spcPts val="0"/>
              </a:spcBef>
              <a:buNone/>
              <a:defRPr sz="1050" b="0" i="0" u="none" strike="noStrike" cap="none">
                <a:solidFill>
                  <a:srgbClr val="FFFFFF"/>
                </a:solidFill>
                <a:latin typeface="Calibri"/>
                <a:ea typeface="Calibri"/>
                <a:cs typeface="Calibri"/>
                <a:sym typeface="Calibri"/>
              </a:defRPr>
            </a:lvl4pPr>
            <a:lvl5pPr marL="0" marR="0" lvl="4" indent="0" algn="r">
              <a:spcBef>
                <a:spcPts val="0"/>
              </a:spcBef>
              <a:buNone/>
              <a:defRPr sz="1050" b="0" i="0" u="none" strike="noStrike" cap="none">
                <a:solidFill>
                  <a:srgbClr val="FFFFFF"/>
                </a:solidFill>
                <a:latin typeface="Calibri"/>
                <a:ea typeface="Calibri"/>
                <a:cs typeface="Calibri"/>
                <a:sym typeface="Calibri"/>
              </a:defRPr>
            </a:lvl5pPr>
            <a:lvl6pPr marL="0" marR="0" lvl="5" indent="0" algn="r">
              <a:spcBef>
                <a:spcPts val="0"/>
              </a:spcBef>
              <a:buNone/>
              <a:defRPr sz="1050" b="0" i="0" u="none" strike="noStrike" cap="none">
                <a:solidFill>
                  <a:srgbClr val="FFFFFF"/>
                </a:solidFill>
                <a:latin typeface="Calibri"/>
                <a:ea typeface="Calibri"/>
                <a:cs typeface="Calibri"/>
                <a:sym typeface="Calibri"/>
              </a:defRPr>
            </a:lvl6pPr>
            <a:lvl7pPr marL="0" marR="0" lvl="6" indent="0" algn="r">
              <a:spcBef>
                <a:spcPts val="0"/>
              </a:spcBef>
              <a:buNone/>
              <a:defRPr sz="1050" b="0" i="0" u="none" strike="noStrike" cap="none">
                <a:solidFill>
                  <a:srgbClr val="FFFFFF"/>
                </a:solidFill>
                <a:latin typeface="Calibri"/>
                <a:ea typeface="Calibri"/>
                <a:cs typeface="Calibri"/>
                <a:sym typeface="Calibri"/>
              </a:defRPr>
            </a:lvl7pPr>
            <a:lvl8pPr marL="0" marR="0" lvl="7" indent="0" algn="r">
              <a:spcBef>
                <a:spcPts val="0"/>
              </a:spcBef>
              <a:buNone/>
              <a:defRPr sz="1050" b="0" i="0" u="none" strike="noStrike" cap="none">
                <a:solidFill>
                  <a:srgbClr val="FFFFFF"/>
                </a:solidFill>
                <a:latin typeface="Calibri"/>
                <a:ea typeface="Calibri"/>
                <a:cs typeface="Calibri"/>
                <a:sym typeface="Calibri"/>
              </a:defRPr>
            </a:lvl8pPr>
            <a:lvl9pPr marL="0" marR="0" lvl="8" indent="0" algn="r">
              <a:spcBef>
                <a:spcPts val="0"/>
              </a:spcBef>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cxnSp>
        <p:nvCxnSpPr>
          <p:cNvPr id="89" name="Google Shape;89;p17"/>
          <p:cNvCxnSpPr/>
          <p:nvPr/>
        </p:nvCxnSpPr>
        <p:spPr>
          <a:xfrm>
            <a:off x="905744" y="3257550"/>
            <a:ext cx="7406700" cy="0"/>
          </a:xfrm>
          <a:prstGeom prst="straightConnector1">
            <a:avLst/>
          </a:prstGeom>
          <a:noFill/>
          <a:ln w="9525" cap="flat" cmpd="sng">
            <a:solidFill>
              <a:srgbClr val="7F7F7F"/>
            </a:solidFill>
            <a:prstDash val="solid"/>
            <a:round/>
            <a:headEnd type="none" w="sm" len="sm"/>
            <a:tailEnd type="none" w="sm" len="sm"/>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0"/>
        <p:cNvGrpSpPr/>
        <p:nvPr/>
      </p:nvGrpSpPr>
      <p:grpSpPr>
        <a:xfrm>
          <a:off x="0" y="0"/>
          <a:ext cx="0" cy="0"/>
          <a:chOff x="0" y="0"/>
          <a:chExt cx="0" cy="0"/>
        </a:xfrm>
      </p:grpSpPr>
      <p:sp>
        <p:nvSpPr>
          <p:cNvPr id="91" name="Google Shape;91;p18"/>
          <p:cNvSpPr txBox="1">
            <a:spLocks noGrp="1"/>
          </p:cNvSpPr>
          <p:nvPr>
            <p:ph type="title"/>
          </p:nvPr>
        </p:nvSpPr>
        <p:spPr>
          <a:xfrm>
            <a:off x="822960" y="214953"/>
            <a:ext cx="7543800" cy="1088100"/>
          </a:xfrm>
          <a:prstGeom prst="rect">
            <a:avLst/>
          </a:prstGeom>
          <a:noFill/>
          <a:ln>
            <a:noFill/>
          </a:ln>
        </p:spPr>
        <p:txBody>
          <a:bodyPr spcFirstLastPara="1" wrap="square" lIns="91425" tIns="91425" rIns="91425" bIns="91425" anchor="b" anchorCtr="0">
            <a:noAutofit/>
          </a:bodyPr>
          <a:lstStyle>
            <a:lvl1pPr marL="0" marR="0" lvl="0" indent="0" algn="l">
              <a:lnSpc>
                <a:spcPct val="85000"/>
              </a:lnSpc>
              <a:spcBef>
                <a:spcPts val="0"/>
              </a:spcBef>
              <a:spcAft>
                <a:spcPts val="0"/>
              </a:spcAft>
              <a:buClr>
                <a:srgbClr val="3F3F3F"/>
              </a:buClr>
              <a:buSzPts val="1400"/>
              <a:buFont typeface="Calibri"/>
              <a:buNone/>
              <a:defRPr sz="4800" b="0" i="0" u="none" strike="noStrike" cap="none">
                <a:solidFill>
                  <a:srgbClr val="3F3F3F"/>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92" name="Google Shape;92;p18"/>
          <p:cNvSpPr txBox="1">
            <a:spLocks noGrp="1"/>
          </p:cNvSpPr>
          <p:nvPr>
            <p:ph type="body" idx="1"/>
          </p:nvPr>
        </p:nvSpPr>
        <p:spPr>
          <a:xfrm>
            <a:off x="822960" y="1384300"/>
            <a:ext cx="3703200" cy="3017400"/>
          </a:xfrm>
          <a:prstGeom prst="rect">
            <a:avLst/>
          </a:prstGeom>
          <a:noFill/>
          <a:ln>
            <a:noFill/>
          </a:ln>
        </p:spPr>
        <p:txBody>
          <a:bodyPr spcFirstLastPara="1" wrap="square" lIns="91425" tIns="91425" rIns="91425" bIns="91425" anchor="t" anchorCtr="0">
            <a:noAutofit/>
          </a:bodyPr>
          <a:lstStyle>
            <a:lvl1pPr marL="457200" marR="0" lvl="0" indent="-355600" algn="l">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93" name="Google Shape;93;p18"/>
          <p:cNvSpPr txBox="1">
            <a:spLocks noGrp="1"/>
          </p:cNvSpPr>
          <p:nvPr>
            <p:ph type="body" idx="2"/>
          </p:nvPr>
        </p:nvSpPr>
        <p:spPr>
          <a:xfrm>
            <a:off x="4663440" y="1384302"/>
            <a:ext cx="3703200" cy="3017400"/>
          </a:xfrm>
          <a:prstGeom prst="rect">
            <a:avLst/>
          </a:prstGeom>
          <a:noFill/>
          <a:ln>
            <a:noFill/>
          </a:ln>
        </p:spPr>
        <p:txBody>
          <a:bodyPr spcFirstLastPara="1" wrap="square" lIns="91425" tIns="91425" rIns="91425" bIns="91425" anchor="t" anchorCtr="0">
            <a:noAutofit/>
          </a:bodyPr>
          <a:lstStyle>
            <a:lvl1pPr marL="457200" marR="0" lvl="0" indent="-355600" algn="l">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94" name="Google Shape;94;p18"/>
          <p:cNvSpPr txBox="1">
            <a:spLocks noGrp="1"/>
          </p:cNvSpPr>
          <p:nvPr>
            <p:ph type="dt" idx="10"/>
          </p:nvPr>
        </p:nvSpPr>
        <p:spPr>
          <a:xfrm>
            <a:off x="822961" y="4844839"/>
            <a:ext cx="1854300" cy="273900"/>
          </a:xfrm>
          <a:prstGeom prst="rect">
            <a:avLst/>
          </a:prstGeom>
          <a:noFill/>
          <a:ln>
            <a:noFill/>
          </a:ln>
        </p:spPr>
        <p:txBody>
          <a:bodyPr spcFirstLastPara="1" wrap="square" lIns="91425" tIns="91425" rIns="91425" bIns="91425" anchor="ctr" anchorCtr="0">
            <a:noAutofit/>
          </a:bodyPr>
          <a:lstStyle>
            <a:lvl1pPr marL="0" marR="0" lvl="0" indent="0" algn="l">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L="457200" marR="0" lvl="1"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5" name="Google Shape;95;p18"/>
          <p:cNvSpPr txBox="1">
            <a:spLocks noGrp="1"/>
          </p:cNvSpPr>
          <p:nvPr>
            <p:ph type="ftr" idx="11"/>
          </p:nvPr>
        </p:nvSpPr>
        <p:spPr>
          <a:xfrm>
            <a:off x="2764639" y="4844839"/>
            <a:ext cx="3617100" cy="273900"/>
          </a:xfrm>
          <a:prstGeom prst="rect">
            <a:avLst/>
          </a:prstGeom>
          <a:noFill/>
          <a:ln>
            <a:noFill/>
          </a:ln>
        </p:spPr>
        <p:txBody>
          <a:bodyPr spcFirstLastPara="1" wrap="square" lIns="91425" tIns="91425" rIns="91425" bIns="91425" anchor="ctr" anchorCtr="0">
            <a:noAutofit/>
          </a:bodyPr>
          <a:lstStyle>
            <a:lvl1pPr marL="0" marR="0" lvl="0" indent="0" algn="ctr">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L="457200" marR="0" lvl="1"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6" name="Google Shape;96;p18"/>
          <p:cNvSpPr txBox="1">
            <a:spLocks noGrp="1"/>
          </p:cNvSpPr>
          <p:nvPr>
            <p:ph type="sldNum" idx="12"/>
          </p:nvPr>
        </p:nvSpPr>
        <p:spPr>
          <a:xfrm>
            <a:off x="7425344" y="4844839"/>
            <a:ext cx="984000" cy="2739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050" b="0" i="0" u="none" strike="noStrike" cap="none">
                <a:solidFill>
                  <a:srgbClr val="FFFFFF"/>
                </a:solidFill>
                <a:latin typeface="Calibri"/>
                <a:ea typeface="Calibri"/>
                <a:cs typeface="Calibri"/>
                <a:sym typeface="Calibri"/>
              </a:defRPr>
            </a:lvl1pPr>
            <a:lvl2pPr marL="0" marR="0" lvl="1" indent="0" algn="r">
              <a:spcBef>
                <a:spcPts val="0"/>
              </a:spcBef>
              <a:buNone/>
              <a:defRPr sz="1050" b="0" i="0" u="none" strike="noStrike" cap="none">
                <a:solidFill>
                  <a:srgbClr val="FFFFFF"/>
                </a:solidFill>
                <a:latin typeface="Calibri"/>
                <a:ea typeface="Calibri"/>
                <a:cs typeface="Calibri"/>
                <a:sym typeface="Calibri"/>
              </a:defRPr>
            </a:lvl2pPr>
            <a:lvl3pPr marL="0" marR="0" lvl="2" indent="0" algn="r">
              <a:spcBef>
                <a:spcPts val="0"/>
              </a:spcBef>
              <a:buNone/>
              <a:defRPr sz="1050" b="0" i="0" u="none" strike="noStrike" cap="none">
                <a:solidFill>
                  <a:srgbClr val="FFFFFF"/>
                </a:solidFill>
                <a:latin typeface="Calibri"/>
                <a:ea typeface="Calibri"/>
                <a:cs typeface="Calibri"/>
                <a:sym typeface="Calibri"/>
              </a:defRPr>
            </a:lvl3pPr>
            <a:lvl4pPr marL="0" marR="0" lvl="3" indent="0" algn="r">
              <a:spcBef>
                <a:spcPts val="0"/>
              </a:spcBef>
              <a:buNone/>
              <a:defRPr sz="1050" b="0" i="0" u="none" strike="noStrike" cap="none">
                <a:solidFill>
                  <a:srgbClr val="FFFFFF"/>
                </a:solidFill>
                <a:latin typeface="Calibri"/>
                <a:ea typeface="Calibri"/>
                <a:cs typeface="Calibri"/>
                <a:sym typeface="Calibri"/>
              </a:defRPr>
            </a:lvl4pPr>
            <a:lvl5pPr marL="0" marR="0" lvl="4" indent="0" algn="r">
              <a:spcBef>
                <a:spcPts val="0"/>
              </a:spcBef>
              <a:buNone/>
              <a:defRPr sz="1050" b="0" i="0" u="none" strike="noStrike" cap="none">
                <a:solidFill>
                  <a:srgbClr val="FFFFFF"/>
                </a:solidFill>
                <a:latin typeface="Calibri"/>
                <a:ea typeface="Calibri"/>
                <a:cs typeface="Calibri"/>
                <a:sym typeface="Calibri"/>
              </a:defRPr>
            </a:lvl5pPr>
            <a:lvl6pPr marL="0" marR="0" lvl="5" indent="0" algn="r">
              <a:spcBef>
                <a:spcPts val="0"/>
              </a:spcBef>
              <a:buNone/>
              <a:defRPr sz="1050" b="0" i="0" u="none" strike="noStrike" cap="none">
                <a:solidFill>
                  <a:srgbClr val="FFFFFF"/>
                </a:solidFill>
                <a:latin typeface="Calibri"/>
                <a:ea typeface="Calibri"/>
                <a:cs typeface="Calibri"/>
                <a:sym typeface="Calibri"/>
              </a:defRPr>
            </a:lvl6pPr>
            <a:lvl7pPr marL="0" marR="0" lvl="6" indent="0" algn="r">
              <a:spcBef>
                <a:spcPts val="0"/>
              </a:spcBef>
              <a:buNone/>
              <a:defRPr sz="1050" b="0" i="0" u="none" strike="noStrike" cap="none">
                <a:solidFill>
                  <a:srgbClr val="FFFFFF"/>
                </a:solidFill>
                <a:latin typeface="Calibri"/>
                <a:ea typeface="Calibri"/>
                <a:cs typeface="Calibri"/>
                <a:sym typeface="Calibri"/>
              </a:defRPr>
            </a:lvl7pPr>
            <a:lvl8pPr marL="0" marR="0" lvl="7" indent="0" algn="r">
              <a:spcBef>
                <a:spcPts val="0"/>
              </a:spcBef>
              <a:buNone/>
              <a:defRPr sz="1050" b="0" i="0" u="none" strike="noStrike" cap="none">
                <a:solidFill>
                  <a:srgbClr val="FFFFFF"/>
                </a:solidFill>
                <a:latin typeface="Calibri"/>
                <a:ea typeface="Calibri"/>
                <a:cs typeface="Calibri"/>
                <a:sym typeface="Calibri"/>
              </a:defRPr>
            </a:lvl8pPr>
            <a:lvl9pPr marL="0" marR="0" lvl="8" indent="0" algn="r">
              <a:spcBef>
                <a:spcPts val="0"/>
              </a:spcBef>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7"/>
        <p:cNvGrpSpPr/>
        <p:nvPr/>
      </p:nvGrpSpPr>
      <p:grpSpPr>
        <a:xfrm>
          <a:off x="0" y="0"/>
          <a:ext cx="0" cy="0"/>
          <a:chOff x="0" y="0"/>
          <a:chExt cx="0" cy="0"/>
        </a:xfrm>
      </p:grpSpPr>
      <p:sp>
        <p:nvSpPr>
          <p:cNvPr id="98" name="Google Shape;98;p19"/>
          <p:cNvSpPr txBox="1">
            <a:spLocks noGrp="1"/>
          </p:cNvSpPr>
          <p:nvPr>
            <p:ph type="title"/>
          </p:nvPr>
        </p:nvSpPr>
        <p:spPr>
          <a:xfrm>
            <a:off x="822960" y="214953"/>
            <a:ext cx="7543800" cy="1088100"/>
          </a:xfrm>
          <a:prstGeom prst="rect">
            <a:avLst/>
          </a:prstGeom>
          <a:noFill/>
          <a:ln>
            <a:noFill/>
          </a:ln>
        </p:spPr>
        <p:txBody>
          <a:bodyPr spcFirstLastPara="1" wrap="square" lIns="91425" tIns="91425" rIns="91425" bIns="91425" anchor="b" anchorCtr="0">
            <a:noAutofit/>
          </a:bodyPr>
          <a:lstStyle>
            <a:lvl1pPr marL="0" marR="0" lvl="0" indent="0" algn="l">
              <a:lnSpc>
                <a:spcPct val="85000"/>
              </a:lnSpc>
              <a:spcBef>
                <a:spcPts val="0"/>
              </a:spcBef>
              <a:spcAft>
                <a:spcPts val="0"/>
              </a:spcAft>
              <a:buClr>
                <a:srgbClr val="3F3F3F"/>
              </a:buClr>
              <a:buSzPts val="1400"/>
              <a:buFont typeface="Calibri"/>
              <a:buNone/>
              <a:defRPr sz="4800" b="0" i="0" u="none" strike="noStrike" cap="none">
                <a:solidFill>
                  <a:srgbClr val="3F3F3F"/>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99" name="Google Shape;99;p19"/>
          <p:cNvSpPr txBox="1">
            <a:spLocks noGrp="1"/>
          </p:cNvSpPr>
          <p:nvPr>
            <p:ph type="body" idx="1"/>
          </p:nvPr>
        </p:nvSpPr>
        <p:spPr>
          <a:xfrm>
            <a:off x="822960" y="1384539"/>
            <a:ext cx="3703200" cy="552000"/>
          </a:xfrm>
          <a:prstGeom prst="rect">
            <a:avLst/>
          </a:prstGeom>
          <a:noFill/>
          <a:ln>
            <a:noFill/>
          </a:ln>
        </p:spPr>
        <p:txBody>
          <a:bodyPr spcFirstLastPara="1" wrap="square" lIns="91425" tIns="91425" rIns="91425" bIns="91425" anchor="ctr" anchorCtr="0">
            <a:noAutofit/>
          </a:bodyPr>
          <a:lstStyle>
            <a:lvl1pPr marL="457200" marR="0" lvl="0" indent="-228600" algn="l">
              <a:lnSpc>
                <a:spcPct val="90000"/>
              </a:lnSpc>
              <a:spcBef>
                <a:spcPts val="1200"/>
              </a:spcBef>
              <a:spcAft>
                <a:spcPts val="0"/>
              </a:spcAft>
              <a:buClr>
                <a:schemeClr val="accent1"/>
              </a:buClr>
              <a:buSzPts val="2000"/>
              <a:buFont typeface="Calibri"/>
              <a:buNone/>
              <a:defRPr sz="2000" b="0" i="0" u="none" strike="noStrike" cap="none">
                <a:solidFill>
                  <a:schemeClr val="dk2"/>
                </a:solidFill>
                <a:latin typeface="Calibri"/>
                <a:ea typeface="Calibri"/>
                <a:cs typeface="Calibri"/>
                <a:sym typeface="Calibri"/>
              </a:defRPr>
            </a:lvl1pPr>
            <a:lvl2pPr marL="914400" marR="0" lvl="1" indent="-228600" algn="l">
              <a:lnSpc>
                <a:spcPct val="90000"/>
              </a:lnSpc>
              <a:spcBef>
                <a:spcPts val="200"/>
              </a:spcBef>
              <a:spcAft>
                <a:spcPts val="0"/>
              </a:spcAft>
              <a:buClr>
                <a:schemeClr val="accent1"/>
              </a:buClr>
              <a:buSzPts val="1800"/>
              <a:buFont typeface="Calibri"/>
              <a:buNone/>
              <a:defRPr sz="2000" b="1" i="0" u="none" strike="noStrike" cap="none">
                <a:solidFill>
                  <a:srgbClr val="3F3F3F"/>
                </a:solidFill>
                <a:latin typeface="Calibri"/>
                <a:ea typeface="Calibri"/>
                <a:cs typeface="Calibri"/>
                <a:sym typeface="Calibri"/>
              </a:defRPr>
            </a:lvl2pPr>
            <a:lvl3pPr marL="1371600" marR="0" lvl="2" indent="-228600" algn="l">
              <a:lnSpc>
                <a:spcPct val="90000"/>
              </a:lnSpc>
              <a:spcBef>
                <a:spcPts val="400"/>
              </a:spcBef>
              <a:spcAft>
                <a:spcPts val="0"/>
              </a:spcAft>
              <a:buClr>
                <a:schemeClr val="accent1"/>
              </a:buClr>
              <a:buSzPts val="1400"/>
              <a:buFont typeface="Calibri"/>
              <a:buNone/>
              <a:defRPr sz="1800" b="1" i="0" u="none" strike="noStrike" cap="none">
                <a:solidFill>
                  <a:srgbClr val="3F3F3F"/>
                </a:solidFill>
                <a:latin typeface="Calibri"/>
                <a:ea typeface="Calibri"/>
                <a:cs typeface="Calibri"/>
                <a:sym typeface="Calibri"/>
              </a:defRPr>
            </a:lvl3pPr>
            <a:lvl4pPr marL="1828800" marR="0" lvl="3" indent="-228600" algn="l">
              <a:lnSpc>
                <a:spcPct val="90000"/>
              </a:lnSpc>
              <a:spcBef>
                <a:spcPts val="400"/>
              </a:spcBef>
              <a:spcAft>
                <a:spcPts val="0"/>
              </a:spcAft>
              <a:buClr>
                <a:schemeClr val="accent1"/>
              </a:buClr>
              <a:buSzPts val="1400"/>
              <a:buFont typeface="Calibri"/>
              <a:buNone/>
              <a:defRPr sz="1600" b="1" i="0" u="none" strike="noStrike" cap="none">
                <a:solidFill>
                  <a:srgbClr val="3F3F3F"/>
                </a:solidFill>
                <a:latin typeface="Calibri"/>
                <a:ea typeface="Calibri"/>
                <a:cs typeface="Calibri"/>
                <a:sym typeface="Calibri"/>
              </a:defRPr>
            </a:lvl4pPr>
            <a:lvl5pPr marL="2286000" marR="0" lvl="4" indent="-228600" algn="l">
              <a:lnSpc>
                <a:spcPct val="90000"/>
              </a:lnSpc>
              <a:spcBef>
                <a:spcPts val="400"/>
              </a:spcBef>
              <a:spcAft>
                <a:spcPts val="0"/>
              </a:spcAft>
              <a:buClr>
                <a:schemeClr val="accent1"/>
              </a:buClr>
              <a:buSzPts val="1400"/>
              <a:buFont typeface="Calibri"/>
              <a:buNone/>
              <a:defRPr sz="1600" b="1" i="0" u="none" strike="noStrike" cap="none">
                <a:solidFill>
                  <a:srgbClr val="3F3F3F"/>
                </a:solidFill>
                <a:latin typeface="Calibri"/>
                <a:ea typeface="Calibri"/>
                <a:cs typeface="Calibri"/>
                <a:sym typeface="Calibri"/>
              </a:defRPr>
            </a:lvl5pPr>
            <a:lvl6pPr marL="2743200" marR="0" lvl="5" indent="-228600" algn="l">
              <a:lnSpc>
                <a:spcPct val="90000"/>
              </a:lnSpc>
              <a:spcBef>
                <a:spcPts val="400"/>
              </a:spcBef>
              <a:spcAft>
                <a:spcPts val="0"/>
              </a:spcAft>
              <a:buClr>
                <a:schemeClr val="accent1"/>
              </a:buClr>
              <a:buSzPts val="1400"/>
              <a:buFont typeface="Calibri"/>
              <a:buNone/>
              <a:defRPr sz="1600" b="1" i="0" u="none" strike="noStrike" cap="none">
                <a:solidFill>
                  <a:srgbClr val="3F3F3F"/>
                </a:solidFill>
                <a:latin typeface="Calibri"/>
                <a:ea typeface="Calibri"/>
                <a:cs typeface="Calibri"/>
                <a:sym typeface="Calibri"/>
              </a:defRPr>
            </a:lvl6pPr>
            <a:lvl7pPr marL="3200400" marR="0" lvl="6" indent="-228600" algn="l">
              <a:lnSpc>
                <a:spcPct val="90000"/>
              </a:lnSpc>
              <a:spcBef>
                <a:spcPts val="400"/>
              </a:spcBef>
              <a:spcAft>
                <a:spcPts val="0"/>
              </a:spcAft>
              <a:buClr>
                <a:schemeClr val="accent1"/>
              </a:buClr>
              <a:buSzPts val="1400"/>
              <a:buFont typeface="Calibri"/>
              <a:buNone/>
              <a:defRPr sz="1600" b="1" i="0" u="none" strike="noStrike" cap="none">
                <a:solidFill>
                  <a:srgbClr val="3F3F3F"/>
                </a:solidFill>
                <a:latin typeface="Calibri"/>
                <a:ea typeface="Calibri"/>
                <a:cs typeface="Calibri"/>
                <a:sym typeface="Calibri"/>
              </a:defRPr>
            </a:lvl7pPr>
            <a:lvl8pPr marL="3657600" marR="0" lvl="7" indent="-228600" algn="l">
              <a:lnSpc>
                <a:spcPct val="90000"/>
              </a:lnSpc>
              <a:spcBef>
                <a:spcPts val="400"/>
              </a:spcBef>
              <a:spcAft>
                <a:spcPts val="0"/>
              </a:spcAft>
              <a:buClr>
                <a:schemeClr val="accent1"/>
              </a:buClr>
              <a:buSzPts val="1400"/>
              <a:buFont typeface="Calibri"/>
              <a:buNone/>
              <a:defRPr sz="1600" b="1" i="0" u="none" strike="noStrike" cap="none">
                <a:solidFill>
                  <a:srgbClr val="3F3F3F"/>
                </a:solidFill>
                <a:latin typeface="Calibri"/>
                <a:ea typeface="Calibri"/>
                <a:cs typeface="Calibri"/>
                <a:sym typeface="Calibri"/>
              </a:defRPr>
            </a:lvl8pPr>
            <a:lvl9pPr marL="4114800" marR="0" lvl="8" indent="-228600" algn="l">
              <a:lnSpc>
                <a:spcPct val="90000"/>
              </a:lnSpc>
              <a:spcBef>
                <a:spcPts val="400"/>
              </a:spcBef>
              <a:spcAft>
                <a:spcPts val="400"/>
              </a:spcAft>
              <a:buClr>
                <a:schemeClr val="accent1"/>
              </a:buClr>
              <a:buSzPts val="1400"/>
              <a:buFont typeface="Calibri"/>
              <a:buNone/>
              <a:defRPr sz="1600" b="1" i="0" u="none" strike="noStrike" cap="none">
                <a:solidFill>
                  <a:srgbClr val="3F3F3F"/>
                </a:solidFill>
                <a:latin typeface="Calibri"/>
                <a:ea typeface="Calibri"/>
                <a:cs typeface="Calibri"/>
                <a:sym typeface="Calibri"/>
              </a:defRPr>
            </a:lvl9pPr>
          </a:lstStyle>
          <a:p>
            <a:endParaRPr/>
          </a:p>
        </p:txBody>
      </p:sp>
      <p:sp>
        <p:nvSpPr>
          <p:cNvPr id="100" name="Google Shape;100;p19"/>
          <p:cNvSpPr txBox="1">
            <a:spLocks noGrp="1"/>
          </p:cNvSpPr>
          <p:nvPr>
            <p:ph type="body" idx="2"/>
          </p:nvPr>
        </p:nvSpPr>
        <p:spPr>
          <a:xfrm>
            <a:off x="822960" y="1936750"/>
            <a:ext cx="3703200" cy="2465100"/>
          </a:xfrm>
          <a:prstGeom prst="rect">
            <a:avLst/>
          </a:prstGeom>
          <a:noFill/>
          <a:ln>
            <a:noFill/>
          </a:ln>
        </p:spPr>
        <p:txBody>
          <a:bodyPr spcFirstLastPara="1" wrap="square" lIns="91425" tIns="91425" rIns="91425" bIns="91425" anchor="t" anchorCtr="0">
            <a:noAutofit/>
          </a:bodyPr>
          <a:lstStyle>
            <a:lvl1pPr marL="457200" marR="0" lvl="0" indent="-355600" algn="l">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101" name="Google Shape;101;p19"/>
          <p:cNvSpPr txBox="1">
            <a:spLocks noGrp="1"/>
          </p:cNvSpPr>
          <p:nvPr>
            <p:ph type="body" idx="3"/>
          </p:nvPr>
        </p:nvSpPr>
        <p:spPr>
          <a:xfrm>
            <a:off x="4663440" y="1384539"/>
            <a:ext cx="3703200" cy="552000"/>
          </a:xfrm>
          <a:prstGeom prst="rect">
            <a:avLst/>
          </a:prstGeom>
          <a:noFill/>
          <a:ln>
            <a:noFill/>
          </a:ln>
        </p:spPr>
        <p:txBody>
          <a:bodyPr spcFirstLastPara="1" wrap="square" lIns="91425" tIns="91425" rIns="91425" bIns="91425" anchor="ctr" anchorCtr="0">
            <a:noAutofit/>
          </a:bodyPr>
          <a:lstStyle>
            <a:lvl1pPr marL="457200" marR="0" lvl="0" indent="-228600" algn="l">
              <a:lnSpc>
                <a:spcPct val="90000"/>
              </a:lnSpc>
              <a:spcBef>
                <a:spcPts val="1200"/>
              </a:spcBef>
              <a:spcAft>
                <a:spcPts val="0"/>
              </a:spcAft>
              <a:buClr>
                <a:schemeClr val="accent1"/>
              </a:buClr>
              <a:buSzPts val="2000"/>
              <a:buFont typeface="Calibri"/>
              <a:buNone/>
              <a:defRPr sz="2000" b="0" i="0" u="none" strike="noStrike" cap="none">
                <a:solidFill>
                  <a:schemeClr val="dk2"/>
                </a:solidFill>
                <a:latin typeface="Calibri"/>
                <a:ea typeface="Calibri"/>
                <a:cs typeface="Calibri"/>
                <a:sym typeface="Calibri"/>
              </a:defRPr>
            </a:lvl1pPr>
            <a:lvl2pPr marL="914400" marR="0" lvl="1" indent="-228600" algn="l">
              <a:lnSpc>
                <a:spcPct val="90000"/>
              </a:lnSpc>
              <a:spcBef>
                <a:spcPts val="200"/>
              </a:spcBef>
              <a:spcAft>
                <a:spcPts val="0"/>
              </a:spcAft>
              <a:buClr>
                <a:schemeClr val="accent1"/>
              </a:buClr>
              <a:buSzPts val="1800"/>
              <a:buFont typeface="Calibri"/>
              <a:buNone/>
              <a:defRPr sz="2000" b="1" i="0" u="none" strike="noStrike" cap="none">
                <a:solidFill>
                  <a:srgbClr val="3F3F3F"/>
                </a:solidFill>
                <a:latin typeface="Calibri"/>
                <a:ea typeface="Calibri"/>
                <a:cs typeface="Calibri"/>
                <a:sym typeface="Calibri"/>
              </a:defRPr>
            </a:lvl2pPr>
            <a:lvl3pPr marL="1371600" marR="0" lvl="2" indent="-228600" algn="l">
              <a:lnSpc>
                <a:spcPct val="90000"/>
              </a:lnSpc>
              <a:spcBef>
                <a:spcPts val="400"/>
              </a:spcBef>
              <a:spcAft>
                <a:spcPts val="0"/>
              </a:spcAft>
              <a:buClr>
                <a:schemeClr val="accent1"/>
              </a:buClr>
              <a:buSzPts val="1400"/>
              <a:buFont typeface="Calibri"/>
              <a:buNone/>
              <a:defRPr sz="1800" b="1" i="0" u="none" strike="noStrike" cap="none">
                <a:solidFill>
                  <a:srgbClr val="3F3F3F"/>
                </a:solidFill>
                <a:latin typeface="Calibri"/>
                <a:ea typeface="Calibri"/>
                <a:cs typeface="Calibri"/>
                <a:sym typeface="Calibri"/>
              </a:defRPr>
            </a:lvl3pPr>
            <a:lvl4pPr marL="1828800" marR="0" lvl="3" indent="-228600" algn="l">
              <a:lnSpc>
                <a:spcPct val="90000"/>
              </a:lnSpc>
              <a:spcBef>
                <a:spcPts val="400"/>
              </a:spcBef>
              <a:spcAft>
                <a:spcPts val="0"/>
              </a:spcAft>
              <a:buClr>
                <a:schemeClr val="accent1"/>
              </a:buClr>
              <a:buSzPts val="1400"/>
              <a:buFont typeface="Calibri"/>
              <a:buNone/>
              <a:defRPr sz="1600" b="1" i="0" u="none" strike="noStrike" cap="none">
                <a:solidFill>
                  <a:srgbClr val="3F3F3F"/>
                </a:solidFill>
                <a:latin typeface="Calibri"/>
                <a:ea typeface="Calibri"/>
                <a:cs typeface="Calibri"/>
                <a:sym typeface="Calibri"/>
              </a:defRPr>
            </a:lvl4pPr>
            <a:lvl5pPr marL="2286000" marR="0" lvl="4" indent="-228600" algn="l">
              <a:lnSpc>
                <a:spcPct val="90000"/>
              </a:lnSpc>
              <a:spcBef>
                <a:spcPts val="400"/>
              </a:spcBef>
              <a:spcAft>
                <a:spcPts val="0"/>
              </a:spcAft>
              <a:buClr>
                <a:schemeClr val="accent1"/>
              </a:buClr>
              <a:buSzPts val="1400"/>
              <a:buFont typeface="Calibri"/>
              <a:buNone/>
              <a:defRPr sz="1600" b="1" i="0" u="none" strike="noStrike" cap="none">
                <a:solidFill>
                  <a:srgbClr val="3F3F3F"/>
                </a:solidFill>
                <a:latin typeface="Calibri"/>
                <a:ea typeface="Calibri"/>
                <a:cs typeface="Calibri"/>
                <a:sym typeface="Calibri"/>
              </a:defRPr>
            </a:lvl5pPr>
            <a:lvl6pPr marL="2743200" marR="0" lvl="5" indent="-228600" algn="l">
              <a:lnSpc>
                <a:spcPct val="90000"/>
              </a:lnSpc>
              <a:spcBef>
                <a:spcPts val="400"/>
              </a:spcBef>
              <a:spcAft>
                <a:spcPts val="0"/>
              </a:spcAft>
              <a:buClr>
                <a:schemeClr val="accent1"/>
              </a:buClr>
              <a:buSzPts val="1400"/>
              <a:buFont typeface="Calibri"/>
              <a:buNone/>
              <a:defRPr sz="1600" b="1" i="0" u="none" strike="noStrike" cap="none">
                <a:solidFill>
                  <a:srgbClr val="3F3F3F"/>
                </a:solidFill>
                <a:latin typeface="Calibri"/>
                <a:ea typeface="Calibri"/>
                <a:cs typeface="Calibri"/>
                <a:sym typeface="Calibri"/>
              </a:defRPr>
            </a:lvl6pPr>
            <a:lvl7pPr marL="3200400" marR="0" lvl="6" indent="-228600" algn="l">
              <a:lnSpc>
                <a:spcPct val="90000"/>
              </a:lnSpc>
              <a:spcBef>
                <a:spcPts val="400"/>
              </a:spcBef>
              <a:spcAft>
                <a:spcPts val="0"/>
              </a:spcAft>
              <a:buClr>
                <a:schemeClr val="accent1"/>
              </a:buClr>
              <a:buSzPts val="1400"/>
              <a:buFont typeface="Calibri"/>
              <a:buNone/>
              <a:defRPr sz="1600" b="1" i="0" u="none" strike="noStrike" cap="none">
                <a:solidFill>
                  <a:srgbClr val="3F3F3F"/>
                </a:solidFill>
                <a:latin typeface="Calibri"/>
                <a:ea typeface="Calibri"/>
                <a:cs typeface="Calibri"/>
                <a:sym typeface="Calibri"/>
              </a:defRPr>
            </a:lvl7pPr>
            <a:lvl8pPr marL="3657600" marR="0" lvl="7" indent="-228600" algn="l">
              <a:lnSpc>
                <a:spcPct val="90000"/>
              </a:lnSpc>
              <a:spcBef>
                <a:spcPts val="400"/>
              </a:spcBef>
              <a:spcAft>
                <a:spcPts val="0"/>
              </a:spcAft>
              <a:buClr>
                <a:schemeClr val="accent1"/>
              </a:buClr>
              <a:buSzPts val="1400"/>
              <a:buFont typeface="Calibri"/>
              <a:buNone/>
              <a:defRPr sz="1600" b="1" i="0" u="none" strike="noStrike" cap="none">
                <a:solidFill>
                  <a:srgbClr val="3F3F3F"/>
                </a:solidFill>
                <a:latin typeface="Calibri"/>
                <a:ea typeface="Calibri"/>
                <a:cs typeface="Calibri"/>
                <a:sym typeface="Calibri"/>
              </a:defRPr>
            </a:lvl8pPr>
            <a:lvl9pPr marL="4114800" marR="0" lvl="8" indent="-228600" algn="l">
              <a:lnSpc>
                <a:spcPct val="90000"/>
              </a:lnSpc>
              <a:spcBef>
                <a:spcPts val="400"/>
              </a:spcBef>
              <a:spcAft>
                <a:spcPts val="400"/>
              </a:spcAft>
              <a:buClr>
                <a:schemeClr val="accent1"/>
              </a:buClr>
              <a:buSzPts val="1400"/>
              <a:buFont typeface="Calibri"/>
              <a:buNone/>
              <a:defRPr sz="1600" b="1" i="0" u="none" strike="noStrike" cap="none">
                <a:solidFill>
                  <a:srgbClr val="3F3F3F"/>
                </a:solidFill>
                <a:latin typeface="Calibri"/>
                <a:ea typeface="Calibri"/>
                <a:cs typeface="Calibri"/>
                <a:sym typeface="Calibri"/>
              </a:defRPr>
            </a:lvl9pPr>
          </a:lstStyle>
          <a:p>
            <a:endParaRPr/>
          </a:p>
        </p:txBody>
      </p:sp>
      <p:sp>
        <p:nvSpPr>
          <p:cNvPr id="102" name="Google Shape;102;p19"/>
          <p:cNvSpPr txBox="1">
            <a:spLocks noGrp="1"/>
          </p:cNvSpPr>
          <p:nvPr>
            <p:ph type="body" idx="4"/>
          </p:nvPr>
        </p:nvSpPr>
        <p:spPr>
          <a:xfrm>
            <a:off x="4663440" y="1936750"/>
            <a:ext cx="3703200" cy="2465100"/>
          </a:xfrm>
          <a:prstGeom prst="rect">
            <a:avLst/>
          </a:prstGeom>
          <a:noFill/>
          <a:ln>
            <a:noFill/>
          </a:ln>
        </p:spPr>
        <p:txBody>
          <a:bodyPr spcFirstLastPara="1" wrap="square" lIns="91425" tIns="91425" rIns="91425" bIns="91425" anchor="t" anchorCtr="0">
            <a:noAutofit/>
          </a:bodyPr>
          <a:lstStyle>
            <a:lvl1pPr marL="457200" marR="0" lvl="0" indent="-355600" algn="l">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103" name="Google Shape;103;p19"/>
          <p:cNvSpPr txBox="1">
            <a:spLocks noGrp="1"/>
          </p:cNvSpPr>
          <p:nvPr>
            <p:ph type="dt" idx="10"/>
          </p:nvPr>
        </p:nvSpPr>
        <p:spPr>
          <a:xfrm>
            <a:off x="822961" y="4844839"/>
            <a:ext cx="1854300" cy="273900"/>
          </a:xfrm>
          <a:prstGeom prst="rect">
            <a:avLst/>
          </a:prstGeom>
          <a:noFill/>
          <a:ln>
            <a:noFill/>
          </a:ln>
        </p:spPr>
        <p:txBody>
          <a:bodyPr spcFirstLastPara="1" wrap="square" lIns="91425" tIns="91425" rIns="91425" bIns="91425" anchor="ctr" anchorCtr="0">
            <a:noAutofit/>
          </a:bodyPr>
          <a:lstStyle>
            <a:lvl1pPr marL="0" marR="0" lvl="0" indent="0" algn="l">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L="457200" marR="0" lvl="1"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4" name="Google Shape;104;p19"/>
          <p:cNvSpPr txBox="1">
            <a:spLocks noGrp="1"/>
          </p:cNvSpPr>
          <p:nvPr>
            <p:ph type="ftr" idx="11"/>
          </p:nvPr>
        </p:nvSpPr>
        <p:spPr>
          <a:xfrm>
            <a:off x="2764639" y="4844839"/>
            <a:ext cx="3617100" cy="273900"/>
          </a:xfrm>
          <a:prstGeom prst="rect">
            <a:avLst/>
          </a:prstGeom>
          <a:noFill/>
          <a:ln>
            <a:noFill/>
          </a:ln>
        </p:spPr>
        <p:txBody>
          <a:bodyPr spcFirstLastPara="1" wrap="square" lIns="91425" tIns="91425" rIns="91425" bIns="91425" anchor="ctr" anchorCtr="0">
            <a:noAutofit/>
          </a:bodyPr>
          <a:lstStyle>
            <a:lvl1pPr marL="0" marR="0" lvl="0" indent="0" algn="ctr">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L="457200" marR="0" lvl="1"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5" name="Google Shape;105;p19"/>
          <p:cNvSpPr txBox="1">
            <a:spLocks noGrp="1"/>
          </p:cNvSpPr>
          <p:nvPr>
            <p:ph type="sldNum" idx="12"/>
          </p:nvPr>
        </p:nvSpPr>
        <p:spPr>
          <a:xfrm>
            <a:off x="7425344" y="4844839"/>
            <a:ext cx="984000" cy="2739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050" b="0" i="0" u="none" strike="noStrike" cap="none">
                <a:solidFill>
                  <a:srgbClr val="FFFFFF"/>
                </a:solidFill>
                <a:latin typeface="Calibri"/>
                <a:ea typeface="Calibri"/>
                <a:cs typeface="Calibri"/>
                <a:sym typeface="Calibri"/>
              </a:defRPr>
            </a:lvl1pPr>
            <a:lvl2pPr marL="0" marR="0" lvl="1" indent="0" algn="r">
              <a:spcBef>
                <a:spcPts val="0"/>
              </a:spcBef>
              <a:buNone/>
              <a:defRPr sz="1050" b="0" i="0" u="none" strike="noStrike" cap="none">
                <a:solidFill>
                  <a:srgbClr val="FFFFFF"/>
                </a:solidFill>
                <a:latin typeface="Calibri"/>
                <a:ea typeface="Calibri"/>
                <a:cs typeface="Calibri"/>
                <a:sym typeface="Calibri"/>
              </a:defRPr>
            </a:lvl2pPr>
            <a:lvl3pPr marL="0" marR="0" lvl="2" indent="0" algn="r">
              <a:spcBef>
                <a:spcPts val="0"/>
              </a:spcBef>
              <a:buNone/>
              <a:defRPr sz="1050" b="0" i="0" u="none" strike="noStrike" cap="none">
                <a:solidFill>
                  <a:srgbClr val="FFFFFF"/>
                </a:solidFill>
                <a:latin typeface="Calibri"/>
                <a:ea typeface="Calibri"/>
                <a:cs typeface="Calibri"/>
                <a:sym typeface="Calibri"/>
              </a:defRPr>
            </a:lvl3pPr>
            <a:lvl4pPr marL="0" marR="0" lvl="3" indent="0" algn="r">
              <a:spcBef>
                <a:spcPts val="0"/>
              </a:spcBef>
              <a:buNone/>
              <a:defRPr sz="1050" b="0" i="0" u="none" strike="noStrike" cap="none">
                <a:solidFill>
                  <a:srgbClr val="FFFFFF"/>
                </a:solidFill>
                <a:latin typeface="Calibri"/>
                <a:ea typeface="Calibri"/>
                <a:cs typeface="Calibri"/>
                <a:sym typeface="Calibri"/>
              </a:defRPr>
            </a:lvl4pPr>
            <a:lvl5pPr marL="0" marR="0" lvl="4" indent="0" algn="r">
              <a:spcBef>
                <a:spcPts val="0"/>
              </a:spcBef>
              <a:buNone/>
              <a:defRPr sz="1050" b="0" i="0" u="none" strike="noStrike" cap="none">
                <a:solidFill>
                  <a:srgbClr val="FFFFFF"/>
                </a:solidFill>
                <a:latin typeface="Calibri"/>
                <a:ea typeface="Calibri"/>
                <a:cs typeface="Calibri"/>
                <a:sym typeface="Calibri"/>
              </a:defRPr>
            </a:lvl5pPr>
            <a:lvl6pPr marL="0" marR="0" lvl="5" indent="0" algn="r">
              <a:spcBef>
                <a:spcPts val="0"/>
              </a:spcBef>
              <a:buNone/>
              <a:defRPr sz="1050" b="0" i="0" u="none" strike="noStrike" cap="none">
                <a:solidFill>
                  <a:srgbClr val="FFFFFF"/>
                </a:solidFill>
                <a:latin typeface="Calibri"/>
                <a:ea typeface="Calibri"/>
                <a:cs typeface="Calibri"/>
                <a:sym typeface="Calibri"/>
              </a:defRPr>
            </a:lvl6pPr>
            <a:lvl7pPr marL="0" marR="0" lvl="6" indent="0" algn="r">
              <a:spcBef>
                <a:spcPts val="0"/>
              </a:spcBef>
              <a:buNone/>
              <a:defRPr sz="1050" b="0" i="0" u="none" strike="noStrike" cap="none">
                <a:solidFill>
                  <a:srgbClr val="FFFFFF"/>
                </a:solidFill>
                <a:latin typeface="Calibri"/>
                <a:ea typeface="Calibri"/>
                <a:cs typeface="Calibri"/>
                <a:sym typeface="Calibri"/>
              </a:defRPr>
            </a:lvl7pPr>
            <a:lvl8pPr marL="0" marR="0" lvl="7" indent="0" algn="r">
              <a:spcBef>
                <a:spcPts val="0"/>
              </a:spcBef>
              <a:buNone/>
              <a:defRPr sz="1050" b="0" i="0" u="none" strike="noStrike" cap="none">
                <a:solidFill>
                  <a:srgbClr val="FFFFFF"/>
                </a:solidFill>
                <a:latin typeface="Calibri"/>
                <a:ea typeface="Calibri"/>
                <a:cs typeface="Calibri"/>
                <a:sym typeface="Calibri"/>
              </a:defRPr>
            </a:lvl8pPr>
            <a:lvl9pPr marL="0" marR="0" lvl="8" indent="0" algn="r">
              <a:spcBef>
                <a:spcPts val="0"/>
              </a:spcBef>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6"/>
        <p:cNvGrpSpPr/>
        <p:nvPr/>
      </p:nvGrpSpPr>
      <p:grpSpPr>
        <a:xfrm>
          <a:off x="0" y="0"/>
          <a:ext cx="0" cy="0"/>
          <a:chOff x="0" y="0"/>
          <a:chExt cx="0" cy="0"/>
        </a:xfrm>
      </p:grpSpPr>
      <p:sp>
        <p:nvSpPr>
          <p:cNvPr id="107" name="Google Shape;107;p20"/>
          <p:cNvSpPr txBox="1">
            <a:spLocks noGrp="1"/>
          </p:cNvSpPr>
          <p:nvPr>
            <p:ph type="title"/>
          </p:nvPr>
        </p:nvSpPr>
        <p:spPr>
          <a:xfrm>
            <a:off x="154093" y="891617"/>
            <a:ext cx="7543800" cy="1088100"/>
          </a:xfrm>
          <a:prstGeom prst="rect">
            <a:avLst/>
          </a:prstGeom>
          <a:noFill/>
          <a:ln>
            <a:noFill/>
          </a:ln>
        </p:spPr>
        <p:txBody>
          <a:bodyPr spcFirstLastPara="1" wrap="square" lIns="91425" tIns="91425" rIns="91425" bIns="91425" anchor="b" anchorCtr="0">
            <a:noAutofit/>
          </a:bodyPr>
          <a:lstStyle>
            <a:lvl1pPr marL="0" marR="0" lvl="0" indent="0" algn="l">
              <a:lnSpc>
                <a:spcPct val="85000"/>
              </a:lnSpc>
              <a:spcBef>
                <a:spcPts val="0"/>
              </a:spcBef>
              <a:spcAft>
                <a:spcPts val="0"/>
              </a:spcAft>
              <a:buClr>
                <a:srgbClr val="3F3F3F"/>
              </a:buClr>
              <a:buSzPts val="1400"/>
              <a:buFont typeface="Calibri"/>
              <a:buNone/>
              <a:defRPr sz="4800" b="0" i="0" u="none" strike="noStrike" cap="none">
                <a:solidFill>
                  <a:srgbClr val="3F3F3F"/>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08" name="Google Shape;108;p20"/>
          <p:cNvSpPr txBox="1">
            <a:spLocks noGrp="1"/>
          </p:cNvSpPr>
          <p:nvPr>
            <p:ph type="dt" idx="10"/>
          </p:nvPr>
        </p:nvSpPr>
        <p:spPr>
          <a:xfrm>
            <a:off x="822961" y="4844839"/>
            <a:ext cx="1854300" cy="273900"/>
          </a:xfrm>
          <a:prstGeom prst="rect">
            <a:avLst/>
          </a:prstGeom>
          <a:noFill/>
          <a:ln>
            <a:noFill/>
          </a:ln>
        </p:spPr>
        <p:txBody>
          <a:bodyPr spcFirstLastPara="1" wrap="square" lIns="91425" tIns="91425" rIns="91425" bIns="91425" anchor="ctr" anchorCtr="0">
            <a:noAutofit/>
          </a:bodyPr>
          <a:lstStyle>
            <a:lvl1pPr marL="0" marR="0" lvl="0" indent="0" algn="l">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L="457200" marR="0" lvl="1"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9" name="Google Shape;109;p20"/>
          <p:cNvSpPr txBox="1">
            <a:spLocks noGrp="1"/>
          </p:cNvSpPr>
          <p:nvPr>
            <p:ph type="ftr" idx="11"/>
          </p:nvPr>
        </p:nvSpPr>
        <p:spPr>
          <a:xfrm>
            <a:off x="2764639" y="4844839"/>
            <a:ext cx="3617100" cy="273900"/>
          </a:xfrm>
          <a:prstGeom prst="rect">
            <a:avLst/>
          </a:prstGeom>
          <a:noFill/>
          <a:ln>
            <a:noFill/>
          </a:ln>
        </p:spPr>
        <p:txBody>
          <a:bodyPr spcFirstLastPara="1" wrap="square" lIns="91425" tIns="91425" rIns="91425" bIns="91425" anchor="ctr" anchorCtr="0">
            <a:noAutofit/>
          </a:bodyPr>
          <a:lstStyle>
            <a:lvl1pPr marL="0" marR="0" lvl="0" indent="0" algn="ctr">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L="457200" marR="0" lvl="1"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0" name="Google Shape;110;p20"/>
          <p:cNvSpPr txBox="1">
            <a:spLocks noGrp="1"/>
          </p:cNvSpPr>
          <p:nvPr>
            <p:ph type="sldNum" idx="12"/>
          </p:nvPr>
        </p:nvSpPr>
        <p:spPr>
          <a:xfrm>
            <a:off x="7425344" y="4844839"/>
            <a:ext cx="984000" cy="2739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050" b="0" i="0" u="none" strike="noStrike" cap="none">
                <a:solidFill>
                  <a:srgbClr val="FFFFFF"/>
                </a:solidFill>
                <a:latin typeface="Calibri"/>
                <a:ea typeface="Calibri"/>
                <a:cs typeface="Calibri"/>
                <a:sym typeface="Calibri"/>
              </a:defRPr>
            </a:lvl1pPr>
            <a:lvl2pPr marL="0" marR="0" lvl="1" indent="0" algn="r">
              <a:spcBef>
                <a:spcPts val="0"/>
              </a:spcBef>
              <a:buNone/>
              <a:defRPr sz="1050" b="0" i="0" u="none" strike="noStrike" cap="none">
                <a:solidFill>
                  <a:srgbClr val="FFFFFF"/>
                </a:solidFill>
                <a:latin typeface="Calibri"/>
                <a:ea typeface="Calibri"/>
                <a:cs typeface="Calibri"/>
                <a:sym typeface="Calibri"/>
              </a:defRPr>
            </a:lvl2pPr>
            <a:lvl3pPr marL="0" marR="0" lvl="2" indent="0" algn="r">
              <a:spcBef>
                <a:spcPts val="0"/>
              </a:spcBef>
              <a:buNone/>
              <a:defRPr sz="1050" b="0" i="0" u="none" strike="noStrike" cap="none">
                <a:solidFill>
                  <a:srgbClr val="FFFFFF"/>
                </a:solidFill>
                <a:latin typeface="Calibri"/>
                <a:ea typeface="Calibri"/>
                <a:cs typeface="Calibri"/>
                <a:sym typeface="Calibri"/>
              </a:defRPr>
            </a:lvl3pPr>
            <a:lvl4pPr marL="0" marR="0" lvl="3" indent="0" algn="r">
              <a:spcBef>
                <a:spcPts val="0"/>
              </a:spcBef>
              <a:buNone/>
              <a:defRPr sz="1050" b="0" i="0" u="none" strike="noStrike" cap="none">
                <a:solidFill>
                  <a:srgbClr val="FFFFFF"/>
                </a:solidFill>
                <a:latin typeface="Calibri"/>
                <a:ea typeface="Calibri"/>
                <a:cs typeface="Calibri"/>
                <a:sym typeface="Calibri"/>
              </a:defRPr>
            </a:lvl4pPr>
            <a:lvl5pPr marL="0" marR="0" lvl="4" indent="0" algn="r">
              <a:spcBef>
                <a:spcPts val="0"/>
              </a:spcBef>
              <a:buNone/>
              <a:defRPr sz="1050" b="0" i="0" u="none" strike="noStrike" cap="none">
                <a:solidFill>
                  <a:srgbClr val="FFFFFF"/>
                </a:solidFill>
                <a:latin typeface="Calibri"/>
                <a:ea typeface="Calibri"/>
                <a:cs typeface="Calibri"/>
                <a:sym typeface="Calibri"/>
              </a:defRPr>
            </a:lvl5pPr>
            <a:lvl6pPr marL="0" marR="0" lvl="5" indent="0" algn="r">
              <a:spcBef>
                <a:spcPts val="0"/>
              </a:spcBef>
              <a:buNone/>
              <a:defRPr sz="1050" b="0" i="0" u="none" strike="noStrike" cap="none">
                <a:solidFill>
                  <a:srgbClr val="FFFFFF"/>
                </a:solidFill>
                <a:latin typeface="Calibri"/>
                <a:ea typeface="Calibri"/>
                <a:cs typeface="Calibri"/>
                <a:sym typeface="Calibri"/>
              </a:defRPr>
            </a:lvl6pPr>
            <a:lvl7pPr marL="0" marR="0" lvl="6" indent="0" algn="r">
              <a:spcBef>
                <a:spcPts val="0"/>
              </a:spcBef>
              <a:buNone/>
              <a:defRPr sz="1050" b="0" i="0" u="none" strike="noStrike" cap="none">
                <a:solidFill>
                  <a:srgbClr val="FFFFFF"/>
                </a:solidFill>
                <a:latin typeface="Calibri"/>
                <a:ea typeface="Calibri"/>
                <a:cs typeface="Calibri"/>
                <a:sym typeface="Calibri"/>
              </a:defRPr>
            </a:lvl7pPr>
            <a:lvl8pPr marL="0" marR="0" lvl="7" indent="0" algn="r">
              <a:spcBef>
                <a:spcPts val="0"/>
              </a:spcBef>
              <a:buNone/>
              <a:defRPr sz="1050" b="0" i="0" u="none" strike="noStrike" cap="none">
                <a:solidFill>
                  <a:srgbClr val="FFFFFF"/>
                </a:solidFill>
                <a:latin typeface="Calibri"/>
                <a:ea typeface="Calibri"/>
                <a:cs typeface="Calibri"/>
                <a:sym typeface="Calibri"/>
              </a:defRPr>
            </a:lvl8pPr>
            <a:lvl9pPr marL="0" marR="0" lvl="8" indent="0" algn="r">
              <a:spcBef>
                <a:spcPts val="0"/>
              </a:spcBef>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11"/>
        <p:cNvGrpSpPr/>
        <p:nvPr/>
      </p:nvGrpSpPr>
      <p:grpSpPr>
        <a:xfrm>
          <a:off x="0" y="0"/>
          <a:ext cx="0" cy="0"/>
          <a:chOff x="0" y="0"/>
          <a:chExt cx="0" cy="0"/>
        </a:xfrm>
      </p:grpSpPr>
      <p:sp>
        <p:nvSpPr>
          <p:cNvPr id="112" name="Google Shape;112;p21"/>
          <p:cNvSpPr/>
          <p:nvPr/>
        </p:nvSpPr>
        <p:spPr>
          <a:xfrm>
            <a:off x="2382" y="4800600"/>
            <a:ext cx="9141600" cy="342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1"/>
          <p:cNvSpPr/>
          <p:nvPr/>
        </p:nvSpPr>
        <p:spPr>
          <a:xfrm>
            <a:off x="12" y="4750737"/>
            <a:ext cx="9141600" cy="48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1"/>
          <p:cNvSpPr txBox="1">
            <a:spLocks noGrp="1"/>
          </p:cNvSpPr>
          <p:nvPr>
            <p:ph type="dt" idx="10"/>
          </p:nvPr>
        </p:nvSpPr>
        <p:spPr>
          <a:xfrm>
            <a:off x="822961" y="4844839"/>
            <a:ext cx="1854300" cy="273900"/>
          </a:xfrm>
          <a:prstGeom prst="rect">
            <a:avLst/>
          </a:prstGeom>
          <a:noFill/>
          <a:ln>
            <a:noFill/>
          </a:ln>
        </p:spPr>
        <p:txBody>
          <a:bodyPr spcFirstLastPara="1" wrap="square" lIns="91425" tIns="91425" rIns="91425" bIns="91425" anchor="ctr" anchorCtr="0">
            <a:noAutofit/>
          </a:bodyPr>
          <a:lstStyle>
            <a:lvl1pPr marL="0" marR="0" lvl="0" indent="0" algn="l">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L="457200" marR="0" lvl="1"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5" name="Google Shape;115;p21"/>
          <p:cNvSpPr txBox="1">
            <a:spLocks noGrp="1"/>
          </p:cNvSpPr>
          <p:nvPr>
            <p:ph type="ftr" idx="11"/>
          </p:nvPr>
        </p:nvSpPr>
        <p:spPr>
          <a:xfrm>
            <a:off x="2764639" y="4844839"/>
            <a:ext cx="3617100" cy="273900"/>
          </a:xfrm>
          <a:prstGeom prst="rect">
            <a:avLst/>
          </a:prstGeom>
          <a:noFill/>
          <a:ln>
            <a:noFill/>
          </a:ln>
        </p:spPr>
        <p:txBody>
          <a:bodyPr spcFirstLastPara="1" wrap="square" lIns="91425" tIns="91425" rIns="91425" bIns="91425" anchor="ctr" anchorCtr="0">
            <a:noAutofit/>
          </a:bodyPr>
          <a:lstStyle>
            <a:lvl1pPr marL="0" marR="0" lvl="0" indent="0" algn="ctr">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L="457200" marR="0" lvl="1"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6" name="Google Shape;116;p21"/>
          <p:cNvSpPr txBox="1">
            <a:spLocks noGrp="1"/>
          </p:cNvSpPr>
          <p:nvPr>
            <p:ph type="sldNum" idx="12"/>
          </p:nvPr>
        </p:nvSpPr>
        <p:spPr>
          <a:xfrm>
            <a:off x="7425344" y="4844839"/>
            <a:ext cx="984000" cy="2739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050" b="0" i="0" u="none" strike="noStrike" cap="none">
                <a:solidFill>
                  <a:srgbClr val="FFFFFF"/>
                </a:solidFill>
                <a:latin typeface="Calibri"/>
                <a:ea typeface="Calibri"/>
                <a:cs typeface="Calibri"/>
                <a:sym typeface="Calibri"/>
              </a:defRPr>
            </a:lvl1pPr>
            <a:lvl2pPr marL="0" marR="0" lvl="1" indent="0" algn="r">
              <a:spcBef>
                <a:spcPts val="0"/>
              </a:spcBef>
              <a:buNone/>
              <a:defRPr sz="1050" b="0" i="0" u="none" strike="noStrike" cap="none">
                <a:solidFill>
                  <a:srgbClr val="FFFFFF"/>
                </a:solidFill>
                <a:latin typeface="Calibri"/>
                <a:ea typeface="Calibri"/>
                <a:cs typeface="Calibri"/>
                <a:sym typeface="Calibri"/>
              </a:defRPr>
            </a:lvl2pPr>
            <a:lvl3pPr marL="0" marR="0" lvl="2" indent="0" algn="r">
              <a:spcBef>
                <a:spcPts val="0"/>
              </a:spcBef>
              <a:buNone/>
              <a:defRPr sz="1050" b="0" i="0" u="none" strike="noStrike" cap="none">
                <a:solidFill>
                  <a:srgbClr val="FFFFFF"/>
                </a:solidFill>
                <a:latin typeface="Calibri"/>
                <a:ea typeface="Calibri"/>
                <a:cs typeface="Calibri"/>
                <a:sym typeface="Calibri"/>
              </a:defRPr>
            </a:lvl3pPr>
            <a:lvl4pPr marL="0" marR="0" lvl="3" indent="0" algn="r">
              <a:spcBef>
                <a:spcPts val="0"/>
              </a:spcBef>
              <a:buNone/>
              <a:defRPr sz="1050" b="0" i="0" u="none" strike="noStrike" cap="none">
                <a:solidFill>
                  <a:srgbClr val="FFFFFF"/>
                </a:solidFill>
                <a:latin typeface="Calibri"/>
                <a:ea typeface="Calibri"/>
                <a:cs typeface="Calibri"/>
                <a:sym typeface="Calibri"/>
              </a:defRPr>
            </a:lvl4pPr>
            <a:lvl5pPr marL="0" marR="0" lvl="4" indent="0" algn="r">
              <a:spcBef>
                <a:spcPts val="0"/>
              </a:spcBef>
              <a:buNone/>
              <a:defRPr sz="1050" b="0" i="0" u="none" strike="noStrike" cap="none">
                <a:solidFill>
                  <a:srgbClr val="FFFFFF"/>
                </a:solidFill>
                <a:latin typeface="Calibri"/>
                <a:ea typeface="Calibri"/>
                <a:cs typeface="Calibri"/>
                <a:sym typeface="Calibri"/>
              </a:defRPr>
            </a:lvl5pPr>
            <a:lvl6pPr marL="0" marR="0" lvl="5" indent="0" algn="r">
              <a:spcBef>
                <a:spcPts val="0"/>
              </a:spcBef>
              <a:buNone/>
              <a:defRPr sz="1050" b="0" i="0" u="none" strike="noStrike" cap="none">
                <a:solidFill>
                  <a:srgbClr val="FFFFFF"/>
                </a:solidFill>
                <a:latin typeface="Calibri"/>
                <a:ea typeface="Calibri"/>
                <a:cs typeface="Calibri"/>
                <a:sym typeface="Calibri"/>
              </a:defRPr>
            </a:lvl6pPr>
            <a:lvl7pPr marL="0" marR="0" lvl="6" indent="0" algn="r">
              <a:spcBef>
                <a:spcPts val="0"/>
              </a:spcBef>
              <a:buNone/>
              <a:defRPr sz="1050" b="0" i="0" u="none" strike="noStrike" cap="none">
                <a:solidFill>
                  <a:srgbClr val="FFFFFF"/>
                </a:solidFill>
                <a:latin typeface="Calibri"/>
                <a:ea typeface="Calibri"/>
                <a:cs typeface="Calibri"/>
                <a:sym typeface="Calibri"/>
              </a:defRPr>
            </a:lvl7pPr>
            <a:lvl8pPr marL="0" marR="0" lvl="7" indent="0" algn="r">
              <a:spcBef>
                <a:spcPts val="0"/>
              </a:spcBef>
              <a:buNone/>
              <a:defRPr sz="1050" b="0" i="0" u="none" strike="noStrike" cap="none">
                <a:solidFill>
                  <a:srgbClr val="FFFFFF"/>
                </a:solidFill>
                <a:latin typeface="Calibri"/>
                <a:ea typeface="Calibri"/>
                <a:cs typeface="Calibri"/>
                <a:sym typeface="Calibri"/>
              </a:defRPr>
            </a:lvl8pPr>
            <a:lvl9pPr marL="0" marR="0" lvl="8" indent="0" algn="r">
              <a:spcBef>
                <a:spcPts val="0"/>
              </a:spcBef>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117"/>
        <p:cNvGrpSpPr/>
        <p:nvPr/>
      </p:nvGrpSpPr>
      <p:grpSpPr>
        <a:xfrm>
          <a:off x="0" y="0"/>
          <a:ext cx="0" cy="0"/>
          <a:chOff x="0" y="0"/>
          <a:chExt cx="0" cy="0"/>
        </a:xfrm>
      </p:grpSpPr>
      <p:sp>
        <p:nvSpPr>
          <p:cNvPr id="118" name="Google Shape;118;p22"/>
          <p:cNvSpPr/>
          <p:nvPr/>
        </p:nvSpPr>
        <p:spPr>
          <a:xfrm>
            <a:off x="13" y="0"/>
            <a:ext cx="3038100" cy="5143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2"/>
          <p:cNvSpPr/>
          <p:nvPr/>
        </p:nvSpPr>
        <p:spPr>
          <a:xfrm>
            <a:off x="3030053" y="0"/>
            <a:ext cx="480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2"/>
          <p:cNvSpPr txBox="1">
            <a:spLocks noGrp="1"/>
          </p:cNvSpPr>
          <p:nvPr>
            <p:ph type="title"/>
          </p:nvPr>
        </p:nvSpPr>
        <p:spPr>
          <a:xfrm>
            <a:off x="342900" y="445769"/>
            <a:ext cx="2400300" cy="1714500"/>
          </a:xfrm>
          <a:prstGeom prst="rect">
            <a:avLst/>
          </a:prstGeom>
          <a:noFill/>
          <a:ln>
            <a:noFill/>
          </a:ln>
        </p:spPr>
        <p:txBody>
          <a:bodyPr spcFirstLastPara="1" wrap="square" lIns="91425" tIns="91425" rIns="91425" bIns="91425" anchor="b" anchorCtr="0">
            <a:noAutofit/>
          </a:bodyPr>
          <a:lstStyle>
            <a:lvl1pPr marL="0" marR="0" lvl="0" indent="0" algn="l">
              <a:lnSpc>
                <a:spcPct val="85000"/>
              </a:lnSpc>
              <a:spcBef>
                <a:spcPts val="0"/>
              </a:spcBef>
              <a:spcAft>
                <a:spcPts val="0"/>
              </a:spcAft>
              <a:buClr>
                <a:srgbClr val="FFFFFF"/>
              </a:buClr>
              <a:buSzPts val="1400"/>
              <a:buFont typeface="Calibri"/>
              <a:buNone/>
              <a:defRPr sz="3600" b="0" i="0" u="none" strike="noStrike" cap="none">
                <a:solidFill>
                  <a:srgbClr val="FFFFFF"/>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21" name="Google Shape;121;p22"/>
          <p:cNvSpPr txBox="1">
            <a:spLocks noGrp="1"/>
          </p:cNvSpPr>
          <p:nvPr>
            <p:ph type="body" idx="1"/>
          </p:nvPr>
        </p:nvSpPr>
        <p:spPr>
          <a:xfrm>
            <a:off x="3460237" y="548640"/>
            <a:ext cx="5009400" cy="3943200"/>
          </a:xfrm>
          <a:prstGeom prst="rect">
            <a:avLst/>
          </a:prstGeom>
          <a:noFill/>
          <a:ln>
            <a:noFill/>
          </a:ln>
        </p:spPr>
        <p:txBody>
          <a:bodyPr spcFirstLastPara="1" wrap="square" lIns="91425" tIns="91425" rIns="91425" bIns="91425" anchor="t" anchorCtr="0">
            <a:noAutofit/>
          </a:bodyPr>
          <a:lstStyle>
            <a:lvl1pPr marL="457200" marR="0" lvl="0" indent="-355600" algn="l">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122" name="Google Shape;122;p22"/>
          <p:cNvSpPr txBox="1">
            <a:spLocks noGrp="1"/>
          </p:cNvSpPr>
          <p:nvPr>
            <p:ph type="body" idx="2"/>
          </p:nvPr>
        </p:nvSpPr>
        <p:spPr>
          <a:xfrm>
            <a:off x="342900" y="2194560"/>
            <a:ext cx="2400300" cy="2534400"/>
          </a:xfrm>
          <a:prstGeom prst="rect">
            <a:avLst/>
          </a:prstGeom>
          <a:noFill/>
          <a:ln>
            <a:noFill/>
          </a:ln>
        </p:spPr>
        <p:txBody>
          <a:bodyPr spcFirstLastPara="1" wrap="square" lIns="91425" tIns="91425" rIns="91425" bIns="91425" anchor="t" anchorCtr="0">
            <a:noAutofit/>
          </a:bodyPr>
          <a:lstStyle>
            <a:lvl1pPr marL="457200" marR="0" lvl="0" indent="-228600" algn="l">
              <a:lnSpc>
                <a:spcPct val="90000"/>
              </a:lnSpc>
              <a:spcBef>
                <a:spcPts val="1200"/>
              </a:spcBef>
              <a:spcAft>
                <a:spcPts val="0"/>
              </a:spcAft>
              <a:buClr>
                <a:schemeClr val="accent1"/>
              </a:buClr>
              <a:buSzPts val="2000"/>
              <a:buFont typeface="Calibri"/>
              <a:buNone/>
              <a:defRPr sz="1500" b="0" i="0" u="none" strike="noStrike" cap="none">
                <a:solidFill>
                  <a:srgbClr val="FFFFFF"/>
                </a:solidFill>
                <a:latin typeface="Calibri"/>
                <a:ea typeface="Calibri"/>
                <a:cs typeface="Calibri"/>
                <a:sym typeface="Calibri"/>
              </a:defRPr>
            </a:lvl1pPr>
            <a:lvl2pPr marL="914400" marR="0" lvl="1" indent="-228600" algn="l">
              <a:lnSpc>
                <a:spcPct val="90000"/>
              </a:lnSpc>
              <a:spcBef>
                <a:spcPts val="200"/>
              </a:spcBef>
              <a:spcAft>
                <a:spcPts val="0"/>
              </a:spcAft>
              <a:buClr>
                <a:schemeClr val="accent1"/>
              </a:buClr>
              <a:buSzPts val="1800"/>
              <a:buFont typeface="Calibri"/>
              <a:buNone/>
              <a:defRPr sz="1200" b="0" i="0" u="none" strike="noStrike" cap="none">
                <a:solidFill>
                  <a:srgbClr val="3F3F3F"/>
                </a:solidFill>
                <a:latin typeface="Calibri"/>
                <a:ea typeface="Calibri"/>
                <a:cs typeface="Calibri"/>
                <a:sym typeface="Calibri"/>
              </a:defRPr>
            </a:lvl2pPr>
            <a:lvl3pPr marL="1371600" marR="0" lvl="2" indent="-228600" algn="l">
              <a:lnSpc>
                <a:spcPct val="90000"/>
              </a:lnSpc>
              <a:spcBef>
                <a:spcPts val="400"/>
              </a:spcBef>
              <a:spcAft>
                <a:spcPts val="0"/>
              </a:spcAft>
              <a:buClr>
                <a:schemeClr val="accent1"/>
              </a:buClr>
              <a:buSzPts val="1400"/>
              <a:buFont typeface="Calibri"/>
              <a:buNone/>
              <a:defRPr sz="1000" b="0" i="0" u="none" strike="noStrike" cap="none">
                <a:solidFill>
                  <a:srgbClr val="3F3F3F"/>
                </a:solidFill>
                <a:latin typeface="Calibri"/>
                <a:ea typeface="Calibri"/>
                <a:cs typeface="Calibri"/>
                <a:sym typeface="Calibri"/>
              </a:defRPr>
            </a:lvl3pPr>
            <a:lvl4pPr marL="1828800" marR="0" lvl="3" indent="-228600" algn="l">
              <a:lnSpc>
                <a:spcPct val="90000"/>
              </a:lnSpc>
              <a:spcBef>
                <a:spcPts val="400"/>
              </a:spcBef>
              <a:spcAft>
                <a:spcPts val="0"/>
              </a:spcAft>
              <a:buClr>
                <a:schemeClr val="accent1"/>
              </a:buClr>
              <a:buSzPts val="1400"/>
              <a:buFont typeface="Calibri"/>
              <a:buNone/>
              <a:defRPr sz="900" b="0" i="0" u="none" strike="noStrike" cap="none">
                <a:solidFill>
                  <a:srgbClr val="3F3F3F"/>
                </a:solidFill>
                <a:latin typeface="Calibri"/>
                <a:ea typeface="Calibri"/>
                <a:cs typeface="Calibri"/>
                <a:sym typeface="Calibri"/>
              </a:defRPr>
            </a:lvl4pPr>
            <a:lvl5pPr marL="2286000" marR="0" lvl="4" indent="-228600" algn="l">
              <a:lnSpc>
                <a:spcPct val="90000"/>
              </a:lnSpc>
              <a:spcBef>
                <a:spcPts val="400"/>
              </a:spcBef>
              <a:spcAft>
                <a:spcPts val="0"/>
              </a:spcAft>
              <a:buClr>
                <a:schemeClr val="accent1"/>
              </a:buClr>
              <a:buSzPts val="1400"/>
              <a:buFont typeface="Calibri"/>
              <a:buNone/>
              <a:defRPr sz="900" b="0" i="0" u="none" strike="noStrike" cap="none">
                <a:solidFill>
                  <a:srgbClr val="3F3F3F"/>
                </a:solidFill>
                <a:latin typeface="Calibri"/>
                <a:ea typeface="Calibri"/>
                <a:cs typeface="Calibri"/>
                <a:sym typeface="Calibri"/>
              </a:defRPr>
            </a:lvl5pPr>
            <a:lvl6pPr marL="2743200" marR="0" lvl="5" indent="-228600" algn="l">
              <a:lnSpc>
                <a:spcPct val="90000"/>
              </a:lnSpc>
              <a:spcBef>
                <a:spcPts val="400"/>
              </a:spcBef>
              <a:spcAft>
                <a:spcPts val="0"/>
              </a:spcAft>
              <a:buClr>
                <a:schemeClr val="accent1"/>
              </a:buClr>
              <a:buSzPts val="1400"/>
              <a:buFont typeface="Calibri"/>
              <a:buNone/>
              <a:defRPr sz="900" b="0" i="0" u="none" strike="noStrike" cap="none">
                <a:solidFill>
                  <a:srgbClr val="3F3F3F"/>
                </a:solidFill>
                <a:latin typeface="Calibri"/>
                <a:ea typeface="Calibri"/>
                <a:cs typeface="Calibri"/>
                <a:sym typeface="Calibri"/>
              </a:defRPr>
            </a:lvl6pPr>
            <a:lvl7pPr marL="3200400" marR="0" lvl="6" indent="-228600" algn="l">
              <a:lnSpc>
                <a:spcPct val="90000"/>
              </a:lnSpc>
              <a:spcBef>
                <a:spcPts val="400"/>
              </a:spcBef>
              <a:spcAft>
                <a:spcPts val="0"/>
              </a:spcAft>
              <a:buClr>
                <a:schemeClr val="accent1"/>
              </a:buClr>
              <a:buSzPts val="1400"/>
              <a:buFont typeface="Calibri"/>
              <a:buNone/>
              <a:defRPr sz="900" b="0" i="0" u="none" strike="noStrike" cap="none">
                <a:solidFill>
                  <a:srgbClr val="3F3F3F"/>
                </a:solidFill>
                <a:latin typeface="Calibri"/>
                <a:ea typeface="Calibri"/>
                <a:cs typeface="Calibri"/>
                <a:sym typeface="Calibri"/>
              </a:defRPr>
            </a:lvl7pPr>
            <a:lvl8pPr marL="3657600" marR="0" lvl="7" indent="-228600" algn="l">
              <a:lnSpc>
                <a:spcPct val="90000"/>
              </a:lnSpc>
              <a:spcBef>
                <a:spcPts val="400"/>
              </a:spcBef>
              <a:spcAft>
                <a:spcPts val="0"/>
              </a:spcAft>
              <a:buClr>
                <a:schemeClr val="accent1"/>
              </a:buClr>
              <a:buSzPts val="1400"/>
              <a:buFont typeface="Calibri"/>
              <a:buNone/>
              <a:defRPr sz="900" b="0" i="0" u="none" strike="noStrike" cap="none">
                <a:solidFill>
                  <a:srgbClr val="3F3F3F"/>
                </a:solidFill>
                <a:latin typeface="Calibri"/>
                <a:ea typeface="Calibri"/>
                <a:cs typeface="Calibri"/>
                <a:sym typeface="Calibri"/>
              </a:defRPr>
            </a:lvl8pPr>
            <a:lvl9pPr marL="4114800" marR="0" lvl="8" indent="-228600" algn="l">
              <a:lnSpc>
                <a:spcPct val="90000"/>
              </a:lnSpc>
              <a:spcBef>
                <a:spcPts val="400"/>
              </a:spcBef>
              <a:spcAft>
                <a:spcPts val="400"/>
              </a:spcAft>
              <a:buClr>
                <a:schemeClr val="accent1"/>
              </a:buClr>
              <a:buSzPts val="1400"/>
              <a:buFont typeface="Calibri"/>
              <a:buNone/>
              <a:defRPr sz="900" b="0" i="0" u="none" strike="noStrike" cap="none">
                <a:solidFill>
                  <a:srgbClr val="3F3F3F"/>
                </a:solidFill>
                <a:latin typeface="Calibri"/>
                <a:ea typeface="Calibri"/>
                <a:cs typeface="Calibri"/>
                <a:sym typeface="Calibri"/>
              </a:defRPr>
            </a:lvl9pPr>
          </a:lstStyle>
          <a:p>
            <a:endParaRPr/>
          </a:p>
        </p:txBody>
      </p:sp>
      <p:sp>
        <p:nvSpPr>
          <p:cNvPr id="123" name="Google Shape;123;p22"/>
          <p:cNvSpPr txBox="1">
            <a:spLocks noGrp="1"/>
          </p:cNvSpPr>
          <p:nvPr>
            <p:ph type="dt" idx="10"/>
          </p:nvPr>
        </p:nvSpPr>
        <p:spPr>
          <a:xfrm>
            <a:off x="349134" y="4844839"/>
            <a:ext cx="1963800" cy="273900"/>
          </a:xfrm>
          <a:prstGeom prst="rect">
            <a:avLst/>
          </a:prstGeom>
          <a:noFill/>
          <a:ln>
            <a:noFill/>
          </a:ln>
        </p:spPr>
        <p:txBody>
          <a:bodyPr spcFirstLastPara="1" wrap="square" lIns="91425" tIns="91425" rIns="91425" bIns="91425" anchor="ctr" anchorCtr="0">
            <a:noAutofit/>
          </a:bodyPr>
          <a:lstStyle>
            <a:lvl1pPr marL="0" marR="0" lvl="0" indent="0" algn="l">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L="457200" marR="0" lvl="1"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4" name="Google Shape;124;p22"/>
          <p:cNvSpPr txBox="1">
            <a:spLocks noGrp="1"/>
          </p:cNvSpPr>
          <p:nvPr>
            <p:ph type="ftr" idx="11"/>
          </p:nvPr>
        </p:nvSpPr>
        <p:spPr>
          <a:xfrm>
            <a:off x="3600450" y="4844839"/>
            <a:ext cx="3486300" cy="273900"/>
          </a:xfrm>
          <a:prstGeom prst="rect">
            <a:avLst/>
          </a:prstGeom>
          <a:noFill/>
          <a:ln>
            <a:noFill/>
          </a:ln>
        </p:spPr>
        <p:txBody>
          <a:bodyPr spcFirstLastPara="1" wrap="square" lIns="91425" tIns="91425" rIns="91425" bIns="91425" anchor="ctr" anchorCtr="0">
            <a:noAutofit/>
          </a:bodyPr>
          <a:lstStyle>
            <a:lvl1pPr marL="0" marR="0" lvl="0" indent="0" algn="l">
              <a:spcBef>
                <a:spcPts val="0"/>
              </a:spcBef>
              <a:spcAft>
                <a:spcPts val="0"/>
              </a:spcAft>
              <a:buSzPts val="1400"/>
              <a:buNone/>
              <a:defRPr sz="900" b="0" i="0" u="none" strike="noStrike" cap="none">
                <a:solidFill>
                  <a:schemeClr val="dk2"/>
                </a:solidFill>
                <a:latin typeface="Calibri"/>
                <a:ea typeface="Calibri"/>
                <a:cs typeface="Calibri"/>
                <a:sym typeface="Calibri"/>
              </a:defRPr>
            </a:lvl1pPr>
            <a:lvl2pPr marL="457200" marR="0" lvl="1"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5" name="Google Shape;125;p22"/>
          <p:cNvSpPr txBox="1">
            <a:spLocks noGrp="1"/>
          </p:cNvSpPr>
          <p:nvPr>
            <p:ph type="sldNum" idx="12"/>
          </p:nvPr>
        </p:nvSpPr>
        <p:spPr>
          <a:xfrm>
            <a:off x="7425344" y="4844839"/>
            <a:ext cx="984000" cy="2739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050" b="0" i="0" u="none" strike="noStrike" cap="none">
                <a:solidFill>
                  <a:schemeClr val="dk2"/>
                </a:solidFill>
                <a:latin typeface="Calibri"/>
                <a:ea typeface="Calibri"/>
                <a:cs typeface="Calibri"/>
                <a:sym typeface="Calibri"/>
              </a:defRPr>
            </a:lvl1pPr>
            <a:lvl2pPr marL="0" marR="0" lvl="1" indent="0" algn="r">
              <a:spcBef>
                <a:spcPts val="0"/>
              </a:spcBef>
              <a:buNone/>
              <a:defRPr sz="1050" b="0" i="0" u="none" strike="noStrike" cap="none">
                <a:solidFill>
                  <a:schemeClr val="dk2"/>
                </a:solidFill>
                <a:latin typeface="Calibri"/>
                <a:ea typeface="Calibri"/>
                <a:cs typeface="Calibri"/>
                <a:sym typeface="Calibri"/>
              </a:defRPr>
            </a:lvl2pPr>
            <a:lvl3pPr marL="0" marR="0" lvl="2" indent="0" algn="r">
              <a:spcBef>
                <a:spcPts val="0"/>
              </a:spcBef>
              <a:buNone/>
              <a:defRPr sz="1050" b="0" i="0" u="none" strike="noStrike" cap="none">
                <a:solidFill>
                  <a:schemeClr val="dk2"/>
                </a:solidFill>
                <a:latin typeface="Calibri"/>
                <a:ea typeface="Calibri"/>
                <a:cs typeface="Calibri"/>
                <a:sym typeface="Calibri"/>
              </a:defRPr>
            </a:lvl3pPr>
            <a:lvl4pPr marL="0" marR="0" lvl="3" indent="0" algn="r">
              <a:spcBef>
                <a:spcPts val="0"/>
              </a:spcBef>
              <a:buNone/>
              <a:defRPr sz="1050" b="0" i="0" u="none" strike="noStrike" cap="none">
                <a:solidFill>
                  <a:schemeClr val="dk2"/>
                </a:solidFill>
                <a:latin typeface="Calibri"/>
                <a:ea typeface="Calibri"/>
                <a:cs typeface="Calibri"/>
                <a:sym typeface="Calibri"/>
              </a:defRPr>
            </a:lvl4pPr>
            <a:lvl5pPr marL="0" marR="0" lvl="4" indent="0" algn="r">
              <a:spcBef>
                <a:spcPts val="0"/>
              </a:spcBef>
              <a:buNone/>
              <a:defRPr sz="1050" b="0" i="0" u="none" strike="noStrike" cap="none">
                <a:solidFill>
                  <a:schemeClr val="dk2"/>
                </a:solidFill>
                <a:latin typeface="Calibri"/>
                <a:ea typeface="Calibri"/>
                <a:cs typeface="Calibri"/>
                <a:sym typeface="Calibri"/>
              </a:defRPr>
            </a:lvl5pPr>
            <a:lvl6pPr marL="0" marR="0" lvl="5" indent="0" algn="r">
              <a:spcBef>
                <a:spcPts val="0"/>
              </a:spcBef>
              <a:buNone/>
              <a:defRPr sz="1050" b="0" i="0" u="none" strike="noStrike" cap="none">
                <a:solidFill>
                  <a:schemeClr val="dk2"/>
                </a:solidFill>
                <a:latin typeface="Calibri"/>
                <a:ea typeface="Calibri"/>
                <a:cs typeface="Calibri"/>
                <a:sym typeface="Calibri"/>
              </a:defRPr>
            </a:lvl6pPr>
            <a:lvl7pPr marL="0" marR="0" lvl="6" indent="0" algn="r">
              <a:spcBef>
                <a:spcPts val="0"/>
              </a:spcBef>
              <a:buNone/>
              <a:defRPr sz="1050" b="0" i="0" u="none" strike="noStrike" cap="none">
                <a:solidFill>
                  <a:schemeClr val="dk2"/>
                </a:solidFill>
                <a:latin typeface="Calibri"/>
                <a:ea typeface="Calibri"/>
                <a:cs typeface="Calibri"/>
                <a:sym typeface="Calibri"/>
              </a:defRPr>
            </a:lvl7pPr>
            <a:lvl8pPr marL="0" marR="0" lvl="7" indent="0" algn="r">
              <a:spcBef>
                <a:spcPts val="0"/>
              </a:spcBef>
              <a:buNone/>
              <a:defRPr sz="1050" b="0" i="0" u="none" strike="noStrike" cap="none">
                <a:solidFill>
                  <a:schemeClr val="dk2"/>
                </a:solidFill>
                <a:latin typeface="Calibri"/>
                <a:ea typeface="Calibri"/>
                <a:cs typeface="Calibri"/>
                <a:sym typeface="Calibri"/>
              </a:defRPr>
            </a:lvl8pPr>
            <a:lvl9pPr marL="0" marR="0" lvl="8" indent="0" algn="r">
              <a:spcBef>
                <a:spcPts val="0"/>
              </a:spcBef>
              <a:buNone/>
              <a:defRPr sz="105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126"/>
        <p:cNvGrpSpPr/>
        <p:nvPr/>
      </p:nvGrpSpPr>
      <p:grpSpPr>
        <a:xfrm>
          <a:off x="0" y="0"/>
          <a:ext cx="0" cy="0"/>
          <a:chOff x="0" y="0"/>
          <a:chExt cx="0" cy="0"/>
        </a:xfrm>
      </p:grpSpPr>
      <p:sp>
        <p:nvSpPr>
          <p:cNvPr id="127" name="Google Shape;127;p23"/>
          <p:cNvSpPr/>
          <p:nvPr/>
        </p:nvSpPr>
        <p:spPr>
          <a:xfrm>
            <a:off x="0" y="3714750"/>
            <a:ext cx="9141600" cy="1428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3"/>
          <p:cNvSpPr/>
          <p:nvPr/>
        </p:nvSpPr>
        <p:spPr>
          <a:xfrm>
            <a:off x="12" y="3686307"/>
            <a:ext cx="9141600" cy="48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3"/>
          <p:cNvSpPr txBox="1">
            <a:spLocks noGrp="1"/>
          </p:cNvSpPr>
          <p:nvPr>
            <p:ph type="title"/>
          </p:nvPr>
        </p:nvSpPr>
        <p:spPr>
          <a:xfrm>
            <a:off x="822960" y="3806190"/>
            <a:ext cx="7589400" cy="617100"/>
          </a:xfrm>
          <a:prstGeom prst="rect">
            <a:avLst/>
          </a:prstGeom>
          <a:noFill/>
          <a:ln>
            <a:noFill/>
          </a:ln>
        </p:spPr>
        <p:txBody>
          <a:bodyPr spcFirstLastPara="1" wrap="square" lIns="91425" tIns="91425" rIns="91425" bIns="91425" anchor="b" anchorCtr="0">
            <a:noAutofit/>
          </a:bodyPr>
          <a:lstStyle>
            <a:lvl1pPr marL="0" marR="0" lvl="0" indent="0" algn="l">
              <a:lnSpc>
                <a:spcPct val="85000"/>
              </a:lnSpc>
              <a:spcBef>
                <a:spcPts val="0"/>
              </a:spcBef>
              <a:spcAft>
                <a:spcPts val="0"/>
              </a:spcAft>
              <a:buClr>
                <a:srgbClr val="FFFFFF"/>
              </a:buClr>
              <a:buSzPts val="1400"/>
              <a:buFont typeface="Calibri"/>
              <a:buNone/>
              <a:defRPr sz="3600" b="0" i="0" u="none" strike="noStrike" cap="none">
                <a:solidFill>
                  <a:srgbClr val="FFFFFF"/>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30" name="Google Shape;130;p23"/>
          <p:cNvSpPr>
            <a:spLocks noGrp="1"/>
          </p:cNvSpPr>
          <p:nvPr>
            <p:ph type="pic" idx="2"/>
          </p:nvPr>
        </p:nvSpPr>
        <p:spPr>
          <a:xfrm>
            <a:off x="12" y="0"/>
            <a:ext cx="9144000" cy="3686400"/>
          </a:xfrm>
          <a:prstGeom prst="rect">
            <a:avLst/>
          </a:prstGeom>
          <a:blipFill rotWithShape="1">
            <a:blip r:embed="rId2">
              <a:alphaModFix/>
            </a:blip>
            <a:stretch>
              <a:fillRect/>
            </a:stretch>
          </a:blipFill>
          <a:ln>
            <a:noFill/>
          </a:ln>
        </p:spPr>
        <p:txBody>
          <a:bodyPr spcFirstLastPara="1" wrap="square" lIns="91425" tIns="91425" rIns="91425" bIns="91425" anchor="t" anchorCtr="0">
            <a:noAutofit/>
          </a:bodyPr>
          <a:lstStyle>
            <a:lvl1pPr marL="0" marR="0" lvl="0" indent="0" algn="l">
              <a:lnSpc>
                <a:spcPct val="90000"/>
              </a:lnSpc>
              <a:spcBef>
                <a:spcPts val="1200"/>
              </a:spcBef>
              <a:spcAft>
                <a:spcPts val="0"/>
              </a:spcAft>
              <a:buClr>
                <a:schemeClr val="accent1"/>
              </a:buClr>
              <a:buSzPts val="1400"/>
              <a:buFont typeface="Calibri"/>
              <a:buNone/>
              <a:defRPr sz="3200" b="0" i="0" u="none" strike="noStrike" cap="none">
                <a:solidFill>
                  <a:schemeClr val="lt1"/>
                </a:solidFill>
                <a:latin typeface="Calibri"/>
                <a:ea typeface="Calibri"/>
                <a:cs typeface="Calibri"/>
                <a:sym typeface="Calibri"/>
              </a:defRPr>
            </a:lvl1pPr>
            <a:lvl2pPr marL="457200" marR="0" lvl="1" indent="0" algn="l">
              <a:lnSpc>
                <a:spcPct val="90000"/>
              </a:lnSpc>
              <a:spcBef>
                <a:spcPts val="200"/>
              </a:spcBef>
              <a:spcAft>
                <a:spcPts val="0"/>
              </a:spcAft>
              <a:buClr>
                <a:schemeClr val="accent1"/>
              </a:buClr>
              <a:buSzPts val="1400"/>
              <a:buFont typeface="Calibri"/>
              <a:buNone/>
              <a:defRPr sz="2800" b="0" i="0" u="none" strike="noStrike" cap="none">
                <a:solidFill>
                  <a:srgbClr val="3F3F3F"/>
                </a:solidFill>
                <a:latin typeface="Calibri"/>
                <a:ea typeface="Calibri"/>
                <a:cs typeface="Calibri"/>
                <a:sym typeface="Calibri"/>
              </a:defRPr>
            </a:lvl2pPr>
            <a:lvl3pPr marL="914400" marR="0" lvl="2" indent="0" algn="l">
              <a:lnSpc>
                <a:spcPct val="90000"/>
              </a:lnSpc>
              <a:spcBef>
                <a:spcPts val="400"/>
              </a:spcBef>
              <a:spcAft>
                <a:spcPts val="0"/>
              </a:spcAft>
              <a:buClr>
                <a:schemeClr val="accent1"/>
              </a:buClr>
              <a:buSzPts val="1400"/>
              <a:buFont typeface="Calibri"/>
              <a:buNone/>
              <a:defRPr sz="2400" b="0" i="0" u="none" strike="noStrike" cap="none">
                <a:solidFill>
                  <a:srgbClr val="3F3F3F"/>
                </a:solidFill>
                <a:latin typeface="Calibri"/>
                <a:ea typeface="Calibri"/>
                <a:cs typeface="Calibri"/>
                <a:sym typeface="Calibri"/>
              </a:defRPr>
            </a:lvl3pPr>
            <a:lvl4pPr marL="1371600" marR="0" lvl="3" indent="0" algn="l">
              <a:lnSpc>
                <a:spcPct val="90000"/>
              </a:lnSpc>
              <a:spcBef>
                <a:spcPts val="400"/>
              </a:spcBef>
              <a:spcAft>
                <a:spcPts val="0"/>
              </a:spcAft>
              <a:buClr>
                <a:schemeClr val="accent1"/>
              </a:buClr>
              <a:buSzPts val="1400"/>
              <a:buFont typeface="Calibri"/>
              <a:buNone/>
              <a:defRPr sz="2000" b="0" i="0" u="none" strike="noStrike" cap="none">
                <a:solidFill>
                  <a:srgbClr val="3F3F3F"/>
                </a:solidFill>
                <a:latin typeface="Calibri"/>
                <a:ea typeface="Calibri"/>
                <a:cs typeface="Calibri"/>
                <a:sym typeface="Calibri"/>
              </a:defRPr>
            </a:lvl4pPr>
            <a:lvl5pPr marL="1828800" marR="0" lvl="4" indent="0" algn="l">
              <a:lnSpc>
                <a:spcPct val="90000"/>
              </a:lnSpc>
              <a:spcBef>
                <a:spcPts val="400"/>
              </a:spcBef>
              <a:spcAft>
                <a:spcPts val="0"/>
              </a:spcAft>
              <a:buClr>
                <a:schemeClr val="accent1"/>
              </a:buClr>
              <a:buSzPts val="1400"/>
              <a:buFont typeface="Calibri"/>
              <a:buNone/>
              <a:defRPr sz="2000" b="0" i="0" u="none" strike="noStrike" cap="none">
                <a:solidFill>
                  <a:srgbClr val="3F3F3F"/>
                </a:solidFill>
                <a:latin typeface="Calibri"/>
                <a:ea typeface="Calibri"/>
                <a:cs typeface="Calibri"/>
                <a:sym typeface="Calibri"/>
              </a:defRPr>
            </a:lvl5pPr>
            <a:lvl6pPr marL="2286000" marR="0" lvl="5" indent="0" algn="l">
              <a:lnSpc>
                <a:spcPct val="90000"/>
              </a:lnSpc>
              <a:spcBef>
                <a:spcPts val="400"/>
              </a:spcBef>
              <a:spcAft>
                <a:spcPts val="0"/>
              </a:spcAft>
              <a:buClr>
                <a:schemeClr val="accent1"/>
              </a:buClr>
              <a:buSzPts val="1400"/>
              <a:buFont typeface="Calibri"/>
              <a:buNone/>
              <a:defRPr sz="2000" b="0" i="0" u="none" strike="noStrike" cap="none">
                <a:solidFill>
                  <a:srgbClr val="3F3F3F"/>
                </a:solidFill>
                <a:latin typeface="Calibri"/>
                <a:ea typeface="Calibri"/>
                <a:cs typeface="Calibri"/>
                <a:sym typeface="Calibri"/>
              </a:defRPr>
            </a:lvl6pPr>
            <a:lvl7pPr marL="2743200" marR="0" lvl="6" indent="0" algn="l">
              <a:lnSpc>
                <a:spcPct val="90000"/>
              </a:lnSpc>
              <a:spcBef>
                <a:spcPts val="400"/>
              </a:spcBef>
              <a:spcAft>
                <a:spcPts val="0"/>
              </a:spcAft>
              <a:buClr>
                <a:schemeClr val="accent1"/>
              </a:buClr>
              <a:buSzPts val="1400"/>
              <a:buFont typeface="Calibri"/>
              <a:buNone/>
              <a:defRPr sz="2000" b="0" i="0" u="none" strike="noStrike" cap="none">
                <a:solidFill>
                  <a:srgbClr val="3F3F3F"/>
                </a:solidFill>
                <a:latin typeface="Calibri"/>
                <a:ea typeface="Calibri"/>
                <a:cs typeface="Calibri"/>
                <a:sym typeface="Calibri"/>
              </a:defRPr>
            </a:lvl7pPr>
            <a:lvl8pPr marL="3200400" marR="0" lvl="7" indent="0" algn="l">
              <a:lnSpc>
                <a:spcPct val="90000"/>
              </a:lnSpc>
              <a:spcBef>
                <a:spcPts val="400"/>
              </a:spcBef>
              <a:spcAft>
                <a:spcPts val="0"/>
              </a:spcAft>
              <a:buClr>
                <a:schemeClr val="accent1"/>
              </a:buClr>
              <a:buSzPts val="1400"/>
              <a:buFont typeface="Calibri"/>
              <a:buNone/>
              <a:defRPr sz="2000" b="0" i="0" u="none" strike="noStrike" cap="none">
                <a:solidFill>
                  <a:srgbClr val="3F3F3F"/>
                </a:solidFill>
                <a:latin typeface="Calibri"/>
                <a:ea typeface="Calibri"/>
                <a:cs typeface="Calibri"/>
                <a:sym typeface="Calibri"/>
              </a:defRPr>
            </a:lvl8pPr>
            <a:lvl9pPr marL="3657600" marR="0" lvl="8" indent="0" algn="l">
              <a:lnSpc>
                <a:spcPct val="90000"/>
              </a:lnSpc>
              <a:spcBef>
                <a:spcPts val="400"/>
              </a:spcBef>
              <a:spcAft>
                <a:spcPts val="400"/>
              </a:spcAft>
              <a:buClr>
                <a:schemeClr val="accent1"/>
              </a:buClr>
              <a:buSzPts val="1400"/>
              <a:buFont typeface="Calibri"/>
              <a:buNone/>
              <a:defRPr sz="2000" b="0" i="0" u="none" strike="noStrike" cap="none">
                <a:solidFill>
                  <a:srgbClr val="3F3F3F"/>
                </a:solidFill>
                <a:latin typeface="Calibri"/>
                <a:ea typeface="Calibri"/>
                <a:cs typeface="Calibri"/>
                <a:sym typeface="Calibri"/>
              </a:defRPr>
            </a:lvl9pPr>
          </a:lstStyle>
          <a:p>
            <a:endParaRPr/>
          </a:p>
        </p:txBody>
      </p:sp>
      <p:sp>
        <p:nvSpPr>
          <p:cNvPr id="131" name="Google Shape;131;p23"/>
          <p:cNvSpPr txBox="1">
            <a:spLocks noGrp="1"/>
          </p:cNvSpPr>
          <p:nvPr>
            <p:ph type="body" idx="1"/>
          </p:nvPr>
        </p:nvSpPr>
        <p:spPr>
          <a:xfrm>
            <a:off x="822959" y="4430268"/>
            <a:ext cx="7589400" cy="445800"/>
          </a:xfrm>
          <a:prstGeom prst="rect">
            <a:avLst/>
          </a:prstGeom>
          <a:noFill/>
          <a:ln>
            <a:noFill/>
          </a:ln>
        </p:spPr>
        <p:txBody>
          <a:bodyPr spcFirstLastPara="1" wrap="square" lIns="91425" tIns="91425" rIns="91425" bIns="91425" anchor="t" anchorCtr="0">
            <a:noAutofit/>
          </a:bodyPr>
          <a:lstStyle>
            <a:lvl1pPr marL="457200" marR="0" lvl="0" indent="-228600" algn="l">
              <a:lnSpc>
                <a:spcPct val="90000"/>
              </a:lnSpc>
              <a:spcBef>
                <a:spcPts val="0"/>
              </a:spcBef>
              <a:spcAft>
                <a:spcPts val="0"/>
              </a:spcAft>
              <a:buClr>
                <a:schemeClr val="accent1"/>
              </a:buClr>
              <a:buSzPts val="2000"/>
              <a:buFont typeface="Calibri"/>
              <a:buNone/>
              <a:defRPr sz="1500" b="0" i="0" u="none" strike="noStrike" cap="none">
                <a:solidFill>
                  <a:srgbClr val="FFFFFF"/>
                </a:solidFill>
                <a:latin typeface="Calibri"/>
                <a:ea typeface="Calibri"/>
                <a:cs typeface="Calibri"/>
                <a:sym typeface="Calibri"/>
              </a:defRPr>
            </a:lvl1pPr>
            <a:lvl2pPr marL="914400" marR="0" lvl="1" indent="-228600" algn="l">
              <a:lnSpc>
                <a:spcPct val="90000"/>
              </a:lnSpc>
              <a:spcBef>
                <a:spcPts val="600"/>
              </a:spcBef>
              <a:spcAft>
                <a:spcPts val="0"/>
              </a:spcAft>
              <a:buClr>
                <a:schemeClr val="accent1"/>
              </a:buClr>
              <a:buSzPts val="1800"/>
              <a:buFont typeface="Calibri"/>
              <a:buNone/>
              <a:defRPr sz="1200" b="0" i="0" u="none" strike="noStrike" cap="none">
                <a:solidFill>
                  <a:srgbClr val="3F3F3F"/>
                </a:solidFill>
                <a:latin typeface="Calibri"/>
                <a:ea typeface="Calibri"/>
                <a:cs typeface="Calibri"/>
                <a:sym typeface="Calibri"/>
              </a:defRPr>
            </a:lvl2pPr>
            <a:lvl3pPr marL="1371600" marR="0" lvl="2" indent="-228600" algn="l">
              <a:lnSpc>
                <a:spcPct val="90000"/>
              </a:lnSpc>
              <a:spcBef>
                <a:spcPts val="400"/>
              </a:spcBef>
              <a:spcAft>
                <a:spcPts val="0"/>
              </a:spcAft>
              <a:buClr>
                <a:schemeClr val="accent1"/>
              </a:buClr>
              <a:buSzPts val="1400"/>
              <a:buFont typeface="Calibri"/>
              <a:buNone/>
              <a:defRPr sz="1000" b="0" i="0" u="none" strike="noStrike" cap="none">
                <a:solidFill>
                  <a:srgbClr val="3F3F3F"/>
                </a:solidFill>
                <a:latin typeface="Calibri"/>
                <a:ea typeface="Calibri"/>
                <a:cs typeface="Calibri"/>
                <a:sym typeface="Calibri"/>
              </a:defRPr>
            </a:lvl3pPr>
            <a:lvl4pPr marL="1828800" marR="0" lvl="3" indent="-228600" algn="l">
              <a:lnSpc>
                <a:spcPct val="90000"/>
              </a:lnSpc>
              <a:spcBef>
                <a:spcPts val="400"/>
              </a:spcBef>
              <a:spcAft>
                <a:spcPts val="0"/>
              </a:spcAft>
              <a:buClr>
                <a:schemeClr val="accent1"/>
              </a:buClr>
              <a:buSzPts val="1400"/>
              <a:buFont typeface="Calibri"/>
              <a:buNone/>
              <a:defRPr sz="900" b="0" i="0" u="none" strike="noStrike" cap="none">
                <a:solidFill>
                  <a:srgbClr val="3F3F3F"/>
                </a:solidFill>
                <a:latin typeface="Calibri"/>
                <a:ea typeface="Calibri"/>
                <a:cs typeface="Calibri"/>
                <a:sym typeface="Calibri"/>
              </a:defRPr>
            </a:lvl4pPr>
            <a:lvl5pPr marL="2286000" marR="0" lvl="4" indent="-228600" algn="l">
              <a:lnSpc>
                <a:spcPct val="90000"/>
              </a:lnSpc>
              <a:spcBef>
                <a:spcPts val="400"/>
              </a:spcBef>
              <a:spcAft>
                <a:spcPts val="0"/>
              </a:spcAft>
              <a:buClr>
                <a:schemeClr val="accent1"/>
              </a:buClr>
              <a:buSzPts val="1400"/>
              <a:buFont typeface="Calibri"/>
              <a:buNone/>
              <a:defRPr sz="900" b="0" i="0" u="none" strike="noStrike" cap="none">
                <a:solidFill>
                  <a:srgbClr val="3F3F3F"/>
                </a:solidFill>
                <a:latin typeface="Calibri"/>
                <a:ea typeface="Calibri"/>
                <a:cs typeface="Calibri"/>
                <a:sym typeface="Calibri"/>
              </a:defRPr>
            </a:lvl5pPr>
            <a:lvl6pPr marL="2743200" marR="0" lvl="5" indent="-228600" algn="l">
              <a:lnSpc>
                <a:spcPct val="90000"/>
              </a:lnSpc>
              <a:spcBef>
                <a:spcPts val="400"/>
              </a:spcBef>
              <a:spcAft>
                <a:spcPts val="0"/>
              </a:spcAft>
              <a:buClr>
                <a:schemeClr val="accent1"/>
              </a:buClr>
              <a:buSzPts val="1400"/>
              <a:buFont typeface="Calibri"/>
              <a:buNone/>
              <a:defRPr sz="900" b="0" i="0" u="none" strike="noStrike" cap="none">
                <a:solidFill>
                  <a:srgbClr val="3F3F3F"/>
                </a:solidFill>
                <a:latin typeface="Calibri"/>
                <a:ea typeface="Calibri"/>
                <a:cs typeface="Calibri"/>
                <a:sym typeface="Calibri"/>
              </a:defRPr>
            </a:lvl6pPr>
            <a:lvl7pPr marL="3200400" marR="0" lvl="6" indent="-228600" algn="l">
              <a:lnSpc>
                <a:spcPct val="90000"/>
              </a:lnSpc>
              <a:spcBef>
                <a:spcPts val="400"/>
              </a:spcBef>
              <a:spcAft>
                <a:spcPts val="0"/>
              </a:spcAft>
              <a:buClr>
                <a:schemeClr val="accent1"/>
              </a:buClr>
              <a:buSzPts val="1400"/>
              <a:buFont typeface="Calibri"/>
              <a:buNone/>
              <a:defRPr sz="900" b="0" i="0" u="none" strike="noStrike" cap="none">
                <a:solidFill>
                  <a:srgbClr val="3F3F3F"/>
                </a:solidFill>
                <a:latin typeface="Calibri"/>
                <a:ea typeface="Calibri"/>
                <a:cs typeface="Calibri"/>
                <a:sym typeface="Calibri"/>
              </a:defRPr>
            </a:lvl7pPr>
            <a:lvl8pPr marL="3657600" marR="0" lvl="7" indent="-228600" algn="l">
              <a:lnSpc>
                <a:spcPct val="90000"/>
              </a:lnSpc>
              <a:spcBef>
                <a:spcPts val="400"/>
              </a:spcBef>
              <a:spcAft>
                <a:spcPts val="0"/>
              </a:spcAft>
              <a:buClr>
                <a:schemeClr val="accent1"/>
              </a:buClr>
              <a:buSzPts val="1400"/>
              <a:buFont typeface="Calibri"/>
              <a:buNone/>
              <a:defRPr sz="900" b="0" i="0" u="none" strike="noStrike" cap="none">
                <a:solidFill>
                  <a:srgbClr val="3F3F3F"/>
                </a:solidFill>
                <a:latin typeface="Calibri"/>
                <a:ea typeface="Calibri"/>
                <a:cs typeface="Calibri"/>
                <a:sym typeface="Calibri"/>
              </a:defRPr>
            </a:lvl8pPr>
            <a:lvl9pPr marL="4114800" marR="0" lvl="8" indent="-228600" algn="l">
              <a:lnSpc>
                <a:spcPct val="90000"/>
              </a:lnSpc>
              <a:spcBef>
                <a:spcPts val="400"/>
              </a:spcBef>
              <a:spcAft>
                <a:spcPts val="400"/>
              </a:spcAft>
              <a:buClr>
                <a:schemeClr val="accent1"/>
              </a:buClr>
              <a:buSzPts val="1400"/>
              <a:buFont typeface="Calibri"/>
              <a:buNone/>
              <a:defRPr sz="900" b="0" i="0" u="none" strike="noStrike" cap="none">
                <a:solidFill>
                  <a:srgbClr val="3F3F3F"/>
                </a:solidFill>
                <a:latin typeface="Calibri"/>
                <a:ea typeface="Calibri"/>
                <a:cs typeface="Calibri"/>
                <a:sym typeface="Calibri"/>
              </a:defRPr>
            </a:lvl9pPr>
          </a:lstStyle>
          <a:p>
            <a:endParaRPr/>
          </a:p>
        </p:txBody>
      </p:sp>
      <p:sp>
        <p:nvSpPr>
          <p:cNvPr id="132" name="Google Shape;132;p23"/>
          <p:cNvSpPr txBox="1">
            <a:spLocks noGrp="1"/>
          </p:cNvSpPr>
          <p:nvPr>
            <p:ph type="dt" idx="10"/>
          </p:nvPr>
        </p:nvSpPr>
        <p:spPr>
          <a:xfrm>
            <a:off x="822961" y="4844839"/>
            <a:ext cx="1854300" cy="273900"/>
          </a:xfrm>
          <a:prstGeom prst="rect">
            <a:avLst/>
          </a:prstGeom>
          <a:noFill/>
          <a:ln>
            <a:noFill/>
          </a:ln>
        </p:spPr>
        <p:txBody>
          <a:bodyPr spcFirstLastPara="1" wrap="square" lIns="91425" tIns="91425" rIns="91425" bIns="91425" anchor="ctr" anchorCtr="0">
            <a:noAutofit/>
          </a:bodyPr>
          <a:lstStyle>
            <a:lvl1pPr marL="0" marR="0" lvl="0" indent="0" algn="l">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L="457200" marR="0" lvl="1"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3" name="Google Shape;133;p23"/>
          <p:cNvSpPr txBox="1">
            <a:spLocks noGrp="1"/>
          </p:cNvSpPr>
          <p:nvPr>
            <p:ph type="ftr" idx="11"/>
          </p:nvPr>
        </p:nvSpPr>
        <p:spPr>
          <a:xfrm>
            <a:off x="2764639" y="4844839"/>
            <a:ext cx="3617100" cy="273900"/>
          </a:xfrm>
          <a:prstGeom prst="rect">
            <a:avLst/>
          </a:prstGeom>
          <a:noFill/>
          <a:ln>
            <a:noFill/>
          </a:ln>
        </p:spPr>
        <p:txBody>
          <a:bodyPr spcFirstLastPara="1" wrap="square" lIns="91425" tIns="91425" rIns="91425" bIns="91425" anchor="ctr" anchorCtr="0">
            <a:noAutofit/>
          </a:bodyPr>
          <a:lstStyle>
            <a:lvl1pPr marL="0" marR="0" lvl="0" indent="0" algn="ctr">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L="457200" marR="0" lvl="1"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4" name="Google Shape;134;p23"/>
          <p:cNvSpPr txBox="1">
            <a:spLocks noGrp="1"/>
          </p:cNvSpPr>
          <p:nvPr>
            <p:ph type="sldNum" idx="12"/>
          </p:nvPr>
        </p:nvSpPr>
        <p:spPr>
          <a:xfrm>
            <a:off x="7425344" y="4844839"/>
            <a:ext cx="984000" cy="2739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050" b="0" i="0" u="none" strike="noStrike" cap="none">
                <a:solidFill>
                  <a:srgbClr val="FFFFFF"/>
                </a:solidFill>
                <a:latin typeface="Calibri"/>
                <a:ea typeface="Calibri"/>
                <a:cs typeface="Calibri"/>
                <a:sym typeface="Calibri"/>
              </a:defRPr>
            </a:lvl1pPr>
            <a:lvl2pPr marL="0" marR="0" lvl="1" indent="0" algn="r">
              <a:spcBef>
                <a:spcPts val="0"/>
              </a:spcBef>
              <a:buNone/>
              <a:defRPr sz="1050" b="0" i="0" u="none" strike="noStrike" cap="none">
                <a:solidFill>
                  <a:srgbClr val="FFFFFF"/>
                </a:solidFill>
                <a:latin typeface="Calibri"/>
                <a:ea typeface="Calibri"/>
                <a:cs typeface="Calibri"/>
                <a:sym typeface="Calibri"/>
              </a:defRPr>
            </a:lvl2pPr>
            <a:lvl3pPr marL="0" marR="0" lvl="2" indent="0" algn="r">
              <a:spcBef>
                <a:spcPts val="0"/>
              </a:spcBef>
              <a:buNone/>
              <a:defRPr sz="1050" b="0" i="0" u="none" strike="noStrike" cap="none">
                <a:solidFill>
                  <a:srgbClr val="FFFFFF"/>
                </a:solidFill>
                <a:latin typeface="Calibri"/>
                <a:ea typeface="Calibri"/>
                <a:cs typeface="Calibri"/>
                <a:sym typeface="Calibri"/>
              </a:defRPr>
            </a:lvl3pPr>
            <a:lvl4pPr marL="0" marR="0" lvl="3" indent="0" algn="r">
              <a:spcBef>
                <a:spcPts val="0"/>
              </a:spcBef>
              <a:buNone/>
              <a:defRPr sz="1050" b="0" i="0" u="none" strike="noStrike" cap="none">
                <a:solidFill>
                  <a:srgbClr val="FFFFFF"/>
                </a:solidFill>
                <a:latin typeface="Calibri"/>
                <a:ea typeface="Calibri"/>
                <a:cs typeface="Calibri"/>
                <a:sym typeface="Calibri"/>
              </a:defRPr>
            </a:lvl4pPr>
            <a:lvl5pPr marL="0" marR="0" lvl="4" indent="0" algn="r">
              <a:spcBef>
                <a:spcPts val="0"/>
              </a:spcBef>
              <a:buNone/>
              <a:defRPr sz="1050" b="0" i="0" u="none" strike="noStrike" cap="none">
                <a:solidFill>
                  <a:srgbClr val="FFFFFF"/>
                </a:solidFill>
                <a:latin typeface="Calibri"/>
                <a:ea typeface="Calibri"/>
                <a:cs typeface="Calibri"/>
                <a:sym typeface="Calibri"/>
              </a:defRPr>
            </a:lvl5pPr>
            <a:lvl6pPr marL="0" marR="0" lvl="5" indent="0" algn="r">
              <a:spcBef>
                <a:spcPts val="0"/>
              </a:spcBef>
              <a:buNone/>
              <a:defRPr sz="1050" b="0" i="0" u="none" strike="noStrike" cap="none">
                <a:solidFill>
                  <a:srgbClr val="FFFFFF"/>
                </a:solidFill>
                <a:latin typeface="Calibri"/>
                <a:ea typeface="Calibri"/>
                <a:cs typeface="Calibri"/>
                <a:sym typeface="Calibri"/>
              </a:defRPr>
            </a:lvl6pPr>
            <a:lvl7pPr marL="0" marR="0" lvl="6" indent="0" algn="r">
              <a:spcBef>
                <a:spcPts val="0"/>
              </a:spcBef>
              <a:buNone/>
              <a:defRPr sz="1050" b="0" i="0" u="none" strike="noStrike" cap="none">
                <a:solidFill>
                  <a:srgbClr val="FFFFFF"/>
                </a:solidFill>
                <a:latin typeface="Calibri"/>
                <a:ea typeface="Calibri"/>
                <a:cs typeface="Calibri"/>
                <a:sym typeface="Calibri"/>
              </a:defRPr>
            </a:lvl7pPr>
            <a:lvl8pPr marL="0" marR="0" lvl="7" indent="0" algn="r">
              <a:spcBef>
                <a:spcPts val="0"/>
              </a:spcBef>
              <a:buNone/>
              <a:defRPr sz="1050" b="0" i="0" u="none" strike="noStrike" cap="none">
                <a:solidFill>
                  <a:srgbClr val="FFFFFF"/>
                </a:solidFill>
                <a:latin typeface="Calibri"/>
                <a:ea typeface="Calibri"/>
                <a:cs typeface="Calibri"/>
                <a:sym typeface="Calibri"/>
              </a:defRPr>
            </a:lvl8pPr>
            <a:lvl9pPr marL="0" marR="0" lvl="8" indent="0" algn="r">
              <a:spcBef>
                <a:spcPts val="0"/>
              </a:spcBef>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5"/>
        <p:cNvGrpSpPr/>
        <p:nvPr/>
      </p:nvGrpSpPr>
      <p:grpSpPr>
        <a:xfrm>
          <a:off x="0" y="0"/>
          <a:ext cx="0" cy="0"/>
          <a:chOff x="0" y="0"/>
          <a:chExt cx="0" cy="0"/>
        </a:xfrm>
      </p:grpSpPr>
      <p:sp>
        <p:nvSpPr>
          <p:cNvPr id="136" name="Google Shape;136;p24"/>
          <p:cNvSpPr txBox="1">
            <a:spLocks noGrp="1"/>
          </p:cNvSpPr>
          <p:nvPr>
            <p:ph type="title"/>
          </p:nvPr>
        </p:nvSpPr>
        <p:spPr>
          <a:xfrm>
            <a:off x="154093" y="891617"/>
            <a:ext cx="7543800" cy="1088100"/>
          </a:xfrm>
          <a:prstGeom prst="rect">
            <a:avLst/>
          </a:prstGeom>
          <a:noFill/>
          <a:ln>
            <a:noFill/>
          </a:ln>
        </p:spPr>
        <p:txBody>
          <a:bodyPr spcFirstLastPara="1" wrap="square" lIns="91425" tIns="91425" rIns="91425" bIns="91425" anchor="b" anchorCtr="0">
            <a:noAutofit/>
          </a:bodyPr>
          <a:lstStyle>
            <a:lvl1pPr marL="0" marR="0" lvl="0" indent="0" algn="l">
              <a:lnSpc>
                <a:spcPct val="85000"/>
              </a:lnSpc>
              <a:spcBef>
                <a:spcPts val="0"/>
              </a:spcBef>
              <a:spcAft>
                <a:spcPts val="0"/>
              </a:spcAft>
              <a:buClr>
                <a:srgbClr val="3F3F3F"/>
              </a:buClr>
              <a:buSzPts val="1400"/>
              <a:buFont typeface="Calibri"/>
              <a:buNone/>
              <a:defRPr sz="4800" b="0" i="0" u="none" strike="noStrike" cap="none">
                <a:solidFill>
                  <a:srgbClr val="3F3F3F"/>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37" name="Google Shape;137;p24"/>
          <p:cNvSpPr txBox="1">
            <a:spLocks noGrp="1"/>
          </p:cNvSpPr>
          <p:nvPr>
            <p:ph type="body" idx="1"/>
          </p:nvPr>
        </p:nvSpPr>
        <p:spPr>
          <a:xfrm rot="5400000">
            <a:off x="2417293" y="-162037"/>
            <a:ext cx="3017400" cy="7543800"/>
          </a:xfrm>
          <a:prstGeom prst="rect">
            <a:avLst/>
          </a:prstGeom>
          <a:noFill/>
          <a:ln>
            <a:noFill/>
          </a:ln>
        </p:spPr>
        <p:txBody>
          <a:bodyPr spcFirstLastPara="1" wrap="square" lIns="91425" tIns="91425" rIns="91425" bIns="91425" anchor="t" anchorCtr="0">
            <a:noAutofit/>
          </a:bodyPr>
          <a:lstStyle>
            <a:lvl1pPr marL="457200" marR="0" lvl="0" indent="-355600" algn="l">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138" name="Google Shape;138;p24"/>
          <p:cNvSpPr txBox="1">
            <a:spLocks noGrp="1"/>
          </p:cNvSpPr>
          <p:nvPr>
            <p:ph type="dt" idx="10"/>
          </p:nvPr>
        </p:nvSpPr>
        <p:spPr>
          <a:xfrm>
            <a:off x="822961" y="4844839"/>
            <a:ext cx="1854300" cy="273900"/>
          </a:xfrm>
          <a:prstGeom prst="rect">
            <a:avLst/>
          </a:prstGeom>
          <a:noFill/>
          <a:ln>
            <a:noFill/>
          </a:ln>
        </p:spPr>
        <p:txBody>
          <a:bodyPr spcFirstLastPara="1" wrap="square" lIns="91425" tIns="91425" rIns="91425" bIns="91425" anchor="ctr" anchorCtr="0">
            <a:noAutofit/>
          </a:bodyPr>
          <a:lstStyle>
            <a:lvl1pPr marL="0" marR="0" lvl="0" indent="0" algn="l">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L="457200" marR="0" lvl="1"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9" name="Google Shape;139;p24"/>
          <p:cNvSpPr txBox="1">
            <a:spLocks noGrp="1"/>
          </p:cNvSpPr>
          <p:nvPr>
            <p:ph type="ftr" idx="11"/>
          </p:nvPr>
        </p:nvSpPr>
        <p:spPr>
          <a:xfrm>
            <a:off x="2764639" y="4844839"/>
            <a:ext cx="3617100" cy="273900"/>
          </a:xfrm>
          <a:prstGeom prst="rect">
            <a:avLst/>
          </a:prstGeom>
          <a:noFill/>
          <a:ln>
            <a:noFill/>
          </a:ln>
        </p:spPr>
        <p:txBody>
          <a:bodyPr spcFirstLastPara="1" wrap="square" lIns="91425" tIns="91425" rIns="91425" bIns="91425" anchor="ctr" anchorCtr="0">
            <a:noAutofit/>
          </a:bodyPr>
          <a:lstStyle>
            <a:lvl1pPr marL="0" marR="0" lvl="0" indent="0" algn="ctr">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L="457200" marR="0" lvl="1"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0" name="Google Shape;140;p24"/>
          <p:cNvSpPr txBox="1">
            <a:spLocks noGrp="1"/>
          </p:cNvSpPr>
          <p:nvPr>
            <p:ph type="sldNum" idx="12"/>
          </p:nvPr>
        </p:nvSpPr>
        <p:spPr>
          <a:xfrm>
            <a:off x="7425344" y="4844839"/>
            <a:ext cx="984000" cy="2739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050" b="0" i="0" u="none" strike="noStrike" cap="none">
                <a:solidFill>
                  <a:srgbClr val="FFFFFF"/>
                </a:solidFill>
                <a:latin typeface="Calibri"/>
                <a:ea typeface="Calibri"/>
                <a:cs typeface="Calibri"/>
                <a:sym typeface="Calibri"/>
              </a:defRPr>
            </a:lvl1pPr>
            <a:lvl2pPr marL="0" marR="0" lvl="1" indent="0" algn="r">
              <a:spcBef>
                <a:spcPts val="0"/>
              </a:spcBef>
              <a:buNone/>
              <a:defRPr sz="1050" b="0" i="0" u="none" strike="noStrike" cap="none">
                <a:solidFill>
                  <a:srgbClr val="FFFFFF"/>
                </a:solidFill>
                <a:latin typeface="Calibri"/>
                <a:ea typeface="Calibri"/>
                <a:cs typeface="Calibri"/>
                <a:sym typeface="Calibri"/>
              </a:defRPr>
            </a:lvl2pPr>
            <a:lvl3pPr marL="0" marR="0" lvl="2" indent="0" algn="r">
              <a:spcBef>
                <a:spcPts val="0"/>
              </a:spcBef>
              <a:buNone/>
              <a:defRPr sz="1050" b="0" i="0" u="none" strike="noStrike" cap="none">
                <a:solidFill>
                  <a:srgbClr val="FFFFFF"/>
                </a:solidFill>
                <a:latin typeface="Calibri"/>
                <a:ea typeface="Calibri"/>
                <a:cs typeface="Calibri"/>
                <a:sym typeface="Calibri"/>
              </a:defRPr>
            </a:lvl3pPr>
            <a:lvl4pPr marL="0" marR="0" lvl="3" indent="0" algn="r">
              <a:spcBef>
                <a:spcPts val="0"/>
              </a:spcBef>
              <a:buNone/>
              <a:defRPr sz="1050" b="0" i="0" u="none" strike="noStrike" cap="none">
                <a:solidFill>
                  <a:srgbClr val="FFFFFF"/>
                </a:solidFill>
                <a:latin typeface="Calibri"/>
                <a:ea typeface="Calibri"/>
                <a:cs typeface="Calibri"/>
                <a:sym typeface="Calibri"/>
              </a:defRPr>
            </a:lvl4pPr>
            <a:lvl5pPr marL="0" marR="0" lvl="4" indent="0" algn="r">
              <a:spcBef>
                <a:spcPts val="0"/>
              </a:spcBef>
              <a:buNone/>
              <a:defRPr sz="1050" b="0" i="0" u="none" strike="noStrike" cap="none">
                <a:solidFill>
                  <a:srgbClr val="FFFFFF"/>
                </a:solidFill>
                <a:latin typeface="Calibri"/>
                <a:ea typeface="Calibri"/>
                <a:cs typeface="Calibri"/>
                <a:sym typeface="Calibri"/>
              </a:defRPr>
            </a:lvl5pPr>
            <a:lvl6pPr marL="0" marR="0" lvl="5" indent="0" algn="r">
              <a:spcBef>
                <a:spcPts val="0"/>
              </a:spcBef>
              <a:buNone/>
              <a:defRPr sz="1050" b="0" i="0" u="none" strike="noStrike" cap="none">
                <a:solidFill>
                  <a:srgbClr val="FFFFFF"/>
                </a:solidFill>
                <a:latin typeface="Calibri"/>
                <a:ea typeface="Calibri"/>
                <a:cs typeface="Calibri"/>
                <a:sym typeface="Calibri"/>
              </a:defRPr>
            </a:lvl6pPr>
            <a:lvl7pPr marL="0" marR="0" lvl="6" indent="0" algn="r">
              <a:spcBef>
                <a:spcPts val="0"/>
              </a:spcBef>
              <a:buNone/>
              <a:defRPr sz="1050" b="0" i="0" u="none" strike="noStrike" cap="none">
                <a:solidFill>
                  <a:srgbClr val="FFFFFF"/>
                </a:solidFill>
                <a:latin typeface="Calibri"/>
                <a:ea typeface="Calibri"/>
                <a:cs typeface="Calibri"/>
                <a:sym typeface="Calibri"/>
              </a:defRPr>
            </a:lvl7pPr>
            <a:lvl8pPr marL="0" marR="0" lvl="7" indent="0" algn="r">
              <a:spcBef>
                <a:spcPts val="0"/>
              </a:spcBef>
              <a:buNone/>
              <a:defRPr sz="1050" b="0" i="0" u="none" strike="noStrike" cap="none">
                <a:solidFill>
                  <a:srgbClr val="FFFFFF"/>
                </a:solidFill>
                <a:latin typeface="Calibri"/>
                <a:ea typeface="Calibri"/>
                <a:cs typeface="Calibri"/>
                <a:sym typeface="Calibri"/>
              </a:defRPr>
            </a:lvl8pPr>
            <a:lvl9pPr marL="0" marR="0" lvl="8" indent="0" algn="r">
              <a:spcBef>
                <a:spcPts val="0"/>
              </a:spcBef>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141"/>
        <p:cNvGrpSpPr/>
        <p:nvPr/>
      </p:nvGrpSpPr>
      <p:grpSpPr>
        <a:xfrm>
          <a:off x="0" y="0"/>
          <a:ext cx="0" cy="0"/>
          <a:chOff x="0" y="0"/>
          <a:chExt cx="0" cy="0"/>
        </a:xfrm>
      </p:grpSpPr>
      <p:sp>
        <p:nvSpPr>
          <p:cNvPr id="142" name="Google Shape;142;p25"/>
          <p:cNvSpPr/>
          <p:nvPr/>
        </p:nvSpPr>
        <p:spPr>
          <a:xfrm>
            <a:off x="2382" y="4800600"/>
            <a:ext cx="9141600" cy="342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5"/>
          <p:cNvSpPr/>
          <p:nvPr/>
        </p:nvSpPr>
        <p:spPr>
          <a:xfrm>
            <a:off x="12" y="4750737"/>
            <a:ext cx="9141600" cy="48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5"/>
          <p:cNvSpPr txBox="1">
            <a:spLocks noGrp="1"/>
          </p:cNvSpPr>
          <p:nvPr>
            <p:ph type="title"/>
          </p:nvPr>
        </p:nvSpPr>
        <p:spPr>
          <a:xfrm rot="5400000">
            <a:off x="5370600" y="1484234"/>
            <a:ext cx="4317900" cy="1971600"/>
          </a:xfrm>
          <a:prstGeom prst="rect">
            <a:avLst/>
          </a:prstGeom>
          <a:noFill/>
          <a:ln>
            <a:noFill/>
          </a:ln>
        </p:spPr>
        <p:txBody>
          <a:bodyPr spcFirstLastPara="1" wrap="square" lIns="91425" tIns="91425" rIns="91425" bIns="91425" anchor="b" anchorCtr="0">
            <a:noAutofit/>
          </a:bodyPr>
          <a:lstStyle>
            <a:lvl1pPr marL="0" marR="0" lvl="0" indent="0" algn="l">
              <a:lnSpc>
                <a:spcPct val="85000"/>
              </a:lnSpc>
              <a:spcBef>
                <a:spcPts val="0"/>
              </a:spcBef>
              <a:spcAft>
                <a:spcPts val="0"/>
              </a:spcAft>
              <a:buClr>
                <a:srgbClr val="3F3F3F"/>
              </a:buClr>
              <a:buSzPts val="1400"/>
              <a:buFont typeface="Calibri"/>
              <a:buNone/>
              <a:defRPr sz="4800" b="0" i="0" u="none" strike="noStrike" cap="none">
                <a:solidFill>
                  <a:srgbClr val="3F3F3F"/>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45" name="Google Shape;145;p25"/>
          <p:cNvSpPr txBox="1">
            <a:spLocks noGrp="1"/>
          </p:cNvSpPr>
          <p:nvPr>
            <p:ph type="body" idx="1"/>
          </p:nvPr>
        </p:nvSpPr>
        <p:spPr>
          <a:xfrm rot="5400000">
            <a:off x="1370025" y="-430366"/>
            <a:ext cx="4317900" cy="5800800"/>
          </a:xfrm>
          <a:prstGeom prst="rect">
            <a:avLst/>
          </a:prstGeom>
          <a:noFill/>
          <a:ln>
            <a:noFill/>
          </a:ln>
        </p:spPr>
        <p:txBody>
          <a:bodyPr spcFirstLastPara="1" wrap="square" lIns="91425" tIns="91425" rIns="91425" bIns="91425" anchor="t" anchorCtr="0">
            <a:noAutofit/>
          </a:bodyPr>
          <a:lstStyle>
            <a:lvl1pPr marL="457200" marR="0" lvl="0" indent="-355600" algn="l">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146" name="Google Shape;146;p25"/>
          <p:cNvSpPr txBox="1">
            <a:spLocks noGrp="1"/>
          </p:cNvSpPr>
          <p:nvPr>
            <p:ph type="dt" idx="10"/>
          </p:nvPr>
        </p:nvSpPr>
        <p:spPr>
          <a:xfrm>
            <a:off x="822961" y="4844839"/>
            <a:ext cx="1854300" cy="273900"/>
          </a:xfrm>
          <a:prstGeom prst="rect">
            <a:avLst/>
          </a:prstGeom>
          <a:noFill/>
          <a:ln>
            <a:noFill/>
          </a:ln>
        </p:spPr>
        <p:txBody>
          <a:bodyPr spcFirstLastPara="1" wrap="square" lIns="91425" tIns="91425" rIns="91425" bIns="91425" anchor="ctr" anchorCtr="0">
            <a:noAutofit/>
          </a:bodyPr>
          <a:lstStyle>
            <a:lvl1pPr marL="0" marR="0" lvl="0" indent="0" algn="l">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L="457200" marR="0" lvl="1"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7" name="Google Shape;147;p25"/>
          <p:cNvSpPr txBox="1">
            <a:spLocks noGrp="1"/>
          </p:cNvSpPr>
          <p:nvPr>
            <p:ph type="ftr" idx="11"/>
          </p:nvPr>
        </p:nvSpPr>
        <p:spPr>
          <a:xfrm>
            <a:off x="2764639" y="4844839"/>
            <a:ext cx="3617100" cy="273900"/>
          </a:xfrm>
          <a:prstGeom prst="rect">
            <a:avLst/>
          </a:prstGeom>
          <a:noFill/>
          <a:ln>
            <a:noFill/>
          </a:ln>
        </p:spPr>
        <p:txBody>
          <a:bodyPr spcFirstLastPara="1" wrap="square" lIns="91425" tIns="91425" rIns="91425" bIns="91425" anchor="ctr" anchorCtr="0">
            <a:noAutofit/>
          </a:bodyPr>
          <a:lstStyle>
            <a:lvl1pPr marL="0" marR="0" lvl="0" indent="0" algn="ctr">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L="457200" marR="0" lvl="1"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8" name="Google Shape;148;p25"/>
          <p:cNvSpPr txBox="1">
            <a:spLocks noGrp="1"/>
          </p:cNvSpPr>
          <p:nvPr>
            <p:ph type="sldNum" idx="12"/>
          </p:nvPr>
        </p:nvSpPr>
        <p:spPr>
          <a:xfrm>
            <a:off x="7425344" y="4844839"/>
            <a:ext cx="984000" cy="2739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050" b="0" i="0" u="none" strike="noStrike" cap="none">
                <a:solidFill>
                  <a:srgbClr val="FFFFFF"/>
                </a:solidFill>
                <a:latin typeface="Calibri"/>
                <a:ea typeface="Calibri"/>
                <a:cs typeface="Calibri"/>
                <a:sym typeface="Calibri"/>
              </a:defRPr>
            </a:lvl1pPr>
            <a:lvl2pPr marL="0" marR="0" lvl="1" indent="0" algn="r">
              <a:spcBef>
                <a:spcPts val="0"/>
              </a:spcBef>
              <a:buNone/>
              <a:defRPr sz="1050" b="0" i="0" u="none" strike="noStrike" cap="none">
                <a:solidFill>
                  <a:srgbClr val="FFFFFF"/>
                </a:solidFill>
                <a:latin typeface="Calibri"/>
                <a:ea typeface="Calibri"/>
                <a:cs typeface="Calibri"/>
                <a:sym typeface="Calibri"/>
              </a:defRPr>
            </a:lvl2pPr>
            <a:lvl3pPr marL="0" marR="0" lvl="2" indent="0" algn="r">
              <a:spcBef>
                <a:spcPts val="0"/>
              </a:spcBef>
              <a:buNone/>
              <a:defRPr sz="1050" b="0" i="0" u="none" strike="noStrike" cap="none">
                <a:solidFill>
                  <a:srgbClr val="FFFFFF"/>
                </a:solidFill>
                <a:latin typeface="Calibri"/>
                <a:ea typeface="Calibri"/>
                <a:cs typeface="Calibri"/>
                <a:sym typeface="Calibri"/>
              </a:defRPr>
            </a:lvl3pPr>
            <a:lvl4pPr marL="0" marR="0" lvl="3" indent="0" algn="r">
              <a:spcBef>
                <a:spcPts val="0"/>
              </a:spcBef>
              <a:buNone/>
              <a:defRPr sz="1050" b="0" i="0" u="none" strike="noStrike" cap="none">
                <a:solidFill>
                  <a:srgbClr val="FFFFFF"/>
                </a:solidFill>
                <a:latin typeface="Calibri"/>
                <a:ea typeface="Calibri"/>
                <a:cs typeface="Calibri"/>
                <a:sym typeface="Calibri"/>
              </a:defRPr>
            </a:lvl4pPr>
            <a:lvl5pPr marL="0" marR="0" lvl="4" indent="0" algn="r">
              <a:spcBef>
                <a:spcPts val="0"/>
              </a:spcBef>
              <a:buNone/>
              <a:defRPr sz="1050" b="0" i="0" u="none" strike="noStrike" cap="none">
                <a:solidFill>
                  <a:srgbClr val="FFFFFF"/>
                </a:solidFill>
                <a:latin typeface="Calibri"/>
                <a:ea typeface="Calibri"/>
                <a:cs typeface="Calibri"/>
                <a:sym typeface="Calibri"/>
              </a:defRPr>
            </a:lvl5pPr>
            <a:lvl6pPr marL="0" marR="0" lvl="5" indent="0" algn="r">
              <a:spcBef>
                <a:spcPts val="0"/>
              </a:spcBef>
              <a:buNone/>
              <a:defRPr sz="1050" b="0" i="0" u="none" strike="noStrike" cap="none">
                <a:solidFill>
                  <a:srgbClr val="FFFFFF"/>
                </a:solidFill>
                <a:latin typeface="Calibri"/>
                <a:ea typeface="Calibri"/>
                <a:cs typeface="Calibri"/>
                <a:sym typeface="Calibri"/>
              </a:defRPr>
            </a:lvl6pPr>
            <a:lvl7pPr marL="0" marR="0" lvl="6" indent="0" algn="r">
              <a:spcBef>
                <a:spcPts val="0"/>
              </a:spcBef>
              <a:buNone/>
              <a:defRPr sz="1050" b="0" i="0" u="none" strike="noStrike" cap="none">
                <a:solidFill>
                  <a:srgbClr val="FFFFFF"/>
                </a:solidFill>
                <a:latin typeface="Calibri"/>
                <a:ea typeface="Calibri"/>
                <a:cs typeface="Calibri"/>
                <a:sym typeface="Calibri"/>
              </a:defRPr>
            </a:lvl7pPr>
            <a:lvl8pPr marL="0" marR="0" lvl="7" indent="0" algn="r">
              <a:spcBef>
                <a:spcPts val="0"/>
              </a:spcBef>
              <a:buNone/>
              <a:defRPr sz="1050" b="0" i="0" u="none" strike="noStrike" cap="none">
                <a:solidFill>
                  <a:srgbClr val="FFFFFF"/>
                </a:solidFill>
                <a:latin typeface="Calibri"/>
                <a:ea typeface="Calibri"/>
                <a:cs typeface="Calibri"/>
                <a:sym typeface="Calibri"/>
              </a:defRPr>
            </a:lvl8pPr>
            <a:lvl9pPr marL="0" marR="0" lvl="8" indent="0" algn="r">
              <a:spcBef>
                <a:spcPts val="0"/>
              </a:spcBef>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_Title Slide">
  <p:cSld name="1_Title Slide">
    <p:bg>
      <p:bgPr>
        <a:gradFill>
          <a:gsLst>
            <a:gs pos="0">
              <a:srgbClr val="6851A3"/>
            </a:gs>
            <a:gs pos="69000">
              <a:srgbClr val="FAFAFA"/>
            </a:gs>
            <a:gs pos="100000">
              <a:srgbClr val="CECECE"/>
            </a:gs>
          </a:gsLst>
          <a:path path="circle">
            <a:fillToRect l="100000" t="100000"/>
          </a:path>
          <a:tileRect r="-100000" b="-100000"/>
        </a:gradFill>
        <a:effectLst/>
      </p:bgPr>
    </p:bg>
    <p:spTree>
      <p:nvGrpSpPr>
        <p:cNvPr id="1" name="Shape 149"/>
        <p:cNvGrpSpPr/>
        <p:nvPr/>
      </p:nvGrpSpPr>
      <p:grpSpPr>
        <a:xfrm>
          <a:off x="0" y="0"/>
          <a:ext cx="0" cy="0"/>
          <a:chOff x="0" y="0"/>
          <a:chExt cx="0" cy="0"/>
        </a:xfrm>
      </p:grpSpPr>
      <p:sp>
        <p:nvSpPr>
          <p:cNvPr id="150" name="Google Shape;150;p26"/>
          <p:cNvSpPr txBox="1">
            <a:spLocks noGrp="1"/>
          </p:cNvSpPr>
          <p:nvPr>
            <p:ph type="ctrTitle"/>
          </p:nvPr>
        </p:nvSpPr>
        <p:spPr>
          <a:xfrm>
            <a:off x="685800" y="841772"/>
            <a:ext cx="7772400" cy="1790700"/>
          </a:xfrm>
          <a:prstGeom prst="rect">
            <a:avLst/>
          </a:prstGeom>
          <a:noFill/>
          <a:ln>
            <a:noFill/>
          </a:ln>
        </p:spPr>
        <p:txBody>
          <a:bodyPr spcFirstLastPara="1" wrap="square" lIns="91425" tIns="91425" rIns="91425" bIns="91425" anchor="b" anchorCtr="0">
            <a:noAutofit/>
          </a:bodyPr>
          <a:lstStyle>
            <a:lvl1pPr marL="0" marR="0" lvl="0" indent="0" algn="ctr">
              <a:lnSpc>
                <a:spcPct val="85000"/>
              </a:lnSpc>
              <a:spcBef>
                <a:spcPts val="0"/>
              </a:spcBef>
              <a:spcAft>
                <a:spcPts val="0"/>
              </a:spcAft>
              <a:buClr>
                <a:srgbClr val="3F3F3F"/>
              </a:buClr>
              <a:buSzPts val="1400"/>
              <a:buFont typeface="Calibri"/>
              <a:buNone/>
              <a:defRPr sz="6000" b="0" i="0" u="none" strike="noStrike" cap="none">
                <a:solidFill>
                  <a:srgbClr val="3F3F3F"/>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51" name="Google Shape;151;p26"/>
          <p:cNvSpPr txBox="1">
            <a:spLocks noGrp="1"/>
          </p:cNvSpPr>
          <p:nvPr>
            <p:ph type="subTitle" idx="1"/>
          </p:nvPr>
        </p:nvSpPr>
        <p:spPr>
          <a:xfrm>
            <a:off x="1143000" y="2701528"/>
            <a:ext cx="6858000" cy="1241700"/>
          </a:xfrm>
          <a:prstGeom prst="rect">
            <a:avLst/>
          </a:prstGeom>
          <a:noFill/>
          <a:ln>
            <a:noFill/>
          </a:ln>
        </p:spPr>
        <p:txBody>
          <a:bodyPr spcFirstLastPara="1" wrap="square" lIns="91425" tIns="91425" rIns="91425" bIns="91425" anchor="t" anchorCtr="0">
            <a:noAutofit/>
          </a:bodyPr>
          <a:lstStyle>
            <a:lvl1pPr marL="0" marR="0" lvl="0" indent="0" algn="ctr">
              <a:lnSpc>
                <a:spcPct val="90000"/>
              </a:lnSpc>
              <a:spcBef>
                <a:spcPts val="1200"/>
              </a:spcBef>
              <a:spcAft>
                <a:spcPts val="0"/>
              </a:spcAft>
              <a:buClr>
                <a:schemeClr val="accent1"/>
              </a:buClr>
              <a:buSzPts val="2000"/>
              <a:buFont typeface="Calibri"/>
              <a:buNone/>
              <a:defRPr sz="2400" b="0" i="0" u="none" strike="noStrike" cap="none">
                <a:solidFill>
                  <a:srgbClr val="3F3F3F"/>
                </a:solidFill>
                <a:latin typeface="Calibri"/>
                <a:ea typeface="Calibri"/>
                <a:cs typeface="Calibri"/>
                <a:sym typeface="Calibri"/>
              </a:defRPr>
            </a:lvl1pPr>
            <a:lvl2pPr marL="457200" marR="0" lvl="1" indent="0" algn="ctr">
              <a:lnSpc>
                <a:spcPct val="90000"/>
              </a:lnSpc>
              <a:spcBef>
                <a:spcPts val="200"/>
              </a:spcBef>
              <a:spcAft>
                <a:spcPts val="0"/>
              </a:spcAft>
              <a:buClr>
                <a:schemeClr val="accent1"/>
              </a:buClr>
              <a:buSzPts val="1800"/>
              <a:buFont typeface="Calibri"/>
              <a:buNone/>
              <a:defRPr sz="2000" b="0" i="0" u="none" strike="noStrike" cap="none">
                <a:solidFill>
                  <a:srgbClr val="3F3F3F"/>
                </a:solidFill>
                <a:latin typeface="Calibri"/>
                <a:ea typeface="Calibri"/>
                <a:cs typeface="Calibri"/>
                <a:sym typeface="Calibri"/>
              </a:defRPr>
            </a:lvl2pPr>
            <a:lvl3pPr marL="914400" marR="0" lvl="2" indent="0" algn="ctr">
              <a:lnSpc>
                <a:spcPct val="90000"/>
              </a:lnSpc>
              <a:spcBef>
                <a:spcPts val="400"/>
              </a:spcBef>
              <a:spcAft>
                <a:spcPts val="0"/>
              </a:spcAft>
              <a:buClr>
                <a:schemeClr val="accent1"/>
              </a:buClr>
              <a:buSzPts val="1400"/>
              <a:buFont typeface="Calibri"/>
              <a:buNone/>
              <a:defRPr sz="1800" b="0" i="0" u="none" strike="noStrike" cap="none">
                <a:solidFill>
                  <a:srgbClr val="3F3F3F"/>
                </a:solidFill>
                <a:latin typeface="Calibri"/>
                <a:ea typeface="Calibri"/>
                <a:cs typeface="Calibri"/>
                <a:sym typeface="Calibri"/>
              </a:defRPr>
            </a:lvl3pPr>
            <a:lvl4pPr marL="1371600" marR="0" lvl="3" indent="0" algn="ctr">
              <a:lnSpc>
                <a:spcPct val="90000"/>
              </a:lnSpc>
              <a:spcBef>
                <a:spcPts val="400"/>
              </a:spcBef>
              <a:spcAft>
                <a:spcPts val="0"/>
              </a:spcAft>
              <a:buClr>
                <a:schemeClr val="accent1"/>
              </a:buClr>
              <a:buSzPts val="1400"/>
              <a:buFont typeface="Calibri"/>
              <a:buNone/>
              <a:defRPr sz="1600" b="0" i="0" u="none" strike="noStrike" cap="none">
                <a:solidFill>
                  <a:srgbClr val="3F3F3F"/>
                </a:solidFill>
                <a:latin typeface="Calibri"/>
                <a:ea typeface="Calibri"/>
                <a:cs typeface="Calibri"/>
                <a:sym typeface="Calibri"/>
              </a:defRPr>
            </a:lvl4pPr>
            <a:lvl5pPr marL="1828800" marR="0" lvl="4" indent="0" algn="ctr">
              <a:lnSpc>
                <a:spcPct val="90000"/>
              </a:lnSpc>
              <a:spcBef>
                <a:spcPts val="400"/>
              </a:spcBef>
              <a:spcAft>
                <a:spcPts val="0"/>
              </a:spcAft>
              <a:buClr>
                <a:schemeClr val="accent1"/>
              </a:buClr>
              <a:buSzPts val="1400"/>
              <a:buFont typeface="Calibri"/>
              <a:buNone/>
              <a:defRPr sz="1600" b="0" i="0" u="none" strike="noStrike" cap="none">
                <a:solidFill>
                  <a:srgbClr val="3F3F3F"/>
                </a:solidFill>
                <a:latin typeface="Calibri"/>
                <a:ea typeface="Calibri"/>
                <a:cs typeface="Calibri"/>
                <a:sym typeface="Calibri"/>
              </a:defRPr>
            </a:lvl5pPr>
            <a:lvl6pPr marL="2286000" marR="0" lvl="5" indent="0" algn="ctr">
              <a:lnSpc>
                <a:spcPct val="90000"/>
              </a:lnSpc>
              <a:spcBef>
                <a:spcPts val="400"/>
              </a:spcBef>
              <a:spcAft>
                <a:spcPts val="0"/>
              </a:spcAft>
              <a:buClr>
                <a:schemeClr val="accent1"/>
              </a:buClr>
              <a:buSzPts val="1400"/>
              <a:buFont typeface="Calibri"/>
              <a:buNone/>
              <a:defRPr sz="1600" b="0" i="0" u="none" strike="noStrike" cap="none">
                <a:solidFill>
                  <a:srgbClr val="3F3F3F"/>
                </a:solidFill>
                <a:latin typeface="Calibri"/>
                <a:ea typeface="Calibri"/>
                <a:cs typeface="Calibri"/>
                <a:sym typeface="Calibri"/>
              </a:defRPr>
            </a:lvl6pPr>
            <a:lvl7pPr marL="2743200" marR="0" lvl="6" indent="0" algn="ctr">
              <a:lnSpc>
                <a:spcPct val="90000"/>
              </a:lnSpc>
              <a:spcBef>
                <a:spcPts val="400"/>
              </a:spcBef>
              <a:spcAft>
                <a:spcPts val="0"/>
              </a:spcAft>
              <a:buClr>
                <a:schemeClr val="accent1"/>
              </a:buClr>
              <a:buSzPts val="1400"/>
              <a:buFont typeface="Calibri"/>
              <a:buNone/>
              <a:defRPr sz="1600" b="0" i="0" u="none" strike="noStrike" cap="none">
                <a:solidFill>
                  <a:srgbClr val="3F3F3F"/>
                </a:solidFill>
                <a:latin typeface="Calibri"/>
                <a:ea typeface="Calibri"/>
                <a:cs typeface="Calibri"/>
                <a:sym typeface="Calibri"/>
              </a:defRPr>
            </a:lvl7pPr>
            <a:lvl8pPr marL="3200400" marR="0" lvl="7" indent="0" algn="ctr">
              <a:lnSpc>
                <a:spcPct val="90000"/>
              </a:lnSpc>
              <a:spcBef>
                <a:spcPts val="400"/>
              </a:spcBef>
              <a:spcAft>
                <a:spcPts val="0"/>
              </a:spcAft>
              <a:buClr>
                <a:schemeClr val="accent1"/>
              </a:buClr>
              <a:buSzPts val="1400"/>
              <a:buFont typeface="Calibri"/>
              <a:buNone/>
              <a:defRPr sz="1600" b="0" i="0" u="none" strike="noStrike" cap="none">
                <a:solidFill>
                  <a:srgbClr val="3F3F3F"/>
                </a:solidFill>
                <a:latin typeface="Calibri"/>
                <a:ea typeface="Calibri"/>
                <a:cs typeface="Calibri"/>
                <a:sym typeface="Calibri"/>
              </a:defRPr>
            </a:lvl8pPr>
            <a:lvl9pPr marL="3657600" marR="0" lvl="8" indent="0" algn="ctr">
              <a:lnSpc>
                <a:spcPct val="90000"/>
              </a:lnSpc>
              <a:spcBef>
                <a:spcPts val="400"/>
              </a:spcBef>
              <a:spcAft>
                <a:spcPts val="400"/>
              </a:spcAft>
              <a:buClr>
                <a:schemeClr val="accent1"/>
              </a:buClr>
              <a:buSzPts val="1400"/>
              <a:buFont typeface="Calibri"/>
              <a:buNone/>
              <a:defRPr sz="1600" b="0" i="0" u="none" strike="noStrike" cap="none">
                <a:solidFill>
                  <a:srgbClr val="3F3F3F"/>
                </a:solidFill>
                <a:latin typeface="Calibri"/>
                <a:ea typeface="Calibri"/>
                <a:cs typeface="Calibri"/>
                <a:sym typeface="Calibri"/>
              </a:defRPr>
            </a:lvl9pPr>
          </a:lstStyle>
          <a:p>
            <a:endParaRPr/>
          </a:p>
        </p:txBody>
      </p:sp>
      <p:sp>
        <p:nvSpPr>
          <p:cNvPr id="152" name="Google Shape;152;p26"/>
          <p:cNvSpPr txBox="1">
            <a:spLocks noGrp="1"/>
          </p:cNvSpPr>
          <p:nvPr>
            <p:ph type="dt" idx="10"/>
          </p:nvPr>
        </p:nvSpPr>
        <p:spPr>
          <a:xfrm>
            <a:off x="822961" y="4844839"/>
            <a:ext cx="1854300" cy="273900"/>
          </a:xfrm>
          <a:prstGeom prst="rect">
            <a:avLst/>
          </a:prstGeom>
          <a:noFill/>
          <a:ln>
            <a:noFill/>
          </a:ln>
        </p:spPr>
        <p:txBody>
          <a:bodyPr spcFirstLastPara="1" wrap="square" lIns="91425" tIns="91425" rIns="91425" bIns="91425" anchor="ctr" anchorCtr="0">
            <a:noAutofit/>
          </a:bodyPr>
          <a:lstStyle>
            <a:lvl1pPr marL="0" marR="0" lvl="0" indent="0" algn="l">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L="457200" marR="0" lvl="1"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3" name="Google Shape;153;p26"/>
          <p:cNvSpPr txBox="1">
            <a:spLocks noGrp="1"/>
          </p:cNvSpPr>
          <p:nvPr>
            <p:ph type="ftr" idx="11"/>
          </p:nvPr>
        </p:nvSpPr>
        <p:spPr>
          <a:xfrm>
            <a:off x="2764639" y="4844839"/>
            <a:ext cx="3617100" cy="273900"/>
          </a:xfrm>
          <a:prstGeom prst="rect">
            <a:avLst/>
          </a:prstGeom>
          <a:noFill/>
          <a:ln>
            <a:noFill/>
          </a:ln>
        </p:spPr>
        <p:txBody>
          <a:bodyPr spcFirstLastPara="1" wrap="square" lIns="91425" tIns="91425" rIns="91425" bIns="91425" anchor="ctr" anchorCtr="0">
            <a:noAutofit/>
          </a:bodyPr>
          <a:lstStyle>
            <a:lvl1pPr marL="0" marR="0" lvl="0" indent="0" algn="ctr">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L="457200" marR="0" lvl="1"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4" name="Google Shape;154;p26"/>
          <p:cNvSpPr txBox="1">
            <a:spLocks noGrp="1"/>
          </p:cNvSpPr>
          <p:nvPr>
            <p:ph type="sldNum" idx="12"/>
          </p:nvPr>
        </p:nvSpPr>
        <p:spPr>
          <a:xfrm>
            <a:off x="7425344" y="4844839"/>
            <a:ext cx="984000" cy="2739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050" b="0" i="0" u="none" strike="noStrike" cap="none">
                <a:solidFill>
                  <a:srgbClr val="FFFFFF"/>
                </a:solidFill>
                <a:latin typeface="Calibri"/>
                <a:ea typeface="Calibri"/>
                <a:cs typeface="Calibri"/>
                <a:sym typeface="Calibri"/>
              </a:defRPr>
            </a:lvl1pPr>
            <a:lvl2pPr marL="0" marR="0" lvl="1" indent="0" algn="r">
              <a:spcBef>
                <a:spcPts val="0"/>
              </a:spcBef>
              <a:buNone/>
              <a:defRPr sz="1050" b="0" i="0" u="none" strike="noStrike" cap="none">
                <a:solidFill>
                  <a:srgbClr val="FFFFFF"/>
                </a:solidFill>
                <a:latin typeface="Calibri"/>
                <a:ea typeface="Calibri"/>
                <a:cs typeface="Calibri"/>
                <a:sym typeface="Calibri"/>
              </a:defRPr>
            </a:lvl2pPr>
            <a:lvl3pPr marL="0" marR="0" lvl="2" indent="0" algn="r">
              <a:spcBef>
                <a:spcPts val="0"/>
              </a:spcBef>
              <a:buNone/>
              <a:defRPr sz="1050" b="0" i="0" u="none" strike="noStrike" cap="none">
                <a:solidFill>
                  <a:srgbClr val="FFFFFF"/>
                </a:solidFill>
                <a:latin typeface="Calibri"/>
                <a:ea typeface="Calibri"/>
                <a:cs typeface="Calibri"/>
                <a:sym typeface="Calibri"/>
              </a:defRPr>
            </a:lvl3pPr>
            <a:lvl4pPr marL="0" marR="0" lvl="3" indent="0" algn="r">
              <a:spcBef>
                <a:spcPts val="0"/>
              </a:spcBef>
              <a:buNone/>
              <a:defRPr sz="1050" b="0" i="0" u="none" strike="noStrike" cap="none">
                <a:solidFill>
                  <a:srgbClr val="FFFFFF"/>
                </a:solidFill>
                <a:latin typeface="Calibri"/>
                <a:ea typeface="Calibri"/>
                <a:cs typeface="Calibri"/>
                <a:sym typeface="Calibri"/>
              </a:defRPr>
            </a:lvl4pPr>
            <a:lvl5pPr marL="0" marR="0" lvl="4" indent="0" algn="r">
              <a:spcBef>
                <a:spcPts val="0"/>
              </a:spcBef>
              <a:buNone/>
              <a:defRPr sz="1050" b="0" i="0" u="none" strike="noStrike" cap="none">
                <a:solidFill>
                  <a:srgbClr val="FFFFFF"/>
                </a:solidFill>
                <a:latin typeface="Calibri"/>
                <a:ea typeface="Calibri"/>
                <a:cs typeface="Calibri"/>
                <a:sym typeface="Calibri"/>
              </a:defRPr>
            </a:lvl5pPr>
            <a:lvl6pPr marL="0" marR="0" lvl="5" indent="0" algn="r">
              <a:spcBef>
                <a:spcPts val="0"/>
              </a:spcBef>
              <a:buNone/>
              <a:defRPr sz="1050" b="0" i="0" u="none" strike="noStrike" cap="none">
                <a:solidFill>
                  <a:srgbClr val="FFFFFF"/>
                </a:solidFill>
                <a:latin typeface="Calibri"/>
                <a:ea typeface="Calibri"/>
                <a:cs typeface="Calibri"/>
                <a:sym typeface="Calibri"/>
              </a:defRPr>
            </a:lvl6pPr>
            <a:lvl7pPr marL="0" marR="0" lvl="6" indent="0" algn="r">
              <a:spcBef>
                <a:spcPts val="0"/>
              </a:spcBef>
              <a:buNone/>
              <a:defRPr sz="1050" b="0" i="0" u="none" strike="noStrike" cap="none">
                <a:solidFill>
                  <a:srgbClr val="FFFFFF"/>
                </a:solidFill>
                <a:latin typeface="Calibri"/>
                <a:ea typeface="Calibri"/>
                <a:cs typeface="Calibri"/>
                <a:sym typeface="Calibri"/>
              </a:defRPr>
            </a:lvl7pPr>
            <a:lvl8pPr marL="0" marR="0" lvl="7" indent="0" algn="r">
              <a:spcBef>
                <a:spcPts val="0"/>
              </a:spcBef>
              <a:buNone/>
              <a:defRPr sz="1050" b="0" i="0" u="none" strike="noStrike" cap="none">
                <a:solidFill>
                  <a:srgbClr val="FFFFFF"/>
                </a:solidFill>
                <a:latin typeface="Calibri"/>
                <a:ea typeface="Calibri"/>
                <a:cs typeface="Calibri"/>
                <a:sym typeface="Calibri"/>
              </a:defRPr>
            </a:lvl8pPr>
            <a:lvl9pPr marL="0" marR="0" lvl="8" indent="0" algn="r">
              <a:spcBef>
                <a:spcPts val="0"/>
              </a:spcBef>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155" name="Google Shape;155;p26"/>
          <p:cNvPicPr preferRelativeResize="0"/>
          <p:nvPr/>
        </p:nvPicPr>
        <p:blipFill rotWithShape="1">
          <a:blip r:embed="rId2">
            <a:alphaModFix/>
          </a:blip>
          <a:srcRect/>
          <a:stretch/>
        </p:blipFill>
        <p:spPr>
          <a:xfrm>
            <a:off x="291998" y="148035"/>
            <a:ext cx="2730600" cy="659400"/>
          </a:xfrm>
          <a:prstGeom prst="rect">
            <a:avLst/>
          </a:prstGeom>
          <a:noFill/>
          <a:ln>
            <a:noFill/>
          </a:ln>
        </p:spPr>
      </p:pic>
      <p:cxnSp>
        <p:nvCxnSpPr>
          <p:cNvPr id="156" name="Google Shape;156;p26"/>
          <p:cNvCxnSpPr/>
          <p:nvPr/>
        </p:nvCxnSpPr>
        <p:spPr>
          <a:xfrm>
            <a:off x="287867" y="841772"/>
            <a:ext cx="8449800" cy="0"/>
          </a:xfrm>
          <a:prstGeom prst="straightConnector1">
            <a:avLst/>
          </a:prstGeom>
          <a:noFill/>
          <a:ln w="38100" cap="flat" cmpd="sng">
            <a:solidFill>
              <a:srgbClr val="6851A3"/>
            </a:solidFill>
            <a:prstDash val="solid"/>
            <a:round/>
            <a:headEnd type="none" w="sm" len="sm"/>
            <a:tailEnd type="none" w="sm" len="sm"/>
          </a:ln>
        </p:spPr>
      </p:cxnSp>
      <p:pic>
        <p:nvPicPr>
          <p:cNvPr id="157" name="Google Shape;157;p26"/>
          <p:cNvPicPr preferRelativeResize="0"/>
          <p:nvPr/>
        </p:nvPicPr>
        <p:blipFill rotWithShape="1">
          <a:blip r:embed="rId2">
            <a:alphaModFix/>
          </a:blip>
          <a:srcRect/>
          <a:stretch/>
        </p:blipFill>
        <p:spPr>
          <a:xfrm>
            <a:off x="291998" y="148035"/>
            <a:ext cx="2730600" cy="659400"/>
          </a:xfrm>
          <a:prstGeom prst="rect">
            <a:avLst/>
          </a:prstGeom>
          <a:noFill/>
          <a:ln>
            <a:noFill/>
          </a:ln>
        </p:spPr>
      </p:pic>
      <p:cxnSp>
        <p:nvCxnSpPr>
          <p:cNvPr id="158" name="Google Shape;158;p26"/>
          <p:cNvCxnSpPr/>
          <p:nvPr/>
        </p:nvCxnSpPr>
        <p:spPr>
          <a:xfrm>
            <a:off x="287867" y="841772"/>
            <a:ext cx="8449800" cy="0"/>
          </a:xfrm>
          <a:prstGeom prst="straightConnector1">
            <a:avLst/>
          </a:prstGeom>
          <a:noFill/>
          <a:ln w="38100" cap="flat" cmpd="sng">
            <a:solidFill>
              <a:srgbClr val="6851A3"/>
            </a:solidFill>
            <a:prstDash val="solid"/>
            <a:round/>
            <a:headEnd type="none" w="sm" len="sm"/>
            <a:tailEnd type="none" w="sm" len="sm"/>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_Title Slide">
  <p:cSld name="2_Title Slide">
    <p:bg>
      <p:bgPr>
        <a:gradFill>
          <a:gsLst>
            <a:gs pos="0">
              <a:srgbClr val="6851A3"/>
            </a:gs>
            <a:gs pos="69000">
              <a:srgbClr val="FAFAFA"/>
            </a:gs>
            <a:gs pos="100000">
              <a:srgbClr val="CECECE"/>
            </a:gs>
          </a:gsLst>
          <a:path path="circle">
            <a:fillToRect l="100000" t="100000"/>
          </a:path>
          <a:tileRect r="-100000" b="-100000"/>
        </a:gradFill>
        <a:effectLst/>
      </p:bgPr>
    </p:bg>
    <p:spTree>
      <p:nvGrpSpPr>
        <p:cNvPr id="1" name="Shape 159"/>
        <p:cNvGrpSpPr/>
        <p:nvPr/>
      </p:nvGrpSpPr>
      <p:grpSpPr>
        <a:xfrm>
          <a:off x="0" y="0"/>
          <a:ext cx="0" cy="0"/>
          <a:chOff x="0" y="0"/>
          <a:chExt cx="0" cy="0"/>
        </a:xfrm>
      </p:grpSpPr>
      <p:sp>
        <p:nvSpPr>
          <p:cNvPr id="160" name="Google Shape;160;p27"/>
          <p:cNvSpPr txBox="1">
            <a:spLocks noGrp="1"/>
          </p:cNvSpPr>
          <p:nvPr>
            <p:ph type="ctrTitle"/>
          </p:nvPr>
        </p:nvSpPr>
        <p:spPr>
          <a:xfrm>
            <a:off x="685800" y="841772"/>
            <a:ext cx="7772400" cy="1790700"/>
          </a:xfrm>
          <a:prstGeom prst="rect">
            <a:avLst/>
          </a:prstGeom>
          <a:noFill/>
          <a:ln>
            <a:noFill/>
          </a:ln>
        </p:spPr>
        <p:txBody>
          <a:bodyPr spcFirstLastPara="1" wrap="square" lIns="91425" tIns="91425" rIns="91425" bIns="91425" anchor="b" anchorCtr="0">
            <a:noAutofit/>
          </a:bodyPr>
          <a:lstStyle>
            <a:lvl1pPr marL="0" marR="0" lvl="0" indent="0" algn="ctr">
              <a:lnSpc>
                <a:spcPct val="85000"/>
              </a:lnSpc>
              <a:spcBef>
                <a:spcPts val="0"/>
              </a:spcBef>
              <a:spcAft>
                <a:spcPts val="0"/>
              </a:spcAft>
              <a:buClr>
                <a:srgbClr val="3F3F3F"/>
              </a:buClr>
              <a:buSzPts val="1400"/>
              <a:buFont typeface="Calibri"/>
              <a:buNone/>
              <a:defRPr sz="6000" b="0" i="0" u="none" strike="noStrike" cap="none">
                <a:solidFill>
                  <a:srgbClr val="3F3F3F"/>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61" name="Google Shape;161;p27"/>
          <p:cNvSpPr txBox="1">
            <a:spLocks noGrp="1"/>
          </p:cNvSpPr>
          <p:nvPr>
            <p:ph type="subTitle" idx="1"/>
          </p:nvPr>
        </p:nvSpPr>
        <p:spPr>
          <a:xfrm>
            <a:off x="1143000" y="2701528"/>
            <a:ext cx="6858000" cy="1241700"/>
          </a:xfrm>
          <a:prstGeom prst="rect">
            <a:avLst/>
          </a:prstGeom>
          <a:noFill/>
          <a:ln>
            <a:noFill/>
          </a:ln>
        </p:spPr>
        <p:txBody>
          <a:bodyPr spcFirstLastPara="1" wrap="square" lIns="91425" tIns="91425" rIns="91425" bIns="91425" anchor="t" anchorCtr="0">
            <a:noAutofit/>
          </a:bodyPr>
          <a:lstStyle>
            <a:lvl1pPr marL="0" marR="0" lvl="0" indent="0" algn="ctr">
              <a:lnSpc>
                <a:spcPct val="90000"/>
              </a:lnSpc>
              <a:spcBef>
                <a:spcPts val="1200"/>
              </a:spcBef>
              <a:spcAft>
                <a:spcPts val="0"/>
              </a:spcAft>
              <a:buClr>
                <a:schemeClr val="accent1"/>
              </a:buClr>
              <a:buSzPts val="2000"/>
              <a:buFont typeface="Calibri"/>
              <a:buNone/>
              <a:defRPr sz="2400" b="0" i="0" u="none" strike="noStrike" cap="none">
                <a:solidFill>
                  <a:srgbClr val="3F3F3F"/>
                </a:solidFill>
                <a:latin typeface="Calibri"/>
                <a:ea typeface="Calibri"/>
                <a:cs typeface="Calibri"/>
                <a:sym typeface="Calibri"/>
              </a:defRPr>
            </a:lvl1pPr>
            <a:lvl2pPr marL="457200" marR="0" lvl="1" indent="0" algn="ctr">
              <a:lnSpc>
                <a:spcPct val="90000"/>
              </a:lnSpc>
              <a:spcBef>
                <a:spcPts val="200"/>
              </a:spcBef>
              <a:spcAft>
                <a:spcPts val="0"/>
              </a:spcAft>
              <a:buClr>
                <a:schemeClr val="accent1"/>
              </a:buClr>
              <a:buSzPts val="1800"/>
              <a:buFont typeface="Calibri"/>
              <a:buNone/>
              <a:defRPr sz="2000" b="0" i="0" u="none" strike="noStrike" cap="none">
                <a:solidFill>
                  <a:srgbClr val="3F3F3F"/>
                </a:solidFill>
                <a:latin typeface="Calibri"/>
                <a:ea typeface="Calibri"/>
                <a:cs typeface="Calibri"/>
                <a:sym typeface="Calibri"/>
              </a:defRPr>
            </a:lvl2pPr>
            <a:lvl3pPr marL="914400" marR="0" lvl="2" indent="0" algn="ctr">
              <a:lnSpc>
                <a:spcPct val="90000"/>
              </a:lnSpc>
              <a:spcBef>
                <a:spcPts val="400"/>
              </a:spcBef>
              <a:spcAft>
                <a:spcPts val="0"/>
              </a:spcAft>
              <a:buClr>
                <a:schemeClr val="accent1"/>
              </a:buClr>
              <a:buSzPts val="1400"/>
              <a:buFont typeface="Calibri"/>
              <a:buNone/>
              <a:defRPr sz="1800" b="0" i="0" u="none" strike="noStrike" cap="none">
                <a:solidFill>
                  <a:srgbClr val="3F3F3F"/>
                </a:solidFill>
                <a:latin typeface="Calibri"/>
                <a:ea typeface="Calibri"/>
                <a:cs typeface="Calibri"/>
                <a:sym typeface="Calibri"/>
              </a:defRPr>
            </a:lvl3pPr>
            <a:lvl4pPr marL="1371600" marR="0" lvl="3" indent="0" algn="ctr">
              <a:lnSpc>
                <a:spcPct val="90000"/>
              </a:lnSpc>
              <a:spcBef>
                <a:spcPts val="400"/>
              </a:spcBef>
              <a:spcAft>
                <a:spcPts val="0"/>
              </a:spcAft>
              <a:buClr>
                <a:schemeClr val="accent1"/>
              </a:buClr>
              <a:buSzPts val="1400"/>
              <a:buFont typeface="Calibri"/>
              <a:buNone/>
              <a:defRPr sz="1600" b="0" i="0" u="none" strike="noStrike" cap="none">
                <a:solidFill>
                  <a:srgbClr val="3F3F3F"/>
                </a:solidFill>
                <a:latin typeface="Calibri"/>
                <a:ea typeface="Calibri"/>
                <a:cs typeface="Calibri"/>
                <a:sym typeface="Calibri"/>
              </a:defRPr>
            </a:lvl4pPr>
            <a:lvl5pPr marL="1828800" marR="0" lvl="4" indent="0" algn="ctr">
              <a:lnSpc>
                <a:spcPct val="90000"/>
              </a:lnSpc>
              <a:spcBef>
                <a:spcPts val="400"/>
              </a:spcBef>
              <a:spcAft>
                <a:spcPts val="0"/>
              </a:spcAft>
              <a:buClr>
                <a:schemeClr val="accent1"/>
              </a:buClr>
              <a:buSzPts val="1400"/>
              <a:buFont typeface="Calibri"/>
              <a:buNone/>
              <a:defRPr sz="1600" b="0" i="0" u="none" strike="noStrike" cap="none">
                <a:solidFill>
                  <a:srgbClr val="3F3F3F"/>
                </a:solidFill>
                <a:latin typeface="Calibri"/>
                <a:ea typeface="Calibri"/>
                <a:cs typeface="Calibri"/>
                <a:sym typeface="Calibri"/>
              </a:defRPr>
            </a:lvl5pPr>
            <a:lvl6pPr marL="2286000" marR="0" lvl="5" indent="0" algn="ctr">
              <a:lnSpc>
                <a:spcPct val="90000"/>
              </a:lnSpc>
              <a:spcBef>
                <a:spcPts val="400"/>
              </a:spcBef>
              <a:spcAft>
                <a:spcPts val="0"/>
              </a:spcAft>
              <a:buClr>
                <a:schemeClr val="accent1"/>
              </a:buClr>
              <a:buSzPts val="1400"/>
              <a:buFont typeface="Calibri"/>
              <a:buNone/>
              <a:defRPr sz="1600" b="0" i="0" u="none" strike="noStrike" cap="none">
                <a:solidFill>
                  <a:srgbClr val="3F3F3F"/>
                </a:solidFill>
                <a:latin typeface="Calibri"/>
                <a:ea typeface="Calibri"/>
                <a:cs typeface="Calibri"/>
                <a:sym typeface="Calibri"/>
              </a:defRPr>
            </a:lvl6pPr>
            <a:lvl7pPr marL="2743200" marR="0" lvl="6" indent="0" algn="ctr">
              <a:lnSpc>
                <a:spcPct val="90000"/>
              </a:lnSpc>
              <a:spcBef>
                <a:spcPts val="400"/>
              </a:spcBef>
              <a:spcAft>
                <a:spcPts val="0"/>
              </a:spcAft>
              <a:buClr>
                <a:schemeClr val="accent1"/>
              </a:buClr>
              <a:buSzPts val="1400"/>
              <a:buFont typeface="Calibri"/>
              <a:buNone/>
              <a:defRPr sz="1600" b="0" i="0" u="none" strike="noStrike" cap="none">
                <a:solidFill>
                  <a:srgbClr val="3F3F3F"/>
                </a:solidFill>
                <a:latin typeface="Calibri"/>
                <a:ea typeface="Calibri"/>
                <a:cs typeface="Calibri"/>
                <a:sym typeface="Calibri"/>
              </a:defRPr>
            </a:lvl7pPr>
            <a:lvl8pPr marL="3200400" marR="0" lvl="7" indent="0" algn="ctr">
              <a:lnSpc>
                <a:spcPct val="90000"/>
              </a:lnSpc>
              <a:spcBef>
                <a:spcPts val="400"/>
              </a:spcBef>
              <a:spcAft>
                <a:spcPts val="0"/>
              </a:spcAft>
              <a:buClr>
                <a:schemeClr val="accent1"/>
              </a:buClr>
              <a:buSzPts val="1400"/>
              <a:buFont typeface="Calibri"/>
              <a:buNone/>
              <a:defRPr sz="1600" b="0" i="0" u="none" strike="noStrike" cap="none">
                <a:solidFill>
                  <a:srgbClr val="3F3F3F"/>
                </a:solidFill>
                <a:latin typeface="Calibri"/>
                <a:ea typeface="Calibri"/>
                <a:cs typeface="Calibri"/>
                <a:sym typeface="Calibri"/>
              </a:defRPr>
            </a:lvl8pPr>
            <a:lvl9pPr marL="3657600" marR="0" lvl="8" indent="0" algn="ctr">
              <a:lnSpc>
                <a:spcPct val="90000"/>
              </a:lnSpc>
              <a:spcBef>
                <a:spcPts val="400"/>
              </a:spcBef>
              <a:spcAft>
                <a:spcPts val="400"/>
              </a:spcAft>
              <a:buClr>
                <a:schemeClr val="accent1"/>
              </a:buClr>
              <a:buSzPts val="1400"/>
              <a:buFont typeface="Calibri"/>
              <a:buNone/>
              <a:defRPr sz="1600" b="0" i="0" u="none" strike="noStrike" cap="none">
                <a:solidFill>
                  <a:srgbClr val="3F3F3F"/>
                </a:solidFill>
                <a:latin typeface="Calibri"/>
                <a:ea typeface="Calibri"/>
                <a:cs typeface="Calibri"/>
                <a:sym typeface="Calibri"/>
              </a:defRPr>
            </a:lvl9pPr>
          </a:lstStyle>
          <a:p>
            <a:endParaRPr/>
          </a:p>
        </p:txBody>
      </p:sp>
      <p:sp>
        <p:nvSpPr>
          <p:cNvPr id="162" name="Google Shape;162;p27"/>
          <p:cNvSpPr txBox="1">
            <a:spLocks noGrp="1"/>
          </p:cNvSpPr>
          <p:nvPr>
            <p:ph type="dt" idx="10"/>
          </p:nvPr>
        </p:nvSpPr>
        <p:spPr>
          <a:xfrm>
            <a:off x="822961" y="4844839"/>
            <a:ext cx="1854300" cy="273900"/>
          </a:xfrm>
          <a:prstGeom prst="rect">
            <a:avLst/>
          </a:prstGeom>
          <a:noFill/>
          <a:ln>
            <a:noFill/>
          </a:ln>
        </p:spPr>
        <p:txBody>
          <a:bodyPr spcFirstLastPara="1" wrap="square" lIns="91425" tIns="91425" rIns="91425" bIns="91425" anchor="ctr" anchorCtr="0">
            <a:noAutofit/>
          </a:bodyPr>
          <a:lstStyle>
            <a:lvl1pPr marL="0" marR="0" lvl="0" indent="0" algn="l">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L="457200" marR="0" lvl="1"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3" name="Google Shape;163;p27"/>
          <p:cNvSpPr txBox="1">
            <a:spLocks noGrp="1"/>
          </p:cNvSpPr>
          <p:nvPr>
            <p:ph type="ftr" idx="11"/>
          </p:nvPr>
        </p:nvSpPr>
        <p:spPr>
          <a:xfrm>
            <a:off x="2764639" y="4844839"/>
            <a:ext cx="3617100" cy="273900"/>
          </a:xfrm>
          <a:prstGeom prst="rect">
            <a:avLst/>
          </a:prstGeom>
          <a:noFill/>
          <a:ln>
            <a:noFill/>
          </a:ln>
        </p:spPr>
        <p:txBody>
          <a:bodyPr spcFirstLastPara="1" wrap="square" lIns="91425" tIns="91425" rIns="91425" bIns="91425" anchor="ctr" anchorCtr="0">
            <a:noAutofit/>
          </a:bodyPr>
          <a:lstStyle>
            <a:lvl1pPr marL="0" marR="0" lvl="0" indent="0" algn="ctr">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L="457200" marR="0" lvl="1"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4" name="Google Shape;164;p27"/>
          <p:cNvSpPr txBox="1">
            <a:spLocks noGrp="1"/>
          </p:cNvSpPr>
          <p:nvPr>
            <p:ph type="sldNum" idx="12"/>
          </p:nvPr>
        </p:nvSpPr>
        <p:spPr>
          <a:xfrm>
            <a:off x="7425344" y="4844839"/>
            <a:ext cx="984000" cy="2739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050" b="0" i="0" u="none" strike="noStrike" cap="none">
                <a:solidFill>
                  <a:srgbClr val="FFFFFF"/>
                </a:solidFill>
                <a:latin typeface="Calibri"/>
                <a:ea typeface="Calibri"/>
                <a:cs typeface="Calibri"/>
                <a:sym typeface="Calibri"/>
              </a:defRPr>
            </a:lvl1pPr>
            <a:lvl2pPr marL="0" marR="0" lvl="1" indent="0" algn="r">
              <a:spcBef>
                <a:spcPts val="0"/>
              </a:spcBef>
              <a:buNone/>
              <a:defRPr sz="1050" b="0" i="0" u="none" strike="noStrike" cap="none">
                <a:solidFill>
                  <a:srgbClr val="FFFFFF"/>
                </a:solidFill>
                <a:latin typeface="Calibri"/>
                <a:ea typeface="Calibri"/>
                <a:cs typeface="Calibri"/>
                <a:sym typeface="Calibri"/>
              </a:defRPr>
            </a:lvl2pPr>
            <a:lvl3pPr marL="0" marR="0" lvl="2" indent="0" algn="r">
              <a:spcBef>
                <a:spcPts val="0"/>
              </a:spcBef>
              <a:buNone/>
              <a:defRPr sz="1050" b="0" i="0" u="none" strike="noStrike" cap="none">
                <a:solidFill>
                  <a:srgbClr val="FFFFFF"/>
                </a:solidFill>
                <a:latin typeface="Calibri"/>
                <a:ea typeface="Calibri"/>
                <a:cs typeface="Calibri"/>
                <a:sym typeface="Calibri"/>
              </a:defRPr>
            </a:lvl3pPr>
            <a:lvl4pPr marL="0" marR="0" lvl="3" indent="0" algn="r">
              <a:spcBef>
                <a:spcPts val="0"/>
              </a:spcBef>
              <a:buNone/>
              <a:defRPr sz="1050" b="0" i="0" u="none" strike="noStrike" cap="none">
                <a:solidFill>
                  <a:srgbClr val="FFFFFF"/>
                </a:solidFill>
                <a:latin typeface="Calibri"/>
                <a:ea typeface="Calibri"/>
                <a:cs typeface="Calibri"/>
                <a:sym typeface="Calibri"/>
              </a:defRPr>
            </a:lvl4pPr>
            <a:lvl5pPr marL="0" marR="0" lvl="4" indent="0" algn="r">
              <a:spcBef>
                <a:spcPts val="0"/>
              </a:spcBef>
              <a:buNone/>
              <a:defRPr sz="1050" b="0" i="0" u="none" strike="noStrike" cap="none">
                <a:solidFill>
                  <a:srgbClr val="FFFFFF"/>
                </a:solidFill>
                <a:latin typeface="Calibri"/>
                <a:ea typeface="Calibri"/>
                <a:cs typeface="Calibri"/>
                <a:sym typeface="Calibri"/>
              </a:defRPr>
            </a:lvl5pPr>
            <a:lvl6pPr marL="0" marR="0" lvl="5" indent="0" algn="r">
              <a:spcBef>
                <a:spcPts val="0"/>
              </a:spcBef>
              <a:buNone/>
              <a:defRPr sz="1050" b="0" i="0" u="none" strike="noStrike" cap="none">
                <a:solidFill>
                  <a:srgbClr val="FFFFFF"/>
                </a:solidFill>
                <a:latin typeface="Calibri"/>
                <a:ea typeface="Calibri"/>
                <a:cs typeface="Calibri"/>
                <a:sym typeface="Calibri"/>
              </a:defRPr>
            </a:lvl6pPr>
            <a:lvl7pPr marL="0" marR="0" lvl="6" indent="0" algn="r">
              <a:spcBef>
                <a:spcPts val="0"/>
              </a:spcBef>
              <a:buNone/>
              <a:defRPr sz="1050" b="0" i="0" u="none" strike="noStrike" cap="none">
                <a:solidFill>
                  <a:srgbClr val="FFFFFF"/>
                </a:solidFill>
                <a:latin typeface="Calibri"/>
                <a:ea typeface="Calibri"/>
                <a:cs typeface="Calibri"/>
                <a:sym typeface="Calibri"/>
              </a:defRPr>
            </a:lvl7pPr>
            <a:lvl8pPr marL="0" marR="0" lvl="7" indent="0" algn="r">
              <a:spcBef>
                <a:spcPts val="0"/>
              </a:spcBef>
              <a:buNone/>
              <a:defRPr sz="1050" b="0" i="0" u="none" strike="noStrike" cap="none">
                <a:solidFill>
                  <a:srgbClr val="FFFFFF"/>
                </a:solidFill>
                <a:latin typeface="Calibri"/>
                <a:ea typeface="Calibri"/>
                <a:cs typeface="Calibri"/>
                <a:sym typeface="Calibri"/>
              </a:defRPr>
            </a:lvl8pPr>
            <a:lvl9pPr marL="0" marR="0" lvl="8" indent="0" algn="r">
              <a:spcBef>
                <a:spcPts val="0"/>
              </a:spcBef>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165" name="Google Shape;165;p27"/>
          <p:cNvPicPr preferRelativeResize="0"/>
          <p:nvPr/>
        </p:nvPicPr>
        <p:blipFill rotWithShape="1">
          <a:blip r:embed="rId2">
            <a:alphaModFix/>
          </a:blip>
          <a:srcRect/>
          <a:stretch/>
        </p:blipFill>
        <p:spPr>
          <a:xfrm>
            <a:off x="291998" y="148035"/>
            <a:ext cx="2730600" cy="659400"/>
          </a:xfrm>
          <a:prstGeom prst="rect">
            <a:avLst/>
          </a:prstGeom>
          <a:noFill/>
          <a:ln>
            <a:noFill/>
          </a:ln>
        </p:spPr>
      </p:pic>
      <p:cxnSp>
        <p:nvCxnSpPr>
          <p:cNvPr id="166" name="Google Shape;166;p27"/>
          <p:cNvCxnSpPr/>
          <p:nvPr/>
        </p:nvCxnSpPr>
        <p:spPr>
          <a:xfrm>
            <a:off x="287867" y="841772"/>
            <a:ext cx="8449800" cy="0"/>
          </a:xfrm>
          <a:prstGeom prst="straightConnector1">
            <a:avLst/>
          </a:prstGeom>
          <a:noFill/>
          <a:ln w="38100" cap="flat" cmpd="sng">
            <a:solidFill>
              <a:srgbClr val="6851A3"/>
            </a:solidFill>
            <a:prstDash val="solid"/>
            <a:round/>
            <a:headEnd type="none" w="sm" len="sm"/>
            <a:tailEnd type="none" w="sm" len="sm"/>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Default" type="tx">
  <p:cSld name="TITLE_AND_BODY">
    <p:spTree>
      <p:nvGrpSpPr>
        <p:cNvPr id="1" name="Shape 167"/>
        <p:cNvGrpSpPr/>
        <p:nvPr/>
      </p:nvGrpSpPr>
      <p:grpSpPr>
        <a:xfrm>
          <a:off x="0" y="0"/>
          <a:ext cx="0" cy="0"/>
          <a:chOff x="0" y="0"/>
          <a:chExt cx="0" cy="0"/>
        </a:xfrm>
      </p:grpSpPr>
      <p:sp>
        <p:nvSpPr>
          <p:cNvPr id="168" name="Google Shape;168;p28"/>
          <p:cNvSpPr txBox="1">
            <a:spLocks noGrp="1"/>
          </p:cNvSpPr>
          <p:nvPr>
            <p:ph type="sldNum" idx="12"/>
          </p:nvPr>
        </p:nvSpPr>
        <p:spPr>
          <a:xfrm>
            <a:off x="7425344" y="4844839"/>
            <a:ext cx="984000" cy="2739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050" b="0" i="0" u="none" strike="noStrike" cap="none">
                <a:solidFill>
                  <a:srgbClr val="FFFFFF"/>
                </a:solidFill>
                <a:latin typeface="Calibri"/>
                <a:ea typeface="Calibri"/>
                <a:cs typeface="Calibri"/>
                <a:sym typeface="Calibri"/>
              </a:defRPr>
            </a:lvl1pPr>
            <a:lvl2pPr marL="0" marR="0" lvl="1" indent="0" algn="r">
              <a:spcBef>
                <a:spcPts val="0"/>
              </a:spcBef>
              <a:buNone/>
              <a:defRPr sz="1050" b="0" i="0" u="none" strike="noStrike" cap="none">
                <a:solidFill>
                  <a:srgbClr val="FFFFFF"/>
                </a:solidFill>
                <a:latin typeface="Calibri"/>
                <a:ea typeface="Calibri"/>
                <a:cs typeface="Calibri"/>
                <a:sym typeface="Calibri"/>
              </a:defRPr>
            </a:lvl2pPr>
            <a:lvl3pPr marL="0" marR="0" lvl="2" indent="0" algn="r">
              <a:spcBef>
                <a:spcPts val="0"/>
              </a:spcBef>
              <a:buNone/>
              <a:defRPr sz="1050" b="0" i="0" u="none" strike="noStrike" cap="none">
                <a:solidFill>
                  <a:srgbClr val="FFFFFF"/>
                </a:solidFill>
                <a:latin typeface="Calibri"/>
                <a:ea typeface="Calibri"/>
                <a:cs typeface="Calibri"/>
                <a:sym typeface="Calibri"/>
              </a:defRPr>
            </a:lvl3pPr>
            <a:lvl4pPr marL="0" marR="0" lvl="3" indent="0" algn="r">
              <a:spcBef>
                <a:spcPts val="0"/>
              </a:spcBef>
              <a:buNone/>
              <a:defRPr sz="1050" b="0" i="0" u="none" strike="noStrike" cap="none">
                <a:solidFill>
                  <a:srgbClr val="FFFFFF"/>
                </a:solidFill>
                <a:latin typeface="Calibri"/>
                <a:ea typeface="Calibri"/>
                <a:cs typeface="Calibri"/>
                <a:sym typeface="Calibri"/>
              </a:defRPr>
            </a:lvl4pPr>
            <a:lvl5pPr marL="0" marR="0" lvl="4" indent="0" algn="r">
              <a:spcBef>
                <a:spcPts val="0"/>
              </a:spcBef>
              <a:buNone/>
              <a:defRPr sz="1050" b="0" i="0" u="none" strike="noStrike" cap="none">
                <a:solidFill>
                  <a:srgbClr val="FFFFFF"/>
                </a:solidFill>
                <a:latin typeface="Calibri"/>
                <a:ea typeface="Calibri"/>
                <a:cs typeface="Calibri"/>
                <a:sym typeface="Calibri"/>
              </a:defRPr>
            </a:lvl5pPr>
            <a:lvl6pPr marL="0" marR="0" lvl="5" indent="0" algn="r">
              <a:spcBef>
                <a:spcPts val="0"/>
              </a:spcBef>
              <a:buNone/>
              <a:defRPr sz="1050" b="0" i="0" u="none" strike="noStrike" cap="none">
                <a:solidFill>
                  <a:srgbClr val="FFFFFF"/>
                </a:solidFill>
                <a:latin typeface="Calibri"/>
                <a:ea typeface="Calibri"/>
                <a:cs typeface="Calibri"/>
                <a:sym typeface="Calibri"/>
              </a:defRPr>
            </a:lvl6pPr>
            <a:lvl7pPr marL="0" marR="0" lvl="6" indent="0" algn="r">
              <a:spcBef>
                <a:spcPts val="0"/>
              </a:spcBef>
              <a:buNone/>
              <a:defRPr sz="1050" b="0" i="0" u="none" strike="noStrike" cap="none">
                <a:solidFill>
                  <a:srgbClr val="FFFFFF"/>
                </a:solidFill>
                <a:latin typeface="Calibri"/>
                <a:ea typeface="Calibri"/>
                <a:cs typeface="Calibri"/>
                <a:sym typeface="Calibri"/>
              </a:defRPr>
            </a:lvl7pPr>
            <a:lvl8pPr marL="0" marR="0" lvl="7" indent="0" algn="r">
              <a:spcBef>
                <a:spcPts val="0"/>
              </a:spcBef>
              <a:buNone/>
              <a:defRPr sz="1050" b="0" i="0" u="none" strike="noStrike" cap="none">
                <a:solidFill>
                  <a:srgbClr val="FFFFFF"/>
                </a:solidFill>
                <a:latin typeface="Calibri"/>
                <a:ea typeface="Calibri"/>
                <a:cs typeface="Calibri"/>
                <a:sym typeface="Calibri"/>
              </a:defRPr>
            </a:lvl8pPr>
            <a:lvl9pPr marL="0" marR="0" lvl="8" indent="0" algn="r">
              <a:spcBef>
                <a:spcPts val="0"/>
              </a:spcBef>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Default" type="tx">
  <p:cSld name="TITLE_AND_BODY">
    <p:spTree>
      <p:nvGrpSpPr>
        <p:cNvPr id="1" name="Shape 178"/>
        <p:cNvGrpSpPr/>
        <p:nvPr/>
      </p:nvGrpSpPr>
      <p:grpSpPr>
        <a:xfrm>
          <a:off x="0" y="0"/>
          <a:ext cx="0" cy="0"/>
          <a:chOff x="0" y="0"/>
          <a:chExt cx="0" cy="0"/>
        </a:xfrm>
      </p:grpSpPr>
      <p:sp>
        <p:nvSpPr>
          <p:cNvPr id="179" name="Google Shape;179;p30"/>
          <p:cNvSpPr txBox="1">
            <a:spLocks noGrp="1"/>
          </p:cNvSpPr>
          <p:nvPr>
            <p:ph type="sldNum" idx="12"/>
          </p:nvPr>
        </p:nvSpPr>
        <p:spPr>
          <a:xfrm>
            <a:off x="7425344" y="4844839"/>
            <a:ext cx="984000" cy="2739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050" b="0" i="0" u="none" strike="noStrike" cap="none">
                <a:solidFill>
                  <a:srgbClr val="FFFFFF"/>
                </a:solidFill>
                <a:latin typeface="Calibri"/>
                <a:ea typeface="Calibri"/>
                <a:cs typeface="Calibri"/>
                <a:sym typeface="Calibri"/>
              </a:defRPr>
            </a:lvl1pPr>
            <a:lvl2pPr marL="0" marR="0" lvl="1" indent="0" algn="r">
              <a:spcBef>
                <a:spcPts val="0"/>
              </a:spcBef>
              <a:buNone/>
              <a:defRPr sz="1050" b="0" i="0" u="none" strike="noStrike" cap="none">
                <a:solidFill>
                  <a:srgbClr val="FFFFFF"/>
                </a:solidFill>
                <a:latin typeface="Calibri"/>
                <a:ea typeface="Calibri"/>
                <a:cs typeface="Calibri"/>
                <a:sym typeface="Calibri"/>
              </a:defRPr>
            </a:lvl2pPr>
            <a:lvl3pPr marL="0" marR="0" lvl="2" indent="0" algn="r">
              <a:spcBef>
                <a:spcPts val="0"/>
              </a:spcBef>
              <a:buNone/>
              <a:defRPr sz="1050" b="0" i="0" u="none" strike="noStrike" cap="none">
                <a:solidFill>
                  <a:srgbClr val="FFFFFF"/>
                </a:solidFill>
                <a:latin typeface="Calibri"/>
                <a:ea typeface="Calibri"/>
                <a:cs typeface="Calibri"/>
                <a:sym typeface="Calibri"/>
              </a:defRPr>
            </a:lvl3pPr>
            <a:lvl4pPr marL="0" marR="0" lvl="3" indent="0" algn="r">
              <a:spcBef>
                <a:spcPts val="0"/>
              </a:spcBef>
              <a:buNone/>
              <a:defRPr sz="1050" b="0" i="0" u="none" strike="noStrike" cap="none">
                <a:solidFill>
                  <a:srgbClr val="FFFFFF"/>
                </a:solidFill>
                <a:latin typeface="Calibri"/>
                <a:ea typeface="Calibri"/>
                <a:cs typeface="Calibri"/>
                <a:sym typeface="Calibri"/>
              </a:defRPr>
            </a:lvl4pPr>
            <a:lvl5pPr marL="0" marR="0" lvl="4" indent="0" algn="r">
              <a:spcBef>
                <a:spcPts val="0"/>
              </a:spcBef>
              <a:buNone/>
              <a:defRPr sz="1050" b="0" i="0" u="none" strike="noStrike" cap="none">
                <a:solidFill>
                  <a:srgbClr val="FFFFFF"/>
                </a:solidFill>
                <a:latin typeface="Calibri"/>
                <a:ea typeface="Calibri"/>
                <a:cs typeface="Calibri"/>
                <a:sym typeface="Calibri"/>
              </a:defRPr>
            </a:lvl5pPr>
            <a:lvl6pPr marL="0" marR="0" lvl="5" indent="0" algn="r">
              <a:spcBef>
                <a:spcPts val="0"/>
              </a:spcBef>
              <a:buNone/>
              <a:defRPr sz="1050" b="0" i="0" u="none" strike="noStrike" cap="none">
                <a:solidFill>
                  <a:srgbClr val="FFFFFF"/>
                </a:solidFill>
                <a:latin typeface="Calibri"/>
                <a:ea typeface="Calibri"/>
                <a:cs typeface="Calibri"/>
                <a:sym typeface="Calibri"/>
              </a:defRPr>
            </a:lvl6pPr>
            <a:lvl7pPr marL="0" marR="0" lvl="6" indent="0" algn="r">
              <a:spcBef>
                <a:spcPts val="0"/>
              </a:spcBef>
              <a:buNone/>
              <a:defRPr sz="1050" b="0" i="0" u="none" strike="noStrike" cap="none">
                <a:solidFill>
                  <a:srgbClr val="FFFFFF"/>
                </a:solidFill>
                <a:latin typeface="Calibri"/>
                <a:ea typeface="Calibri"/>
                <a:cs typeface="Calibri"/>
                <a:sym typeface="Calibri"/>
              </a:defRPr>
            </a:lvl7pPr>
            <a:lvl8pPr marL="0" marR="0" lvl="7" indent="0" algn="r">
              <a:spcBef>
                <a:spcPts val="0"/>
              </a:spcBef>
              <a:buNone/>
              <a:defRPr sz="1050" b="0" i="0" u="none" strike="noStrike" cap="none">
                <a:solidFill>
                  <a:srgbClr val="FFFFFF"/>
                </a:solidFill>
                <a:latin typeface="Calibri"/>
                <a:ea typeface="Calibri"/>
                <a:cs typeface="Calibri"/>
                <a:sym typeface="Calibri"/>
              </a:defRPr>
            </a:lvl8pPr>
            <a:lvl9pPr marL="0" marR="0" lvl="8" indent="0" algn="r">
              <a:spcBef>
                <a:spcPts val="0"/>
              </a:spcBef>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0"/>
        <p:cNvGrpSpPr/>
        <p:nvPr/>
      </p:nvGrpSpPr>
      <p:grpSpPr>
        <a:xfrm>
          <a:off x="0" y="0"/>
          <a:ext cx="0" cy="0"/>
          <a:chOff x="0" y="0"/>
          <a:chExt cx="0" cy="0"/>
        </a:xfrm>
      </p:grpSpPr>
      <p:sp>
        <p:nvSpPr>
          <p:cNvPr id="181" name="Google Shape;181;p31"/>
          <p:cNvSpPr txBox="1">
            <a:spLocks noGrp="1"/>
          </p:cNvSpPr>
          <p:nvPr>
            <p:ph type="title"/>
          </p:nvPr>
        </p:nvSpPr>
        <p:spPr>
          <a:xfrm>
            <a:off x="154093" y="891617"/>
            <a:ext cx="7543800" cy="1088100"/>
          </a:xfrm>
          <a:prstGeom prst="rect">
            <a:avLst/>
          </a:prstGeom>
          <a:noFill/>
          <a:ln>
            <a:noFill/>
          </a:ln>
        </p:spPr>
        <p:txBody>
          <a:bodyPr spcFirstLastPara="1" wrap="square" lIns="91425" tIns="91425" rIns="91425" bIns="91425" anchor="b" anchorCtr="0">
            <a:noAutofit/>
          </a:bodyPr>
          <a:lstStyle>
            <a:lvl1pPr marL="0" marR="0" lvl="0" indent="0" algn="l">
              <a:lnSpc>
                <a:spcPct val="85000"/>
              </a:lnSpc>
              <a:spcBef>
                <a:spcPts val="0"/>
              </a:spcBef>
              <a:spcAft>
                <a:spcPts val="0"/>
              </a:spcAft>
              <a:buClr>
                <a:srgbClr val="3F3F3F"/>
              </a:buClr>
              <a:buSzPts val="1400"/>
              <a:buFont typeface="Calibri"/>
              <a:buNone/>
              <a:defRPr sz="4800" b="0" i="0" u="none" strike="noStrike" cap="none">
                <a:solidFill>
                  <a:srgbClr val="3F3F3F"/>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82" name="Google Shape;182;p31"/>
          <p:cNvSpPr txBox="1">
            <a:spLocks noGrp="1"/>
          </p:cNvSpPr>
          <p:nvPr>
            <p:ph type="body" idx="1"/>
          </p:nvPr>
        </p:nvSpPr>
        <p:spPr>
          <a:xfrm>
            <a:off x="154092" y="2101163"/>
            <a:ext cx="7543800" cy="3017400"/>
          </a:xfrm>
          <a:prstGeom prst="rect">
            <a:avLst/>
          </a:prstGeom>
          <a:noFill/>
          <a:ln>
            <a:noFill/>
          </a:ln>
        </p:spPr>
        <p:txBody>
          <a:bodyPr spcFirstLastPara="1" wrap="square" lIns="91425" tIns="91425" rIns="91425" bIns="91425" anchor="t" anchorCtr="0">
            <a:noAutofit/>
          </a:bodyPr>
          <a:lstStyle>
            <a:lvl1pPr marL="457200" marR="0" lvl="0" indent="-355600" algn="l">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183" name="Google Shape;183;p31"/>
          <p:cNvSpPr txBox="1">
            <a:spLocks noGrp="1"/>
          </p:cNvSpPr>
          <p:nvPr>
            <p:ph type="dt" idx="10"/>
          </p:nvPr>
        </p:nvSpPr>
        <p:spPr>
          <a:xfrm>
            <a:off x="822961" y="4844839"/>
            <a:ext cx="1854300" cy="273900"/>
          </a:xfrm>
          <a:prstGeom prst="rect">
            <a:avLst/>
          </a:prstGeom>
          <a:noFill/>
          <a:ln>
            <a:noFill/>
          </a:ln>
        </p:spPr>
        <p:txBody>
          <a:bodyPr spcFirstLastPara="1" wrap="square" lIns="91425" tIns="91425" rIns="91425" bIns="91425" anchor="ctr" anchorCtr="0">
            <a:noAutofit/>
          </a:bodyPr>
          <a:lstStyle>
            <a:lvl1pPr marL="0" marR="0" lvl="0" indent="0" algn="l">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L="457200" marR="0" lvl="1"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4" name="Google Shape;184;p31"/>
          <p:cNvSpPr txBox="1">
            <a:spLocks noGrp="1"/>
          </p:cNvSpPr>
          <p:nvPr>
            <p:ph type="ftr" idx="11"/>
          </p:nvPr>
        </p:nvSpPr>
        <p:spPr>
          <a:xfrm>
            <a:off x="2764639" y="4844839"/>
            <a:ext cx="3617100" cy="273900"/>
          </a:xfrm>
          <a:prstGeom prst="rect">
            <a:avLst/>
          </a:prstGeom>
          <a:noFill/>
          <a:ln>
            <a:noFill/>
          </a:ln>
        </p:spPr>
        <p:txBody>
          <a:bodyPr spcFirstLastPara="1" wrap="square" lIns="91425" tIns="91425" rIns="91425" bIns="91425" anchor="ctr" anchorCtr="0">
            <a:noAutofit/>
          </a:bodyPr>
          <a:lstStyle>
            <a:lvl1pPr marL="0" marR="0" lvl="0" indent="0" algn="ctr">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L="457200" marR="0" lvl="1"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5" name="Google Shape;185;p31"/>
          <p:cNvSpPr txBox="1">
            <a:spLocks noGrp="1"/>
          </p:cNvSpPr>
          <p:nvPr>
            <p:ph type="sldNum" idx="12"/>
          </p:nvPr>
        </p:nvSpPr>
        <p:spPr>
          <a:xfrm>
            <a:off x="7425344" y="4844839"/>
            <a:ext cx="984000" cy="2739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050" b="0" i="0" u="none" strike="noStrike" cap="none">
                <a:solidFill>
                  <a:srgbClr val="FFFFFF"/>
                </a:solidFill>
                <a:latin typeface="Calibri"/>
                <a:ea typeface="Calibri"/>
                <a:cs typeface="Calibri"/>
                <a:sym typeface="Calibri"/>
              </a:defRPr>
            </a:lvl1pPr>
            <a:lvl2pPr marL="0" marR="0" lvl="1" indent="0" algn="r">
              <a:spcBef>
                <a:spcPts val="0"/>
              </a:spcBef>
              <a:buNone/>
              <a:defRPr sz="1050" b="0" i="0" u="none" strike="noStrike" cap="none">
                <a:solidFill>
                  <a:srgbClr val="FFFFFF"/>
                </a:solidFill>
                <a:latin typeface="Calibri"/>
                <a:ea typeface="Calibri"/>
                <a:cs typeface="Calibri"/>
                <a:sym typeface="Calibri"/>
              </a:defRPr>
            </a:lvl2pPr>
            <a:lvl3pPr marL="0" marR="0" lvl="2" indent="0" algn="r">
              <a:spcBef>
                <a:spcPts val="0"/>
              </a:spcBef>
              <a:buNone/>
              <a:defRPr sz="1050" b="0" i="0" u="none" strike="noStrike" cap="none">
                <a:solidFill>
                  <a:srgbClr val="FFFFFF"/>
                </a:solidFill>
                <a:latin typeface="Calibri"/>
                <a:ea typeface="Calibri"/>
                <a:cs typeface="Calibri"/>
                <a:sym typeface="Calibri"/>
              </a:defRPr>
            </a:lvl3pPr>
            <a:lvl4pPr marL="0" marR="0" lvl="3" indent="0" algn="r">
              <a:spcBef>
                <a:spcPts val="0"/>
              </a:spcBef>
              <a:buNone/>
              <a:defRPr sz="1050" b="0" i="0" u="none" strike="noStrike" cap="none">
                <a:solidFill>
                  <a:srgbClr val="FFFFFF"/>
                </a:solidFill>
                <a:latin typeface="Calibri"/>
                <a:ea typeface="Calibri"/>
                <a:cs typeface="Calibri"/>
                <a:sym typeface="Calibri"/>
              </a:defRPr>
            </a:lvl4pPr>
            <a:lvl5pPr marL="0" marR="0" lvl="4" indent="0" algn="r">
              <a:spcBef>
                <a:spcPts val="0"/>
              </a:spcBef>
              <a:buNone/>
              <a:defRPr sz="1050" b="0" i="0" u="none" strike="noStrike" cap="none">
                <a:solidFill>
                  <a:srgbClr val="FFFFFF"/>
                </a:solidFill>
                <a:latin typeface="Calibri"/>
                <a:ea typeface="Calibri"/>
                <a:cs typeface="Calibri"/>
                <a:sym typeface="Calibri"/>
              </a:defRPr>
            </a:lvl5pPr>
            <a:lvl6pPr marL="0" marR="0" lvl="5" indent="0" algn="r">
              <a:spcBef>
                <a:spcPts val="0"/>
              </a:spcBef>
              <a:buNone/>
              <a:defRPr sz="1050" b="0" i="0" u="none" strike="noStrike" cap="none">
                <a:solidFill>
                  <a:srgbClr val="FFFFFF"/>
                </a:solidFill>
                <a:latin typeface="Calibri"/>
                <a:ea typeface="Calibri"/>
                <a:cs typeface="Calibri"/>
                <a:sym typeface="Calibri"/>
              </a:defRPr>
            </a:lvl6pPr>
            <a:lvl7pPr marL="0" marR="0" lvl="6" indent="0" algn="r">
              <a:spcBef>
                <a:spcPts val="0"/>
              </a:spcBef>
              <a:buNone/>
              <a:defRPr sz="1050" b="0" i="0" u="none" strike="noStrike" cap="none">
                <a:solidFill>
                  <a:srgbClr val="FFFFFF"/>
                </a:solidFill>
                <a:latin typeface="Calibri"/>
                <a:ea typeface="Calibri"/>
                <a:cs typeface="Calibri"/>
                <a:sym typeface="Calibri"/>
              </a:defRPr>
            </a:lvl7pPr>
            <a:lvl8pPr marL="0" marR="0" lvl="7" indent="0" algn="r">
              <a:spcBef>
                <a:spcPts val="0"/>
              </a:spcBef>
              <a:buNone/>
              <a:defRPr sz="1050" b="0" i="0" u="none" strike="noStrike" cap="none">
                <a:solidFill>
                  <a:srgbClr val="FFFFFF"/>
                </a:solidFill>
                <a:latin typeface="Calibri"/>
                <a:ea typeface="Calibri"/>
                <a:cs typeface="Calibri"/>
                <a:sym typeface="Calibri"/>
              </a:defRPr>
            </a:lvl8pPr>
            <a:lvl9pPr marL="0" marR="0" lvl="8" indent="0" algn="r">
              <a:spcBef>
                <a:spcPts val="0"/>
              </a:spcBef>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6"/>
        <p:cNvGrpSpPr/>
        <p:nvPr/>
      </p:nvGrpSpPr>
      <p:grpSpPr>
        <a:xfrm>
          <a:off x="0" y="0"/>
          <a:ext cx="0" cy="0"/>
          <a:chOff x="0" y="0"/>
          <a:chExt cx="0" cy="0"/>
        </a:xfrm>
      </p:grpSpPr>
      <p:sp>
        <p:nvSpPr>
          <p:cNvPr id="187" name="Google Shape;187;p32"/>
          <p:cNvSpPr txBox="1">
            <a:spLocks noGrp="1"/>
          </p:cNvSpPr>
          <p:nvPr>
            <p:ph type="title"/>
          </p:nvPr>
        </p:nvSpPr>
        <p:spPr>
          <a:xfrm>
            <a:off x="154093" y="891617"/>
            <a:ext cx="7543800" cy="1088100"/>
          </a:xfrm>
          <a:prstGeom prst="rect">
            <a:avLst/>
          </a:prstGeom>
          <a:noFill/>
          <a:ln>
            <a:noFill/>
          </a:ln>
        </p:spPr>
        <p:txBody>
          <a:bodyPr spcFirstLastPara="1" wrap="square" lIns="91425" tIns="91425" rIns="91425" bIns="91425" anchor="b" anchorCtr="0">
            <a:noAutofit/>
          </a:bodyPr>
          <a:lstStyle>
            <a:lvl1pPr marL="0" marR="0" lvl="0" indent="0" algn="l">
              <a:lnSpc>
                <a:spcPct val="85000"/>
              </a:lnSpc>
              <a:spcBef>
                <a:spcPts val="0"/>
              </a:spcBef>
              <a:spcAft>
                <a:spcPts val="0"/>
              </a:spcAft>
              <a:buClr>
                <a:srgbClr val="3F3F3F"/>
              </a:buClr>
              <a:buSzPts val="1400"/>
              <a:buFont typeface="Calibri"/>
              <a:buNone/>
              <a:defRPr sz="4800" b="0" i="0" u="none" strike="noStrike" cap="none">
                <a:solidFill>
                  <a:srgbClr val="3F3F3F"/>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88" name="Google Shape;188;p32"/>
          <p:cNvSpPr txBox="1">
            <a:spLocks noGrp="1"/>
          </p:cNvSpPr>
          <p:nvPr>
            <p:ph type="dt" idx="10"/>
          </p:nvPr>
        </p:nvSpPr>
        <p:spPr>
          <a:xfrm>
            <a:off x="822961" y="4844839"/>
            <a:ext cx="1854300" cy="273900"/>
          </a:xfrm>
          <a:prstGeom prst="rect">
            <a:avLst/>
          </a:prstGeom>
          <a:noFill/>
          <a:ln>
            <a:noFill/>
          </a:ln>
        </p:spPr>
        <p:txBody>
          <a:bodyPr spcFirstLastPara="1" wrap="square" lIns="91425" tIns="91425" rIns="91425" bIns="91425" anchor="ctr" anchorCtr="0">
            <a:noAutofit/>
          </a:bodyPr>
          <a:lstStyle>
            <a:lvl1pPr marL="0" marR="0" lvl="0" indent="0" algn="l">
              <a:spcBef>
                <a:spcPts val="0"/>
              </a:spcBef>
              <a:spcAft>
                <a:spcPts val="0"/>
              </a:spcAft>
              <a:buSzPts val="1400"/>
              <a:buNone/>
              <a:defRPr sz="900">
                <a:solidFill>
                  <a:srgbClr val="FFFFFF"/>
                </a:solidFill>
                <a:latin typeface="Calibri"/>
                <a:ea typeface="Calibri"/>
                <a:cs typeface="Calibri"/>
                <a:sym typeface="Calibri"/>
              </a:defRPr>
            </a:lvl1pPr>
            <a:lvl2pPr marL="457200" marR="0" lvl="1"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9" name="Google Shape;189;p32"/>
          <p:cNvSpPr txBox="1">
            <a:spLocks noGrp="1"/>
          </p:cNvSpPr>
          <p:nvPr>
            <p:ph type="ftr" idx="11"/>
          </p:nvPr>
        </p:nvSpPr>
        <p:spPr>
          <a:xfrm>
            <a:off x="2764639" y="4844839"/>
            <a:ext cx="3617100" cy="273900"/>
          </a:xfrm>
          <a:prstGeom prst="rect">
            <a:avLst/>
          </a:prstGeom>
          <a:noFill/>
          <a:ln>
            <a:noFill/>
          </a:ln>
        </p:spPr>
        <p:txBody>
          <a:bodyPr spcFirstLastPara="1" wrap="square" lIns="91425" tIns="91425" rIns="91425" bIns="91425" anchor="ctr" anchorCtr="0">
            <a:noAutofit/>
          </a:bodyPr>
          <a:lstStyle>
            <a:lvl1pPr marL="0" marR="0" lvl="0" indent="0" algn="ctr">
              <a:spcBef>
                <a:spcPts val="0"/>
              </a:spcBef>
              <a:spcAft>
                <a:spcPts val="0"/>
              </a:spcAft>
              <a:buSzPts val="1400"/>
              <a:buNone/>
              <a:defRPr sz="900" cap="none">
                <a:solidFill>
                  <a:srgbClr val="FFFFFF"/>
                </a:solidFill>
                <a:latin typeface="Calibri"/>
                <a:ea typeface="Calibri"/>
                <a:cs typeface="Calibri"/>
                <a:sym typeface="Calibri"/>
              </a:defRPr>
            </a:lvl1pPr>
            <a:lvl2pPr marL="457200" marR="0" lvl="1"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0" name="Google Shape;190;p32"/>
          <p:cNvSpPr txBox="1">
            <a:spLocks noGrp="1"/>
          </p:cNvSpPr>
          <p:nvPr>
            <p:ph type="sldNum" idx="12"/>
          </p:nvPr>
        </p:nvSpPr>
        <p:spPr>
          <a:xfrm>
            <a:off x="7425344" y="4844839"/>
            <a:ext cx="984000" cy="2739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050">
                <a:solidFill>
                  <a:srgbClr val="FFFFFF"/>
                </a:solidFill>
                <a:latin typeface="Calibri"/>
                <a:ea typeface="Calibri"/>
                <a:cs typeface="Calibri"/>
                <a:sym typeface="Calibri"/>
              </a:defRPr>
            </a:lvl1pPr>
            <a:lvl2pPr marL="0" marR="0" lvl="1" indent="0" algn="r">
              <a:spcBef>
                <a:spcPts val="0"/>
              </a:spcBef>
              <a:buNone/>
              <a:defRPr sz="1050">
                <a:solidFill>
                  <a:srgbClr val="FFFFFF"/>
                </a:solidFill>
                <a:latin typeface="Calibri"/>
                <a:ea typeface="Calibri"/>
                <a:cs typeface="Calibri"/>
                <a:sym typeface="Calibri"/>
              </a:defRPr>
            </a:lvl2pPr>
            <a:lvl3pPr marL="0" marR="0" lvl="2" indent="0" algn="r">
              <a:spcBef>
                <a:spcPts val="0"/>
              </a:spcBef>
              <a:buNone/>
              <a:defRPr sz="1050">
                <a:solidFill>
                  <a:srgbClr val="FFFFFF"/>
                </a:solidFill>
                <a:latin typeface="Calibri"/>
                <a:ea typeface="Calibri"/>
                <a:cs typeface="Calibri"/>
                <a:sym typeface="Calibri"/>
              </a:defRPr>
            </a:lvl3pPr>
            <a:lvl4pPr marL="0" marR="0" lvl="3" indent="0" algn="r">
              <a:spcBef>
                <a:spcPts val="0"/>
              </a:spcBef>
              <a:buNone/>
              <a:defRPr sz="1050">
                <a:solidFill>
                  <a:srgbClr val="FFFFFF"/>
                </a:solidFill>
                <a:latin typeface="Calibri"/>
                <a:ea typeface="Calibri"/>
                <a:cs typeface="Calibri"/>
                <a:sym typeface="Calibri"/>
              </a:defRPr>
            </a:lvl4pPr>
            <a:lvl5pPr marL="0" marR="0" lvl="4" indent="0" algn="r">
              <a:spcBef>
                <a:spcPts val="0"/>
              </a:spcBef>
              <a:buNone/>
              <a:defRPr sz="1050">
                <a:solidFill>
                  <a:srgbClr val="FFFFFF"/>
                </a:solidFill>
                <a:latin typeface="Calibri"/>
                <a:ea typeface="Calibri"/>
                <a:cs typeface="Calibri"/>
                <a:sym typeface="Calibri"/>
              </a:defRPr>
            </a:lvl5pPr>
            <a:lvl6pPr marL="0" marR="0" lvl="5" indent="0" algn="r">
              <a:spcBef>
                <a:spcPts val="0"/>
              </a:spcBef>
              <a:buNone/>
              <a:defRPr sz="1050">
                <a:solidFill>
                  <a:srgbClr val="FFFFFF"/>
                </a:solidFill>
                <a:latin typeface="Calibri"/>
                <a:ea typeface="Calibri"/>
                <a:cs typeface="Calibri"/>
                <a:sym typeface="Calibri"/>
              </a:defRPr>
            </a:lvl6pPr>
            <a:lvl7pPr marL="0" marR="0" lvl="6" indent="0" algn="r">
              <a:spcBef>
                <a:spcPts val="0"/>
              </a:spcBef>
              <a:buNone/>
              <a:defRPr sz="1050">
                <a:solidFill>
                  <a:srgbClr val="FFFFFF"/>
                </a:solidFill>
                <a:latin typeface="Calibri"/>
                <a:ea typeface="Calibri"/>
                <a:cs typeface="Calibri"/>
                <a:sym typeface="Calibri"/>
              </a:defRPr>
            </a:lvl7pPr>
            <a:lvl8pPr marL="0" marR="0" lvl="7" indent="0" algn="r">
              <a:spcBef>
                <a:spcPts val="0"/>
              </a:spcBef>
              <a:buNone/>
              <a:defRPr sz="1050">
                <a:solidFill>
                  <a:srgbClr val="FFFFFF"/>
                </a:solidFill>
                <a:latin typeface="Calibri"/>
                <a:ea typeface="Calibri"/>
                <a:cs typeface="Calibri"/>
                <a:sym typeface="Calibri"/>
              </a:defRPr>
            </a:lvl8pPr>
            <a:lvl9pPr marL="0" marR="0" lvl="8" indent="0" algn="r">
              <a:spcBef>
                <a:spcPts val="0"/>
              </a:spcBef>
              <a:buNone/>
              <a:defRPr sz="1050">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191"/>
        <p:cNvGrpSpPr/>
        <p:nvPr/>
      </p:nvGrpSpPr>
      <p:grpSpPr>
        <a:xfrm>
          <a:off x="0" y="0"/>
          <a:ext cx="0" cy="0"/>
          <a:chOff x="0" y="0"/>
          <a:chExt cx="0" cy="0"/>
        </a:xfrm>
      </p:grpSpPr>
      <p:sp>
        <p:nvSpPr>
          <p:cNvPr id="192" name="Google Shape;192;p33"/>
          <p:cNvSpPr/>
          <p:nvPr/>
        </p:nvSpPr>
        <p:spPr>
          <a:xfrm>
            <a:off x="2382" y="4800600"/>
            <a:ext cx="9141600" cy="342900"/>
          </a:xfrm>
          <a:prstGeom prst="rect">
            <a:avLst/>
          </a:prstGeom>
          <a:solidFill>
            <a:srgbClr val="685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3"/>
          <p:cNvSpPr/>
          <p:nvPr/>
        </p:nvSpPr>
        <p:spPr>
          <a:xfrm>
            <a:off x="12" y="4750737"/>
            <a:ext cx="9141600" cy="48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3"/>
          <p:cNvSpPr txBox="1">
            <a:spLocks noGrp="1"/>
          </p:cNvSpPr>
          <p:nvPr>
            <p:ph type="title"/>
          </p:nvPr>
        </p:nvSpPr>
        <p:spPr>
          <a:xfrm>
            <a:off x="822960" y="569214"/>
            <a:ext cx="7543800" cy="2674500"/>
          </a:xfrm>
          <a:prstGeom prst="rect">
            <a:avLst/>
          </a:prstGeom>
          <a:noFill/>
          <a:ln>
            <a:noFill/>
          </a:ln>
        </p:spPr>
        <p:txBody>
          <a:bodyPr spcFirstLastPara="1" wrap="square" lIns="91425" tIns="91425" rIns="91425" bIns="91425" anchor="b" anchorCtr="0">
            <a:noAutofit/>
          </a:bodyPr>
          <a:lstStyle>
            <a:lvl1pPr marL="0" marR="0" lvl="0" indent="0" algn="l">
              <a:lnSpc>
                <a:spcPct val="85000"/>
              </a:lnSpc>
              <a:spcBef>
                <a:spcPts val="0"/>
              </a:spcBef>
              <a:spcAft>
                <a:spcPts val="0"/>
              </a:spcAft>
              <a:buClr>
                <a:srgbClr val="262626"/>
              </a:buClr>
              <a:buSzPts val="1400"/>
              <a:buFont typeface="Calibri"/>
              <a:buNone/>
              <a:defRPr sz="8000" b="0" i="0" u="none" strike="noStrike" cap="none">
                <a:solidFill>
                  <a:srgbClr val="262626"/>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95" name="Google Shape;195;p33"/>
          <p:cNvSpPr txBox="1">
            <a:spLocks noGrp="1"/>
          </p:cNvSpPr>
          <p:nvPr>
            <p:ph type="body" idx="1"/>
          </p:nvPr>
        </p:nvSpPr>
        <p:spPr>
          <a:xfrm>
            <a:off x="822960" y="3339846"/>
            <a:ext cx="7543800" cy="857400"/>
          </a:xfrm>
          <a:prstGeom prst="rect">
            <a:avLst/>
          </a:prstGeom>
          <a:noFill/>
          <a:ln>
            <a:noFill/>
          </a:ln>
        </p:spPr>
        <p:txBody>
          <a:bodyPr spcFirstLastPara="1" wrap="square" lIns="91425" tIns="91425" rIns="91425" bIns="91425" anchor="t" anchorCtr="0">
            <a:noAutofit/>
          </a:bodyPr>
          <a:lstStyle>
            <a:lvl1pPr marL="457200" marR="0" lvl="0" indent="-228600" algn="l">
              <a:lnSpc>
                <a:spcPct val="90000"/>
              </a:lnSpc>
              <a:spcBef>
                <a:spcPts val="1200"/>
              </a:spcBef>
              <a:spcAft>
                <a:spcPts val="0"/>
              </a:spcAft>
              <a:buClr>
                <a:schemeClr val="accent1"/>
              </a:buClr>
              <a:buSzPts val="2000"/>
              <a:buFont typeface="Calibri"/>
              <a:buNone/>
              <a:defRPr sz="2400" b="0" i="0" u="none" strike="noStrike" cap="none">
                <a:solidFill>
                  <a:schemeClr val="dk2"/>
                </a:solidFill>
                <a:latin typeface="Calibri"/>
                <a:ea typeface="Calibri"/>
                <a:cs typeface="Calibri"/>
                <a:sym typeface="Calibri"/>
              </a:defRPr>
            </a:lvl1pPr>
            <a:lvl2pPr marL="914400" marR="0" lvl="1" indent="-228600" algn="l">
              <a:lnSpc>
                <a:spcPct val="90000"/>
              </a:lnSpc>
              <a:spcBef>
                <a:spcPts val="200"/>
              </a:spcBef>
              <a:spcAft>
                <a:spcPts val="0"/>
              </a:spcAft>
              <a:buClr>
                <a:schemeClr val="accent1"/>
              </a:buClr>
              <a:buSzPts val="1800"/>
              <a:buFont typeface="Calibri"/>
              <a:buNone/>
              <a:defRPr sz="1800" b="0" i="0" u="none" strike="noStrike" cap="none">
                <a:solidFill>
                  <a:srgbClr val="888888"/>
                </a:solidFill>
                <a:latin typeface="Calibri"/>
                <a:ea typeface="Calibri"/>
                <a:cs typeface="Calibri"/>
                <a:sym typeface="Calibri"/>
              </a:defRPr>
            </a:lvl2pPr>
            <a:lvl3pPr marL="1371600" marR="0" lvl="2" indent="-228600" algn="l">
              <a:lnSpc>
                <a:spcPct val="90000"/>
              </a:lnSpc>
              <a:spcBef>
                <a:spcPts val="400"/>
              </a:spcBef>
              <a:spcAft>
                <a:spcPts val="0"/>
              </a:spcAft>
              <a:buClr>
                <a:schemeClr val="accent1"/>
              </a:buClr>
              <a:buSzPts val="1400"/>
              <a:buFont typeface="Calibri"/>
              <a:buNone/>
              <a:defRPr sz="1600" b="0" i="0" u="none" strike="noStrike" cap="none">
                <a:solidFill>
                  <a:srgbClr val="888888"/>
                </a:solidFill>
                <a:latin typeface="Calibri"/>
                <a:ea typeface="Calibri"/>
                <a:cs typeface="Calibri"/>
                <a:sym typeface="Calibri"/>
              </a:defRPr>
            </a:lvl3pPr>
            <a:lvl4pPr marL="1828800" marR="0" lvl="3" indent="-228600" algn="l">
              <a:lnSpc>
                <a:spcPct val="90000"/>
              </a:lnSpc>
              <a:spcBef>
                <a:spcPts val="400"/>
              </a:spcBef>
              <a:spcAft>
                <a:spcPts val="0"/>
              </a:spcAft>
              <a:buClr>
                <a:schemeClr val="accent1"/>
              </a:buClr>
              <a:buSzPts val="1400"/>
              <a:buFont typeface="Calibri"/>
              <a:buNone/>
              <a:defRPr sz="1400" b="0" i="0" u="none" strike="noStrike" cap="none">
                <a:solidFill>
                  <a:srgbClr val="888888"/>
                </a:solidFill>
                <a:latin typeface="Calibri"/>
                <a:ea typeface="Calibri"/>
                <a:cs typeface="Calibri"/>
                <a:sym typeface="Calibri"/>
              </a:defRPr>
            </a:lvl4pPr>
            <a:lvl5pPr marL="2286000" marR="0" lvl="4" indent="-228600" algn="l">
              <a:lnSpc>
                <a:spcPct val="90000"/>
              </a:lnSpc>
              <a:spcBef>
                <a:spcPts val="400"/>
              </a:spcBef>
              <a:spcAft>
                <a:spcPts val="0"/>
              </a:spcAft>
              <a:buClr>
                <a:schemeClr val="accent1"/>
              </a:buClr>
              <a:buSzPts val="1400"/>
              <a:buFont typeface="Calibri"/>
              <a:buNone/>
              <a:defRPr sz="1400" b="0" i="0" u="none" strike="noStrike" cap="none">
                <a:solidFill>
                  <a:srgbClr val="888888"/>
                </a:solidFill>
                <a:latin typeface="Calibri"/>
                <a:ea typeface="Calibri"/>
                <a:cs typeface="Calibri"/>
                <a:sym typeface="Calibri"/>
              </a:defRPr>
            </a:lvl5pPr>
            <a:lvl6pPr marL="2743200" marR="0" lvl="5" indent="-228600" algn="l">
              <a:lnSpc>
                <a:spcPct val="90000"/>
              </a:lnSpc>
              <a:spcBef>
                <a:spcPts val="400"/>
              </a:spcBef>
              <a:spcAft>
                <a:spcPts val="0"/>
              </a:spcAft>
              <a:buClr>
                <a:schemeClr val="accent1"/>
              </a:buClr>
              <a:buSzPts val="1400"/>
              <a:buFont typeface="Calibri"/>
              <a:buNone/>
              <a:defRPr sz="1400" b="0" i="0" u="none" strike="noStrike" cap="none">
                <a:solidFill>
                  <a:srgbClr val="888888"/>
                </a:solidFill>
                <a:latin typeface="Calibri"/>
                <a:ea typeface="Calibri"/>
                <a:cs typeface="Calibri"/>
                <a:sym typeface="Calibri"/>
              </a:defRPr>
            </a:lvl6pPr>
            <a:lvl7pPr marL="3200400" marR="0" lvl="6" indent="-228600" algn="l">
              <a:lnSpc>
                <a:spcPct val="90000"/>
              </a:lnSpc>
              <a:spcBef>
                <a:spcPts val="400"/>
              </a:spcBef>
              <a:spcAft>
                <a:spcPts val="0"/>
              </a:spcAft>
              <a:buClr>
                <a:schemeClr val="accent1"/>
              </a:buClr>
              <a:buSzPts val="1400"/>
              <a:buFont typeface="Calibri"/>
              <a:buNone/>
              <a:defRPr sz="1400" b="0" i="0" u="none" strike="noStrike" cap="none">
                <a:solidFill>
                  <a:srgbClr val="888888"/>
                </a:solidFill>
                <a:latin typeface="Calibri"/>
                <a:ea typeface="Calibri"/>
                <a:cs typeface="Calibri"/>
                <a:sym typeface="Calibri"/>
              </a:defRPr>
            </a:lvl7pPr>
            <a:lvl8pPr marL="3657600" marR="0" lvl="7" indent="-228600" algn="l">
              <a:lnSpc>
                <a:spcPct val="90000"/>
              </a:lnSpc>
              <a:spcBef>
                <a:spcPts val="400"/>
              </a:spcBef>
              <a:spcAft>
                <a:spcPts val="0"/>
              </a:spcAft>
              <a:buClr>
                <a:schemeClr val="accent1"/>
              </a:buClr>
              <a:buSzPts val="1400"/>
              <a:buFont typeface="Calibri"/>
              <a:buNone/>
              <a:defRPr sz="1400" b="0" i="0" u="none" strike="noStrike" cap="none">
                <a:solidFill>
                  <a:srgbClr val="888888"/>
                </a:solidFill>
                <a:latin typeface="Calibri"/>
                <a:ea typeface="Calibri"/>
                <a:cs typeface="Calibri"/>
                <a:sym typeface="Calibri"/>
              </a:defRPr>
            </a:lvl8pPr>
            <a:lvl9pPr marL="4114800" marR="0" lvl="8" indent="-228600" algn="l">
              <a:lnSpc>
                <a:spcPct val="90000"/>
              </a:lnSpc>
              <a:spcBef>
                <a:spcPts val="400"/>
              </a:spcBef>
              <a:spcAft>
                <a:spcPts val="400"/>
              </a:spcAft>
              <a:buClr>
                <a:schemeClr val="accent1"/>
              </a:buClr>
              <a:buSzPts val="1400"/>
              <a:buFont typeface="Calibri"/>
              <a:buNone/>
              <a:defRPr sz="1400" b="0" i="0" u="none" strike="noStrike" cap="none">
                <a:solidFill>
                  <a:srgbClr val="888888"/>
                </a:solidFill>
                <a:latin typeface="Calibri"/>
                <a:ea typeface="Calibri"/>
                <a:cs typeface="Calibri"/>
                <a:sym typeface="Calibri"/>
              </a:defRPr>
            </a:lvl9pPr>
          </a:lstStyle>
          <a:p>
            <a:endParaRPr/>
          </a:p>
        </p:txBody>
      </p:sp>
      <p:sp>
        <p:nvSpPr>
          <p:cNvPr id="196" name="Google Shape;196;p33"/>
          <p:cNvSpPr txBox="1">
            <a:spLocks noGrp="1"/>
          </p:cNvSpPr>
          <p:nvPr>
            <p:ph type="dt" idx="10"/>
          </p:nvPr>
        </p:nvSpPr>
        <p:spPr>
          <a:xfrm>
            <a:off x="822961" y="4844839"/>
            <a:ext cx="1854300" cy="273900"/>
          </a:xfrm>
          <a:prstGeom prst="rect">
            <a:avLst/>
          </a:prstGeom>
          <a:noFill/>
          <a:ln>
            <a:noFill/>
          </a:ln>
        </p:spPr>
        <p:txBody>
          <a:bodyPr spcFirstLastPara="1" wrap="square" lIns="91425" tIns="91425" rIns="91425" bIns="91425" anchor="ctr" anchorCtr="0">
            <a:noAutofit/>
          </a:bodyPr>
          <a:lstStyle>
            <a:lvl1pPr marL="0" marR="0" lvl="0" indent="0" algn="l">
              <a:spcBef>
                <a:spcPts val="0"/>
              </a:spcBef>
              <a:spcAft>
                <a:spcPts val="0"/>
              </a:spcAft>
              <a:buSzPts val="1400"/>
              <a:buNone/>
              <a:defRPr sz="900">
                <a:solidFill>
                  <a:srgbClr val="FFFFFF"/>
                </a:solidFill>
                <a:latin typeface="Calibri"/>
                <a:ea typeface="Calibri"/>
                <a:cs typeface="Calibri"/>
                <a:sym typeface="Calibri"/>
              </a:defRPr>
            </a:lvl1pPr>
            <a:lvl2pPr marL="457200" marR="0" lvl="1"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7" name="Google Shape;197;p33"/>
          <p:cNvSpPr txBox="1">
            <a:spLocks noGrp="1"/>
          </p:cNvSpPr>
          <p:nvPr>
            <p:ph type="ftr" idx="11"/>
          </p:nvPr>
        </p:nvSpPr>
        <p:spPr>
          <a:xfrm>
            <a:off x="2764639" y="4844839"/>
            <a:ext cx="3617100" cy="273900"/>
          </a:xfrm>
          <a:prstGeom prst="rect">
            <a:avLst/>
          </a:prstGeom>
          <a:noFill/>
          <a:ln>
            <a:noFill/>
          </a:ln>
        </p:spPr>
        <p:txBody>
          <a:bodyPr spcFirstLastPara="1" wrap="square" lIns="91425" tIns="91425" rIns="91425" bIns="91425" anchor="ctr" anchorCtr="0">
            <a:noAutofit/>
          </a:bodyPr>
          <a:lstStyle>
            <a:lvl1pPr marL="0" marR="0" lvl="0" indent="0" algn="ctr">
              <a:spcBef>
                <a:spcPts val="0"/>
              </a:spcBef>
              <a:spcAft>
                <a:spcPts val="0"/>
              </a:spcAft>
              <a:buSzPts val="1400"/>
              <a:buNone/>
              <a:defRPr sz="900" cap="none">
                <a:solidFill>
                  <a:srgbClr val="FFFFFF"/>
                </a:solidFill>
                <a:latin typeface="Calibri"/>
                <a:ea typeface="Calibri"/>
                <a:cs typeface="Calibri"/>
                <a:sym typeface="Calibri"/>
              </a:defRPr>
            </a:lvl1pPr>
            <a:lvl2pPr marL="457200" marR="0" lvl="1"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8" name="Google Shape;198;p33"/>
          <p:cNvSpPr txBox="1">
            <a:spLocks noGrp="1"/>
          </p:cNvSpPr>
          <p:nvPr>
            <p:ph type="sldNum" idx="12"/>
          </p:nvPr>
        </p:nvSpPr>
        <p:spPr>
          <a:xfrm>
            <a:off x="7425344" y="4844839"/>
            <a:ext cx="984000" cy="2739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050">
                <a:solidFill>
                  <a:srgbClr val="FFFFFF"/>
                </a:solidFill>
                <a:latin typeface="Calibri"/>
                <a:ea typeface="Calibri"/>
                <a:cs typeface="Calibri"/>
                <a:sym typeface="Calibri"/>
              </a:defRPr>
            </a:lvl1pPr>
            <a:lvl2pPr marL="0" marR="0" lvl="1" indent="0" algn="r">
              <a:spcBef>
                <a:spcPts val="0"/>
              </a:spcBef>
              <a:buNone/>
              <a:defRPr sz="1050">
                <a:solidFill>
                  <a:srgbClr val="FFFFFF"/>
                </a:solidFill>
                <a:latin typeface="Calibri"/>
                <a:ea typeface="Calibri"/>
                <a:cs typeface="Calibri"/>
                <a:sym typeface="Calibri"/>
              </a:defRPr>
            </a:lvl2pPr>
            <a:lvl3pPr marL="0" marR="0" lvl="2" indent="0" algn="r">
              <a:spcBef>
                <a:spcPts val="0"/>
              </a:spcBef>
              <a:buNone/>
              <a:defRPr sz="1050">
                <a:solidFill>
                  <a:srgbClr val="FFFFFF"/>
                </a:solidFill>
                <a:latin typeface="Calibri"/>
                <a:ea typeface="Calibri"/>
                <a:cs typeface="Calibri"/>
                <a:sym typeface="Calibri"/>
              </a:defRPr>
            </a:lvl3pPr>
            <a:lvl4pPr marL="0" marR="0" lvl="3" indent="0" algn="r">
              <a:spcBef>
                <a:spcPts val="0"/>
              </a:spcBef>
              <a:buNone/>
              <a:defRPr sz="1050">
                <a:solidFill>
                  <a:srgbClr val="FFFFFF"/>
                </a:solidFill>
                <a:latin typeface="Calibri"/>
                <a:ea typeface="Calibri"/>
                <a:cs typeface="Calibri"/>
                <a:sym typeface="Calibri"/>
              </a:defRPr>
            </a:lvl4pPr>
            <a:lvl5pPr marL="0" marR="0" lvl="4" indent="0" algn="r">
              <a:spcBef>
                <a:spcPts val="0"/>
              </a:spcBef>
              <a:buNone/>
              <a:defRPr sz="1050">
                <a:solidFill>
                  <a:srgbClr val="FFFFFF"/>
                </a:solidFill>
                <a:latin typeface="Calibri"/>
                <a:ea typeface="Calibri"/>
                <a:cs typeface="Calibri"/>
                <a:sym typeface="Calibri"/>
              </a:defRPr>
            </a:lvl5pPr>
            <a:lvl6pPr marL="0" marR="0" lvl="5" indent="0" algn="r">
              <a:spcBef>
                <a:spcPts val="0"/>
              </a:spcBef>
              <a:buNone/>
              <a:defRPr sz="1050">
                <a:solidFill>
                  <a:srgbClr val="FFFFFF"/>
                </a:solidFill>
                <a:latin typeface="Calibri"/>
                <a:ea typeface="Calibri"/>
                <a:cs typeface="Calibri"/>
                <a:sym typeface="Calibri"/>
              </a:defRPr>
            </a:lvl6pPr>
            <a:lvl7pPr marL="0" marR="0" lvl="6" indent="0" algn="r">
              <a:spcBef>
                <a:spcPts val="0"/>
              </a:spcBef>
              <a:buNone/>
              <a:defRPr sz="1050">
                <a:solidFill>
                  <a:srgbClr val="FFFFFF"/>
                </a:solidFill>
                <a:latin typeface="Calibri"/>
                <a:ea typeface="Calibri"/>
                <a:cs typeface="Calibri"/>
                <a:sym typeface="Calibri"/>
              </a:defRPr>
            </a:lvl7pPr>
            <a:lvl8pPr marL="0" marR="0" lvl="7" indent="0" algn="r">
              <a:spcBef>
                <a:spcPts val="0"/>
              </a:spcBef>
              <a:buNone/>
              <a:defRPr sz="1050">
                <a:solidFill>
                  <a:srgbClr val="FFFFFF"/>
                </a:solidFill>
                <a:latin typeface="Calibri"/>
                <a:ea typeface="Calibri"/>
                <a:cs typeface="Calibri"/>
                <a:sym typeface="Calibri"/>
              </a:defRPr>
            </a:lvl8pPr>
            <a:lvl9pPr marL="0" marR="0" lvl="8" indent="0" algn="r">
              <a:spcBef>
                <a:spcPts val="0"/>
              </a:spcBef>
              <a:buNone/>
              <a:defRPr sz="1050">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cxnSp>
        <p:nvCxnSpPr>
          <p:cNvPr id="199" name="Google Shape;199;p33"/>
          <p:cNvCxnSpPr/>
          <p:nvPr/>
        </p:nvCxnSpPr>
        <p:spPr>
          <a:xfrm>
            <a:off x="905744" y="3257550"/>
            <a:ext cx="7406700" cy="0"/>
          </a:xfrm>
          <a:prstGeom prst="straightConnector1">
            <a:avLst/>
          </a:prstGeom>
          <a:noFill/>
          <a:ln w="9525" cap="flat" cmpd="sng">
            <a:solidFill>
              <a:srgbClr val="7F7F7F"/>
            </a:solidFill>
            <a:prstDash val="solid"/>
            <a:round/>
            <a:headEnd type="none" w="sm" len="sm"/>
            <a:tailEnd type="none" w="sm" len="sm"/>
          </a:ln>
        </p:spPr>
      </p:cxn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00"/>
        <p:cNvGrpSpPr/>
        <p:nvPr/>
      </p:nvGrpSpPr>
      <p:grpSpPr>
        <a:xfrm>
          <a:off x="0" y="0"/>
          <a:ext cx="0" cy="0"/>
          <a:chOff x="0" y="0"/>
          <a:chExt cx="0" cy="0"/>
        </a:xfrm>
      </p:grpSpPr>
      <p:sp>
        <p:nvSpPr>
          <p:cNvPr id="201" name="Google Shape;201;p34"/>
          <p:cNvSpPr/>
          <p:nvPr/>
        </p:nvSpPr>
        <p:spPr>
          <a:xfrm>
            <a:off x="2382" y="4800600"/>
            <a:ext cx="9141600" cy="342900"/>
          </a:xfrm>
          <a:prstGeom prst="rect">
            <a:avLst/>
          </a:prstGeom>
          <a:solidFill>
            <a:srgbClr val="3B2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4"/>
          <p:cNvSpPr/>
          <p:nvPr/>
        </p:nvSpPr>
        <p:spPr>
          <a:xfrm>
            <a:off x="2381" y="0"/>
            <a:ext cx="9141600" cy="876300"/>
          </a:xfrm>
          <a:prstGeom prst="rect">
            <a:avLst/>
          </a:prstGeom>
          <a:solidFill>
            <a:srgbClr val="DAC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4"/>
          <p:cNvSpPr txBox="1">
            <a:spLocks noGrp="1"/>
          </p:cNvSpPr>
          <p:nvPr>
            <p:ph type="ctrTitle"/>
          </p:nvPr>
        </p:nvSpPr>
        <p:spPr>
          <a:xfrm>
            <a:off x="822960" y="569214"/>
            <a:ext cx="7543800" cy="2674500"/>
          </a:xfrm>
          <a:prstGeom prst="rect">
            <a:avLst/>
          </a:prstGeom>
          <a:noFill/>
          <a:ln>
            <a:noFill/>
          </a:ln>
        </p:spPr>
        <p:txBody>
          <a:bodyPr spcFirstLastPara="1" wrap="square" lIns="91425" tIns="91425" rIns="91425" bIns="91425" anchor="b" anchorCtr="0">
            <a:noAutofit/>
          </a:bodyPr>
          <a:lstStyle>
            <a:lvl1pPr marL="0" marR="0" lvl="0" indent="0" algn="l">
              <a:lnSpc>
                <a:spcPct val="85000"/>
              </a:lnSpc>
              <a:spcBef>
                <a:spcPts val="0"/>
              </a:spcBef>
              <a:spcAft>
                <a:spcPts val="0"/>
              </a:spcAft>
              <a:buClr>
                <a:srgbClr val="262626"/>
              </a:buClr>
              <a:buSzPts val="1400"/>
              <a:buFont typeface="Calibri"/>
              <a:buNone/>
              <a:defRPr sz="8000" b="0" i="0" u="none" strike="noStrike" cap="none">
                <a:solidFill>
                  <a:srgbClr val="262626"/>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04" name="Google Shape;204;p34"/>
          <p:cNvSpPr txBox="1">
            <a:spLocks noGrp="1"/>
          </p:cNvSpPr>
          <p:nvPr>
            <p:ph type="subTitle" idx="1"/>
          </p:nvPr>
        </p:nvSpPr>
        <p:spPr>
          <a:xfrm>
            <a:off x="825038" y="3341716"/>
            <a:ext cx="7543800" cy="857400"/>
          </a:xfrm>
          <a:prstGeom prst="rect">
            <a:avLst/>
          </a:prstGeom>
          <a:noFill/>
          <a:ln>
            <a:noFill/>
          </a:ln>
        </p:spPr>
        <p:txBody>
          <a:bodyPr spcFirstLastPara="1" wrap="square" lIns="91425" tIns="91425" rIns="91425" bIns="91425" anchor="t" anchorCtr="0">
            <a:noAutofit/>
          </a:bodyPr>
          <a:lstStyle>
            <a:lvl1pPr marL="0" marR="0" lvl="0" indent="0" algn="l">
              <a:lnSpc>
                <a:spcPct val="90000"/>
              </a:lnSpc>
              <a:spcBef>
                <a:spcPts val="1200"/>
              </a:spcBef>
              <a:spcAft>
                <a:spcPts val="0"/>
              </a:spcAft>
              <a:buClr>
                <a:schemeClr val="accent1"/>
              </a:buClr>
              <a:buSzPts val="2000"/>
              <a:buFont typeface="Calibri"/>
              <a:buNone/>
              <a:defRPr sz="2400" b="0" i="0" u="none" strike="noStrike" cap="none">
                <a:solidFill>
                  <a:schemeClr val="dk2"/>
                </a:solidFill>
                <a:latin typeface="Calibri"/>
                <a:ea typeface="Calibri"/>
                <a:cs typeface="Calibri"/>
                <a:sym typeface="Calibri"/>
              </a:defRPr>
            </a:lvl1pPr>
            <a:lvl2pPr marL="457200" marR="0" lvl="1" indent="0" algn="ctr">
              <a:lnSpc>
                <a:spcPct val="90000"/>
              </a:lnSpc>
              <a:spcBef>
                <a:spcPts val="200"/>
              </a:spcBef>
              <a:spcAft>
                <a:spcPts val="0"/>
              </a:spcAft>
              <a:buClr>
                <a:schemeClr val="accent1"/>
              </a:buClr>
              <a:buSzPts val="1800"/>
              <a:buFont typeface="Calibri"/>
              <a:buNone/>
              <a:defRPr sz="2400" b="0" i="0" u="none" strike="noStrike" cap="none">
                <a:solidFill>
                  <a:srgbClr val="3F3F3F"/>
                </a:solidFill>
                <a:latin typeface="Calibri"/>
                <a:ea typeface="Calibri"/>
                <a:cs typeface="Calibri"/>
                <a:sym typeface="Calibri"/>
              </a:defRPr>
            </a:lvl2pPr>
            <a:lvl3pPr marL="914400" marR="0" lvl="2" indent="0" algn="ctr">
              <a:lnSpc>
                <a:spcPct val="90000"/>
              </a:lnSpc>
              <a:spcBef>
                <a:spcPts val="400"/>
              </a:spcBef>
              <a:spcAft>
                <a:spcPts val="0"/>
              </a:spcAft>
              <a:buClr>
                <a:schemeClr val="accent1"/>
              </a:buClr>
              <a:buSzPts val="1400"/>
              <a:buFont typeface="Calibri"/>
              <a:buNone/>
              <a:defRPr sz="2400" b="0" i="0" u="none" strike="noStrike" cap="none">
                <a:solidFill>
                  <a:srgbClr val="3F3F3F"/>
                </a:solidFill>
                <a:latin typeface="Calibri"/>
                <a:ea typeface="Calibri"/>
                <a:cs typeface="Calibri"/>
                <a:sym typeface="Calibri"/>
              </a:defRPr>
            </a:lvl3pPr>
            <a:lvl4pPr marL="1371600" marR="0" lvl="3" indent="0" algn="ctr">
              <a:lnSpc>
                <a:spcPct val="90000"/>
              </a:lnSpc>
              <a:spcBef>
                <a:spcPts val="400"/>
              </a:spcBef>
              <a:spcAft>
                <a:spcPts val="0"/>
              </a:spcAft>
              <a:buClr>
                <a:schemeClr val="accent1"/>
              </a:buClr>
              <a:buSzPts val="1400"/>
              <a:buFont typeface="Calibri"/>
              <a:buNone/>
              <a:defRPr sz="2000" b="0" i="0" u="none" strike="noStrike" cap="none">
                <a:solidFill>
                  <a:srgbClr val="3F3F3F"/>
                </a:solidFill>
                <a:latin typeface="Calibri"/>
                <a:ea typeface="Calibri"/>
                <a:cs typeface="Calibri"/>
                <a:sym typeface="Calibri"/>
              </a:defRPr>
            </a:lvl4pPr>
            <a:lvl5pPr marL="1828800" marR="0" lvl="4" indent="0" algn="ctr">
              <a:lnSpc>
                <a:spcPct val="90000"/>
              </a:lnSpc>
              <a:spcBef>
                <a:spcPts val="400"/>
              </a:spcBef>
              <a:spcAft>
                <a:spcPts val="0"/>
              </a:spcAft>
              <a:buClr>
                <a:schemeClr val="accent1"/>
              </a:buClr>
              <a:buSzPts val="1400"/>
              <a:buFont typeface="Calibri"/>
              <a:buNone/>
              <a:defRPr sz="2000" b="0" i="0" u="none" strike="noStrike" cap="none">
                <a:solidFill>
                  <a:srgbClr val="3F3F3F"/>
                </a:solidFill>
                <a:latin typeface="Calibri"/>
                <a:ea typeface="Calibri"/>
                <a:cs typeface="Calibri"/>
                <a:sym typeface="Calibri"/>
              </a:defRPr>
            </a:lvl5pPr>
            <a:lvl6pPr marL="2286000" marR="0" lvl="5" indent="0" algn="ctr">
              <a:lnSpc>
                <a:spcPct val="90000"/>
              </a:lnSpc>
              <a:spcBef>
                <a:spcPts val="400"/>
              </a:spcBef>
              <a:spcAft>
                <a:spcPts val="0"/>
              </a:spcAft>
              <a:buClr>
                <a:schemeClr val="accent1"/>
              </a:buClr>
              <a:buSzPts val="1400"/>
              <a:buFont typeface="Calibri"/>
              <a:buNone/>
              <a:defRPr sz="2000" b="0" i="0" u="none" strike="noStrike" cap="none">
                <a:solidFill>
                  <a:srgbClr val="3F3F3F"/>
                </a:solidFill>
                <a:latin typeface="Calibri"/>
                <a:ea typeface="Calibri"/>
                <a:cs typeface="Calibri"/>
                <a:sym typeface="Calibri"/>
              </a:defRPr>
            </a:lvl6pPr>
            <a:lvl7pPr marL="2743200" marR="0" lvl="6" indent="0" algn="ctr">
              <a:lnSpc>
                <a:spcPct val="90000"/>
              </a:lnSpc>
              <a:spcBef>
                <a:spcPts val="400"/>
              </a:spcBef>
              <a:spcAft>
                <a:spcPts val="0"/>
              </a:spcAft>
              <a:buClr>
                <a:schemeClr val="accent1"/>
              </a:buClr>
              <a:buSzPts val="1400"/>
              <a:buFont typeface="Calibri"/>
              <a:buNone/>
              <a:defRPr sz="2000" b="0" i="0" u="none" strike="noStrike" cap="none">
                <a:solidFill>
                  <a:srgbClr val="3F3F3F"/>
                </a:solidFill>
                <a:latin typeface="Calibri"/>
                <a:ea typeface="Calibri"/>
                <a:cs typeface="Calibri"/>
                <a:sym typeface="Calibri"/>
              </a:defRPr>
            </a:lvl7pPr>
            <a:lvl8pPr marL="3200400" marR="0" lvl="7" indent="0" algn="ctr">
              <a:lnSpc>
                <a:spcPct val="90000"/>
              </a:lnSpc>
              <a:spcBef>
                <a:spcPts val="400"/>
              </a:spcBef>
              <a:spcAft>
                <a:spcPts val="0"/>
              </a:spcAft>
              <a:buClr>
                <a:schemeClr val="accent1"/>
              </a:buClr>
              <a:buSzPts val="1400"/>
              <a:buFont typeface="Calibri"/>
              <a:buNone/>
              <a:defRPr sz="2000" b="0" i="0" u="none" strike="noStrike" cap="none">
                <a:solidFill>
                  <a:srgbClr val="3F3F3F"/>
                </a:solidFill>
                <a:latin typeface="Calibri"/>
                <a:ea typeface="Calibri"/>
                <a:cs typeface="Calibri"/>
                <a:sym typeface="Calibri"/>
              </a:defRPr>
            </a:lvl8pPr>
            <a:lvl9pPr marL="3657600" marR="0" lvl="8" indent="0" algn="ctr">
              <a:lnSpc>
                <a:spcPct val="90000"/>
              </a:lnSpc>
              <a:spcBef>
                <a:spcPts val="400"/>
              </a:spcBef>
              <a:spcAft>
                <a:spcPts val="400"/>
              </a:spcAft>
              <a:buClr>
                <a:schemeClr val="accent1"/>
              </a:buClr>
              <a:buSzPts val="1400"/>
              <a:buFont typeface="Calibri"/>
              <a:buNone/>
              <a:defRPr sz="2000" b="0" i="0" u="none" strike="noStrike" cap="none">
                <a:solidFill>
                  <a:srgbClr val="3F3F3F"/>
                </a:solidFill>
                <a:latin typeface="Calibri"/>
                <a:ea typeface="Calibri"/>
                <a:cs typeface="Calibri"/>
                <a:sym typeface="Calibri"/>
              </a:defRPr>
            </a:lvl9pPr>
          </a:lstStyle>
          <a:p>
            <a:endParaRPr/>
          </a:p>
        </p:txBody>
      </p:sp>
      <p:sp>
        <p:nvSpPr>
          <p:cNvPr id="205" name="Google Shape;205;p34"/>
          <p:cNvSpPr txBox="1">
            <a:spLocks noGrp="1"/>
          </p:cNvSpPr>
          <p:nvPr>
            <p:ph type="dt" idx="10"/>
          </p:nvPr>
        </p:nvSpPr>
        <p:spPr>
          <a:xfrm>
            <a:off x="822961" y="4844839"/>
            <a:ext cx="1854300" cy="273900"/>
          </a:xfrm>
          <a:prstGeom prst="rect">
            <a:avLst/>
          </a:prstGeom>
          <a:noFill/>
          <a:ln>
            <a:noFill/>
          </a:ln>
        </p:spPr>
        <p:txBody>
          <a:bodyPr spcFirstLastPara="1" wrap="square" lIns="91425" tIns="91425" rIns="91425" bIns="91425" anchor="ctr" anchorCtr="0">
            <a:noAutofit/>
          </a:bodyPr>
          <a:lstStyle>
            <a:lvl1pPr marL="0" marR="0" lvl="0" indent="0" algn="l">
              <a:spcBef>
                <a:spcPts val="0"/>
              </a:spcBef>
              <a:spcAft>
                <a:spcPts val="0"/>
              </a:spcAft>
              <a:buSzPts val="1400"/>
              <a:buNone/>
              <a:defRPr sz="900">
                <a:solidFill>
                  <a:srgbClr val="FFFFFF"/>
                </a:solidFill>
                <a:latin typeface="Calibri"/>
                <a:ea typeface="Calibri"/>
                <a:cs typeface="Calibri"/>
                <a:sym typeface="Calibri"/>
              </a:defRPr>
            </a:lvl1pPr>
            <a:lvl2pPr marL="457200" marR="0" lvl="1"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6" name="Google Shape;206;p34"/>
          <p:cNvSpPr txBox="1">
            <a:spLocks noGrp="1"/>
          </p:cNvSpPr>
          <p:nvPr>
            <p:ph type="ftr" idx="11"/>
          </p:nvPr>
        </p:nvSpPr>
        <p:spPr>
          <a:xfrm>
            <a:off x="2764639" y="4844839"/>
            <a:ext cx="3617100" cy="273900"/>
          </a:xfrm>
          <a:prstGeom prst="rect">
            <a:avLst/>
          </a:prstGeom>
          <a:noFill/>
          <a:ln>
            <a:noFill/>
          </a:ln>
        </p:spPr>
        <p:txBody>
          <a:bodyPr spcFirstLastPara="1" wrap="square" lIns="91425" tIns="91425" rIns="91425" bIns="91425" anchor="ctr" anchorCtr="0">
            <a:noAutofit/>
          </a:bodyPr>
          <a:lstStyle>
            <a:lvl1pPr marL="0" marR="0" lvl="0" indent="0" algn="ctr">
              <a:spcBef>
                <a:spcPts val="0"/>
              </a:spcBef>
              <a:spcAft>
                <a:spcPts val="0"/>
              </a:spcAft>
              <a:buSzPts val="1400"/>
              <a:buNone/>
              <a:defRPr sz="900" cap="none">
                <a:solidFill>
                  <a:srgbClr val="FFFFFF"/>
                </a:solidFill>
                <a:latin typeface="Calibri"/>
                <a:ea typeface="Calibri"/>
                <a:cs typeface="Calibri"/>
                <a:sym typeface="Calibri"/>
              </a:defRPr>
            </a:lvl1pPr>
            <a:lvl2pPr marL="457200" marR="0" lvl="1"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7" name="Google Shape;207;p34"/>
          <p:cNvSpPr txBox="1">
            <a:spLocks noGrp="1"/>
          </p:cNvSpPr>
          <p:nvPr>
            <p:ph type="sldNum" idx="12"/>
          </p:nvPr>
        </p:nvSpPr>
        <p:spPr>
          <a:xfrm>
            <a:off x="7425344" y="4844839"/>
            <a:ext cx="984000" cy="2739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050">
                <a:solidFill>
                  <a:srgbClr val="FFFFFF"/>
                </a:solidFill>
                <a:latin typeface="Calibri"/>
                <a:ea typeface="Calibri"/>
                <a:cs typeface="Calibri"/>
                <a:sym typeface="Calibri"/>
              </a:defRPr>
            </a:lvl1pPr>
            <a:lvl2pPr marL="0" marR="0" lvl="1" indent="0" algn="r">
              <a:spcBef>
                <a:spcPts val="0"/>
              </a:spcBef>
              <a:buNone/>
              <a:defRPr sz="1050">
                <a:solidFill>
                  <a:srgbClr val="FFFFFF"/>
                </a:solidFill>
                <a:latin typeface="Calibri"/>
                <a:ea typeface="Calibri"/>
                <a:cs typeface="Calibri"/>
                <a:sym typeface="Calibri"/>
              </a:defRPr>
            </a:lvl2pPr>
            <a:lvl3pPr marL="0" marR="0" lvl="2" indent="0" algn="r">
              <a:spcBef>
                <a:spcPts val="0"/>
              </a:spcBef>
              <a:buNone/>
              <a:defRPr sz="1050">
                <a:solidFill>
                  <a:srgbClr val="FFFFFF"/>
                </a:solidFill>
                <a:latin typeface="Calibri"/>
                <a:ea typeface="Calibri"/>
                <a:cs typeface="Calibri"/>
                <a:sym typeface="Calibri"/>
              </a:defRPr>
            </a:lvl3pPr>
            <a:lvl4pPr marL="0" marR="0" lvl="3" indent="0" algn="r">
              <a:spcBef>
                <a:spcPts val="0"/>
              </a:spcBef>
              <a:buNone/>
              <a:defRPr sz="1050">
                <a:solidFill>
                  <a:srgbClr val="FFFFFF"/>
                </a:solidFill>
                <a:latin typeface="Calibri"/>
                <a:ea typeface="Calibri"/>
                <a:cs typeface="Calibri"/>
                <a:sym typeface="Calibri"/>
              </a:defRPr>
            </a:lvl4pPr>
            <a:lvl5pPr marL="0" marR="0" lvl="4" indent="0" algn="r">
              <a:spcBef>
                <a:spcPts val="0"/>
              </a:spcBef>
              <a:buNone/>
              <a:defRPr sz="1050">
                <a:solidFill>
                  <a:srgbClr val="FFFFFF"/>
                </a:solidFill>
                <a:latin typeface="Calibri"/>
                <a:ea typeface="Calibri"/>
                <a:cs typeface="Calibri"/>
                <a:sym typeface="Calibri"/>
              </a:defRPr>
            </a:lvl5pPr>
            <a:lvl6pPr marL="0" marR="0" lvl="5" indent="0" algn="r">
              <a:spcBef>
                <a:spcPts val="0"/>
              </a:spcBef>
              <a:buNone/>
              <a:defRPr sz="1050">
                <a:solidFill>
                  <a:srgbClr val="FFFFFF"/>
                </a:solidFill>
                <a:latin typeface="Calibri"/>
                <a:ea typeface="Calibri"/>
                <a:cs typeface="Calibri"/>
                <a:sym typeface="Calibri"/>
              </a:defRPr>
            </a:lvl6pPr>
            <a:lvl7pPr marL="0" marR="0" lvl="6" indent="0" algn="r">
              <a:spcBef>
                <a:spcPts val="0"/>
              </a:spcBef>
              <a:buNone/>
              <a:defRPr sz="1050">
                <a:solidFill>
                  <a:srgbClr val="FFFFFF"/>
                </a:solidFill>
                <a:latin typeface="Calibri"/>
                <a:ea typeface="Calibri"/>
                <a:cs typeface="Calibri"/>
                <a:sym typeface="Calibri"/>
              </a:defRPr>
            </a:lvl7pPr>
            <a:lvl8pPr marL="0" marR="0" lvl="7" indent="0" algn="r">
              <a:spcBef>
                <a:spcPts val="0"/>
              </a:spcBef>
              <a:buNone/>
              <a:defRPr sz="1050">
                <a:solidFill>
                  <a:srgbClr val="FFFFFF"/>
                </a:solidFill>
                <a:latin typeface="Calibri"/>
                <a:ea typeface="Calibri"/>
                <a:cs typeface="Calibri"/>
                <a:sym typeface="Calibri"/>
              </a:defRPr>
            </a:lvl8pPr>
            <a:lvl9pPr marL="0" marR="0" lvl="8" indent="0" algn="r">
              <a:spcBef>
                <a:spcPts val="0"/>
              </a:spcBef>
              <a:buNone/>
              <a:defRPr sz="1050">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208" name="Google Shape;208;p34"/>
          <p:cNvPicPr preferRelativeResize="0"/>
          <p:nvPr/>
        </p:nvPicPr>
        <p:blipFill rotWithShape="1">
          <a:blip r:embed="rId2">
            <a:alphaModFix/>
          </a:blip>
          <a:srcRect/>
          <a:stretch/>
        </p:blipFill>
        <p:spPr>
          <a:xfrm>
            <a:off x="291998" y="148035"/>
            <a:ext cx="2730600" cy="659400"/>
          </a:xfrm>
          <a:prstGeom prst="rect">
            <a:avLst/>
          </a:prstGeom>
          <a:noFill/>
          <a:ln>
            <a:noFill/>
          </a:ln>
        </p:spPr>
      </p:pic>
      <p:cxnSp>
        <p:nvCxnSpPr>
          <p:cNvPr id="209" name="Google Shape;209;p34"/>
          <p:cNvCxnSpPr/>
          <p:nvPr/>
        </p:nvCxnSpPr>
        <p:spPr>
          <a:xfrm>
            <a:off x="0" y="876302"/>
            <a:ext cx="9144000" cy="0"/>
          </a:xfrm>
          <a:prstGeom prst="straightConnector1">
            <a:avLst/>
          </a:prstGeom>
          <a:noFill/>
          <a:ln w="38100" cap="flat" cmpd="sng">
            <a:solidFill>
              <a:srgbClr val="6851A3"/>
            </a:solidFill>
            <a:prstDash val="solid"/>
            <a:round/>
            <a:headEnd type="none" w="sm" len="sm"/>
            <a:tailEnd type="none" w="sm" len="sm"/>
          </a:ln>
        </p:spPr>
      </p:cxnSp>
      <p:sp>
        <p:nvSpPr>
          <p:cNvPr id="210" name="Google Shape;210;p34"/>
          <p:cNvSpPr/>
          <p:nvPr/>
        </p:nvSpPr>
        <p:spPr>
          <a:xfrm>
            <a:off x="1075267" y="148035"/>
            <a:ext cx="2057400" cy="669000"/>
          </a:xfrm>
          <a:prstGeom prst="rect">
            <a:avLst/>
          </a:prstGeom>
          <a:solidFill>
            <a:srgbClr val="DED9E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11" name="Google Shape;211;p34"/>
          <p:cNvPicPr preferRelativeResize="0"/>
          <p:nvPr/>
        </p:nvPicPr>
        <p:blipFill rotWithShape="1">
          <a:blip r:embed="rId2">
            <a:alphaModFix/>
          </a:blip>
          <a:srcRect/>
          <a:stretch/>
        </p:blipFill>
        <p:spPr>
          <a:xfrm>
            <a:off x="291998" y="148035"/>
            <a:ext cx="2730600" cy="659400"/>
          </a:xfrm>
          <a:prstGeom prst="rect">
            <a:avLst/>
          </a:prstGeom>
          <a:noFill/>
          <a:ln>
            <a:noFill/>
          </a:ln>
        </p:spPr>
      </p:pic>
      <p:cxnSp>
        <p:nvCxnSpPr>
          <p:cNvPr id="212" name="Google Shape;212;p34"/>
          <p:cNvCxnSpPr/>
          <p:nvPr/>
        </p:nvCxnSpPr>
        <p:spPr>
          <a:xfrm>
            <a:off x="0" y="876302"/>
            <a:ext cx="9144000" cy="0"/>
          </a:xfrm>
          <a:prstGeom prst="straightConnector1">
            <a:avLst/>
          </a:prstGeom>
          <a:noFill/>
          <a:ln w="38100" cap="flat" cmpd="sng">
            <a:solidFill>
              <a:srgbClr val="6851A3"/>
            </a:solidFill>
            <a:prstDash val="solid"/>
            <a:round/>
            <a:headEnd type="none" w="sm" len="sm"/>
            <a:tailEnd type="none" w="sm" len="sm"/>
          </a:ln>
        </p:spPr>
      </p:cxnSp>
      <p:sp>
        <p:nvSpPr>
          <p:cNvPr id="213" name="Google Shape;213;p34"/>
          <p:cNvSpPr/>
          <p:nvPr/>
        </p:nvSpPr>
        <p:spPr>
          <a:xfrm>
            <a:off x="1075267" y="148035"/>
            <a:ext cx="2057400" cy="669000"/>
          </a:xfrm>
          <a:prstGeom prst="rect">
            <a:avLst/>
          </a:prstGeom>
          <a:solidFill>
            <a:srgbClr val="D9C2E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14"/>
        <p:cNvGrpSpPr/>
        <p:nvPr/>
      </p:nvGrpSpPr>
      <p:grpSpPr>
        <a:xfrm>
          <a:off x="0" y="0"/>
          <a:ext cx="0" cy="0"/>
          <a:chOff x="0" y="0"/>
          <a:chExt cx="0" cy="0"/>
        </a:xfrm>
      </p:grpSpPr>
      <p:sp>
        <p:nvSpPr>
          <p:cNvPr id="215" name="Google Shape;215;p35"/>
          <p:cNvSpPr txBox="1">
            <a:spLocks noGrp="1"/>
          </p:cNvSpPr>
          <p:nvPr>
            <p:ph type="title"/>
          </p:nvPr>
        </p:nvSpPr>
        <p:spPr>
          <a:xfrm>
            <a:off x="822960" y="214953"/>
            <a:ext cx="7543800" cy="1088100"/>
          </a:xfrm>
          <a:prstGeom prst="rect">
            <a:avLst/>
          </a:prstGeom>
          <a:noFill/>
          <a:ln>
            <a:noFill/>
          </a:ln>
        </p:spPr>
        <p:txBody>
          <a:bodyPr spcFirstLastPara="1" wrap="square" lIns="91425" tIns="91425" rIns="91425" bIns="91425" anchor="b" anchorCtr="0">
            <a:noAutofit/>
          </a:bodyPr>
          <a:lstStyle>
            <a:lvl1pPr marL="0" marR="0" lvl="0" indent="0" algn="l">
              <a:lnSpc>
                <a:spcPct val="85000"/>
              </a:lnSpc>
              <a:spcBef>
                <a:spcPts val="0"/>
              </a:spcBef>
              <a:spcAft>
                <a:spcPts val="0"/>
              </a:spcAft>
              <a:buClr>
                <a:srgbClr val="3F3F3F"/>
              </a:buClr>
              <a:buSzPts val="1400"/>
              <a:buFont typeface="Calibri"/>
              <a:buNone/>
              <a:defRPr sz="4800" b="0" i="0" u="none" strike="noStrike" cap="none">
                <a:solidFill>
                  <a:srgbClr val="3F3F3F"/>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16" name="Google Shape;216;p35"/>
          <p:cNvSpPr txBox="1">
            <a:spLocks noGrp="1"/>
          </p:cNvSpPr>
          <p:nvPr>
            <p:ph type="body" idx="1"/>
          </p:nvPr>
        </p:nvSpPr>
        <p:spPr>
          <a:xfrm>
            <a:off x="822960" y="1384300"/>
            <a:ext cx="3703200" cy="3017400"/>
          </a:xfrm>
          <a:prstGeom prst="rect">
            <a:avLst/>
          </a:prstGeom>
          <a:noFill/>
          <a:ln>
            <a:noFill/>
          </a:ln>
        </p:spPr>
        <p:txBody>
          <a:bodyPr spcFirstLastPara="1" wrap="square" lIns="91425" tIns="91425" rIns="91425" bIns="91425" anchor="t" anchorCtr="0">
            <a:noAutofit/>
          </a:bodyPr>
          <a:lstStyle>
            <a:lvl1pPr marL="457200" marR="0" lvl="0" indent="-355600" algn="l">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217" name="Google Shape;217;p35"/>
          <p:cNvSpPr txBox="1">
            <a:spLocks noGrp="1"/>
          </p:cNvSpPr>
          <p:nvPr>
            <p:ph type="body" idx="2"/>
          </p:nvPr>
        </p:nvSpPr>
        <p:spPr>
          <a:xfrm>
            <a:off x="4663440" y="1384302"/>
            <a:ext cx="3703200" cy="3017400"/>
          </a:xfrm>
          <a:prstGeom prst="rect">
            <a:avLst/>
          </a:prstGeom>
          <a:noFill/>
          <a:ln>
            <a:noFill/>
          </a:ln>
        </p:spPr>
        <p:txBody>
          <a:bodyPr spcFirstLastPara="1" wrap="square" lIns="91425" tIns="91425" rIns="91425" bIns="91425" anchor="t" anchorCtr="0">
            <a:noAutofit/>
          </a:bodyPr>
          <a:lstStyle>
            <a:lvl1pPr marL="457200" marR="0" lvl="0" indent="-355600" algn="l">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218" name="Google Shape;218;p35"/>
          <p:cNvSpPr txBox="1">
            <a:spLocks noGrp="1"/>
          </p:cNvSpPr>
          <p:nvPr>
            <p:ph type="dt" idx="10"/>
          </p:nvPr>
        </p:nvSpPr>
        <p:spPr>
          <a:xfrm>
            <a:off x="822961" y="4844839"/>
            <a:ext cx="1854300" cy="273900"/>
          </a:xfrm>
          <a:prstGeom prst="rect">
            <a:avLst/>
          </a:prstGeom>
          <a:noFill/>
          <a:ln>
            <a:noFill/>
          </a:ln>
        </p:spPr>
        <p:txBody>
          <a:bodyPr spcFirstLastPara="1" wrap="square" lIns="91425" tIns="91425" rIns="91425" bIns="91425" anchor="ctr" anchorCtr="0">
            <a:noAutofit/>
          </a:bodyPr>
          <a:lstStyle>
            <a:lvl1pPr marL="0" marR="0" lvl="0" indent="0" algn="l">
              <a:spcBef>
                <a:spcPts val="0"/>
              </a:spcBef>
              <a:spcAft>
                <a:spcPts val="0"/>
              </a:spcAft>
              <a:buSzPts val="1400"/>
              <a:buNone/>
              <a:defRPr sz="900">
                <a:solidFill>
                  <a:srgbClr val="FFFFFF"/>
                </a:solidFill>
                <a:latin typeface="Calibri"/>
                <a:ea typeface="Calibri"/>
                <a:cs typeface="Calibri"/>
                <a:sym typeface="Calibri"/>
              </a:defRPr>
            </a:lvl1pPr>
            <a:lvl2pPr marL="457200" marR="0" lvl="1"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19" name="Google Shape;219;p35"/>
          <p:cNvSpPr txBox="1">
            <a:spLocks noGrp="1"/>
          </p:cNvSpPr>
          <p:nvPr>
            <p:ph type="ftr" idx="11"/>
          </p:nvPr>
        </p:nvSpPr>
        <p:spPr>
          <a:xfrm>
            <a:off x="2764639" y="4844839"/>
            <a:ext cx="3617100" cy="273900"/>
          </a:xfrm>
          <a:prstGeom prst="rect">
            <a:avLst/>
          </a:prstGeom>
          <a:noFill/>
          <a:ln>
            <a:noFill/>
          </a:ln>
        </p:spPr>
        <p:txBody>
          <a:bodyPr spcFirstLastPara="1" wrap="square" lIns="91425" tIns="91425" rIns="91425" bIns="91425" anchor="ctr" anchorCtr="0">
            <a:noAutofit/>
          </a:bodyPr>
          <a:lstStyle>
            <a:lvl1pPr marL="0" marR="0" lvl="0" indent="0" algn="ctr">
              <a:spcBef>
                <a:spcPts val="0"/>
              </a:spcBef>
              <a:spcAft>
                <a:spcPts val="0"/>
              </a:spcAft>
              <a:buSzPts val="1400"/>
              <a:buNone/>
              <a:defRPr sz="900" cap="none">
                <a:solidFill>
                  <a:srgbClr val="FFFFFF"/>
                </a:solidFill>
                <a:latin typeface="Calibri"/>
                <a:ea typeface="Calibri"/>
                <a:cs typeface="Calibri"/>
                <a:sym typeface="Calibri"/>
              </a:defRPr>
            </a:lvl1pPr>
            <a:lvl2pPr marL="457200" marR="0" lvl="1"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20" name="Google Shape;220;p35"/>
          <p:cNvSpPr txBox="1">
            <a:spLocks noGrp="1"/>
          </p:cNvSpPr>
          <p:nvPr>
            <p:ph type="sldNum" idx="12"/>
          </p:nvPr>
        </p:nvSpPr>
        <p:spPr>
          <a:xfrm>
            <a:off x="7425344" y="4844839"/>
            <a:ext cx="984000" cy="2739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050">
                <a:solidFill>
                  <a:srgbClr val="FFFFFF"/>
                </a:solidFill>
                <a:latin typeface="Calibri"/>
                <a:ea typeface="Calibri"/>
                <a:cs typeface="Calibri"/>
                <a:sym typeface="Calibri"/>
              </a:defRPr>
            </a:lvl1pPr>
            <a:lvl2pPr marL="0" marR="0" lvl="1" indent="0" algn="r">
              <a:spcBef>
                <a:spcPts val="0"/>
              </a:spcBef>
              <a:buNone/>
              <a:defRPr sz="1050">
                <a:solidFill>
                  <a:srgbClr val="FFFFFF"/>
                </a:solidFill>
                <a:latin typeface="Calibri"/>
                <a:ea typeface="Calibri"/>
                <a:cs typeface="Calibri"/>
                <a:sym typeface="Calibri"/>
              </a:defRPr>
            </a:lvl2pPr>
            <a:lvl3pPr marL="0" marR="0" lvl="2" indent="0" algn="r">
              <a:spcBef>
                <a:spcPts val="0"/>
              </a:spcBef>
              <a:buNone/>
              <a:defRPr sz="1050">
                <a:solidFill>
                  <a:srgbClr val="FFFFFF"/>
                </a:solidFill>
                <a:latin typeface="Calibri"/>
                <a:ea typeface="Calibri"/>
                <a:cs typeface="Calibri"/>
                <a:sym typeface="Calibri"/>
              </a:defRPr>
            </a:lvl3pPr>
            <a:lvl4pPr marL="0" marR="0" lvl="3" indent="0" algn="r">
              <a:spcBef>
                <a:spcPts val="0"/>
              </a:spcBef>
              <a:buNone/>
              <a:defRPr sz="1050">
                <a:solidFill>
                  <a:srgbClr val="FFFFFF"/>
                </a:solidFill>
                <a:latin typeface="Calibri"/>
                <a:ea typeface="Calibri"/>
                <a:cs typeface="Calibri"/>
                <a:sym typeface="Calibri"/>
              </a:defRPr>
            </a:lvl4pPr>
            <a:lvl5pPr marL="0" marR="0" lvl="4" indent="0" algn="r">
              <a:spcBef>
                <a:spcPts val="0"/>
              </a:spcBef>
              <a:buNone/>
              <a:defRPr sz="1050">
                <a:solidFill>
                  <a:srgbClr val="FFFFFF"/>
                </a:solidFill>
                <a:latin typeface="Calibri"/>
                <a:ea typeface="Calibri"/>
                <a:cs typeface="Calibri"/>
                <a:sym typeface="Calibri"/>
              </a:defRPr>
            </a:lvl5pPr>
            <a:lvl6pPr marL="0" marR="0" lvl="5" indent="0" algn="r">
              <a:spcBef>
                <a:spcPts val="0"/>
              </a:spcBef>
              <a:buNone/>
              <a:defRPr sz="1050">
                <a:solidFill>
                  <a:srgbClr val="FFFFFF"/>
                </a:solidFill>
                <a:latin typeface="Calibri"/>
                <a:ea typeface="Calibri"/>
                <a:cs typeface="Calibri"/>
                <a:sym typeface="Calibri"/>
              </a:defRPr>
            </a:lvl6pPr>
            <a:lvl7pPr marL="0" marR="0" lvl="6" indent="0" algn="r">
              <a:spcBef>
                <a:spcPts val="0"/>
              </a:spcBef>
              <a:buNone/>
              <a:defRPr sz="1050">
                <a:solidFill>
                  <a:srgbClr val="FFFFFF"/>
                </a:solidFill>
                <a:latin typeface="Calibri"/>
                <a:ea typeface="Calibri"/>
                <a:cs typeface="Calibri"/>
                <a:sym typeface="Calibri"/>
              </a:defRPr>
            </a:lvl7pPr>
            <a:lvl8pPr marL="0" marR="0" lvl="7" indent="0" algn="r">
              <a:spcBef>
                <a:spcPts val="0"/>
              </a:spcBef>
              <a:buNone/>
              <a:defRPr sz="1050">
                <a:solidFill>
                  <a:srgbClr val="FFFFFF"/>
                </a:solidFill>
                <a:latin typeface="Calibri"/>
                <a:ea typeface="Calibri"/>
                <a:cs typeface="Calibri"/>
                <a:sym typeface="Calibri"/>
              </a:defRPr>
            </a:lvl8pPr>
            <a:lvl9pPr marL="0" marR="0" lvl="8" indent="0" algn="r">
              <a:spcBef>
                <a:spcPts val="0"/>
              </a:spcBef>
              <a:buNone/>
              <a:defRPr sz="1050">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21"/>
        <p:cNvGrpSpPr/>
        <p:nvPr/>
      </p:nvGrpSpPr>
      <p:grpSpPr>
        <a:xfrm>
          <a:off x="0" y="0"/>
          <a:ext cx="0" cy="0"/>
          <a:chOff x="0" y="0"/>
          <a:chExt cx="0" cy="0"/>
        </a:xfrm>
      </p:grpSpPr>
      <p:sp>
        <p:nvSpPr>
          <p:cNvPr id="222" name="Google Shape;222;p36"/>
          <p:cNvSpPr txBox="1">
            <a:spLocks noGrp="1"/>
          </p:cNvSpPr>
          <p:nvPr>
            <p:ph type="title"/>
          </p:nvPr>
        </p:nvSpPr>
        <p:spPr>
          <a:xfrm>
            <a:off x="822960" y="214953"/>
            <a:ext cx="7543800" cy="1088100"/>
          </a:xfrm>
          <a:prstGeom prst="rect">
            <a:avLst/>
          </a:prstGeom>
          <a:noFill/>
          <a:ln>
            <a:noFill/>
          </a:ln>
        </p:spPr>
        <p:txBody>
          <a:bodyPr spcFirstLastPara="1" wrap="square" lIns="91425" tIns="91425" rIns="91425" bIns="91425" anchor="b" anchorCtr="0">
            <a:noAutofit/>
          </a:bodyPr>
          <a:lstStyle>
            <a:lvl1pPr marL="0" marR="0" lvl="0" indent="0" algn="l">
              <a:lnSpc>
                <a:spcPct val="85000"/>
              </a:lnSpc>
              <a:spcBef>
                <a:spcPts val="0"/>
              </a:spcBef>
              <a:spcAft>
                <a:spcPts val="0"/>
              </a:spcAft>
              <a:buClr>
                <a:srgbClr val="3F3F3F"/>
              </a:buClr>
              <a:buSzPts val="1400"/>
              <a:buFont typeface="Calibri"/>
              <a:buNone/>
              <a:defRPr sz="4800" b="0" i="0" u="none" strike="noStrike" cap="none">
                <a:solidFill>
                  <a:srgbClr val="3F3F3F"/>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23" name="Google Shape;223;p36"/>
          <p:cNvSpPr txBox="1">
            <a:spLocks noGrp="1"/>
          </p:cNvSpPr>
          <p:nvPr>
            <p:ph type="body" idx="1"/>
          </p:nvPr>
        </p:nvSpPr>
        <p:spPr>
          <a:xfrm>
            <a:off x="822960" y="1384539"/>
            <a:ext cx="3703200" cy="552300"/>
          </a:xfrm>
          <a:prstGeom prst="rect">
            <a:avLst/>
          </a:prstGeom>
          <a:noFill/>
          <a:ln>
            <a:noFill/>
          </a:ln>
        </p:spPr>
        <p:txBody>
          <a:bodyPr spcFirstLastPara="1" wrap="square" lIns="91425" tIns="91425" rIns="91425" bIns="91425" anchor="ctr" anchorCtr="0">
            <a:noAutofit/>
          </a:bodyPr>
          <a:lstStyle>
            <a:lvl1pPr marL="457200" marR="0" lvl="0" indent="-228600" algn="l">
              <a:lnSpc>
                <a:spcPct val="90000"/>
              </a:lnSpc>
              <a:spcBef>
                <a:spcPts val="1200"/>
              </a:spcBef>
              <a:spcAft>
                <a:spcPts val="0"/>
              </a:spcAft>
              <a:buClr>
                <a:schemeClr val="accent1"/>
              </a:buClr>
              <a:buSzPts val="2000"/>
              <a:buFont typeface="Calibri"/>
              <a:buNone/>
              <a:defRPr sz="2000" b="0" i="0" u="none" strike="noStrike" cap="none">
                <a:solidFill>
                  <a:schemeClr val="dk2"/>
                </a:solidFill>
                <a:latin typeface="Calibri"/>
                <a:ea typeface="Calibri"/>
                <a:cs typeface="Calibri"/>
                <a:sym typeface="Calibri"/>
              </a:defRPr>
            </a:lvl1pPr>
            <a:lvl2pPr marL="914400" marR="0" lvl="1" indent="-228600" algn="l">
              <a:lnSpc>
                <a:spcPct val="90000"/>
              </a:lnSpc>
              <a:spcBef>
                <a:spcPts val="200"/>
              </a:spcBef>
              <a:spcAft>
                <a:spcPts val="0"/>
              </a:spcAft>
              <a:buClr>
                <a:schemeClr val="accent1"/>
              </a:buClr>
              <a:buSzPts val="1800"/>
              <a:buFont typeface="Calibri"/>
              <a:buNone/>
              <a:defRPr sz="2000" b="1" i="0" u="none" strike="noStrike" cap="none">
                <a:solidFill>
                  <a:srgbClr val="3F3F3F"/>
                </a:solidFill>
                <a:latin typeface="Calibri"/>
                <a:ea typeface="Calibri"/>
                <a:cs typeface="Calibri"/>
                <a:sym typeface="Calibri"/>
              </a:defRPr>
            </a:lvl2pPr>
            <a:lvl3pPr marL="1371600" marR="0" lvl="2" indent="-228600" algn="l">
              <a:lnSpc>
                <a:spcPct val="90000"/>
              </a:lnSpc>
              <a:spcBef>
                <a:spcPts val="400"/>
              </a:spcBef>
              <a:spcAft>
                <a:spcPts val="0"/>
              </a:spcAft>
              <a:buClr>
                <a:schemeClr val="accent1"/>
              </a:buClr>
              <a:buSzPts val="1400"/>
              <a:buFont typeface="Calibri"/>
              <a:buNone/>
              <a:defRPr sz="1800" b="1" i="0" u="none" strike="noStrike" cap="none">
                <a:solidFill>
                  <a:srgbClr val="3F3F3F"/>
                </a:solidFill>
                <a:latin typeface="Calibri"/>
                <a:ea typeface="Calibri"/>
                <a:cs typeface="Calibri"/>
                <a:sym typeface="Calibri"/>
              </a:defRPr>
            </a:lvl3pPr>
            <a:lvl4pPr marL="1828800" marR="0" lvl="3" indent="-228600" algn="l">
              <a:lnSpc>
                <a:spcPct val="90000"/>
              </a:lnSpc>
              <a:spcBef>
                <a:spcPts val="400"/>
              </a:spcBef>
              <a:spcAft>
                <a:spcPts val="0"/>
              </a:spcAft>
              <a:buClr>
                <a:schemeClr val="accent1"/>
              </a:buClr>
              <a:buSzPts val="1400"/>
              <a:buFont typeface="Calibri"/>
              <a:buNone/>
              <a:defRPr sz="1600" b="1" i="0" u="none" strike="noStrike" cap="none">
                <a:solidFill>
                  <a:srgbClr val="3F3F3F"/>
                </a:solidFill>
                <a:latin typeface="Calibri"/>
                <a:ea typeface="Calibri"/>
                <a:cs typeface="Calibri"/>
                <a:sym typeface="Calibri"/>
              </a:defRPr>
            </a:lvl4pPr>
            <a:lvl5pPr marL="2286000" marR="0" lvl="4" indent="-228600" algn="l">
              <a:lnSpc>
                <a:spcPct val="90000"/>
              </a:lnSpc>
              <a:spcBef>
                <a:spcPts val="400"/>
              </a:spcBef>
              <a:spcAft>
                <a:spcPts val="0"/>
              </a:spcAft>
              <a:buClr>
                <a:schemeClr val="accent1"/>
              </a:buClr>
              <a:buSzPts val="1400"/>
              <a:buFont typeface="Calibri"/>
              <a:buNone/>
              <a:defRPr sz="1600" b="1" i="0" u="none" strike="noStrike" cap="none">
                <a:solidFill>
                  <a:srgbClr val="3F3F3F"/>
                </a:solidFill>
                <a:latin typeface="Calibri"/>
                <a:ea typeface="Calibri"/>
                <a:cs typeface="Calibri"/>
                <a:sym typeface="Calibri"/>
              </a:defRPr>
            </a:lvl5pPr>
            <a:lvl6pPr marL="2743200" marR="0" lvl="5" indent="-228600" algn="l">
              <a:lnSpc>
                <a:spcPct val="90000"/>
              </a:lnSpc>
              <a:spcBef>
                <a:spcPts val="400"/>
              </a:spcBef>
              <a:spcAft>
                <a:spcPts val="0"/>
              </a:spcAft>
              <a:buClr>
                <a:schemeClr val="accent1"/>
              </a:buClr>
              <a:buSzPts val="1400"/>
              <a:buFont typeface="Calibri"/>
              <a:buNone/>
              <a:defRPr sz="1600" b="1" i="0" u="none" strike="noStrike" cap="none">
                <a:solidFill>
                  <a:srgbClr val="3F3F3F"/>
                </a:solidFill>
                <a:latin typeface="Calibri"/>
                <a:ea typeface="Calibri"/>
                <a:cs typeface="Calibri"/>
                <a:sym typeface="Calibri"/>
              </a:defRPr>
            </a:lvl6pPr>
            <a:lvl7pPr marL="3200400" marR="0" lvl="6" indent="-228600" algn="l">
              <a:lnSpc>
                <a:spcPct val="90000"/>
              </a:lnSpc>
              <a:spcBef>
                <a:spcPts val="400"/>
              </a:spcBef>
              <a:spcAft>
                <a:spcPts val="0"/>
              </a:spcAft>
              <a:buClr>
                <a:schemeClr val="accent1"/>
              </a:buClr>
              <a:buSzPts val="1400"/>
              <a:buFont typeface="Calibri"/>
              <a:buNone/>
              <a:defRPr sz="1600" b="1" i="0" u="none" strike="noStrike" cap="none">
                <a:solidFill>
                  <a:srgbClr val="3F3F3F"/>
                </a:solidFill>
                <a:latin typeface="Calibri"/>
                <a:ea typeface="Calibri"/>
                <a:cs typeface="Calibri"/>
                <a:sym typeface="Calibri"/>
              </a:defRPr>
            </a:lvl7pPr>
            <a:lvl8pPr marL="3657600" marR="0" lvl="7" indent="-228600" algn="l">
              <a:lnSpc>
                <a:spcPct val="90000"/>
              </a:lnSpc>
              <a:spcBef>
                <a:spcPts val="400"/>
              </a:spcBef>
              <a:spcAft>
                <a:spcPts val="0"/>
              </a:spcAft>
              <a:buClr>
                <a:schemeClr val="accent1"/>
              </a:buClr>
              <a:buSzPts val="1400"/>
              <a:buFont typeface="Calibri"/>
              <a:buNone/>
              <a:defRPr sz="1600" b="1" i="0" u="none" strike="noStrike" cap="none">
                <a:solidFill>
                  <a:srgbClr val="3F3F3F"/>
                </a:solidFill>
                <a:latin typeface="Calibri"/>
                <a:ea typeface="Calibri"/>
                <a:cs typeface="Calibri"/>
                <a:sym typeface="Calibri"/>
              </a:defRPr>
            </a:lvl8pPr>
            <a:lvl9pPr marL="4114800" marR="0" lvl="8" indent="-228600" algn="l">
              <a:lnSpc>
                <a:spcPct val="90000"/>
              </a:lnSpc>
              <a:spcBef>
                <a:spcPts val="400"/>
              </a:spcBef>
              <a:spcAft>
                <a:spcPts val="400"/>
              </a:spcAft>
              <a:buClr>
                <a:schemeClr val="accent1"/>
              </a:buClr>
              <a:buSzPts val="1400"/>
              <a:buFont typeface="Calibri"/>
              <a:buNone/>
              <a:defRPr sz="1600" b="1" i="0" u="none" strike="noStrike" cap="none">
                <a:solidFill>
                  <a:srgbClr val="3F3F3F"/>
                </a:solidFill>
                <a:latin typeface="Calibri"/>
                <a:ea typeface="Calibri"/>
                <a:cs typeface="Calibri"/>
                <a:sym typeface="Calibri"/>
              </a:defRPr>
            </a:lvl9pPr>
          </a:lstStyle>
          <a:p>
            <a:endParaRPr/>
          </a:p>
        </p:txBody>
      </p:sp>
      <p:sp>
        <p:nvSpPr>
          <p:cNvPr id="224" name="Google Shape;224;p36"/>
          <p:cNvSpPr txBox="1">
            <a:spLocks noGrp="1"/>
          </p:cNvSpPr>
          <p:nvPr>
            <p:ph type="body" idx="2"/>
          </p:nvPr>
        </p:nvSpPr>
        <p:spPr>
          <a:xfrm>
            <a:off x="822960" y="1936750"/>
            <a:ext cx="3703200" cy="2465100"/>
          </a:xfrm>
          <a:prstGeom prst="rect">
            <a:avLst/>
          </a:prstGeom>
          <a:noFill/>
          <a:ln>
            <a:noFill/>
          </a:ln>
        </p:spPr>
        <p:txBody>
          <a:bodyPr spcFirstLastPara="1" wrap="square" lIns="91425" tIns="91425" rIns="91425" bIns="91425" anchor="t" anchorCtr="0">
            <a:noAutofit/>
          </a:bodyPr>
          <a:lstStyle>
            <a:lvl1pPr marL="457200" marR="0" lvl="0" indent="-355600" algn="l">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225" name="Google Shape;225;p36"/>
          <p:cNvSpPr txBox="1">
            <a:spLocks noGrp="1"/>
          </p:cNvSpPr>
          <p:nvPr>
            <p:ph type="body" idx="3"/>
          </p:nvPr>
        </p:nvSpPr>
        <p:spPr>
          <a:xfrm>
            <a:off x="4663440" y="1384539"/>
            <a:ext cx="3703200" cy="552300"/>
          </a:xfrm>
          <a:prstGeom prst="rect">
            <a:avLst/>
          </a:prstGeom>
          <a:noFill/>
          <a:ln>
            <a:noFill/>
          </a:ln>
        </p:spPr>
        <p:txBody>
          <a:bodyPr spcFirstLastPara="1" wrap="square" lIns="91425" tIns="91425" rIns="91425" bIns="91425" anchor="ctr" anchorCtr="0">
            <a:noAutofit/>
          </a:bodyPr>
          <a:lstStyle>
            <a:lvl1pPr marL="457200" marR="0" lvl="0" indent="-228600" algn="l">
              <a:lnSpc>
                <a:spcPct val="90000"/>
              </a:lnSpc>
              <a:spcBef>
                <a:spcPts val="1200"/>
              </a:spcBef>
              <a:spcAft>
                <a:spcPts val="0"/>
              </a:spcAft>
              <a:buClr>
                <a:schemeClr val="accent1"/>
              </a:buClr>
              <a:buSzPts val="2000"/>
              <a:buFont typeface="Calibri"/>
              <a:buNone/>
              <a:defRPr sz="2000" b="0" i="0" u="none" strike="noStrike" cap="none">
                <a:solidFill>
                  <a:schemeClr val="dk2"/>
                </a:solidFill>
                <a:latin typeface="Calibri"/>
                <a:ea typeface="Calibri"/>
                <a:cs typeface="Calibri"/>
                <a:sym typeface="Calibri"/>
              </a:defRPr>
            </a:lvl1pPr>
            <a:lvl2pPr marL="914400" marR="0" lvl="1" indent="-228600" algn="l">
              <a:lnSpc>
                <a:spcPct val="90000"/>
              </a:lnSpc>
              <a:spcBef>
                <a:spcPts val="200"/>
              </a:spcBef>
              <a:spcAft>
                <a:spcPts val="0"/>
              </a:spcAft>
              <a:buClr>
                <a:schemeClr val="accent1"/>
              </a:buClr>
              <a:buSzPts val="1800"/>
              <a:buFont typeface="Calibri"/>
              <a:buNone/>
              <a:defRPr sz="2000" b="1" i="0" u="none" strike="noStrike" cap="none">
                <a:solidFill>
                  <a:srgbClr val="3F3F3F"/>
                </a:solidFill>
                <a:latin typeface="Calibri"/>
                <a:ea typeface="Calibri"/>
                <a:cs typeface="Calibri"/>
                <a:sym typeface="Calibri"/>
              </a:defRPr>
            </a:lvl2pPr>
            <a:lvl3pPr marL="1371600" marR="0" lvl="2" indent="-228600" algn="l">
              <a:lnSpc>
                <a:spcPct val="90000"/>
              </a:lnSpc>
              <a:spcBef>
                <a:spcPts val="400"/>
              </a:spcBef>
              <a:spcAft>
                <a:spcPts val="0"/>
              </a:spcAft>
              <a:buClr>
                <a:schemeClr val="accent1"/>
              </a:buClr>
              <a:buSzPts val="1400"/>
              <a:buFont typeface="Calibri"/>
              <a:buNone/>
              <a:defRPr sz="1800" b="1" i="0" u="none" strike="noStrike" cap="none">
                <a:solidFill>
                  <a:srgbClr val="3F3F3F"/>
                </a:solidFill>
                <a:latin typeface="Calibri"/>
                <a:ea typeface="Calibri"/>
                <a:cs typeface="Calibri"/>
                <a:sym typeface="Calibri"/>
              </a:defRPr>
            </a:lvl3pPr>
            <a:lvl4pPr marL="1828800" marR="0" lvl="3" indent="-228600" algn="l">
              <a:lnSpc>
                <a:spcPct val="90000"/>
              </a:lnSpc>
              <a:spcBef>
                <a:spcPts val="400"/>
              </a:spcBef>
              <a:spcAft>
                <a:spcPts val="0"/>
              </a:spcAft>
              <a:buClr>
                <a:schemeClr val="accent1"/>
              </a:buClr>
              <a:buSzPts val="1400"/>
              <a:buFont typeface="Calibri"/>
              <a:buNone/>
              <a:defRPr sz="1600" b="1" i="0" u="none" strike="noStrike" cap="none">
                <a:solidFill>
                  <a:srgbClr val="3F3F3F"/>
                </a:solidFill>
                <a:latin typeface="Calibri"/>
                <a:ea typeface="Calibri"/>
                <a:cs typeface="Calibri"/>
                <a:sym typeface="Calibri"/>
              </a:defRPr>
            </a:lvl4pPr>
            <a:lvl5pPr marL="2286000" marR="0" lvl="4" indent="-228600" algn="l">
              <a:lnSpc>
                <a:spcPct val="90000"/>
              </a:lnSpc>
              <a:spcBef>
                <a:spcPts val="400"/>
              </a:spcBef>
              <a:spcAft>
                <a:spcPts val="0"/>
              </a:spcAft>
              <a:buClr>
                <a:schemeClr val="accent1"/>
              </a:buClr>
              <a:buSzPts val="1400"/>
              <a:buFont typeface="Calibri"/>
              <a:buNone/>
              <a:defRPr sz="1600" b="1" i="0" u="none" strike="noStrike" cap="none">
                <a:solidFill>
                  <a:srgbClr val="3F3F3F"/>
                </a:solidFill>
                <a:latin typeface="Calibri"/>
                <a:ea typeface="Calibri"/>
                <a:cs typeface="Calibri"/>
                <a:sym typeface="Calibri"/>
              </a:defRPr>
            </a:lvl5pPr>
            <a:lvl6pPr marL="2743200" marR="0" lvl="5" indent="-228600" algn="l">
              <a:lnSpc>
                <a:spcPct val="90000"/>
              </a:lnSpc>
              <a:spcBef>
                <a:spcPts val="400"/>
              </a:spcBef>
              <a:spcAft>
                <a:spcPts val="0"/>
              </a:spcAft>
              <a:buClr>
                <a:schemeClr val="accent1"/>
              </a:buClr>
              <a:buSzPts val="1400"/>
              <a:buFont typeface="Calibri"/>
              <a:buNone/>
              <a:defRPr sz="1600" b="1" i="0" u="none" strike="noStrike" cap="none">
                <a:solidFill>
                  <a:srgbClr val="3F3F3F"/>
                </a:solidFill>
                <a:latin typeface="Calibri"/>
                <a:ea typeface="Calibri"/>
                <a:cs typeface="Calibri"/>
                <a:sym typeface="Calibri"/>
              </a:defRPr>
            </a:lvl6pPr>
            <a:lvl7pPr marL="3200400" marR="0" lvl="6" indent="-228600" algn="l">
              <a:lnSpc>
                <a:spcPct val="90000"/>
              </a:lnSpc>
              <a:spcBef>
                <a:spcPts val="400"/>
              </a:spcBef>
              <a:spcAft>
                <a:spcPts val="0"/>
              </a:spcAft>
              <a:buClr>
                <a:schemeClr val="accent1"/>
              </a:buClr>
              <a:buSzPts val="1400"/>
              <a:buFont typeface="Calibri"/>
              <a:buNone/>
              <a:defRPr sz="1600" b="1" i="0" u="none" strike="noStrike" cap="none">
                <a:solidFill>
                  <a:srgbClr val="3F3F3F"/>
                </a:solidFill>
                <a:latin typeface="Calibri"/>
                <a:ea typeface="Calibri"/>
                <a:cs typeface="Calibri"/>
                <a:sym typeface="Calibri"/>
              </a:defRPr>
            </a:lvl7pPr>
            <a:lvl8pPr marL="3657600" marR="0" lvl="7" indent="-228600" algn="l">
              <a:lnSpc>
                <a:spcPct val="90000"/>
              </a:lnSpc>
              <a:spcBef>
                <a:spcPts val="400"/>
              </a:spcBef>
              <a:spcAft>
                <a:spcPts val="0"/>
              </a:spcAft>
              <a:buClr>
                <a:schemeClr val="accent1"/>
              </a:buClr>
              <a:buSzPts val="1400"/>
              <a:buFont typeface="Calibri"/>
              <a:buNone/>
              <a:defRPr sz="1600" b="1" i="0" u="none" strike="noStrike" cap="none">
                <a:solidFill>
                  <a:srgbClr val="3F3F3F"/>
                </a:solidFill>
                <a:latin typeface="Calibri"/>
                <a:ea typeface="Calibri"/>
                <a:cs typeface="Calibri"/>
                <a:sym typeface="Calibri"/>
              </a:defRPr>
            </a:lvl8pPr>
            <a:lvl9pPr marL="4114800" marR="0" lvl="8" indent="-228600" algn="l">
              <a:lnSpc>
                <a:spcPct val="90000"/>
              </a:lnSpc>
              <a:spcBef>
                <a:spcPts val="400"/>
              </a:spcBef>
              <a:spcAft>
                <a:spcPts val="400"/>
              </a:spcAft>
              <a:buClr>
                <a:schemeClr val="accent1"/>
              </a:buClr>
              <a:buSzPts val="1400"/>
              <a:buFont typeface="Calibri"/>
              <a:buNone/>
              <a:defRPr sz="1600" b="1" i="0" u="none" strike="noStrike" cap="none">
                <a:solidFill>
                  <a:srgbClr val="3F3F3F"/>
                </a:solidFill>
                <a:latin typeface="Calibri"/>
                <a:ea typeface="Calibri"/>
                <a:cs typeface="Calibri"/>
                <a:sym typeface="Calibri"/>
              </a:defRPr>
            </a:lvl9pPr>
          </a:lstStyle>
          <a:p>
            <a:endParaRPr/>
          </a:p>
        </p:txBody>
      </p:sp>
      <p:sp>
        <p:nvSpPr>
          <p:cNvPr id="226" name="Google Shape;226;p36"/>
          <p:cNvSpPr txBox="1">
            <a:spLocks noGrp="1"/>
          </p:cNvSpPr>
          <p:nvPr>
            <p:ph type="body" idx="4"/>
          </p:nvPr>
        </p:nvSpPr>
        <p:spPr>
          <a:xfrm>
            <a:off x="4663440" y="1936750"/>
            <a:ext cx="3703200" cy="2465100"/>
          </a:xfrm>
          <a:prstGeom prst="rect">
            <a:avLst/>
          </a:prstGeom>
          <a:noFill/>
          <a:ln>
            <a:noFill/>
          </a:ln>
        </p:spPr>
        <p:txBody>
          <a:bodyPr spcFirstLastPara="1" wrap="square" lIns="91425" tIns="91425" rIns="91425" bIns="91425" anchor="t" anchorCtr="0">
            <a:noAutofit/>
          </a:bodyPr>
          <a:lstStyle>
            <a:lvl1pPr marL="457200" marR="0" lvl="0" indent="-355600" algn="l">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227" name="Google Shape;227;p36"/>
          <p:cNvSpPr txBox="1">
            <a:spLocks noGrp="1"/>
          </p:cNvSpPr>
          <p:nvPr>
            <p:ph type="dt" idx="10"/>
          </p:nvPr>
        </p:nvSpPr>
        <p:spPr>
          <a:xfrm>
            <a:off x="822961" y="4844839"/>
            <a:ext cx="1854300" cy="273900"/>
          </a:xfrm>
          <a:prstGeom prst="rect">
            <a:avLst/>
          </a:prstGeom>
          <a:noFill/>
          <a:ln>
            <a:noFill/>
          </a:ln>
        </p:spPr>
        <p:txBody>
          <a:bodyPr spcFirstLastPara="1" wrap="square" lIns="91425" tIns="91425" rIns="91425" bIns="91425" anchor="ctr" anchorCtr="0">
            <a:noAutofit/>
          </a:bodyPr>
          <a:lstStyle>
            <a:lvl1pPr marL="0" marR="0" lvl="0" indent="0" algn="l">
              <a:spcBef>
                <a:spcPts val="0"/>
              </a:spcBef>
              <a:spcAft>
                <a:spcPts val="0"/>
              </a:spcAft>
              <a:buSzPts val="1400"/>
              <a:buNone/>
              <a:defRPr sz="900">
                <a:solidFill>
                  <a:srgbClr val="FFFFFF"/>
                </a:solidFill>
                <a:latin typeface="Calibri"/>
                <a:ea typeface="Calibri"/>
                <a:cs typeface="Calibri"/>
                <a:sym typeface="Calibri"/>
              </a:defRPr>
            </a:lvl1pPr>
            <a:lvl2pPr marL="457200" marR="0" lvl="1"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28" name="Google Shape;228;p36"/>
          <p:cNvSpPr txBox="1">
            <a:spLocks noGrp="1"/>
          </p:cNvSpPr>
          <p:nvPr>
            <p:ph type="ftr" idx="11"/>
          </p:nvPr>
        </p:nvSpPr>
        <p:spPr>
          <a:xfrm>
            <a:off x="2764639" y="4844839"/>
            <a:ext cx="3617100" cy="273900"/>
          </a:xfrm>
          <a:prstGeom prst="rect">
            <a:avLst/>
          </a:prstGeom>
          <a:noFill/>
          <a:ln>
            <a:noFill/>
          </a:ln>
        </p:spPr>
        <p:txBody>
          <a:bodyPr spcFirstLastPara="1" wrap="square" lIns="91425" tIns="91425" rIns="91425" bIns="91425" anchor="ctr" anchorCtr="0">
            <a:noAutofit/>
          </a:bodyPr>
          <a:lstStyle>
            <a:lvl1pPr marL="0" marR="0" lvl="0" indent="0" algn="ctr">
              <a:spcBef>
                <a:spcPts val="0"/>
              </a:spcBef>
              <a:spcAft>
                <a:spcPts val="0"/>
              </a:spcAft>
              <a:buSzPts val="1400"/>
              <a:buNone/>
              <a:defRPr sz="900" cap="none">
                <a:solidFill>
                  <a:srgbClr val="FFFFFF"/>
                </a:solidFill>
                <a:latin typeface="Calibri"/>
                <a:ea typeface="Calibri"/>
                <a:cs typeface="Calibri"/>
                <a:sym typeface="Calibri"/>
              </a:defRPr>
            </a:lvl1pPr>
            <a:lvl2pPr marL="457200" marR="0" lvl="1"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29" name="Google Shape;229;p36"/>
          <p:cNvSpPr txBox="1">
            <a:spLocks noGrp="1"/>
          </p:cNvSpPr>
          <p:nvPr>
            <p:ph type="sldNum" idx="12"/>
          </p:nvPr>
        </p:nvSpPr>
        <p:spPr>
          <a:xfrm>
            <a:off x="7425344" y="4844839"/>
            <a:ext cx="984000" cy="2739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050">
                <a:solidFill>
                  <a:srgbClr val="FFFFFF"/>
                </a:solidFill>
                <a:latin typeface="Calibri"/>
                <a:ea typeface="Calibri"/>
                <a:cs typeface="Calibri"/>
                <a:sym typeface="Calibri"/>
              </a:defRPr>
            </a:lvl1pPr>
            <a:lvl2pPr marL="0" marR="0" lvl="1" indent="0" algn="r">
              <a:spcBef>
                <a:spcPts val="0"/>
              </a:spcBef>
              <a:buNone/>
              <a:defRPr sz="1050">
                <a:solidFill>
                  <a:srgbClr val="FFFFFF"/>
                </a:solidFill>
                <a:latin typeface="Calibri"/>
                <a:ea typeface="Calibri"/>
                <a:cs typeface="Calibri"/>
                <a:sym typeface="Calibri"/>
              </a:defRPr>
            </a:lvl2pPr>
            <a:lvl3pPr marL="0" marR="0" lvl="2" indent="0" algn="r">
              <a:spcBef>
                <a:spcPts val="0"/>
              </a:spcBef>
              <a:buNone/>
              <a:defRPr sz="1050">
                <a:solidFill>
                  <a:srgbClr val="FFFFFF"/>
                </a:solidFill>
                <a:latin typeface="Calibri"/>
                <a:ea typeface="Calibri"/>
                <a:cs typeface="Calibri"/>
                <a:sym typeface="Calibri"/>
              </a:defRPr>
            </a:lvl3pPr>
            <a:lvl4pPr marL="0" marR="0" lvl="3" indent="0" algn="r">
              <a:spcBef>
                <a:spcPts val="0"/>
              </a:spcBef>
              <a:buNone/>
              <a:defRPr sz="1050">
                <a:solidFill>
                  <a:srgbClr val="FFFFFF"/>
                </a:solidFill>
                <a:latin typeface="Calibri"/>
                <a:ea typeface="Calibri"/>
                <a:cs typeface="Calibri"/>
                <a:sym typeface="Calibri"/>
              </a:defRPr>
            </a:lvl4pPr>
            <a:lvl5pPr marL="0" marR="0" lvl="4" indent="0" algn="r">
              <a:spcBef>
                <a:spcPts val="0"/>
              </a:spcBef>
              <a:buNone/>
              <a:defRPr sz="1050">
                <a:solidFill>
                  <a:srgbClr val="FFFFFF"/>
                </a:solidFill>
                <a:latin typeface="Calibri"/>
                <a:ea typeface="Calibri"/>
                <a:cs typeface="Calibri"/>
                <a:sym typeface="Calibri"/>
              </a:defRPr>
            </a:lvl5pPr>
            <a:lvl6pPr marL="0" marR="0" lvl="5" indent="0" algn="r">
              <a:spcBef>
                <a:spcPts val="0"/>
              </a:spcBef>
              <a:buNone/>
              <a:defRPr sz="1050">
                <a:solidFill>
                  <a:srgbClr val="FFFFFF"/>
                </a:solidFill>
                <a:latin typeface="Calibri"/>
                <a:ea typeface="Calibri"/>
                <a:cs typeface="Calibri"/>
                <a:sym typeface="Calibri"/>
              </a:defRPr>
            </a:lvl6pPr>
            <a:lvl7pPr marL="0" marR="0" lvl="6" indent="0" algn="r">
              <a:spcBef>
                <a:spcPts val="0"/>
              </a:spcBef>
              <a:buNone/>
              <a:defRPr sz="1050">
                <a:solidFill>
                  <a:srgbClr val="FFFFFF"/>
                </a:solidFill>
                <a:latin typeface="Calibri"/>
                <a:ea typeface="Calibri"/>
                <a:cs typeface="Calibri"/>
                <a:sym typeface="Calibri"/>
              </a:defRPr>
            </a:lvl7pPr>
            <a:lvl8pPr marL="0" marR="0" lvl="7" indent="0" algn="r">
              <a:spcBef>
                <a:spcPts val="0"/>
              </a:spcBef>
              <a:buNone/>
              <a:defRPr sz="1050">
                <a:solidFill>
                  <a:srgbClr val="FFFFFF"/>
                </a:solidFill>
                <a:latin typeface="Calibri"/>
                <a:ea typeface="Calibri"/>
                <a:cs typeface="Calibri"/>
                <a:sym typeface="Calibri"/>
              </a:defRPr>
            </a:lvl8pPr>
            <a:lvl9pPr marL="0" marR="0" lvl="8" indent="0" algn="r">
              <a:spcBef>
                <a:spcPts val="0"/>
              </a:spcBef>
              <a:buNone/>
              <a:defRPr sz="1050">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30"/>
        <p:cNvGrpSpPr/>
        <p:nvPr/>
      </p:nvGrpSpPr>
      <p:grpSpPr>
        <a:xfrm>
          <a:off x="0" y="0"/>
          <a:ext cx="0" cy="0"/>
          <a:chOff x="0" y="0"/>
          <a:chExt cx="0" cy="0"/>
        </a:xfrm>
      </p:grpSpPr>
      <p:sp>
        <p:nvSpPr>
          <p:cNvPr id="231" name="Google Shape;231;p37"/>
          <p:cNvSpPr/>
          <p:nvPr/>
        </p:nvSpPr>
        <p:spPr>
          <a:xfrm>
            <a:off x="2382" y="4800600"/>
            <a:ext cx="9141600" cy="342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7"/>
          <p:cNvSpPr/>
          <p:nvPr/>
        </p:nvSpPr>
        <p:spPr>
          <a:xfrm>
            <a:off x="12" y="4750737"/>
            <a:ext cx="9141600" cy="48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7"/>
          <p:cNvSpPr txBox="1">
            <a:spLocks noGrp="1"/>
          </p:cNvSpPr>
          <p:nvPr>
            <p:ph type="dt" idx="10"/>
          </p:nvPr>
        </p:nvSpPr>
        <p:spPr>
          <a:xfrm>
            <a:off x="822961" y="4844839"/>
            <a:ext cx="1854300" cy="273900"/>
          </a:xfrm>
          <a:prstGeom prst="rect">
            <a:avLst/>
          </a:prstGeom>
          <a:noFill/>
          <a:ln>
            <a:noFill/>
          </a:ln>
        </p:spPr>
        <p:txBody>
          <a:bodyPr spcFirstLastPara="1" wrap="square" lIns="91425" tIns="91425" rIns="91425" bIns="91425" anchor="ctr" anchorCtr="0">
            <a:noAutofit/>
          </a:bodyPr>
          <a:lstStyle>
            <a:lvl1pPr marL="0" marR="0" lvl="0" indent="0" algn="l">
              <a:spcBef>
                <a:spcPts val="0"/>
              </a:spcBef>
              <a:spcAft>
                <a:spcPts val="0"/>
              </a:spcAft>
              <a:buSzPts val="1400"/>
              <a:buNone/>
              <a:defRPr sz="900">
                <a:solidFill>
                  <a:srgbClr val="FFFFFF"/>
                </a:solidFill>
                <a:latin typeface="Calibri"/>
                <a:ea typeface="Calibri"/>
                <a:cs typeface="Calibri"/>
                <a:sym typeface="Calibri"/>
              </a:defRPr>
            </a:lvl1pPr>
            <a:lvl2pPr marL="457200" marR="0" lvl="1"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4" name="Google Shape;234;p37"/>
          <p:cNvSpPr txBox="1">
            <a:spLocks noGrp="1"/>
          </p:cNvSpPr>
          <p:nvPr>
            <p:ph type="ftr" idx="11"/>
          </p:nvPr>
        </p:nvSpPr>
        <p:spPr>
          <a:xfrm>
            <a:off x="2764639" y="4844839"/>
            <a:ext cx="3617100" cy="273900"/>
          </a:xfrm>
          <a:prstGeom prst="rect">
            <a:avLst/>
          </a:prstGeom>
          <a:noFill/>
          <a:ln>
            <a:noFill/>
          </a:ln>
        </p:spPr>
        <p:txBody>
          <a:bodyPr spcFirstLastPara="1" wrap="square" lIns="91425" tIns="91425" rIns="91425" bIns="91425" anchor="ctr" anchorCtr="0">
            <a:noAutofit/>
          </a:bodyPr>
          <a:lstStyle>
            <a:lvl1pPr marL="0" marR="0" lvl="0" indent="0" algn="ctr">
              <a:spcBef>
                <a:spcPts val="0"/>
              </a:spcBef>
              <a:spcAft>
                <a:spcPts val="0"/>
              </a:spcAft>
              <a:buSzPts val="1400"/>
              <a:buNone/>
              <a:defRPr sz="900" cap="none">
                <a:solidFill>
                  <a:srgbClr val="FFFFFF"/>
                </a:solidFill>
                <a:latin typeface="Calibri"/>
                <a:ea typeface="Calibri"/>
                <a:cs typeface="Calibri"/>
                <a:sym typeface="Calibri"/>
              </a:defRPr>
            </a:lvl1pPr>
            <a:lvl2pPr marL="457200" marR="0" lvl="1"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5" name="Google Shape;235;p37"/>
          <p:cNvSpPr txBox="1">
            <a:spLocks noGrp="1"/>
          </p:cNvSpPr>
          <p:nvPr>
            <p:ph type="sldNum" idx="12"/>
          </p:nvPr>
        </p:nvSpPr>
        <p:spPr>
          <a:xfrm>
            <a:off x="7425344" y="4844839"/>
            <a:ext cx="984000" cy="2739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050">
                <a:solidFill>
                  <a:srgbClr val="FFFFFF"/>
                </a:solidFill>
                <a:latin typeface="Calibri"/>
                <a:ea typeface="Calibri"/>
                <a:cs typeface="Calibri"/>
                <a:sym typeface="Calibri"/>
              </a:defRPr>
            </a:lvl1pPr>
            <a:lvl2pPr marL="0" marR="0" lvl="1" indent="0" algn="r">
              <a:spcBef>
                <a:spcPts val="0"/>
              </a:spcBef>
              <a:buNone/>
              <a:defRPr sz="1050">
                <a:solidFill>
                  <a:srgbClr val="FFFFFF"/>
                </a:solidFill>
                <a:latin typeface="Calibri"/>
                <a:ea typeface="Calibri"/>
                <a:cs typeface="Calibri"/>
                <a:sym typeface="Calibri"/>
              </a:defRPr>
            </a:lvl2pPr>
            <a:lvl3pPr marL="0" marR="0" lvl="2" indent="0" algn="r">
              <a:spcBef>
                <a:spcPts val="0"/>
              </a:spcBef>
              <a:buNone/>
              <a:defRPr sz="1050">
                <a:solidFill>
                  <a:srgbClr val="FFFFFF"/>
                </a:solidFill>
                <a:latin typeface="Calibri"/>
                <a:ea typeface="Calibri"/>
                <a:cs typeface="Calibri"/>
                <a:sym typeface="Calibri"/>
              </a:defRPr>
            </a:lvl3pPr>
            <a:lvl4pPr marL="0" marR="0" lvl="3" indent="0" algn="r">
              <a:spcBef>
                <a:spcPts val="0"/>
              </a:spcBef>
              <a:buNone/>
              <a:defRPr sz="1050">
                <a:solidFill>
                  <a:srgbClr val="FFFFFF"/>
                </a:solidFill>
                <a:latin typeface="Calibri"/>
                <a:ea typeface="Calibri"/>
                <a:cs typeface="Calibri"/>
                <a:sym typeface="Calibri"/>
              </a:defRPr>
            </a:lvl4pPr>
            <a:lvl5pPr marL="0" marR="0" lvl="4" indent="0" algn="r">
              <a:spcBef>
                <a:spcPts val="0"/>
              </a:spcBef>
              <a:buNone/>
              <a:defRPr sz="1050">
                <a:solidFill>
                  <a:srgbClr val="FFFFFF"/>
                </a:solidFill>
                <a:latin typeface="Calibri"/>
                <a:ea typeface="Calibri"/>
                <a:cs typeface="Calibri"/>
                <a:sym typeface="Calibri"/>
              </a:defRPr>
            </a:lvl5pPr>
            <a:lvl6pPr marL="0" marR="0" lvl="5" indent="0" algn="r">
              <a:spcBef>
                <a:spcPts val="0"/>
              </a:spcBef>
              <a:buNone/>
              <a:defRPr sz="1050">
                <a:solidFill>
                  <a:srgbClr val="FFFFFF"/>
                </a:solidFill>
                <a:latin typeface="Calibri"/>
                <a:ea typeface="Calibri"/>
                <a:cs typeface="Calibri"/>
                <a:sym typeface="Calibri"/>
              </a:defRPr>
            </a:lvl6pPr>
            <a:lvl7pPr marL="0" marR="0" lvl="6" indent="0" algn="r">
              <a:spcBef>
                <a:spcPts val="0"/>
              </a:spcBef>
              <a:buNone/>
              <a:defRPr sz="1050">
                <a:solidFill>
                  <a:srgbClr val="FFFFFF"/>
                </a:solidFill>
                <a:latin typeface="Calibri"/>
                <a:ea typeface="Calibri"/>
                <a:cs typeface="Calibri"/>
                <a:sym typeface="Calibri"/>
              </a:defRPr>
            </a:lvl7pPr>
            <a:lvl8pPr marL="0" marR="0" lvl="7" indent="0" algn="r">
              <a:spcBef>
                <a:spcPts val="0"/>
              </a:spcBef>
              <a:buNone/>
              <a:defRPr sz="1050">
                <a:solidFill>
                  <a:srgbClr val="FFFFFF"/>
                </a:solidFill>
                <a:latin typeface="Calibri"/>
                <a:ea typeface="Calibri"/>
                <a:cs typeface="Calibri"/>
                <a:sym typeface="Calibri"/>
              </a:defRPr>
            </a:lvl8pPr>
            <a:lvl9pPr marL="0" marR="0" lvl="8" indent="0" algn="r">
              <a:spcBef>
                <a:spcPts val="0"/>
              </a:spcBef>
              <a:buNone/>
              <a:defRPr sz="1050">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236"/>
        <p:cNvGrpSpPr/>
        <p:nvPr/>
      </p:nvGrpSpPr>
      <p:grpSpPr>
        <a:xfrm>
          <a:off x="0" y="0"/>
          <a:ext cx="0" cy="0"/>
          <a:chOff x="0" y="0"/>
          <a:chExt cx="0" cy="0"/>
        </a:xfrm>
      </p:grpSpPr>
      <p:sp>
        <p:nvSpPr>
          <p:cNvPr id="237" name="Google Shape;237;p38"/>
          <p:cNvSpPr/>
          <p:nvPr/>
        </p:nvSpPr>
        <p:spPr>
          <a:xfrm>
            <a:off x="13" y="0"/>
            <a:ext cx="3038100" cy="5143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8"/>
          <p:cNvSpPr/>
          <p:nvPr/>
        </p:nvSpPr>
        <p:spPr>
          <a:xfrm>
            <a:off x="3030053" y="0"/>
            <a:ext cx="480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8"/>
          <p:cNvSpPr txBox="1">
            <a:spLocks noGrp="1"/>
          </p:cNvSpPr>
          <p:nvPr>
            <p:ph type="title"/>
          </p:nvPr>
        </p:nvSpPr>
        <p:spPr>
          <a:xfrm>
            <a:off x="342900" y="445769"/>
            <a:ext cx="2400300" cy="1714500"/>
          </a:xfrm>
          <a:prstGeom prst="rect">
            <a:avLst/>
          </a:prstGeom>
          <a:noFill/>
          <a:ln>
            <a:noFill/>
          </a:ln>
        </p:spPr>
        <p:txBody>
          <a:bodyPr spcFirstLastPara="1" wrap="square" lIns="91425" tIns="91425" rIns="91425" bIns="91425" anchor="b" anchorCtr="0">
            <a:noAutofit/>
          </a:bodyPr>
          <a:lstStyle>
            <a:lvl1pPr marL="0" marR="0" lvl="0" indent="0" algn="l">
              <a:lnSpc>
                <a:spcPct val="85000"/>
              </a:lnSpc>
              <a:spcBef>
                <a:spcPts val="0"/>
              </a:spcBef>
              <a:spcAft>
                <a:spcPts val="0"/>
              </a:spcAft>
              <a:buClr>
                <a:srgbClr val="FFFFFF"/>
              </a:buClr>
              <a:buSzPts val="1400"/>
              <a:buFont typeface="Calibri"/>
              <a:buNone/>
              <a:defRPr sz="3600" b="0" i="0" u="none" strike="noStrike" cap="none">
                <a:solidFill>
                  <a:srgbClr val="FFFFFF"/>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40" name="Google Shape;240;p38"/>
          <p:cNvSpPr txBox="1">
            <a:spLocks noGrp="1"/>
          </p:cNvSpPr>
          <p:nvPr>
            <p:ph type="body" idx="1"/>
          </p:nvPr>
        </p:nvSpPr>
        <p:spPr>
          <a:xfrm>
            <a:off x="3460237" y="548640"/>
            <a:ext cx="5009400" cy="3943200"/>
          </a:xfrm>
          <a:prstGeom prst="rect">
            <a:avLst/>
          </a:prstGeom>
          <a:noFill/>
          <a:ln>
            <a:noFill/>
          </a:ln>
        </p:spPr>
        <p:txBody>
          <a:bodyPr spcFirstLastPara="1" wrap="square" lIns="91425" tIns="91425" rIns="91425" bIns="91425" anchor="t" anchorCtr="0">
            <a:noAutofit/>
          </a:bodyPr>
          <a:lstStyle>
            <a:lvl1pPr marL="457200" marR="0" lvl="0" indent="-355600" algn="l">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241" name="Google Shape;241;p38"/>
          <p:cNvSpPr txBox="1">
            <a:spLocks noGrp="1"/>
          </p:cNvSpPr>
          <p:nvPr>
            <p:ph type="body" idx="2"/>
          </p:nvPr>
        </p:nvSpPr>
        <p:spPr>
          <a:xfrm>
            <a:off x="342900" y="2194560"/>
            <a:ext cx="2400300" cy="2534400"/>
          </a:xfrm>
          <a:prstGeom prst="rect">
            <a:avLst/>
          </a:prstGeom>
          <a:noFill/>
          <a:ln>
            <a:noFill/>
          </a:ln>
        </p:spPr>
        <p:txBody>
          <a:bodyPr spcFirstLastPara="1" wrap="square" lIns="91425" tIns="91425" rIns="91425" bIns="91425" anchor="t" anchorCtr="0">
            <a:noAutofit/>
          </a:bodyPr>
          <a:lstStyle>
            <a:lvl1pPr marL="457200" marR="0" lvl="0" indent="-228600" algn="l">
              <a:lnSpc>
                <a:spcPct val="90000"/>
              </a:lnSpc>
              <a:spcBef>
                <a:spcPts val="1200"/>
              </a:spcBef>
              <a:spcAft>
                <a:spcPts val="0"/>
              </a:spcAft>
              <a:buClr>
                <a:schemeClr val="accent1"/>
              </a:buClr>
              <a:buSzPts val="2000"/>
              <a:buFont typeface="Calibri"/>
              <a:buNone/>
              <a:defRPr sz="1500" b="0" i="0" u="none" strike="noStrike" cap="none">
                <a:solidFill>
                  <a:srgbClr val="FFFFFF"/>
                </a:solidFill>
                <a:latin typeface="Calibri"/>
                <a:ea typeface="Calibri"/>
                <a:cs typeface="Calibri"/>
                <a:sym typeface="Calibri"/>
              </a:defRPr>
            </a:lvl1pPr>
            <a:lvl2pPr marL="914400" marR="0" lvl="1" indent="-228600" algn="l">
              <a:lnSpc>
                <a:spcPct val="90000"/>
              </a:lnSpc>
              <a:spcBef>
                <a:spcPts val="200"/>
              </a:spcBef>
              <a:spcAft>
                <a:spcPts val="0"/>
              </a:spcAft>
              <a:buClr>
                <a:schemeClr val="accent1"/>
              </a:buClr>
              <a:buSzPts val="1800"/>
              <a:buFont typeface="Calibri"/>
              <a:buNone/>
              <a:defRPr sz="1200" b="0" i="0" u="none" strike="noStrike" cap="none">
                <a:solidFill>
                  <a:srgbClr val="3F3F3F"/>
                </a:solidFill>
                <a:latin typeface="Calibri"/>
                <a:ea typeface="Calibri"/>
                <a:cs typeface="Calibri"/>
                <a:sym typeface="Calibri"/>
              </a:defRPr>
            </a:lvl2pPr>
            <a:lvl3pPr marL="1371600" marR="0" lvl="2" indent="-228600" algn="l">
              <a:lnSpc>
                <a:spcPct val="90000"/>
              </a:lnSpc>
              <a:spcBef>
                <a:spcPts val="400"/>
              </a:spcBef>
              <a:spcAft>
                <a:spcPts val="0"/>
              </a:spcAft>
              <a:buClr>
                <a:schemeClr val="accent1"/>
              </a:buClr>
              <a:buSzPts val="1400"/>
              <a:buFont typeface="Calibri"/>
              <a:buNone/>
              <a:defRPr sz="1000" b="0" i="0" u="none" strike="noStrike" cap="none">
                <a:solidFill>
                  <a:srgbClr val="3F3F3F"/>
                </a:solidFill>
                <a:latin typeface="Calibri"/>
                <a:ea typeface="Calibri"/>
                <a:cs typeface="Calibri"/>
                <a:sym typeface="Calibri"/>
              </a:defRPr>
            </a:lvl3pPr>
            <a:lvl4pPr marL="1828800" marR="0" lvl="3" indent="-228600" algn="l">
              <a:lnSpc>
                <a:spcPct val="90000"/>
              </a:lnSpc>
              <a:spcBef>
                <a:spcPts val="400"/>
              </a:spcBef>
              <a:spcAft>
                <a:spcPts val="0"/>
              </a:spcAft>
              <a:buClr>
                <a:schemeClr val="accent1"/>
              </a:buClr>
              <a:buSzPts val="1400"/>
              <a:buFont typeface="Calibri"/>
              <a:buNone/>
              <a:defRPr sz="900" b="0" i="0" u="none" strike="noStrike" cap="none">
                <a:solidFill>
                  <a:srgbClr val="3F3F3F"/>
                </a:solidFill>
                <a:latin typeface="Calibri"/>
                <a:ea typeface="Calibri"/>
                <a:cs typeface="Calibri"/>
                <a:sym typeface="Calibri"/>
              </a:defRPr>
            </a:lvl4pPr>
            <a:lvl5pPr marL="2286000" marR="0" lvl="4" indent="-228600" algn="l">
              <a:lnSpc>
                <a:spcPct val="90000"/>
              </a:lnSpc>
              <a:spcBef>
                <a:spcPts val="400"/>
              </a:spcBef>
              <a:spcAft>
                <a:spcPts val="0"/>
              </a:spcAft>
              <a:buClr>
                <a:schemeClr val="accent1"/>
              </a:buClr>
              <a:buSzPts val="1400"/>
              <a:buFont typeface="Calibri"/>
              <a:buNone/>
              <a:defRPr sz="900" b="0" i="0" u="none" strike="noStrike" cap="none">
                <a:solidFill>
                  <a:srgbClr val="3F3F3F"/>
                </a:solidFill>
                <a:latin typeface="Calibri"/>
                <a:ea typeface="Calibri"/>
                <a:cs typeface="Calibri"/>
                <a:sym typeface="Calibri"/>
              </a:defRPr>
            </a:lvl5pPr>
            <a:lvl6pPr marL="2743200" marR="0" lvl="5" indent="-228600" algn="l">
              <a:lnSpc>
                <a:spcPct val="90000"/>
              </a:lnSpc>
              <a:spcBef>
                <a:spcPts val="400"/>
              </a:spcBef>
              <a:spcAft>
                <a:spcPts val="0"/>
              </a:spcAft>
              <a:buClr>
                <a:schemeClr val="accent1"/>
              </a:buClr>
              <a:buSzPts val="1400"/>
              <a:buFont typeface="Calibri"/>
              <a:buNone/>
              <a:defRPr sz="900" b="0" i="0" u="none" strike="noStrike" cap="none">
                <a:solidFill>
                  <a:srgbClr val="3F3F3F"/>
                </a:solidFill>
                <a:latin typeface="Calibri"/>
                <a:ea typeface="Calibri"/>
                <a:cs typeface="Calibri"/>
                <a:sym typeface="Calibri"/>
              </a:defRPr>
            </a:lvl6pPr>
            <a:lvl7pPr marL="3200400" marR="0" lvl="6" indent="-228600" algn="l">
              <a:lnSpc>
                <a:spcPct val="90000"/>
              </a:lnSpc>
              <a:spcBef>
                <a:spcPts val="400"/>
              </a:spcBef>
              <a:spcAft>
                <a:spcPts val="0"/>
              </a:spcAft>
              <a:buClr>
                <a:schemeClr val="accent1"/>
              </a:buClr>
              <a:buSzPts val="1400"/>
              <a:buFont typeface="Calibri"/>
              <a:buNone/>
              <a:defRPr sz="900" b="0" i="0" u="none" strike="noStrike" cap="none">
                <a:solidFill>
                  <a:srgbClr val="3F3F3F"/>
                </a:solidFill>
                <a:latin typeface="Calibri"/>
                <a:ea typeface="Calibri"/>
                <a:cs typeface="Calibri"/>
                <a:sym typeface="Calibri"/>
              </a:defRPr>
            </a:lvl7pPr>
            <a:lvl8pPr marL="3657600" marR="0" lvl="7" indent="-228600" algn="l">
              <a:lnSpc>
                <a:spcPct val="90000"/>
              </a:lnSpc>
              <a:spcBef>
                <a:spcPts val="400"/>
              </a:spcBef>
              <a:spcAft>
                <a:spcPts val="0"/>
              </a:spcAft>
              <a:buClr>
                <a:schemeClr val="accent1"/>
              </a:buClr>
              <a:buSzPts val="1400"/>
              <a:buFont typeface="Calibri"/>
              <a:buNone/>
              <a:defRPr sz="900" b="0" i="0" u="none" strike="noStrike" cap="none">
                <a:solidFill>
                  <a:srgbClr val="3F3F3F"/>
                </a:solidFill>
                <a:latin typeface="Calibri"/>
                <a:ea typeface="Calibri"/>
                <a:cs typeface="Calibri"/>
                <a:sym typeface="Calibri"/>
              </a:defRPr>
            </a:lvl8pPr>
            <a:lvl9pPr marL="4114800" marR="0" lvl="8" indent="-228600" algn="l">
              <a:lnSpc>
                <a:spcPct val="90000"/>
              </a:lnSpc>
              <a:spcBef>
                <a:spcPts val="400"/>
              </a:spcBef>
              <a:spcAft>
                <a:spcPts val="400"/>
              </a:spcAft>
              <a:buClr>
                <a:schemeClr val="accent1"/>
              </a:buClr>
              <a:buSzPts val="1400"/>
              <a:buFont typeface="Calibri"/>
              <a:buNone/>
              <a:defRPr sz="900" b="0" i="0" u="none" strike="noStrike" cap="none">
                <a:solidFill>
                  <a:srgbClr val="3F3F3F"/>
                </a:solidFill>
                <a:latin typeface="Calibri"/>
                <a:ea typeface="Calibri"/>
                <a:cs typeface="Calibri"/>
                <a:sym typeface="Calibri"/>
              </a:defRPr>
            </a:lvl9pPr>
          </a:lstStyle>
          <a:p>
            <a:endParaRPr/>
          </a:p>
        </p:txBody>
      </p:sp>
      <p:sp>
        <p:nvSpPr>
          <p:cNvPr id="242" name="Google Shape;242;p38"/>
          <p:cNvSpPr txBox="1">
            <a:spLocks noGrp="1"/>
          </p:cNvSpPr>
          <p:nvPr>
            <p:ph type="dt" idx="10"/>
          </p:nvPr>
        </p:nvSpPr>
        <p:spPr>
          <a:xfrm>
            <a:off x="349134" y="4844839"/>
            <a:ext cx="1963800" cy="273900"/>
          </a:xfrm>
          <a:prstGeom prst="rect">
            <a:avLst/>
          </a:prstGeom>
          <a:noFill/>
          <a:ln>
            <a:noFill/>
          </a:ln>
        </p:spPr>
        <p:txBody>
          <a:bodyPr spcFirstLastPara="1" wrap="square" lIns="91425" tIns="91425" rIns="91425" bIns="91425" anchor="ctr" anchorCtr="0">
            <a:noAutofit/>
          </a:bodyPr>
          <a:lstStyle>
            <a:lvl1pPr marL="0" marR="0" lvl="0" indent="0" algn="l">
              <a:spcBef>
                <a:spcPts val="0"/>
              </a:spcBef>
              <a:spcAft>
                <a:spcPts val="0"/>
              </a:spcAft>
              <a:buSzPts val="1400"/>
              <a:buNone/>
              <a:defRPr sz="900">
                <a:solidFill>
                  <a:srgbClr val="FFFFFF"/>
                </a:solidFill>
                <a:latin typeface="Calibri"/>
                <a:ea typeface="Calibri"/>
                <a:cs typeface="Calibri"/>
                <a:sym typeface="Calibri"/>
              </a:defRPr>
            </a:lvl1pPr>
            <a:lvl2pPr marL="457200" marR="0" lvl="1"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43" name="Google Shape;243;p38"/>
          <p:cNvSpPr txBox="1">
            <a:spLocks noGrp="1"/>
          </p:cNvSpPr>
          <p:nvPr>
            <p:ph type="ftr" idx="11"/>
          </p:nvPr>
        </p:nvSpPr>
        <p:spPr>
          <a:xfrm>
            <a:off x="3600450" y="4844839"/>
            <a:ext cx="3486300" cy="273900"/>
          </a:xfrm>
          <a:prstGeom prst="rect">
            <a:avLst/>
          </a:prstGeom>
          <a:noFill/>
          <a:ln>
            <a:noFill/>
          </a:ln>
        </p:spPr>
        <p:txBody>
          <a:bodyPr spcFirstLastPara="1" wrap="square" lIns="91425" tIns="91425" rIns="91425" bIns="91425" anchor="ctr" anchorCtr="0">
            <a:noAutofit/>
          </a:bodyPr>
          <a:lstStyle>
            <a:lvl1pPr marL="0" marR="0" lvl="0" indent="0" algn="l">
              <a:spcBef>
                <a:spcPts val="0"/>
              </a:spcBef>
              <a:spcAft>
                <a:spcPts val="0"/>
              </a:spcAft>
              <a:buSzPts val="1400"/>
              <a:buNone/>
              <a:defRPr sz="900" cap="none">
                <a:solidFill>
                  <a:schemeClr val="dk2"/>
                </a:solidFill>
                <a:latin typeface="Calibri"/>
                <a:ea typeface="Calibri"/>
                <a:cs typeface="Calibri"/>
                <a:sym typeface="Calibri"/>
              </a:defRPr>
            </a:lvl1pPr>
            <a:lvl2pPr marL="457200" marR="0" lvl="1"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44" name="Google Shape;244;p38"/>
          <p:cNvSpPr txBox="1">
            <a:spLocks noGrp="1"/>
          </p:cNvSpPr>
          <p:nvPr>
            <p:ph type="sldNum" idx="12"/>
          </p:nvPr>
        </p:nvSpPr>
        <p:spPr>
          <a:xfrm>
            <a:off x="7425344" y="4844839"/>
            <a:ext cx="984000" cy="2739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050">
                <a:solidFill>
                  <a:schemeClr val="dk2"/>
                </a:solidFill>
                <a:latin typeface="Calibri"/>
                <a:ea typeface="Calibri"/>
                <a:cs typeface="Calibri"/>
                <a:sym typeface="Calibri"/>
              </a:defRPr>
            </a:lvl1pPr>
            <a:lvl2pPr marL="0" marR="0" lvl="1" indent="0" algn="r">
              <a:spcBef>
                <a:spcPts val="0"/>
              </a:spcBef>
              <a:buNone/>
              <a:defRPr sz="1050">
                <a:solidFill>
                  <a:schemeClr val="dk2"/>
                </a:solidFill>
                <a:latin typeface="Calibri"/>
                <a:ea typeface="Calibri"/>
                <a:cs typeface="Calibri"/>
                <a:sym typeface="Calibri"/>
              </a:defRPr>
            </a:lvl2pPr>
            <a:lvl3pPr marL="0" marR="0" lvl="2" indent="0" algn="r">
              <a:spcBef>
                <a:spcPts val="0"/>
              </a:spcBef>
              <a:buNone/>
              <a:defRPr sz="1050">
                <a:solidFill>
                  <a:schemeClr val="dk2"/>
                </a:solidFill>
                <a:latin typeface="Calibri"/>
                <a:ea typeface="Calibri"/>
                <a:cs typeface="Calibri"/>
                <a:sym typeface="Calibri"/>
              </a:defRPr>
            </a:lvl3pPr>
            <a:lvl4pPr marL="0" marR="0" lvl="3" indent="0" algn="r">
              <a:spcBef>
                <a:spcPts val="0"/>
              </a:spcBef>
              <a:buNone/>
              <a:defRPr sz="1050">
                <a:solidFill>
                  <a:schemeClr val="dk2"/>
                </a:solidFill>
                <a:latin typeface="Calibri"/>
                <a:ea typeface="Calibri"/>
                <a:cs typeface="Calibri"/>
                <a:sym typeface="Calibri"/>
              </a:defRPr>
            </a:lvl4pPr>
            <a:lvl5pPr marL="0" marR="0" lvl="4" indent="0" algn="r">
              <a:spcBef>
                <a:spcPts val="0"/>
              </a:spcBef>
              <a:buNone/>
              <a:defRPr sz="1050">
                <a:solidFill>
                  <a:schemeClr val="dk2"/>
                </a:solidFill>
                <a:latin typeface="Calibri"/>
                <a:ea typeface="Calibri"/>
                <a:cs typeface="Calibri"/>
                <a:sym typeface="Calibri"/>
              </a:defRPr>
            </a:lvl5pPr>
            <a:lvl6pPr marL="0" marR="0" lvl="5" indent="0" algn="r">
              <a:spcBef>
                <a:spcPts val="0"/>
              </a:spcBef>
              <a:buNone/>
              <a:defRPr sz="1050">
                <a:solidFill>
                  <a:schemeClr val="dk2"/>
                </a:solidFill>
                <a:latin typeface="Calibri"/>
                <a:ea typeface="Calibri"/>
                <a:cs typeface="Calibri"/>
                <a:sym typeface="Calibri"/>
              </a:defRPr>
            </a:lvl6pPr>
            <a:lvl7pPr marL="0" marR="0" lvl="6" indent="0" algn="r">
              <a:spcBef>
                <a:spcPts val="0"/>
              </a:spcBef>
              <a:buNone/>
              <a:defRPr sz="1050">
                <a:solidFill>
                  <a:schemeClr val="dk2"/>
                </a:solidFill>
                <a:latin typeface="Calibri"/>
                <a:ea typeface="Calibri"/>
                <a:cs typeface="Calibri"/>
                <a:sym typeface="Calibri"/>
              </a:defRPr>
            </a:lvl7pPr>
            <a:lvl8pPr marL="0" marR="0" lvl="7" indent="0" algn="r">
              <a:spcBef>
                <a:spcPts val="0"/>
              </a:spcBef>
              <a:buNone/>
              <a:defRPr sz="1050">
                <a:solidFill>
                  <a:schemeClr val="dk2"/>
                </a:solidFill>
                <a:latin typeface="Calibri"/>
                <a:ea typeface="Calibri"/>
                <a:cs typeface="Calibri"/>
                <a:sym typeface="Calibri"/>
              </a:defRPr>
            </a:lvl8pPr>
            <a:lvl9pPr marL="0" marR="0" lvl="8" indent="0" algn="r">
              <a:spcBef>
                <a:spcPts val="0"/>
              </a:spcBef>
              <a:buNone/>
              <a:defRPr sz="1050">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245"/>
        <p:cNvGrpSpPr/>
        <p:nvPr/>
      </p:nvGrpSpPr>
      <p:grpSpPr>
        <a:xfrm>
          <a:off x="0" y="0"/>
          <a:ext cx="0" cy="0"/>
          <a:chOff x="0" y="0"/>
          <a:chExt cx="0" cy="0"/>
        </a:xfrm>
      </p:grpSpPr>
      <p:sp>
        <p:nvSpPr>
          <p:cNvPr id="246" name="Google Shape;246;p39"/>
          <p:cNvSpPr/>
          <p:nvPr/>
        </p:nvSpPr>
        <p:spPr>
          <a:xfrm>
            <a:off x="0" y="3714750"/>
            <a:ext cx="9141600" cy="1428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9"/>
          <p:cNvSpPr/>
          <p:nvPr/>
        </p:nvSpPr>
        <p:spPr>
          <a:xfrm>
            <a:off x="12" y="3686307"/>
            <a:ext cx="9141600" cy="48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9"/>
          <p:cNvSpPr txBox="1">
            <a:spLocks noGrp="1"/>
          </p:cNvSpPr>
          <p:nvPr>
            <p:ph type="title"/>
          </p:nvPr>
        </p:nvSpPr>
        <p:spPr>
          <a:xfrm>
            <a:off x="822960" y="3806190"/>
            <a:ext cx="7589400" cy="617100"/>
          </a:xfrm>
          <a:prstGeom prst="rect">
            <a:avLst/>
          </a:prstGeom>
          <a:noFill/>
          <a:ln>
            <a:noFill/>
          </a:ln>
        </p:spPr>
        <p:txBody>
          <a:bodyPr spcFirstLastPara="1" wrap="square" lIns="91425" tIns="91425" rIns="91425" bIns="91425" anchor="b" anchorCtr="0">
            <a:noAutofit/>
          </a:bodyPr>
          <a:lstStyle>
            <a:lvl1pPr marL="0" marR="0" lvl="0" indent="0" algn="l">
              <a:lnSpc>
                <a:spcPct val="85000"/>
              </a:lnSpc>
              <a:spcBef>
                <a:spcPts val="0"/>
              </a:spcBef>
              <a:spcAft>
                <a:spcPts val="0"/>
              </a:spcAft>
              <a:buClr>
                <a:srgbClr val="FFFFFF"/>
              </a:buClr>
              <a:buSzPts val="1400"/>
              <a:buFont typeface="Calibri"/>
              <a:buNone/>
              <a:defRPr sz="3600" b="0" i="0" u="none" strike="noStrike" cap="none">
                <a:solidFill>
                  <a:srgbClr val="FFFFFF"/>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49" name="Google Shape;249;p39"/>
          <p:cNvSpPr>
            <a:spLocks noGrp="1"/>
          </p:cNvSpPr>
          <p:nvPr>
            <p:ph type="pic" idx="2"/>
          </p:nvPr>
        </p:nvSpPr>
        <p:spPr>
          <a:xfrm>
            <a:off x="12" y="0"/>
            <a:ext cx="9144000" cy="3686400"/>
          </a:xfrm>
          <a:prstGeom prst="rect">
            <a:avLst/>
          </a:prstGeom>
          <a:blipFill rotWithShape="1">
            <a:blip r:embed="rId2">
              <a:alphaModFix/>
            </a:blip>
            <a:stretch>
              <a:fillRect/>
            </a:stretch>
          </a:blipFill>
          <a:ln>
            <a:noFill/>
          </a:ln>
        </p:spPr>
        <p:txBody>
          <a:bodyPr spcFirstLastPara="1" wrap="square" lIns="91425" tIns="91425" rIns="91425" bIns="91425" anchor="t" anchorCtr="0">
            <a:noAutofit/>
          </a:bodyPr>
          <a:lstStyle>
            <a:lvl1pPr marL="0" marR="0" lvl="0" indent="0" algn="l">
              <a:lnSpc>
                <a:spcPct val="90000"/>
              </a:lnSpc>
              <a:spcBef>
                <a:spcPts val="1200"/>
              </a:spcBef>
              <a:spcAft>
                <a:spcPts val="0"/>
              </a:spcAft>
              <a:buClr>
                <a:schemeClr val="accent1"/>
              </a:buClr>
              <a:buSzPts val="1400"/>
              <a:buFont typeface="Calibri"/>
              <a:buNone/>
              <a:defRPr sz="3200" b="0" i="0" u="none" strike="noStrike" cap="none">
                <a:solidFill>
                  <a:schemeClr val="lt1"/>
                </a:solidFill>
                <a:latin typeface="Calibri"/>
                <a:ea typeface="Calibri"/>
                <a:cs typeface="Calibri"/>
                <a:sym typeface="Calibri"/>
              </a:defRPr>
            </a:lvl1pPr>
            <a:lvl2pPr marL="457200" marR="0" lvl="1" indent="0" algn="l">
              <a:lnSpc>
                <a:spcPct val="90000"/>
              </a:lnSpc>
              <a:spcBef>
                <a:spcPts val="200"/>
              </a:spcBef>
              <a:spcAft>
                <a:spcPts val="0"/>
              </a:spcAft>
              <a:buClr>
                <a:schemeClr val="accent1"/>
              </a:buClr>
              <a:buSzPts val="1400"/>
              <a:buFont typeface="Calibri"/>
              <a:buNone/>
              <a:defRPr sz="2800" b="0" i="0" u="none" strike="noStrike" cap="none">
                <a:solidFill>
                  <a:srgbClr val="3F3F3F"/>
                </a:solidFill>
                <a:latin typeface="Calibri"/>
                <a:ea typeface="Calibri"/>
                <a:cs typeface="Calibri"/>
                <a:sym typeface="Calibri"/>
              </a:defRPr>
            </a:lvl2pPr>
            <a:lvl3pPr marL="914400" marR="0" lvl="2" indent="0" algn="l">
              <a:lnSpc>
                <a:spcPct val="90000"/>
              </a:lnSpc>
              <a:spcBef>
                <a:spcPts val="400"/>
              </a:spcBef>
              <a:spcAft>
                <a:spcPts val="0"/>
              </a:spcAft>
              <a:buClr>
                <a:schemeClr val="accent1"/>
              </a:buClr>
              <a:buSzPts val="1400"/>
              <a:buFont typeface="Calibri"/>
              <a:buNone/>
              <a:defRPr sz="2400" b="0" i="0" u="none" strike="noStrike" cap="none">
                <a:solidFill>
                  <a:srgbClr val="3F3F3F"/>
                </a:solidFill>
                <a:latin typeface="Calibri"/>
                <a:ea typeface="Calibri"/>
                <a:cs typeface="Calibri"/>
                <a:sym typeface="Calibri"/>
              </a:defRPr>
            </a:lvl3pPr>
            <a:lvl4pPr marL="1371600" marR="0" lvl="3" indent="0" algn="l">
              <a:lnSpc>
                <a:spcPct val="90000"/>
              </a:lnSpc>
              <a:spcBef>
                <a:spcPts val="400"/>
              </a:spcBef>
              <a:spcAft>
                <a:spcPts val="0"/>
              </a:spcAft>
              <a:buClr>
                <a:schemeClr val="accent1"/>
              </a:buClr>
              <a:buSzPts val="1400"/>
              <a:buFont typeface="Calibri"/>
              <a:buNone/>
              <a:defRPr sz="2000" b="0" i="0" u="none" strike="noStrike" cap="none">
                <a:solidFill>
                  <a:srgbClr val="3F3F3F"/>
                </a:solidFill>
                <a:latin typeface="Calibri"/>
                <a:ea typeface="Calibri"/>
                <a:cs typeface="Calibri"/>
                <a:sym typeface="Calibri"/>
              </a:defRPr>
            </a:lvl4pPr>
            <a:lvl5pPr marL="1828800" marR="0" lvl="4" indent="0" algn="l">
              <a:lnSpc>
                <a:spcPct val="90000"/>
              </a:lnSpc>
              <a:spcBef>
                <a:spcPts val="400"/>
              </a:spcBef>
              <a:spcAft>
                <a:spcPts val="0"/>
              </a:spcAft>
              <a:buClr>
                <a:schemeClr val="accent1"/>
              </a:buClr>
              <a:buSzPts val="1400"/>
              <a:buFont typeface="Calibri"/>
              <a:buNone/>
              <a:defRPr sz="2000" b="0" i="0" u="none" strike="noStrike" cap="none">
                <a:solidFill>
                  <a:srgbClr val="3F3F3F"/>
                </a:solidFill>
                <a:latin typeface="Calibri"/>
                <a:ea typeface="Calibri"/>
                <a:cs typeface="Calibri"/>
                <a:sym typeface="Calibri"/>
              </a:defRPr>
            </a:lvl5pPr>
            <a:lvl6pPr marL="2286000" marR="0" lvl="5" indent="0" algn="l">
              <a:lnSpc>
                <a:spcPct val="90000"/>
              </a:lnSpc>
              <a:spcBef>
                <a:spcPts val="400"/>
              </a:spcBef>
              <a:spcAft>
                <a:spcPts val="0"/>
              </a:spcAft>
              <a:buClr>
                <a:schemeClr val="accent1"/>
              </a:buClr>
              <a:buSzPts val="1400"/>
              <a:buFont typeface="Calibri"/>
              <a:buNone/>
              <a:defRPr sz="2000" b="0" i="0" u="none" strike="noStrike" cap="none">
                <a:solidFill>
                  <a:srgbClr val="3F3F3F"/>
                </a:solidFill>
                <a:latin typeface="Calibri"/>
                <a:ea typeface="Calibri"/>
                <a:cs typeface="Calibri"/>
                <a:sym typeface="Calibri"/>
              </a:defRPr>
            </a:lvl6pPr>
            <a:lvl7pPr marL="2743200" marR="0" lvl="6" indent="0" algn="l">
              <a:lnSpc>
                <a:spcPct val="90000"/>
              </a:lnSpc>
              <a:spcBef>
                <a:spcPts val="400"/>
              </a:spcBef>
              <a:spcAft>
                <a:spcPts val="0"/>
              </a:spcAft>
              <a:buClr>
                <a:schemeClr val="accent1"/>
              </a:buClr>
              <a:buSzPts val="1400"/>
              <a:buFont typeface="Calibri"/>
              <a:buNone/>
              <a:defRPr sz="2000" b="0" i="0" u="none" strike="noStrike" cap="none">
                <a:solidFill>
                  <a:srgbClr val="3F3F3F"/>
                </a:solidFill>
                <a:latin typeface="Calibri"/>
                <a:ea typeface="Calibri"/>
                <a:cs typeface="Calibri"/>
                <a:sym typeface="Calibri"/>
              </a:defRPr>
            </a:lvl7pPr>
            <a:lvl8pPr marL="3200400" marR="0" lvl="7" indent="0" algn="l">
              <a:lnSpc>
                <a:spcPct val="90000"/>
              </a:lnSpc>
              <a:spcBef>
                <a:spcPts val="400"/>
              </a:spcBef>
              <a:spcAft>
                <a:spcPts val="0"/>
              </a:spcAft>
              <a:buClr>
                <a:schemeClr val="accent1"/>
              </a:buClr>
              <a:buSzPts val="1400"/>
              <a:buFont typeface="Calibri"/>
              <a:buNone/>
              <a:defRPr sz="2000" b="0" i="0" u="none" strike="noStrike" cap="none">
                <a:solidFill>
                  <a:srgbClr val="3F3F3F"/>
                </a:solidFill>
                <a:latin typeface="Calibri"/>
                <a:ea typeface="Calibri"/>
                <a:cs typeface="Calibri"/>
                <a:sym typeface="Calibri"/>
              </a:defRPr>
            </a:lvl8pPr>
            <a:lvl9pPr marL="3657600" marR="0" lvl="8" indent="0" algn="l">
              <a:lnSpc>
                <a:spcPct val="90000"/>
              </a:lnSpc>
              <a:spcBef>
                <a:spcPts val="400"/>
              </a:spcBef>
              <a:spcAft>
                <a:spcPts val="400"/>
              </a:spcAft>
              <a:buClr>
                <a:schemeClr val="accent1"/>
              </a:buClr>
              <a:buSzPts val="1400"/>
              <a:buFont typeface="Calibri"/>
              <a:buNone/>
              <a:defRPr sz="2000" b="0" i="0" u="none" strike="noStrike" cap="none">
                <a:solidFill>
                  <a:srgbClr val="3F3F3F"/>
                </a:solidFill>
                <a:latin typeface="Calibri"/>
                <a:ea typeface="Calibri"/>
                <a:cs typeface="Calibri"/>
                <a:sym typeface="Calibri"/>
              </a:defRPr>
            </a:lvl9pPr>
          </a:lstStyle>
          <a:p>
            <a:endParaRPr/>
          </a:p>
        </p:txBody>
      </p:sp>
      <p:sp>
        <p:nvSpPr>
          <p:cNvPr id="250" name="Google Shape;250;p39"/>
          <p:cNvSpPr txBox="1">
            <a:spLocks noGrp="1"/>
          </p:cNvSpPr>
          <p:nvPr>
            <p:ph type="body" idx="1"/>
          </p:nvPr>
        </p:nvSpPr>
        <p:spPr>
          <a:xfrm>
            <a:off x="822959" y="4430268"/>
            <a:ext cx="7589400" cy="445800"/>
          </a:xfrm>
          <a:prstGeom prst="rect">
            <a:avLst/>
          </a:prstGeom>
          <a:noFill/>
          <a:ln>
            <a:noFill/>
          </a:ln>
        </p:spPr>
        <p:txBody>
          <a:bodyPr spcFirstLastPara="1" wrap="square" lIns="91425" tIns="91425" rIns="91425" bIns="91425" anchor="t" anchorCtr="0">
            <a:noAutofit/>
          </a:bodyPr>
          <a:lstStyle>
            <a:lvl1pPr marL="457200" marR="0" lvl="0" indent="-228600" algn="l">
              <a:lnSpc>
                <a:spcPct val="90000"/>
              </a:lnSpc>
              <a:spcBef>
                <a:spcPts val="0"/>
              </a:spcBef>
              <a:spcAft>
                <a:spcPts val="0"/>
              </a:spcAft>
              <a:buClr>
                <a:schemeClr val="accent1"/>
              </a:buClr>
              <a:buSzPts val="2000"/>
              <a:buFont typeface="Calibri"/>
              <a:buNone/>
              <a:defRPr sz="1500" b="0" i="0" u="none" strike="noStrike" cap="none">
                <a:solidFill>
                  <a:srgbClr val="FFFFFF"/>
                </a:solidFill>
                <a:latin typeface="Calibri"/>
                <a:ea typeface="Calibri"/>
                <a:cs typeface="Calibri"/>
                <a:sym typeface="Calibri"/>
              </a:defRPr>
            </a:lvl1pPr>
            <a:lvl2pPr marL="914400" marR="0" lvl="1" indent="-228600" algn="l">
              <a:lnSpc>
                <a:spcPct val="90000"/>
              </a:lnSpc>
              <a:spcBef>
                <a:spcPts val="600"/>
              </a:spcBef>
              <a:spcAft>
                <a:spcPts val="0"/>
              </a:spcAft>
              <a:buClr>
                <a:schemeClr val="accent1"/>
              </a:buClr>
              <a:buSzPts val="1800"/>
              <a:buFont typeface="Calibri"/>
              <a:buNone/>
              <a:defRPr sz="1200" b="0" i="0" u="none" strike="noStrike" cap="none">
                <a:solidFill>
                  <a:srgbClr val="3F3F3F"/>
                </a:solidFill>
                <a:latin typeface="Calibri"/>
                <a:ea typeface="Calibri"/>
                <a:cs typeface="Calibri"/>
                <a:sym typeface="Calibri"/>
              </a:defRPr>
            </a:lvl2pPr>
            <a:lvl3pPr marL="1371600" marR="0" lvl="2" indent="-228600" algn="l">
              <a:lnSpc>
                <a:spcPct val="90000"/>
              </a:lnSpc>
              <a:spcBef>
                <a:spcPts val="400"/>
              </a:spcBef>
              <a:spcAft>
                <a:spcPts val="0"/>
              </a:spcAft>
              <a:buClr>
                <a:schemeClr val="accent1"/>
              </a:buClr>
              <a:buSzPts val="1400"/>
              <a:buFont typeface="Calibri"/>
              <a:buNone/>
              <a:defRPr sz="1000" b="0" i="0" u="none" strike="noStrike" cap="none">
                <a:solidFill>
                  <a:srgbClr val="3F3F3F"/>
                </a:solidFill>
                <a:latin typeface="Calibri"/>
                <a:ea typeface="Calibri"/>
                <a:cs typeface="Calibri"/>
                <a:sym typeface="Calibri"/>
              </a:defRPr>
            </a:lvl3pPr>
            <a:lvl4pPr marL="1828800" marR="0" lvl="3" indent="-228600" algn="l">
              <a:lnSpc>
                <a:spcPct val="90000"/>
              </a:lnSpc>
              <a:spcBef>
                <a:spcPts val="400"/>
              </a:spcBef>
              <a:spcAft>
                <a:spcPts val="0"/>
              </a:spcAft>
              <a:buClr>
                <a:schemeClr val="accent1"/>
              </a:buClr>
              <a:buSzPts val="1400"/>
              <a:buFont typeface="Calibri"/>
              <a:buNone/>
              <a:defRPr sz="900" b="0" i="0" u="none" strike="noStrike" cap="none">
                <a:solidFill>
                  <a:srgbClr val="3F3F3F"/>
                </a:solidFill>
                <a:latin typeface="Calibri"/>
                <a:ea typeface="Calibri"/>
                <a:cs typeface="Calibri"/>
                <a:sym typeface="Calibri"/>
              </a:defRPr>
            </a:lvl4pPr>
            <a:lvl5pPr marL="2286000" marR="0" lvl="4" indent="-228600" algn="l">
              <a:lnSpc>
                <a:spcPct val="90000"/>
              </a:lnSpc>
              <a:spcBef>
                <a:spcPts val="400"/>
              </a:spcBef>
              <a:spcAft>
                <a:spcPts val="0"/>
              </a:spcAft>
              <a:buClr>
                <a:schemeClr val="accent1"/>
              </a:buClr>
              <a:buSzPts val="1400"/>
              <a:buFont typeface="Calibri"/>
              <a:buNone/>
              <a:defRPr sz="900" b="0" i="0" u="none" strike="noStrike" cap="none">
                <a:solidFill>
                  <a:srgbClr val="3F3F3F"/>
                </a:solidFill>
                <a:latin typeface="Calibri"/>
                <a:ea typeface="Calibri"/>
                <a:cs typeface="Calibri"/>
                <a:sym typeface="Calibri"/>
              </a:defRPr>
            </a:lvl5pPr>
            <a:lvl6pPr marL="2743200" marR="0" lvl="5" indent="-228600" algn="l">
              <a:lnSpc>
                <a:spcPct val="90000"/>
              </a:lnSpc>
              <a:spcBef>
                <a:spcPts val="400"/>
              </a:spcBef>
              <a:spcAft>
                <a:spcPts val="0"/>
              </a:spcAft>
              <a:buClr>
                <a:schemeClr val="accent1"/>
              </a:buClr>
              <a:buSzPts val="1400"/>
              <a:buFont typeface="Calibri"/>
              <a:buNone/>
              <a:defRPr sz="900" b="0" i="0" u="none" strike="noStrike" cap="none">
                <a:solidFill>
                  <a:srgbClr val="3F3F3F"/>
                </a:solidFill>
                <a:latin typeface="Calibri"/>
                <a:ea typeface="Calibri"/>
                <a:cs typeface="Calibri"/>
                <a:sym typeface="Calibri"/>
              </a:defRPr>
            </a:lvl6pPr>
            <a:lvl7pPr marL="3200400" marR="0" lvl="6" indent="-228600" algn="l">
              <a:lnSpc>
                <a:spcPct val="90000"/>
              </a:lnSpc>
              <a:spcBef>
                <a:spcPts val="400"/>
              </a:spcBef>
              <a:spcAft>
                <a:spcPts val="0"/>
              </a:spcAft>
              <a:buClr>
                <a:schemeClr val="accent1"/>
              </a:buClr>
              <a:buSzPts val="1400"/>
              <a:buFont typeface="Calibri"/>
              <a:buNone/>
              <a:defRPr sz="900" b="0" i="0" u="none" strike="noStrike" cap="none">
                <a:solidFill>
                  <a:srgbClr val="3F3F3F"/>
                </a:solidFill>
                <a:latin typeface="Calibri"/>
                <a:ea typeface="Calibri"/>
                <a:cs typeface="Calibri"/>
                <a:sym typeface="Calibri"/>
              </a:defRPr>
            </a:lvl7pPr>
            <a:lvl8pPr marL="3657600" marR="0" lvl="7" indent="-228600" algn="l">
              <a:lnSpc>
                <a:spcPct val="90000"/>
              </a:lnSpc>
              <a:spcBef>
                <a:spcPts val="400"/>
              </a:spcBef>
              <a:spcAft>
                <a:spcPts val="0"/>
              </a:spcAft>
              <a:buClr>
                <a:schemeClr val="accent1"/>
              </a:buClr>
              <a:buSzPts val="1400"/>
              <a:buFont typeface="Calibri"/>
              <a:buNone/>
              <a:defRPr sz="900" b="0" i="0" u="none" strike="noStrike" cap="none">
                <a:solidFill>
                  <a:srgbClr val="3F3F3F"/>
                </a:solidFill>
                <a:latin typeface="Calibri"/>
                <a:ea typeface="Calibri"/>
                <a:cs typeface="Calibri"/>
                <a:sym typeface="Calibri"/>
              </a:defRPr>
            </a:lvl8pPr>
            <a:lvl9pPr marL="4114800" marR="0" lvl="8" indent="-228600" algn="l">
              <a:lnSpc>
                <a:spcPct val="90000"/>
              </a:lnSpc>
              <a:spcBef>
                <a:spcPts val="400"/>
              </a:spcBef>
              <a:spcAft>
                <a:spcPts val="400"/>
              </a:spcAft>
              <a:buClr>
                <a:schemeClr val="accent1"/>
              </a:buClr>
              <a:buSzPts val="1400"/>
              <a:buFont typeface="Calibri"/>
              <a:buNone/>
              <a:defRPr sz="900" b="0" i="0" u="none" strike="noStrike" cap="none">
                <a:solidFill>
                  <a:srgbClr val="3F3F3F"/>
                </a:solidFill>
                <a:latin typeface="Calibri"/>
                <a:ea typeface="Calibri"/>
                <a:cs typeface="Calibri"/>
                <a:sym typeface="Calibri"/>
              </a:defRPr>
            </a:lvl9pPr>
          </a:lstStyle>
          <a:p>
            <a:endParaRPr/>
          </a:p>
        </p:txBody>
      </p:sp>
      <p:sp>
        <p:nvSpPr>
          <p:cNvPr id="251" name="Google Shape;251;p39"/>
          <p:cNvSpPr txBox="1">
            <a:spLocks noGrp="1"/>
          </p:cNvSpPr>
          <p:nvPr>
            <p:ph type="dt" idx="10"/>
          </p:nvPr>
        </p:nvSpPr>
        <p:spPr>
          <a:xfrm>
            <a:off x="822961" y="4844839"/>
            <a:ext cx="1854300" cy="273900"/>
          </a:xfrm>
          <a:prstGeom prst="rect">
            <a:avLst/>
          </a:prstGeom>
          <a:noFill/>
          <a:ln>
            <a:noFill/>
          </a:ln>
        </p:spPr>
        <p:txBody>
          <a:bodyPr spcFirstLastPara="1" wrap="square" lIns="91425" tIns="91425" rIns="91425" bIns="91425" anchor="ctr" anchorCtr="0">
            <a:noAutofit/>
          </a:bodyPr>
          <a:lstStyle>
            <a:lvl1pPr marL="0" marR="0" lvl="0" indent="0" algn="l">
              <a:spcBef>
                <a:spcPts val="0"/>
              </a:spcBef>
              <a:spcAft>
                <a:spcPts val="0"/>
              </a:spcAft>
              <a:buSzPts val="1400"/>
              <a:buNone/>
              <a:defRPr sz="900">
                <a:solidFill>
                  <a:srgbClr val="FFFFFF"/>
                </a:solidFill>
                <a:latin typeface="Calibri"/>
                <a:ea typeface="Calibri"/>
                <a:cs typeface="Calibri"/>
                <a:sym typeface="Calibri"/>
              </a:defRPr>
            </a:lvl1pPr>
            <a:lvl2pPr marL="457200" marR="0" lvl="1"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2" name="Google Shape;252;p39"/>
          <p:cNvSpPr txBox="1">
            <a:spLocks noGrp="1"/>
          </p:cNvSpPr>
          <p:nvPr>
            <p:ph type="ftr" idx="11"/>
          </p:nvPr>
        </p:nvSpPr>
        <p:spPr>
          <a:xfrm>
            <a:off x="2764639" y="4844839"/>
            <a:ext cx="3617100" cy="273900"/>
          </a:xfrm>
          <a:prstGeom prst="rect">
            <a:avLst/>
          </a:prstGeom>
          <a:noFill/>
          <a:ln>
            <a:noFill/>
          </a:ln>
        </p:spPr>
        <p:txBody>
          <a:bodyPr spcFirstLastPara="1" wrap="square" lIns="91425" tIns="91425" rIns="91425" bIns="91425" anchor="ctr" anchorCtr="0">
            <a:noAutofit/>
          </a:bodyPr>
          <a:lstStyle>
            <a:lvl1pPr marL="0" marR="0" lvl="0" indent="0" algn="ctr">
              <a:spcBef>
                <a:spcPts val="0"/>
              </a:spcBef>
              <a:spcAft>
                <a:spcPts val="0"/>
              </a:spcAft>
              <a:buSzPts val="1400"/>
              <a:buNone/>
              <a:defRPr sz="900" cap="none">
                <a:solidFill>
                  <a:srgbClr val="FFFFFF"/>
                </a:solidFill>
                <a:latin typeface="Calibri"/>
                <a:ea typeface="Calibri"/>
                <a:cs typeface="Calibri"/>
                <a:sym typeface="Calibri"/>
              </a:defRPr>
            </a:lvl1pPr>
            <a:lvl2pPr marL="457200" marR="0" lvl="1"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3" name="Google Shape;253;p39"/>
          <p:cNvSpPr txBox="1">
            <a:spLocks noGrp="1"/>
          </p:cNvSpPr>
          <p:nvPr>
            <p:ph type="sldNum" idx="12"/>
          </p:nvPr>
        </p:nvSpPr>
        <p:spPr>
          <a:xfrm>
            <a:off x="7425344" y="4844839"/>
            <a:ext cx="984000" cy="2739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050">
                <a:solidFill>
                  <a:srgbClr val="FFFFFF"/>
                </a:solidFill>
                <a:latin typeface="Calibri"/>
                <a:ea typeface="Calibri"/>
                <a:cs typeface="Calibri"/>
                <a:sym typeface="Calibri"/>
              </a:defRPr>
            </a:lvl1pPr>
            <a:lvl2pPr marL="0" marR="0" lvl="1" indent="0" algn="r">
              <a:spcBef>
                <a:spcPts val="0"/>
              </a:spcBef>
              <a:buNone/>
              <a:defRPr sz="1050">
                <a:solidFill>
                  <a:srgbClr val="FFFFFF"/>
                </a:solidFill>
                <a:latin typeface="Calibri"/>
                <a:ea typeface="Calibri"/>
                <a:cs typeface="Calibri"/>
                <a:sym typeface="Calibri"/>
              </a:defRPr>
            </a:lvl2pPr>
            <a:lvl3pPr marL="0" marR="0" lvl="2" indent="0" algn="r">
              <a:spcBef>
                <a:spcPts val="0"/>
              </a:spcBef>
              <a:buNone/>
              <a:defRPr sz="1050">
                <a:solidFill>
                  <a:srgbClr val="FFFFFF"/>
                </a:solidFill>
                <a:latin typeface="Calibri"/>
                <a:ea typeface="Calibri"/>
                <a:cs typeface="Calibri"/>
                <a:sym typeface="Calibri"/>
              </a:defRPr>
            </a:lvl3pPr>
            <a:lvl4pPr marL="0" marR="0" lvl="3" indent="0" algn="r">
              <a:spcBef>
                <a:spcPts val="0"/>
              </a:spcBef>
              <a:buNone/>
              <a:defRPr sz="1050">
                <a:solidFill>
                  <a:srgbClr val="FFFFFF"/>
                </a:solidFill>
                <a:latin typeface="Calibri"/>
                <a:ea typeface="Calibri"/>
                <a:cs typeface="Calibri"/>
                <a:sym typeface="Calibri"/>
              </a:defRPr>
            </a:lvl4pPr>
            <a:lvl5pPr marL="0" marR="0" lvl="4" indent="0" algn="r">
              <a:spcBef>
                <a:spcPts val="0"/>
              </a:spcBef>
              <a:buNone/>
              <a:defRPr sz="1050">
                <a:solidFill>
                  <a:srgbClr val="FFFFFF"/>
                </a:solidFill>
                <a:latin typeface="Calibri"/>
                <a:ea typeface="Calibri"/>
                <a:cs typeface="Calibri"/>
                <a:sym typeface="Calibri"/>
              </a:defRPr>
            </a:lvl5pPr>
            <a:lvl6pPr marL="0" marR="0" lvl="5" indent="0" algn="r">
              <a:spcBef>
                <a:spcPts val="0"/>
              </a:spcBef>
              <a:buNone/>
              <a:defRPr sz="1050">
                <a:solidFill>
                  <a:srgbClr val="FFFFFF"/>
                </a:solidFill>
                <a:latin typeface="Calibri"/>
                <a:ea typeface="Calibri"/>
                <a:cs typeface="Calibri"/>
                <a:sym typeface="Calibri"/>
              </a:defRPr>
            </a:lvl6pPr>
            <a:lvl7pPr marL="0" marR="0" lvl="6" indent="0" algn="r">
              <a:spcBef>
                <a:spcPts val="0"/>
              </a:spcBef>
              <a:buNone/>
              <a:defRPr sz="1050">
                <a:solidFill>
                  <a:srgbClr val="FFFFFF"/>
                </a:solidFill>
                <a:latin typeface="Calibri"/>
                <a:ea typeface="Calibri"/>
                <a:cs typeface="Calibri"/>
                <a:sym typeface="Calibri"/>
              </a:defRPr>
            </a:lvl7pPr>
            <a:lvl8pPr marL="0" marR="0" lvl="7" indent="0" algn="r">
              <a:spcBef>
                <a:spcPts val="0"/>
              </a:spcBef>
              <a:buNone/>
              <a:defRPr sz="1050">
                <a:solidFill>
                  <a:srgbClr val="FFFFFF"/>
                </a:solidFill>
                <a:latin typeface="Calibri"/>
                <a:ea typeface="Calibri"/>
                <a:cs typeface="Calibri"/>
                <a:sym typeface="Calibri"/>
              </a:defRPr>
            </a:lvl8pPr>
            <a:lvl9pPr marL="0" marR="0" lvl="8" indent="0" algn="r">
              <a:spcBef>
                <a:spcPts val="0"/>
              </a:spcBef>
              <a:buNone/>
              <a:defRPr sz="1050">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54"/>
        <p:cNvGrpSpPr/>
        <p:nvPr/>
      </p:nvGrpSpPr>
      <p:grpSpPr>
        <a:xfrm>
          <a:off x="0" y="0"/>
          <a:ext cx="0" cy="0"/>
          <a:chOff x="0" y="0"/>
          <a:chExt cx="0" cy="0"/>
        </a:xfrm>
      </p:grpSpPr>
      <p:sp>
        <p:nvSpPr>
          <p:cNvPr id="255" name="Google Shape;255;p40"/>
          <p:cNvSpPr txBox="1">
            <a:spLocks noGrp="1"/>
          </p:cNvSpPr>
          <p:nvPr>
            <p:ph type="title"/>
          </p:nvPr>
        </p:nvSpPr>
        <p:spPr>
          <a:xfrm>
            <a:off x="154093" y="891617"/>
            <a:ext cx="7543800" cy="1088100"/>
          </a:xfrm>
          <a:prstGeom prst="rect">
            <a:avLst/>
          </a:prstGeom>
          <a:noFill/>
          <a:ln>
            <a:noFill/>
          </a:ln>
        </p:spPr>
        <p:txBody>
          <a:bodyPr spcFirstLastPara="1" wrap="square" lIns="91425" tIns="91425" rIns="91425" bIns="91425" anchor="b" anchorCtr="0">
            <a:noAutofit/>
          </a:bodyPr>
          <a:lstStyle>
            <a:lvl1pPr marL="0" marR="0" lvl="0" indent="0" algn="l">
              <a:lnSpc>
                <a:spcPct val="85000"/>
              </a:lnSpc>
              <a:spcBef>
                <a:spcPts val="0"/>
              </a:spcBef>
              <a:spcAft>
                <a:spcPts val="0"/>
              </a:spcAft>
              <a:buClr>
                <a:srgbClr val="3F3F3F"/>
              </a:buClr>
              <a:buSzPts val="1400"/>
              <a:buFont typeface="Calibri"/>
              <a:buNone/>
              <a:defRPr sz="4800" b="0" i="0" u="none" strike="noStrike" cap="none">
                <a:solidFill>
                  <a:srgbClr val="3F3F3F"/>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56" name="Google Shape;256;p40"/>
          <p:cNvSpPr txBox="1">
            <a:spLocks noGrp="1"/>
          </p:cNvSpPr>
          <p:nvPr>
            <p:ph type="body" idx="1"/>
          </p:nvPr>
        </p:nvSpPr>
        <p:spPr>
          <a:xfrm rot="5400000">
            <a:off x="2417293" y="-162037"/>
            <a:ext cx="3017400" cy="7543800"/>
          </a:xfrm>
          <a:prstGeom prst="rect">
            <a:avLst/>
          </a:prstGeom>
          <a:noFill/>
          <a:ln>
            <a:noFill/>
          </a:ln>
        </p:spPr>
        <p:txBody>
          <a:bodyPr spcFirstLastPara="1" wrap="square" lIns="91425" tIns="91425" rIns="91425" bIns="91425" anchor="t" anchorCtr="0">
            <a:noAutofit/>
          </a:bodyPr>
          <a:lstStyle>
            <a:lvl1pPr marL="457200" marR="0" lvl="0" indent="-355600" algn="l">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257" name="Google Shape;257;p40"/>
          <p:cNvSpPr txBox="1">
            <a:spLocks noGrp="1"/>
          </p:cNvSpPr>
          <p:nvPr>
            <p:ph type="dt" idx="10"/>
          </p:nvPr>
        </p:nvSpPr>
        <p:spPr>
          <a:xfrm>
            <a:off x="822961" y="4844839"/>
            <a:ext cx="1854300" cy="273900"/>
          </a:xfrm>
          <a:prstGeom prst="rect">
            <a:avLst/>
          </a:prstGeom>
          <a:noFill/>
          <a:ln>
            <a:noFill/>
          </a:ln>
        </p:spPr>
        <p:txBody>
          <a:bodyPr spcFirstLastPara="1" wrap="square" lIns="91425" tIns="91425" rIns="91425" bIns="91425" anchor="ctr" anchorCtr="0">
            <a:noAutofit/>
          </a:bodyPr>
          <a:lstStyle>
            <a:lvl1pPr marL="0" marR="0" lvl="0" indent="0" algn="l">
              <a:spcBef>
                <a:spcPts val="0"/>
              </a:spcBef>
              <a:spcAft>
                <a:spcPts val="0"/>
              </a:spcAft>
              <a:buSzPts val="1400"/>
              <a:buNone/>
              <a:defRPr sz="900">
                <a:solidFill>
                  <a:srgbClr val="FFFFFF"/>
                </a:solidFill>
                <a:latin typeface="Calibri"/>
                <a:ea typeface="Calibri"/>
                <a:cs typeface="Calibri"/>
                <a:sym typeface="Calibri"/>
              </a:defRPr>
            </a:lvl1pPr>
            <a:lvl2pPr marL="457200" marR="0" lvl="1"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8" name="Google Shape;258;p40"/>
          <p:cNvSpPr txBox="1">
            <a:spLocks noGrp="1"/>
          </p:cNvSpPr>
          <p:nvPr>
            <p:ph type="ftr" idx="11"/>
          </p:nvPr>
        </p:nvSpPr>
        <p:spPr>
          <a:xfrm>
            <a:off x="2764639" y="4844839"/>
            <a:ext cx="3617100" cy="273900"/>
          </a:xfrm>
          <a:prstGeom prst="rect">
            <a:avLst/>
          </a:prstGeom>
          <a:noFill/>
          <a:ln>
            <a:noFill/>
          </a:ln>
        </p:spPr>
        <p:txBody>
          <a:bodyPr spcFirstLastPara="1" wrap="square" lIns="91425" tIns="91425" rIns="91425" bIns="91425" anchor="ctr" anchorCtr="0">
            <a:noAutofit/>
          </a:bodyPr>
          <a:lstStyle>
            <a:lvl1pPr marL="0" marR="0" lvl="0" indent="0" algn="ctr">
              <a:spcBef>
                <a:spcPts val="0"/>
              </a:spcBef>
              <a:spcAft>
                <a:spcPts val="0"/>
              </a:spcAft>
              <a:buSzPts val="1400"/>
              <a:buNone/>
              <a:defRPr sz="900" cap="none">
                <a:solidFill>
                  <a:srgbClr val="FFFFFF"/>
                </a:solidFill>
                <a:latin typeface="Calibri"/>
                <a:ea typeface="Calibri"/>
                <a:cs typeface="Calibri"/>
                <a:sym typeface="Calibri"/>
              </a:defRPr>
            </a:lvl1pPr>
            <a:lvl2pPr marL="457200" marR="0" lvl="1"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9" name="Google Shape;259;p40"/>
          <p:cNvSpPr txBox="1">
            <a:spLocks noGrp="1"/>
          </p:cNvSpPr>
          <p:nvPr>
            <p:ph type="sldNum" idx="12"/>
          </p:nvPr>
        </p:nvSpPr>
        <p:spPr>
          <a:xfrm>
            <a:off x="7425344" y="4844839"/>
            <a:ext cx="984000" cy="2739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050">
                <a:solidFill>
                  <a:srgbClr val="FFFFFF"/>
                </a:solidFill>
                <a:latin typeface="Calibri"/>
                <a:ea typeface="Calibri"/>
                <a:cs typeface="Calibri"/>
                <a:sym typeface="Calibri"/>
              </a:defRPr>
            </a:lvl1pPr>
            <a:lvl2pPr marL="0" marR="0" lvl="1" indent="0" algn="r">
              <a:spcBef>
                <a:spcPts val="0"/>
              </a:spcBef>
              <a:buNone/>
              <a:defRPr sz="1050">
                <a:solidFill>
                  <a:srgbClr val="FFFFFF"/>
                </a:solidFill>
                <a:latin typeface="Calibri"/>
                <a:ea typeface="Calibri"/>
                <a:cs typeface="Calibri"/>
                <a:sym typeface="Calibri"/>
              </a:defRPr>
            </a:lvl2pPr>
            <a:lvl3pPr marL="0" marR="0" lvl="2" indent="0" algn="r">
              <a:spcBef>
                <a:spcPts val="0"/>
              </a:spcBef>
              <a:buNone/>
              <a:defRPr sz="1050">
                <a:solidFill>
                  <a:srgbClr val="FFFFFF"/>
                </a:solidFill>
                <a:latin typeface="Calibri"/>
                <a:ea typeface="Calibri"/>
                <a:cs typeface="Calibri"/>
                <a:sym typeface="Calibri"/>
              </a:defRPr>
            </a:lvl3pPr>
            <a:lvl4pPr marL="0" marR="0" lvl="3" indent="0" algn="r">
              <a:spcBef>
                <a:spcPts val="0"/>
              </a:spcBef>
              <a:buNone/>
              <a:defRPr sz="1050">
                <a:solidFill>
                  <a:srgbClr val="FFFFFF"/>
                </a:solidFill>
                <a:latin typeface="Calibri"/>
                <a:ea typeface="Calibri"/>
                <a:cs typeface="Calibri"/>
                <a:sym typeface="Calibri"/>
              </a:defRPr>
            </a:lvl4pPr>
            <a:lvl5pPr marL="0" marR="0" lvl="4" indent="0" algn="r">
              <a:spcBef>
                <a:spcPts val="0"/>
              </a:spcBef>
              <a:buNone/>
              <a:defRPr sz="1050">
                <a:solidFill>
                  <a:srgbClr val="FFFFFF"/>
                </a:solidFill>
                <a:latin typeface="Calibri"/>
                <a:ea typeface="Calibri"/>
                <a:cs typeface="Calibri"/>
                <a:sym typeface="Calibri"/>
              </a:defRPr>
            </a:lvl5pPr>
            <a:lvl6pPr marL="0" marR="0" lvl="5" indent="0" algn="r">
              <a:spcBef>
                <a:spcPts val="0"/>
              </a:spcBef>
              <a:buNone/>
              <a:defRPr sz="1050">
                <a:solidFill>
                  <a:srgbClr val="FFFFFF"/>
                </a:solidFill>
                <a:latin typeface="Calibri"/>
                <a:ea typeface="Calibri"/>
                <a:cs typeface="Calibri"/>
                <a:sym typeface="Calibri"/>
              </a:defRPr>
            </a:lvl6pPr>
            <a:lvl7pPr marL="0" marR="0" lvl="6" indent="0" algn="r">
              <a:spcBef>
                <a:spcPts val="0"/>
              </a:spcBef>
              <a:buNone/>
              <a:defRPr sz="1050">
                <a:solidFill>
                  <a:srgbClr val="FFFFFF"/>
                </a:solidFill>
                <a:latin typeface="Calibri"/>
                <a:ea typeface="Calibri"/>
                <a:cs typeface="Calibri"/>
                <a:sym typeface="Calibri"/>
              </a:defRPr>
            </a:lvl7pPr>
            <a:lvl8pPr marL="0" marR="0" lvl="7" indent="0" algn="r">
              <a:spcBef>
                <a:spcPts val="0"/>
              </a:spcBef>
              <a:buNone/>
              <a:defRPr sz="1050">
                <a:solidFill>
                  <a:srgbClr val="FFFFFF"/>
                </a:solidFill>
                <a:latin typeface="Calibri"/>
                <a:ea typeface="Calibri"/>
                <a:cs typeface="Calibri"/>
                <a:sym typeface="Calibri"/>
              </a:defRPr>
            </a:lvl8pPr>
            <a:lvl9pPr marL="0" marR="0" lvl="8" indent="0" algn="r">
              <a:spcBef>
                <a:spcPts val="0"/>
              </a:spcBef>
              <a:buNone/>
              <a:defRPr sz="1050">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260"/>
        <p:cNvGrpSpPr/>
        <p:nvPr/>
      </p:nvGrpSpPr>
      <p:grpSpPr>
        <a:xfrm>
          <a:off x="0" y="0"/>
          <a:ext cx="0" cy="0"/>
          <a:chOff x="0" y="0"/>
          <a:chExt cx="0" cy="0"/>
        </a:xfrm>
      </p:grpSpPr>
      <p:sp>
        <p:nvSpPr>
          <p:cNvPr id="261" name="Google Shape;261;p41"/>
          <p:cNvSpPr/>
          <p:nvPr/>
        </p:nvSpPr>
        <p:spPr>
          <a:xfrm>
            <a:off x="2382" y="4800600"/>
            <a:ext cx="9141600" cy="342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1"/>
          <p:cNvSpPr/>
          <p:nvPr/>
        </p:nvSpPr>
        <p:spPr>
          <a:xfrm>
            <a:off x="12" y="4750737"/>
            <a:ext cx="9141600" cy="48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1"/>
          <p:cNvSpPr txBox="1">
            <a:spLocks noGrp="1"/>
          </p:cNvSpPr>
          <p:nvPr>
            <p:ph type="title"/>
          </p:nvPr>
        </p:nvSpPr>
        <p:spPr>
          <a:xfrm rot="5400000">
            <a:off x="5370600" y="1484234"/>
            <a:ext cx="4317900" cy="1971600"/>
          </a:xfrm>
          <a:prstGeom prst="rect">
            <a:avLst/>
          </a:prstGeom>
          <a:noFill/>
          <a:ln>
            <a:noFill/>
          </a:ln>
        </p:spPr>
        <p:txBody>
          <a:bodyPr spcFirstLastPara="1" wrap="square" lIns="91425" tIns="91425" rIns="91425" bIns="91425" anchor="b" anchorCtr="0">
            <a:noAutofit/>
          </a:bodyPr>
          <a:lstStyle>
            <a:lvl1pPr marL="0" marR="0" lvl="0" indent="0" algn="l">
              <a:lnSpc>
                <a:spcPct val="85000"/>
              </a:lnSpc>
              <a:spcBef>
                <a:spcPts val="0"/>
              </a:spcBef>
              <a:spcAft>
                <a:spcPts val="0"/>
              </a:spcAft>
              <a:buClr>
                <a:srgbClr val="3F3F3F"/>
              </a:buClr>
              <a:buSzPts val="1400"/>
              <a:buFont typeface="Calibri"/>
              <a:buNone/>
              <a:defRPr sz="4800" b="0" i="0" u="none" strike="noStrike" cap="none">
                <a:solidFill>
                  <a:srgbClr val="3F3F3F"/>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64" name="Google Shape;264;p41"/>
          <p:cNvSpPr txBox="1">
            <a:spLocks noGrp="1"/>
          </p:cNvSpPr>
          <p:nvPr>
            <p:ph type="body" idx="1"/>
          </p:nvPr>
        </p:nvSpPr>
        <p:spPr>
          <a:xfrm rot="5400000">
            <a:off x="1370025" y="-430366"/>
            <a:ext cx="4317900" cy="5800800"/>
          </a:xfrm>
          <a:prstGeom prst="rect">
            <a:avLst/>
          </a:prstGeom>
          <a:noFill/>
          <a:ln>
            <a:noFill/>
          </a:ln>
        </p:spPr>
        <p:txBody>
          <a:bodyPr spcFirstLastPara="1" wrap="square" lIns="91425" tIns="91425" rIns="91425" bIns="91425" anchor="t" anchorCtr="0">
            <a:noAutofit/>
          </a:bodyPr>
          <a:lstStyle>
            <a:lvl1pPr marL="457200" marR="0" lvl="0" indent="-355600" algn="l">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265" name="Google Shape;265;p41"/>
          <p:cNvSpPr txBox="1">
            <a:spLocks noGrp="1"/>
          </p:cNvSpPr>
          <p:nvPr>
            <p:ph type="dt" idx="10"/>
          </p:nvPr>
        </p:nvSpPr>
        <p:spPr>
          <a:xfrm>
            <a:off x="822961" y="4844839"/>
            <a:ext cx="1854300" cy="273900"/>
          </a:xfrm>
          <a:prstGeom prst="rect">
            <a:avLst/>
          </a:prstGeom>
          <a:noFill/>
          <a:ln>
            <a:noFill/>
          </a:ln>
        </p:spPr>
        <p:txBody>
          <a:bodyPr spcFirstLastPara="1" wrap="square" lIns="91425" tIns="91425" rIns="91425" bIns="91425" anchor="ctr" anchorCtr="0">
            <a:noAutofit/>
          </a:bodyPr>
          <a:lstStyle>
            <a:lvl1pPr marL="0" marR="0" lvl="0" indent="0" algn="l">
              <a:spcBef>
                <a:spcPts val="0"/>
              </a:spcBef>
              <a:spcAft>
                <a:spcPts val="0"/>
              </a:spcAft>
              <a:buSzPts val="1400"/>
              <a:buNone/>
              <a:defRPr sz="900">
                <a:solidFill>
                  <a:srgbClr val="FFFFFF"/>
                </a:solidFill>
                <a:latin typeface="Calibri"/>
                <a:ea typeface="Calibri"/>
                <a:cs typeface="Calibri"/>
                <a:sym typeface="Calibri"/>
              </a:defRPr>
            </a:lvl1pPr>
            <a:lvl2pPr marL="457200" marR="0" lvl="1"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6" name="Google Shape;266;p41"/>
          <p:cNvSpPr txBox="1">
            <a:spLocks noGrp="1"/>
          </p:cNvSpPr>
          <p:nvPr>
            <p:ph type="ftr" idx="11"/>
          </p:nvPr>
        </p:nvSpPr>
        <p:spPr>
          <a:xfrm>
            <a:off x="2764639" y="4844839"/>
            <a:ext cx="3617100" cy="273900"/>
          </a:xfrm>
          <a:prstGeom prst="rect">
            <a:avLst/>
          </a:prstGeom>
          <a:noFill/>
          <a:ln>
            <a:noFill/>
          </a:ln>
        </p:spPr>
        <p:txBody>
          <a:bodyPr spcFirstLastPara="1" wrap="square" lIns="91425" tIns="91425" rIns="91425" bIns="91425" anchor="ctr" anchorCtr="0">
            <a:noAutofit/>
          </a:bodyPr>
          <a:lstStyle>
            <a:lvl1pPr marL="0" marR="0" lvl="0" indent="0" algn="ctr">
              <a:spcBef>
                <a:spcPts val="0"/>
              </a:spcBef>
              <a:spcAft>
                <a:spcPts val="0"/>
              </a:spcAft>
              <a:buSzPts val="1400"/>
              <a:buNone/>
              <a:defRPr sz="900" cap="none">
                <a:solidFill>
                  <a:srgbClr val="FFFFFF"/>
                </a:solidFill>
                <a:latin typeface="Calibri"/>
                <a:ea typeface="Calibri"/>
                <a:cs typeface="Calibri"/>
                <a:sym typeface="Calibri"/>
              </a:defRPr>
            </a:lvl1pPr>
            <a:lvl2pPr marL="457200" marR="0" lvl="1"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7" name="Google Shape;267;p41"/>
          <p:cNvSpPr txBox="1">
            <a:spLocks noGrp="1"/>
          </p:cNvSpPr>
          <p:nvPr>
            <p:ph type="sldNum" idx="12"/>
          </p:nvPr>
        </p:nvSpPr>
        <p:spPr>
          <a:xfrm>
            <a:off x="7425344" y="4844839"/>
            <a:ext cx="984000" cy="2739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050">
                <a:solidFill>
                  <a:srgbClr val="FFFFFF"/>
                </a:solidFill>
                <a:latin typeface="Calibri"/>
                <a:ea typeface="Calibri"/>
                <a:cs typeface="Calibri"/>
                <a:sym typeface="Calibri"/>
              </a:defRPr>
            </a:lvl1pPr>
            <a:lvl2pPr marL="0" marR="0" lvl="1" indent="0" algn="r">
              <a:spcBef>
                <a:spcPts val="0"/>
              </a:spcBef>
              <a:buNone/>
              <a:defRPr sz="1050">
                <a:solidFill>
                  <a:srgbClr val="FFFFFF"/>
                </a:solidFill>
                <a:latin typeface="Calibri"/>
                <a:ea typeface="Calibri"/>
                <a:cs typeface="Calibri"/>
                <a:sym typeface="Calibri"/>
              </a:defRPr>
            </a:lvl2pPr>
            <a:lvl3pPr marL="0" marR="0" lvl="2" indent="0" algn="r">
              <a:spcBef>
                <a:spcPts val="0"/>
              </a:spcBef>
              <a:buNone/>
              <a:defRPr sz="1050">
                <a:solidFill>
                  <a:srgbClr val="FFFFFF"/>
                </a:solidFill>
                <a:latin typeface="Calibri"/>
                <a:ea typeface="Calibri"/>
                <a:cs typeface="Calibri"/>
                <a:sym typeface="Calibri"/>
              </a:defRPr>
            </a:lvl3pPr>
            <a:lvl4pPr marL="0" marR="0" lvl="3" indent="0" algn="r">
              <a:spcBef>
                <a:spcPts val="0"/>
              </a:spcBef>
              <a:buNone/>
              <a:defRPr sz="1050">
                <a:solidFill>
                  <a:srgbClr val="FFFFFF"/>
                </a:solidFill>
                <a:latin typeface="Calibri"/>
                <a:ea typeface="Calibri"/>
                <a:cs typeface="Calibri"/>
                <a:sym typeface="Calibri"/>
              </a:defRPr>
            </a:lvl4pPr>
            <a:lvl5pPr marL="0" marR="0" lvl="4" indent="0" algn="r">
              <a:spcBef>
                <a:spcPts val="0"/>
              </a:spcBef>
              <a:buNone/>
              <a:defRPr sz="1050">
                <a:solidFill>
                  <a:srgbClr val="FFFFFF"/>
                </a:solidFill>
                <a:latin typeface="Calibri"/>
                <a:ea typeface="Calibri"/>
                <a:cs typeface="Calibri"/>
                <a:sym typeface="Calibri"/>
              </a:defRPr>
            </a:lvl5pPr>
            <a:lvl6pPr marL="0" marR="0" lvl="5" indent="0" algn="r">
              <a:spcBef>
                <a:spcPts val="0"/>
              </a:spcBef>
              <a:buNone/>
              <a:defRPr sz="1050">
                <a:solidFill>
                  <a:srgbClr val="FFFFFF"/>
                </a:solidFill>
                <a:latin typeface="Calibri"/>
                <a:ea typeface="Calibri"/>
                <a:cs typeface="Calibri"/>
                <a:sym typeface="Calibri"/>
              </a:defRPr>
            </a:lvl6pPr>
            <a:lvl7pPr marL="0" marR="0" lvl="6" indent="0" algn="r">
              <a:spcBef>
                <a:spcPts val="0"/>
              </a:spcBef>
              <a:buNone/>
              <a:defRPr sz="1050">
                <a:solidFill>
                  <a:srgbClr val="FFFFFF"/>
                </a:solidFill>
                <a:latin typeface="Calibri"/>
                <a:ea typeface="Calibri"/>
                <a:cs typeface="Calibri"/>
                <a:sym typeface="Calibri"/>
              </a:defRPr>
            </a:lvl7pPr>
            <a:lvl8pPr marL="0" marR="0" lvl="7" indent="0" algn="r">
              <a:spcBef>
                <a:spcPts val="0"/>
              </a:spcBef>
              <a:buNone/>
              <a:defRPr sz="1050">
                <a:solidFill>
                  <a:srgbClr val="FFFFFF"/>
                </a:solidFill>
                <a:latin typeface="Calibri"/>
                <a:ea typeface="Calibri"/>
                <a:cs typeface="Calibri"/>
                <a:sym typeface="Calibri"/>
              </a:defRPr>
            </a:lvl8pPr>
            <a:lvl9pPr marL="0" marR="0" lvl="8" indent="0" algn="r">
              <a:spcBef>
                <a:spcPts val="0"/>
              </a:spcBef>
              <a:buNone/>
              <a:defRPr sz="1050">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_Title Slide">
  <p:cSld name="1_Title Slide">
    <p:bg>
      <p:bgPr>
        <a:gradFill>
          <a:gsLst>
            <a:gs pos="0">
              <a:srgbClr val="6851A3"/>
            </a:gs>
            <a:gs pos="69000">
              <a:srgbClr val="FAFAFA"/>
            </a:gs>
            <a:gs pos="100000">
              <a:srgbClr val="CECECE"/>
            </a:gs>
          </a:gsLst>
          <a:path path="circle">
            <a:fillToRect l="100000" t="100000"/>
          </a:path>
          <a:tileRect r="-100000" b="-100000"/>
        </a:gradFill>
        <a:effectLst/>
      </p:bgPr>
    </p:bg>
    <p:spTree>
      <p:nvGrpSpPr>
        <p:cNvPr id="1" name="Shape 268"/>
        <p:cNvGrpSpPr/>
        <p:nvPr/>
      </p:nvGrpSpPr>
      <p:grpSpPr>
        <a:xfrm>
          <a:off x="0" y="0"/>
          <a:ext cx="0" cy="0"/>
          <a:chOff x="0" y="0"/>
          <a:chExt cx="0" cy="0"/>
        </a:xfrm>
      </p:grpSpPr>
      <p:sp>
        <p:nvSpPr>
          <p:cNvPr id="269" name="Google Shape;269;p42"/>
          <p:cNvSpPr txBox="1">
            <a:spLocks noGrp="1"/>
          </p:cNvSpPr>
          <p:nvPr>
            <p:ph type="ctrTitle"/>
          </p:nvPr>
        </p:nvSpPr>
        <p:spPr>
          <a:xfrm>
            <a:off x="685800" y="841772"/>
            <a:ext cx="7772400" cy="1790700"/>
          </a:xfrm>
          <a:prstGeom prst="rect">
            <a:avLst/>
          </a:prstGeom>
          <a:noFill/>
          <a:ln>
            <a:noFill/>
          </a:ln>
        </p:spPr>
        <p:txBody>
          <a:bodyPr spcFirstLastPara="1" wrap="square" lIns="91425" tIns="91425" rIns="91425" bIns="91425" anchor="b" anchorCtr="0">
            <a:noAutofit/>
          </a:bodyPr>
          <a:lstStyle>
            <a:lvl1pPr marL="0" marR="0" lvl="0" indent="0" algn="ctr">
              <a:lnSpc>
                <a:spcPct val="85000"/>
              </a:lnSpc>
              <a:spcBef>
                <a:spcPts val="0"/>
              </a:spcBef>
              <a:spcAft>
                <a:spcPts val="0"/>
              </a:spcAft>
              <a:buClr>
                <a:srgbClr val="3F3F3F"/>
              </a:buClr>
              <a:buSzPts val="1400"/>
              <a:buFont typeface="Calibri"/>
              <a:buNone/>
              <a:defRPr sz="6000" b="0" i="0" u="none" strike="noStrike" cap="none">
                <a:solidFill>
                  <a:srgbClr val="3F3F3F"/>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70" name="Google Shape;270;p42"/>
          <p:cNvSpPr txBox="1">
            <a:spLocks noGrp="1"/>
          </p:cNvSpPr>
          <p:nvPr>
            <p:ph type="subTitle" idx="1"/>
          </p:nvPr>
        </p:nvSpPr>
        <p:spPr>
          <a:xfrm>
            <a:off x="1143000" y="2701528"/>
            <a:ext cx="6858000" cy="1241700"/>
          </a:xfrm>
          <a:prstGeom prst="rect">
            <a:avLst/>
          </a:prstGeom>
          <a:noFill/>
          <a:ln>
            <a:noFill/>
          </a:ln>
        </p:spPr>
        <p:txBody>
          <a:bodyPr spcFirstLastPara="1" wrap="square" lIns="91425" tIns="91425" rIns="91425" bIns="91425" anchor="t" anchorCtr="0">
            <a:noAutofit/>
          </a:bodyPr>
          <a:lstStyle>
            <a:lvl1pPr marL="0" marR="0" lvl="0" indent="0" algn="ctr">
              <a:lnSpc>
                <a:spcPct val="90000"/>
              </a:lnSpc>
              <a:spcBef>
                <a:spcPts val="1200"/>
              </a:spcBef>
              <a:spcAft>
                <a:spcPts val="0"/>
              </a:spcAft>
              <a:buClr>
                <a:schemeClr val="accent1"/>
              </a:buClr>
              <a:buSzPts val="2000"/>
              <a:buFont typeface="Calibri"/>
              <a:buNone/>
              <a:defRPr sz="2400" b="0" i="0" u="none" strike="noStrike" cap="none">
                <a:solidFill>
                  <a:srgbClr val="3F3F3F"/>
                </a:solidFill>
                <a:latin typeface="Calibri"/>
                <a:ea typeface="Calibri"/>
                <a:cs typeface="Calibri"/>
                <a:sym typeface="Calibri"/>
              </a:defRPr>
            </a:lvl1pPr>
            <a:lvl2pPr marL="457200" marR="0" lvl="1" indent="0" algn="ctr">
              <a:lnSpc>
                <a:spcPct val="90000"/>
              </a:lnSpc>
              <a:spcBef>
                <a:spcPts val="200"/>
              </a:spcBef>
              <a:spcAft>
                <a:spcPts val="0"/>
              </a:spcAft>
              <a:buClr>
                <a:schemeClr val="accent1"/>
              </a:buClr>
              <a:buSzPts val="1800"/>
              <a:buFont typeface="Calibri"/>
              <a:buNone/>
              <a:defRPr sz="2000" b="0" i="0" u="none" strike="noStrike" cap="none">
                <a:solidFill>
                  <a:srgbClr val="3F3F3F"/>
                </a:solidFill>
                <a:latin typeface="Calibri"/>
                <a:ea typeface="Calibri"/>
                <a:cs typeface="Calibri"/>
                <a:sym typeface="Calibri"/>
              </a:defRPr>
            </a:lvl2pPr>
            <a:lvl3pPr marL="914400" marR="0" lvl="2" indent="0" algn="ctr">
              <a:lnSpc>
                <a:spcPct val="90000"/>
              </a:lnSpc>
              <a:spcBef>
                <a:spcPts val="400"/>
              </a:spcBef>
              <a:spcAft>
                <a:spcPts val="0"/>
              </a:spcAft>
              <a:buClr>
                <a:schemeClr val="accent1"/>
              </a:buClr>
              <a:buSzPts val="1400"/>
              <a:buFont typeface="Calibri"/>
              <a:buNone/>
              <a:defRPr sz="1800" b="0" i="0" u="none" strike="noStrike" cap="none">
                <a:solidFill>
                  <a:srgbClr val="3F3F3F"/>
                </a:solidFill>
                <a:latin typeface="Calibri"/>
                <a:ea typeface="Calibri"/>
                <a:cs typeface="Calibri"/>
                <a:sym typeface="Calibri"/>
              </a:defRPr>
            </a:lvl3pPr>
            <a:lvl4pPr marL="1371600" marR="0" lvl="3" indent="0" algn="ctr">
              <a:lnSpc>
                <a:spcPct val="90000"/>
              </a:lnSpc>
              <a:spcBef>
                <a:spcPts val="400"/>
              </a:spcBef>
              <a:spcAft>
                <a:spcPts val="0"/>
              </a:spcAft>
              <a:buClr>
                <a:schemeClr val="accent1"/>
              </a:buClr>
              <a:buSzPts val="1400"/>
              <a:buFont typeface="Calibri"/>
              <a:buNone/>
              <a:defRPr sz="1600" b="0" i="0" u="none" strike="noStrike" cap="none">
                <a:solidFill>
                  <a:srgbClr val="3F3F3F"/>
                </a:solidFill>
                <a:latin typeface="Calibri"/>
                <a:ea typeface="Calibri"/>
                <a:cs typeface="Calibri"/>
                <a:sym typeface="Calibri"/>
              </a:defRPr>
            </a:lvl4pPr>
            <a:lvl5pPr marL="1828800" marR="0" lvl="4" indent="0" algn="ctr">
              <a:lnSpc>
                <a:spcPct val="90000"/>
              </a:lnSpc>
              <a:spcBef>
                <a:spcPts val="400"/>
              </a:spcBef>
              <a:spcAft>
                <a:spcPts val="0"/>
              </a:spcAft>
              <a:buClr>
                <a:schemeClr val="accent1"/>
              </a:buClr>
              <a:buSzPts val="1400"/>
              <a:buFont typeface="Calibri"/>
              <a:buNone/>
              <a:defRPr sz="1600" b="0" i="0" u="none" strike="noStrike" cap="none">
                <a:solidFill>
                  <a:srgbClr val="3F3F3F"/>
                </a:solidFill>
                <a:latin typeface="Calibri"/>
                <a:ea typeface="Calibri"/>
                <a:cs typeface="Calibri"/>
                <a:sym typeface="Calibri"/>
              </a:defRPr>
            </a:lvl5pPr>
            <a:lvl6pPr marL="2286000" marR="0" lvl="5" indent="0" algn="ctr">
              <a:lnSpc>
                <a:spcPct val="90000"/>
              </a:lnSpc>
              <a:spcBef>
                <a:spcPts val="400"/>
              </a:spcBef>
              <a:spcAft>
                <a:spcPts val="0"/>
              </a:spcAft>
              <a:buClr>
                <a:schemeClr val="accent1"/>
              </a:buClr>
              <a:buSzPts val="1400"/>
              <a:buFont typeface="Calibri"/>
              <a:buNone/>
              <a:defRPr sz="1600" b="0" i="0" u="none" strike="noStrike" cap="none">
                <a:solidFill>
                  <a:srgbClr val="3F3F3F"/>
                </a:solidFill>
                <a:latin typeface="Calibri"/>
                <a:ea typeface="Calibri"/>
                <a:cs typeface="Calibri"/>
                <a:sym typeface="Calibri"/>
              </a:defRPr>
            </a:lvl6pPr>
            <a:lvl7pPr marL="2743200" marR="0" lvl="6" indent="0" algn="ctr">
              <a:lnSpc>
                <a:spcPct val="90000"/>
              </a:lnSpc>
              <a:spcBef>
                <a:spcPts val="400"/>
              </a:spcBef>
              <a:spcAft>
                <a:spcPts val="0"/>
              </a:spcAft>
              <a:buClr>
                <a:schemeClr val="accent1"/>
              </a:buClr>
              <a:buSzPts val="1400"/>
              <a:buFont typeface="Calibri"/>
              <a:buNone/>
              <a:defRPr sz="1600" b="0" i="0" u="none" strike="noStrike" cap="none">
                <a:solidFill>
                  <a:srgbClr val="3F3F3F"/>
                </a:solidFill>
                <a:latin typeface="Calibri"/>
                <a:ea typeface="Calibri"/>
                <a:cs typeface="Calibri"/>
                <a:sym typeface="Calibri"/>
              </a:defRPr>
            </a:lvl7pPr>
            <a:lvl8pPr marL="3200400" marR="0" lvl="7" indent="0" algn="ctr">
              <a:lnSpc>
                <a:spcPct val="90000"/>
              </a:lnSpc>
              <a:spcBef>
                <a:spcPts val="400"/>
              </a:spcBef>
              <a:spcAft>
                <a:spcPts val="0"/>
              </a:spcAft>
              <a:buClr>
                <a:schemeClr val="accent1"/>
              </a:buClr>
              <a:buSzPts val="1400"/>
              <a:buFont typeface="Calibri"/>
              <a:buNone/>
              <a:defRPr sz="1600" b="0" i="0" u="none" strike="noStrike" cap="none">
                <a:solidFill>
                  <a:srgbClr val="3F3F3F"/>
                </a:solidFill>
                <a:latin typeface="Calibri"/>
                <a:ea typeface="Calibri"/>
                <a:cs typeface="Calibri"/>
                <a:sym typeface="Calibri"/>
              </a:defRPr>
            </a:lvl8pPr>
            <a:lvl9pPr marL="3657600" marR="0" lvl="8" indent="0" algn="ctr">
              <a:lnSpc>
                <a:spcPct val="90000"/>
              </a:lnSpc>
              <a:spcBef>
                <a:spcPts val="400"/>
              </a:spcBef>
              <a:spcAft>
                <a:spcPts val="400"/>
              </a:spcAft>
              <a:buClr>
                <a:schemeClr val="accent1"/>
              </a:buClr>
              <a:buSzPts val="1400"/>
              <a:buFont typeface="Calibri"/>
              <a:buNone/>
              <a:defRPr sz="1600" b="0" i="0" u="none" strike="noStrike" cap="none">
                <a:solidFill>
                  <a:srgbClr val="3F3F3F"/>
                </a:solidFill>
                <a:latin typeface="Calibri"/>
                <a:ea typeface="Calibri"/>
                <a:cs typeface="Calibri"/>
                <a:sym typeface="Calibri"/>
              </a:defRPr>
            </a:lvl9pPr>
          </a:lstStyle>
          <a:p>
            <a:endParaRPr/>
          </a:p>
        </p:txBody>
      </p:sp>
      <p:sp>
        <p:nvSpPr>
          <p:cNvPr id="271" name="Google Shape;271;p42"/>
          <p:cNvSpPr txBox="1">
            <a:spLocks noGrp="1"/>
          </p:cNvSpPr>
          <p:nvPr>
            <p:ph type="dt" idx="10"/>
          </p:nvPr>
        </p:nvSpPr>
        <p:spPr>
          <a:xfrm>
            <a:off x="822961" y="4844839"/>
            <a:ext cx="1854300" cy="273900"/>
          </a:xfrm>
          <a:prstGeom prst="rect">
            <a:avLst/>
          </a:prstGeom>
          <a:noFill/>
          <a:ln>
            <a:noFill/>
          </a:ln>
        </p:spPr>
        <p:txBody>
          <a:bodyPr spcFirstLastPara="1" wrap="square" lIns="91425" tIns="91425" rIns="91425" bIns="91425" anchor="ctr" anchorCtr="0">
            <a:noAutofit/>
          </a:bodyPr>
          <a:lstStyle>
            <a:lvl1pPr marL="0" marR="0" lvl="0" indent="0" algn="l">
              <a:spcBef>
                <a:spcPts val="0"/>
              </a:spcBef>
              <a:spcAft>
                <a:spcPts val="0"/>
              </a:spcAft>
              <a:buSzPts val="1400"/>
              <a:buNone/>
              <a:defRPr sz="900">
                <a:solidFill>
                  <a:srgbClr val="FFFFFF"/>
                </a:solidFill>
                <a:latin typeface="Calibri"/>
                <a:ea typeface="Calibri"/>
                <a:cs typeface="Calibri"/>
                <a:sym typeface="Calibri"/>
              </a:defRPr>
            </a:lvl1pPr>
            <a:lvl2pPr marL="457200" marR="0" lvl="1"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72" name="Google Shape;272;p42"/>
          <p:cNvSpPr txBox="1">
            <a:spLocks noGrp="1"/>
          </p:cNvSpPr>
          <p:nvPr>
            <p:ph type="ftr" idx="11"/>
          </p:nvPr>
        </p:nvSpPr>
        <p:spPr>
          <a:xfrm>
            <a:off x="2764639" y="4844839"/>
            <a:ext cx="3617100" cy="273900"/>
          </a:xfrm>
          <a:prstGeom prst="rect">
            <a:avLst/>
          </a:prstGeom>
          <a:noFill/>
          <a:ln>
            <a:noFill/>
          </a:ln>
        </p:spPr>
        <p:txBody>
          <a:bodyPr spcFirstLastPara="1" wrap="square" lIns="91425" tIns="91425" rIns="91425" bIns="91425" anchor="ctr" anchorCtr="0">
            <a:noAutofit/>
          </a:bodyPr>
          <a:lstStyle>
            <a:lvl1pPr marL="0" marR="0" lvl="0" indent="0" algn="ctr">
              <a:spcBef>
                <a:spcPts val="0"/>
              </a:spcBef>
              <a:spcAft>
                <a:spcPts val="0"/>
              </a:spcAft>
              <a:buSzPts val="1400"/>
              <a:buNone/>
              <a:defRPr sz="900" cap="none">
                <a:solidFill>
                  <a:srgbClr val="FFFFFF"/>
                </a:solidFill>
                <a:latin typeface="Calibri"/>
                <a:ea typeface="Calibri"/>
                <a:cs typeface="Calibri"/>
                <a:sym typeface="Calibri"/>
              </a:defRPr>
            </a:lvl1pPr>
            <a:lvl2pPr marL="457200" marR="0" lvl="1"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73" name="Google Shape;273;p42"/>
          <p:cNvSpPr txBox="1">
            <a:spLocks noGrp="1"/>
          </p:cNvSpPr>
          <p:nvPr>
            <p:ph type="sldNum" idx="12"/>
          </p:nvPr>
        </p:nvSpPr>
        <p:spPr>
          <a:xfrm>
            <a:off x="7425344" y="4844839"/>
            <a:ext cx="984000" cy="2739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050">
                <a:solidFill>
                  <a:srgbClr val="FFFFFF"/>
                </a:solidFill>
                <a:latin typeface="Calibri"/>
                <a:ea typeface="Calibri"/>
                <a:cs typeface="Calibri"/>
                <a:sym typeface="Calibri"/>
              </a:defRPr>
            </a:lvl1pPr>
            <a:lvl2pPr marL="0" marR="0" lvl="1" indent="0" algn="r">
              <a:spcBef>
                <a:spcPts val="0"/>
              </a:spcBef>
              <a:buNone/>
              <a:defRPr sz="1050">
                <a:solidFill>
                  <a:srgbClr val="FFFFFF"/>
                </a:solidFill>
                <a:latin typeface="Calibri"/>
                <a:ea typeface="Calibri"/>
                <a:cs typeface="Calibri"/>
                <a:sym typeface="Calibri"/>
              </a:defRPr>
            </a:lvl2pPr>
            <a:lvl3pPr marL="0" marR="0" lvl="2" indent="0" algn="r">
              <a:spcBef>
                <a:spcPts val="0"/>
              </a:spcBef>
              <a:buNone/>
              <a:defRPr sz="1050">
                <a:solidFill>
                  <a:srgbClr val="FFFFFF"/>
                </a:solidFill>
                <a:latin typeface="Calibri"/>
                <a:ea typeface="Calibri"/>
                <a:cs typeface="Calibri"/>
                <a:sym typeface="Calibri"/>
              </a:defRPr>
            </a:lvl3pPr>
            <a:lvl4pPr marL="0" marR="0" lvl="3" indent="0" algn="r">
              <a:spcBef>
                <a:spcPts val="0"/>
              </a:spcBef>
              <a:buNone/>
              <a:defRPr sz="1050">
                <a:solidFill>
                  <a:srgbClr val="FFFFFF"/>
                </a:solidFill>
                <a:latin typeface="Calibri"/>
                <a:ea typeface="Calibri"/>
                <a:cs typeface="Calibri"/>
                <a:sym typeface="Calibri"/>
              </a:defRPr>
            </a:lvl4pPr>
            <a:lvl5pPr marL="0" marR="0" lvl="4" indent="0" algn="r">
              <a:spcBef>
                <a:spcPts val="0"/>
              </a:spcBef>
              <a:buNone/>
              <a:defRPr sz="1050">
                <a:solidFill>
                  <a:srgbClr val="FFFFFF"/>
                </a:solidFill>
                <a:latin typeface="Calibri"/>
                <a:ea typeface="Calibri"/>
                <a:cs typeface="Calibri"/>
                <a:sym typeface="Calibri"/>
              </a:defRPr>
            </a:lvl5pPr>
            <a:lvl6pPr marL="0" marR="0" lvl="5" indent="0" algn="r">
              <a:spcBef>
                <a:spcPts val="0"/>
              </a:spcBef>
              <a:buNone/>
              <a:defRPr sz="1050">
                <a:solidFill>
                  <a:srgbClr val="FFFFFF"/>
                </a:solidFill>
                <a:latin typeface="Calibri"/>
                <a:ea typeface="Calibri"/>
                <a:cs typeface="Calibri"/>
                <a:sym typeface="Calibri"/>
              </a:defRPr>
            </a:lvl6pPr>
            <a:lvl7pPr marL="0" marR="0" lvl="6" indent="0" algn="r">
              <a:spcBef>
                <a:spcPts val="0"/>
              </a:spcBef>
              <a:buNone/>
              <a:defRPr sz="1050">
                <a:solidFill>
                  <a:srgbClr val="FFFFFF"/>
                </a:solidFill>
                <a:latin typeface="Calibri"/>
                <a:ea typeface="Calibri"/>
                <a:cs typeface="Calibri"/>
                <a:sym typeface="Calibri"/>
              </a:defRPr>
            </a:lvl7pPr>
            <a:lvl8pPr marL="0" marR="0" lvl="7" indent="0" algn="r">
              <a:spcBef>
                <a:spcPts val="0"/>
              </a:spcBef>
              <a:buNone/>
              <a:defRPr sz="1050">
                <a:solidFill>
                  <a:srgbClr val="FFFFFF"/>
                </a:solidFill>
                <a:latin typeface="Calibri"/>
                <a:ea typeface="Calibri"/>
                <a:cs typeface="Calibri"/>
                <a:sym typeface="Calibri"/>
              </a:defRPr>
            </a:lvl8pPr>
            <a:lvl9pPr marL="0" marR="0" lvl="8" indent="0" algn="r">
              <a:spcBef>
                <a:spcPts val="0"/>
              </a:spcBef>
              <a:buNone/>
              <a:defRPr sz="1050">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274" name="Google Shape;274;p42"/>
          <p:cNvPicPr preferRelativeResize="0"/>
          <p:nvPr/>
        </p:nvPicPr>
        <p:blipFill rotWithShape="1">
          <a:blip r:embed="rId2">
            <a:alphaModFix/>
          </a:blip>
          <a:srcRect/>
          <a:stretch/>
        </p:blipFill>
        <p:spPr>
          <a:xfrm>
            <a:off x="291998" y="148035"/>
            <a:ext cx="2730600" cy="659400"/>
          </a:xfrm>
          <a:prstGeom prst="rect">
            <a:avLst/>
          </a:prstGeom>
          <a:noFill/>
          <a:ln>
            <a:noFill/>
          </a:ln>
        </p:spPr>
      </p:pic>
      <p:cxnSp>
        <p:nvCxnSpPr>
          <p:cNvPr id="275" name="Google Shape;275;p42"/>
          <p:cNvCxnSpPr/>
          <p:nvPr/>
        </p:nvCxnSpPr>
        <p:spPr>
          <a:xfrm>
            <a:off x="287867" y="841772"/>
            <a:ext cx="8449800" cy="0"/>
          </a:xfrm>
          <a:prstGeom prst="straightConnector1">
            <a:avLst/>
          </a:prstGeom>
          <a:noFill/>
          <a:ln w="38100" cap="flat" cmpd="sng">
            <a:solidFill>
              <a:srgbClr val="6851A3"/>
            </a:solidFill>
            <a:prstDash val="solid"/>
            <a:round/>
            <a:headEnd type="none" w="sm" len="sm"/>
            <a:tailEnd type="none" w="sm" len="sm"/>
          </a:ln>
        </p:spPr>
      </p:cxnSp>
      <p:pic>
        <p:nvPicPr>
          <p:cNvPr id="276" name="Google Shape;276;p42"/>
          <p:cNvPicPr preferRelativeResize="0"/>
          <p:nvPr/>
        </p:nvPicPr>
        <p:blipFill rotWithShape="1">
          <a:blip r:embed="rId2">
            <a:alphaModFix/>
          </a:blip>
          <a:srcRect/>
          <a:stretch/>
        </p:blipFill>
        <p:spPr>
          <a:xfrm>
            <a:off x="291998" y="148035"/>
            <a:ext cx="2730600" cy="659400"/>
          </a:xfrm>
          <a:prstGeom prst="rect">
            <a:avLst/>
          </a:prstGeom>
          <a:noFill/>
          <a:ln>
            <a:noFill/>
          </a:ln>
        </p:spPr>
      </p:pic>
      <p:cxnSp>
        <p:nvCxnSpPr>
          <p:cNvPr id="277" name="Google Shape;277;p42"/>
          <p:cNvCxnSpPr/>
          <p:nvPr/>
        </p:nvCxnSpPr>
        <p:spPr>
          <a:xfrm>
            <a:off x="287867" y="841772"/>
            <a:ext cx="8449800" cy="0"/>
          </a:xfrm>
          <a:prstGeom prst="straightConnector1">
            <a:avLst/>
          </a:prstGeom>
          <a:noFill/>
          <a:ln w="38100" cap="flat" cmpd="sng">
            <a:solidFill>
              <a:srgbClr val="6851A3"/>
            </a:solidFill>
            <a:prstDash val="solid"/>
            <a:round/>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2_Title Slide">
  <p:cSld name="2_Title Slide">
    <p:bg>
      <p:bgPr>
        <a:gradFill>
          <a:gsLst>
            <a:gs pos="0">
              <a:srgbClr val="6851A3"/>
            </a:gs>
            <a:gs pos="69000">
              <a:srgbClr val="FAFAFA"/>
            </a:gs>
            <a:gs pos="100000">
              <a:srgbClr val="CECECE"/>
            </a:gs>
          </a:gsLst>
          <a:path path="circle">
            <a:fillToRect l="100000" t="100000"/>
          </a:path>
          <a:tileRect r="-100000" b="-100000"/>
        </a:gradFill>
        <a:effectLst/>
      </p:bgPr>
    </p:bg>
    <p:spTree>
      <p:nvGrpSpPr>
        <p:cNvPr id="1" name="Shape 278"/>
        <p:cNvGrpSpPr/>
        <p:nvPr/>
      </p:nvGrpSpPr>
      <p:grpSpPr>
        <a:xfrm>
          <a:off x="0" y="0"/>
          <a:ext cx="0" cy="0"/>
          <a:chOff x="0" y="0"/>
          <a:chExt cx="0" cy="0"/>
        </a:xfrm>
      </p:grpSpPr>
      <p:sp>
        <p:nvSpPr>
          <p:cNvPr id="279" name="Google Shape;279;p43"/>
          <p:cNvSpPr txBox="1">
            <a:spLocks noGrp="1"/>
          </p:cNvSpPr>
          <p:nvPr>
            <p:ph type="ctrTitle"/>
          </p:nvPr>
        </p:nvSpPr>
        <p:spPr>
          <a:xfrm>
            <a:off x="685800" y="841772"/>
            <a:ext cx="7772400" cy="1790700"/>
          </a:xfrm>
          <a:prstGeom prst="rect">
            <a:avLst/>
          </a:prstGeom>
          <a:noFill/>
          <a:ln>
            <a:noFill/>
          </a:ln>
        </p:spPr>
        <p:txBody>
          <a:bodyPr spcFirstLastPara="1" wrap="square" lIns="91425" tIns="91425" rIns="91425" bIns="91425" anchor="b" anchorCtr="0">
            <a:noAutofit/>
          </a:bodyPr>
          <a:lstStyle>
            <a:lvl1pPr marL="0" marR="0" lvl="0" indent="0" algn="ctr">
              <a:lnSpc>
                <a:spcPct val="85000"/>
              </a:lnSpc>
              <a:spcBef>
                <a:spcPts val="0"/>
              </a:spcBef>
              <a:spcAft>
                <a:spcPts val="0"/>
              </a:spcAft>
              <a:buClr>
                <a:srgbClr val="3F3F3F"/>
              </a:buClr>
              <a:buSzPts val="1400"/>
              <a:buFont typeface="Calibri"/>
              <a:buNone/>
              <a:defRPr sz="6000" b="0" i="0" u="none" strike="noStrike" cap="none">
                <a:solidFill>
                  <a:srgbClr val="3F3F3F"/>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80" name="Google Shape;280;p43"/>
          <p:cNvSpPr txBox="1">
            <a:spLocks noGrp="1"/>
          </p:cNvSpPr>
          <p:nvPr>
            <p:ph type="subTitle" idx="1"/>
          </p:nvPr>
        </p:nvSpPr>
        <p:spPr>
          <a:xfrm>
            <a:off x="1143000" y="2701528"/>
            <a:ext cx="6858000" cy="1241700"/>
          </a:xfrm>
          <a:prstGeom prst="rect">
            <a:avLst/>
          </a:prstGeom>
          <a:noFill/>
          <a:ln>
            <a:noFill/>
          </a:ln>
        </p:spPr>
        <p:txBody>
          <a:bodyPr spcFirstLastPara="1" wrap="square" lIns="91425" tIns="91425" rIns="91425" bIns="91425" anchor="t" anchorCtr="0">
            <a:noAutofit/>
          </a:bodyPr>
          <a:lstStyle>
            <a:lvl1pPr marL="0" marR="0" lvl="0" indent="0" algn="ctr">
              <a:lnSpc>
                <a:spcPct val="90000"/>
              </a:lnSpc>
              <a:spcBef>
                <a:spcPts val="1200"/>
              </a:spcBef>
              <a:spcAft>
                <a:spcPts val="0"/>
              </a:spcAft>
              <a:buClr>
                <a:schemeClr val="accent1"/>
              </a:buClr>
              <a:buSzPts val="2000"/>
              <a:buFont typeface="Calibri"/>
              <a:buNone/>
              <a:defRPr sz="2400" b="0" i="0" u="none" strike="noStrike" cap="none">
                <a:solidFill>
                  <a:srgbClr val="3F3F3F"/>
                </a:solidFill>
                <a:latin typeface="Calibri"/>
                <a:ea typeface="Calibri"/>
                <a:cs typeface="Calibri"/>
                <a:sym typeface="Calibri"/>
              </a:defRPr>
            </a:lvl1pPr>
            <a:lvl2pPr marL="457200" marR="0" lvl="1" indent="0" algn="ctr">
              <a:lnSpc>
                <a:spcPct val="90000"/>
              </a:lnSpc>
              <a:spcBef>
                <a:spcPts val="200"/>
              </a:spcBef>
              <a:spcAft>
                <a:spcPts val="0"/>
              </a:spcAft>
              <a:buClr>
                <a:schemeClr val="accent1"/>
              </a:buClr>
              <a:buSzPts val="1800"/>
              <a:buFont typeface="Calibri"/>
              <a:buNone/>
              <a:defRPr sz="2000" b="0" i="0" u="none" strike="noStrike" cap="none">
                <a:solidFill>
                  <a:srgbClr val="3F3F3F"/>
                </a:solidFill>
                <a:latin typeface="Calibri"/>
                <a:ea typeface="Calibri"/>
                <a:cs typeface="Calibri"/>
                <a:sym typeface="Calibri"/>
              </a:defRPr>
            </a:lvl2pPr>
            <a:lvl3pPr marL="914400" marR="0" lvl="2" indent="0" algn="ctr">
              <a:lnSpc>
                <a:spcPct val="90000"/>
              </a:lnSpc>
              <a:spcBef>
                <a:spcPts val="400"/>
              </a:spcBef>
              <a:spcAft>
                <a:spcPts val="0"/>
              </a:spcAft>
              <a:buClr>
                <a:schemeClr val="accent1"/>
              </a:buClr>
              <a:buSzPts val="1400"/>
              <a:buFont typeface="Calibri"/>
              <a:buNone/>
              <a:defRPr sz="1800" b="0" i="0" u="none" strike="noStrike" cap="none">
                <a:solidFill>
                  <a:srgbClr val="3F3F3F"/>
                </a:solidFill>
                <a:latin typeface="Calibri"/>
                <a:ea typeface="Calibri"/>
                <a:cs typeface="Calibri"/>
                <a:sym typeface="Calibri"/>
              </a:defRPr>
            </a:lvl3pPr>
            <a:lvl4pPr marL="1371600" marR="0" lvl="3" indent="0" algn="ctr">
              <a:lnSpc>
                <a:spcPct val="90000"/>
              </a:lnSpc>
              <a:spcBef>
                <a:spcPts val="400"/>
              </a:spcBef>
              <a:spcAft>
                <a:spcPts val="0"/>
              </a:spcAft>
              <a:buClr>
                <a:schemeClr val="accent1"/>
              </a:buClr>
              <a:buSzPts val="1400"/>
              <a:buFont typeface="Calibri"/>
              <a:buNone/>
              <a:defRPr sz="1600" b="0" i="0" u="none" strike="noStrike" cap="none">
                <a:solidFill>
                  <a:srgbClr val="3F3F3F"/>
                </a:solidFill>
                <a:latin typeface="Calibri"/>
                <a:ea typeface="Calibri"/>
                <a:cs typeface="Calibri"/>
                <a:sym typeface="Calibri"/>
              </a:defRPr>
            </a:lvl4pPr>
            <a:lvl5pPr marL="1828800" marR="0" lvl="4" indent="0" algn="ctr">
              <a:lnSpc>
                <a:spcPct val="90000"/>
              </a:lnSpc>
              <a:spcBef>
                <a:spcPts val="400"/>
              </a:spcBef>
              <a:spcAft>
                <a:spcPts val="0"/>
              </a:spcAft>
              <a:buClr>
                <a:schemeClr val="accent1"/>
              </a:buClr>
              <a:buSzPts val="1400"/>
              <a:buFont typeface="Calibri"/>
              <a:buNone/>
              <a:defRPr sz="1600" b="0" i="0" u="none" strike="noStrike" cap="none">
                <a:solidFill>
                  <a:srgbClr val="3F3F3F"/>
                </a:solidFill>
                <a:latin typeface="Calibri"/>
                <a:ea typeface="Calibri"/>
                <a:cs typeface="Calibri"/>
                <a:sym typeface="Calibri"/>
              </a:defRPr>
            </a:lvl5pPr>
            <a:lvl6pPr marL="2286000" marR="0" lvl="5" indent="0" algn="ctr">
              <a:lnSpc>
                <a:spcPct val="90000"/>
              </a:lnSpc>
              <a:spcBef>
                <a:spcPts val="400"/>
              </a:spcBef>
              <a:spcAft>
                <a:spcPts val="0"/>
              </a:spcAft>
              <a:buClr>
                <a:schemeClr val="accent1"/>
              </a:buClr>
              <a:buSzPts val="1400"/>
              <a:buFont typeface="Calibri"/>
              <a:buNone/>
              <a:defRPr sz="1600" b="0" i="0" u="none" strike="noStrike" cap="none">
                <a:solidFill>
                  <a:srgbClr val="3F3F3F"/>
                </a:solidFill>
                <a:latin typeface="Calibri"/>
                <a:ea typeface="Calibri"/>
                <a:cs typeface="Calibri"/>
                <a:sym typeface="Calibri"/>
              </a:defRPr>
            </a:lvl6pPr>
            <a:lvl7pPr marL="2743200" marR="0" lvl="6" indent="0" algn="ctr">
              <a:lnSpc>
                <a:spcPct val="90000"/>
              </a:lnSpc>
              <a:spcBef>
                <a:spcPts val="400"/>
              </a:spcBef>
              <a:spcAft>
                <a:spcPts val="0"/>
              </a:spcAft>
              <a:buClr>
                <a:schemeClr val="accent1"/>
              </a:buClr>
              <a:buSzPts val="1400"/>
              <a:buFont typeface="Calibri"/>
              <a:buNone/>
              <a:defRPr sz="1600" b="0" i="0" u="none" strike="noStrike" cap="none">
                <a:solidFill>
                  <a:srgbClr val="3F3F3F"/>
                </a:solidFill>
                <a:latin typeface="Calibri"/>
                <a:ea typeface="Calibri"/>
                <a:cs typeface="Calibri"/>
                <a:sym typeface="Calibri"/>
              </a:defRPr>
            </a:lvl7pPr>
            <a:lvl8pPr marL="3200400" marR="0" lvl="7" indent="0" algn="ctr">
              <a:lnSpc>
                <a:spcPct val="90000"/>
              </a:lnSpc>
              <a:spcBef>
                <a:spcPts val="400"/>
              </a:spcBef>
              <a:spcAft>
                <a:spcPts val="0"/>
              </a:spcAft>
              <a:buClr>
                <a:schemeClr val="accent1"/>
              </a:buClr>
              <a:buSzPts val="1400"/>
              <a:buFont typeface="Calibri"/>
              <a:buNone/>
              <a:defRPr sz="1600" b="0" i="0" u="none" strike="noStrike" cap="none">
                <a:solidFill>
                  <a:srgbClr val="3F3F3F"/>
                </a:solidFill>
                <a:latin typeface="Calibri"/>
                <a:ea typeface="Calibri"/>
                <a:cs typeface="Calibri"/>
                <a:sym typeface="Calibri"/>
              </a:defRPr>
            </a:lvl8pPr>
            <a:lvl9pPr marL="3657600" marR="0" lvl="8" indent="0" algn="ctr">
              <a:lnSpc>
                <a:spcPct val="90000"/>
              </a:lnSpc>
              <a:spcBef>
                <a:spcPts val="400"/>
              </a:spcBef>
              <a:spcAft>
                <a:spcPts val="400"/>
              </a:spcAft>
              <a:buClr>
                <a:schemeClr val="accent1"/>
              </a:buClr>
              <a:buSzPts val="1400"/>
              <a:buFont typeface="Calibri"/>
              <a:buNone/>
              <a:defRPr sz="1600" b="0" i="0" u="none" strike="noStrike" cap="none">
                <a:solidFill>
                  <a:srgbClr val="3F3F3F"/>
                </a:solidFill>
                <a:latin typeface="Calibri"/>
                <a:ea typeface="Calibri"/>
                <a:cs typeface="Calibri"/>
                <a:sym typeface="Calibri"/>
              </a:defRPr>
            </a:lvl9pPr>
          </a:lstStyle>
          <a:p>
            <a:endParaRPr/>
          </a:p>
        </p:txBody>
      </p:sp>
      <p:sp>
        <p:nvSpPr>
          <p:cNvPr id="281" name="Google Shape;281;p43"/>
          <p:cNvSpPr txBox="1">
            <a:spLocks noGrp="1"/>
          </p:cNvSpPr>
          <p:nvPr>
            <p:ph type="dt" idx="10"/>
          </p:nvPr>
        </p:nvSpPr>
        <p:spPr>
          <a:xfrm>
            <a:off x="822961" y="4844839"/>
            <a:ext cx="1854300" cy="273900"/>
          </a:xfrm>
          <a:prstGeom prst="rect">
            <a:avLst/>
          </a:prstGeom>
          <a:noFill/>
          <a:ln>
            <a:noFill/>
          </a:ln>
        </p:spPr>
        <p:txBody>
          <a:bodyPr spcFirstLastPara="1" wrap="square" lIns="91425" tIns="91425" rIns="91425" bIns="91425" anchor="ctr" anchorCtr="0">
            <a:noAutofit/>
          </a:bodyPr>
          <a:lstStyle>
            <a:lvl1pPr marL="0" marR="0" lvl="0" indent="0" algn="l">
              <a:spcBef>
                <a:spcPts val="0"/>
              </a:spcBef>
              <a:spcAft>
                <a:spcPts val="0"/>
              </a:spcAft>
              <a:buSzPts val="1400"/>
              <a:buNone/>
              <a:defRPr sz="900">
                <a:solidFill>
                  <a:srgbClr val="FFFFFF"/>
                </a:solidFill>
                <a:latin typeface="Calibri"/>
                <a:ea typeface="Calibri"/>
                <a:cs typeface="Calibri"/>
                <a:sym typeface="Calibri"/>
              </a:defRPr>
            </a:lvl1pPr>
            <a:lvl2pPr marL="457200" marR="0" lvl="1"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82" name="Google Shape;282;p43"/>
          <p:cNvSpPr txBox="1">
            <a:spLocks noGrp="1"/>
          </p:cNvSpPr>
          <p:nvPr>
            <p:ph type="ftr" idx="11"/>
          </p:nvPr>
        </p:nvSpPr>
        <p:spPr>
          <a:xfrm>
            <a:off x="2764639" y="4844839"/>
            <a:ext cx="3617100" cy="273900"/>
          </a:xfrm>
          <a:prstGeom prst="rect">
            <a:avLst/>
          </a:prstGeom>
          <a:noFill/>
          <a:ln>
            <a:noFill/>
          </a:ln>
        </p:spPr>
        <p:txBody>
          <a:bodyPr spcFirstLastPara="1" wrap="square" lIns="91425" tIns="91425" rIns="91425" bIns="91425" anchor="ctr" anchorCtr="0">
            <a:noAutofit/>
          </a:bodyPr>
          <a:lstStyle>
            <a:lvl1pPr marL="0" marR="0" lvl="0" indent="0" algn="ctr">
              <a:spcBef>
                <a:spcPts val="0"/>
              </a:spcBef>
              <a:spcAft>
                <a:spcPts val="0"/>
              </a:spcAft>
              <a:buSzPts val="1400"/>
              <a:buNone/>
              <a:defRPr sz="900" cap="none">
                <a:solidFill>
                  <a:srgbClr val="FFFFFF"/>
                </a:solidFill>
                <a:latin typeface="Calibri"/>
                <a:ea typeface="Calibri"/>
                <a:cs typeface="Calibri"/>
                <a:sym typeface="Calibri"/>
              </a:defRPr>
            </a:lvl1pPr>
            <a:lvl2pPr marL="457200" marR="0" lvl="1"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83" name="Google Shape;283;p43"/>
          <p:cNvSpPr txBox="1">
            <a:spLocks noGrp="1"/>
          </p:cNvSpPr>
          <p:nvPr>
            <p:ph type="sldNum" idx="12"/>
          </p:nvPr>
        </p:nvSpPr>
        <p:spPr>
          <a:xfrm>
            <a:off x="7425344" y="4844839"/>
            <a:ext cx="984000" cy="2739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050">
                <a:solidFill>
                  <a:srgbClr val="FFFFFF"/>
                </a:solidFill>
                <a:latin typeface="Calibri"/>
                <a:ea typeface="Calibri"/>
                <a:cs typeface="Calibri"/>
                <a:sym typeface="Calibri"/>
              </a:defRPr>
            </a:lvl1pPr>
            <a:lvl2pPr marL="0" marR="0" lvl="1" indent="0" algn="r">
              <a:spcBef>
                <a:spcPts val="0"/>
              </a:spcBef>
              <a:buNone/>
              <a:defRPr sz="1050">
                <a:solidFill>
                  <a:srgbClr val="FFFFFF"/>
                </a:solidFill>
                <a:latin typeface="Calibri"/>
                <a:ea typeface="Calibri"/>
                <a:cs typeface="Calibri"/>
                <a:sym typeface="Calibri"/>
              </a:defRPr>
            </a:lvl2pPr>
            <a:lvl3pPr marL="0" marR="0" lvl="2" indent="0" algn="r">
              <a:spcBef>
                <a:spcPts val="0"/>
              </a:spcBef>
              <a:buNone/>
              <a:defRPr sz="1050">
                <a:solidFill>
                  <a:srgbClr val="FFFFFF"/>
                </a:solidFill>
                <a:latin typeface="Calibri"/>
                <a:ea typeface="Calibri"/>
                <a:cs typeface="Calibri"/>
                <a:sym typeface="Calibri"/>
              </a:defRPr>
            </a:lvl3pPr>
            <a:lvl4pPr marL="0" marR="0" lvl="3" indent="0" algn="r">
              <a:spcBef>
                <a:spcPts val="0"/>
              </a:spcBef>
              <a:buNone/>
              <a:defRPr sz="1050">
                <a:solidFill>
                  <a:srgbClr val="FFFFFF"/>
                </a:solidFill>
                <a:latin typeface="Calibri"/>
                <a:ea typeface="Calibri"/>
                <a:cs typeface="Calibri"/>
                <a:sym typeface="Calibri"/>
              </a:defRPr>
            </a:lvl4pPr>
            <a:lvl5pPr marL="0" marR="0" lvl="4" indent="0" algn="r">
              <a:spcBef>
                <a:spcPts val="0"/>
              </a:spcBef>
              <a:buNone/>
              <a:defRPr sz="1050">
                <a:solidFill>
                  <a:srgbClr val="FFFFFF"/>
                </a:solidFill>
                <a:latin typeface="Calibri"/>
                <a:ea typeface="Calibri"/>
                <a:cs typeface="Calibri"/>
                <a:sym typeface="Calibri"/>
              </a:defRPr>
            </a:lvl5pPr>
            <a:lvl6pPr marL="0" marR="0" lvl="5" indent="0" algn="r">
              <a:spcBef>
                <a:spcPts val="0"/>
              </a:spcBef>
              <a:buNone/>
              <a:defRPr sz="1050">
                <a:solidFill>
                  <a:srgbClr val="FFFFFF"/>
                </a:solidFill>
                <a:latin typeface="Calibri"/>
                <a:ea typeface="Calibri"/>
                <a:cs typeface="Calibri"/>
                <a:sym typeface="Calibri"/>
              </a:defRPr>
            </a:lvl6pPr>
            <a:lvl7pPr marL="0" marR="0" lvl="6" indent="0" algn="r">
              <a:spcBef>
                <a:spcPts val="0"/>
              </a:spcBef>
              <a:buNone/>
              <a:defRPr sz="1050">
                <a:solidFill>
                  <a:srgbClr val="FFFFFF"/>
                </a:solidFill>
                <a:latin typeface="Calibri"/>
                <a:ea typeface="Calibri"/>
                <a:cs typeface="Calibri"/>
                <a:sym typeface="Calibri"/>
              </a:defRPr>
            </a:lvl7pPr>
            <a:lvl8pPr marL="0" marR="0" lvl="7" indent="0" algn="r">
              <a:spcBef>
                <a:spcPts val="0"/>
              </a:spcBef>
              <a:buNone/>
              <a:defRPr sz="1050">
                <a:solidFill>
                  <a:srgbClr val="FFFFFF"/>
                </a:solidFill>
                <a:latin typeface="Calibri"/>
                <a:ea typeface="Calibri"/>
                <a:cs typeface="Calibri"/>
                <a:sym typeface="Calibri"/>
              </a:defRPr>
            </a:lvl8pPr>
            <a:lvl9pPr marL="0" marR="0" lvl="8" indent="0" algn="r">
              <a:spcBef>
                <a:spcPts val="0"/>
              </a:spcBef>
              <a:buNone/>
              <a:defRPr sz="1050">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284" name="Google Shape;284;p43"/>
          <p:cNvPicPr preferRelativeResize="0"/>
          <p:nvPr/>
        </p:nvPicPr>
        <p:blipFill rotWithShape="1">
          <a:blip r:embed="rId2">
            <a:alphaModFix/>
          </a:blip>
          <a:srcRect/>
          <a:stretch/>
        </p:blipFill>
        <p:spPr>
          <a:xfrm>
            <a:off x="291998" y="148035"/>
            <a:ext cx="2730600" cy="659400"/>
          </a:xfrm>
          <a:prstGeom prst="rect">
            <a:avLst/>
          </a:prstGeom>
          <a:noFill/>
          <a:ln>
            <a:noFill/>
          </a:ln>
        </p:spPr>
      </p:pic>
      <p:cxnSp>
        <p:nvCxnSpPr>
          <p:cNvPr id="285" name="Google Shape;285;p43"/>
          <p:cNvCxnSpPr/>
          <p:nvPr/>
        </p:nvCxnSpPr>
        <p:spPr>
          <a:xfrm>
            <a:off x="287867" y="841772"/>
            <a:ext cx="8449800" cy="0"/>
          </a:xfrm>
          <a:prstGeom prst="straightConnector1">
            <a:avLst/>
          </a:prstGeom>
          <a:noFill/>
          <a:ln w="38100" cap="flat" cmpd="sng">
            <a:solidFill>
              <a:srgbClr val="6851A3"/>
            </a:solidFill>
            <a:prstDash val="solid"/>
            <a:round/>
            <a:headEnd type="none" w="sm" len="sm"/>
            <a:tailEnd type="none" w="sm" len="sm"/>
          </a:ln>
        </p:spPr>
      </p:cxn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C79249-FDC0-364D-A734-AE1DE1605D28}"/>
              </a:ext>
              <a:ext uri="{C183D7F6-B498-43B3-948B-1728B52AA6E4}">
                <adec:decorative xmlns:adec="http://schemas.microsoft.com/office/drawing/2017/decorative" val="1"/>
              </a:ext>
            </a:extLst>
          </p:cNvPr>
          <p:cNvSpPr/>
          <p:nvPr userDrawn="1"/>
        </p:nvSpPr>
        <p:spPr>
          <a:xfrm>
            <a:off x="0" y="3429000"/>
            <a:ext cx="9144000" cy="1714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nvGrpSpPr>
          <p:cNvPr id="7" name="Group 6">
            <a:extLst>
              <a:ext uri="{FF2B5EF4-FFF2-40B4-BE49-F238E27FC236}">
                <a16:creationId xmlns:a16="http://schemas.microsoft.com/office/drawing/2014/main" id="{13537B6D-42A5-F449-2691-321A167F7C08}"/>
              </a:ext>
              <a:ext uri="{C183D7F6-B498-43B3-948B-1728B52AA6E4}">
                <adec:decorative xmlns:adec="http://schemas.microsoft.com/office/drawing/2017/decorative" val="1"/>
              </a:ext>
            </a:extLst>
          </p:cNvPr>
          <p:cNvGrpSpPr/>
          <p:nvPr userDrawn="1"/>
        </p:nvGrpSpPr>
        <p:grpSpPr>
          <a:xfrm>
            <a:off x="0" y="-2564"/>
            <a:ext cx="9144000" cy="5146064"/>
            <a:chOff x="0" y="-3419"/>
            <a:chExt cx="12192000" cy="6861419"/>
          </a:xfrm>
        </p:grpSpPr>
        <p:sp>
          <p:nvSpPr>
            <p:cNvPr id="5" name="Oval 4">
              <a:extLst>
                <a:ext uri="{FF2B5EF4-FFF2-40B4-BE49-F238E27FC236}">
                  <a16:creationId xmlns:a16="http://schemas.microsoft.com/office/drawing/2014/main" id="{902465C8-266D-104C-9C49-323DF4A8277E}"/>
                </a:ext>
              </a:extLst>
            </p:cNvPr>
            <p:cNvSpPr/>
            <p:nvPr userDrawn="1"/>
          </p:nvSpPr>
          <p:spPr>
            <a:xfrm>
              <a:off x="583746" y="4960030"/>
              <a:ext cx="1551214" cy="1551214"/>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1" name="Freeform 10">
              <a:extLst>
                <a:ext uri="{FF2B5EF4-FFF2-40B4-BE49-F238E27FC236}">
                  <a16:creationId xmlns:a16="http://schemas.microsoft.com/office/drawing/2014/main" id="{37979A1C-BF60-B345-A664-2E4F7A3461EB}"/>
                </a:ext>
              </a:extLst>
            </p:cNvPr>
            <p:cNvSpPr/>
            <p:nvPr userDrawn="1"/>
          </p:nvSpPr>
          <p:spPr>
            <a:xfrm>
              <a:off x="1" y="4571999"/>
              <a:ext cx="1118508" cy="1118508"/>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p>
          </p:txBody>
        </p:sp>
        <p:sp>
          <p:nvSpPr>
            <p:cNvPr id="9" name="Freeform 8">
              <a:extLst>
                <a:ext uri="{FF2B5EF4-FFF2-40B4-BE49-F238E27FC236}">
                  <a16:creationId xmlns:a16="http://schemas.microsoft.com/office/drawing/2014/main" id="{58080B3E-915C-2D4C-8608-596E1BFD6387}"/>
                </a:ext>
              </a:extLst>
            </p:cNvPr>
            <p:cNvSpPr/>
            <p:nvPr userDrawn="1"/>
          </p:nvSpPr>
          <p:spPr>
            <a:xfrm>
              <a:off x="1" y="5739492"/>
              <a:ext cx="1118508" cy="1118508"/>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p>
          </p:txBody>
        </p:sp>
        <p:grpSp>
          <p:nvGrpSpPr>
            <p:cNvPr id="6" name="Group 5">
              <a:extLst>
                <a:ext uri="{FF2B5EF4-FFF2-40B4-BE49-F238E27FC236}">
                  <a16:creationId xmlns:a16="http://schemas.microsoft.com/office/drawing/2014/main" id="{F15FBB50-09C8-B64E-AE57-67C5E70810CB}"/>
                </a:ext>
              </a:extLst>
            </p:cNvPr>
            <p:cNvGrpSpPr/>
            <p:nvPr userDrawn="1"/>
          </p:nvGrpSpPr>
          <p:grpSpPr>
            <a:xfrm>
              <a:off x="8264427" y="-3419"/>
              <a:ext cx="3927573" cy="3165022"/>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p>
            </p:txBody>
          </p:sp>
        </p:grpSp>
        <p:sp>
          <p:nvSpPr>
            <p:cNvPr id="22" name="Freeform 21">
              <a:extLst>
                <a:ext uri="{FF2B5EF4-FFF2-40B4-BE49-F238E27FC236}">
                  <a16:creationId xmlns:a16="http://schemas.microsoft.com/office/drawing/2014/main" id="{BC68F289-2744-2F48-893A-3F17911625C8}"/>
                </a:ext>
              </a:extLst>
            </p:cNvPr>
            <p:cNvSpPr/>
            <p:nvPr userDrawn="1"/>
          </p:nvSpPr>
          <p:spPr>
            <a:xfrm>
              <a:off x="0" y="-1"/>
              <a:ext cx="1167493" cy="1167493"/>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p>
          </p:txBody>
        </p:sp>
        <p:sp>
          <p:nvSpPr>
            <p:cNvPr id="28" name="Freeform 27">
              <a:extLst>
                <a:ext uri="{FF2B5EF4-FFF2-40B4-BE49-F238E27FC236}">
                  <a16:creationId xmlns:a16="http://schemas.microsoft.com/office/drawing/2014/main" id="{9E240E8A-950E-7946-826C-415CB5DACA43}"/>
                </a:ext>
              </a:extLst>
            </p:cNvPr>
            <p:cNvSpPr/>
            <p:nvPr userDrawn="1"/>
          </p:nvSpPr>
          <p:spPr>
            <a:xfrm>
              <a:off x="11024507" y="4580708"/>
              <a:ext cx="1167493" cy="2277292"/>
            </a:xfrm>
            <a:custGeom>
              <a:avLst/>
              <a:gdLst>
                <a:gd name="connsiteX0" fmla="*/ 1167473 w 1167493"/>
                <a:gd name="connsiteY0" fmla="*/ 0 h 2272167"/>
                <a:gd name="connsiteX1" fmla="*/ 1167493 w 1167493"/>
                <a:gd name="connsiteY1" fmla="*/ 0 h 2272167"/>
                <a:gd name="connsiteX2" fmla="*/ 1167493 w 1167493"/>
                <a:gd name="connsiteY2" fmla="*/ 492960 h 2272167"/>
                <a:gd name="connsiteX3" fmla="*/ 1167493 w 1167493"/>
                <a:gd name="connsiteY3" fmla="*/ 720385 h 2272167"/>
                <a:gd name="connsiteX4" fmla="*/ 1167493 w 1167493"/>
                <a:gd name="connsiteY4" fmla="*/ 2272167 h 2272167"/>
                <a:gd name="connsiteX5" fmla="*/ 0 w 1167493"/>
                <a:gd name="connsiteY5" fmla="*/ 2272167 h 2272167"/>
                <a:gd name="connsiteX6" fmla="*/ 0 w 1167493"/>
                <a:gd name="connsiteY6" fmla="*/ 1898074 h 2272167"/>
                <a:gd name="connsiteX7" fmla="*/ 0 w 1167493"/>
                <a:gd name="connsiteY7" fmla="*/ 1271597 h 2272167"/>
                <a:gd name="connsiteX8" fmla="*/ 0 w 1167493"/>
                <a:gd name="connsiteY8" fmla="*/ 1177688 h 2272167"/>
                <a:gd name="connsiteX9" fmla="*/ 1048124 w 1167493"/>
                <a:gd name="connsiteY9" fmla="*/ 6080 h 2272167"/>
                <a:gd name="connsiteX10" fmla="*/ 1167473 w 1167493"/>
                <a:gd name="connsiteY10" fmla="*/ 0 h 2272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7493" h="2272167">
                  <a:moveTo>
                    <a:pt x="1167473" y="0"/>
                  </a:moveTo>
                  <a:lnTo>
                    <a:pt x="1167493" y="0"/>
                  </a:lnTo>
                  <a:lnTo>
                    <a:pt x="1167493" y="492960"/>
                  </a:lnTo>
                  <a:lnTo>
                    <a:pt x="1167493" y="720385"/>
                  </a:lnTo>
                  <a:lnTo>
                    <a:pt x="1167493" y="2272167"/>
                  </a:lnTo>
                  <a:lnTo>
                    <a:pt x="0" y="2272167"/>
                  </a:lnTo>
                  <a:lnTo>
                    <a:pt x="0" y="1898074"/>
                  </a:lnTo>
                  <a:lnTo>
                    <a:pt x="0" y="1271597"/>
                  </a:lnTo>
                  <a:lnTo>
                    <a:pt x="0" y="1177688"/>
                  </a:lnTo>
                  <a:cubicBezTo>
                    <a:pt x="0" y="567919"/>
                    <a:pt x="459408" y="66389"/>
                    <a:pt x="1048124" y="6080"/>
                  </a:cubicBezTo>
                  <a:lnTo>
                    <a:pt x="116747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p>
          </p:txBody>
        </p:sp>
      </p:grpSp>
      <p:sp>
        <p:nvSpPr>
          <p:cNvPr id="2" name="Title 1">
            <a:extLst>
              <a:ext uri="{FF2B5EF4-FFF2-40B4-BE49-F238E27FC236}">
                <a16:creationId xmlns:a16="http://schemas.microsoft.com/office/drawing/2014/main" id="{494248F2-5264-4601-AA0B-6C092F77F2DD}"/>
              </a:ext>
            </a:extLst>
          </p:cNvPr>
          <p:cNvSpPr>
            <a:spLocks noGrp="1"/>
          </p:cNvSpPr>
          <p:nvPr>
            <p:ph type="ctrTitle" hasCustomPrompt="1"/>
          </p:nvPr>
        </p:nvSpPr>
        <p:spPr>
          <a:xfrm>
            <a:off x="875620" y="174684"/>
            <a:ext cx="5322700" cy="2872598"/>
          </a:xfrm>
        </p:spPr>
        <p:txBody>
          <a:bodyPr anchor="b">
            <a:noAutofit/>
          </a:bodyPr>
          <a:lstStyle>
            <a:lvl1pPr algn="l">
              <a:defRPr sz="4500" b="1">
                <a:latin typeface="+mj-lt"/>
              </a:defRPr>
            </a:lvl1pPr>
          </a:lstStyle>
          <a:p>
            <a:r>
              <a:rPr lang="en-US" dirty="0"/>
              <a:t>Click to add title</a:t>
            </a:r>
          </a:p>
        </p:txBody>
      </p:sp>
    </p:spTree>
    <p:extLst>
      <p:ext uri="{BB962C8B-B14F-4D97-AF65-F5344CB8AC3E}">
        <p14:creationId xmlns:p14="http://schemas.microsoft.com/office/powerpoint/2010/main" val="59065410"/>
      </p:ext>
    </p:extLst>
  </p:cSld>
  <p:clrMapOvr>
    <a:masterClrMapping/>
  </p:clrMapOvr>
  <p:transition spd="slow" advClick="0" advTm="10000"/>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C10D125-AB73-D276-4947-94204736A30D}"/>
              </a:ext>
              <a:ext uri="{C183D7F6-B498-43B3-948B-1728B52AA6E4}">
                <adec:decorative xmlns:adec="http://schemas.microsoft.com/office/drawing/2017/decorative" val="1"/>
              </a:ext>
            </a:extLst>
          </p:cNvPr>
          <p:cNvGrpSpPr/>
          <p:nvPr userDrawn="1"/>
        </p:nvGrpSpPr>
        <p:grpSpPr>
          <a:xfrm>
            <a:off x="1" y="0"/>
            <a:ext cx="9143999" cy="5143500"/>
            <a:chOff x="1" y="0"/>
            <a:chExt cx="12191999" cy="6858000"/>
          </a:xfrm>
        </p:grpSpPr>
        <p:sp>
          <p:nvSpPr>
            <p:cNvPr id="4" name="Freeform 3">
              <a:extLst>
                <a:ext uri="{FF2B5EF4-FFF2-40B4-BE49-F238E27FC236}">
                  <a16:creationId xmlns:a16="http://schemas.microsoft.com/office/drawing/2014/main" id="{6A7F6A3F-E1DD-A246-9A6D-5F9B18BA2588}"/>
                </a:ext>
                <a:ext uri="{C183D7F6-B498-43B3-948B-1728B52AA6E4}">
                  <adec:decorative xmlns:adec="http://schemas.microsoft.com/office/drawing/2017/decorative" val="1"/>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p>
          </p:txBody>
        </p:sp>
        <p:sp>
          <p:nvSpPr>
            <p:cNvPr id="5" name="Freeform 4">
              <a:extLst>
                <a:ext uri="{FF2B5EF4-FFF2-40B4-BE49-F238E27FC236}">
                  <a16:creationId xmlns:a16="http://schemas.microsoft.com/office/drawing/2014/main" id="{055FD0FC-C8FF-6741-A364-A29CDC6F9495}"/>
                </a:ext>
                <a:ext uri="{C183D7F6-B498-43B3-948B-1728B52AA6E4}">
                  <adec:decorative xmlns:adec="http://schemas.microsoft.com/office/drawing/2017/decorative" val="1"/>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latin typeface="+mn-lt"/>
              </a:endParaRPr>
            </a:p>
          </p:txBody>
        </p:sp>
        <p:sp>
          <p:nvSpPr>
            <p:cNvPr id="6" name="Freeform 5">
              <a:extLst>
                <a:ext uri="{FF2B5EF4-FFF2-40B4-BE49-F238E27FC236}">
                  <a16:creationId xmlns:a16="http://schemas.microsoft.com/office/drawing/2014/main" id="{D11C9832-A021-954E-A34F-2988D1189AE9}"/>
                </a:ext>
                <a:ext uri="{C183D7F6-B498-43B3-948B-1728B52AA6E4}">
                  <adec:decorative xmlns:adec="http://schemas.microsoft.com/office/drawing/2017/decorative" val="1"/>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p>
          </p:txBody>
        </p:sp>
        <p:grpSp>
          <p:nvGrpSpPr>
            <p:cNvPr id="9" name="Group 8">
              <a:extLst>
                <a:ext uri="{FF2B5EF4-FFF2-40B4-BE49-F238E27FC236}">
                  <a16:creationId xmlns:a16="http://schemas.microsoft.com/office/drawing/2014/main" id="{9861BC34-DFBF-2D4F-B463-FCFBC08391FF}"/>
                </a:ext>
                <a:ext uri="{C183D7F6-B498-43B3-948B-1728B52AA6E4}">
                  <adec:decorative xmlns:adec="http://schemas.microsoft.com/office/drawing/2017/decorative" val="1"/>
                </a:ext>
              </a:extLst>
            </p:cNvPr>
            <p:cNvGrpSpPr/>
            <p:nvPr userDrawn="1"/>
          </p:nvGrpSpPr>
          <p:grpSpPr>
            <a:xfrm>
              <a:off x="8082092"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latin typeface="+mn-lt"/>
                </a:endParaRPr>
              </a:p>
            </p:txBody>
          </p:sp>
        </p:gr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869149" y="76516"/>
            <a:ext cx="7334387" cy="1308311"/>
          </a:xfrm>
        </p:spPr>
        <p:txBody>
          <a:bodyPr anchor="b">
            <a:noAutofit/>
          </a:bodyPr>
          <a:lstStyle>
            <a:lvl1pPr>
              <a:defRPr sz="3150" b="1">
                <a:latin typeface="+mj-lt"/>
              </a:defRPr>
            </a:lvl1pPr>
          </a:lstStyle>
          <a:p>
            <a:r>
              <a:rPr lang="en-US" dirty="0"/>
              <a:t>Click to add title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hasCustomPrompt="1"/>
          </p:nvPr>
        </p:nvSpPr>
        <p:spPr>
          <a:xfrm>
            <a:off x="869149" y="1513101"/>
            <a:ext cx="7334387" cy="2525111"/>
          </a:xfrm>
        </p:spPr>
        <p:txBody>
          <a:bodyPr>
            <a:normAutofit/>
          </a:bodyPr>
          <a:lstStyle>
            <a:lvl1pPr marL="0" indent="0">
              <a:buNone/>
              <a:defRPr>
                <a:latin typeface="+mn-lt"/>
              </a:defRPr>
            </a:lvl1pPr>
            <a:lvl2pPr marL="342900" indent="0">
              <a:buNone/>
              <a:defRPr>
                <a:latin typeface="+mn-lt"/>
              </a:defRPr>
            </a:lvl2pPr>
            <a:lvl3pPr marL="685800" indent="0">
              <a:buNone/>
              <a:defRPr>
                <a:latin typeface="+mn-lt"/>
              </a:defRPr>
            </a:lvl3pPr>
            <a:lvl4pPr marL="1028700" indent="0">
              <a:buNone/>
              <a:defRPr>
                <a:latin typeface="+mn-lt"/>
              </a:defRPr>
            </a:lvl4pPr>
            <a:lvl5pPr marL="1371600" indent="0">
              <a:buNone/>
              <a:defRPr>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285750" y="4767263"/>
            <a:ext cx="2057400" cy="273844"/>
          </a:xfrm>
          <a:prstGeom prst="rect">
            <a:avLst/>
          </a:prstGeom>
        </p:spPr>
        <p:txBody>
          <a:bodyPr vert="horz" lIns="91440" tIns="45720" rIns="91440" bIns="45720" rtlCol="0" anchor="ctr">
            <a:noAutofit/>
          </a:bodyPr>
          <a:lstStyle>
            <a:lvl1pPr algn="l">
              <a:defRPr sz="900">
                <a:solidFill>
                  <a:schemeClr val="accent3"/>
                </a:solidFill>
                <a:latin typeface="+mn-lt"/>
              </a:defRPr>
            </a:lvl1pPr>
          </a:lstStyle>
          <a:p>
            <a:r>
              <a:rPr lang="en-US" dirty="0"/>
              <a:t>9/8/20XX</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noAutofit/>
          </a:bodyPr>
          <a:lstStyle>
            <a:lvl1pPr algn="ctr">
              <a:defRPr sz="900">
                <a:solidFill>
                  <a:schemeClr val="accent3"/>
                </a:solidFill>
                <a:latin typeface="+mn-lt"/>
              </a:defRPr>
            </a:lvl1pPr>
          </a:lstStyle>
          <a:p>
            <a:endParaRPr lang="en-US" dirty="0"/>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7614958" y="4767263"/>
            <a:ext cx="1243292" cy="273844"/>
          </a:xfrm>
          <a:prstGeom prst="rect">
            <a:avLst/>
          </a:prstGeom>
        </p:spPr>
        <p:txBody>
          <a:bodyPr vert="horz" lIns="91440" tIns="45720" rIns="91440" bIns="45720" rtlCol="0" anchor="ctr">
            <a:noAutofit/>
          </a:bodyPr>
          <a:lstStyle>
            <a:lvl1pPr algn="r">
              <a:defRPr sz="900">
                <a:solidFill>
                  <a:schemeClr val="accent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850817366"/>
      </p:ext>
    </p:extLst>
  </p:cSld>
  <p:clrMapOvr>
    <a:masterClrMapping/>
  </p:clrMapOvr>
  <p:transition spd="slow" advClick="0" advTm="10000"/>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and Right Image">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C10D125-AB73-D276-4947-94204736A30D}"/>
              </a:ext>
              <a:ext uri="{C183D7F6-B498-43B3-948B-1728B52AA6E4}">
                <adec:decorative xmlns:adec="http://schemas.microsoft.com/office/drawing/2017/decorative" val="1"/>
              </a:ext>
            </a:extLst>
          </p:cNvPr>
          <p:cNvGrpSpPr/>
          <p:nvPr userDrawn="1"/>
        </p:nvGrpSpPr>
        <p:grpSpPr>
          <a:xfrm flipH="1">
            <a:off x="1" y="0"/>
            <a:ext cx="9143999" cy="5143500"/>
            <a:chOff x="1" y="0"/>
            <a:chExt cx="12191999" cy="6858000"/>
          </a:xfrm>
        </p:grpSpPr>
        <p:sp>
          <p:nvSpPr>
            <p:cNvPr id="4" name="Freeform 3">
              <a:extLst>
                <a:ext uri="{FF2B5EF4-FFF2-40B4-BE49-F238E27FC236}">
                  <a16:creationId xmlns:a16="http://schemas.microsoft.com/office/drawing/2014/main" id="{6A7F6A3F-E1DD-A246-9A6D-5F9B18BA2588}"/>
                </a:ext>
                <a:ext uri="{C183D7F6-B498-43B3-948B-1728B52AA6E4}">
                  <adec:decorative xmlns:adec="http://schemas.microsoft.com/office/drawing/2017/decorative" val="1"/>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p>
          </p:txBody>
        </p:sp>
        <p:sp>
          <p:nvSpPr>
            <p:cNvPr id="5" name="Freeform 4">
              <a:extLst>
                <a:ext uri="{FF2B5EF4-FFF2-40B4-BE49-F238E27FC236}">
                  <a16:creationId xmlns:a16="http://schemas.microsoft.com/office/drawing/2014/main" id="{055FD0FC-C8FF-6741-A364-A29CDC6F9495}"/>
                </a:ext>
                <a:ext uri="{C183D7F6-B498-43B3-948B-1728B52AA6E4}">
                  <adec:decorative xmlns:adec="http://schemas.microsoft.com/office/drawing/2017/decorative" val="1"/>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latin typeface="+mn-lt"/>
              </a:endParaRPr>
            </a:p>
          </p:txBody>
        </p:sp>
        <p:sp>
          <p:nvSpPr>
            <p:cNvPr id="6" name="Freeform 5">
              <a:extLst>
                <a:ext uri="{FF2B5EF4-FFF2-40B4-BE49-F238E27FC236}">
                  <a16:creationId xmlns:a16="http://schemas.microsoft.com/office/drawing/2014/main" id="{D11C9832-A021-954E-A34F-2988D1189AE9}"/>
                </a:ext>
                <a:ext uri="{C183D7F6-B498-43B3-948B-1728B52AA6E4}">
                  <adec:decorative xmlns:adec="http://schemas.microsoft.com/office/drawing/2017/decorative" val="1"/>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p>
          </p:txBody>
        </p:sp>
        <p:grpSp>
          <p:nvGrpSpPr>
            <p:cNvPr id="9" name="Group 8">
              <a:extLst>
                <a:ext uri="{FF2B5EF4-FFF2-40B4-BE49-F238E27FC236}">
                  <a16:creationId xmlns:a16="http://schemas.microsoft.com/office/drawing/2014/main" id="{9861BC34-DFBF-2D4F-B463-FCFBC08391FF}"/>
                </a:ext>
                <a:ext uri="{C183D7F6-B498-43B3-948B-1728B52AA6E4}">
                  <adec:decorative xmlns:adec="http://schemas.microsoft.com/office/drawing/2017/decorative" val="1"/>
                </a:ext>
              </a:extLst>
            </p:cNvPr>
            <p:cNvGrpSpPr/>
            <p:nvPr userDrawn="1"/>
          </p:nvGrpSpPr>
          <p:grpSpPr>
            <a:xfrm>
              <a:off x="8082092"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latin typeface="+mn-lt"/>
                </a:endParaRPr>
              </a:p>
            </p:txBody>
          </p:sp>
        </p:gr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875619" y="1028700"/>
            <a:ext cx="4114800" cy="3086100"/>
          </a:xfrm>
        </p:spPr>
        <p:txBody>
          <a:bodyPr anchor="ctr" anchorCtr="0">
            <a:noAutofit/>
          </a:bodyPr>
          <a:lstStyle>
            <a:lvl1pPr>
              <a:defRPr sz="4500" b="1">
                <a:latin typeface="+mj-lt"/>
              </a:defRPr>
            </a:lvl1pPr>
          </a:lstStyle>
          <a:p>
            <a:r>
              <a:rPr lang="en-US" dirty="0"/>
              <a:t>Click to add title</a:t>
            </a:r>
          </a:p>
        </p:txBody>
      </p:sp>
      <p:sp>
        <p:nvSpPr>
          <p:cNvPr id="15" name="Picture Placeholder 14">
            <a:extLst>
              <a:ext uri="{FF2B5EF4-FFF2-40B4-BE49-F238E27FC236}">
                <a16:creationId xmlns:a16="http://schemas.microsoft.com/office/drawing/2014/main" id="{3124234B-E1C4-2616-9993-A23142AA69B2}"/>
              </a:ext>
            </a:extLst>
          </p:cNvPr>
          <p:cNvSpPr>
            <a:spLocks noGrp="1"/>
          </p:cNvSpPr>
          <p:nvPr>
            <p:ph type="pic" sz="quarter" idx="10"/>
          </p:nvPr>
        </p:nvSpPr>
        <p:spPr>
          <a:xfrm>
            <a:off x="5387578" y="876300"/>
            <a:ext cx="3375422" cy="3390900"/>
          </a:xfrm>
          <a:prstGeom prst="ellipse">
            <a:avLst/>
          </a:prstGeom>
          <a:solidFill>
            <a:schemeClr val="accent2"/>
          </a:solidFill>
        </p:spPr>
        <p:txBody>
          <a:bodyPr/>
          <a:lstStyle>
            <a:lvl1pPr marL="0" indent="0" algn="ctr">
              <a:buNone/>
              <a:defRPr sz="1500"/>
            </a:lvl1pPr>
          </a:lstStyle>
          <a:p>
            <a:r>
              <a:rPr lang="en-US"/>
              <a:t>Click icon to add picture</a:t>
            </a:r>
            <a:endParaRPr lang="en-US" dirty="0"/>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285750" y="4767263"/>
            <a:ext cx="2057400" cy="273844"/>
          </a:xfrm>
          <a:prstGeom prst="rect">
            <a:avLst/>
          </a:prstGeom>
        </p:spPr>
        <p:txBody>
          <a:bodyPr vert="horz" lIns="91440" tIns="45720" rIns="91440" bIns="45720" rtlCol="0" anchor="ctr">
            <a:noAutofit/>
          </a:bodyPr>
          <a:lstStyle>
            <a:lvl1pPr algn="l">
              <a:defRPr sz="900">
                <a:solidFill>
                  <a:schemeClr val="accent3"/>
                </a:solidFill>
                <a:latin typeface="+mn-lt"/>
              </a:defRPr>
            </a:lvl1pPr>
          </a:lstStyle>
          <a:p>
            <a:r>
              <a:rPr lang="en-US" dirty="0"/>
              <a:t>9/8/20XX</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noAutofit/>
          </a:bodyPr>
          <a:lstStyle>
            <a:lvl1pPr algn="ctr">
              <a:defRPr sz="900">
                <a:solidFill>
                  <a:schemeClr val="accent3"/>
                </a:solidFill>
                <a:latin typeface="+mn-lt"/>
              </a:defRPr>
            </a:lvl1pPr>
          </a:lstStyle>
          <a:p>
            <a:endParaRPr lang="en-US" dirty="0"/>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7614958" y="4767263"/>
            <a:ext cx="1243292" cy="273844"/>
          </a:xfrm>
          <a:prstGeom prst="rect">
            <a:avLst/>
          </a:prstGeom>
        </p:spPr>
        <p:txBody>
          <a:bodyPr vert="horz" lIns="91440" tIns="45720" rIns="91440" bIns="45720" rtlCol="0" anchor="ctr">
            <a:noAutofit/>
          </a:bodyPr>
          <a:lstStyle>
            <a:lvl1pPr algn="r">
              <a:defRPr sz="900">
                <a:solidFill>
                  <a:schemeClr val="accent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4560724"/>
      </p:ext>
    </p:extLst>
  </p:cSld>
  <p:clrMapOvr>
    <a:masterClrMapping/>
  </p:clrMapOvr>
  <p:transition spd="slow" advClick="0" advTm="1000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2">
    <p:bg>
      <p:bgPr>
        <a:solidFill>
          <a:schemeClr val="accent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CEDB282-8288-C81F-52B5-048A3E80C931}"/>
              </a:ext>
              <a:ext uri="{C183D7F6-B498-43B3-948B-1728B52AA6E4}">
                <adec:decorative xmlns:adec="http://schemas.microsoft.com/office/drawing/2017/decorative" val="1"/>
              </a:ext>
            </a:extLst>
          </p:cNvPr>
          <p:cNvGrpSpPr/>
          <p:nvPr userDrawn="1"/>
        </p:nvGrpSpPr>
        <p:grpSpPr>
          <a:xfrm>
            <a:off x="0" y="0"/>
            <a:ext cx="9156617" cy="5143502"/>
            <a:chOff x="0" y="-1"/>
            <a:chExt cx="12208822" cy="6858003"/>
          </a:xfrm>
        </p:grpSpPr>
        <p:sp>
          <p:nvSpPr>
            <p:cNvPr id="7" name="Rectangle 6">
              <a:extLst>
                <a:ext uri="{FF2B5EF4-FFF2-40B4-BE49-F238E27FC236}">
                  <a16:creationId xmlns:a16="http://schemas.microsoft.com/office/drawing/2014/main" id="{2A62587F-7496-384A-AF40-18FC8CF0709D}"/>
                </a:ext>
              </a:extLst>
            </p:cNvPr>
            <p:cNvSpPr/>
            <p:nvPr userDrawn="1"/>
          </p:nvSpPr>
          <p:spPr>
            <a:xfrm>
              <a:off x="0" y="2286002"/>
              <a:ext cx="12208822"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2" name="Freeform 11">
              <a:extLst>
                <a:ext uri="{FF2B5EF4-FFF2-40B4-BE49-F238E27FC236}">
                  <a16:creationId xmlns:a16="http://schemas.microsoft.com/office/drawing/2014/main" id="{84DB028B-A475-224B-B675-A15A56CAD0BF}"/>
                </a:ext>
              </a:extLst>
            </p:cNvPr>
            <p:cNvSpPr/>
            <p:nvPr userDrawn="1"/>
          </p:nvSpPr>
          <p:spPr>
            <a:xfrm flipH="1">
              <a:off x="8597718"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p>
          </p:txBody>
        </p:sp>
        <p:sp>
          <p:nvSpPr>
            <p:cNvPr id="14" name="Freeform 13">
              <a:extLst>
                <a:ext uri="{FF2B5EF4-FFF2-40B4-BE49-F238E27FC236}">
                  <a16:creationId xmlns:a16="http://schemas.microsoft.com/office/drawing/2014/main" id="{61C34955-105B-4D4D-B51D-754C5D38A85D}"/>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p>
          </p:txBody>
        </p:sp>
        <p:sp>
          <p:nvSpPr>
            <p:cNvPr id="15" name="Freeform 14">
              <a:extLst>
                <a:ext uri="{FF2B5EF4-FFF2-40B4-BE49-F238E27FC236}">
                  <a16:creationId xmlns:a16="http://schemas.microsoft.com/office/drawing/2014/main" id="{2734DEB1-EC02-2E42-9292-4ADD115060A5}"/>
                </a:ext>
              </a:extLst>
            </p:cNvPr>
            <p:cNvSpPr/>
            <p:nvPr userDrawn="1"/>
          </p:nvSpPr>
          <p:spPr>
            <a:xfrm rot="5400000" flipH="1" flipV="1">
              <a:off x="10344100" y="438098"/>
              <a:ext cx="2285999" cy="1409801"/>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p>
          </p:txBody>
        </p:sp>
      </p:grpSp>
      <p:sp>
        <p:nvSpPr>
          <p:cNvPr id="13" name="Title 1">
            <a:extLst>
              <a:ext uri="{FF2B5EF4-FFF2-40B4-BE49-F238E27FC236}">
                <a16:creationId xmlns:a16="http://schemas.microsoft.com/office/drawing/2014/main" id="{5E932F0D-7FC3-634B-932C-3625C16C8DE2}"/>
              </a:ext>
            </a:extLst>
          </p:cNvPr>
          <p:cNvSpPr>
            <a:spLocks noGrp="1"/>
          </p:cNvSpPr>
          <p:nvPr>
            <p:ph type="title" hasCustomPrompt="1"/>
          </p:nvPr>
        </p:nvSpPr>
        <p:spPr>
          <a:xfrm>
            <a:off x="875620" y="33814"/>
            <a:ext cx="7334387" cy="1200626"/>
          </a:xfrm>
        </p:spPr>
        <p:txBody>
          <a:bodyPr anchor="b">
            <a:noAutofit/>
          </a:bodyPr>
          <a:lstStyle>
            <a:lvl1pPr>
              <a:defRPr sz="3150" b="1">
                <a:latin typeface="+mj-lt"/>
              </a:defRPr>
            </a:lvl1pPr>
          </a:lstStyle>
          <a:p>
            <a:r>
              <a:rPr lang="en-US" dirty="0"/>
              <a:t>Click to add title</a:t>
            </a:r>
          </a:p>
        </p:txBody>
      </p:sp>
      <p:sp>
        <p:nvSpPr>
          <p:cNvPr id="3" name="Content Placeholder 2">
            <a:extLst>
              <a:ext uri="{FF2B5EF4-FFF2-40B4-BE49-F238E27FC236}">
                <a16:creationId xmlns:a16="http://schemas.microsoft.com/office/drawing/2014/main" id="{CA1EED44-783E-8705-4119-D7E9F7D4F2B4}"/>
              </a:ext>
            </a:extLst>
          </p:cNvPr>
          <p:cNvSpPr>
            <a:spLocks noGrp="1"/>
          </p:cNvSpPr>
          <p:nvPr>
            <p:ph idx="14" hasCustomPrompt="1"/>
          </p:nvPr>
        </p:nvSpPr>
        <p:spPr>
          <a:xfrm>
            <a:off x="874566" y="1989535"/>
            <a:ext cx="7335440" cy="2577702"/>
          </a:xfrm>
        </p:spPr>
        <p:txBody>
          <a:bodyPr>
            <a:normAutofit/>
          </a:bodyPr>
          <a:lstStyle>
            <a:lvl1pPr marL="257175" indent="-212598">
              <a:spcBef>
                <a:spcPts val="750"/>
              </a:spcBef>
              <a:buFont typeface="Arial" panose="020B0604020202020204" pitchFamily="34" charset="0"/>
              <a:buChar char="•"/>
              <a:defRPr sz="1500">
                <a:solidFill>
                  <a:schemeClr val="bg1"/>
                </a:solidFill>
                <a:latin typeface="+mn-lt"/>
              </a:defRPr>
            </a:lvl1pPr>
            <a:lvl2pPr marL="425196" indent="-212598">
              <a:spcBef>
                <a:spcPts val="750"/>
              </a:spcBef>
              <a:buFont typeface="Arial" panose="020B0604020202020204" pitchFamily="34" charset="0"/>
              <a:buChar char="•"/>
              <a:defRPr sz="1500">
                <a:solidFill>
                  <a:schemeClr val="bg1"/>
                </a:solidFill>
                <a:latin typeface="+mn-lt"/>
              </a:defRPr>
            </a:lvl2pPr>
            <a:lvl3pPr marL="637794" indent="-212598">
              <a:spcBef>
                <a:spcPts val="750"/>
              </a:spcBef>
              <a:buFont typeface="Arial" panose="020B0604020202020204" pitchFamily="34" charset="0"/>
              <a:buChar char="•"/>
              <a:defRPr sz="1500">
                <a:solidFill>
                  <a:schemeClr val="bg1"/>
                </a:solidFill>
                <a:latin typeface="+mn-lt"/>
              </a:defRPr>
            </a:lvl3pPr>
            <a:lvl4pPr marL="822960" indent="-212598">
              <a:spcBef>
                <a:spcPts val="750"/>
              </a:spcBef>
              <a:buFont typeface="Arial" panose="020B0604020202020204" pitchFamily="34" charset="0"/>
              <a:buChar char="•"/>
              <a:defRPr sz="1500">
                <a:solidFill>
                  <a:schemeClr val="bg1"/>
                </a:solidFill>
                <a:latin typeface="+mn-lt"/>
              </a:defRPr>
            </a:lvl4pPr>
            <a:lvl5pPr marL="1028700" indent="-212598">
              <a:spcBef>
                <a:spcPts val="750"/>
              </a:spcBef>
              <a:buFont typeface="Arial" panose="020B0604020202020204" pitchFamily="34" charset="0"/>
              <a:buChar char="•"/>
              <a:defRPr sz="1500">
                <a:solidFill>
                  <a:schemeClr val="bg1"/>
                </a:solidFill>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E95D4F5-F69B-42F6-8A9D-330F696E144B}"/>
              </a:ext>
            </a:extLst>
          </p:cNvPr>
          <p:cNvSpPr>
            <a:spLocks noGrp="1"/>
          </p:cNvSpPr>
          <p:nvPr>
            <p:ph type="dt" sz="half" idx="10"/>
          </p:nvPr>
        </p:nvSpPr>
        <p:spPr/>
        <p:txBody>
          <a:bodyPr>
            <a:noAutofit/>
          </a:bodyPr>
          <a:lstStyle>
            <a:lvl1pPr>
              <a:defRPr>
                <a:solidFill>
                  <a:schemeClr val="accent2"/>
                </a:solidFill>
                <a:latin typeface="+mn-lt"/>
              </a:defRPr>
            </a:lvl1pPr>
          </a:lstStyle>
          <a:p>
            <a:r>
              <a:rPr lang="en-US" dirty="0"/>
              <a:t>9/8/20XX</a:t>
            </a:r>
          </a:p>
        </p:txBody>
      </p:sp>
      <p:sp>
        <p:nvSpPr>
          <p:cNvPr id="5" name="Footer Placeholder 4">
            <a:extLst>
              <a:ext uri="{FF2B5EF4-FFF2-40B4-BE49-F238E27FC236}">
                <a16:creationId xmlns:a16="http://schemas.microsoft.com/office/drawing/2014/main" id="{FA79A23A-2238-4904-8692-9F2DAE8B8FC9}"/>
              </a:ext>
            </a:extLst>
          </p:cNvPr>
          <p:cNvSpPr>
            <a:spLocks noGrp="1"/>
          </p:cNvSpPr>
          <p:nvPr>
            <p:ph type="ftr" sz="quarter" idx="11"/>
          </p:nvPr>
        </p:nvSpPr>
        <p:spPr/>
        <p:txBody>
          <a:bodyPr>
            <a:noAutofit/>
          </a:bodyPr>
          <a:lstStyle>
            <a:lvl1pPr>
              <a:defRPr>
                <a:solidFill>
                  <a:schemeClr val="accent2"/>
                </a:solidFill>
                <a:latin typeface="+mn-lt"/>
              </a:defRPr>
            </a:lvl1pPr>
          </a:lstStyle>
          <a:p>
            <a:endParaRPr lang="en-US" dirty="0"/>
          </a:p>
        </p:txBody>
      </p:sp>
      <p:sp>
        <p:nvSpPr>
          <p:cNvPr id="6" name="Slide Number Placeholder 5">
            <a:extLst>
              <a:ext uri="{FF2B5EF4-FFF2-40B4-BE49-F238E27FC236}">
                <a16:creationId xmlns:a16="http://schemas.microsoft.com/office/drawing/2014/main" id="{DB69FC35-DDC8-45FB-8ACB-21C15F57C1F1}"/>
              </a:ext>
            </a:extLst>
          </p:cNvPr>
          <p:cNvSpPr>
            <a:spLocks noGrp="1"/>
          </p:cNvSpPr>
          <p:nvPr>
            <p:ph type="sldNum" sz="quarter" idx="12"/>
          </p:nvPr>
        </p:nvSpPr>
        <p:spPr>
          <a:xfrm>
            <a:off x="7654738" y="4767263"/>
            <a:ext cx="1203512" cy="273844"/>
          </a:xfrm>
        </p:spPr>
        <p:txBody>
          <a:bodyPr>
            <a:noAutofit/>
          </a:bodyPr>
          <a:lstStyle>
            <a:lvl1pPr>
              <a:defRPr>
                <a:solidFill>
                  <a:schemeClr val="accent3"/>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554066227"/>
      </p:ext>
    </p:extLst>
  </p:cSld>
  <p:clrMapOvr>
    <a:masterClrMapping/>
  </p:clrMapOvr>
  <p:transition spd="slow" advClick="0" advTm="10000"/>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Section titl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5FBCE6F-2AA9-31FE-8148-33B480735599}"/>
              </a:ext>
              <a:ext uri="{C183D7F6-B498-43B3-948B-1728B52AA6E4}">
                <adec:decorative xmlns:adec="http://schemas.microsoft.com/office/drawing/2017/decorative" val="1"/>
              </a:ext>
            </a:extLst>
          </p:cNvPr>
          <p:cNvGrpSpPr/>
          <p:nvPr userDrawn="1"/>
        </p:nvGrpSpPr>
        <p:grpSpPr>
          <a:xfrm>
            <a:off x="0" y="0"/>
            <a:ext cx="9144000" cy="5143500"/>
            <a:chOff x="0" y="0"/>
            <a:chExt cx="12192000" cy="6858000"/>
          </a:xfrm>
        </p:grpSpPr>
        <p:sp>
          <p:nvSpPr>
            <p:cNvPr id="23" name="Freeform 22">
              <a:extLst>
                <a:ext uri="{FF2B5EF4-FFF2-40B4-BE49-F238E27FC236}">
                  <a16:creationId xmlns:a16="http://schemas.microsoft.com/office/drawing/2014/main" id="{067EACEC-C2DD-EA42-8504-176673AD1F20}"/>
                </a:ext>
              </a:extLst>
            </p:cNvPr>
            <p:cNvSpPr/>
            <p:nvPr userDrawn="1"/>
          </p:nvSpPr>
          <p:spPr>
            <a:xfrm>
              <a:off x="0" y="0"/>
              <a:ext cx="8025490" cy="6858000"/>
            </a:xfrm>
            <a:custGeom>
              <a:avLst/>
              <a:gdLst>
                <a:gd name="connsiteX0" fmla="*/ 0 w 8025490"/>
                <a:gd name="connsiteY0" fmla="*/ 0 h 6858000"/>
                <a:gd name="connsiteX1" fmla="*/ 4596490 w 8025490"/>
                <a:gd name="connsiteY1" fmla="*/ 0 h 6858000"/>
                <a:gd name="connsiteX2" fmla="*/ 8025490 w 8025490"/>
                <a:gd name="connsiteY2" fmla="*/ 3429000 h 6858000"/>
                <a:gd name="connsiteX3" fmla="*/ 4596490 w 8025490"/>
                <a:gd name="connsiteY3" fmla="*/ 6858000 h 6858000"/>
                <a:gd name="connsiteX4" fmla="*/ 0 w 802549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5490" h="6858000">
                  <a:moveTo>
                    <a:pt x="0" y="0"/>
                  </a:moveTo>
                  <a:lnTo>
                    <a:pt x="4596490" y="0"/>
                  </a:lnTo>
                  <a:cubicBezTo>
                    <a:pt x="6490274" y="0"/>
                    <a:pt x="8025490" y="1535216"/>
                    <a:pt x="8025490" y="3429000"/>
                  </a:cubicBezTo>
                  <a:cubicBezTo>
                    <a:pt x="8025490" y="5322784"/>
                    <a:pt x="6490274" y="6858000"/>
                    <a:pt x="4596490" y="6858000"/>
                  </a:cubicBez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p>
          </p:txBody>
        </p:sp>
        <p:grpSp>
          <p:nvGrpSpPr>
            <p:cNvPr id="6" name="Group 5">
              <a:extLst>
                <a:ext uri="{FF2B5EF4-FFF2-40B4-BE49-F238E27FC236}">
                  <a16:creationId xmlns:a16="http://schemas.microsoft.com/office/drawing/2014/main" id="{89843C7E-5704-7A46-8974-F3BFA42E7310}"/>
                </a:ext>
              </a:extLst>
            </p:cNvPr>
            <p:cNvGrpSpPr/>
            <p:nvPr userDrawn="1"/>
          </p:nvGrpSpPr>
          <p:grpSpPr>
            <a:xfrm rot="16200000">
              <a:off x="8286528" y="2207195"/>
              <a:ext cx="3032351" cy="2443610"/>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p>
            </p:txBody>
          </p:sp>
        </p:grpSp>
        <p:sp>
          <p:nvSpPr>
            <p:cNvPr id="17" name="Freeform 16">
              <a:extLst>
                <a:ext uri="{FF2B5EF4-FFF2-40B4-BE49-F238E27FC236}">
                  <a16:creationId xmlns:a16="http://schemas.microsoft.com/office/drawing/2014/main" id="{0B179973-08D2-EF40-B516-35E75E906394}"/>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p>
          </p:txBody>
        </p:sp>
        <p:sp>
          <p:nvSpPr>
            <p:cNvPr id="18" name="Freeform 17">
              <a:extLst>
                <a:ext uri="{FF2B5EF4-FFF2-40B4-BE49-F238E27FC236}">
                  <a16:creationId xmlns:a16="http://schemas.microsoft.com/office/drawing/2014/main" id="{6C811FF3-E48A-194D-8022-65F8C3A17449}"/>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p>
          </p:txBody>
        </p:sp>
      </p:grpSp>
      <p:sp>
        <p:nvSpPr>
          <p:cNvPr id="2" name="Title 1">
            <a:extLst>
              <a:ext uri="{FF2B5EF4-FFF2-40B4-BE49-F238E27FC236}">
                <a16:creationId xmlns:a16="http://schemas.microsoft.com/office/drawing/2014/main" id="{494248F2-5264-4601-AA0B-6C092F77F2DD}"/>
              </a:ext>
            </a:extLst>
          </p:cNvPr>
          <p:cNvSpPr>
            <a:spLocks noGrp="1"/>
          </p:cNvSpPr>
          <p:nvPr>
            <p:ph type="ctrTitle" hasCustomPrompt="1"/>
          </p:nvPr>
        </p:nvSpPr>
        <p:spPr>
          <a:xfrm>
            <a:off x="875621" y="133165"/>
            <a:ext cx="4684434" cy="2452085"/>
          </a:xfrm>
        </p:spPr>
        <p:txBody>
          <a:bodyPr bIns="0" anchor="b">
            <a:noAutofit/>
          </a:bodyPr>
          <a:lstStyle>
            <a:lvl1pPr algn="l">
              <a:defRPr sz="4500" b="1">
                <a:solidFill>
                  <a:schemeClr val="bg1"/>
                </a:solidFill>
                <a:latin typeface="+mj-lt"/>
              </a:defRPr>
            </a:lvl1pPr>
          </a:lstStyle>
          <a:p>
            <a:r>
              <a:rPr lang="en-US" dirty="0"/>
              <a:t>Click to add title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hasCustomPrompt="1"/>
          </p:nvPr>
        </p:nvSpPr>
        <p:spPr>
          <a:xfrm>
            <a:off x="875621" y="2619672"/>
            <a:ext cx="4684434" cy="684638"/>
          </a:xfrm>
        </p:spPr>
        <p:txBody>
          <a:bodyPr anchor="ctr" anchorCtr="0">
            <a:noAutofit/>
          </a:bodyPr>
          <a:lstStyle>
            <a:lvl1pPr marL="0" indent="0" algn="l">
              <a:buNone/>
              <a:defRPr sz="2400">
                <a:solidFill>
                  <a:schemeClr val="bg1"/>
                </a:solidFill>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add subtitle</a:t>
            </a:r>
          </a:p>
        </p:txBody>
      </p:sp>
    </p:spTree>
    <p:extLst>
      <p:ext uri="{BB962C8B-B14F-4D97-AF65-F5344CB8AC3E}">
        <p14:creationId xmlns:p14="http://schemas.microsoft.com/office/powerpoint/2010/main" val="924377030"/>
      </p:ext>
    </p:extLst>
  </p:cSld>
  <p:clrMapOvr>
    <a:masterClrMapping/>
  </p:clrMapOvr>
  <p:transition spd="slow" advClick="0" advTm="1000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4DB56B5-5DD7-95E3-52B2-EDC4B3F13058}"/>
              </a:ext>
              <a:ext uri="{C183D7F6-B498-43B3-948B-1728B52AA6E4}">
                <adec:decorative xmlns:adec="http://schemas.microsoft.com/office/drawing/2017/decorative" val="1"/>
              </a:ext>
            </a:extLst>
          </p:cNvPr>
          <p:cNvGrpSpPr/>
          <p:nvPr userDrawn="1"/>
        </p:nvGrpSpPr>
        <p:grpSpPr>
          <a:xfrm>
            <a:off x="1" y="0"/>
            <a:ext cx="9143999" cy="5143500"/>
            <a:chOff x="1" y="0"/>
            <a:chExt cx="12191999" cy="6858000"/>
          </a:xfrm>
        </p:grpSpPr>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p>
          </p:txBody>
        </p:sp>
        <p:sp>
          <p:nvSpPr>
            <p:cNvPr id="5" name="Freeform 4">
              <a:extLst>
                <a:ext uri="{FF2B5EF4-FFF2-40B4-BE49-F238E27FC236}">
                  <a16:creationId xmlns:a16="http://schemas.microsoft.com/office/drawing/2014/main" id="{055FD0FC-C8FF-6741-A364-A29CDC6F9495}"/>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p>
          </p:txBody>
        </p:sp>
        <p:sp>
          <p:nvSpPr>
            <p:cNvPr id="6" name="Freeform 5">
              <a:extLst>
                <a:ext uri="{FF2B5EF4-FFF2-40B4-BE49-F238E27FC236}">
                  <a16:creationId xmlns:a16="http://schemas.microsoft.com/office/drawing/2014/main" id="{D11C9832-A021-954E-A34F-2988D1189AE9}"/>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p>
          </p:txBody>
        </p:sp>
        <p:grpSp>
          <p:nvGrpSpPr>
            <p:cNvPr id="9" name="Group 8">
              <a:extLst>
                <a:ext uri="{FF2B5EF4-FFF2-40B4-BE49-F238E27FC236}">
                  <a16:creationId xmlns:a16="http://schemas.microsoft.com/office/drawing/2014/main" id="{9861BC34-DFBF-2D4F-B463-FCFBC08391FF}"/>
                </a:ext>
              </a:extLst>
            </p:cNvPr>
            <p:cNvGrpSpPr/>
            <p:nvPr userDrawn="1"/>
          </p:nvGrpSpPr>
          <p:grpSpPr>
            <a:xfrm>
              <a:off x="8082092"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latin typeface="+mn-lt"/>
                </a:endParaRPr>
              </a:p>
            </p:txBody>
          </p:sp>
        </p:gr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875619" y="102395"/>
            <a:ext cx="7200900" cy="1240028"/>
          </a:xfrm>
        </p:spPr>
        <p:txBody>
          <a:bodyPr anchor="b">
            <a:noAutofit/>
          </a:bodyPr>
          <a:lstStyle>
            <a:lvl1pPr>
              <a:defRPr sz="3150" b="1">
                <a:latin typeface="+mj-lt"/>
              </a:defRPr>
            </a:lvl1pPr>
          </a:lstStyle>
          <a:p>
            <a:r>
              <a:rPr lang="en-US" dirty="0"/>
              <a:t>Click to add title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hasCustomPrompt="1"/>
          </p:nvPr>
        </p:nvSpPr>
        <p:spPr>
          <a:xfrm>
            <a:off x="875620" y="1517988"/>
            <a:ext cx="3497580" cy="2499624"/>
          </a:xfrm>
        </p:spPr>
        <p:txBody>
          <a:bodyPr>
            <a:normAutofit/>
          </a:bodyPr>
          <a:lstStyle>
            <a:lvl1pPr marL="0" indent="0">
              <a:spcBef>
                <a:spcPts val="750"/>
              </a:spcBef>
              <a:buFont typeface="Arial" panose="020B0604020202020204" pitchFamily="34" charset="0"/>
              <a:buNone/>
              <a:defRPr sz="1500">
                <a:latin typeface="+mn-lt"/>
              </a:defRPr>
            </a:lvl1pPr>
            <a:lvl2pPr marL="212598" indent="-212598">
              <a:spcBef>
                <a:spcPts val="750"/>
              </a:spcBef>
              <a:buFont typeface="Arial" panose="020B0604020202020204" pitchFamily="34" charset="0"/>
              <a:buChar char="•"/>
              <a:defRPr sz="1500">
                <a:latin typeface="+mn-lt"/>
              </a:defRPr>
            </a:lvl2pPr>
            <a:lvl3pPr marL="425196" indent="-212598">
              <a:spcBef>
                <a:spcPts val="750"/>
              </a:spcBef>
              <a:buFont typeface="Arial" panose="020B0604020202020204" pitchFamily="34" charset="0"/>
              <a:buChar char="•"/>
              <a:defRPr sz="1500">
                <a:latin typeface="+mn-lt"/>
              </a:defRPr>
            </a:lvl3pPr>
            <a:lvl4pPr marL="637794" indent="-212598">
              <a:spcBef>
                <a:spcPts val="750"/>
              </a:spcBef>
              <a:buFont typeface="Arial" panose="020B0604020202020204" pitchFamily="34" charset="0"/>
              <a:buChar char="•"/>
              <a:defRPr sz="1500">
                <a:latin typeface="+mn-lt"/>
              </a:defRPr>
            </a:lvl4pPr>
            <a:lvl5pPr marL="850392" indent="-212598">
              <a:spcBef>
                <a:spcPts val="750"/>
              </a:spcBef>
              <a:buFont typeface="Arial" panose="020B0604020202020204" pitchFamily="34" charset="0"/>
              <a:buChar char="•"/>
              <a:defRPr sz="15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94CA559C-3355-DE44-ACF9-BDB6083C4225}"/>
              </a:ext>
            </a:extLst>
          </p:cNvPr>
          <p:cNvSpPr>
            <a:spLocks noGrp="1"/>
          </p:cNvSpPr>
          <p:nvPr>
            <p:ph idx="10" hasCustomPrompt="1"/>
          </p:nvPr>
        </p:nvSpPr>
        <p:spPr>
          <a:xfrm>
            <a:off x="4712426" y="1517988"/>
            <a:ext cx="3497580" cy="2499624"/>
          </a:xfrm>
        </p:spPr>
        <p:txBody>
          <a:bodyPr>
            <a:normAutofit/>
          </a:bodyPr>
          <a:lstStyle>
            <a:lvl1pPr marL="0" indent="0">
              <a:spcBef>
                <a:spcPts val="750"/>
              </a:spcBef>
              <a:buFont typeface="Arial" panose="020B0604020202020204" pitchFamily="34" charset="0"/>
              <a:buNone/>
              <a:defRPr sz="1500">
                <a:latin typeface="+mn-lt"/>
              </a:defRPr>
            </a:lvl1pPr>
            <a:lvl2pPr marL="212598" indent="-212598">
              <a:spcBef>
                <a:spcPts val="750"/>
              </a:spcBef>
              <a:buFont typeface="Arial" panose="020B0604020202020204" pitchFamily="34" charset="0"/>
              <a:buChar char="•"/>
              <a:defRPr sz="1500">
                <a:latin typeface="+mn-lt"/>
              </a:defRPr>
            </a:lvl2pPr>
            <a:lvl3pPr marL="425196" indent="-212598">
              <a:spcBef>
                <a:spcPts val="750"/>
              </a:spcBef>
              <a:buFont typeface="Arial" panose="020B0604020202020204" pitchFamily="34" charset="0"/>
              <a:buChar char="•"/>
              <a:defRPr sz="1500">
                <a:latin typeface="+mn-lt"/>
              </a:defRPr>
            </a:lvl3pPr>
            <a:lvl4pPr marL="637794" indent="-212598">
              <a:spcBef>
                <a:spcPts val="750"/>
              </a:spcBef>
              <a:buFont typeface="Arial" panose="020B0604020202020204" pitchFamily="34" charset="0"/>
              <a:buChar char="•"/>
              <a:defRPr sz="1500">
                <a:latin typeface="+mn-lt"/>
              </a:defRPr>
            </a:lvl4pPr>
            <a:lvl5pPr marL="850392" indent="-212598">
              <a:spcBef>
                <a:spcPts val="750"/>
              </a:spcBef>
              <a:buFont typeface="Arial" panose="020B0604020202020204" pitchFamily="34" charset="0"/>
              <a:buChar char="•"/>
              <a:defRPr sz="15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285750" y="4767263"/>
            <a:ext cx="2057400" cy="273844"/>
          </a:xfrm>
          <a:prstGeom prst="rect">
            <a:avLst/>
          </a:prstGeom>
        </p:spPr>
        <p:txBody>
          <a:bodyPr vert="horz" lIns="91440" tIns="45720" rIns="91440" bIns="45720" rtlCol="0" anchor="ctr">
            <a:noAutofit/>
          </a:bodyPr>
          <a:lstStyle>
            <a:lvl1pPr algn="l">
              <a:defRPr sz="900">
                <a:solidFill>
                  <a:schemeClr val="accent3"/>
                </a:solidFill>
                <a:latin typeface="+mn-lt"/>
              </a:defRPr>
            </a:lvl1pPr>
          </a:lstStyle>
          <a:p>
            <a:r>
              <a:rPr lang="en-US" dirty="0"/>
              <a:t>9/8/20XX</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noAutofit/>
          </a:bodyPr>
          <a:lstStyle>
            <a:lvl1pPr algn="ctr">
              <a:defRPr sz="900">
                <a:solidFill>
                  <a:schemeClr val="accent3"/>
                </a:solidFill>
                <a:latin typeface="+mn-lt"/>
              </a:defRPr>
            </a:lvl1pPr>
          </a:lstStyle>
          <a:p>
            <a:endParaRPr lang="en-US" dirty="0"/>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7614958" y="4767263"/>
            <a:ext cx="1243292" cy="273844"/>
          </a:xfrm>
          <a:prstGeom prst="rect">
            <a:avLst/>
          </a:prstGeom>
        </p:spPr>
        <p:txBody>
          <a:bodyPr vert="horz" lIns="91440" tIns="45720" rIns="91440" bIns="45720" rtlCol="0" anchor="ctr">
            <a:noAutofit/>
          </a:bodyPr>
          <a:lstStyle>
            <a:lvl1pPr algn="r">
              <a:defRPr sz="900">
                <a:solidFill>
                  <a:schemeClr val="accent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580861252"/>
      </p:ext>
    </p:extLst>
  </p:cSld>
  <p:clrMapOvr>
    <a:masterClrMapping/>
  </p:clrMapOvr>
  <p:transition spd="slow" advClick="0" advTm="1000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2 content">
    <p:bg>
      <p:bgPr>
        <a:solidFill>
          <a:schemeClr val="accent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A0E8D4A-B13C-C7EE-5E27-278124A1276E}"/>
              </a:ext>
              <a:ext uri="{C183D7F6-B498-43B3-948B-1728B52AA6E4}">
                <adec:decorative xmlns:adec="http://schemas.microsoft.com/office/drawing/2017/decorative" val="1"/>
              </a:ext>
            </a:extLst>
          </p:cNvPr>
          <p:cNvGrpSpPr/>
          <p:nvPr userDrawn="1"/>
        </p:nvGrpSpPr>
        <p:grpSpPr>
          <a:xfrm>
            <a:off x="1" y="1"/>
            <a:ext cx="9143999" cy="5143499"/>
            <a:chOff x="1" y="1"/>
            <a:chExt cx="12191999" cy="6857999"/>
          </a:xfrm>
        </p:grpSpPr>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p>
          </p:txBody>
        </p:sp>
        <p:sp>
          <p:nvSpPr>
            <p:cNvPr id="5" name="Freeform 4">
              <a:extLst>
                <a:ext uri="{FF2B5EF4-FFF2-40B4-BE49-F238E27FC236}">
                  <a16:creationId xmlns:a16="http://schemas.microsoft.com/office/drawing/2014/main" id="{055FD0FC-C8FF-6741-A364-A29CDC6F9495}"/>
                </a:ext>
              </a:extLst>
            </p:cNvPr>
            <p:cNvSpPr/>
            <p:nvPr userDrawn="1"/>
          </p:nvSpPr>
          <p:spPr>
            <a:xfrm rot="5400000" flipH="1">
              <a:off x="1"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p>
          </p:txBody>
        </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875620" y="51757"/>
            <a:ext cx="7334387" cy="1279922"/>
          </a:xfrm>
        </p:spPr>
        <p:txBody>
          <a:bodyPr anchor="b">
            <a:noAutofit/>
          </a:bodyPr>
          <a:lstStyle>
            <a:lvl1pPr>
              <a:defRPr sz="3150" b="1">
                <a:solidFill>
                  <a:schemeClr val="bg1"/>
                </a:solidFill>
                <a:latin typeface="+mj-lt"/>
              </a:defRPr>
            </a:lvl1pPr>
          </a:lstStyle>
          <a:p>
            <a:r>
              <a:rPr lang="en-US" dirty="0"/>
              <a:t>Click to add title</a:t>
            </a:r>
          </a:p>
        </p:txBody>
      </p:sp>
      <p:sp>
        <p:nvSpPr>
          <p:cNvPr id="14" name="Content Placeholder 2">
            <a:extLst>
              <a:ext uri="{FF2B5EF4-FFF2-40B4-BE49-F238E27FC236}">
                <a16:creationId xmlns:a16="http://schemas.microsoft.com/office/drawing/2014/main" id="{926B296A-EB6A-9BE9-E813-B15C46524F4D}"/>
              </a:ext>
            </a:extLst>
          </p:cNvPr>
          <p:cNvSpPr>
            <a:spLocks noGrp="1"/>
          </p:cNvSpPr>
          <p:nvPr>
            <p:ph idx="12" hasCustomPrompt="1"/>
          </p:nvPr>
        </p:nvSpPr>
        <p:spPr>
          <a:xfrm>
            <a:off x="875620" y="1517988"/>
            <a:ext cx="3497580" cy="2499624"/>
          </a:xfrm>
        </p:spPr>
        <p:txBody>
          <a:bodyPr>
            <a:normAutofit/>
          </a:bodyPr>
          <a:lstStyle>
            <a:lvl1pPr marL="397764" indent="-397764">
              <a:spcBef>
                <a:spcPts val="750"/>
              </a:spcBef>
              <a:buFont typeface="+mj-lt"/>
              <a:buAutoNum type="arabicPeriod"/>
              <a:defRPr sz="1500">
                <a:solidFill>
                  <a:schemeClr val="bg1"/>
                </a:solidFill>
                <a:latin typeface="+mn-lt"/>
              </a:defRPr>
            </a:lvl1pPr>
            <a:lvl2pPr marL="822960" indent="-397764">
              <a:spcBef>
                <a:spcPts val="750"/>
              </a:spcBef>
              <a:buFont typeface="+mj-lt"/>
              <a:buAutoNum type="alphaLcPeriod"/>
              <a:defRPr sz="1500">
                <a:solidFill>
                  <a:schemeClr val="bg1"/>
                </a:solidFill>
                <a:latin typeface="+mn-lt"/>
              </a:defRPr>
            </a:lvl2pPr>
            <a:lvl3pPr marL="1234440" indent="-397764">
              <a:spcBef>
                <a:spcPts val="750"/>
              </a:spcBef>
              <a:buFont typeface="+mj-lt"/>
              <a:buAutoNum type="arabicParenR"/>
              <a:defRPr sz="1500">
                <a:solidFill>
                  <a:schemeClr val="bg1"/>
                </a:solidFill>
                <a:latin typeface="+mn-lt"/>
              </a:defRPr>
            </a:lvl3pPr>
            <a:lvl4pPr marL="1440180" indent="-397764">
              <a:spcBef>
                <a:spcPts val="750"/>
              </a:spcBef>
              <a:buFont typeface="+mj-lt"/>
              <a:buAutoNum type="alphaLcParenR"/>
              <a:defRPr sz="1500">
                <a:solidFill>
                  <a:schemeClr val="bg1"/>
                </a:solidFill>
                <a:latin typeface="+mn-lt"/>
              </a:defRPr>
            </a:lvl4pPr>
            <a:lvl5pPr marL="1920240" indent="-385763">
              <a:spcBef>
                <a:spcPts val="750"/>
              </a:spcBef>
              <a:buFont typeface="+mj-lt"/>
              <a:buAutoNum type="romanLcPeriod"/>
              <a:defRPr sz="1500">
                <a:solidFill>
                  <a:schemeClr val="bg1"/>
                </a:solidFill>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9435B7D5-E7F8-1267-8942-3C97BE836B98}"/>
              </a:ext>
            </a:extLst>
          </p:cNvPr>
          <p:cNvSpPr>
            <a:spLocks noGrp="1"/>
          </p:cNvSpPr>
          <p:nvPr>
            <p:ph idx="11" hasCustomPrompt="1"/>
          </p:nvPr>
        </p:nvSpPr>
        <p:spPr>
          <a:xfrm>
            <a:off x="4712426" y="1517988"/>
            <a:ext cx="3497580" cy="2499624"/>
          </a:xfrm>
        </p:spPr>
        <p:txBody>
          <a:bodyPr>
            <a:normAutofit/>
          </a:bodyPr>
          <a:lstStyle>
            <a:lvl1pPr marL="0" indent="0">
              <a:spcBef>
                <a:spcPts val="750"/>
              </a:spcBef>
              <a:buFont typeface="Arial" panose="020B0604020202020204" pitchFamily="34" charset="0"/>
              <a:buNone/>
              <a:defRPr sz="1500">
                <a:solidFill>
                  <a:schemeClr val="bg1"/>
                </a:solidFill>
                <a:latin typeface="+mn-lt"/>
              </a:defRPr>
            </a:lvl1pPr>
            <a:lvl2pPr marL="212598" indent="-212598">
              <a:spcBef>
                <a:spcPts val="750"/>
              </a:spcBef>
              <a:buFont typeface="Arial" panose="020B0604020202020204" pitchFamily="34" charset="0"/>
              <a:buChar char="•"/>
              <a:defRPr sz="1500">
                <a:solidFill>
                  <a:schemeClr val="bg1"/>
                </a:solidFill>
                <a:latin typeface="+mn-lt"/>
              </a:defRPr>
            </a:lvl2pPr>
            <a:lvl3pPr marL="425196" indent="-212598">
              <a:spcBef>
                <a:spcPts val="750"/>
              </a:spcBef>
              <a:buFont typeface="Arial" panose="020B0604020202020204" pitchFamily="34" charset="0"/>
              <a:buChar char="•"/>
              <a:defRPr sz="1500">
                <a:solidFill>
                  <a:schemeClr val="bg1"/>
                </a:solidFill>
                <a:latin typeface="+mn-lt"/>
              </a:defRPr>
            </a:lvl3pPr>
            <a:lvl4pPr marL="637794" indent="-212598">
              <a:spcBef>
                <a:spcPts val="750"/>
              </a:spcBef>
              <a:buFont typeface="Arial" panose="020B0604020202020204" pitchFamily="34" charset="0"/>
              <a:buChar char="•"/>
              <a:defRPr sz="1500">
                <a:solidFill>
                  <a:schemeClr val="bg1"/>
                </a:solidFill>
                <a:latin typeface="+mn-lt"/>
              </a:defRPr>
            </a:lvl4pPr>
            <a:lvl5pPr marL="850392" indent="-212598">
              <a:spcBef>
                <a:spcPts val="750"/>
              </a:spcBef>
              <a:buFont typeface="Arial" panose="020B0604020202020204" pitchFamily="34" charset="0"/>
              <a:buChar char="•"/>
              <a:defRPr sz="1500">
                <a:solidFill>
                  <a:schemeClr val="bg1"/>
                </a:solidFill>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285750" y="4767263"/>
            <a:ext cx="1275764" cy="273844"/>
          </a:xfrm>
          <a:prstGeom prst="rect">
            <a:avLst/>
          </a:prstGeom>
        </p:spPr>
        <p:txBody>
          <a:bodyPr vert="horz" lIns="91440" tIns="45720" rIns="91440" bIns="45720" rtlCol="0" anchor="ctr">
            <a:noAutofit/>
          </a:bodyPr>
          <a:lstStyle>
            <a:lvl1pPr algn="l">
              <a:defRPr sz="900">
                <a:solidFill>
                  <a:schemeClr val="accent3"/>
                </a:solidFill>
                <a:latin typeface="+mn-lt"/>
              </a:defRPr>
            </a:lvl1pPr>
          </a:lstStyle>
          <a:p>
            <a:r>
              <a:rPr lang="en-US" dirty="0"/>
              <a:t>9/8/20XX</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noAutofit/>
          </a:bodyPr>
          <a:lstStyle>
            <a:lvl1pPr algn="ctr">
              <a:defRPr sz="900">
                <a:solidFill>
                  <a:schemeClr val="accent2"/>
                </a:solidFill>
                <a:latin typeface="+mn-lt"/>
              </a:defRPr>
            </a:lvl1pPr>
          </a:lstStyle>
          <a:p>
            <a:endParaRPr lang="en-US" dirty="0"/>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7614958" y="4767263"/>
            <a:ext cx="1243292" cy="273844"/>
          </a:xfrm>
          <a:prstGeom prst="rect">
            <a:avLst/>
          </a:prstGeom>
        </p:spPr>
        <p:txBody>
          <a:bodyPr vert="horz" lIns="91440" tIns="45720" rIns="91440" bIns="45720" rtlCol="0" anchor="ctr">
            <a:noAutofit/>
          </a:bodyPr>
          <a:lstStyle>
            <a:lvl1pPr algn="r">
              <a:defRPr sz="900">
                <a:solidFill>
                  <a:schemeClr val="accent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940947880"/>
      </p:ext>
    </p:extLst>
  </p:cSld>
  <p:clrMapOvr>
    <a:masterClrMapping/>
  </p:clrMapOvr>
  <p:transition spd="slow" advClick="0" advTm="10000"/>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le and Content and Image 1">
    <p:bg>
      <p:bgPr>
        <a:solidFill>
          <a:schemeClr val="accent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CEDB282-8288-C81F-52B5-048A3E80C931}"/>
              </a:ext>
              <a:ext uri="{C183D7F6-B498-43B3-948B-1728B52AA6E4}">
                <adec:decorative xmlns:adec="http://schemas.microsoft.com/office/drawing/2017/decorative" val="1"/>
              </a:ext>
            </a:extLst>
          </p:cNvPr>
          <p:cNvGrpSpPr/>
          <p:nvPr userDrawn="1"/>
        </p:nvGrpSpPr>
        <p:grpSpPr>
          <a:xfrm>
            <a:off x="0" y="0"/>
            <a:ext cx="9156617" cy="5143502"/>
            <a:chOff x="0" y="0"/>
            <a:chExt cx="12208822" cy="6858002"/>
          </a:xfrm>
        </p:grpSpPr>
        <p:sp>
          <p:nvSpPr>
            <p:cNvPr id="7" name="Rectangle 6">
              <a:extLst>
                <a:ext uri="{FF2B5EF4-FFF2-40B4-BE49-F238E27FC236}">
                  <a16:creationId xmlns:a16="http://schemas.microsoft.com/office/drawing/2014/main" id="{2A62587F-7496-384A-AF40-18FC8CF0709D}"/>
                </a:ext>
              </a:extLst>
            </p:cNvPr>
            <p:cNvSpPr/>
            <p:nvPr userDrawn="1"/>
          </p:nvSpPr>
          <p:spPr>
            <a:xfrm>
              <a:off x="0" y="2286002"/>
              <a:ext cx="12208822"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2" name="Freeform 11">
              <a:extLst>
                <a:ext uri="{FF2B5EF4-FFF2-40B4-BE49-F238E27FC236}">
                  <a16:creationId xmlns:a16="http://schemas.microsoft.com/office/drawing/2014/main" id="{84DB028B-A475-224B-B675-A15A56CAD0BF}"/>
                </a:ext>
              </a:extLst>
            </p:cNvPr>
            <p:cNvSpPr/>
            <p:nvPr userDrawn="1"/>
          </p:nvSpPr>
          <p:spPr>
            <a:xfrm flipH="1">
              <a:off x="8597718"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p>
          </p:txBody>
        </p:sp>
        <p:sp>
          <p:nvSpPr>
            <p:cNvPr id="14" name="Freeform 13">
              <a:extLst>
                <a:ext uri="{FF2B5EF4-FFF2-40B4-BE49-F238E27FC236}">
                  <a16:creationId xmlns:a16="http://schemas.microsoft.com/office/drawing/2014/main" id="{61C34955-105B-4D4D-B51D-754C5D38A85D}"/>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p>
          </p:txBody>
        </p:sp>
      </p:grpSp>
      <p:sp>
        <p:nvSpPr>
          <p:cNvPr id="13" name="Title 1">
            <a:extLst>
              <a:ext uri="{FF2B5EF4-FFF2-40B4-BE49-F238E27FC236}">
                <a16:creationId xmlns:a16="http://schemas.microsoft.com/office/drawing/2014/main" id="{5E932F0D-7FC3-634B-932C-3625C16C8DE2}"/>
              </a:ext>
            </a:extLst>
          </p:cNvPr>
          <p:cNvSpPr>
            <a:spLocks noGrp="1"/>
          </p:cNvSpPr>
          <p:nvPr>
            <p:ph type="title" hasCustomPrompt="1"/>
          </p:nvPr>
        </p:nvSpPr>
        <p:spPr>
          <a:xfrm>
            <a:off x="875619" y="342900"/>
            <a:ext cx="7982631" cy="1028700"/>
          </a:xfrm>
        </p:spPr>
        <p:txBody>
          <a:bodyPr anchor="b">
            <a:noAutofit/>
          </a:bodyPr>
          <a:lstStyle>
            <a:lvl1pPr>
              <a:defRPr sz="3150" b="1">
                <a:latin typeface="+mj-lt"/>
              </a:defRPr>
            </a:lvl1pPr>
          </a:lstStyle>
          <a:p>
            <a:r>
              <a:rPr lang="en-US" dirty="0"/>
              <a:t>Click to add title</a:t>
            </a:r>
          </a:p>
        </p:txBody>
      </p:sp>
      <p:sp>
        <p:nvSpPr>
          <p:cNvPr id="10" name="Content Placeholder 2">
            <a:extLst>
              <a:ext uri="{FF2B5EF4-FFF2-40B4-BE49-F238E27FC236}">
                <a16:creationId xmlns:a16="http://schemas.microsoft.com/office/drawing/2014/main" id="{B07A1CF7-9B3B-E43E-830E-DAB65B608249}"/>
              </a:ext>
            </a:extLst>
          </p:cNvPr>
          <p:cNvSpPr>
            <a:spLocks noGrp="1"/>
          </p:cNvSpPr>
          <p:nvPr>
            <p:ph idx="15" hasCustomPrompt="1"/>
          </p:nvPr>
        </p:nvSpPr>
        <p:spPr>
          <a:xfrm>
            <a:off x="874567" y="1989535"/>
            <a:ext cx="4046219" cy="2577702"/>
          </a:xfrm>
        </p:spPr>
        <p:txBody>
          <a:bodyPr>
            <a:normAutofit/>
          </a:bodyPr>
          <a:lstStyle>
            <a:lvl1pPr marL="0" indent="0">
              <a:spcBef>
                <a:spcPts val="750"/>
              </a:spcBef>
              <a:buFont typeface="Arial" panose="020B0604020202020204" pitchFamily="34" charset="0"/>
              <a:buNone/>
              <a:defRPr sz="1500">
                <a:solidFill>
                  <a:schemeClr val="bg1"/>
                </a:solidFill>
                <a:latin typeface="+mn-lt"/>
              </a:defRPr>
            </a:lvl1pPr>
            <a:lvl2pPr marL="212598" indent="-212598">
              <a:spcBef>
                <a:spcPts val="750"/>
              </a:spcBef>
              <a:buFont typeface="Arial" panose="020B0604020202020204" pitchFamily="34" charset="0"/>
              <a:buChar char="•"/>
              <a:defRPr sz="1500">
                <a:solidFill>
                  <a:schemeClr val="bg1"/>
                </a:solidFill>
                <a:latin typeface="+mn-lt"/>
              </a:defRPr>
            </a:lvl2pPr>
            <a:lvl3pPr marL="425196" indent="-212598">
              <a:spcBef>
                <a:spcPts val="750"/>
              </a:spcBef>
              <a:buFont typeface="Arial" panose="020B0604020202020204" pitchFamily="34" charset="0"/>
              <a:buChar char="•"/>
              <a:defRPr sz="1500">
                <a:solidFill>
                  <a:schemeClr val="bg1"/>
                </a:solidFill>
                <a:latin typeface="+mn-lt"/>
              </a:defRPr>
            </a:lvl3pPr>
            <a:lvl4pPr marL="637794" indent="-212598">
              <a:spcBef>
                <a:spcPts val="750"/>
              </a:spcBef>
              <a:buFont typeface="Arial" panose="020B0604020202020204" pitchFamily="34" charset="0"/>
              <a:buChar char="•"/>
              <a:defRPr sz="1500">
                <a:solidFill>
                  <a:schemeClr val="bg1"/>
                </a:solidFill>
                <a:latin typeface="+mn-lt"/>
              </a:defRPr>
            </a:lvl4pPr>
            <a:lvl5pPr marL="850392" indent="-212598">
              <a:spcBef>
                <a:spcPts val="750"/>
              </a:spcBef>
              <a:buFont typeface="Arial" panose="020B0604020202020204" pitchFamily="34" charset="0"/>
              <a:buChar char="•"/>
              <a:defRPr sz="1500">
                <a:solidFill>
                  <a:schemeClr val="bg1"/>
                </a:solidFill>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14">
            <a:extLst>
              <a:ext uri="{FF2B5EF4-FFF2-40B4-BE49-F238E27FC236}">
                <a16:creationId xmlns:a16="http://schemas.microsoft.com/office/drawing/2014/main" id="{D976D8D6-3BDC-1908-3425-FEE3EEF51A26}"/>
              </a:ext>
            </a:extLst>
          </p:cNvPr>
          <p:cNvSpPr>
            <a:spLocks noGrp="1"/>
          </p:cNvSpPr>
          <p:nvPr>
            <p:ph type="pic" sz="quarter" idx="14"/>
          </p:nvPr>
        </p:nvSpPr>
        <p:spPr>
          <a:xfrm>
            <a:off x="5488440" y="1085850"/>
            <a:ext cx="3160508" cy="3160508"/>
          </a:xfrm>
          <a:prstGeom prst="ellipse">
            <a:avLst/>
          </a:prstGeom>
          <a:solidFill>
            <a:schemeClr val="accent2"/>
          </a:solidFill>
        </p:spPr>
        <p:txBody>
          <a:bodyPr/>
          <a:lstStyle>
            <a:lvl1pPr marL="0" indent="0" algn="ctr">
              <a:buNone/>
              <a:defRPr sz="1500"/>
            </a:lvl1pPr>
          </a:lstStyle>
          <a:p>
            <a:r>
              <a:rPr lang="en-US"/>
              <a:t>Click icon to add picture</a:t>
            </a:r>
            <a:endParaRPr lang="en-US" dirty="0"/>
          </a:p>
        </p:txBody>
      </p:sp>
      <p:sp>
        <p:nvSpPr>
          <p:cNvPr id="4" name="Date Placeholder 3">
            <a:extLst>
              <a:ext uri="{FF2B5EF4-FFF2-40B4-BE49-F238E27FC236}">
                <a16:creationId xmlns:a16="http://schemas.microsoft.com/office/drawing/2014/main" id="{8E95D4F5-F69B-42F6-8A9D-330F696E144B}"/>
              </a:ext>
            </a:extLst>
          </p:cNvPr>
          <p:cNvSpPr>
            <a:spLocks noGrp="1"/>
          </p:cNvSpPr>
          <p:nvPr>
            <p:ph type="dt" sz="half" idx="10"/>
          </p:nvPr>
        </p:nvSpPr>
        <p:spPr/>
        <p:txBody>
          <a:bodyPr>
            <a:noAutofit/>
          </a:bodyPr>
          <a:lstStyle>
            <a:lvl1pPr>
              <a:defRPr>
                <a:solidFill>
                  <a:schemeClr val="accent2"/>
                </a:solidFill>
                <a:latin typeface="+mn-lt"/>
              </a:defRPr>
            </a:lvl1pPr>
          </a:lstStyle>
          <a:p>
            <a:r>
              <a:rPr lang="en-US" dirty="0"/>
              <a:t>9/8/20XX</a:t>
            </a:r>
          </a:p>
        </p:txBody>
      </p:sp>
      <p:sp>
        <p:nvSpPr>
          <p:cNvPr id="5" name="Footer Placeholder 4">
            <a:extLst>
              <a:ext uri="{FF2B5EF4-FFF2-40B4-BE49-F238E27FC236}">
                <a16:creationId xmlns:a16="http://schemas.microsoft.com/office/drawing/2014/main" id="{FA79A23A-2238-4904-8692-9F2DAE8B8FC9}"/>
              </a:ext>
            </a:extLst>
          </p:cNvPr>
          <p:cNvSpPr>
            <a:spLocks noGrp="1"/>
          </p:cNvSpPr>
          <p:nvPr>
            <p:ph type="ftr" sz="quarter" idx="11"/>
          </p:nvPr>
        </p:nvSpPr>
        <p:spPr/>
        <p:txBody>
          <a:bodyPr>
            <a:noAutofit/>
          </a:bodyPr>
          <a:lstStyle>
            <a:lvl1pPr>
              <a:defRPr>
                <a:solidFill>
                  <a:schemeClr val="accent2"/>
                </a:solidFill>
                <a:latin typeface="+mn-lt"/>
              </a:defRPr>
            </a:lvl1pPr>
          </a:lstStyle>
          <a:p>
            <a:endParaRPr lang="en-US" dirty="0"/>
          </a:p>
        </p:txBody>
      </p:sp>
      <p:sp>
        <p:nvSpPr>
          <p:cNvPr id="6" name="Slide Number Placeholder 5">
            <a:extLst>
              <a:ext uri="{FF2B5EF4-FFF2-40B4-BE49-F238E27FC236}">
                <a16:creationId xmlns:a16="http://schemas.microsoft.com/office/drawing/2014/main" id="{DB69FC35-DDC8-45FB-8ACB-21C15F57C1F1}"/>
              </a:ext>
            </a:extLst>
          </p:cNvPr>
          <p:cNvSpPr>
            <a:spLocks noGrp="1"/>
          </p:cNvSpPr>
          <p:nvPr>
            <p:ph type="sldNum" sz="quarter" idx="12"/>
          </p:nvPr>
        </p:nvSpPr>
        <p:spPr>
          <a:xfrm>
            <a:off x="7654738" y="4767263"/>
            <a:ext cx="1203512" cy="273844"/>
          </a:xfrm>
        </p:spPr>
        <p:txBody>
          <a:bodyPr>
            <a:noAutofit/>
          </a:bodyPr>
          <a:lstStyle>
            <a:lvl1pPr>
              <a:defRPr>
                <a:solidFill>
                  <a:schemeClr val="accent3"/>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604678683"/>
      </p:ext>
    </p:extLst>
  </p:cSld>
  <p:clrMapOvr>
    <a:masterClrMapping/>
  </p:clrMapOvr>
  <p:transition spd="slow" advClick="0" advTm="10000"/>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itle and Content and Image 2">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79F46B00-4AE8-52A2-6926-FC2F5DD1FAD4}"/>
              </a:ext>
              <a:ext uri="{C183D7F6-B498-43B3-948B-1728B52AA6E4}">
                <adec:decorative xmlns:adec="http://schemas.microsoft.com/office/drawing/2017/decorative" val="1"/>
              </a:ext>
            </a:extLst>
          </p:cNvPr>
          <p:cNvGrpSpPr/>
          <p:nvPr userDrawn="1"/>
        </p:nvGrpSpPr>
        <p:grpSpPr>
          <a:xfrm>
            <a:off x="-1773" y="0"/>
            <a:ext cx="9145773" cy="5143500"/>
            <a:chOff x="-2364" y="0"/>
            <a:chExt cx="12194364" cy="6858000"/>
          </a:xfrm>
        </p:grpSpPr>
        <p:sp>
          <p:nvSpPr>
            <p:cNvPr id="4" name="Freeform 3">
              <a:extLst>
                <a:ext uri="{FF2B5EF4-FFF2-40B4-BE49-F238E27FC236}">
                  <a16:creationId xmlns:a16="http://schemas.microsoft.com/office/drawing/2014/main" id="{6A7F6A3F-E1DD-A246-9A6D-5F9B18BA2588}"/>
                </a:ext>
              </a:extLst>
            </p:cNvPr>
            <p:cNvSpPr/>
            <p:nvPr userDrawn="1"/>
          </p:nvSpPr>
          <p:spPr>
            <a:xfrm rot="5400000">
              <a:off x="8580896" y="0"/>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p>
          </p:txBody>
        </p:sp>
        <p:sp>
          <p:nvSpPr>
            <p:cNvPr id="5" name="Freeform 4">
              <a:extLst>
                <a:ext uri="{FF2B5EF4-FFF2-40B4-BE49-F238E27FC236}">
                  <a16:creationId xmlns:a16="http://schemas.microsoft.com/office/drawing/2014/main" id="{055FD0FC-C8FF-6741-A364-A29CDC6F9495}"/>
                </a:ext>
              </a:extLst>
            </p:cNvPr>
            <p:cNvSpPr/>
            <p:nvPr userDrawn="1"/>
          </p:nvSpPr>
          <p:spPr>
            <a:xfrm>
              <a:off x="-2364"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latin typeface="+mn-lt"/>
              </a:endParaRPr>
            </a:p>
          </p:txBody>
        </p:sp>
        <p:grpSp>
          <p:nvGrpSpPr>
            <p:cNvPr id="9" name="Group 8">
              <a:extLst>
                <a:ext uri="{FF2B5EF4-FFF2-40B4-BE49-F238E27FC236}">
                  <a16:creationId xmlns:a16="http://schemas.microsoft.com/office/drawing/2014/main" id="{9861BC34-DFBF-2D4F-B463-FCFBC08391FF}"/>
                </a:ext>
              </a:extLst>
            </p:cNvPr>
            <p:cNvGrpSpPr/>
            <p:nvPr userDrawn="1"/>
          </p:nvGrpSpPr>
          <p:grpSpPr>
            <a:xfrm>
              <a:off x="2587417"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latin typeface="+mn-lt"/>
                </a:endParaRPr>
              </a:p>
            </p:txBody>
          </p:sp>
        </p:gr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4162117" y="342899"/>
            <a:ext cx="4457699" cy="1440180"/>
          </a:xfrm>
        </p:spPr>
        <p:txBody>
          <a:bodyPr anchor="b">
            <a:noAutofit/>
          </a:bodyPr>
          <a:lstStyle>
            <a:lvl1pPr>
              <a:defRPr sz="3150" b="1">
                <a:latin typeface="+mj-lt"/>
              </a:defRPr>
            </a:lvl1pPr>
          </a:lstStyle>
          <a:p>
            <a:r>
              <a:rPr lang="en-US" dirty="0"/>
              <a:t>Click to add title</a:t>
            </a:r>
          </a:p>
        </p:txBody>
      </p:sp>
      <p:sp>
        <p:nvSpPr>
          <p:cNvPr id="15" name="Content Placeholder 2">
            <a:extLst>
              <a:ext uri="{FF2B5EF4-FFF2-40B4-BE49-F238E27FC236}">
                <a16:creationId xmlns:a16="http://schemas.microsoft.com/office/drawing/2014/main" id="{6BBDFA0C-B372-969D-6C8A-F664A4BF8D41}"/>
              </a:ext>
            </a:extLst>
          </p:cNvPr>
          <p:cNvSpPr>
            <a:spLocks noGrp="1" noChangeAspect="1"/>
          </p:cNvSpPr>
          <p:nvPr>
            <p:ph idx="17" hasCustomPrompt="1"/>
          </p:nvPr>
        </p:nvSpPr>
        <p:spPr>
          <a:xfrm>
            <a:off x="617331" y="480060"/>
            <a:ext cx="3223260" cy="3223260"/>
          </a:xfrm>
          <a:prstGeom prst="ellipse">
            <a:avLst/>
          </a:prstGeom>
          <a:solidFill>
            <a:schemeClr val="accent2"/>
          </a:solidFill>
        </p:spPr>
        <p:txBody>
          <a:bodyPr anchor="ctr" anchorCtr="0">
            <a:noAutofit/>
          </a:bodyPr>
          <a:lstStyle>
            <a:lvl1pPr marL="0" indent="0" algn="ctr">
              <a:buFont typeface="Arial" panose="020B0604020202020204" pitchFamily="34" charset="0"/>
              <a:buNone/>
              <a:defRPr sz="1500">
                <a:latin typeface="+mn-lt"/>
              </a:defRPr>
            </a:lvl1pPr>
            <a:lvl2pPr marL="260747" indent="0" algn="ctr">
              <a:buFont typeface="Arial" panose="020B0604020202020204" pitchFamily="34" charset="0"/>
              <a:buNone/>
              <a:defRPr sz="1500">
                <a:latin typeface="+mn-lt"/>
              </a:defRPr>
            </a:lvl2pPr>
            <a:lvl3pPr marL="514350" indent="0" algn="ctr">
              <a:buFont typeface="Arial" panose="020B0604020202020204" pitchFamily="34" charset="0"/>
              <a:buNone/>
              <a:defRPr sz="1500">
                <a:latin typeface="+mn-lt"/>
              </a:defRPr>
            </a:lvl3pPr>
            <a:lvl4pPr marL="685800" indent="0" algn="ctr">
              <a:buFont typeface="Arial" panose="020B0604020202020204" pitchFamily="34" charset="0"/>
              <a:buNone/>
              <a:defRPr sz="1500">
                <a:latin typeface="+mn-lt"/>
              </a:defRPr>
            </a:lvl4pPr>
            <a:lvl5pPr marL="857250" indent="0" algn="ctr">
              <a:buFont typeface="Arial" panose="020B0604020202020204" pitchFamily="34" charset="0"/>
              <a:buNone/>
              <a:defRPr sz="15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285750" y="4767263"/>
            <a:ext cx="1325336" cy="273844"/>
          </a:xfrm>
          <a:prstGeom prst="rect">
            <a:avLst/>
          </a:prstGeom>
        </p:spPr>
        <p:txBody>
          <a:bodyPr vert="horz" lIns="91440" tIns="45720" rIns="91440" bIns="45720" rtlCol="0" anchor="ctr">
            <a:noAutofit/>
          </a:bodyPr>
          <a:lstStyle>
            <a:lvl1pPr algn="l">
              <a:defRPr sz="900">
                <a:solidFill>
                  <a:schemeClr val="accent2"/>
                </a:solidFill>
                <a:latin typeface="+mn-lt"/>
              </a:defRPr>
            </a:lvl1pPr>
          </a:lstStyle>
          <a:p>
            <a:r>
              <a:rPr lang="en-US" dirty="0"/>
              <a:t>9/8/20XX</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noAutofit/>
          </a:bodyPr>
          <a:lstStyle>
            <a:lvl1pPr algn="ctr">
              <a:defRPr sz="900">
                <a:solidFill>
                  <a:schemeClr val="accent3"/>
                </a:solidFill>
                <a:latin typeface="+mn-lt"/>
              </a:defRPr>
            </a:lvl1pPr>
          </a:lstStyle>
          <a:p>
            <a:endParaRPr lang="en-US" dirty="0"/>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7614958" y="4767263"/>
            <a:ext cx="1243292" cy="273844"/>
          </a:xfrm>
          <a:prstGeom prst="rect">
            <a:avLst/>
          </a:prstGeom>
        </p:spPr>
        <p:txBody>
          <a:bodyPr vert="horz" lIns="91440" tIns="45720" rIns="91440" bIns="45720" rtlCol="0" anchor="ctr">
            <a:noAutofit/>
          </a:bodyPr>
          <a:lstStyle>
            <a:lvl1pPr algn="r">
              <a:defRPr sz="900">
                <a:solidFill>
                  <a:schemeClr val="accent3"/>
                </a:solidFill>
                <a:latin typeface="+mn-lt"/>
              </a:defRPr>
            </a:lvl1pPr>
          </a:lstStyle>
          <a:p>
            <a:fld id="{294A09A9-5501-47C1-A89A-A340965A2BE2}" type="slidenum">
              <a:rPr lang="en-US" smtClean="0"/>
              <a:pPr/>
              <a:t>‹#›</a:t>
            </a:fld>
            <a:endParaRPr lang="en-US" dirty="0"/>
          </a:p>
        </p:txBody>
      </p:sp>
      <p:sp>
        <p:nvSpPr>
          <p:cNvPr id="3" name="Content Placeholder 2">
            <a:extLst>
              <a:ext uri="{FF2B5EF4-FFF2-40B4-BE49-F238E27FC236}">
                <a16:creationId xmlns:a16="http://schemas.microsoft.com/office/drawing/2014/main" id="{99A8D2CC-EE75-85FA-1577-88C0BEC7B10C}"/>
              </a:ext>
            </a:extLst>
          </p:cNvPr>
          <p:cNvSpPr>
            <a:spLocks noGrp="1"/>
          </p:cNvSpPr>
          <p:nvPr>
            <p:ph idx="15" hasCustomPrompt="1"/>
          </p:nvPr>
        </p:nvSpPr>
        <p:spPr>
          <a:xfrm>
            <a:off x="4162118" y="2029777"/>
            <a:ext cx="4457700" cy="2537459"/>
          </a:xfrm>
        </p:spPr>
        <p:txBody>
          <a:bodyPr>
            <a:normAutofit/>
          </a:bodyPr>
          <a:lstStyle>
            <a:lvl1pPr marL="212598" indent="-212598">
              <a:spcBef>
                <a:spcPts val="750"/>
              </a:spcBef>
              <a:buFont typeface="Arial" panose="020B0604020202020204" pitchFamily="34" charset="0"/>
              <a:buChar char="•"/>
              <a:defRPr sz="1500">
                <a:solidFill>
                  <a:schemeClr val="tx1"/>
                </a:solidFill>
                <a:latin typeface="+mn-lt"/>
              </a:defRPr>
            </a:lvl1pPr>
            <a:lvl2pPr marL="425196" indent="-212598">
              <a:spcBef>
                <a:spcPts val="750"/>
              </a:spcBef>
              <a:buFont typeface="Arial" panose="020B0604020202020204" pitchFamily="34" charset="0"/>
              <a:buChar char="•"/>
              <a:defRPr sz="1500">
                <a:solidFill>
                  <a:schemeClr val="tx1"/>
                </a:solidFill>
                <a:latin typeface="+mn-lt"/>
              </a:defRPr>
            </a:lvl2pPr>
            <a:lvl3pPr marL="637794" indent="-212598">
              <a:spcBef>
                <a:spcPts val="750"/>
              </a:spcBef>
              <a:buFont typeface="Arial" panose="020B0604020202020204" pitchFamily="34" charset="0"/>
              <a:buChar char="•"/>
              <a:defRPr sz="1500">
                <a:solidFill>
                  <a:schemeClr val="tx1"/>
                </a:solidFill>
                <a:latin typeface="+mn-lt"/>
              </a:defRPr>
            </a:lvl3pPr>
            <a:lvl4pPr marL="850392" indent="-212598">
              <a:spcBef>
                <a:spcPts val="750"/>
              </a:spcBef>
              <a:buFont typeface="Arial" panose="020B0604020202020204" pitchFamily="34" charset="0"/>
              <a:buChar char="•"/>
              <a:defRPr sz="1500">
                <a:solidFill>
                  <a:schemeClr val="tx1"/>
                </a:solidFill>
                <a:latin typeface="+mn-lt"/>
              </a:defRPr>
            </a:lvl4pPr>
            <a:lvl5pPr marL="1097280" indent="-212598">
              <a:spcBef>
                <a:spcPts val="750"/>
              </a:spcBef>
              <a:buFont typeface="Arial" panose="020B0604020202020204" pitchFamily="34" charset="0"/>
              <a:buChar char="•"/>
              <a:defRPr sz="1500">
                <a:solidFill>
                  <a:schemeClr val="tx1"/>
                </a:solidFill>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10768316"/>
      </p:ext>
    </p:extLst>
  </p:cSld>
  <p:clrMapOvr>
    <a:masterClrMapping/>
  </p:clrMapOvr>
  <p:transition spd="slow" advClick="0" advTm="10000"/>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Chart ">
    <p:bg>
      <p:bgPr>
        <a:solidFill>
          <a:schemeClr val="accent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BA2A58C-57B7-834C-8F5C-3299322411B1}"/>
              </a:ext>
              <a:ext uri="{C183D7F6-B498-43B3-948B-1728B52AA6E4}">
                <adec:decorative xmlns:adec="http://schemas.microsoft.com/office/drawing/2017/decorative" val="1"/>
              </a:ext>
            </a:extLst>
          </p:cNvPr>
          <p:cNvGrpSpPr/>
          <p:nvPr userDrawn="1"/>
        </p:nvGrpSpPr>
        <p:grpSpPr>
          <a:xfrm rot="16200000">
            <a:off x="8079197" y="114481"/>
            <a:ext cx="1179285" cy="950323"/>
            <a:chOff x="7413403" y="4976359"/>
            <a:chExt cx="2334986" cy="1881641"/>
          </a:xfrm>
        </p:grpSpPr>
        <p:sp>
          <p:nvSpPr>
            <p:cNvPr id="13" name="Freeform 12">
              <a:extLst>
                <a:ext uri="{FF2B5EF4-FFF2-40B4-BE49-F238E27FC236}">
                  <a16:creationId xmlns:a16="http://schemas.microsoft.com/office/drawing/2014/main" id="{801D8067-144A-FE48-AF1E-529B662DCAD3}"/>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p>
          </p:txBody>
        </p:sp>
        <p:sp>
          <p:nvSpPr>
            <p:cNvPr id="14" name="Freeform 13">
              <a:extLst>
                <a:ext uri="{FF2B5EF4-FFF2-40B4-BE49-F238E27FC236}">
                  <a16:creationId xmlns:a16="http://schemas.microsoft.com/office/drawing/2014/main" id="{2ECA7D87-C78C-C140-AA28-C0FB20209045}"/>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p>
          </p:txBody>
        </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875620" y="102394"/>
            <a:ext cx="7334387" cy="1177529"/>
          </a:xfrm>
        </p:spPr>
        <p:txBody>
          <a:bodyPr anchor="b">
            <a:noAutofit/>
          </a:bodyPr>
          <a:lstStyle>
            <a:lvl1pPr>
              <a:defRPr sz="3150" b="1">
                <a:latin typeface="+mj-lt"/>
              </a:defRPr>
            </a:lvl1pPr>
          </a:lstStyle>
          <a:p>
            <a:r>
              <a:rPr lang="en-US" dirty="0"/>
              <a:t>Click to add title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hasCustomPrompt="1"/>
          </p:nvPr>
        </p:nvSpPr>
        <p:spPr>
          <a:xfrm>
            <a:off x="875620" y="1563624"/>
            <a:ext cx="7334387" cy="2525110"/>
          </a:xfrm>
        </p:spPr>
        <p:txBody>
          <a:bodyPr>
            <a:noAutofit/>
          </a:bodyPr>
          <a:lstStyle>
            <a:lvl1pPr marL="0" indent="0">
              <a:buNone/>
              <a:defRPr>
                <a:latin typeface="+mn-lt"/>
              </a:defRPr>
            </a:lvl1pPr>
            <a:lvl2pPr marL="342900" indent="0">
              <a:buNone/>
              <a:defRPr>
                <a:latin typeface="+mn-lt"/>
              </a:defRPr>
            </a:lvl2pPr>
            <a:lvl3pPr marL="685800" indent="0">
              <a:buNone/>
              <a:defRPr>
                <a:latin typeface="+mn-lt"/>
              </a:defRPr>
            </a:lvl3pPr>
            <a:lvl4pPr marL="1028700" indent="0">
              <a:buNone/>
              <a:defRPr>
                <a:latin typeface="+mn-lt"/>
              </a:defRPr>
            </a:lvl4pPr>
            <a:lvl5pPr marL="1371600" indent="0">
              <a:buNone/>
              <a:defRPr>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285750" y="4767263"/>
            <a:ext cx="1275764" cy="273844"/>
          </a:xfrm>
          <a:prstGeom prst="rect">
            <a:avLst/>
          </a:prstGeom>
        </p:spPr>
        <p:txBody>
          <a:bodyPr vert="horz" lIns="91440" tIns="45720" rIns="91440" bIns="45720" rtlCol="0" anchor="ctr">
            <a:noAutofit/>
          </a:bodyPr>
          <a:lstStyle>
            <a:lvl1pPr algn="l">
              <a:defRPr sz="900">
                <a:solidFill>
                  <a:schemeClr val="accent3"/>
                </a:solidFill>
                <a:latin typeface="+mn-lt"/>
              </a:defRPr>
            </a:lvl1pPr>
          </a:lstStyle>
          <a:p>
            <a:r>
              <a:rPr lang="en-US" dirty="0"/>
              <a:t>9/8/20XX</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noAutofit/>
          </a:bodyPr>
          <a:lstStyle>
            <a:lvl1pPr algn="ctr">
              <a:defRPr sz="900">
                <a:solidFill>
                  <a:schemeClr val="accent3"/>
                </a:solidFill>
                <a:latin typeface="+mn-lt"/>
              </a:defRPr>
            </a:lvl1pPr>
          </a:lstStyle>
          <a:p>
            <a:endParaRPr lang="en-US" dirty="0"/>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7614958" y="4767263"/>
            <a:ext cx="1243292" cy="273844"/>
          </a:xfrm>
          <a:prstGeom prst="rect">
            <a:avLst/>
          </a:prstGeom>
        </p:spPr>
        <p:txBody>
          <a:bodyPr vert="horz" lIns="91440" tIns="45720" rIns="91440" bIns="45720" rtlCol="0" anchor="ctr">
            <a:noAutofit/>
          </a:bodyPr>
          <a:lstStyle>
            <a:lvl1pPr algn="r">
              <a:defRPr sz="900">
                <a:solidFill>
                  <a:schemeClr val="accent3"/>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973156991"/>
      </p:ext>
    </p:extLst>
  </p:cSld>
  <p:clrMapOvr>
    <a:masterClrMapping/>
  </p:clrMapOvr>
  <p:transition spd="slow" advClick="0" advTm="10000"/>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End Slid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8AD52EA-B01E-8D38-D87A-BF7EB5B58A82}"/>
              </a:ext>
              <a:ext uri="{C183D7F6-B498-43B3-948B-1728B52AA6E4}">
                <adec:decorative xmlns:adec="http://schemas.microsoft.com/office/drawing/2017/decorative" val="1"/>
              </a:ext>
            </a:extLst>
          </p:cNvPr>
          <p:cNvGrpSpPr/>
          <p:nvPr userDrawn="1"/>
        </p:nvGrpSpPr>
        <p:grpSpPr>
          <a:xfrm>
            <a:off x="0" y="-1"/>
            <a:ext cx="9144001" cy="5148597"/>
            <a:chOff x="0" y="-1"/>
            <a:chExt cx="12192001" cy="6864796"/>
          </a:xfrm>
        </p:grpSpPr>
        <p:sp>
          <p:nvSpPr>
            <p:cNvPr id="4" name="Rectangle 3">
              <a:extLst>
                <a:ext uri="{FF2B5EF4-FFF2-40B4-BE49-F238E27FC236}">
                  <a16:creationId xmlns:a16="http://schemas.microsoft.com/office/drawing/2014/main" id="{9AC79249-FDC0-364D-A734-AE1DE1605D28}"/>
                </a:ext>
              </a:extLst>
            </p:cNvPr>
            <p:cNvSpPr/>
            <p:nvPr userDrawn="1"/>
          </p:nvSpPr>
          <p:spPr>
            <a:xfrm>
              <a:off x="8264426" y="0"/>
              <a:ext cx="39275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nvGrpSpPr>
            <p:cNvPr id="6" name="Group 5">
              <a:extLst>
                <a:ext uri="{FF2B5EF4-FFF2-40B4-BE49-F238E27FC236}">
                  <a16:creationId xmlns:a16="http://schemas.microsoft.com/office/drawing/2014/main" id="{F15FBB50-09C8-B64E-AE57-67C5E70810CB}"/>
                </a:ext>
              </a:extLst>
            </p:cNvPr>
            <p:cNvGrpSpPr/>
            <p:nvPr userDrawn="1"/>
          </p:nvGrpSpPr>
          <p:grpSpPr>
            <a:xfrm>
              <a:off x="8264427" y="3685939"/>
              <a:ext cx="3927573" cy="3178856"/>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p>
            </p:txBody>
          </p:sp>
        </p:grpSp>
        <p:sp>
          <p:nvSpPr>
            <p:cNvPr id="22" name="Freeform 21">
              <a:extLst>
                <a:ext uri="{FF2B5EF4-FFF2-40B4-BE49-F238E27FC236}">
                  <a16:creationId xmlns:a16="http://schemas.microsoft.com/office/drawing/2014/main" id="{BC68F289-2744-2F48-893A-3F17911625C8}"/>
                </a:ext>
              </a:extLst>
            </p:cNvPr>
            <p:cNvSpPr/>
            <p:nvPr userDrawn="1"/>
          </p:nvSpPr>
          <p:spPr>
            <a:xfrm>
              <a:off x="0" y="-1"/>
              <a:ext cx="1167493" cy="1167493"/>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p>
          </p:txBody>
        </p:sp>
        <p:sp>
          <p:nvSpPr>
            <p:cNvPr id="17" name="Freeform 16">
              <a:extLst>
                <a:ext uri="{FF2B5EF4-FFF2-40B4-BE49-F238E27FC236}">
                  <a16:creationId xmlns:a16="http://schemas.microsoft.com/office/drawing/2014/main" id="{39563C76-BC00-DE47-88F5-C24D3CE3325A}"/>
                </a:ext>
              </a:extLst>
            </p:cNvPr>
            <p:cNvSpPr/>
            <p:nvPr userDrawn="1"/>
          </p:nvSpPr>
          <p:spPr>
            <a:xfrm>
              <a:off x="10228214" y="-1"/>
              <a:ext cx="1963787" cy="3178856"/>
            </a:xfrm>
            <a:custGeom>
              <a:avLst/>
              <a:gdLst>
                <a:gd name="connsiteX0" fmla="*/ 0 w 1963787"/>
                <a:gd name="connsiteY0" fmla="*/ 0 h 3178856"/>
                <a:gd name="connsiteX1" fmla="*/ 1963787 w 1963787"/>
                <a:gd name="connsiteY1" fmla="*/ 0 h 3178856"/>
                <a:gd name="connsiteX2" fmla="*/ 1963787 w 1963787"/>
                <a:gd name="connsiteY2" fmla="*/ 1967129 h 3178856"/>
                <a:gd name="connsiteX3" fmla="*/ 1963787 w 1963787"/>
                <a:gd name="connsiteY3" fmla="*/ 2349671 h 3178856"/>
                <a:gd name="connsiteX4" fmla="*/ 1963787 w 1963787"/>
                <a:gd name="connsiteY4" fmla="*/ 3178856 h 3178856"/>
                <a:gd name="connsiteX5" fmla="*/ 1963753 w 1963787"/>
                <a:gd name="connsiteY5" fmla="*/ 3178856 h 3178856"/>
                <a:gd name="connsiteX6" fmla="*/ 1763002 w 1963787"/>
                <a:gd name="connsiteY6" fmla="*/ 3168629 h 3178856"/>
                <a:gd name="connsiteX7" fmla="*/ 0 w 1963787"/>
                <a:gd name="connsiteY7" fmla="*/ 1197921 h 3178856"/>
                <a:gd name="connsiteX8" fmla="*/ 0 w 1963787"/>
                <a:gd name="connsiteY8" fmla="*/ 1039961 h 3178856"/>
                <a:gd name="connsiteX9" fmla="*/ 0 w 1963787"/>
                <a:gd name="connsiteY9" fmla="*/ 0 h 317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3787" h="3178856">
                  <a:moveTo>
                    <a:pt x="0" y="0"/>
                  </a:moveTo>
                  <a:lnTo>
                    <a:pt x="1963787" y="0"/>
                  </a:lnTo>
                  <a:lnTo>
                    <a:pt x="1963787" y="1967129"/>
                  </a:lnTo>
                  <a:lnTo>
                    <a:pt x="1963787" y="2349671"/>
                  </a:lnTo>
                  <a:lnTo>
                    <a:pt x="1963787" y="3178856"/>
                  </a:lnTo>
                  <a:lnTo>
                    <a:pt x="1963753" y="3178856"/>
                  </a:lnTo>
                  <a:lnTo>
                    <a:pt x="1763002" y="3168629"/>
                  </a:lnTo>
                  <a:cubicBezTo>
                    <a:pt x="772749" y="3067186"/>
                    <a:pt x="0" y="2223585"/>
                    <a:pt x="0" y="1197921"/>
                  </a:cubicBezTo>
                  <a:lnTo>
                    <a:pt x="0" y="1039961"/>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p>
          </p:txBody>
        </p:sp>
      </p:grpSp>
      <p:sp>
        <p:nvSpPr>
          <p:cNvPr id="2" name="Title 1">
            <a:extLst>
              <a:ext uri="{FF2B5EF4-FFF2-40B4-BE49-F238E27FC236}">
                <a16:creationId xmlns:a16="http://schemas.microsoft.com/office/drawing/2014/main" id="{494248F2-5264-4601-AA0B-6C092F77F2DD}"/>
              </a:ext>
            </a:extLst>
          </p:cNvPr>
          <p:cNvSpPr>
            <a:spLocks noGrp="1"/>
          </p:cNvSpPr>
          <p:nvPr>
            <p:ph type="ctrTitle" hasCustomPrompt="1"/>
          </p:nvPr>
        </p:nvSpPr>
        <p:spPr>
          <a:xfrm>
            <a:off x="875620" y="189412"/>
            <a:ext cx="4665209" cy="2447108"/>
          </a:xfrm>
        </p:spPr>
        <p:txBody>
          <a:bodyPr anchor="b">
            <a:noAutofit/>
          </a:bodyPr>
          <a:lstStyle>
            <a:lvl1pPr algn="l">
              <a:defRPr sz="4500" b="1">
                <a:latin typeface="+mj-lt"/>
              </a:defRPr>
            </a:lvl1pPr>
          </a:lstStyle>
          <a:p>
            <a:r>
              <a:rPr lang="en-US" dirty="0"/>
              <a:t>Click to add title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hasCustomPrompt="1"/>
          </p:nvPr>
        </p:nvSpPr>
        <p:spPr>
          <a:xfrm>
            <a:off x="875620" y="2764454"/>
            <a:ext cx="4665208" cy="2189634"/>
          </a:xfrm>
        </p:spPr>
        <p:txBody>
          <a:bodyPr anchor="t" anchorCtr="0">
            <a:normAutofit/>
          </a:bodyPr>
          <a:lstStyle>
            <a:lvl1pPr marL="0" indent="0" algn="l">
              <a:buNone/>
              <a:defRPr sz="2100">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lvl="0"/>
            <a:r>
              <a:rPr lang="en-US" dirty="0"/>
              <a:t>Click to add text</a:t>
            </a:r>
          </a:p>
        </p:txBody>
      </p:sp>
    </p:spTree>
    <p:extLst>
      <p:ext uri="{BB962C8B-B14F-4D97-AF65-F5344CB8AC3E}">
        <p14:creationId xmlns:p14="http://schemas.microsoft.com/office/powerpoint/2010/main" val="459029186"/>
      </p:ext>
    </p:extLst>
  </p:cSld>
  <p:clrMapOvr>
    <a:masterClrMapping/>
  </p:clrMapOvr>
  <p:transition spd="slow" advClick="0" advTm="10000"/>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Content_1_Logo">
    <p:spTree>
      <p:nvGrpSpPr>
        <p:cNvPr id="1" name=""/>
        <p:cNvGrpSpPr/>
        <p:nvPr/>
      </p:nvGrpSpPr>
      <p:grpSpPr>
        <a:xfrm>
          <a:off x="0" y="0"/>
          <a:ext cx="0" cy="0"/>
          <a:chOff x="0" y="0"/>
          <a:chExt cx="0" cy="0"/>
        </a:xfrm>
      </p:grpSpPr>
      <p:sp>
        <p:nvSpPr>
          <p:cNvPr id="2" name="Page Number">
            <a:extLst>
              <a:ext uri="{FF2B5EF4-FFF2-40B4-BE49-F238E27FC236}">
                <a16:creationId xmlns:a16="http://schemas.microsoft.com/office/drawing/2014/main" id="{D1A455DF-367A-480D-A61B-0A05E56E24E5}"/>
              </a:ext>
            </a:extLst>
          </p:cNvPr>
          <p:cNvSpPr txBox="1"/>
          <p:nvPr userDrawn="1"/>
        </p:nvSpPr>
        <p:spPr>
          <a:xfrm>
            <a:off x="8345184" y="4838508"/>
            <a:ext cx="362921" cy="253916"/>
          </a:xfrm>
          <a:prstGeom prst="rect">
            <a:avLst/>
          </a:prstGeom>
          <a:noFill/>
        </p:spPr>
        <p:txBody>
          <a:bodyPr wrap="square" rtlCol="0">
            <a:spAutoFit/>
          </a:bodyPr>
          <a:lstStyle/>
          <a:p>
            <a:fld id="{E30B7D82-F70E-4B16-A973-09F3DABF33B6}" type="slidenum">
              <a:rPr lang="en-US" sz="1050" smtClean="0">
                <a:solidFill>
                  <a:schemeClr val="bg1"/>
                </a:solidFill>
              </a:rPr>
              <a:t>‹#›</a:t>
            </a:fld>
            <a:endParaRPr lang="en-US" sz="1050" dirty="0">
              <a:solidFill>
                <a:schemeClr val="bg1"/>
              </a:solidFill>
            </a:endParaRPr>
          </a:p>
        </p:txBody>
      </p:sp>
      <p:sp>
        <p:nvSpPr>
          <p:cNvPr id="4" name="Title 1">
            <a:extLst>
              <a:ext uri="{FF2B5EF4-FFF2-40B4-BE49-F238E27FC236}">
                <a16:creationId xmlns:a16="http://schemas.microsoft.com/office/drawing/2014/main" id="{842AD20F-F1A7-4E55-A2C8-84AC3D2F8AA8}"/>
              </a:ext>
            </a:extLst>
          </p:cNvPr>
          <p:cNvSpPr>
            <a:spLocks noGrp="1"/>
          </p:cNvSpPr>
          <p:nvPr>
            <p:ph type="title" hasCustomPrompt="1"/>
          </p:nvPr>
        </p:nvSpPr>
        <p:spPr>
          <a:xfrm>
            <a:off x="888740" y="236828"/>
            <a:ext cx="7819365" cy="696163"/>
          </a:xfrm>
        </p:spPr>
        <p:txBody>
          <a:bodyPr/>
          <a:lstStyle>
            <a:lvl1pPr>
              <a:defRPr b="0" cap="none">
                <a:solidFill>
                  <a:schemeClr val="tx1"/>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9B0906E3-7D13-48FE-9330-36F6884BCD1A}"/>
              </a:ext>
            </a:extLst>
          </p:cNvPr>
          <p:cNvCxnSpPr/>
          <p:nvPr userDrawn="1"/>
        </p:nvCxnSpPr>
        <p:spPr>
          <a:xfrm>
            <a:off x="895149" y="996160"/>
            <a:ext cx="7475220" cy="0"/>
          </a:xfrm>
          <a:prstGeom prst="line">
            <a:avLst/>
          </a:prstGeom>
          <a:ln/>
        </p:spPr>
        <p:style>
          <a:lnRef idx="3">
            <a:schemeClr val="accent1"/>
          </a:lnRef>
          <a:fillRef idx="0">
            <a:schemeClr val="accent1"/>
          </a:fillRef>
          <a:effectRef idx="2">
            <a:schemeClr val="accent1"/>
          </a:effectRef>
          <a:fontRef idx="minor">
            <a:schemeClr val="tx1"/>
          </a:fontRef>
        </p:style>
      </p:cxnSp>
      <p:pic>
        <p:nvPicPr>
          <p:cNvPr id="7" name="Picture 6" descr="Logo: NYSED.gov">
            <a:extLst>
              <a:ext uri="{FF2B5EF4-FFF2-40B4-BE49-F238E27FC236}">
                <a16:creationId xmlns:a16="http://schemas.microsoft.com/office/drawing/2014/main" id="{5A5FF2EB-7ABB-4AF9-916B-95A41292A78F}"/>
              </a:ext>
            </a:extLst>
          </p:cNvPr>
          <p:cNvPicPr>
            <a:picLocks noChangeAspect="1"/>
          </p:cNvPicPr>
          <p:nvPr userDrawn="1"/>
        </p:nvPicPr>
        <p:blipFill>
          <a:blip r:embed="rId2"/>
          <a:stretch>
            <a:fillRect/>
          </a:stretch>
        </p:blipFill>
        <p:spPr>
          <a:xfrm>
            <a:off x="8490993" y="4358407"/>
            <a:ext cx="533619" cy="404296"/>
          </a:xfrm>
          <a:prstGeom prst="rect">
            <a:avLst/>
          </a:prstGeom>
        </p:spPr>
      </p:pic>
    </p:spTree>
    <p:extLst>
      <p:ext uri="{BB962C8B-B14F-4D97-AF65-F5344CB8AC3E}">
        <p14:creationId xmlns:p14="http://schemas.microsoft.com/office/powerpoint/2010/main" val="4110217919"/>
      </p:ext>
    </p:extLst>
  </p:cSld>
  <p:clrMapOvr>
    <a:masterClrMapping/>
  </p:clrMapOvr>
  <p:transition spd="slow" advClick="0" advTm="1000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2.png"/><Relationship Id="rId2" Type="http://schemas.openxmlformats.org/officeDocument/2006/relationships/slideLayout" Target="../slideLayouts/slideLayout14.xml"/><Relationship Id="rId16"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image" Target="../media/image2.png"/><Relationship Id="rId2" Type="http://schemas.openxmlformats.org/officeDocument/2006/relationships/slideLayout" Target="../slideLayouts/slideLayout28.xml"/><Relationship Id="rId16" Type="http://schemas.openxmlformats.org/officeDocument/2006/relationships/image" Target="../media/image1.pn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3.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4.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2"/>
        <p:cNvGrpSpPr/>
        <p:nvPr/>
      </p:nvGrpSpPr>
      <p:grpSpPr>
        <a:xfrm>
          <a:off x="0" y="0"/>
          <a:ext cx="0" cy="0"/>
          <a:chOff x="0" y="0"/>
          <a:chExt cx="0" cy="0"/>
        </a:xfrm>
      </p:grpSpPr>
      <p:sp>
        <p:nvSpPr>
          <p:cNvPr id="53" name="Google Shape;53;p14"/>
          <p:cNvSpPr/>
          <p:nvPr/>
        </p:nvSpPr>
        <p:spPr>
          <a:xfrm>
            <a:off x="0" y="4800600"/>
            <a:ext cx="9144000" cy="342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4"/>
          <p:cNvSpPr txBox="1">
            <a:spLocks noGrp="1"/>
          </p:cNvSpPr>
          <p:nvPr>
            <p:ph type="title"/>
          </p:nvPr>
        </p:nvSpPr>
        <p:spPr>
          <a:xfrm>
            <a:off x="154093" y="891617"/>
            <a:ext cx="7543800" cy="1088100"/>
          </a:xfrm>
          <a:prstGeom prst="rect">
            <a:avLst/>
          </a:prstGeom>
          <a:noFill/>
          <a:ln>
            <a:noFill/>
          </a:ln>
        </p:spPr>
        <p:txBody>
          <a:bodyPr spcFirstLastPara="1" wrap="square" lIns="91425" tIns="91425" rIns="91425" bIns="91425" anchor="b" anchorCtr="0">
            <a:noAutofit/>
          </a:bodyPr>
          <a:lstStyle>
            <a:lvl1pPr marL="0" marR="0" lvl="0" indent="0" algn="l">
              <a:lnSpc>
                <a:spcPct val="85000"/>
              </a:lnSpc>
              <a:spcBef>
                <a:spcPts val="0"/>
              </a:spcBef>
              <a:spcAft>
                <a:spcPts val="0"/>
              </a:spcAft>
              <a:buClr>
                <a:srgbClr val="3F3F3F"/>
              </a:buClr>
              <a:buSzPts val="1400"/>
              <a:buFont typeface="Calibri"/>
              <a:buNone/>
              <a:defRPr sz="4800" b="0" i="0" u="none" strike="noStrike" cap="none">
                <a:solidFill>
                  <a:srgbClr val="3F3F3F"/>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55" name="Google Shape;55;p14"/>
          <p:cNvSpPr txBox="1">
            <a:spLocks noGrp="1"/>
          </p:cNvSpPr>
          <p:nvPr>
            <p:ph type="body" idx="1"/>
          </p:nvPr>
        </p:nvSpPr>
        <p:spPr>
          <a:xfrm>
            <a:off x="154092" y="2101163"/>
            <a:ext cx="7543800" cy="3017400"/>
          </a:xfrm>
          <a:prstGeom prst="rect">
            <a:avLst/>
          </a:prstGeom>
          <a:noFill/>
          <a:ln>
            <a:noFill/>
          </a:ln>
        </p:spPr>
        <p:txBody>
          <a:bodyPr spcFirstLastPara="1" wrap="square" lIns="91425" tIns="91425" rIns="91425" bIns="91425" anchor="t" anchorCtr="0">
            <a:noAutofit/>
          </a:bodyPr>
          <a:lstStyle>
            <a:lvl1pPr marL="457200" marR="0" lvl="0" indent="-355600" algn="l">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56" name="Google Shape;56;p14"/>
          <p:cNvSpPr txBox="1">
            <a:spLocks noGrp="1"/>
          </p:cNvSpPr>
          <p:nvPr>
            <p:ph type="dt" idx="10"/>
          </p:nvPr>
        </p:nvSpPr>
        <p:spPr>
          <a:xfrm>
            <a:off x="822961" y="4844839"/>
            <a:ext cx="1854300" cy="273900"/>
          </a:xfrm>
          <a:prstGeom prst="rect">
            <a:avLst/>
          </a:prstGeom>
          <a:noFill/>
          <a:ln>
            <a:noFill/>
          </a:ln>
        </p:spPr>
        <p:txBody>
          <a:bodyPr spcFirstLastPara="1" wrap="square" lIns="91425" tIns="91425" rIns="91425" bIns="91425" anchor="ctr" anchorCtr="0">
            <a:noAutofit/>
          </a:bodyPr>
          <a:lstStyle>
            <a:lvl1pPr marL="0" marR="0" lvl="0" indent="0" algn="l">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L="457200" marR="0" lvl="1"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7" name="Google Shape;57;p14"/>
          <p:cNvSpPr txBox="1">
            <a:spLocks noGrp="1"/>
          </p:cNvSpPr>
          <p:nvPr>
            <p:ph type="ftr" idx="11"/>
          </p:nvPr>
        </p:nvSpPr>
        <p:spPr>
          <a:xfrm>
            <a:off x="2764639" y="4844839"/>
            <a:ext cx="3617100" cy="273900"/>
          </a:xfrm>
          <a:prstGeom prst="rect">
            <a:avLst/>
          </a:prstGeom>
          <a:noFill/>
          <a:ln>
            <a:noFill/>
          </a:ln>
        </p:spPr>
        <p:txBody>
          <a:bodyPr spcFirstLastPara="1" wrap="square" lIns="91425" tIns="91425" rIns="91425" bIns="91425" anchor="ctr" anchorCtr="0">
            <a:noAutofit/>
          </a:bodyPr>
          <a:lstStyle>
            <a:lvl1pPr marL="0" marR="0" lvl="0" indent="0" algn="ctr">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L="457200" marR="0" lvl="1"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8" name="Google Shape;58;p14"/>
          <p:cNvSpPr txBox="1">
            <a:spLocks noGrp="1"/>
          </p:cNvSpPr>
          <p:nvPr>
            <p:ph type="sldNum" idx="12"/>
          </p:nvPr>
        </p:nvSpPr>
        <p:spPr>
          <a:xfrm>
            <a:off x="7425344" y="4844839"/>
            <a:ext cx="984000" cy="2739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050" b="0" i="0" u="none" strike="noStrike" cap="none">
                <a:solidFill>
                  <a:srgbClr val="FFFFFF"/>
                </a:solidFill>
                <a:latin typeface="Calibri"/>
                <a:ea typeface="Calibri"/>
                <a:cs typeface="Calibri"/>
                <a:sym typeface="Calibri"/>
              </a:defRPr>
            </a:lvl1pPr>
            <a:lvl2pPr marL="0" marR="0" lvl="1" indent="0" algn="r">
              <a:spcBef>
                <a:spcPts val="0"/>
              </a:spcBef>
              <a:buNone/>
              <a:defRPr sz="1050" b="0" i="0" u="none" strike="noStrike" cap="none">
                <a:solidFill>
                  <a:srgbClr val="FFFFFF"/>
                </a:solidFill>
                <a:latin typeface="Calibri"/>
                <a:ea typeface="Calibri"/>
                <a:cs typeface="Calibri"/>
                <a:sym typeface="Calibri"/>
              </a:defRPr>
            </a:lvl2pPr>
            <a:lvl3pPr marL="0" marR="0" lvl="2" indent="0" algn="r">
              <a:spcBef>
                <a:spcPts val="0"/>
              </a:spcBef>
              <a:buNone/>
              <a:defRPr sz="1050" b="0" i="0" u="none" strike="noStrike" cap="none">
                <a:solidFill>
                  <a:srgbClr val="FFFFFF"/>
                </a:solidFill>
                <a:latin typeface="Calibri"/>
                <a:ea typeface="Calibri"/>
                <a:cs typeface="Calibri"/>
                <a:sym typeface="Calibri"/>
              </a:defRPr>
            </a:lvl3pPr>
            <a:lvl4pPr marL="0" marR="0" lvl="3" indent="0" algn="r">
              <a:spcBef>
                <a:spcPts val="0"/>
              </a:spcBef>
              <a:buNone/>
              <a:defRPr sz="1050" b="0" i="0" u="none" strike="noStrike" cap="none">
                <a:solidFill>
                  <a:srgbClr val="FFFFFF"/>
                </a:solidFill>
                <a:latin typeface="Calibri"/>
                <a:ea typeface="Calibri"/>
                <a:cs typeface="Calibri"/>
                <a:sym typeface="Calibri"/>
              </a:defRPr>
            </a:lvl4pPr>
            <a:lvl5pPr marL="0" marR="0" lvl="4" indent="0" algn="r">
              <a:spcBef>
                <a:spcPts val="0"/>
              </a:spcBef>
              <a:buNone/>
              <a:defRPr sz="1050" b="0" i="0" u="none" strike="noStrike" cap="none">
                <a:solidFill>
                  <a:srgbClr val="FFFFFF"/>
                </a:solidFill>
                <a:latin typeface="Calibri"/>
                <a:ea typeface="Calibri"/>
                <a:cs typeface="Calibri"/>
                <a:sym typeface="Calibri"/>
              </a:defRPr>
            </a:lvl5pPr>
            <a:lvl6pPr marL="0" marR="0" lvl="5" indent="0" algn="r">
              <a:spcBef>
                <a:spcPts val="0"/>
              </a:spcBef>
              <a:buNone/>
              <a:defRPr sz="1050" b="0" i="0" u="none" strike="noStrike" cap="none">
                <a:solidFill>
                  <a:srgbClr val="FFFFFF"/>
                </a:solidFill>
                <a:latin typeface="Calibri"/>
                <a:ea typeface="Calibri"/>
                <a:cs typeface="Calibri"/>
                <a:sym typeface="Calibri"/>
              </a:defRPr>
            </a:lvl6pPr>
            <a:lvl7pPr marL="0" marR="0" lvl="6" indent="0" algn="r">
              <a:spcBef>
                <a:spcPts val="0"/>
              </a:spcBef>
              <a:buNone/>
              <a:defRPr sz="1050" b="0" i="0" u="none" strike="noStrike" cap="none">
                <a:solidFill>
                  <a:srgbClr val="FFFFFF"/>
                </a:solidFill>
                <a:latin typeface="Calibri"/>
                <a:ea typeface="Calibri"/>
                <a:cs typeface="Calibri"/>
                <a:sym typeface="Calibri"/>
              </a:defRPr>
            </a:lvl7pPr>
            <a:lvl8pPr marL="0" marR="0" lvl="7" indent="0" algn="r">
              <a:spcBef>
                <a:spcPts val="0"/>
              </a:spcBef>
              <a:buNone/>
              <a:defRPr sz="1050" b="0" i="0" u="none" strike="noStrike" cap="none">
                <a:solidFill>
                  <a:srgbClr val="FFFFFF"/>
                </a:solidFill>
                <a:latin typeface="Calibri"/>
                <a:ea typeface="Calibri"/>
                <a:cs typeface="Calibri"/>
                <a:sym typeface="Calibri"/>
              </a:defRPr>
            </a:lvl8pPr>
            <a:lvl9pPr marL="0" marR="0" lvl="8" indent="0" algn="r">
              <a:spcBef>
                <a:spcPts val="0"/>
              </a:spcBef>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59" name="Google Shape;59;p14"/>
          <p:cNvPicPr preferRelativeResize="0"/>
          <p:nvPr/>
        </p:nvPicPr>
        <p:blipFill rotWithShape="1">
          <a:blip r:embed="rId16">
            <a:alphaModFix/>
          </a:blip>
          <a:srcRect/>
          <a:stretch/>
        </p:blipFill>
        <p:spPr>
          <a:xfrm>
            <a:off x="0" y="0"/>
            <a:ext cx="9163200" cy="891600"/>
          </a:xfrm>
          <a:prstGeom prst="rect">
            <a:avLst/>
          </a:prstGeom>
          <a:solidFill>
            <a:schemeClr val="lt1"/>
          </a:solidFill>
          <a:ln>
            <a:noFill/>
          </a:ln>
        </p:spPr>
      </p:pic>
      <p:pic>
        <p:nvPicPr>
          <p:cNvPr id="60" name="Google Shape;60;p14"/>
          <p:cNvPicPr preferRelativeResize="0"/>
          <p:nvPr/>
        </p:nvPicPr>
        <p:blipFill rotWithShape="1">
          <a:blip r:embed="rId17">
            <a:alphaModFix/>
          </a:blip>
          <a:srcRect/>
          <a:stretch/>
        </p:blipFill>
        <p:spPr>
          <a:xfrm>
            <a:off x="1086352" y="158736"/>
            <a:ext cx="2060700" cy="6720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9"/>
        <p:cNvGrpSpPr/>
        <p:nvPr/>
      </p:nvGrpSpPr>
      <p:grpSpPr>
        <a:xfrm>
          <a:off x="0" y="0"/>
          <a:ext cx="0" cy="0"/>
          <a:chOff x="0" y="0"/>
          <a:chExt cx="0" cy="0"/>
        </a:xfrm>
      </p:grpSpPr>
      <p:sp>
        <p:nvSpPr>
          <p:cNvPr id="170" name="Google Shape;170;p29"/>
          <p:cNvSpPr/>
          <p:nvPr/>
        </p:nvSpPr>
        <p:spPr>
          <a:xfrm>
            <a:off x="0" y="4800600"/>
            <a:ext cx="9144000" cy="342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9"/>
          <p:cNvSpPr txBox="1">
            <a:spLocks noGrp="1"/>
          </p:cNvSpPr>
          <p:nvPr>
            <p:ph type="title"/>
          </p:nvPr>
        </p:nvSpPr>
        <p:spPr>
          <a:xfrm>
            <a:off x="154093" y="891617"/>
            <a:ext cx="7543800" cy="1088100"/>
          </a:xfrm>
          <a:prstGeom prst="rect">
            <a:avLst/>
          </a:prstGeom>
          <a:noFill/>
          <a:ln>
            <a:noFill/>
          </a:ln>
        </p:spPr>
        <p:txBody>
          <a:bodyPr spcFirstLastPara="1" wrap="square" lIns="91425" tIns="91425" rIns="91425" bIns="91425" anchor="b" anchorCtr="0">
            <a:noAutofit/>
          </a:bodyPr>
          <a:lstStyle>
            <a:lvl1pPr marL="0" marR="0" lvl="0" indent="0" algn="l">
              <a:lnSpc>
                <a:spcPct val="85000"/>
              </a:lnSpc>
              <a:spcBef>
                <a:spcPts val="0"/>
              </a:spcBef>
              <a:spcAft>
                <a:spcPts val="0"/>
              </a:spcAft>
              <a:buClr>
                <a:srgbClr val="3F3F3F"/>
              </a:buClr>
              <a:buSzPts val="1400"/>
              <a:buFont typeface="Calibri"/>
              <a:buNone/>
              <a:defRPr sz="4800" b="0" i="0" u="none" strike="noStrike" cap="none">
                <a:solidFill>
                  <a:srgbClr val="3F3F3F"/>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72" name="Google Shape;172;p29"/>
          <p:cNvSpPr txBox="1">
            <a:spLocks noGrp="1"/>
          </p:cNvSpPr>
          <p:nvPr>
            <p:ph type="body" idx="1"/>
          </p:nvPr>
        </p:nvSpPr>
        <p:spPr>
          <a:xfrm>
            <a:off x="154092" y="2101163"/>
            <a:ext cx="7543800" cy="3017400"/>
          </a:xfrm>
          <a:prstGeom prst="rect">
            <a:avLst/>
          </a:prstGeom>
          <a:noFill/>
          <a:ln>
            <a:noFill/>
          </a:ln>
        </p:spPr>
        <p:txBody>
          <a:bodyPr spcFirstLastPara="1" wrap="square" lIns="91425" tIns="91425" rIns="91425" bIns="91425" anchor="t" anchorCtr="0">
            <a:noAutofit/>
          </a:bodyPr>
          <a:lstStyle>
            <a:lvl1pPr marL="457200" marR="0" lvl="0" indent="-355600" algn="l">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173" name="Google Shape;173;p29"/>
          <p:cNvSpPr txBox="1">
            <a:spLocks noGrp="1"/>
          </p:cNvSpPr>
          <p:nvPr>
            <p:ph type="dt" idx="10"/>
          </p:nvPr>
        </p:nvSpPr>
        <p:spPr>
          <a:xfrm>
            <a:off x="822961" y="4844839"/>
            <a:ext cx="1854300" cy="273900"/>
          </a:xfrm>
          <a:prstGeom prst="rect">
            <a:avLst/>
          </a:prstGeom>
          <a:noFill/>
          <a:ln>
            <a:noFill/>
          </a:ln>
        </p:spPr>
        <p:txBody>
          <a:bodyPr spcFirstLastPara="1" wrap="square" lIns="91425" tIns="91425" rIns="91425" bIns="91425" anchor="ctr" anchorCtr="0">
            <a:noAutofit/>
          </a:bodyPr>
          <a:lstStyle>
            <a:lvl1pPr marL="0" marR="0" lvl="0" indent="0" algn="l">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L="457200" marR="0" lvl="1"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4" name="Google Shape;174;p29"/>
          <p:cNvSpPr txBox="1">
            <a:spLocks noGrp="1"/>
          </p:cNvSpPr>
          <p:nvPr>
            <p:ph type="ftr" idx="11"/>
          </p:nvPr>
        </p:nvSpPr>
        <p:spPr>
          <a:xfrm>
            <a:off x="2764639" y="4844839"/>
            <a:ext cx="3617100" cy="273900"/>
          </a:xfrm>
          <a:prstGeom prst="rect">
            <a:avLst/>
          </a:prstGeom>
          <a:noFill/>
          <a:ln>
            <a:noFill/>
          </a:ln>
        </p:spPr>
        <p:txBody>
          <a:bodyPr spcFirstLastPara="1" wrap="square" lIns="91425" tIns="91425" rIns="91425" bIns="91425" anchor="ctr" anchorCtr="0">
            <a:noAutofit/>
          </a:bodyPr>
          <a:lstStyle>
            <a:lvl1pPr marL="0" marR="0" lvl="0" indent="0" algn="ctr">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L="457200" marR="0" lvl="1"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5" name="Google Shape;175;p29"/>
          <p:cNvSpPr txBox="1">
            <a:spLocks noGrp="1"/>
          </p:cNvSpPr>
          <p:nvPr>
            <p:ph type="sldNum" idx="12"/>
          </p:nvPr>
        </p:nvSpPr>
        <p:spPr>
          <a:xfrm>
            <a:off x="7425344" y="4844839"/>
            <a:ext cx="984000" cy="2739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050" b="0" i="0" u="none" strike="noStrike" cap="none">
                <a:solidFill>
                  <a:srgbClr val="FFFFFF"/>
                </a:solidFill>
                <a:latin typeface="Calibri"/>
                <a:ea typeface="Calibri"/>
                <a:cs typeface="Calibri"/>
                <a:sym typeface="Calibri"/>
              </a:defRPr>
            </a:lvl1pPr>
            <a:lvl2pPr marL="0" marR="0" lvl="1" indent="0" algn="r">
              <a:spcBef>
                <a:spcPts val="0"/>
              </a:spcBef>
              <a:buNone/>
              <a:defRPr sz="1050" b="0" i="0" u="none" strike="noStrike" cap="none">
                <a:solidFill>
                  <a:srgbClr val="FFFFFF"/>
                </a:solidFill>
                <a:latin typeface="Calibri"/>
                <a:ea typeface="Calibri"/>
                <a:cs typeface="Calibri"/>
                <a:sym typeface="Calibri"/>
              </a:defRPr>
            </a:lvl2pPr>
            <a:lvl3pPr marL="0" marR="0" lvl="2" indent="0" algn="r">
              <a:spcBef>
                <a:spcPts val="0"/>
              </a:spcBef>
              <a:buNone/>
              <a:defRPr sz="1050" b="0" i="0" u="none" strike="noStrike" cap="none">
                <a:solidFill>
                  <a:srgbClr val="FFFFFF"/>
                </a:solidFill>
                <a:latin typeface="Calibri"/>
                <a:ea typeface="Calibri"/>
                <a:cs typeface="Calibri"/>
                <a:sym typeface="Calibri"/>
              </a:defRPr>
            </a:lvl3pPr>
            <a:lvl4pPr marL="0" marR="0" lvl="3" indent="0" algn="r">
              <a:spcBef>
                <a:spcPts val="0"/>
              </a:spcBef>
              <a:buNone/>
              <a:defRPr sz="1050" b="0" i="0" u="none" strike="noStrike" cap="none">
                <a:solidFill>
                  <a:srgbClr val="FFFFFF"/>
                </a:solidFill>
                <a:latin typeface="Calibri"/>
                <a:ea typeface="Calibri"/>
                <a:cs typeface="Calibri"/>
                <a:sym typeface="Calibri"/>
              </a:defRPr>
            </a:lvl4pPr>
            <a:lvl5pPr marL="0" marR="0" lvl="4" indent="0" algn="r">
              <a:spcBef>
                <a:spcPts val="0"/>
              </a:spcBef>
              <a:buNone/>
              <a:defRPr sz="1050" b="0" i="0" u="none" strike="noStrike" cap="none">
                <a:solidFill>
                  <a:srgbClr val="FFFFFF"/>
                </a:solidFill>
                <a:latin typeface="Calibri"/>
                <a:ea typeface="Calibri"/>
                <a:cs typeface="Calibri"/>
                <a:sym typeface="Calibri"/>
              </a:defRPr>
            </a:lvl5pPr>
            <a:lvl6pPr marL="0" marR="0" lvl="5" indent="0" algn="r">
              <a:spcBef>
                <a:spcPts val="0"/>
              </a:spcBef>
              <a:buNone/>
              <a:defRPr sz="1050" b="0" i="0" u="none" strike="noStrike" cap="none">
                <a:solidFill>
                  <a:srgbClr val="FFFFFF"/>
                </a:solidFill>
                <a:latin typeface="Calibri"/>
                <a:ea typeface="Calibri"/>
                <a:cs typeface="Calibri"/>
                <a:sym typeface="Calibri"/>
              </a:defRPr>
            </a:lvl6pPr>
            <a:lvl7pPr marL="0" marR="0" lvl="6" indent="0" algn="r">
              <a:spcBef>
                <a:spcPts val="0"/>
              </a:spcBef>
              <a:buNone/>
              <a:defRPr sz="1050" b="0" i="0" u="none" strike="noStrike" cap="none">
                <a:solidFill>
                  <a:srgbClr val="FFFFFF"/>
                </a:solidFill>
                <a:latin typeface="Calibri"/>
                <a:ea typeface="Calibri"/>
                <a:cs typeface="Calibri"/>
                <a:sym typeface="Calibri"/>
              </a:defRPr>
            </a:lvl7pPr>
            <a:lvl8pPr marL="0" marR="0" lvl="7" indent="0" algn="r">
              <a:spcBef>
                <a:spcPts val="0"/>
              </a:spcBef>
              <a:buNone/>
              <a:defRPr sz="1050" b="0" i="0" u="none" strike="noStrike" cap="none">
                <a:solidFill>
                  <a:srgbClr val="FFFFFF"/>
                </a:solidFill>
                <a:latin typeface="Calibri"/>
                <a:ea typeface="Calibri"/>
                <a:cs typeface="Calibri"/>
                <a:sym typeface="Calibri"/>
              </a:defRPr>
            </a:lvl8pPr>
            <a:lvl9pPr marL="0" marR="0" lvl="8" indent="0" algn="r">
              <a:spcBef>
                <a:spcPts val="0"/>
              </a:spcBef>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176" name="Google Shape;176;p29"/>
          <p:cNvPicPr preferRelativeResize="0"/>
          <p:nvPr/>
        </p:nvPicPr>
        <p:blipFill rotWithShape="1">
          <a:blip r:embed="rId16">
            <a:alphaModFix/>
          </a:blip>
          <a:srcRect/>
          <a:stretch/>
        </p:blipFill>
        <p:spPr>
          <a:xfrm>
            <a:off x="0" y="0"/>
            <a:ext cx="9163200" cy="891600"/>
          </a:xfrm>
          <a:prstGeom prst="rect">
            <a:avLst/>
          </a:prstGeom>
          <a:solidFill>
            <a:schemeClr val="lt1"/>
          </a:solidFill>
          <a:ln>
            <a:noFill/>
          </a:ln>
        </p:spPr>
      </p:pic>
      <p:pic>
        <p:nvPicPr>
          <p:cNvPr id="177" name="Google Shape;177;p29"/>
          <p:cNvPicPr preferRelativeResize="0"/>
          <p:nvPr/>
        </p:nvPicPr>
        <p:blipFill rotWithShape="1">
          <a:blip r:embed="rId17">
            <a:alphaModFix/>
          </a:blip>
          <a:srcRect/>
          <a:stretch/>
        </p:blipFill>
        <p:spPr>
          <a:xfrm>
            <a:off x="1086352" y="158736"/>
            <a:ext cx="2060700" cy="6720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285750" y="285750"/>
            <a:ext cx="8572500" cy="994172"/>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285750" y="1369219"/>
            <a:ext cx="8572500" cy="3263504"/>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ED77A09-15C2-4E47-948E-AACAFCA47D40}"/>
              </a:ext>
            </a:extLst>
          </p:cNvPr>
          <p:cNvSpPr>
            <a:spLocks noGrp="1"/>
          </p:cNvSpPr>
          <p:nvPr>
            <p:ph type="dt" sz="half" idx="2"/>
          </p:nvPr>
        </p:nvSpPr>
        <p:spPr>
          <a:xfrm>
            <a:off x="285750" y="4767263"/>
            <a:ext cx="2057400" cy="273844"/>
          </a:xfrm>
          <a:prstGeom prst="rect">
            <a:avLst/>
          </a:prstGeom>
        </p:spPr>
        <p:txBody>
          <a:bodyPr vert="horz" lIns="91440" tIns="45720" rIns="91440" bIns="45720" rtlCol="0" anchor="ctr">
            <a:noAutofit/>
          </a:bodyPr>
          <a:lstStyle>
            <a:lvl1pPr algn="l">
              <a:defRPr sz="900">
                <a:solidFill>
                  <a:schemeClr val="tx2"/>
                </a:solidFill>
                <a:latin typeface="+mn-lt"/>
              </a:defRPr>
            </a:lvl1pPr>
          </a:lstStyle>
          <a:p>
            <a:r>
              <a:rPr lang="en-US" dirty="0"/>
              <a:t>9/8/20XX</a:t>
            </a:r>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noAutofit/>
          </a:bodyPr>
          <a:lstStyle>
            <a:lvl1pPr algn="ctr">
              <a:defRPr sz="900">
                <a:solidFill>
                  <a:schemeClr val="tx2"/>
                </a:solidFill>
                <a:latin typeface="+mn-lt"/>
              </a:defRPr>
            </a:lvl1pPr>
          </a:lstStyle>
          <a:p>
            <a:endParaRPr lang="en-US" dirty="0"/>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6800850" y="4767263"/>
            <a:ext cx="2057400" cy="273844"/>
          </a:xfrm>
          <a:prstGeom prst="rect">
            <a:avLst/>
          </a:prstGeom>
        </p:spPr>
        <p:txBody>
          <a:bodyPr vert="horz" lIns="91440" tIns="45720" rIns="91440" bIns="45720" rtlCol="0" anchor="ctr">
            <a:noAutofit/>
          </a:bodyPr>
          <a:lstStyle>
            <a:lvl1pPr algn="r">
              <a:defRPr sz="900">
                <a:solidFill>
                  <a:schemeClr val="tx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742456140"/>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p:transition spd="slow" advClick="0" advTm="10000"/>
  <p:hf sldNum="0" hdr="0" ftr="0" dt="0"/>
  <p:txStyles>
    <p:titleStyle>
      <a:lvl1pPr algn="l" defTabSz="685800" rtl="0" eaLnBrk="1" latinLnBrk="0" hangingPunct="1">
        <a:lnSpc>
          <a:spcPct val="8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3960">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3" Type="http://schemas.openxmlformats.org/officeDocument/2006/relationships/hyperlink" Target="http://www.oms.nysed.gov/cafe/" TargetMode="External"/><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hyperlink" Target="mailto:gerthj@troycsd.org" TargetMode="External"/><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hyperlink" Target="mailto:watsond@troycsd.org"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F3D98-3C30-4CFC-8643-C81E829C8C25}"/>
              </a:ext>
            </a:extLst>
          </p:cNvPr>
          <p:cNvSpPr>
            <a:spLocks noGrp="1"/>
          </p:cNvSpPr>
          <p:nvPr>
            <p:ph type="ctrTitle"/>
          </p:nvPr>
        </p:nvSpPr>
        <p:spPr>
          <a:xfrm>
            <a:off x="1321594" y="717610"/>
            <a:ext cx="6250780" cy="2872598"/>
          </a:xfrm>
        </p:spPr>
        <p:txBody>
          <a:bodyPr/>
          <a:lstStyle/>
          <a:p>
            <a:r>
              <a:rPr lang="en-US" sz="6600" dirty="0"/>
              <a:t>ESSA Virtual </a:t>
            </a:r>
            <a:br>
              <a:rPr lang="en-US" sz="6600" dirty="0"/>
            </a:br>
            <a:r>
              <a:rPr lang="en-US" sz="6600" dirty="0"/>
              <a:t>Grants Training</a:t>
            </a:r>
            <a:br>
              <a:rPr lang="en-US" dirty="0"/>
            </a:br>
            <a:r>
              <a:rPr lang="en-US" dirty="0"/>
              <a:t>July 30, 2025</a:t>
            </a:r>
          </a:p>
        </p:txBody>
      </p:sp>
    </p:spTree>
    <p:extLst>
      <p:ext uri="{BB962C8B-B14F-4D97-AF65-F5344CB8AC3E}">
        <p14:creationId xmlns:p14="http://schemas.microsoft.com/office/powerpoint/2010/main" val="2259308896"/>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52"/>
          <p:cNvSpPr txBox="1">
            <a:spLocks noGrp="1"/>
          </p:cNvSpPr>
          <p:nvPr>
            <p:ph type="title"/>
          </p:nvPr>
        </p:nvSpPr>
        <p:spPr>
          <a:xfrm>
            <a:off x="1805775" y="252450"/>
            <a:ext cx="6266100" cy="5394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dk1"/>
              </a:buClr>
              <a:buSzPts val="1100"/>
              <a:buFont typeface="Arial"/>
              <a:buNone/>
            </a:pPr>
            <a:r>
              <a:rPr lang="en" sz="4400" b="1" i="1"/>
              <a:t>#7: Know Your Resources!</a:t>
            </a:r>
            <a:endParaRPr b="1" i="1"/>
          </a:p>
        </p:txBody>
      </p:sp>
      <p:sp>
        <p:nvSpPr>
          <p:cNvPr id="349" name="Google Shape;349;p52"/>
          <p:cNvSpPr txBox="1"/>
          <p:nvPr/>
        </p:nvSpPr>
        <p:spPr>
          <a:xfrm>
            <a:off x="402000" y="838025"/>
            <a:ext cx="8215200" cy="362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000">
              <a:solidFill>
                <a:srgbClr val="3F3F3F"/>
              </a:solidFill>
              <a:latin typeface="Calibri"/>
              <a:ea typeface="Calibri"/>
              <a:cs typeface="Calibri"/>
              <a:sym typeface="Calibri"/>
            </a:endParaRPr>
          </a:p>
          <a:p>
            <a:pPr marL="457200" lvl="0" indent="-355600" algn="l" rtl="0">
              <a:spcBef>
                <a:spcPts val="0"/>
              </a:spcBef>
              <a:spcAft>
                <a:spcPts val="0"/>
              </a:spcAft>
              <a:buClr>
                <a:srgbClr val="3F3F3F"/>
              </a:buClr>
              <a:buSzPts val="2000"/>
              <a:buFont typeface="Calibri"/>
              <a:buChar char="●"/>
            </a:pPr>
            <a:r>
              <a:rPr lang="en" sz="2000">
                <a:solidFill>
                  <a:srgbClr val="3F3F3F"/>
                </a:solidFill>
                <a:latin typeface="Calibri"/>
                <a:ea typeface="Calibri"/>
                <a:cs typeface="Calibri"/>
                <a:sym typeface="Calibri"/>
              </a:rPr>
              <a:t>Consolidated Application Toolkit (NYSED) - Office of ESSA Funded Programs Website Offers Step by Step Guidance and Contact Information for Every Program Office - Call Them!</a:t>
            </a:r>
            <a:endParaRPr sz="2000">
              <a:solidFill>
                <a:srgbClr val="3F3F3F"/>
              </a:solidFill>
              <a:latin typeface="Calibri"/>
              <a:ea typeface="Calibri"/>
              <a:cs typeface="Calibri"/>
              <a:sym typeface="Calibri"/>
            </a:endParaRPr>
          </a:p>
          <a:p>
            <a:pPr marL="457200" lvl="0" indent="-355600" algn="l" rtl="0">
              <a:spcBef>
                <a:spcPts val="0"/>
              </a:spcBef>
              <a:spcAft>
                <a:spcPts val="0"/>
              </a:spcAft>
              <a:buClr>
                <a:srgbClr val="3F3F3F"/>
              </a:buClr>
              <a:buSzPts val="2000"/>
              <a:buFont typeface="Calibri"/>
              <a:buChar char="●"/>
            </a:pPr>
            <a:r>
              <a:rPr lang="en" sz="2000">
                <a:solidFill>
                  <a:srgbClr val="3F3F3F"/>
                </a:solidFill>
                <a:latin typeface="Calibri"/>
                <a:ea typeface="Calibri"/>
                <a:cs typeface="Calibri"/>
                <a:sym typeface="Calibri"/>
              </a:rPr>
              <a:t>NYS Grants Finance Website - </a:t>
            </a:r>
            <a:r>
              <a:rPr lang="en" sz="2000" u="sng">
                <a:solidFill>
                  <a:schemeClr val="hlink"/>
                </a:solidFill>
                <a:latin typeface="Calibri"/>
                <a:ea typeface="Calibri"/>
                <a:cs typeface="Calibri"/>
                <a:sym typeface="Calibri"/>
                <a:hlinkClick r:id="rId3"/>
              </a:rPr>
              <a:t>www.oms.nysed.gov/cafe/</a:t>
            </a:r>
            <a:r>
              <a:rPr lang="en" sz="2000">
                <a:solidFill>
                  <a:srgbClr val="3F3F3F"/>
                </a:solidFill>
                <a:latin typeface="Calibri"/>
                <a:ea typeface="Calibri"/>
                <a:cs typeface="Calibri"/>
                <a:sym typeface="Calibri"/>
              </a:rPr>
              <a:t> - Includes Instructions for FS-10s, Amendments &amp; the Final Expenditure Report</a:t>
            </a:r>
            <a:endParaRPr sz="2000">
              <a:solidFill>
                <a:srgbClr val="3F3F3F"/>
              </a:solidFill>
              <a:latin typeface="Calibri"/>
              <a:ea typeface="Calibri"/>
              <a:cs typeface="Calibri"/>
              <a:sym typeface="Calibri"/>
            </a:endParaRPr>
          </a:p>
          <a:p>
            <a:pPr marL="457200" lvl="0" indent="-355600" algn="l" rtl="0">
              <a:spcBef>
                <a:spcPts val="0"/>
              </a:spcBef>
              <a:spcAft>
                <a:spcPts val="0"/>
              </a:spcAft>
              <a:buClr>
                <a:srgbClr val="3F3F3F"/>
              </a:buClr>
              <a:buSzPts val="2000"/>
              <a:buFont typeface="Calibri"/>
              <a:buChar char="●"/>
            </a:pPr>
            <a:r>
              <a:rPr lang="en" sz="2000">
                <a:solidFill>
                  <a:srgbClr val="3F3F3F"/>
                </a:solidFill>
                <a:latin typeface="Calibri"/>
                <a:ea typeface="Calibri"/>
                <a:cs typeface="Calibri"/>
                <a:sym typeface="Calibri"/>
              </a:rPr>
              <a:t>NYSED Webinars and Recorded Trainings, SED Monitoring Checklists &amp; Quality Control Tools</a:t>
            </a:r>
            <a:endParaRPr sz="2000">
              <a:solidFill>
                <a:srgbClr val="3F3F3F"/>
              </a:solidFill>
              <a:latin typeface="Calibri"/>
              <a:ea typeface="Calibri"/>
              <a:cs typeface="Calibri"/>
              <a:sym typeface="Calibri"/>
            </a:endParaRPr>
          </a:p>
          <a:p>
            <a:pPr marL="457200" lvl="0" indent="-355600" algn="l" rtl="0">
              <a:spcBef>
                <a:spcPts val="0"/>
              </a:spcBef>
              <a:spcAft>
                <a:spcPts val="0"/>
              </a:spcAft>
              <a:buClr>
                <a:srgbClr val="3F3F3F"/>
              </a:buClr>
              <a:buSzPts val="2000"/>
              <a:buFont typeface="Calibri"/>
              <a:buChar char="●"/>
            </a:pPr>
            <a:r>
              <a:rPr lang="en" sz="2000">
                <a:solidFill>
                  <a:srgbClr val="3F3F3F"/>
                </a:solidFill>
                <a:latin typeface="Calibri"/>
                <a:ea typeface="Calibri"/>
                <a:cs typeface="Calibri"/>
                <a:sym typeface="Calibri"/>
              </a:rPr>
              <a:t>Regional Bilingual Education Resource Networks (RBERNs)</a:t>
            </a:r>
            <a:endParaRPr sz="2000">
              <a:solidFill>
                <a:srgbClr val="3F3F3F"/>
              </a:solidFill>
              <a:latin typeface="Calibri"/>
              <a:ea typeface="Calibri"/>
              <a:cs typeface="Calibri"/>
              <a:sym typeface="Calibri"/>
            </a:endParaRPr>
          </a:p>
          <a:p>
            <a:pPr marL="457200" lvl="0" indent="-355600" algn="l" rtl="0">
              <a:spcBef>
                <a:spcPts val="0"/>
              </a:spcBef>
              <a:spcAft>
                <a:spcPts val="0"/>
              </a:spcAft>
              <a:buClr>
                <a:srgbClr val="3F3F3F"/>
              </a:buClr>
              <a:buSzPts val="2000"/>
              <a:buFont typeface="Calibri"/>
              <a:buChar char="●"/>
            </a:pPr>
            <a:r>
              <a:rPr lang="en" sz="2000">
                <a:solidFill>
                  <a:srgbClr val="3F3F3F"/>
                </a:solidFill>
                <a:latin typeface="Calibri"/>
                <a:ea typeface="Calibri"/>
                <a:cs typeface="Calibri"/>
                <a:sym typeface="Calibri"/>
              </a:rPr>
              <a:t>BOCES Support Services</a:t>
            </a:r>
            <a:endParaRPr sz="2000">
              <a:solidFill>
                <a:srgbClr val="3F3F3F"/>
              </a:solidFill>
              <a:latin typeface="Calibri"/>
              <a:ea typeface="Calibri"/>
              <a:cs typeface="Calibri"/>
              <a:sym typeface="Calibri"/>
            </a:endParaRPr>
          </a:p>
          <a:p>
            <a:pPr marL="457200" lvl="0" indent="-355600" algn="l" rtl="0">
              <a:spcBef>
                <a:spcPts val="0"/>
              </a:spcBef>
              <a:spcAft>
                <a:spcPts val="0"/>
              </a:spcAft>
              <a:buClr>
                <a:srgbClr val="3F3F3F"/>
              </a:buClr>
              <a:buSzPts val="2000"/>
              <a:buFont typeface="Calibri"/>
              <a:buChar char="●"/>
            </a:pPr>
            <a:r>
              <a:rPr lang="en" sz="2000">
                <a:solidFill>
                  <a:srgbClr val="3F3F3F"/>
                </a:solidFill>
                <a:latin typeface="Calibri"/>
                <a:ea typeface="Calibri"/>
                <a:cs typeface="Calibri"/>
                <a:sym typeface="Calibri"/>
              </a:rPr>
              <a:t>District Colleagues and Mentors in Other Districts</a:t>
            </a:r>
            <a:endParaRPr sz="2000">
              <a:solidFill>
                <a:srgbClr val="3F3F3F"/>
              </a:solidFill>
              <a:latin typeface="Calibri"/>
              <a:ea typeface="Calibri"/>
              <a:cs typeface="Calibri"/>
              <a:sym typeface="Calibri"/>
            </a:endParaRPr>
          </a:p>
          <a:p>
            <a:pPr marL="457200" lvl="0" indent="-355600" algn="l" rtl="0">
              <a:spcBef>
                <a:spcPts val="0"/>
              </a:spcBef>
              <a:spcAft>
                <a:spcPts val="0"/>
              </a:spcAft>
              <a:buClr>
                <a:srgbClr val="3F3F3F"/>
              </a:buClr>
              <a:buSzPts val="2000"/>
              <a:buFont typeface="Calibri"/>
              <a:buChar char="●"/>
            </a:pPr>
            <a:r>
              <a:rPr lang="en" sz="2000">
                <a:solidFill>
                  <a:srgbClr val="3F3F3F"/>
                </a:solidFill>
                <a:latin typeface="Calibri"/>
                <a:ea typeface="Calibri"/>
                <a:cs typeface="Calibri"/>
                <a:sym typeface="Calibri"/>
              </a:rPr>
              <a:t>Phone Your Friends in Troy!!!!</a:t>
            </a:r>
            <a:endParaRPr sz="2000">
              <a:solidFill>
                <a:srgbClr val="3F3F3F"/>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53"/>
          <p:cNvSpPr txBox="1">
            <a:spLocks noGrp="1"/>
          </p:cNvSpPr>
          <p:nvPr>
            <p:ph type="title"/>
          </p:nvPr>
        </p:nvSpPr>
        <p:spPr>
          <a:xfrm>
            <a:off x="1270600" y="252450"/>
            <a:ext cx="7406400" cy="5394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dk1"/>
              </a:buClr>
              <a:buSzPts val="1100"/>
              <a:buFont typeface="Arial"/>
              <a:buNone/>
            </a:pPr>
            <a:r>
              <a:rPr lang="en" sz="4400" b="1" i="1"/>
              <a:t>#6: Maintain Up to Date Data!</a:t>
            </a:r>
            <a:endParaRPr b="1" i="1"/>
          </a:p>
        </p:txBody>
      </p:sp>
      <p:sp>
        <p:nvSpPr>
          <p:cNvPr id="355" name="Google Shape;355;p53"/>
          <p:cNvSpPr txBox="1"/>
          <p:nvPr/>
        </p:nvSpPr>
        <p:spPr>
          <a:xfrm>
            <a:off x="69400" y="1013575"/>
            <a:ext cx="4277700" cy="2235000"/>
          </a:xfrm>
          <a:prstGeom prst="rect">
            <a:avLst/>
          </a:prstGeom>
          <a:noFill/>
          <a:ln>
            <a:noFill/>
          </a:ln>
        </p:spPr>
        <p:txBody>
          <a:bodyPr spcFirstLastPara="1" wrap="square" lIns="91425" tIns="91425" rIns="91425" bIns="91425" anchor="t" anchorCtr="0">
            <a:noAutofit/>
          </a:bodyPr>
          <a:lstStyle/>
          <a:p>
            <a:pPr marL="457200" lvl="0" indent="-355600" algn="l" rtl="0">
              <a:spcBef>
                <a:spcPts val="0"/>
              </a:spcBef>
              <a:spcAft>
                <a:spcPts val="0"/>
              </a:spcAft>
              <a:buClr>
                <a:srgbClr val="3F3F3F"/>
              </a:buClr>
              <a:buSzPts val="2000"/>
              <a:buFont typeface="Calibri"/>
              <a:buChar char="●"/>
            </a:pPr>
            <a:r>
              <a:rPr lang="en" sz="2000">
                <a:solidFill>
                  <a:srgbClr val="3F3F3F"/>
                </a:solidFill>
                <a:latin typeface="Calibri"/>
                <a:ea typeface="Calibri"/>
                <a:cs typeface="Calibri"/>
                <a:sym typeface="Calibri"/>
              </a:rPr>
              <a:t>Always Data-based Decisions!</a:t>
            </a:r>
            <a:endParaRPr sz="2000">
              <a:solidFill>
                <a:srgbClr val="3F3F3F"/>
              </a:solidFill>
              <a:latin typeface="Calibri"/>
              <a:ea typeface="Calibri"/>
              <a:cs typeface="Calibri"/>
              <a:sym typeface="Calibri"/>
            </a:endParaRPr>
          </a:p>
          <a:p>
            <a:pPr marL="457200" lvl="0" indent="-355600" algn="l" rtl="0">
              <a:spcBef>
                <a:spcPts val="0"/>
              </a:spcBef>
              <a:spcAft>
                <a:spcPts val="0"/>
              </a:spcAft>
              <a:buClr>
                <a:srgbClr val="3F3F3F"/>
              </a:buClr>
              <a:buSzPts val="2000"/>
              <a:buFont typeface="Calibri"/>
              <a:buChar char="●"/>
            </a:pPr>
            <a:r>
              <a:rPr lang="en" sz="2000">
                <a:solidFill>
                  <a:srgbClr val="3F3F3F"/>
                </a:solidFill>
                <a:latin typeface="Calibri"/>
                <a:ea typeface="Calibri"/>
                <a:cs typeface="Calibri"/>
                <a:sym typeface="Calibri"/>
              </a:rPr>
              <a:t>Review the Survey Data </a:t>
            </a:r>
            <a:endParaRPr sz="2000">
              <a:solidFill>
                <a:srgbClr val="3F3F3F"/>
              </a:solidFill>
              <a:latin typeface="Calibri"/>
              <a:ea typeface="Calibri"/>
              <a:cs typeface="Calibri"/>
              <a:sym typeface="Calibri"/>
            </a:endParaRPr>
          </a:p>
          <a:p>
            <a:pPr marL="457200" lvl="0" indent="-355600" algn="l" rtl="0">
              <a:spcBef>
                <a:spcPts val="0"/>
              </a:spcBef>
              <a:spcAft>
                <a:spcPts val="0"/>
              </a:spcAft>
              <a:buClr>
                <a:srgbClr val="3F3F3F"/>
              </a:buClr>
              <a:buSzPts val="2000"/>
              <a:buFont typeface="Calibri"/>
              <a:buChar char="●"/>
            </a:pPr>
            <a:r>
              <a:rPr lang="en" sz="2000">
                <a:solidFill>
                  <a:srgbClr val="3F3F3F"/>
                </a:solidFill>
                <a:latin typeface="Calibri"/>
                <a:ea typeface="Calibri"/>
                <a:cs typeface="Calibri"/>
                <a:sym typeface="Calibri"/>
              </a:rPr>
              <a:t>Utilize the Data to Drive the Plan (Green, Yellow, Red)</a:t>
            </a:r>
            <a:endParaRPr sz="2000">
              <a:solidFill>
                <a:srgbClr val="3F3F3F"/>
              </a:solidFill>
              <a:latin typeface="Calibri"/>
              <a:ea typeface="Calibri"/>
              <a:cs typeface="Calibri"/>
              <a:sym typeface="Calibri"/>
            </a:endParaRPr>
          </a:p>
          <a:p>
            <a:pPr marL="457200" lvl="0" indent="-355600" algn="l" rtl="0">
              <a:spcBef>
                <a:spcPts val="0"/>
              </a:spcBef>
              <a:spcAft>
                <a:spcPts val="0"/>
              </a:spcAft>
              <a:buClr>
                <a:srgbClr val="3F3F3F"/>
              </a:buClr>
              <a:buSzPts val="2000"/>
              <a:buFont typeface="Calibri"/>
              <a:buChar char="●"/>
            </a:pPr>
            <a:r>
              <a:rPr lang="en" sz="2000">
                <a:solidFill>
                  <a:srgbClr val="3F3F3F"/>
                </a:solidFill>
                <a:latin typeface="Calibri"/>
                <a:ea typeface="Calibri"/>
                <a:cs typeface="Calibri"/>
                <a:sym typeface="Calibri"/>
              </a:rPr>
              <a:t>Data will Provide Justification for Utilization of Funds </a:t>
            </a:r>
            <a:endParaRPr sz="2000">
              <a:solidFill>
                <a:srgbClr val="3F3F3F"/>
              </a:solidFill>
              <a:latin typeface="Calibri"/>
              <a:ea typeface="Calibri"/>
              <a:cs typeface="Calibri"/>
              <a:sym typeface="Calibri"/>
            </a:endParaRPr>
          </a:p>
          <a:p>
            <a:pPr marL="457200" lvl="0" indent="-355600" algn="l" rtl="0">
              <a:spcBef>
                <a:spcPts val="0"/>
              </a:spcBef>
              <a:spcAft>
                <a:spcPts val="0"/>
              </a:spcAft>
              <a:buClr>
                <a:srgbClr val="3F3F3F"/>
              </a:buClr>
              <a:buSzPts val="2000"/>
              <a:buFont typeface="Calibri"/>
              <a:buChar char="●"/>
            </a:pPr>
            <a:r>
              <a:rPr lang="en" sz="2000">
                <a:solidFill>
                  <a:srgbClr val="3F3F3F"/>
                </a:solidFill>
                <a:latin typeface="Calibri"/>
                <a:ea typeface="Calibri"/>
                <a:cs typeface="Calibri"/>
                <a:sym typeface="Calibri"/>
              </a:rPr>
              <a:t>Celebrate Your Growth and Build On It</a:t>
            </a:r>
            <a:endParaRPr sz="2000">
              <a:solidFill>
                <a:srgbClr val="3F3F3F"/>
              </a:solidFill>
              <a:latin typeface="Calibri"/>
              <a:ea typeface="Calibri"/>
              <a:cs typeface="Calibri"/>
              <a:sym typeface="Calibri"/>
            </a:endParaRPr>
          </a:p>
          <a:p>
            <a:pPr marL="457200" lvl="0" indent="-355600" algn="l" rtl="0">
              <a:spcBef>
                <a:spcPts val="0"/>
              </a:spcBef>
              <a:spcAft>
                <a:spcPts val="0"/>
              </a:spcAft>
              <a:buClr>
                <a:srgbClr val="3F3F3F"/>
              </a:buClr>
              <a:buSzPts val="2000"/>
              <a:buFont typeface="Calibri"/>
              <a:buChar char="●"/>
            </a:pPr>
            <a:r>
              <a:rPr lang="en" sz="2000">
                <a:solidFill>
                  <a:srgbClr val="3F3F3F"/>
                </a:solidFill>
                <a:latin typeface="Calibri"/>
                <a:ea typeface="Calibri"/>
                <a:cs typeface="Calibri"/>
                <a:sym typeface="Calibri"/>
              </a:rPr>
              <a:t>Continue Funding Strategies, Programs and Practices that Have an Impact</a:t>
            </a:r>
            <a:endParaRPr sz="2000">
              <a:solidFill>
                <a:srgbClr val="3F3F3F"/>
              </a:solidFill>
              <a:latin typeface="Calibri"/>
              <a:ea typeface="Calibri"/>
              <a:cs typeface="Calibri"/>
              <a:sym typeface="Calibri"/>
            </a:endParaRPr>
          </a:p>
        </p:txBody>
      </p:sp>
      <p:pic>
        <p:nvPicPr>
          <p:cNvPr id="356" name="Google Shape;356;p53" descr="Line graph showing the Troy City SD Math Proficiency over 10 years, increasing from 12.2% to 44.14%."/>
          <p:cNvPicPr preferRelativeResize="0"/>
          <p:nvPr/>
        </p:nvPicPr>
        <p:blipFill>
          <a:blip r:embed="rId3">
            <a:alphaModFix/>
          </a:blip>
          <a:stretch>
            <a:fillRect/>
          </a:stretch>
        </p:blipFill>
        <p:spPr>
          <a:xfrm>
            <a:off x="4193550" y="1235400"/>
            <a:ext cx="4471475" cy="28888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54"/>
          <p:cNvSpPr txBox="1">
            <a:spLocks noGrp="1"/>
          </p:cNvSpPr>
          <p:nvPr>
            <p:ph type="title"/>
          </p:nvPr>
        </p:nvSpPr>
        <p:spPr>
          <a:xfrm>
            <a:off x="1259750" y="252450"/>
            <a:ext cx="7612800" cy="5394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dk1"/>
              </a:buClr>
              <a:buSzPts val="1100"/>
              <a:buFont typeface="Arial"/>
              <a:buNone/>
            </a:pPr>
            <a:r>
              <a:rPr lang="en" sz="4300" b="1" i="1"/>
              <a:t>#5: NYSED Webinars!</a:t>
            </a:r>
            <a:endParaRPr sz="4700" b="1" i="1"/>
          </a:p>
        </p:txBody>
      </p:sp>
      <p:sp>
        <p:nvSpPr>
          <p:cNvPr id="362" name="Google Shape;362;p54"/>
          <p:cNvSpPr txBox="1"/>
          <p:nvPr/>
        </p:nvSpPr>
        <p:spPr>
          <a:xfrm>
            <a:off x="313700" y="1035975"/>
            <a:ext cx="4608300" cy="3576600"/>
          </a:xfrm>
          <a:prstGeom prst="rect">
            <a:avLst/>
          </a:prstGeom>
          <a:noFill/>
          <a:ln>
            <a:noFill/>
          </a:ln>
        </p:spPr>
        <p:txBody>
          <a:bodyPr spcFirstLastPara="1" wrap="square" lIns="91425" tIns="91425" rIns="91425" bIns="91425" anchor="t" anchorCtr="0">
            <a:noAutofit/>
          </a:bodyPr>
          <a:lstStyle/>
          <a:p>
            <a:pPr marL="457200" lvl="0" indent="-355600" algn="l" rtl="0">
              <a:spcBef>
                <a:spcPts val="0"/>
              </a:spcBef>
              <a:spcAft>
                <a:spcPts val="0"/>
              </a:spcAft>
              <a:buClr>
                <a:srgbClr val="3F3F3F"/>
              </a:buClr>
              <a:buSzPts val="2000"/>
              <a:buFont typeface="Calibri"/>
              <a:buChar char="●"/>
            </a:pPr>
            <a:r>
              <a:rPr lang="en" sz="2000">
                <a:solidFill>
                  <a:srgbClr val="3F3F3F"/>
                </a:solidFill>
                <a:latin typeface="Calibri"/>
                <a:ea typeface="Calibri"/>
                <a:cs typeface="Calibri"/>
                <a:sym typeface="Calibri"/>
              </a:rPr>
              <a:t>Sessions Like Those You Are Attending This Week!</a:t>
            </a:r>
            <a:endParaRPr sz="2000">
              <a:solidFill>
                <a:srgbClr val="3F3F3F"/>
              </a:solidFill>
              <a:latin typeface="Calibri"/>
              <a:ea typeface="Calibri"/>
              <a:cs typeface="Calibri"/>
              <a:sym typeface="Calibri"/>
            </a:endParaRPr>
          </a:p>
          <a:p>
            <a:pPr marL="457200" lvl="0" indent="-355600" algn="l" rtl="0">
              <a:spcBef>
                <a:spcPts val="0"/>
              </a:spcBef>
              <a:spcAft>
                <a:spcPts val="0"/>
              </a:spcAft>
              <a:buClr>
                <a:srgbClr val="3F3F3F"/>
              </a:buClr>
              <a:buSzPts val="2000"/>
              <a:buFont typeface="Calibri"/>
              <a:buChar char="●"/>
            </a:pPr>
            <a:r>
              <a:rPr lang="en" sz="2000">
                <a:solidFill>
                  <a:srgbClr val="3F3F3F"/>
                </a:solidFill>
                <a:latin typeface="Calibri"/>
                <a:ea typeface="Calibri"/>
                <a:cs typeface="Calibri"/>
                <a:sym typeface="Calibri"/>
              </a:rPr>
              <a:t>Start with the “Quick Bites FS-10 and Budget Narrative Sessions”</a:t>
            </a:r>
            <a:endParaRPr sz="2000">
              <a:solidFill>
                <a:srgbClr val="3F3F3F"/>
              </a:solidFill>
              <a:latin typeface="Calibri"/>
              <a:ea typeface="Calibri"/>
              <a:cs typeface="Calibri"/>
              <a:sym typeface="Calibri"/>
            </a:endParaRPr>
          </a:p>
          <a:p>
            <a:pPr marL="457200" lvl="0" indent="-355600" algn="l" rtl="0">
              <a:spcBef>
                <a:spcPts val="0"/>
              </a:spcBef>
              <a:spcAft>
                <a:spcPts val="0"/>
              </a:spcAft>
              <a:buClr>
                <a:srgbClr val="3F3F3F"/>
              </a:buClr>
              <a:buSzPts val="2000"/>
              <a:buFont typeface="Calibri"/>
              <a:buChar char="●"/>
            </a:pPr>
            <a:r>
              <a:rPr lang="en" sz="2000">
                <a:solidFill>
                  <a:srgbClr val="3F3F3F"/>
                </a:solidFill>
                <a:latin typeface="Calibri"/>
                <a:ea typeface="Calibri"/>
                <a:cs typeface="Calibri"/>
                <a:sym typeface="Calibri"/>
              </a:rPr>
              <a:t>NYSED “ESSA Office Webinars &amp; Videos Page” Under 2025-2026</a:t>
            </a:r>
            <a:endParaRPr sz="2000">
              <a:solidFill>
                <a:srgbClr val="3F3F3F"/>
              </a:solidFill>
              <a:latin typeface="Calibri"/>
              <a:ea typeface="Calibri"/>
              <a:cs typeface="Calibri"/>
              <a:sym typeface="Calibri"/>
            </a:endParaRPr>
          </a:p>
          <a:p>
            <a:pPr marL="457200" lvl="0" indent="-355600" algn="l" rtl="0">
              <a:spcBef>
                <a:spcPts val="0"/>
              </a:spcBef>
              <a:spcAft>
                <a:spcPts val="0"/>
              </a:spcAft>
              <a:buClr>
                <a:srgbClr val="3F3F3F"/>
              </a:buClr>
              <a:buSzPts val="2000"/>
              <a:buFont typeface="Calibri"/>
              <a:buChar char="●"/>
            </a:pPr>
            <a:r>
              <a:rPr lang="en" sz="2000">
                <a:solidFill>
                  <a:srgbClr val="3F3F3F"/>
                </a:solidFill>
                <a:latin typeface="Calibri"/>
                <a:ea typeface="Calibri"/>
                <a:cs typeface="Calibri"/>
                <a:sym typeface="Calibri"/>
              </a:rPr>
              <a:t>Check the “Monitoring Review Webinars” for Compliance Best Practices</a:t>
            </a:r>
            <a:endParaRPr sz="2000">
              <a:solidFill>
                <a:srgbClr val="3F3F3F"/>
              </a:solidFill>
              <a:latin typeface="Calibri"/>
              <a:ea typeface="Calibri"/>
              <a:cs typeface="Calibri"/>
              <a:sym typeface="Calibri"/>
            </a:endParaRPr>
          </a:p>
          <a:p>
            <a:pPr marL="457200" lvl="0" indent="-355600" algn="l" rtl="0">
              <a:spcBef>
                <a:spcPts val="0"/>
              </a:spcBef>
              <a:spcAft>
                <a:spcPts val="0"/>
              </a:spcAft>
              <a:buClr>
                <a:srgbClr val="3F3F3F"/>
              </a:buClr>
              <a:buSzPts val="2000"/>
              <a:buFont typeface="Calibri"/>
              <a:buChar char="●"/>
            </a:pPr>
            <a:r>
              <a:rPr lang="en" sz="2000">
                <a:solidFill>
                  <a:srgbClr val="3F3F3F"/>
                </a:solidFill>
                <a:latin typeface="Calibri"/>
                <a:ea typeface="Calibri"/>
                <a:cs typeface="Calibri"/>
                <a:sym typeface="Calibri"/>
              </a:rPr>
              <a:t>You Tube Videos and Chat GPT on NYSED-related Topics</a:t>
            </a:r>
            <a:endParaRPr sz="2000">
              <a:solidFill>
                <a:srgbClr val="3F3F3F"/>
              </a:solidFill>
              <a:latin typeface="Calibri"/>
              <a:ea typeface="Calibri"/>
              <a:cs typeface="Calibri"/>
              <a:sym typeface="Calibri"/>
            </a:endParaRPr>
          </a:p>
        </p:txBody>
      </p:sp>
      <p:pic>
        <p:nvPicPr>
          <p:cNvPr id="363" name="Google Shape;363;p54" descr="Photo of PD nametags over the years"/>
          <p:cNvPicPr preferRelativeResize="0"/>
          <p:nvPr/>
        </p:nvPicPr>
        <p:blipFill>
          <a:blip r:embed="rId3">
            <a:alphaModFix/>
          </a:blip>
          <a:stretch>
            <a:fillRect/>
          </a:stretch>
        </p:blipFill>
        <p:spPr>
          <a:xfrm>
            <a:off x="5727525" y="979325"/>
            <a:ext cx="3087625" cy="3689902"/>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55"/>
          <p:cNvSpPr txBox="1">
            <a:spLocks noGrp="1"/>
          </p:cNvSpPr>
          <p:nvPr>
            <p:ph type="title"/>
          </p:nvPr>
        </p:nvSpPr>
        <p:spPr>
          <a:xfrm>
            <a:off x="1194575" y="252450"/>
            <a:ext cx="7645200" cy="5394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dk1"/>
              </a:buClr>
              <a:buSzPts val="1100"/>
              <a:buFont typeface="Arial"/>
              <a:buNone/>
            </a:pPr>
            <a:r>
              <a:rPr lang="en" sz="4400" b="1" i="1"/>
              <a:t>#4: Capture All Unspent Funds!</a:t>
            </a:r>
            <a:endParaRPr b="1" i="1"/>
          </a:p>
        </p:txBody>
      </p:sp>
      <p:sp>
        <p:nvSpPr>
          <p:cNvPr id="369" name="Google Shape;369;p55"/>
          <p:cNvSpPr txBox="1"/>
          <p:nvPr/>
        </p:nvSpPr>
        <p:spPr>
          <a:xfrm>
            <a:off x="172375" y="1275750"/>
            <a:ext cx="5062200" cy="2592000"/>
          </a:xfrm>
          <a:prstGeom prst="rect">
            <a:avLst/>
          </a:prstGeom>
          <a:noFill/>
          <a:ln>
            <a:noFill/>
          </a:ln>
        </p:spPr>
        <p:txBody>
          <a:bodyPr spcFirstLastPara="1" wrap="square" lIns="91425" tIns="91425" rIns="91425" bIns="91425" anchor="t" anchorCtr="0">
            <a:noAutofit/>
          </a:bodyPr>
          <a:lstStyle/>
          <a:p>
            <a:pPr marL="457200" lvl="0" indent="-355600" algn="l" rtl="0">
              <a:spcBef>
                <a:spcPts val="0"/>
              </a:spcBef>
              <a:spcAft>
                <a:spcPts val="0"/>
              </a:spcAft>
              <a:buClr>
                <a:srgbClr val="3F3F3F"/>
              </a:buClr>
              <a:buSzPts val="2000"/>
              <a:buFont typeface="Calibri"/>
              <a:buChar char="●"/>
            </a:pPr>
            <a:r>
              <a:rPr lang="en" sz="2000">
                <a:solidFill>
                  <a:srgbClr val="3F3F3F"/>
                </a:solidFill>
                <a:latin typeface="Calibri"/>
                <a:ea typeface="Calibri"/>
                <a:cs typeface="Calibri"/>
                <a:sym typeface="Calibri"/>
              </a:rPr>
              <a:t>Understand Allowable Expenses </a:t>
            </a:r>
            <a:endParaRPr sz="2000">
              <a:solidFill>
                <a:srgbClr val="3F3F3F"/>
              </a:solidFill>
              <a:latin typeface="Calibri"/>
              <a:ea typeface="Calibri"/>
              <a:cs typeface="Calibri"/>
              <a:sym typeface="Calibri"/>
            </a:endParaRPr>
          </a:p>
          <a:p>
            <a:pPr marL="457200" lvl="0" indent="-355600" algn="l" rtl="0">
              <a:spcBef>
                <a:spcPts val="0"/>
              </a:spcBef>
              <a:spcAft>
                <a:spcPts val="0"/>
              </a:spcAft>
              <a:buClr>
                <a:srgbClr val="3F3F3F"/>
              </a:buClr>
              <a:buSzPts val="2000"/>
              <a:buFont typeface="Calibri"/>
              <a:buChar char="●"/>
            </a:pPr>
            <a:r>
              <a:rPr lang="en" sz="2000">
                <a:solidFill>
                  <a:srgbClr val="3F3F3F"/>
                </a:solidFill>
                <a:latin typeface="Calibri"/>
                <a:ea typeface="Calibri"/>
                <a:cs typeface="Calibri"/>
                <a:sym typeface="Calibri"/>
              </a:rPr>
              <a:t>Carryover Limits (Title I 15% of allocation, Title ID, IIA, III, IV, V 100% of allocation)</a:t>
            </a:r>
            <a:endParaRPr sz="2000">
              <a:solidFill>
                <a:srgbClr val="3F3F3F"/>
              </a:solidFill>
              <a:latin typeface="Calibri"/>
              <a:ea typeface="Calibri"/>
              <a:cs typeface="Calibri"/>
              <a:sym typeface="Calibri"/>
            </a:endParaRPr>
          </a:p>
          <a:p>
            <a:pPr marL="457200" lvl="0" indent="-355600" algn="l" rtl="0">
              <a:spcBef>
                <a:spcPts val="0"/>
              </a:spcBef>
              <a:spcAft>
                <a:spcPts val="0"/>
              </a:spcAft>
              <a:buClr>
                <a:srgbClr val="3F3F3F"/>
              </a:buClr>
              <a:buSzPts val="2000"/>
              <a:buFont typeface="Calibri"/>
              <a:buChar char="●"/>
            </a:pPr>
            <a:r>
              <a:rPr lang="en" sz="2000">
                <a:solidFill>
                  <a:srgbClr val="3F3F3F"/>
                </a:solidFill>
                <a:latin typeface="Calibri"/>
                <a:ea typeface="Calibri"/>
                <a:cs typeface="Calibri"/>
                <a:sym typeface="Calibri"/>
              </a:rPr>
              <a:t>Monitor the Budget</a:t>
            </a:r>
            <a:endParaRPr sz="2000">
              <a:solidFill>
                <a:srgbClr val="3F3F3F"/>
              </a:solidFill>
              <a:latin typeface="Calibri"/>
              <a:ea typeface="Calibri"/>
              <a:cs typeface="Calibri"/>
              <a:sym typeface="Calibri"/>
            </a:endParaRPr>
          </a:p>
          <a:p>
            <a:pPr marL="457200" lvl="0" indent="-355600" algn="l" rtl="0">
              <a:spcBef>
                <a:spcPts val="0"/>
              </a:spcBef>
              <a:spcAft>
                <a:spcPts val="0"/>
              </a:spcAft>
              <a:buClr>
                <a:srgbClr val="3F3F3F"/>
              </a:buClr>
              <a:buSzPts val="2000"/>
              <a:buFont typeface="Calibri"/>
              <a:buChar char="●"/>
            </a:pPr>
            <a:r>
              <a:rPr lang="en" sz="2000">
                <a:solidFill>
                  <a:srgbClr val="3F3F3F"/>
                </a:solidFill>
                <a:latin typeface="Calibri"/>
                <a:ea typeface="Calibri"/>
                <a:cs typeface="Calibri"/>
                <a:sym typeface="Calibri"/>
              </a:rPr>
              <a:t>Collaborate with Stakeholders and Work as a Team </a:t>
            </a:r>
            <a:endParaRPr sz="2000">
              <a:solidFill>
                <a:srgbClr val="3F3F3F"/>
              </a:solidFill>
              <a:latin typeface="Calibri"/>
              <a:ea typeface="Calibri"/>
              <a:cs typeface="Calibri"/>
              <a:sym typeface="Calibri"/>
            </a:endParaRPr>
          </a:p>
          <a:p>
            <a:pPr marL="457200" lvl="0" indent="-355600" algn="l" rtl="0">
              <a:spcBef>
                <a:spcPts val="0"/>
              </a:spcBef>
              <a:spcAft>
                <a:spcPts val="0"/>
              </a:spcAft>
              <a:buClr>
                <a:srgbClr val="3F3F3F"/>
              </a:buClr>
              <a:buSzPts val="2000"/>
              <a:buFont typeface="Calibri"/>
              <a:buChar char="●"/>
            </a:pPr>
            <a:r>
              <a:rPr lang="en" sz="2000">
                <a:solidFill>
                  <a:srgbClr val="3F3F3F"/>
                </a:solidFill>
                <a:latin typeface="Calibri"/>
                <a:ea typeface="Calibri"/>
                <a:cs typeface="Calibri"/>
                <a:sym typeface="Calibri"/>
              </a:rPr>
              <a:t>Submit Amendments!</a:t>
            </a:r>
            <a:endParaRPr sz="2000">
              <a:solidFill>
                <a:srgbClr val="3F3F3F"/>
              </a:solidFill>
              <a:latin typeface="Calibri"/>
              <a:ea typeface="Calibri"/>
              <a:cs typeface="Calibri"/>
              <a:sym typeface="Calibri"/>
            </a:endParaRPr>
          </a:p>
        </p:txBody>
      </p:sp>
      <p:pic>
        <p:nvPicPr>
          <p:cNvPr id="370" name="Google Shape;370;p55" descr="Photo of Troy City SD students holding books"/>
          <p:cNvPicPr preferRelativeResize="0"/>
          <p:nvPr/>
        </p:nvPicPr>
        <p:blipFill rotWithShape="1">
          <a:blip r:embed="rId3">
            <a:alphaModFix/>
          </a:blip>
          <a:srcRect t="16984" r="6872"/>
          <a:stretch/>
        </p:blipFill>
        <p:spPr>
          <a:xfrm>
            <a:off x="5440975" y="1479825"/>
            <a:ext cx="3563926" cy="25490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56"/>
          <p:cNvSpPr txBox="1">
            <a:spLocks noGrp="1"/>
          </p:cNvSpPr>
          <p:nvPr>
            <p:ph type="title"/>
          </p:nvPr>
        </p:nvSpPr>
        <p:spPr>
          <a:xfrm>
            <a:off x="1183725" y="252450"/>
            <a:ext cx="7667100" cy="5394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dk1"/>
              </a:buClr>
              <a:buSzPts val="1100"/>
              <a:buFont typeface="Arial"/>
              <a:buNone/>
            </a:pPr>
            <a:r>
              <a:rPr lang="en" sz="4400" b="1" i="1"/>
              <a:t>#3: Amend, Amend, Amend!</a:t>
            </a:r>
            <a:endParaRPr b="1" i="1"/>
          </a:p>
        </p:txBody>
      </p:sp>
      <p:sp>
        <p:nvSpPr>
          <p:cNvPr id="376" name="Google Shape;376;p56"/>
          <p:cNvSpPr txBox="1"/>
          <p:nvPr/>
        </p:nvSpPr>
        <p:spPr>
          <a:xfrm>
            <a:off x="329850" y="1236925"/>
            <a:ext cx="8575800" cy="3360300"/>
          </a:xfrm>
          <a:prstGeom prst="rect">
            <a:avLst/>
          </a:prstGeom>
          <a:noFill/>
          <a:ln>
            <a:noFill/>
          </a:ln>
        </p:spPr>
        <p:txBody>
          <a:bodyPr spcFirstLastPara="1" wrap="square" lIns="91425" tIns="91425" rIns="91425" bIns="91425" anchor="t" anchorCtr="0">
            <a:noAutofit/>
          </a:bodyPr>
          <a:lstStyle/>
          <a:p>
            <a:pPr marL="457200" lvl="0" indent="-355600" algn="l" rtl="0">
              <a:spcBef>
                <a:spcPts val="0"/>
              </a:spcBef>
              <a:spcAft>
                <a:spcPts val="0"/>
              </a:spcAft>
              <a:buClr>
                <a:srgbClr val="3F3F3F"/>
              </a:buClr>
              <a:buSzPts val="2000"/>
              <a:buFont typeface="Calibri"/>
              <a:buChar char="●"/>
            </a:pPr>
            <a:r>
              <a:rPr lang="en" sz="2000">
                <a:solidFill>
                  <a:srgbClr val="3F3F3F"/>
                </a:solidFill>
                <a:latin typeface="Calibri"/>
                <a:ea typeface="Calibri"/>
                <a:cs typeface="Calibri"/>
                <a:sym typeface="Calibri"/>
              </a:rPr>
              <a:t>Remember to Progress Monitor Your DCIP</a:t>
            </a:r>
            <a:endParaRPr sz="2000">
              <a:solidFill>
                <a:srgbClr val="3F3F3F"/>
              </a:solidFill>
              <a:latin typeface="Calibri"/>
              <a:ea typeface="Calibri"/>
              <a:cs typeface="Calibri"/>
              <a:sym typeface="Calibri"/>
            </a:endParaRPr>
          </a:p>
          <a:p>
            <a:pPr marL="457200" lvl="0" indent="-355600" algn="l" rtl="0">
              <a:spcBef>
                <a:spcPts val="0"/>
              </a:spcBef>
              <a:spcAft>
                <a:spcPts val="0"/>
              </a:spcAft>
              <a:buClr>
                <a:srgbClr val="3F3F3F"/>
              </a:buClr>
              <a:buSzPts val="2000"/>
              <a:buFont typeface="Calibri"/>
              <a:buChar char="●"/>
            </a:pPr>
            <a:r>
              <a:rPr lang="en" sz="2000">
                <a:solidFill>
                  <a:srgbClr val="3F3F3F"/>
                </a:solidFill>
                <a:latin typeface="Calibri"/>
                <a:ea typeface="Calibri"/>
                <a:cs typeface="Calibri"/>
                <a:sym typeface="Calibri"/>
              </a:rPr>
              <a:t>Programmatic Changes or Shifts in Priorities (i.e. Shifting from After-school Tutoring to More Mental Health Support)</a:t>
            </a:r>
            <a:endParaRPr sz="2000">
              <a:solidFill>
                <a:srgbClr val="3F3F3F"/>
              </a:solidFill>
              <a:latin typeface="Calibri"/>
              <a:ea typeface="Calibri"/>
              <a:cs typeface="Calibri"/>
              <a:sym typeface="Calibri"/>
            </a:endParaRPr>
          </a:p>
          <a:p>
            <a:pPr marL="457200" lvl="0" indent="-355600" algn="l" rtl="0">
              <a:spcBef>
                <a:spcPts val="0"/>
              </a:spcBef>
              <a:spcAft>
                <a:spcPts val="0"/>
              </a:spcAft>
              <a:buClr>
                <a:srgbClr val="3F3F3F"/>
              </a:buClr>
              <a:buSzPts val="2000"/>
              <a:buFont typeface="Calibri"/>
              <a:buChar char="●"/>
            </a:pPr>
            <a:r>
              <a:rPr lang="en" sz="2000">
                <a:solidFill>
                  <a:srgbClr val="3F3F3F"/>
                </a:solidFill>
                <a:latin typeface="Calibri"/>
                <a:ea typeface="Calibri"/>
                <a:cs typeface="Calibri"/>
                <a:sym typeface="Calibri"/>
              </a:rPr>
              <a:t>Staff Turnover or Hiring Delays (i.e. A Planned Staff Position Took Longer to Fill, etc.)</a:t>
            </a:r>
            <a:endParaRPr sz="2000">
              <a:solidFill>
                <a:srgbClr val="3F3F3F"/>
              </a:solidFill>
              <a:latin typeface="Calibri"/>
              <a:ea typeface="Calibri"/>
              <a:cs typeface="Calibri"/>
              <a:sym typeface="Calibri"/>
            </a:endParaRPr>
          </a:p>
          <a:p>
            <a:pPr marL="457200" lvl="0" indent="-355600" algn="l" rtl="0">
              <a:spcBef>
                <a:spcPts val="0"/>
              </a:spcBef>
              <a:spcAft>
                <a:spcPts val="0"/>
              </a:spcAft>
              <a:buClr>
                <a:srgbClr val="3F3F3F"/>
              </a:buClr>
              <a:buSzPts val="2000"/>
              <a:buFont typeface="Calibri"/>
              <a:buChar char="●"/>
            </a:pPr>
            <a:r>
              <a:rPr lang="en" sz="2000">
                <a:solidFill>
                  <a:srgbClr val="3F3F3F"/>
                </a:solidFill>
                <a:latin typeface="Calibri"/>
                <a:ea typeface="Calibri"/>
                <a:cs typeface="Calibri"/>
                <a:sym typeface="Calibri"/>
              </a:rPr>
              <a:t>Cost Increases or Reductions for Planned Expenses</a:t>
            </a:r>
            <a:endParaRPr sz="2000">
              <a:solidFill>
                <a:srgbClr val="3F3F3F"/>
              </a:solidFill>
              <a:latin typeface="Calibri"/>
              <a:ea typeface="Calibri"/>
              <a:cs typeface="Calibri"/>
              <a:sym typeface="Calibri"/>
            </a:endParaRPr>
          </a:p>
          <a:p>
            <a:pPr marL="457200" lvl="0" indent="-355600" algn="l" rtl="0">
              <a:spcBef>
                <a:spcPts val="0"/>
              </a:spcBef>
              <a:spcAft>
                <a:spcPts val="0"/>
              </a:spcAft>
              <a:buClr>
                <a:srgbClr val="3F3F3F"/>
              </a:buClr>
              <a:buSzPts val="2000"/>
              <a:buFont typeface="Calibri"/>
              <a:buChar char="●"/>
            </a:pPr>
            <a:r>
              <a:rPr lang="en" sz="2000">
                <a:solidFill>
                  <a:srgbClr val="3F3F3F"/>
                </a:solidFill>
                <a:latin typeface="Calibri"/>
                <a:ea typeface="Calibri"/>
                <a:cs typeface="Calibri"/>
                <a:sym typeface="Calibri"/>
              </a:rPr>
              <a:t>New Opportunities or Needs Identified Mid-Year (i.e. a Professional Development Opportunity You Just Learned About, etc.)</a:t>
            </a:r>
            <a:endParaRPr sz="2000">
              <a:solidFill>
                <a:srgbClr val="3F3F3F"/>
              </a:solidFill>
              <a:latin typeface="Calibri"/>
              <a:ea typeface="Calibri"/>
              <a:cs typeface="Calibri"/>
              <a:sym typeface="Calibri"/>
            </a:endParaRPr>
          </a:p>
          <a:p>
            <a:pPr marL="457200" lvl="0" indent="-355600" algn="l" rtl="0">
              <a:spcBef>
                <a:spcPts val="0"/>
              </a:spcBef>
              <a:spcAft>
                <a:spcPts val="0"/>
              </a:spcAft>
              <a:buClr>
                <a:srgbClr val="3F3F3F"/>
              </a:buClr>
              <a:buSzPts val="2000"/>
              <a:buFont typeface="Calibri"/>
              <a:buChar char="●"/>
            </a:pPr>
            <a:r>
              <a:rPr lang="en" sz="2000">
                <a:solidFill>
                  <a:srgbClr val="3F3F3F"/>
                </a:solidFill>
                <a:latin typeface="Calibri"/>
                <a:ea typeface="Calibri"/>
                <a:cs typeface="Calibri"/>
                <a:sym typeface="Calibri"/>
              </a:rPr>
              <a:t>Capturing Those Unused Funds - Don’t Leave One Penny on the Table</a:t>
            </a:r>
            <a:endParaRPr sz="2000">
              <a:solidFill>
                <a:srgbClr val="3F3F3F"/>
              </a:solidFill>
              <a:latin typeface="Calibri"/>
              <a:ea typeface="Calibri"/>
              <a:cs typeface="Calibri"/>
              <a:sym typeface="Calibri"/>
            </a:endParaRPr>
          </a:p>
          <a:p>
            <a:pPr marL="457200" lvl="0" indent="-355600" algn="l" rtl="0">
              <a:spcBef>
                <a:spcPts val="0"/>
              </a:spcBef>
              <a:spcAft>
                <a:spcPts val="0"/>
              </a:spcAft>
              <a:buClr>
                <a:srgbClr val="3F3F3F"/>
              </a:buClr>
              <a:buSzPts val="2000"/>
              <a:buFont typeface="Calibri"/>
              <a:buChar char="●"/>
            </a:pPr>
            <a:r>
              <a:rPr lang="en" sz="2000">
                <a:solidFill>
                  <a:srgbClr val="3F3F3F"/>
                </a:solidFill>
                <a:latin typeface="Calibri"/>
                <a:ea typeface="Calibri"/>
                <a:cs typeface="Calibri"/>
                <a:sym typeface="Calibri"/>
              </a:rPr>
              <a:t>Changes or Updated Guidance from SED</a:t>
            </a:r>
            <a:endParaRPr sz="2000">
              <a:solidFill>
                <a:srgbClr val="3F3F3F"/>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57"/>
          <p:cNvSpPr txBox="1">
            <a:spLocks noGrp="1"/>
          </p:cNvSpPr>
          <p:nvPr>
            <p:ph type="title"/>
          </p:nvPr>
        </p:nvSpPr>
        <p:spPr>
          <a:xfrm>
            <a:off x="1129425" y="252450"/>
            <a:ext cx="7743000" cy="5394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dk1"/>
              </a:buClr>
              <a:buSzPts val="1100"/>
              <a:buFont typeface="Arial"/>
              <a:buNone/>
            </a:pPr>
            <a:r>
              <a:rPr lang="en" sz="4400" b="1" i="1"/>
              <a:t>#2: FS-10s Are Your Friend!</a:t>
            </a:r>
            <a:endParaRPr b="1" i="1"/>
          </a:p>
        </p:txBody>
      </p:sp>
      <p:sp>
        <p:nvSpPr>
          <p:cNvPr id="382" name="Google Shape;382;p57"/>
          <p:cNvSpPr txBox="1"/>
          <p:nvPr/>
        </p:nvSpPr>
        <p:spPr>
          <a:xfrm>
            <a:off x="690600" y="1412150"/>
            <a:ext cx="7864800" cy="3092400"/>
          </a:xfrm>
          <a:prstGeom prst="rect">
            <a:avLst/>
          </a:prstGeom>
          <a:noFill/>
          <a:ln>
            <a:noFill/>
          </a:ln>
        </p:spPr>
        <p:txBody>
          <a:bodyPr spcFirstLastPara="1" wrap="square" lIns="91425" tIns="91425" rIns="91425" bIns="91425" anchor="t" anchorCtr="0">
            <a:noAutofit/>
          </a:bodyPr>
          <a:lstStyle/>
          <a:p>
            <a:pPr marL="457200" lvl="0" indent="-355600" algn="l" rtl="0">
              <a:spcBef>
                <a:spcPts val="0"/>
              </a:spcBef>
              <a:spcAft>
                <a:spcPts val="0"/>
              </a:spcAft>
              <a:buClr>
                <a:srgbClr val="3F3F3F"/>
              </a:buClr>
              <a:buSzPts val="2000"/>
              <a:buFont typeface="Calibri"/>
              <a:buChar char="●"/>
            </a:pPr>
            <a:r>
              <a:rPr lang="en" sz="2000">
                <a:solidFill>
                  <a:srgbClr val="3F3F3F"/>
                </a:solidFill>
                <a:latin typeface="Calibri"/>
                <a:ea typeface="Calibri"/>
                <a:cs typeface="Calibri"/>
                <a:sym typeface="Calibri"/>
              </a:rPr>
              <a:t>FS-10s Are a Guide for the Use of Funds, Keeping You Organized and Aligned to District Priorities</a:t>
            </a:r>
            <a:endParaRPr sz="2000">
              <a:solidFill>
                <a:srgbClr val="3F3F3F"/>
              </a:solidFill>
              <a:latin typeface="Calibri"/>
              <a:ea typeface="Calibri"/>
              <a:cs typeface="Calibri"/>
              <a:sym typeface="Calibri"/>
            </a:endParaRPr>
          </a:p>
          <a:p>
            <a:pPr marL="457200" lvl="0" indent="-355600" algn="l" rtl="0">
              <a:spcBef>
                <a:spcPts val="0"/>
              </a:spcBef>
              <a:spcAft>
                <a:spcPts val="0"/>
              </a:spcAft>
              <a:buClr>
                <a:srgbClr val="3F3F3F"/>
              </a:buClr>
              <a:buSzPts val="2000"/>
              <a:buFont typeface="Calibri"/>
              <a:buChar char="●"/>
            </a:pPr>
            <a:r>
              <a:rPr lang="en" sz="2000">
                <a:solidFill>
                  <a:srgbClr val="3F3F3F"/>
                </a:solidFill>
                <a:latin typeface="Calibri"/>
                <a:ea typeface="Calibri"/>
                <a:cs typeface="Calibri"/>
                <a:sym typeface="Calibri"/>
              </a:rPr>
              <a:t>Capture Those Carryover Funds</a:t>
            </a:r>
            <a:endParaRPr sz="2000">
              <a:solidFill>
                <a:srgbClr val="3F3F3F"/>
              </a:solidFill>
              <a:latin typeface="Calibri"/>
              <a:ea typeface="Calibri"/>
              <a:cs typeface="Calibri"/>
              <a:sym typeface="Calibri"/>
            </a:endParaRPr>
          </a:p>
          <a:p>
            <a:pPr marL="457200" lvl="0" indent="-355600" algn="l" rtl="0">
              <a:spcBef>
                <a:spcPts val="0"/>
              </a:spcBef>
              <a:spcAft>
                <a:spcPts val="0"/>
              </a:spcAft>
              <a:buClr>
                <a:srgbClr val="3F3F3F"/>
              </a:buClr>
              <a:buSzPts val="2000"/>
              <a:buFont typeface="Calibri"/>
              <a:buChar char="●"/>
            </a:pPr>
            <a:r>
              <a:rPr lang="en" sz="2000">
                <a:solidFill>
                  <a:srgbClr val="3F3F3F"/>
                </a:solidFill>
                <a:latin typeface="Calibri"/>
                <a:ea typeface="Calibri"/>
                <a:cs typeface="Calibri"/>
                <a:sym typeface="Calibri"/>
              </a:rPr>
              <a:t>Details Matter!</a:t>
            </a:r>
            <a:endParaRPr sz="2000">
              <a:solidFill>
                <a:srgbClr val="3F3F3F"/>
              </a:solidFill>
              <a:latin typeface="Calibri"/>
              <a:ea typeface="Calibri"/>
              <a:cs typeface="Calibri"/>
              <a:sym typeface="Calibri"/>
            </a:endParaRPr>
          </a:p>
          <a:p>
            <a:pPr marL="457200" lvl="0" indent="-355600" algn="l" rtl="0">
              <a:spcBef>
                <a:spcPts val="0"/>
              </a:spcBef>
              <a:spcAft>
                <a:spcPts val="0"/>
              </a:spcAft>
              <a:buClr>
                <a:srgbClr val="3F3F3F"/>
              </a:buClr>
              <a:buSzPts val="2000"/>
              <a:buFont typeface="Calibri"/>
              <a:buChar char="●"/>
            </a:pPr>
            <a:r>
              <a:rPr lang="en" sz="2000">
                <a:solidFill>
                  <a:srgbClr val="3F3F3F"/>
                </a:solidFill>
                <a:latin typeface="Calibri"/>
                <a:ea typeface="Calibri"/>
                <a:cs typeface="Calibri"/>
                <a:sym typeface="Calibri"/>
              </a:rPr>
              <a:t>Progress Monitor That Budget - FS-10s Make the Final Expenditure Report Much Easier to Complete</a:t>
            </a:r>
            <a:endParaRPr sz="2000">
              <a:solidFill>
                <a:srgbClr val="3F3F3F"/>
              </a:solidFill>
              <a:latin typeface="Calibri"/>
              <a:ea typeface="Calibri"/>
              <a:cs typeface="Calibri"/>
              <a:sym typeface="Calibri"/>
            </a:endParaRPr>
          </a:p>
          <a:p>
            <a:pPr marL="457200" lvl="0" indent="-355600" algn="l" rtl="0">
              <a:spcBef>
                <a:spcPts val="0"/>
              </a:spcBef>
              <a:spcAft>
                <a:spcPts val="0"/>
              </a:spcAft>
              <a:buClr>
                <a:srgbClr val="3F3F3F"/>
              </a:buClr>
              <a:buSzPts val="2000"/>
              <a:buFont typeface="Calibri"/>
              <a:buChar char="●"/>
            </a:pPr>
            <a:r>
              <a:rPr lang="en" sz="2000">
                <a:solidFill>
                  <a:srgbClr val="3F3F3F"/>
                </a:solidFill>
                <a:latin typeface="Calibri"/>
                <a:ea typeface="Calibri"/>
                <a:cs typeface="Calibri"/>
                <a:sym typeface="Calibri"/>
              </a:rPr>
              <a:t>Understand the Benefits and Indirect Costs</a:t>
            </a:r>
            <a:endParaRPr sz="2000">
              <a:solidFill>
                <a:srgbClr val="3F3F3F"/>
              </a:solidFill>
              <a:latin typeface="Calibri"/>
              <a:ea typeface="Calibri"/>
              <a:cs typeface="Calibri"/>
              <a:sym typeface="Calibri"/>
            </a:endParaRPr>
          </a:p>
          <a:p>
            <a:pPr marL="457200" lvl="0" indent="-355600" algn="l" rtl="0">
              <a:spcBef>
                <a:spcPts val="0"/>
              </a:spcBef>
              <a:spcAft>
                <a:spcPts val="0"/>
              </a:spcAft>
              <a:buClr>
                <a:srgbClr val="3F3F3F"/>
              </a:buClr>
              <a:buSzPts val="2000"/>
              <a:buFont typeface="Calibri"/>
              <a:buChar char="●"/>
            </a:pPr>
            <a:r>
              <a:rPr lang="en" sz="2000">
                <a:solidFill>
                  <a:srgbClr val="3F3F3F"/>
                </a:solidFill>
                <a:latin typeface="Calibri"/>
                <a:ea typeface="Calibri"/>
                <a:cs typeface="Calibri"/>
                <a:sym typeface="Calibri"/>
              </a:rPr>
              <a:t>FS-10s Are Your “Accountability Partner”</a:t>
            </a:r>
            <a:endParaRPr sz="2000">
              <a:solidFill>
                <a:srgbClr val="3F3F3F"/>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58"/>
          <p:cNvSpPr txBox="1">
            <a:spLocks noGrp="1"/>
          </p:cNvSpPr>
          <p:nvPr>
            <p:ph type="title"/>
          </p:nvPr>
        </p:nvSpPr>
        <p:spPr>
          <a:xfrm>
            <a:off x="1085975" y="252450"/>
            <a:ext cx="7862400" cy="5394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dk1"/>
              </a:buClr>
              <a:buSzPts val="1100"/>
              <a:buFont typeface="Arial"/>
              <a:buNone/>
            </a:pPr>
            <a:r>
              <a:rPr lang="en" sz="3800" b="1" i="1"/>
              <a:t>#1: Fund the Plan, Don’t Plan the Fund</a:t>
            </a:r>
            <a:endParaRPr sz="4200" b="1" i="1"/>
          </a:p>
        </p:txBody>
      </p:sp>
      <p:sp>
        <p:nvSpPr>
          <p:cNvPr id="388" name="Google Shape;388;p58"/>
          <p:cNvSpPr txBox="1"/>
          <p:nvPr/>
        </p:nvSpPr>
        <p:spPr>
          <a:xfrm>
            <a:off x="195850" y="958600"/>
            <a:ext cx="8689200" cy="3669600"/>
          </a:xfrm>
          <a:prstGeom prst="rect">
            <a:avLst/>
          </a:prstGeom>
          <a:noFill/>
          <a:ln>
            <a:noFill/>
          </a:ln>
        </p:spPr>
        <p:txBody>
          <a:bodyPr spcFirstLastPara="1" wrap="square" lIns="91425" tIns="91425" rIns="91425" bIns="91425" anchor="t" anchorCtr="0">
            <a:noAutofit/>
          </a:bodyPr>
          <a:lstStyle/>
          <a:p>
            <a:pPr marL="457200" lvl="0" indent="-355600" algn="l" rtl="0">
              <a:spcBef>
                <a:spcPts val="0"/>
              </a:spcBef>
              <a:spcAft>
                <a:spcPts val="0"/>
              </a:spcAft>
              <a:buClr>
                <a:srgbClr val="3F3F3F"/>
              </a:buClr>
              <a:buSzPts val="2000"/>
              <a:buFont typeface="Calibri"/>
              <a:buChar char="●"/>
            </a:pPr>
            <a:r>
              <a:rPr lang="en" sz="2000">
                <a:solidFill>
                  <a:srgbClr val="3F3F3F"/>
                </a:solidFill>
                <a:latin typeface="Calibri"/>
                <a:ea typeface="Calibri"/>
                <a:cs typeface="Calibri"/>
                <a:sym typeface="Calibri"/>
              </a:rPr>
              <a:t>Start with a Sound Plan, </a:t>
            </a:r>
            <a:r>
              <a:rPr lang="en" sz="2000" b="1" u="sng">
                <a:solidFill>
                  <a:srgbClr val="3F3F3F"/>
                </a:solidFill>
                <a:latin typeface="Calibri"/>
                <a:ea typeface="Calibri"/>
                <a:cs typeface="Calibri"/>
                <a:sym typeface="Calibri"/>
              </a:rPr>
              <a:t>Then</a:t>
            </a:r>
            <a:r>
              <a:rPr lang="en" sz="2000">
                <a:solidFill>
                  <a:srgbClr val="3F3F3F"/>
                </a:solidFill>
                <a:latin typeface="Calibri"/>
                <a:ea typeface="Calibri"/>
                <a:cs typeface="Calibri"/>
                <a:sym typeface="Calibri"/>
              </a:rPr>
              <a:t> Allocate the Resources to Support That Plan</a:t>
            </a:r>
            <a:endParaRPr sz="2000">
              <a:solidFill>
                <a:srgbClr val="3F3F3F"/>
              </a:solidFill>
              <a:latin typeface="Calibri"/>
              <a:ea typeface="Calibri"/>
              <a:cs typeface="Calibri"/>
              <a:sym typeface="Calibri"/>
            </a:endParaRPr>
          </a:p>
          <a:p>
            <a:pPr marL="457200" lvl="0" indent="-355600" algn="l" rtl="0">
              <a:spcBef>
                <a:spcPts val="0"/>
              </a:spcBef>
              <a:spcAft>
                <a:spcPts val="0"/>
              </a:spcAft>
              <a:buClr>
                <a:srgbClr val="3F3F3F"/>
              </a:buClr>
              <a:buSzPts val="2000"/>
              <a:buFont typeface="Calibri"/>
              <a:buChar char="●"/>
            </a:pPr>
            <a:r>
              <a:rPr lang="en" sz="2000">
                <a:solidFill>
                  <a:srgbClr val="3F3F3F"/>
                </a:solidFill>
                <a:latin typeface="Calibri"/>
                <a:ea typeface="Calibri"/>
                <a:cs typeface="Calibri"/>
                <a:sym typeface="Calibri"/>
              </a:rPr>
              <a:t>Process in Troy</a:t>
            </a:r>
            <a:endParaRPr sz="2000">
              <a:solidFill>
                <a:srgbClr val="3F3F3F"/>
              </a:solidFill>
              <a:latin typeface="Calibri"/>
              <a:ea typeface="Calibri"/>
              <a:cs typeface="Calibri"/>
              <a:sym typeface="Calibri"/>
            </a:endParaRPr>
          </a:p>
          <a:p>
            <a:pPr marL="914400" lvl="1" indent="-355600" algn="l" rtl="0">
              <a:spcBef>
                <a:spcPts val="0"/>
              </a:spcBef>
              <a:spcAft>
                <a:spcPts val="0"/>
              </a:spcAft>
              <a:buClr>
                <a:srgbClr val="3F3F3F"/>
              </a:buClr>
              <a:buSzPts val="2000"/>
              <a:buFont typeface="Calibri"/>
              <a:buChar char="○"/>
            </a:pPr>
            <a:r>
              <a:rPr lang="en" sz="2000">
                <a:solidFill>
                  <a:srgbClr val="3F3F3F"/>
                </a:solidFill>
                <a:latin typeface="Calibri"/>
                <a:ea typeface="Calibri"/>
                <a:cs typeface="Calibri"/>
                <a:sym typeface="Calibri"/>
              </a:rPr>
              <a:t>All Schools Create School Comprehensive Education Plans (SCEPs) based on the Current and Demonstrated Needs of Students &amp; Families </a:t>
            </a:r>
            <a:r>
              <a:rPr lang="en" sz="2000" b="1" u="sng">
                <a:solidFill>
                  <a:srgbClr val="3F3F3F"/>
                </a:solidFill>
                <a:latin typeface="Calibri"/>
                <a:ea typeface="Calibri"/>
                <a:cs typeface="Calibri"/>
                <a:sym typeface="Calibri"/>
              </a:rPr>
              <a:t>Now</a:t>
            </a:r>
            <a:endParaRPr sz="2000" b="1" u="sng">
              <a:solidFill>
                <a:srgbClr val="3F3F3F"/>
              </a:solidFill>
              <a:latin typeface="Calibri"/>
              <a:ea typeface="Calibri"/>
              <a:cs typeface="Calibri"/>
              <a:sym typeface="Calibri"/>
            </a:endParaRPr>
          </a:p>
          <a:p>
            <a:pPr marL="914400" lvl="1" indent="-355600" algn="l" rtl="0">
              <a:spcBef>
                <a:spcPts val="0"/>
              </a:spcBef>
              <a:spcAft>
                <a:spcPts val="0"/>
              </a:spcAft>
              <a:buClr>
                <a:srgbClr val="3F3F3F"/>
              </a:buClr>
              <a:buSzPts val="2000"/>
              <a:buFont typeface="Calibri"/>
              <a:buChar char="○"/>
            </a:pPr>
            <a:r>
              <a:rPr lang="en" sz="2000">
                <a:solidFill>
                  <a:srgbClr val="3F3F3F"/>
                </a:solidFill>
                <a:latin typeface="Calibri"/>
                <a:ea typeface="Calibri"/>
                <a:cs typeface="Calibri"/>
                <a:sym typeface="Calibri"/>
              </a:rPr>
              <a:t>District Leadership Team (DLT) Reviews Input from 10 Committees (PDP, Literacy, SEDL, Equity, Family Engagement, Attendance, Instructional Coaches, Technology, MTSS, &amp; PBIS Committees) - Goals and Strategies</a:t>
            </a:r>
            <a:endParaRPr sz="2000">
              <a:solidFill>
                <a:srgbClr val="3F3F3F"/>
              </a:solidFill>
              <a:latin typeface="Calibri"/>
              <a:ea typeface="Calibri"/>
              <a:cs typeface="Calibri"/>
              <a:sym typeface="Calibri"/>
            </a:endParaRPr>
          </a:p>
          <a:p>
            <a:pPr marL="914400" lvl="1" indent="-355600" algn="l" rtl="0">
              <a:spcBef>
                <a:spcPts val="0"/>
              </a:spcBef>
              <a:spcAft>
                <a:spcPts val="0"/>
              </a:spcAft>
              <a:buClr>
                <a:srgbClr val="3F3F3F"/>
              </a:buClr>
              <a:buSzPts val="2000"/>
              <a:buFont typeface="Calibri"/>
              <a:buChar char="○"/>
            </a:pPr>
            <a:r>
              <a:rPr lang="en" sz="2000">
                <a:solidFill>
                  <a:srgbClr val="3F3F3F"/>
                </a:solidFill>
                <a:latin typeface="Calibri"/>
                <a:ea typeface="Calibri"/>
                <a:cs typeface="Calibri"/>
                <a:sym typeface="Calibri"/>
              </a:rPr>
              <a:t>DLT Reviews Survey Data - Students, Families, Faculty &amp; Staff</a:t>
            </a:r>
            <a:endParaRPr sz="2000">
              <a:solidFill>
                <a:srgbClr val="3F3F3F"/>
              </a:solidFill>
              <a:latin typeface="Calibri"/>
              <a:ea typeface="Calibri"/>
              <a:cs typeface="Calibri"/>
              <a:sym typeface="Calibri"/>
            </a:endParaRPr>
          </a:p>
          <a:p>
            <a:pPr marL="914400" lvl="1" indent="-355600" algn="l" rtl="0">
              <a:spcBef>
                <a:spcPts val="0"/>
              </a:spcBef>
              <a:spcAft>
                <a:spcPts val="0"/>
              </a:spcAft>
              <a:buClr>
                <a:srgbClr val="3F3F3F"/>
              </a:buClr>
              <a:buSzPts val="2000"/>
              <a:buFont typeface="Calibri"/>
              <a:buChar char="○"/>
            </a:pPr>
            <a:r>
              <a:rPr lang="en" sz="2000">
                <a:solidFill>
                  <a:srgbClr val="3F3F3F"/>
                </a:solidFill>
                <a:latin typeface="Calibri"/>
                <a:ea typeface="Calibri"/>
                <a:cs typeface="Calibri"/>
                <a:sym typeface="Calibri"/>
              </a:rPr>
              <a:t>DLT Reviews Student Outcome Data - (MMI, Attendance, Behavior, etc.)</a:t>
            </a:r>
            <a:endParaRPr sz="2000">
              <a:solidFill>
                <a:srgbClr val="3F3F3F"/>
              </a:solidFill>
              <a:latin typeface="Calibri"/>
              <a:ea typeface="Calibri"/>
              <a:cs typeface="Calibri"/>
              <a:sym typeface="Calibri"/>
            </a:endParaRPr>
          </a:p>
          <a:p>
            <a:pPr marL="914400" lvl="1" indent="-355600" algn="l" rtl="0">
              <a:spcBef>
                <a:spcPts val="0"/>
              </a:spcBef>
              <a:spcAft>
                <a:spcPts val="0"/>
              </a:spcAft>
              <a:buClr>
                <a:srgbClr val="3F3F3F"/>
              </a:buClr>
              <a:buSzPts val="2000"/>
              <a:buFont typeface="Calibri"/>
              <a:buChar char="○"/>
            </a:pPr>
            <a:r>
              <a:rPr lang="en" sz="2000">
                <a:solidFill>
                  <a:srgbClr val="3F3F3F"/>
                </a:solidFill>
                <a:latin typeface="Calibri"/>
                <a:ea typeface="Calibri"/>
                <a:cs typeface="Calibri"/>
                <a:sym typeface="Calibri"/>
              </a:rPr>
              <a:t>DLT Completes the DCIP Planning Document and DCIP Template</a:t>
            </a:r>
            <a:endParaRPr sz="2000">
              <a:solidFill>
                <a:srgbClr val="3F3F3F"/>
              </a:solidFill>
              <a:latin typeface="Calibri"/>
              <a:ea typeface="Calibri"/>
              <a:cs typeface="Calibri"/>
              <a:sym typeface="Calibri"/>
            </a:endParaRPr>
          </a:p>
          <a:p>
            <a:pPr marL="914400" lvl="1" indent="-355600" algn="l" rtl="0">
              <a:spcBef>
                <a:spcPts val="0"/>
              </a:spcBef>
              <a:spcAft>
                <a:spcPts val="0"/>
              </a:spcAft>
              <a:buClr>
                <a:srgbClr val="3F3F3F"/>
              </a:buClr>
              <a:buSzPts val="2000"/>
              <a:buFont typeface="Calibri"/>
              <a:buChar char="○"/>
            </a:pPr>
            <a:r>
              <a:rPr lang="en" sz="2000" b="1" u="sng">
                <a:solidFill>
                  <a:srgbClr val="3F3F3F"/>
                </a:solidFill>
                <a:latin typeface="Calibri"/>
                <a:ea typeface="Calibri"/>
                <a:cs typeface="Calibri"/>
                <a:sym typeface="Calibri"/>
              </a:rPr>
              <a:t>Then</a:t>
            </a:r>
            <a:r>
              <a:rPr lang="en" sz="2000">
                <a:solidFill>
                  <a:srgbClr val="3F3F3F"/>
                </a:solidFill>
                <a:latin typeface="Calibri"/>
                <a:ea typeface="Calibri"/>
                <a:cs typeface="Calibri"/>
                <a:sym typeface="Calibri"/>
              </a:rPr>
              <a:t>, Consolidated Grant is Completed and Funding Allocated</a:t>
            </a:r>
            <a:endParaRPr sz="2000">
              <a:solidFill>
                <a:srgbClr val="3F3F3F"/>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2" name="Title 1">
            <a:extLst>
              <a:ext uri="{FF2B5EF4-FFF2-40B4-BE49-F238E27FC236}">
                <a16:creationId xmlns:a16="http://schemas.microsoft.com/office/drawing/2014/main" id="{062D463C-C1C3-3B46-52BE-FBCD437939CB}"/>
              </a:ext>
            </a:extLst>
          </p:cNvPr>
          <p:cNvSpPr>
            <a:spLocks noGrp="1"/>
          </p:cNvSpPr>
          <p:nvPr>
            <p:ph type="title"/>
          </p:nvPr>
        </p:nvSpPr>
        <p:spPr>
          <a:xfrm>
            <a:off x="98675" y="1219200"/>
            <a:ext cx="6980300" cy="3297382"/>
          </a:xfrm>
        </p:spPr>
        <p:txBody>
          <a:bodyPr/>
          <a:lstStyle/>
          <a:p>
            <a:pPr lvl="0" algn="ctr"/>
            <a:r>
              <a:rPr lang="en-US" sz="7200" dirty="0"/>
              <a:t>You Are Trusted to Lead This Important Work!</a:t>
            </a:r>
          </a:p>
        </p:txBody>
      </p:sp>
      <p:pic>
        <p:nvPicPr>
          <p:cNvPr id="396" name="Google Shape;396;p59" descr="Photo of student receiving an award. ">
            <a:extLst>
              <a:ext uri="{C183D7F6-B498-43B3-948B-1728B52AA6E4}">
                <adec:decorative xmlns:adec="http://schemas.microsoft.com/office/drawing/2017/decorative" val="0"/>
              </a:ext>
            </a:extLst>
          </p:cNvPr>
          <p:cNvPicPr preferRelativeResize="0"/>
          <p:nvPr/>
        </p:nvPicPr>
        <p:blipFill rotWithShape="1">
          <a:blip r:embed="rId3">
            <a:alphaModFix/>
          </a:blip>
          <a:srcRect t="11331" r="9189"/>
          <a:stretch/>
        </p:blipFill>
        <p:spPr>
          <a:xfrm>
            <a:off x="7078975" y="1482775"/>
            <a:ext cx="1815600" cy="2657741"/>
          </a:xfrm>
          <a:prstGeom prst="rect">
            <a:avLst/>
          </a:prstGeom>
          <a:noFill/>
          <a:ln w="9525" cap="flat" cmpd="sng">
            <a:solidFill>
              <a:srgbClr val="4F3D7B"/>
            </a:solidFill>
            <a:prstDash val="solid"/>
            <a:round/>
            <a:headEnd type="none" w="sm" len="sm"/>
            <a:tailEnd type="none" w="sm" len="sm"/>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60"/>
          <p:cNvSpPr txBox="1">
            <a:spLocks noGrp="1"/>
          </p:cNvSpPr>
          <p:nvPr>
            <p:ph type="title"/>
          </p:nvPr>
        </p:nvSpPr>
        <p:spPr>
          <a:xfrm>
            <a:off x="640800" y="1871462"/>
            <a:ext cx="7862400" cy="1400577"/>
          </a:xfrm>
          <a:prstGeom prst="rect">
            <a:avLst/>
          </a:prstGeom>
          <a:noFill/>
          <a:ln>
            <a:noFill/>
          </a:ln>
        </p:spPr>
        <p:txBody>
          <a:bodyPr spcFirstLastPara="1" wrap="square" lIns="91425" tIns="45700" rIns="91425" bIns="45700" anchor="b" anchorCtr="0">
            <a:noAutofit/>
          </a:bodyPr>
          <a:lstStyle/>
          <a:p>
            <a:pPr lvl="0" algn="ctr"/>
            <a:r>
              <a:rPr lang="en-US" sz="8800" dirty="0"/>
              <a:t>Thank You!!!!</a:t>
            </a:r>
            <a:endParaRPr sz="8000" b="1" i="1"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61"/>
          <p:cNvSpPr txBox="1">
            <a:spLocks noGrp="1"/>
          </p:cNvSpPr>
          <p:nvPr>
            <p:ph type="title" idx="4294967295"/>
          </p:nvPr>
        </p:nvSpPr>
        <p:spPr>
          <a:xfrm>
            <a:off x="1499692" y="166894"/>
            <a:ext cx="6144616" cy="7389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0000"/>
                </a:solidFill>
                <a:effectLst/>
                <a:uLnTx/>
                <a:uFillTx/>
                <a:latin typeface="Calibri"/>
                <a:ea typeface="Calibri"/>
                <a:cs typeface="Calibri"/>
                <a:sym typeface="Calibri"/>
              </a:rPr>
              <a:t>Troy CSD Contact Information</a:t>
            </a:r>
          </a:p>
        </p:txBody>
      </p:sp>
      <p:sp>
        <p:nvSpPr>
          <p:cNvPr id="408" name="Google Shape;408;p61"/>
          <p:cNvSpPr txBox="1"/>
          <p:nvPr/>
        </p:nvSpPr>
        <p:spPr>
          <a:xfrm>
            <a:off x="332400" y="1113823"/>
            <a:ext cx="8479200" cy="3201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800" b="1" dirty="0">
                <a:solidFill>
                  <a:schemeClr val="dk1"/>
                </a:solidFill>
              </a:rPr>
              <a:t>Have Questions?</a:t>
            </a:r>
            <a:endParaRPr sz="2800" b="1" dirty="0">
              <a:solidFill>
                <a:schemeClr val="dk1"/>
              </a:solidFill>
            </a:endParaRPr>
          </a:p>
          <a:p>
            <a:pPr marL="0" lvl="0" indent="0" algn="ctr" rtl="0">
              <a:spcBef>
                <a:spcPts val="0"/>
              </a:spcBef>
              <a:spcAft>
                <a:spcPts val="0"/>
              </a:spcAft>
              <a:buNone/>
            </a:pPr>
            <a:endParaRPr sz="2800" b="1" dirty="0">
              <a:solidFill>
                <a:schemeClr val="dk1"/>
              </a:solidFill>
            </a:endParaRPr>
          </a:p>
          <a:p>
            <a:pPr marL="0" lvl="0" indent="0" algn="ctr" rtl="0">
              <a:spcBef>
                <a:spcPts val="0"/>
              </a:spcBef>
              <a:spcAft>
                <a:spcPts val="0"/>
              </a:spcAft>
              <a:buNone/>
            </a:pPr>
            <a:r>
              <a:rPr lang="en" sz="2800" b="1" dirty="0">
                <a:solidFill>
                  <a:schemeClr val="dk1"/>
                </a:solidFill>
              </a:rPr>
              <a:t>Please Reach Out!</a:t>
            </a:r>
            <a:endParaRPr sz="2800" b="1" dirty="0">
              <a:solidFill>
                <a:schemeClr val="dk1"/>
              </a:solidFill>
            </a:endParaRPr>
          </a:p>
          <a:p>
            <a:pPr marL="0" lvl="0" indent="0" algn="ctr" rtl="0">
              <a:spcBef>
                <a:spcPts val="0"/>
              </a:spcBef>
              <a:spcAft>
                <a:spcPts val="0"/>
              </a:spcAft>
              <a:buNone/>
            </a:pPr>
            <a:endParaRPr sz="2800" b="1" dirty="0">
              <a:solidFill>
                <a:schemeClr val="dk1"/>
              </a:solidFill>
            </a:endParaRPr>
          </a:p>
          <a:p>
            <a:pPr marL="0" lvl="0" indent="0" algn="ctr" rtl="0">
              <a:spcBef>
                <a:spcPts val="0"/>
              </a:spcBef>
              <a:spcAft>
                <a:spcPts val="0"/>
              </a:spcAft>
              <a:buNone/>
            </a:pPr>
            <a:r>
              <a:rPr lang="en" sz="2800" b="1" dirty="0">
                <a:solidFill>
                  <a:schemeClr val="dk1"/>
                </a:solidFill>
              </a:rPr>
              <a:t>Juli Currey - </a:t>
            </a:r>
            <a:r>
              <a:rPr lang="en" sz="2800" b="1" u="sng" dirty="0">
                <a:solidFill>
                  <a:schemeClr val="hlink"/>
                </a:solidFill>
                <a:hlinkClick r:id="rId3"/>
              </a:rPr>
              <a:t>curreyj@troycsd.org</a:t>
            </a:r>
            <a:endParaRPr sz="2800" b="1" dirty="0">
              <a:solidFill>
                <a:schemeClr val="dk1"/>
              </a:solidFill>
            </a:endParaRPr>
          </a:p>
          <a:p>
            <a:pPr marL="0" lvl="0" indent="0" algn="ctr" rtl="0">
              <a:spcBef>
                <a:spcPts val="0"/>
              </a:spcBef>
              <a:spcAft>
                <a:spcPts val="0"/>
              </a:spcAft>
              <a:buNone/>
            </a:pPr>
            <a:endParaRPr sz="2800" b="1" dirty="0">
              <a:solidFill>
                <a:schemeClr val="dk1"/>
              </a:solidFill>
            </a:endParaRPr>
          </a:p>
          <a:p>
            <a:pPr marL="0" lvl="0" indent="0" algn="ctr" rtl="0">
              <a:spcBef>
                <a:spcPts val="0"/>
              </a:spcBef>
              <a:spcAft>
                <a:spcPts val="0"/>
              </a:spcAft>
              <a:buNone/>
            </a:pPr>
            <a:r>
              <a:rPr lang="en" sz="2800" b="1" dirty="0">
                <a:solidFill>
                  <a:schemeClr val="dk1"/>
                </a:solidFill>
              </a:rPr>
              <a:t>Donna Watson - </a:t>
            </a:r>
            <a:r>
              <a:rPr lang="en" sz="2800" b="1" u="sng" dirty="0">
                <a:solidFill>
                  <a:schemeClr val="hlink"/>
                </a:solidFill>
                <a:hlinkClick r:id="rId4"/>
              </a:rPr>
              <a:t>watsond@troycsd.org</a:t>
            </a:r>
            <a:endParaRPr sz="2800" b="1" dirty="0">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C89A45F-8EC5-AA87-EE2C-206ABD367282}"/>
              </a:ext>
            </a:extLst>
          </p:cNvPr>
          <p:cNvSpPr>
            <a:spLocks noGrp="1"/>
          </p:cNvSpPr>
          <p:nvPr>
            <p:ph type="title"/>
          </p:nvPr>
        </p:nvSpPr>
        <p:spPr>
          <a:xfrm>
            <a:off x="4162117" y="342899"/>
            <a:ext cx="4457699" cy="1440180"/>
          </a:xfrm>
        </p:spPr>
        <p:txBody>
          <a:bodyPr vert="horz" lIns="68580" tIns="34290" rIns="68580" bIns="34290" rtlCol="0" anchor="b">
            <a:normAutofit fontScale="90000"/>
          </a:bodyPr>
          <a:lstStyle/>
          <a:p>
            <a:pPr>
              <a:spcBef>
                <a:spcPts val="450"/>
              </a:spcBef>
            </a:pPr>
            <a:r>
              <a:rPr lang="en-US" sz="3600" dirty="0">
                <a:effectLst>
                  <a:outerShdw blurRad="38100" dist="38100" dir="2700000" algn="tl">
                    <a:srgbClr val="000000">
                      <a:alpha val="43137"/>
                    </a:srgbClr>
                  </a:outerShdw>
                </a:effectLst>
              </a:rPr>
              <a:t>Donna Watson</a:t>
            </a:r>
            <a:br>
              <a:rPr lang="en-US" sz="1275" dirty="0">
                <a:effectLst>
                  <a:outerShdw blurRad="38100" dist="38100" dir="2700000" algn="tl">
                    <a:srgbClr val="000000">
                      <a:alpha val="43137"/>
                    </a:srgbClr>
                  </a:outerShdw>
                </a:effectLst>
              </a:rPr>
            </a:br>
            <a:r>
              <a:rPr lang="en-US" sz="2700" dirty="0">
                <a:effectLst>
                  <a:outerShdw blurRad="38100" dist="38100" dir="2700000" algn="tl">
                    <a:srgbClr val="000000">
                      <a:alpha val="43137"/>
                    </a:srgbClr>
                  </a:outerShdw>
                </a:effectLst>
              </a:rPr>
              <a:t>Troy City School District</a:t>
            </a:r>
            <a:br>
              <a:rPr lang="en-US" sz="1275" dirty="0"/>
            </a:br>
            <a:r>
              <a:rPr lang="en-US" sz="1350" b="0" i="1" dirty="0"/>
              <a:t>Deputy Superintendent</a:t>
            </a:r>
            <a:br>
              <a:rPr lang="en-US" sz="1350" b="0" i="1" dirty="0"/>
            </a:br>
            <a:br>
              <a:rPr lang="en-US" sz="1350" b="0" i="1" dirty="0"/>
            </a:br>
            <a:r>
              <a:rPr lang="en-US" sz="1350" b="0" i="1" dirty="0"/>
              <a:t>Former Director of Curriculum and Pupil Personnel Services for the </a:t>
            </a:r>
            <a:r>
              <a:rPr lang="en-US" sz="1350" b="0" i="1" dirty="0" err="1"/>
              <a:t>Schodack</a:t>
            </a:r>
            <a:r>
              <a:rPr lang="en-US" sz="1350" b="0" i="1" dirty="0"/>
              <a:t> Central School District </a:t>
            </a:r>
            <a:br>
              <a:rPr lang="en-US" sz="1350" b="0" i="1" dirty="0"/>
            </a:br>
            <a:r>
              <a:rPr lang="en-US" sz="1350" b="0" i="1" dirty="0"/>
              <a:t>Former Curriculum Coordinator and High School English Language Arts Teacher for the Watervliet City School District </a:t>
            </a:r>
          </a:p>
        </p:txBody>
      </p:sp>
      <p:sp>
        <p:nvSpPr>
          <p:cNvPr id="8" name="Content Placeholder 2">
            <a:extLst>
              <a:ext uri="{FF2B5EF4-FFF2-40B4-BE49-F238E27FC236}">
                <a16:creationId xmlns:a16="http://schemas.microsoft.com/office/drawing/2014/main" id="{B1D75D4A-5B13-E4C8-7F34-FDCB48DF509C}"/>
              </a:ext>
            </a:extLst>
          </p:cNvPr>
          <p:cNvSpPr txBox="1">
            <a:spLocks/>
          </p:cNvSpPr>
          <p:nvPr/>
        </p:nvSpPr>
        <p:spPr>
          <a:xfrm>
            <a:off x="4162118" y="2029777"/>
            <a:ext cx="4671285" cy="2905001"/>
          </a:xfrm>
          <a:prstGeom prst="rect">
            <a:avLst/>
          </a:prstGeom>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2598" indent="-212598" defTabSz="685800">
              <a:spcBef>
                <a:spcPts val="750"/>
              </a:spcBef>
              <a:buClrTx/>
            </a:pPr>
            <a:r>
              <a:rPr lang="en-US" sz="1200" dirty="0">
                <a:solidFill>
                  <a:srgbClr val="233E90"/>
                </a:solidFill>
                <a:latin typeface="Tenorite"/>
              </a:rPr>
              <a:t>Consolidated Grant application writer and collaborator for 32 years with three different school districts </a:t>
            </a:r>
          </a:p>
          <a:p>
            <a:pPr marL="212598" indent="-212598" defTabSz="685800">
              <a:spcBef>
                <a:spcPts val="750"/>
              </a:spcBef>
              <a:buClrTx/>
            </a:pPr>
            <a:r>
              <a:rPr lang="en-US" sz="1200" dirty="0">
                <a:solidFill>
                  <a:srgbClr val="233E90"/>
                </a:solidFill>
                <a:latin typeface="Tenorite"/>
              </a:rPr>
              <a:t>Member of the New York State Education Department’s Committee of Practitioners </a:t>
            </a:r>
          </a:p>
          <a:p>
            <a:pPr marL="212598" indent="-212598" defTabSz="685800">
              <a:spcBef>
                <a:spcPts val="750"/>
              </a:spcBef>
              <a:buClrTx/>
            </a:pPr>
            <a:r>
              <a:rPr lang="en-US" sz="1200" i="1" dirty="0">
                <a:solidFill>
                  <a:srgbClr val="233E90"/>
                </a:solidFill>
                <a:latin typeface="Tenorite"/>
              </a:rPr>
              <a:t>Submission of successful competitive grant applications including NYS </a:t>
            </a:r>
            <a:r>
              <a:rPr lang="en-US" sz="1200" i="1" dirty="0" err="1">
                <a:solidFill>
                  <a:srgbClr val="233E90"/>
                </a:solidFill>
                <a:latin typeface="Tenorite"/>
              </a:rPr>
              <a:t>PTech</a:t>
            </a:r>
            <a:r>
              <a:rPr lang="en-US" sz="1200" i="1" dirty="0">
                <a:solidFill>
                  <a:srgbClr val="233E90"/>
                </a:solidFill>
                <a:latin typeface="Tenorite"/>
              </a:rPr>
              <a:t>, 21st Century Community Learning Centers, Expanded Prekindergarten, McKinney Vento, Learning Technology, Empire State After School Program, Smart Scholars, School Improvement, Student Mental Health Grant and Mentor Teacher Internship Program (MTIP) </a:t>
            </a:r>
            <a:endParaRPr lang="en-US" sz="1200" dirty="0">
              <a:solidFill>
                <a:srgbClr val="233E90"/>
              </a:solidFill>
              <a:latin typeface="Tenorite"/>
            </a:endParaRPr>
          </a:p>
          <a:p>
            <a:pPr marL="212598" indent="-212598" defTabSz="685800">
              <a:spcBef>
                <a:spcPts val="750"/>
              </a:spcBef>
              <a:buClrTx/>
            </a:pPr>
            <a:r>
              <a:rPr lang="en-US" sz="1200" i="1" dirty="0">
                <a:solidFill>
                  <a:srgbClr val="233E90"/>
                </a:solidFill>
                <a:latin typeface="Tenorite"/>
              </a:rPr>
              <a:t>Lead District Administrator for Instruction </a:t>
            </a:r>
            <a:endParaRPr lang="en-US" sz="1200" dirty="0">
              <a:solidFill>
                <a:srgbClr val="233E90"/>
              </a:solidFill>
              <a:latin typeface="Tenorite"/>
            </a:endParaRPr>
          </a:p>
          <a:p>
            <a:pPr marL="212598" indent="-212598" defTabSz="685800">
              <a:spcBef>
                <a:spcPts val="750"/>
              </a:spcBef>
              <a:buClrTx/>
            </a:pPr>
            <a:r>
              <a:rPr lang="en-US" sz="1200" i="1" dirty="0">
                <a:solidFill>
                  <a:srgbClr val="233E90"/>
                </a:solidFill>
                <a:latin typeface="Tenorite"/>
              </a:rPr>
              <a:t>Ph.D. SUNY Albany </a:t>
            </a:r>
            <a:endParaRPr lang="en-US" sz="1200" dirty="0">
              <a:solidFill>
                <a:srgbClr val="233E90"/>
              </a:solidFill>
              <a:latin typeface="Tenorite"/>
            </a:endParaRPr>
          </a:p>
          <a:p>
            <a:pPr marL="212598" indent="-212598" defTabSz="685800">
              <a:spcBef>
                <a:spcPts val="750"/>
              </a:spcBef>
              <a:buClrTx/>
            </a:pPr>
            <a:r>
              <a:rPr lang="en-US" sz="1200" i="1" dirty="0">
                <a:solidFill>
                  <a:srgbClr val="233E90"/>
                </a:solidFill>
                <a:latin typeface="Tenorite"/>
              </a:rPr>
              <a:t>CAS, MS, MA and BA from SUNY Albany - All Educational Administration and Policy Studies </a:t>
            </a:r>
            <a:endParaRPr lang="en-US" sz="1200" dirty="0">
              <a:solidFill>
                <a:srgbClr val="233E90"/>
              </a:solidFill>
              <a:latin typeface="Tenorite"/>
            </a:endParaRPr>
          </a:p>
          <a:p>
            <a:pPr marL="212598" indent="-212598" defTabSz="685800">
              <a:spcBef>
                <a:spcPts val="750"/>
              </a:spcBef>
              <a:buClrTx/>
            </a:pPr>
            <a:r>
              <a:rPr lang="en-US" sz="1200" i="1" dirty="0">
                <a:solidFill>
                  <a:srgbClr val="233E90"/>
                </a:solidFill>
                <a:latin typeface="Tenorite"/>
              </a:rPr>
              <a:t>Mom of four children (18 years old, 24 years old, 25 years old and 28 years old) and one dog (8 years old) </a:t>
            </a:r>
            <a:endParaRPr lang="en-US" sz="1200" dirty="0">
              <a:solidFill>
                <a:srgbClr val="233E90"/>
              </a:solidFill>
              <a:latin typeface="Tenorite"/>
            </a:endParaRPr>
          </a:p>
        </p:txBody>
      </p:sp>
      <p:pic>
        <p:nvPicPr>
          <p:cNvPr id="14" name="Picture Placeholder 24" descr="Photo of Dr. Donna Watson">
            <a:extLst>
              <a:ext uri="{FF2B5EF4-FFF2-40B4-BE49-F238E27FC236}">
                <a16:creationId xmlns:a16="http://schemas.microsoft.com/office/drawing/2014/main" id="{A373200A-2DB3-14AC-1486-0BF5ED0E3260}"/>
              </a:ext>
            </a:extLst>
          </p:cNvPr>
          <p:cNvPicPr>
            <a:picLocks noGrp="1" noChangeAspect="1"/>
          </p:cNvPicPr>
          <p:nvPr>
            <p:ph idx="17"/>
          </p:nvPr>
        </p:nvPicPr>
        <p:blipFill>
          <a:blip r:embed="rId2"/>
          <a:srcRect r="-2" b="-2"/>
          <a:stretch>
            <a:fillRect/>
          </a:stretch>
        </p:blipFill>
        <p:spPr>
          <a:xfrm>
            <a:off x="617339" y="479822"/>
            <a:ext cx="3223022" cy="3223022"/>
          </a:xfrm>
          <a:noFill/>
        </p:spPr>
      </p:pic>
    </p:spTree>
    <p:extLst>
      <p:ext uri="{BB962C8B-B14F-4D97-AF65-F5344CB8AC3E}">
        <p14:creationId xmlns:p14="http://schemas.microsoft.com/office/powerpoint/2010/main" val="2065834331"/>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EF58C-138C-55F4-DA77-4C3F06C81A1C}"/>
              </a:ext>
            </a:extLst>
          </p:cNvPr>
          <p:cNvSpPr>
            <a:spLocks noGrp="1"/>
          </p:cNvSpPr>
          <p:nvPr>
            <p:ph type="title"/>
          </p:nvPr>
        </p:nvSpPr>
        <p:spPr>
          <a:xfrm>
            <a:off x="4162117" y="428625"/>
            <a:ext cx="4457699" cy="1047273"/>
          </a:xfrm>
        </p:spPr>
        <p:txBody>
          <a:bodyPr anchor="b">
            <a:normAutofit fontScale="90000"/>
          </a:bodyPr>
          <a:lstStyle/>
          <a:p>
            <a:r>
              <a:rPr lang="en-US" sz="3975" dirty="0">
                <a:effectLst>
                  <a:outerShdw blurRad="38100" dist="38100" dir="2700000" algn="tl">
                    <a:srgbClr val="000000">
                      <a:alpha val="43137"/>
                    </a:srgbClr>
                  </a:outerShdw>
                </a:effectLst>
              </a:rPr>
              <a:t>Juli Currey </a:t>
            </a:r>
            <a:br>
              <a:rPr lang="en-US" sz="3975" dirty="0">
                <a:effectLst>
                  <a:outerShdw blurRad="38100" dist="38100" dir="2700000" algn="tl">
                    <a:srgbClr val="000000">
                      <a:alpha val="43137"/>
                    </a:srgbClr>
                  </a:outerShdw>
                </a:effectLst>
              </a:rPr>
            </a:br>
            <a:r>
              <a:rPr lang="en-US" sz="2700" dirty="0">
                <a:effectLst>
                  <a:outerShdw blurRad="38100" dist="38100" dir="2700000" algn="tl">
                    <a:srgbClr val="000000">
                      <a:alpha val="43137"/>
                    </a:srgbClr>
                  </a:outerShdw>
                </a:effectLst>
              </a:rPr>
              <a:t>Troy City School District</a:t>
            </a:r>
            <a:br>
              <a:rPr lang="en-US" sz="1725" b="0" dirty="0"/>
            </a:br>
            <a:r>
              <a:rPr lang="en-US" sz="1200" b="0" i="1" dirty="0"/>
              <a:t>Director of Grants, Academic Programs and Accountability </a:t>
            </a:r>
            <a:br>
              <a:rPr lang="en-US" sz="1200" b="0" dirty="0"/>
            </a:br>
            <a:r>
              <a:rPr lang="en-US" sz="1200" b="0" i="1" dirty="0"/>
              <a:t>Former Troy City School District, School #12 elementary teacher </a:t>
            </a:r>
            <a:endParaRPr lang="en-US" sz="1725" dirty="0"/>
          </a:p>
        </p:txBody>
      </p:sp>
      <p:sp>
        <p:nvSpPr>
          <p:cNvPr id="3" name="Content Placeholder 2">
            <a:extLst>
              <a:ext uri="{FF2B5EF4-FFF2-40B4-BE49-F238E27FC236}">
                <a16:creationId xmlns:a16="http://schemas.microsoft.com/office/drawing/2014/main" id="{9B5DDE7C-335B-FD23-E1E6-CDCB99B7878C}"/>
              </a:ext>
            </a:extLst>
          </p:cNvPr>
          <p:cNvSpPr>
            <a:spLocks noGrp="1"/>
          </p:cNvSpPr>
          <p:nvPr>
            <p:ph idx="15"/>
          </p:nvPr>
        </p:nvSpPr>
        <p:spPr>
          <a:xfrm>
            <a:off x="4162117" y="1678781"/>
            <a:ext cx="4574378" cy="3300723"/>
          </a:xfrm>
        </p:spPr>
        <p:txBody>
          <a:bodyPr>
            <a:normAutofit fontScale="92500" lnSpcReduction="10000"/>
          </a:bodyPr>
          <a:lstStyle/>
          <a:p>
            <a:pPr>
              <a:spcBef>
                <a:spcPts val="450"/>
              </a:spcBef>
            </a:pPr>
            <a:r>
              <a:rPr lang="en-US" sz="1200" dirty="0"/>
              <a:t>Consolidated Grant application writer and collaborator for 13 years with the Troy City School District </a:t>
            </a:r>
          </a:p>
          <a:p>
            <a:pPr>
              <a:spcBef>
                <a:spcPts val="450"/>
              </a:spcBef>
            </a:pPr>
            <a:r>
              <a:rPr lang="en-US" sz="1200" dirty="0"/>
              <a:t>Title I Coordinator </a:t>
            </a:r>
          </a:p>
          <a:p>
            <a:pPr>
              <a:spcBef>
                <a:spcPts val="450"/>
              </a:spcBef>
            </a:pPr>
            <a:r>
              <a:rPr lang="en-US" sz="1200" dirty="0"/>
              <a:t>Prekindergarten program administrator </a:t>
            </a:r>
          </a:p>
          <a:p>
            <a:pPr>
              <a:spcBef>
                <a:spcPts val="450"/>
              </a:spcBef>
            </a:pPr>
            <a:r>
              <a:rPr lang="en-US" sz="1200" i="1" dirty="0"/>
              <a:t>Submission of successful competitive grant applications including NYS </a:t>
            </a:r>
            <a:r>
              <a:rPr lang="en-US" sz="1200" i="1" dirty="0" err="1"/>
              <a:t>PTech</a:t>
            </a:r>
            <a:r>
              <a:rPr lang="en-US" sz="1200" i="1" dirty="0"/>
              <a:t>, 21st Century Community Learning Centers, Expanded Prekindergarten, McKinney Vento, Learning Technology, Empire State After School Program, Smart Scholars, School Improvement, Student Mental Health Grant and Mentor Teacher Internship Program (MTIP) </a:t>
            </a:r>
            <a:endParaRPr lang="en-US" sz="1200" dirty="0"/>
          </a:p>
          <a:p>
            <a:pPr>
              <a:spcBef>
                <a:spcPts val="450"/>
              </a:spcBef>
            </a:pPr>
            <a:r>
              <a:rPr lang="en-US" sz="1200" dirty="0"/>
              <a:t>Manage and monitor all state and federal grant programs and budgets </a:t>
            </a:r>
          </a:p>
          <a:p>
            <a:pPr>
              <a:spcBef>
                <a:spcPts val="450"/>
              </a:spcBef>
            </a:pPr>
            <a:r>
              <a:rPr lang="en-US" sz="1200" i="1" dirty="0"/>
              <a:t>Graduated from the College of Saint Rose </a:t>
            </a:r>
          </a:p>
          <a:p>
            <a:pPr lvl="1">
              <a:spcBef>
                <a:spcPts val="450"/>
              </a:spcBef>
            </a:pPr>
            <a:r>
              <a:rPr lang="en-US" sz="1200" i="1" dirty="0"/>
              <a:t>Bachelor of Science in Childhood Education </a:t>
            </a:r>
          </a:p>
          <a:p>
            <a:pPr lvl="1">
              <a:spcBef>
                <a:spcPts val="450"/>
              </a:spcBef>
            </a:pPr>
            <a:r>
              <a:rPr lang="en-US" sz="1200" i="1" dirty="0"/>
              <a:t>Master of Science in Education </a:t>
            </a:r>
          </a:p>
          <a:p>
            <a:pPr lvl="1">
              <a:spcBef>
                <a:spcPts val="450"/>
              </a:spcBef>
            </a:pPr>
            <a:r>
              <a:rPr lang="en-US" sz="1200" i="1" dirty="0"/>
              <a:t>Master of Science in Educational Leadership </a:t>
            </a:r>
          </a:p>
          <a:p>
            <a:pPr lvl="1">
              <a:spcBef>
                <a:spcPts val="450"/>
              </a:spcBef>
            </a:pPr>
            <a:r>
              <a:rPr lang="en-US" sz="1200" i="1" dirty="0"/>
              <a:t>Certificate of Advanced Study, School District Business Leadership </a:t>
            </a:r>
            <a:endParaRPr lang="en-US" sz="1200" dirty="0"/>
          </a:p>
          <a:p>
            <a:pPr>
              <a:spcBef>
                <a:spcPts val="450"/>
              </a:spcBef>
            </a:pPr>
            <a:r>
              <a:rPr lang="en-US" sz="1200" dirty="0"/>
              <a:t>Mother of three children (11 years old, 8 years old and 6 years old) </a:t>
            </a:r>
          </a:p>
        </p:txBody>
      </p:sp>
      <p:pic>
        <p:nvPicPr>
          <p:cNvPr id="6" name="Content Placeholder 5" descr="Photo of Juli Currey&#10;">
            <a:extLst>
              <a:ext uri="{FF2B5EF4-FFF2-40B4-BE49-F238E27FC236}">
                <a16:creationId xmlns:a16="http://schemas.microsoft.com/office/drawing/2014/main" id="{7AFEFA9A-1831-BAE3-ABCD-2224EBB0B745}"/>
              </a:ext>
            </a:extLst>
          </p:cNvPr>
          <p:cNvPicPr>
            <a:picLocks noChangeAspect="1"/>
          </p:cNvPicPr>
          <p:nvPr/>
        </p:nvPicPr>
        <p:blipFill>
          <a:blip r:embed="rId3"/>
          <a:srcRect l="15796" t="8413" r="1727" b="29729"/>
          <a:stretch/>
        </p:blipFill>
        <p:spPr>
          <a:xfrm>
            <a:off x="617331" y="480060"/>
            <a:ext cx="3223260" cy="3223260"/>
          </a:xfrm>
          <a:prstGeom prst="ellipse">
            <a:avLst/>
          </a:prstGeom>
          <a:noFill/>
        </p:spPr>
      </p:pic>
    </p:spTree>
    <p:extLst>
      <p:ext uri="{BB962C8B-B14F-4D97-AF65-F5344CB8AC3E}">
        <p14:creationId xmlns:p14="http://schemas.microsoft.com/office/powerpoint/2010/main" val="362649583"/>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46"/>
          <p:cNvSpPr txBox="1">
            <a:spLocks noGrp="1"/>
          </p:cNvSpPr>
          <p:nvPr>
            <p:ph type="title" idx="4294967295"/>
          </p:nvPr>
        </p:nvSpPr>
        <p:spPr>
          <a:xfrm>
            <a:off x="3095100" y="1453375"/>
            <a:ext cx="6048900" cy="2185200"/>
          </a:xfrm>
          <a:prstGeom prst="rect">
            <a:avLst/>
          </a:prstGeom>
          <a:noFill/>
          <a:ln>
            <a:noFill/>
          </a:ln>
        </p:spPr>
        <p:txBody>
          <a:bodyPr spcFirstLastPara="1" wrap="square" lIns="91425" tIns="45700" rIns="91425" bIns="45700" anchor="b" anchorCtr="0">
            <a:noAutofit/>
          </a:bodyPr>
          <a:lstStyle/>
          <a:p>
            <a:pPr marL="0" marR="0" lvl="0" indent="0" algn="ctr" rtl="0">
              <a:lnSpc>
                <a:spcPct val="85000"/>
              </a:lnSpc>
              <a:spcBef>
                <a:spcPts val="0"/>
              </a:spcBef>
              <a:spcAft>
                <a:spcPts val="0"/>
              </a:spcAft>
              <a:buClr>
                <a:srgbClr val="3F3F3F"/>
              </a:buClr>
              <a:buFont typeface="Calibri"/>
              <a:buNone/>
            </a:pPr>
            <a:endParaRPr sz="4100" b="1"/>
          </a:p>
          <a:p>
            <a:pPr marL="0" marR="0" lvl="0" indent="0" algn="ctr" rtl="0">
              <a:lnSpc>
                <a:spcPct val="85000"/>
              </a:lnSpc>
              <a:spcBef>
                <a:spcPts val="0"/>
              </a:spcBef>
              <a:spcAft>
                <a:spcPts val="0"/>
              </a:spcAft>
              <a:buClr>
                <a:srgbClr val="3F3F3F"/>
              </a:buClr>
              <a:buFont typeface="Calibri"/>
              <a:buNone/>
            </a:pPr>
            <a:r>
              <a:rPr lang="en" sz="4100" b="1"/>
              <a:t>Consolidated Grants: </a:t>
            </a:r>
            <a:endParaRPr sz="4100" b="1"/>
          </a:p>
          <a:p>
            <a:pPr marL="0" marR="0" lvl="0" indent="0" algn="ctr" rtl="0">
              <a:lnSpc>
                <a:spcPct val="85000"/>
              </a:lnSpc>
              <a:spcBef>
                <a:spcPts val="0"/>
              </a:spcBef>
              <a:spcAft>
                <a:spcPts val="0"/>
              </a:spcAft>
              <a:buClr>
                <a:srgbClr val="3F3F3F"/>
              </a:buClr>
              <a:buFont typeface="Calibri"/>
              <a:buNone/>
            </a:pPr>
            <a:r>
              <a:rPr lang="en" sz="4100" b="1"/>
              <a:t>Top Ten Lessons Learned!</a:t>
            </a:r>
            <a:endParaRPr sz="4100" b="1" i="1" u="sng"/>
          </a:p>
          <a:p>
            <a:pPr marL="0" marR="0" lvl="0" indent="0" algn="ctr" rtl="0">
              <a:lnSpc>
                <a:spcPct val="85000"/>
              </a:lnSpc>
              <a:spcBef>
                <a:spcPts val="0"/>
              </a:spcBef>
              <a:spcAft>
                <a:spcPts val="0"/>
              </a:spcAft>
              <a:buClr>
                <a:srgbClr val="3F3F3F"/>
              </a:buClr>
              <a:buFont typeface="Calibri"/>
              <a:buNone/>
            </a:pPr>
            <a:br>
              <a:rPr lang="en" sz="1800" b="0" i="0" u="none" strike="noStrike" cap="none">
                <a:solidFill>
                  <a:srgbClr val="3F3F3F"/>
                </a:solidFill>
                <a:latin typeface="Calibri"/>
                <a:ea typeface="Calibri"/>
                <a:cs typeface="Calibri"/>
                <a:sym typeface="Calibri"/>
              </a:rPr>
            </a:br>
            <a:endParaRPr sz="1600" b="0" i="0" u="none" strike="noStrike" cap="none">
              <a:solidFill>
                <a:srgbClr val="3F3F3F"/>
              </a:solidFill>
              <a:latin typeface="Calibri"/>
              <a:ea typeface="Calibri"/>
              <a:cs typeface="Calibri"/>
              <a:sym typeface="Calibri"/>
            </a:endParaRPr>
          </a:p>
        </p:txBody>
      </p:sp>
      <p:pic>
        <p:nvPicPr>
          <p:cNvPr id="303" name="Google Shape;303;p46" descr="Troy City School District Logo"/>
          <p:cNvPicPr preferRelativeResize="0"/>
          <p:nvPr/>
        </p:nvPicPr>
        <p:blipFill rotWithShape="1">
          <a:blip r:embed="rId3">
            <a:alphaModFix/>
          </a:blip>
          <a:srcRect/>
          <a:stretch/>
        </p:blipFill>
        <p:spPr>
          <a:xfrm>
            <a:off x="99075" y="1237075"/>
            <a:ext cx="3234900" cy="32358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47"/>
          <p:cNvSpPr txBox="1">
            <a:spLocks noGrp="1"/>
          </p:cNvSpPr>
          <p:nvPr>
            <p:ph type="title"/>
          </p:nvPr>
        </p:nvSpPr>
        <p:spPr>
          <a:xfrm>
            <a:off x="1183725" y="134000"/>
            <a:ext cx="6691200" cy="701100"/>
          </a:xfrm>
          <a:prstGeom prst="rect">
            <a:avLst/>
          </a:prstGeom>
          <a:noFill/>
          <a:ln>
            <a:noFill/>
          </a:ln>
        </p:spPr>
        <p:txBody>
          <a:bodyPr spcFirstLastPara="1" wrap="square" lIns="91425" tIns="45700" rIns="91425" bIns="45700" anchor="b" anchorCtr="0">
            <a:noAutofit/>
          </a:bodyPr>
          <a:lstStyle/>
          <a:p>
            <a:pPr marL="0" marR="0" lvl="0" indent="0" algn="ctr" rtl="0">
              <a:lnSpc>
                <a:spcPct val="85000"/>
              </a:lnSpc>
              <a:spcBef>
                <a:spcPts val="0"/>
              </a:spcBef>
              <a:spcAft>
                <a:spcPts val="0"/>
              </a:spcAft>
              <a:buClr>
                <a:srgbClr val="3F3F3F"/>
              </a:buClr>
              <a:buFont typeface="Calibri"/>
              <a:buNone/>
            </a:pPr>
            <a:r>
              <a:rPr lang="en" u="sng"/>
              <a:t>About the Troy CSD</a:t>
            </a:r>
            <a:r>
              <a:rPr lang="en" sz="4800" b="1" i="0" u="sng" strike="noStrike" cap="none">
                <a:solidFill>
                  <a:srgbClr val="3F3F3F"/>
                </a:solidFill>
                <a:latin typeface="Calibri"/>
                <a:ea typeface="Calibri"/>
                <a:cs typeface="Calibri"/>
                <a:sym typeface="Calibri"/>
              </a:rPr>
              <a:t> </a:t>
            </a:r>
            <a:endParaRPr/>
          </a:p>
        </p:txBody>
      </p:sp>
      <p:pic>
        <p:nvPicPr>
          <p:cNvPr id="309" name="Google Shape;309;p47" descr="Photo of a school in the Troy City School District"/>
          <p:cNvPicPr preferRelativeResize="0"/>
          <p:nvPr/>
        </p:nvPicPr>
        <p:blipFill>
          <a:blip r:embed="rId3">
            <a:alphaModFix/>
          </a:blip>
          <a:stretch>
            <a:fillRect/>
          </a:stretch>
        </p:blipFill>
        <p:spPr>
          <a:xfrm>
            <a:off x="66750" y="967125"/>
            <a:ext cx="4035675" cy="3753775"/>
          </a:xfrm>
          <a:prstGeom prst="rect">
            <a:avLst/>
          </a:prstGeom>
          <a:noFill/>
          <a:ln>
            <a:noFill/>
          </a:ln>
        </p:spPr>
      </p:pic>
      <p:sp>
        <p:nvSpPr>
          <p:cNvPr id="310" name="Google Shape;310;p47"/>
          <p:cNvSpPr txBox="1"/>
          <p:nvPr/>
        </p:nvSpPr>
        <p:spPr>
          <a:xfrm>
            <a:off x="4306800" y="1076275"/>
            <a:ext cx="4656900" cy="3644700"/>
          </a:xfrm>
          <a:prstGeom prst="rect">
            <a:avLst/>
          </a:prstGeom>
          <a:noFill/>
          <a:ln>
            <a:noFill/>
          </a:ln>
        </p:spPr>
        <p:txBody>
          <a:bodyPr spcFirstLastPara="1" wrap="square" lIns="91425" tIns="91425" rIns="91425" bIns="91425" anchor="t" anchorCtr="0">
            <a:noAutofit/>
          </a:bodyPr>
          <a:lstStyle/>
          <a:p>
            <a:pPr marL="457200" lvl="0" indent="-355600" algn="l" rtl="0">
              <a:spcBef>
                <a:spcPts val="0"/>
              </a:spcBef>
              <a:spcAft>
                <a:spcPts val="0"/>
              </a:spcAft>
              <a:buClr>
                <a:srgbClr val="3F3F3F"/>
              </a:buClr>
              <a:buSzPts val="2000"/>
              <a:buFont typeface="Calibri"/>
              <a:buChar char="●"/>
            </a:pPr>
            <a:r>
              <a:rPr lang="en" sz="2000">
                <a:solidFill>
                  <a:srgbClr val="3F3F3F"/>
                </a:solidFill>
                <a:latin typeface="Calibri"/>
                <a:ea typeface="Calibri"/>
                <a:cs typeface="Calibri"/>
                <a:sym typeface="Calibri"/>
              </a:rPr>
              <a:t>3,470 Students, 700 Employees</a:t>
            </a:r>
            <a:endParaRPr sz="2000">
              <a:solidFill>
                <a:srgbClr val="3F3F3F"/>
              </a:solidFill>
              <a:latin typeface="Calibri"/>
              <a:ea typeface="Calibri"/>
              <a:cs typeface="Calibri"/>
              <a:sym typeface="Calibri"/>
            </a:endParaRPr>
          </a:p>
          <a:p>
            <a:pPr marL="457200" lvl="0" indent="-355600" algn="l" rtl="0">
              <a:spcBef>
                <a:spcPts val="0"/>
              </a:spcBef>
              <a:spcAft>
                <a:spcPts val="0"/>
              </a:spcAft>
              <a:buClr>
                <a:srgbClr val="3F3F3F"/>
              </a:buClr>
              <a:buSzPts val="2000"/>
              <a:buFont typeface="Calibri"/>
              <a:buChar char="●"/>
            </a:pPr>
            <a:r>
              <a:rPr lang="en" sz="2000">
                <a:solidFill>
                  <a:srgbClr val="3F3F3F"/>
                </a:solidFill>
                <a:latin typeface="Calibri"/>
                <a:ea typeface="Calibri"/>
                <a:cs typeface="Calibri"/>
                <a:sym typeface="Calibri"/>
              </a:rPr>
              <a:t>High Need Small City School District in Upstate New York </a:t>
            </a:r>
            <a:endParaRPr sz="2000">
              <a:solidFill>
                <a:srgbClr val="3F3F3F"/>
              </a:solidFill>
              <a:latin typeface="Calibri"/>
              <a:ea typeface="Calibri"/>
              <a:cs typeface="Calibri"/>
              <a:sym typeface="Calibri"/>
            </a:endParaRPr>
          </a:p>
          <a:p>
            <a:pPr marL="457200" lvl="0" indent="-355600" algn="l" rtl="0">
              <a:spcBef>
                <a:spcPts val="0"/>
              </a:spcBef>
              <a:spcAft>
                <a:spcPts val="0"/>
              </a:spcAft>
              <a:buClr>
                <a:srgbClr val="3F3F3F"/>
              </a:buClr>
              <a:buSzPts val="2000"/>
              <a:buFont typeface="Calibri"/>
              <a:buChar char="●"/>
            </a:pPr>
            <a:r>
              <a:rPr lang="en" sz="2000">
                <a:solidFill>
                  <a:srgbClr val="3F3F3F"/>
                </a:solidFill>
                <a:latin typeface="Calibri"/>
                <a:ea typeface="Calibri"/>
                <a:cs typeface="Calibri"/>
                <a:sym typeface="Calibri"/>
              </a:rPr>
              <a:t>5 Neighborhood Elementary Schools, 1 Middle School, 1 High School, 1 Alternative School &amp; 1 Pre K-School </a:t>
            </a:r>
            <a:endParaRPr sz="2000">
              <a:solidFill>
                <a:srgbClr val="3F3F3F"/>
              </a:solidFill>
              <a:latin typeface="Calibri"/>
              <a:ea typeface="Calibri"/>
              <a:cs typeface="Calibri"/>
              <a:sym typeface="Calibri"/>
            </a:endParaRPr>
          </a:p>
          <a:p>
            <a:pPr marL="457200" lvl="0" indent="-355600" algn="l" rtl="0">
              <a:spcBef>
                <a:spcPts val="0"/>
              </a:spcBef>
              <a:spcAft>
                <a:spcPts val="0"/>
              </a:spcAft>
              <a:buClr>
                <a:srgbClr val="3F3F3F"/>
              </a:buClr>
              <a:buSzPts val="2000"/>
              <a:buFont typeface="Calibri"/>
              <a:buChar char="●"/>
            </a:pPr>
            <a:r>
              <a:rPr lang="en" sz="2000">
                <a:solidFill>
                  <a:srgbClr val="3F3F3F"/>
                </a:solidFill>
                <a:latin typeface="Calibri"/>
                <a:ea typeface="Calibri"/>
                <a:cs typeface="Calibri"/>
                <a:sym typeface="Calibri"/>
              </a:rPr>
              <a:t>ESSA Target District, Two Elementary Schools Identified as Targeted Support and Improvement (TSI) Based on Sub-Group Performance</a:t>
            </a:r>
            <a:endParaRPr sz="2000">
              <a:solidFill>
                <a:srgbClr val="3F3F3F"/>
              </a:solidFill>
              <a:latin typeface="Calibri"/>
              <a:ea typeface="Calibri"/>
              <a:cs typeface="Calibri"/>
              <a:sym typeface="Calibri"/>
            </a:endParaRPr>
          </a:p>
          <a:p>
            <a:pPr marL="0" lvl="0" indent="0" algn="l" rtl="0">
              <a:spcBef>
                <a:spcPts val="0"/>
              </a:spcBef>
              <a:spcAft>
                <a:spcPts val="0"/>
              </a:spcAft>
              <a:buNone/>
            </a:pPr>
            <a:endParaRPr sz="2000">
              <a:solidFill>
                <a:srgbClr val="3F3F3F"/>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48"/>
          <p:cNvSpPr txBox="1">
            <a:spLocks noGrp="1"/>
          </p:cNvSpPr>
          <p:nvPr>
            <p:ph type="body" idx="1"/>
          </p:nvPr>
        </p:nvSpPr>
        <p:spPr>
          <a:xfrm>
            <a:off x="323600" y="1771650"/>
            <a:ext cx="8439300" cy="740100"/>
          </a:xfrm>
          <a:prstGeom prst="rect">
            <a:avLst/>
          </a:prstGeom>
          <a:noFill/>
          <a:ln>
            <a:noFill/>
          </a:ln>
        </p:spPr>
        <p:txBody>
          <a:bodyPr spcFirstLastPara="1" wrap="square" lIns="0" tIns="45700" rIns="0" bIns="45700" anchor="t" anchorCtr="0">
            <a:noAutofit/>
          </a:bodyPr>
          <a:lstStyle/>
          <a:p>
            <a:pPr marL="0" marR="0" lvl="0" indent="0" algn="ctr" rtl="0">
              <a:lnSpc>
                <a:spcPct val="90000"/>
              </a:lnSpc>
              <a:spcBef>
                <a:spcPts val="0"/>
              </a:spcBef>
              <a:spcAft>
                <a:spcPts val="0"/>
              </a:spcAft>
              <a:buClr>
                <a:schemeClr val="accent1"/>
              </a:buClr>
              <a:buFont typeface="Calibri"/>
              <a:buNone/>
            </a:pPr>
            <a:r>
              <a:rPr lang="en" sz="2400" b="0" i="0" u="none" strike="noStrike" cap="none">
                <a:solidFill>
                  <a:srgbClr val="3F3F3F"/>
                </a:solidFill>
                <a:latin typeface="Calibri"/>
                <a:ea typeface="Calibri"/>
                <a:cs typeface="Calibri"/>
                <a:sym typeface="Calibri"/>
              </a:rPr>
              <a:t>The Troy City School District will provide a strong educational and social foundation to graduate </a:t>
            </a:r>
            <a:r>
              <a:rPr lang="en" sz="2400" b="1" u="sng"/>
              <a:t>ALL</a:t>
            </a:r>
            <a:r>
              <a:rPr lang="en" sz="2400" b="0" i="0" u="none" strike="noStrike" cap="none">
                <a:solidFill>
                  <a:srgbClr val="3F3F3F"/>
                </a:solidFill>
                <a:latin typeface="Calibri"/>
                <a:ea typeface="Calibri"/>
                <a:cs typeface="Calibri"/>
                <a:sym typeface="Calibri"/>
              </a:rPr>
              <a:t> students college and career ready.</a:t>
            </a:r>
            <a:endParaRPr/>
          </a:p>
          <a:p>
            <a:pPr marL="0" marR="0" lvl="0" indent="0" algn="ctr" rtl="0">
              <a:lnSpc>
                <a:spcPct val="90000"/>
              </a:lnSpc>
              <a:spcBef>
                <a:spcPts val="1400"/>
              </a:spcBef>
              <a:spcAft>
                <a:spcPts val="0"/>
              </a:spcAft>
              <a:buClr>
                <a:schemeClr val="accent1"/>
              </a:buClr>
              <a:buFont typeface="Calibri"/>
              <a:buNone/>
            </a:pPr>
            <a:endParaRPr sz="1400" b="0" i="0" u="none" strike="noStrike" cap="none">
              <a:solidFill>
                <a:srgbClr val="3F3F3F"/>
              </a:solidFill>
              <a:latin typeface="Calibri"/>
              <a:ea typeface="Calibri"/>
              <a:cs typeface="Calibri"/>
              <a:sym typeface="Calibri"/>
            </a:endParaRPr>
          </a:p>
          <a:p>
            <a:pPr marL="0" marR="0" lvl="0" indent="0" algn="ctr" rtl="0">
              <a:lnSpc>
                <a:spcPct val="90000"/>
              </a:lnSpc>
              <a:spcBef>
                <a:spcPts val="400"/>
              </a:spcBef>
              <a:spcAft>
                <a:spcPts val="0"/>
              </a:spcAft>
              <a:buClr>
                <a:schemeClr val="accent1"/>
              </a:buClr>
              <a:buFont typeface="Calibri"/>
              <a:buNone/>
            </a:pPr>
            <a:r>
              <a:rPr lang="en" sz="1000" b="0" i="0" u="none" strike="noStrike" cap="none">
                <a:solidFill>
                  <a:srgbClr val="3F3F3F"/>
                </a:solidFill>
                <a:latin typeface="Calibri"/>
                <a:ea typeface="Calibri"/>
                <a:cs typeface="Calibri"/>
                <a:sym typeface="Calibri"/>
              </a:rPr>
              <a:t> </a:t>
            </a:r>
            <a:endParaRPr/>
          </a:p>
        </p:txBody>
      </p:sp>
      <p:sp>
        <p:nvSpPr>
          <p:cNvPr id="316" name="Google Shape;316;p48"/>
          <p:cNvSpPr txBox="1">
            <a:spLocks noGrp="1"/>
          </p:cNvSpPr>
          <p:nvPr>
            <p:ph type="title"/>
          </p:nvPr>
        </p:nvSpPr>
        <p:spPr>
          <a:xfrm>
            <a:off x="457200" y="914400"/>
            <a:ext cx="8229600" cy="857400"/>
          </a:xfrm>
          <a:prstGeom prst="rect">
            <a:avLst/>
          </a:prstGeom>
          <a:noFill/>
          <a:ln>
            <a:noFill/>
          </a:ln>
        </p:spPr>
        <p:txBody>
          <a:bodyPr spcFirstLastPara="1" wrap="square" lIns="91425" tIns="45700" rIns="91425" bIns="45700" anchor="b" anchorCtr="0">
            <a:noAutofit/>
          </a:bodyPr>
          <a:lstStyle/>
          <a:p>
            <a:pPr marL="0" marR="0" lvl="0" indent="0" algn="ctr" rtl="0">
              <a:lnSpc>
                <a:spcPct val="85000"/>
              </a:lnSpc>
              <a:spcBef>
                <a:spcPts val="0"/>
              </a:spcBef>
              <a:spcAft>
                <a:spcPts val="0"/>
              </a:spcAft>
              <a:buClr>
                <a:srgbClr val="3F3F3F"/>
              </a:buClr>
              <a:buFont typeface="Calibri"/>
              <a:buNone/>
            </a:pPr>
            <a:r>
              <a:rPr lang="en" sz="4800" b="0" i="0" u="sng" strike="noStrike" cap="none">
                <a:solidFill>
                  <a:srgbClr val="3F3F3F"/>
                </a:solidFill>
                <a:latin typeface="Calibri"/>
                <a:ea typeface="Calibri"/>
                <a:cs typeface="Calibri"/>
                <a:sym typeface="Calibri"/>
              </a:rPr>
              <a:t>District Mission Statement</a:t>
            </a:r>
            <a:r>
              <a:rPr lang="en" sz="4800" b="1" i="0" u="sng" strike="noStrike" cap="none">
                <a:solidFill>
                  <a:srgbClr val="3F3F3F"/>
                </a:solidFill>
                <a:latin typeface="Calibri"/>
                <a:ea typeface="Calibri"/>
                <a:cs typeface="Calibri"/>
                <a:sym typeface="Calibri"/>
              </a:rPr>
              <a:t> </a:t>
            </a:r>
            <a:endParaRPr/>
          </a:p>
        </p:txBody>
      </p:sp>
      <p:pic>
        <p:nvPicPr>
          <p:cNvPr id="317" name="Google Shape;317;p4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3614738" y="2696766"/>
            <a:ext cx="1693800" cy="1830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5" name="Google Shape;325;p49"/>
          <p:cNvSpPr txBox="1"/>
          <p:nvPr/>
        </p:nvSpPr>
        <p:spPr>
          <a:xfrm>
            <a:off x="381375" y="1020450"/>
            <a:ext cx="8431500" cy="3411900"/>
          </a:xfrm>
          <a:prstGeom prst="rect">
            <a:avLst/>
          </a:prstGeom>
          <a:noFill/>
          <a:ln>
            <a:noFill/>
          </a:ln>
        </p:spPr>
        <p:txBody>
          <a:bodyPr spcFirstLastPara="1" wrap="square" lIns="91425" tIns="91425" rIns="91425" bIns="91425" anchor="t" anchorCtr="0">
            <a:noAutofit/>
          </a:bodyPr>
          <a:lstStyle/>
          <a:p>
            <a:pPr marL="457200" lvl="0" indent="-361950" algn="l" rtl="0">
              <a:spcBef>
                <a:spcPts val="0"/>
              </a:spcBef>
              <a:spcAft>
                <a:spcPts val="0"/>
              </a:spcAft>
              <a:buClr>
                <a:srgbClr val="3F3F3F"/>
              </a:buClr>
              <a:buSzPts val="2100"/>
              <a:buFont typeface="Calibri"/>
              <a:buChar char="●"/>
            </a:pPr>
            <a:r>
              <a:rPr lang="en" sz="2100" dirty="0">
                <a:solidFill>
                  <a:srgbClr val="3F3F3F"/>
                </a:solidFill>
                <a:latin typeface="Calibri"/>
                <a:ea typeface="Calibri"/>
                <a:cs typeface="Calibri"/>
                <a:sym typeface="Calibri"/>
              </a:rPr>
              <a:t>Title I A - Improving Basic Programs Operated by LEAs</a:t>
            </a:r>
            <a:endParaRPr sz="2100" dirty="0">
              <a:solidFill>
                <a:srgbClr val="3F3F3F"/>
              </a:solidFill>
              <a:latin typeface="Calibri"/>
              <a:ea typeface="Calibri"/>
              <a:cs typeface="Calibri"/>
              <a:sym typeface="Calibri"/>
            </a:endParaRPr>
          </a:p>
          <a:p>
            <a:pPr marL="914400" lvl="1" indent="-361950" algn="l" rtl="0">
              <a:spcBef>
                <a:spcPts val="0"/>
              </a:spcBef>
              <a:spcAft>
                <a:spcPts val="0"/>
              </a:spcAft>
              <a:buClr>
                <a:srgbClr val="3F3F3F"/>
              </a:buClr>
              <a:buSzPts val="2100"/>
              <a:buFont typeface="Calibri"/>
              <a:buChar char="○"/>
            </a:pPr>
            <a:r>
              <a:rPr lang="en" sz="2100" dirty="0">
                <a:solidFill>
                  <a:srgbClr val="3F3F3F"/>
                </a:solidFill>
                <a:latin typeface="Calibri"/>
                <a:ea typeface="Calibri"/>
                <a:cs typeface="Calibri"/>
                <a:sym typeface="Calibri"/>
              </a:rPr>
              <a:t>Set Asides for Homeless and Parent Engagement</a:t>
            </a:r>
            <a:endParaRPr sz="2100" dirty="0">
              <a:solidFill>
                <a:srgbClr val="3F3F3F"/>
              </a:solidFill>
              <a:latin typeface="Calibri"/>
              <a:ea typeface="Calibri"/>
              <a:cs typeface="Calibri"/>
              <a:sym typeface="Calibri"/>
            </a:endParaRPr>
          </a:p>
          <a:p>
            <a:pPr marL="457200" lvl="0" indent="-361950" algn="l" rtl="0">
              <a:spcBef>
                <a:spcPts val="0"/>
              </a:spcBef>
              <a:spcAft>
                <a:spcPts val="0"/>
              </a:spcAft>
              <a:buClr>
                <a:srgbClr val="3F3F3F"/>
              </a:buClr>
              <a:buSzPts val="2100"/>
              <a:buFont typeface="Calibri"/>
              <a:buChar char="●"/>
            </a:pPr>
            <a:r>
              <a:rPr lang="en" sz="2100" dirty="0">
                <a:solidFill>
                  <a:srgbClr val="3F3F3F"/>
                </a:solidFill>
                <a:latin typeface="Calibri"/>
                <a:ea typeface="Calibri"/>
                <a:cs typeface="Calibri"/>
                <a:sym typeface="Calibri"/>
              </a:rPr>
              <a:t>Title I D - Neglected and Delinquent </a:t>
            </a:r>
            <a:endParaRPr sz="2100" dirty="0">
              <a:solidFill>
                <a:srgbClr val="3F3F3F"/>
              </a:solidFill>
              <a:latin typeface="Calibri"/>
              <a:ea typeface="Calibri"/>
              <a:cs typeface="Calibri"/>
              <a:sym typeface="Calibri"/>
            </a:endParaRPr>
          </a:p>
          <a:p>
            <a:pPr marL="457200" lvl="0" indent="-361950" algn="l" rtl="0">
              <a:spcBef>
                <a:spcPts val="0"/>
              </a:spcBef>
              <a:spcAft>
                <a:spcPts val="0"/>
              </a:spcAft>
              <a:buClr>
                <a:srgbClr val="3F3F3F"/>
              </a:buClr>
              <a:buSzPts val="2100"/>
              <a:buFont typeface="Calibri"/>
              <a:buChar char="●"/>
            </a:pPr>
            <a:r>
              <a:rPr lang="en" sz="2100" dirty="0">
                <a:solidFill>
                  <a:srgbClr val="3F3F3F"/>
                </a:solidFill>
                <a:latin typeface="Calibri"/>
                <a:ea typeface="Calibri"/>
                <a:cs typeface="Calibri"/>
                <a:sym typeface="Calibri"/>
              </a:rPr>
              <a:t>Title II A - Supporting Effective Instruction </a:t>
            </a:r>
            <a:endParaRPr sz="2100" dirty="0">
              <a:solidFill>
                <a:srgbClr val="3F3F3F"/>
              </a:solidFill>
              <a:latin typeface="Calibri"/>
              <a:ea typeface="Calibri"/>
              <a:cs typeface="Calibri"/>
              <a:sym typeface="Calibri"/>
            </a:endParaRPr>
          </a:p>
          <a:p>
            <a:pPr marL="457200" lvl="0" indent="-361950" algn="l" rtl="0">
              <a:spcBef>
                <a:spcPts val="0"/>
              </a:spcBef>
              <a:spcAft>
                <a:spcPts val="0"/>
              </a:spcAft>
              <a:buClr>
                <a:srgbClr val="3F3F3F"/>
              </a:buClr>
              <a:buSzPts val="2100"/>
              <a:buFont typeface="Calibri"/>
              <a:buChar char="●"/>
            </a:pPr>
            <a:r>
              <a:rPr lang="en" sz="2100" dirty="0">
                <a:solidFill>
                  <a:srgbClr val="3F3F3F"/>
                </a:solidFill>
                <a:latin typeface="Calibri"/>
                <a:ea typeface="Calibri"/>
                <a:cs typeface="Calibri"/>
                <a:sym typeface="Calibri"/>
              </a:rPr>
              <a:t>Title III - ELL</a:t>
            </a:r>
            <a:endParaRPr sz="2100" dirty="0">
              <a:solidFill>
                <a:srgbClr val="3F3F3F"/>
              </a:solidFill>
              <a:latin typeface="Calibri"/>
              <a:ea typeface="Calibri"/>
              <a:cs typeface="Calibri"/>
              <a:sym typeface="Calibri"/>
            </a:endParaRPr>
          </a:p>
          <a:p>
            <a:pPr marL="457200" lvl="0" indent="-361950" algn="l" rtl="0">
              <a:spcBef>
                <a:spcPts val="0"/>
              </a:spcBef>
              <a:spcAft>
                <a:spcPts val="0"/>
              </a:spcAft>
              <a:buClr>
                <a:srgbClr val="3F3F3F"/>
              </a:buClr>
              <a:buSzPts val="2100"/>
              <a:buFont typeface="Calibri"/>
              <a:buChar char="●"/>
            </a:pPr>
            <a:r>
              <a:rPr lang="en" sz="2100" dirty="0">
                <a:solidFill>
                  <a:srgbClr val="3F3F3F"/>
                </a:solidFill>
                <a:latin typeface="Calibri"/>
                <a:ea typeface="Calibri"/>
                <a:cs typeface="Calibri"/>
                <a:sym typeface="Calibri"/>
              </a:rPr>
              <a:t>Title III - Immigrant Students</a:t>
            </a:r>
            <a:endParaRPr sz="2100" dirty="0">
              <a:solidFill>
                <a:srgbClr val="3F3F3F"/>
              </a:solidFill>
              <a:latin typeface="Calibri"/>
              <a:ea typeface="Calibri"/>
              <a:cs typeface="Calibri"/>
              <a:sym typeface="Calibri"/>
            </a:endParaRPr>
          </a:p>
          <a:p>
            <a:pPr marL="457200" lvl="0" indent="-361950" algn="l" rtl="0">
              <a:spcBef>
                <a:spcPts val="0"/>
              </a:spcBef>
              <a:spcAft>
                <a:spcPts val="0"/>
              </a:spcAft>
              <a:buClr>
                <a:srgbClr val="3F3F3F"/>
              </a:buClr>
              <a:buSzPts val="2100"/>
              <a:buFont typeface="Calibri"/>
              <a:buChar char="●"/>
            </a:pPr>
            <a:r>
              <a:rPr lang="en" sz="2100" dirty="0">
                <a:solidFill>
                  <a:srgbClr val="3F3F3F"/>
                </a:solidFill>
                <a:latin typeface="Calibri"/>
                <a:ea typeface="Calibri"/>
                <a:cs typeface="Calibri"/>
                <a:sym typeface="Calibri"/>
              </a:rPr>
              <a:t>Title IV - Student Support and Academic Enrichment </a:t>
            </a:r>
            <a:endParaRPr sz="2100" dirty="0">
              <a:solidFill>
                <a:srgbClr val="3F3F3F"/>
              </a:solidFill>
              <a:latin typeface="Calibri"/>
              <a:ea typeface="Calibri"/>
              <a:cs typeface="Calibri"/>
              <a:sym typeface="Calibri"/>
            </a:endParaRPr>
          </a:p>
          <a:p>
            <a:pPr marL="457200" lvl="0" indent="-361950" algn="l" rtl="0">
              <a:spcBef>
                <a:spcPts val="0"/>
              </a:spcBef>
              <a:spcAft>
                <a:spcPts val="0"/>
              </a:spcAft>
              <a:buClr>
                <a:srgbClr val="3F3F3F"/>
              </a:buClr>
              <a:buSzPts val="2100"/>
              <a:buFont typeface="Calibri"/>
              <a:buChar char="●"/>
            </a:pPr>
            <a:r>
              <a:rPr lang="en" sz="2100" dirty="0">
                <a:solidFill>
                  <a:srgbClr val="3F3F3F"/>
                </a:solidFill>
                <a:latin typeface="Calibri"/>
                <a:ea typeface="Calibri"/>
                <a:cs typeface="Calibri"/>
                <a:sym typeface="Calibri"/>
              </a:rPr>
              <a:t>Title V - Rural and Low-Income Schools </a:t>
            </a:r>
            <a:endParaRPr sz="2100" dirty="0">
              <a:solidFill>
                <a:srgbClr val="3F3F3F"/>
              </a:solidFill>
              <a:latin typeface="Calibri"/>
              <a:ea typeface="Calibri"/>
              <a:cs typeface="Calibri"/>
              <a:sym typeface="Calibri"/>
            </a:endParaRPr>
          </a:p>
          <a:p>
            <a:pPr marL="457200" lvl="0" indent="-361950" algn="l" rtl="0">
              <a:spcBef>
                <a:spcPts val="0"/>
              </a:spcBef>
              <a:spcAft>
                <a:spcPts val="0"/>
              </a:spcAft>
              <a:buClr>
                <a:srgbClr val="3F3F3F"/>
              </a:buClr>
              <a:buSzPts val="2100"/>
              <a:buFont typeface="Calibri"/>
              <a:buChar char="●"/>
            </a:pPr>
            <a:r>
              <a:rPr lang="en" sz="2100" dirty="0">
                <a:solidFill>
                  <a:srgbClr val="3F3F3F"/>
                </a:solidFill>
                <a:latin typeface="Calibri"/>
                <a:ea typeface="Calibri"/>
                <a:cs typeface="Calibri"/>
                <a:sym typeface="Calibri"/>
              </a:rPr>
              <a:t>Link to More Information - https://www.nysed.gov/essa/schools/consolidated-application</a:t>
            </a:r>
            <a:endParaRPr sz="2100" dirty="0">
              <a:solidFill>
                <a:srgbClr val="3F3F3F"/>
              </a:solidFill>
              <a:latin typeface="Calibri"/>
              <a:ea typeface="Calibri"/>
              <a:cs typeface="Calibri"/>
              <a:sym typeface="Calibri"/>
            </a:endParaRPr>
          </a:p>
        </p:txBody>
      </p:sp>
      <p:pic>
        <p:nvPicPr>
          <p:cNvPr id="326" name="Google Shape;326;p49">
            <a:extLst>
              <a:ext uri="{C183D7F6-B498-43B3-948B-1728B52AA6E4}">
                <adec:decorative xmlns:adec="http://schemas.microsoft.com/office/drawing/2017/decorative" val="1"/>
              </a:ext>
            </a:extLst>
          </p:cNvPr>
          <p:cNvPicPr preferRelativeResize="0"/>
          <p:nvPr/>
        </p:nvPicPr>
        <p:blipFill rotWithShape="1">
          <a:blip r:embed="rId3">
            <a:alphaModFix/>
          </a:blip>
          <a:srcRect l="29557"/>
          <a:stretch/>
        </p:blipFill>
        <p:spPr>
          <a:xfrm>
            <a:off x="6958475" y="1020450"/>
            <a:ext cx="1647877" cy="1559199"/>
          </a:xfrm>
          <a:prstGeom prst="rect">
            <a:avLst/>
          </a:prstGeom>
          <a:noFill/>
          <a:ln>
            <a:noFill/>
          </a:ln>
          <a:effectLst>
            <a:outerShdw blurRad="57150" dist="19050" dir="5400000" algn="bl" rotWithShape="0">
              <a:srgbClr val="000000">
                <a:alpha val="50000"/>
              </a:srgbClr>
            </a:outerShdw>
          </a:effectLst>
        </p:spPr>
      </p:pic>
      <p:pic>
        <p:nvPicPr>
          <p:cNvPr id="327" name="Google Shape;327;p49">
            <a:extLst>
              <a:ext uri="{C183D7F6-B498-43B3-948B-1728B52AA6E4}">
                <adec:decorative xmlns:adec="http://schemas.microsoft.com/office/drawing/2017/decorative" val="1"/>
              </a:ext>
            </a:extLst>
          </p:cNvPr>
          <p:cNvPicPr preferRelativeResize="0"/>
          <p:nvPr/>
        </p:nvPicPr>
        <p:blipFill rotWithShape="1">
          <a:blip r:embed="rId4">
            <a:alphaModFix/>
          </a:blip>
          <a:srcRect l="20623" r="9013" b="21531"/>
          <a:stretch/>
        </p:blipFill>
        <p:spPr>
          <a:xfrm>
            <a:off x="7208450" y="2643780"/>
            <a:ext cx="1791252" cy="1331295"/>
          </a:xfrm>
          <a:prstGeom prst="rect">
            <a:avLst/>
          </a:prstGeom>
          <a:noFill/>
          <a:ln>
            <a:noFill/>
          </a:ln>
          <a:effectLst>
            <a:outerShdw blurRad="57150" dist="19050" dir="5400000" algn="bl" rotWithShape="0">
              <a:srgbClr val="000000">
                <a:alpha val="50000"/>
              </a:srgbClr>
            </a:outerShdw>
          </a:effectLst>
        </p:spPr>
      </p:pic>
      <p:sp>
        <p:nvSpPr>
          <p:cNvPr id="2" name="Title 1">
            <a:extLst>
              <a:ext uri="{FF2B5EF4-FFF2-40B4-BE49-F238E27FC236}">
                <a16:creationId xmlns:a16="http://schemas.microsoft.com/office/drawing/2014/main" id="{BCC4E2B4-A0D2-689D-37ED-EA4B7B24A7CB}"/>
              </a:ext>
            </a:extLst>
          </p:cNvPr>
          <p:cNvSpPr>
            <a:spLocks noGrp="1"/>
          </p:cNvSpPr>
          <p:nvPr>
            <p:ph type="title"/>
          </p:nvPr>
        </p:nvSpPr>
        <p:spPr>
          <a:xfrm>
            <a:off x="1003298" y="282630"/>
            <a:ext cx="8547101" cy="1088100"/>
          </a:xfrm>
        </p:spPr>
        <p:txBody>
          <a:bodyPr/>
          <a:lstStyle/>
          <a:p>
            <a:pPr rtl="0"/>
            <a:r>
              <a:rPr lang="en-US" sz="3700" b="1" i="1" dirty="0">
                <a:solidFill>
                  <a:srgbClr val="3F3F3F"/>
                </a:solidFill>
                <a:effectLst/>
                <a:latin typeface="Calibri" panose="020F0502020204030204" pitchFamily="34" charset="0"/>
                <a:ea typeface="Calibri" panose="020F0502020204030204" pitchFamily="34" charset="0"/>
                <a:cs typeface="Calibri" panose="020F0502020204030204" pitchFamily="34" charset="0"/>
              </a:rPr>
              <a:t>#10: Understand Requirements of Titles!</a:t>
            </a:r>
            <a:endParaRPr lang="en-US" dirty="0">
              <a:effectLst/>
            </a:endParaRPr>
          </a:p>
          <a:p>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50"/>
          <p:cNvSpPr txBox="1">
            <a:spLocks noGrp="1"/>
          </p:cNvSpPr>
          <p:nvPr>
            <p:ph type="title"/>
          </p:nvPr>
        </p:nvSpPr>
        <p:spPr>
          <a:xfrm>
            <a:off x="1172875" y="252450"/>
            <a:ext cx="7851600" cy="5394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dk1"/>
              </a:buClr>
              <a:buSzPts val="1100"/>
              <a:buFont typeface="Arial"/>
              <a:buNone/>
            </a:pPr>
            <a:r>
              <a:rPr lang="en" sz="4400" b="1" i="1" dirty="0"/>
              <a:t>#9: Keep Prior Years &amp; Feedback!</a:t>
            </a:r>
            <a:endParaRPr b="1" i="1" dirty="0"/>
          </a:p>
        </p:txBody>
      </p:sp>
      <p:sp>
        <p:nvSpPr>
          <p:cNvPr id="333" name="Google Shape;333;p50"/>
          <p:cNvSpPr txBox="1">
            <a:spLocks noGrp="1"/>
          </p:cNvSpPr>
          <p:nvPr>
            <p:ph type="body" idx="1"/>
          </p:nvPr>
        </p:nvSpPr>
        <p:spPr>
          <a:xfrm>
            <a:off x="643525" y="1151925"/>
            <a:ext cx="7683300" cy="3380100"/>
          </a:xfrm>
          <a:prstGeom prst="rect">
            <a:avLst/>
          </a:prstGeom>
          <a:noFill/>
          <a:ln>
            <a:noFill/>
          </a:ln>
        </p:spPr>
        <p:txBody>
          <a:bodyPr spcFirstLastPara="1" wrap="square" lIns="0" tIns="45700" rIns="0" bIns="45700" anchor="t" anchorCtr="0">
            <a:noAutofit/>
          </a:bodyPr>
          <a:lstStyle/>
          <a:p>
            <a:pPr marL="91440" lvl="0" indent="-171450" algn="l" rtl="0">
              <a:lnSpc>
                <a:spcPct val="90000"/>
              </a:lnSpc>
              <a:spcBef>
                <a:spcPts val="0"/>
              </a:spcBef>
              <a:spcAft>
                <a:spcPts val="0"/>
              </a:spcAft>
              <a:buSzPts val="2700"/>
              <a:buFont typeface="Arial"/>
              <a:buChar char="•"/>
            </a:pPr>
            <a:r>
              <a:rPr lang="en" sz="2700"/>
              <a:t>Starting Point in Troy</a:t>
            </a:r>
            <a:endParaRPr sz="2700"/>
          </a:p>
          <a:p>
            <a:pPr marL="384048" lvl="1" indent="-250698" algn="l" rtl="0">
              <a:lnSpc>
                <a:spcPct val="90000"/>
              </a:lnSpc>
              <a:spcBef>
                <a:spcPts val="0"/>
              </a:spcBef>
              <a:spcAft>
                <a:spcPts val="0"/>
              </a:spcAft>
              <a:buSzPts val="2700"/>
              <a:buFont typeface="Arial"/>
              <a:buChar char="◦"/>
            </a:pPr>
            <a:r>
              <a:rPr lang="en" sz="2700"/>
              <a:t>Previous Consolidated Grant Application</a:t>
            </a:r>
            <a:endParaRPr sz="2700"/>
          </a:p>
          <a:p>
            <a:pPr marL="384048" lvl="1" indent="-250698" algn="l" rtl="0">
              <a:lnSpc>
                <a:spcPct val="90000"/>
              </a:lnSpc>
              <a:spcBef>
                <a:spcPts val="0"/>
              </a:spcBef>
              <a:spcAft>
                <a:spcPts val="0"/>
              </a:spcAft>
              <a:buSzPts val="2700"/>
              <a:buFont typeface="Arial"/>
              <a:buChar char="◦"/>
            </a:pPr>
            <a:r>
              <a:rPr lang="en" sz="2700"/>
              <a:t>Previous DCIP Planning Document &amp; DCIP Template</a:t>
            </a:r>
            <a:endParaRPr sz="2700"/>
          </a:p>
          <a:p>
            <a:pPr marL="384048" lvl="1" indent="-250698" algn="l" rtl="0">
              <a:lnSpc>
                <a:spcPct val="90000"/>
              </a:lnSpc>
              <a:spcBef>
                <a:spcPts val="0"/>
              </a:spcBef>
              <a:spcAft>
                <a:spcPts val="0"/>
              </a:spcAft>
              <a:buSzPts val="2700"/>
              <a:buFont typeface="Arial"/>
              <a:buChar char="◦"/>
            </a:pPr>
            <a:r>
              <a:rPr lang="en" sz="2700"/>
              <a:t>Feedback from NYSED - See E-mail from DCIP that includes the “DCIP Review Form” - Look to “General Observations” and “Notes and Feedback” Specific to Each Priority</a:t>
            </a:r>
            <a:endParaRPr sz="2700"/>
          </a:p>
          <a:p>
            <a:pPr marL="384048" lvl="1" indent="-250698" algn="l" rtl="0">
              <a:lnSpc>
                <a:spcPct val="90000"/>
              </a:lnSpc>
              <a:spcBef>
                <a:spcPts val="0"/>
              </a:spcBef>
              <a:spcAft>
                <a:spcPts val="0"/>
              </a:spcAft>
              <a:buSzPts val="2700"/>
              <a:buFont typeface="Arial"/>
              <a:buChar char="◦"/>
            </a:pPr>
            <a:r>
              <a:rPr lang="en" sz="2700"/>
              <a:t>Previous SCEPs Can Also Be Helpful</a:t>
            </a:r>
            <a:endParaRPr sz="2700"/>
          </a:p>
          <a:p>
            <a:pPr marL="384048" lvl="1" indent="-250698" algn="l" rtl="0">
              <a:lnSpc>
                <a:spcPct val="90000"/>
              </a:lnSpc>
              <a:spcBef>
                <a:spcPts val="0"/>
              </a:spcBef>
              <a:spcAft>
                <a:spcPts val="0"/>
              </a:spcAft>
              <a:buSzPts val="2700"/>
              <a:buFont typeface="Arial"/>
              <a:buChar char="◦"/>
            </a:pPr>
            <a:r>
              <a:rPr lang="en" sz="2700"/>
              <a:t>Highlighting Activity Is Helpful - Green, Yellow, Red</a:t>
            </a:r>
            <a:endParaRPr sz="2700"/>
          </a:p>
          <a:p>
            <a:pPr marL="0" lvl="0" indent="0" algn="l" rtl="0">
              <a:lnSpc>
                <a:spcPct val="90000"/>
              </a:lnSpc>
              <a:spcBef>
                <a:spcPts val="0"/>
              </a:spcBef>
              <a:spcAft>
                <a:spcPts val="0"/>
              </a:spcAft>
              <a:buNone/>
            </a:pPr>
            <a:endParaRPr sz="2700"/>
          </a:p>
          <a:p>
            <a:pPr marL="91440" lvl="0" indent="0" algn="l" rtl="0">
              <a:lnSpc>
                <a:spcPct val="90000"/>
              </a:lnSpc>
              <a:spcBef>
                <a:spcPts val="0"/>
              </a:spcBef>
              <a:spcAft>
                <a:spcPts val="0"/>
              </a:spcAft>
              <a:buNone/>
            </a:pPr>
            <a:endParaRPr sz="27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51"/>
          <p:cNvSpPr txBox="1">
            <a:spLocks noGrp="1"/>
          </p:cNvSpPr>
          <p:nvPr>
            <p:ph type="title"/>
          </p:nvPr>
        </p:nvSpPr>
        <p:spPr>
          <a:xfrm>
            <a:off x="1162000" y="219850"/>
            <a:ext cx="7413900" cy="5394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dk1"/>
              </a:buClr>
              <a:buSzPts val="1100"/>
              <a:buFont typeface="Arial"/>
              <a:buNone/>
            </a:pPr>
            <a:r>
              <a:rPr lang="en" sz="4100" b="1" i="1"/>
              <a:t>#8: Collaborate Early &amp; Often!</a:t>
            </a:r>
            <a:endParaRPr sz="4500" b="1" i="1"/>
          </a:p>
        </p:txBody>
      </p:sp>
      <p:sp>
        <p:nvSpPr>
          <p:cNvPr id="341" name="Google Shape;341;p51"/>
          <p:cNvSpPr txBox="1"/>
          <p:nvPr/>
        </p:nvSpPr>
        <p:spPr>
          <a:xfrm>
            <a:off x="302250" y="980225"/>
            <a:ext cx="4705200" cy="3570900"/>
          </a:xfrm>
          <a:prstGeom prst="rect">
            <a:avLst/>
          </a:prstGeom>
          <a:noFill/>
          <a:ln>
            <a:noFill/>
          </a:ln>
        </p:spPr>
        <p:txBody>
          <a:bodyPr spcFirstLastPara="1" wrap="square" lIns="91425" tIns="91425" rIns="91425" bIns="91425" anchor="t" anchorCtr="0">
            <a:spAutoFit/>
          </a:bodyPr>
          <a:lstStyle/>
          <a:p>
            <a:pPr marL="457200" lvl="0" indent="-355600" algn="l" rtl="0">
              <a:spcBef>
                <a:spcPts val="0"/>
              </a:spcBef>
              <a:spcAft>
                <a:spcPts val="0"/>
              </a:spcAft>
              <a:buClr>
                <a:srgbClr val="3F3F3F"/>
              </a:buClr>
              <a:buSzPts val="2000"/>
              <a:buFont typeface="Calibri"/>
              <a:buChar char="●"/>
            </a:pPr>
            <a:r>
              <a:rPr lang="en" sz="2000">
                <a:solidFill>
                  <a:srgbClr val="3F3F3F"/>
                </a:solidFill>
                <a:latin typeface="Calibri"/>
                <a:ea typeface="Calibri"/>
                <a:cs typeface="Calibri"/>
                <a:sym typeface="Calibri"/>
              </a:rPr>
              <a:t>Engage All Stakeholders Early in the Process, Scheduled Meetings and Plan for DCIP on the Calendar (DLT, BLT)</a:t>
            </a:r>
            <a:endParaRPr sz="2000">
              <a:solidFill>
                <a:srgbClr val="3F3F3F"/>
              </a:solidFill>
              <a:latin typeface="Calibri"/>
              <a:ea typeface="Calibri"/>
              <a:cs typeface="Calibri"/>
              <a:sym typeface="Calibri"/>
            </a:endParaRPr>
          </a:p>
          <a:p>
            <a:pPr marL="457200" lvl="0" indent="-355600" algn="l" rtl="0">
              <a:spcBef>
                <a:spcPts val="0"/>
              </a:spcBef>
              <a:spcAft>
                <a:spcPts val="0"/>
              </a:spcAft>
              <a:buClr>
                <a:srgbClr val="3F3F3F"/>
              </a:buClr>
              <a:buSzPts val="2000"/>
              <a:buFont typeface="Calibri"/>
              <a:buChar char="●"/>
            </a:pPr>
            <a:r>
              <a:rPr lang="en" sz="2000">
                <a:solidFill>
                  <a:srgbClr val="3F3F3F"/>
                </a:solidFill>
                <a:latin typeface="Calibri"/>
                <a:ea typeface="Calibri"/>
                <a:cs typeface="Calibri"/>
                <a:sym typeface="Calibri"/>
              </a:rPr>
              <a:t>Ongoing Monitoring and Evaluation of the DCIP and SCEPs</a:t>
            </a:r>
            <a:endParaRPr sz="2000">
              <a:solidFill>
                <a:srgbClr val="3F3F3F"/>
              </a:solidFill>
              <a:latin typeface="Calibri"/>
              <a:ea typeface="Calibri"/>
              <a:cs typeface="Calibri"/>
              <a:sym typeface="Calibri"/>
            </a:endParaRPr>
          </a:p>
          <a:p>
            <a:pPr marL="457200" lvl="0" indent="-355600" algn="l" rtl="0">
              <a:spcBef>
                <a:spcPts val="0"/>
              </a:spcBef>
              <a:spcAft>
                <a:spcPts val="0"/>
              </a:spcAft>
              <a:buClr>
                <a:srgbClr val="3F3F3F"/>
              </a:buClr>
              <a:buSzPts val="2000"/>
              <a:buFont typeface="Calibri"/>
              <a:buChar char="●"/>
            </a:pPr>
            <a:r>
              <a:rPr lang="en" sz="2000">
                <a:solidFill>
                  <a:srgbClr val="3F3F3F"/>
                </a:solidFill>
                <a:latin typeface="Calibri"/>
                <a:ea typeface="Calibri"/>
                <a:cs typeface="Calibri"/>
                <a:sym typeface="Calibri"/>
              </a:rPr>
              <a:t>Documentation of Meetings and Plans</a:t>
            </a:r>
            <a:endParaRPr sz="2000">
              <a:solidFill>
                <a:srgbClr val="3F3F3F"/>
              </a:solidFill>
              <a:latin typeface="Calibri"/>
              <a:ea typeface="Calibri"/>
              <a:cs typeface="Calibri"/>
              <a:sym typeface="Calibri"/>
            </a:endParaRPr>
          </a:p>
          <a:p>
            <a:pPr marL="457200" lvl="0" indent="-355600" algn="l" rtl="0">
              <a:spcBef>
                <a:spcPts val="0"/>
              </a:spcBef>
              <a:spcAft>
                <a:spcPts val="0"/>
              </a:spcAft>
              <a:buClr>
                <a:srgbClr val="3F3F3F"/>
              </a:buClr>
              <a:buSzPts val="2000"/>
              <a:buFont typeface="Calibri"/>
              <a:buChar char="●"/>
            </a:pPr>
            <a:r>
              <a:rPr lang="en" sz="2000">
                <a:solidFill>
                  <a:srgbClr val="3F3F3F"/>
                </a:solidFill>
                <a:latin typeface="Calibri"/>
                <a:ea typeface="Calibri"/>
                <a:cs typeface="Calibri"/>
                <a:sym typeface="Calibri"/>
              </a:rPr>
              <a:t>Consultation and Collaboration Form</a:t>
            </a:r>
            <a:endParaRPr sz="2000">
              <a:solidFill>
                <a:srgbClr val="3F3F3F"/>
              </a:solidFill>
              <a:latin typeface="Calibri"/>
              <a:ea typeface="Calibri"/>
              <a:cs typeface="Calibri"/>
              <a:sym typeface="Calibri"/>
            </a:endParaRPr>
          </a:p>
          <a:p>
            <a:pPr marL="457200" lvl="0" indent="-355600" algn="l" rtl="0">
              <a:spcBef>
                <a:spcPts val="0"/>
              </a:spcBef>
              <a:spcAft>
                <a:spcPts val="0"/>
              </a:spcAft>
              <a:buClr>
                <a:srgbClr val="3F3F3F"/>
              </a:buClr>
              <a:buSzPts val="2000"/>
              <a:buFont typeface="Calibri"/>
              <a:buChar char="●"/>
            </a:pPr>
            <a:r>
              <a:rPr lang="en" sz="2000">
                <a:solidFill>
                  <a:srgbClr val="3F3F3F"/>
                </a:solidFill>
                <a:latin typeface="Calibri"/>
                <a:ea typeface="Calibri"/>
                <a:cs typeface="Calibri"/>
                <a:sym typeface="Calibri"/>
              </a:rPr>
              <a:t>Reach Out to Your Non-public Partners Early</a:t>
            </a:r>
            <a:endParaRPr sz="2000">
              <a:solidFill>
                <a:srgbClr val="3F3F3F"/>
              </a:solidFill>
              <a:latin typeface="Calibri"/>
              <a:ea typeface="Calibri"/>
              <a:cs typeface="Calibri"/>
              <a:sym typeface="Calibri"/>
            </a:endParaRPr>
          </a:p>
          <a:p>
            <a:pPr marL="457200" lvl="0" indent="-355600" algn="l" rtl="0">
              <a:spcBef>
                <a:spcPts val="0"/>
              </a:spcBef>
              <a:spcAft>
                <a:spcPts val="0"/>
              </a:spcAft>
              <a:buClr>
                <a:srgbClr val="3F3F3F"/>
              </a:buClr>
              <a:buSzPts val="2000"/>
              <a:buFont typeface="Calibri"/>
              <a:buChar char="●"/>
            </a:pPr>
            <a:r>
              <a:rPr lang="en" sz="2000">
                <a:solidFill>
                  <a:srgbClr val="3F3F3F"/>
                </a:solidFill>
                <a:latin typeface="Calibri"/>
                <a:ea typeface="Calibri"/>
                <a:cs typeface="Calibri"/>
                <a:sym typeface="Calibri"/>
              </a:rPr>
              <a:t>Connection and Collaboration with In-district, Non-public School Partners </a:t>
            </a:r>
            <a:endParaRPr sz="2000">
              <a:solidFill>
                <a:srgbClr val="3F3F3F"/>
              </a:solidFill>
              <a:latin typeface="Calibri"/>
              <a:ea typeface="Calibri"/>
              <a:cs typeface="Calibri"/>
              <a:sym typeface="Calibri"/>
            </a:endParaRPr>
          </a:p>
        </p:txBody>
      </p:sp>
      <p:pic>
        <p:nvPicPr>
          <p:cNvPr id="342" name="Google Shape;342;p51" descr="Troy City SD Principals and Directors at a conference table"/>
          <p:cNvPicPr preferRelativeResize="0"/>
          <p:nvPr/>
        </p:nvPicPr>
        <p:blipFill rotWithShape="1">
          <a:blip r:embed="rId3">
            <a:alphaModFix/>
          </a:blip>
          <a:srcRect l="7945" t="8659" r="7070" b="24828"/>
          <a:stretch/>
        </p:blipFill>
        <p:spPr>
          <a:xfrm>
            <a:off x="5401200" y="2936500"/>
            <a:ext cx="3446298" cy="1797702"/>
          </a:xfrm>
          <a:prstGeom prst="rect">
            <a:avLst/>
          </a:prstGeom>
          <a:noFill/>
          <a:ln>
            <a:noFill/>
          </a:ln>
        </p:spPr>
      </p:pic>
      <p:pic>
        <p:nvPicPr>
          <p:cNvPr id="343" name="Google Shape;343;p51" descr="Troy City SD staff and Professional Development"/>
          <p:cNvPicPr preferRelativeResize="0"/>
          <p:nvPr/>
        </p:nvPicPr>
        <p:blipFill rotWithShape="1">
          <a:blip r:embed="rId4">
            <a:alphaModFix/>
          </a:blip>
          <a:srcRect t="22510"/>
          <a:stretch/>
        </p:blipFill>
        <p:spPr>
          <a:xfrm>
            <a:off x="5580300" y="928712"/>
            <a:ext cx="3090511" cy="194450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ogo 16-17 2">
  <a:themeElements>
    <a:clrScheme name="Custom 3">
      <a:dk1>
        <a:srgbClr val="000000"/>
      </a:dk1>
      <a:lt1>
        <a:srgbClr val="FFFFFF"/>
      </a:lt1>
      <a:dk2>
        <a:srgbClr val="BFBFBF"/>
      </a:dk2>
      <a:lt2>
        <a:srgbClr val="F2F2F2"/>
      </a:lt2>
      <a:accent1>
        <a:srgbClr val="6C54AA"/>
      </a:accent1>
      <a:accent2>
        <a:srgbClr val="362A54"/>
      </a:accent2>
      <a:accent3>
        <a:srgbClr val="BCB1D9"/>
      </a:accent3>
      <a:accent4>
        <a:srgbClr val="F8F7FB"/>
      </a:accent4>
      <a:accent5>
        <a:srgbClr val="AD9FD1"/>
      </a:accent5>
      <a:accent6>
        <a:srgbClr val="4F3D7B"/>
      </a:accent6>
      <a:hlink>
        <a:srgbClr val="7030A0"/>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ogo 16-17 2">
  <a:themeElements>
    <a:clrScheme name="Custom 3">
      <a:dk1>
        <a:srgbClr val="000000"/>
      </a:dk1>
      <a:lt1>
        <a:srgbClr val="FFFFFF"/>
      </a:lt1>
      <a:dk2>
        <a:srgbClr val="BFBFBF"/>
      </a:dk2>
      <a:lt2>
        <a:srgbClr val="F2F2F2"/>
      </a:lt2>
      <a:accent1>
        <a:srgbClr val="6851A3"/>
      </a:accent1>
      <a:accent2>
        <a:srgbClr val="362A54"/>
      </a:accent2>
      <a:accent3>
        <a:srgbClr val="BCB1D9"/>
      </a:accent3>
      <a:accent4>
        <a:srgbClr val="F8F7FB"/>
      </a:accent4>
      <a:accent5>
        <a:srgbClr val="AD9FD1"/>
      </a:accent5>
      <a:accent6>
        <a:srgbClr val="4F3D7B"/>
      </a:accent6>
      <a:hlink>
        <a:srgbClr val="7030A0"/>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a:themeElements>
    <a:clrScheme name="NYSED">
      <a:dk1>
        <a:srgbClr val="233E90"/>
      </a:dk1>
      <a:lt1>
        <a:srgbClr val="FFFFFF"/>
      </a:lt1>
      <a:dk2>
        <a:srgbClr val="002D72"/>
      </a:dk2>
      <a:lt2>
        <a:srgbClr val="0077C8"/>
      </a:lt2>
      <a:accent1>
        <a:srgbClr val="F2A900"/>
      </a:accent1>
      <a:accent2>
        <a:srgbClr val="FFFFFF"/>
      </a:accent2>
      <a:accent3>
        <a:srgbClr val="009CDE"/>
      </a:accent3>
      <a:accent4>
        <a:srgbClr val="F3DD6D"/>
      </a:accent4>
      <a:accent5>
        <a:srgbClr val="F3DD6D"/>
      </a:accent5>
      <a:accent6>
        <a:srgbClr val="0047BB"/>
      </a:accent6>
      <a:hlink>
        <a:srgbClr val="1D428A"/>
      </a:hlink>
      <a:folHlink>
        <a:srgbClr val="954F72"/>
      </a:folHlink>
    </a:clrScheme>
    <a:fontScheme name="Custom 75">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45331398_Win32_SL_V13" id="{C59E605D-C281-4A06-BDA0-E97A35AC3AA8}" vid="{25D1D206-DA25-4050-926A-BD6D3A1B506F}"/>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BA4BBDFDB19AB4F8F951E26FF8789D7" ma:contentTypeVersion="12" ma:contentTypeDescription="Create a new document." ma:contentTypeScope="" ma:versionID="16b70b0033432509366434510db18828">
  <xsd:schema xmlns:xsd="http://www.w3.org/2001/XMLSchema" xmlns:xs="http://www.w3.org/2001/XMLSchema" xmlns:p="http://schemas.microsoft.com/office/2006/metadata/properties" xmlns:ns2="f9cda59e-cce6-4768-86f2-fe5baa37c005" xmlns:ns3="638b3caf-d476-4b1b-a0ca-d0927ce2d08f" targetNamespace="http://schemas.microsoft.com/office/2006/metadata/properties" ma:root="true" ma:fieldsID="a36c7a70a1f904f6c878f420d7cdf595" ns2:_="" ns3:_="">
    <xsd:import namespace="f9cda59e-cce6-4768-86f2-fe5baa37c005"/>
    <xsd:import namespace="638b3caf-d476-4b1b-a0ca-d0927ce2d08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BillingMetadata"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cda59e-cce6-4768-86f2-fe5baa37c0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84ff23e3-e101-494d-9ca5-fbd63573679e"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BillingMetadata" ma:index="18" nillable="true" ma:displayName="MediaServiceBillingMetadata" ma:hidden="true" ma:internalName="MediaServiceBillingMetadata" ma:readOnly="true">
      <xsd:simpleType>
        <xsd:restriction base="dms:Note"/>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38b3caf-d476-4b1b-a0ca-d0927ce2d08f"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67203abc-735c-4fea-a315-f8fed0a50462}" ma:internalName="TaxCatchAll" ma:showField="CatchAllData" ma:web="638b3caf-d476-4b1b-a0ca-d0927ce2d08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638b3caf-d476-4b1b-a0ca-d0927ce2d08f" xsi:nil="true"/>
    <lcf76f155ced4ddcb4097134ff3c332f xmlns="f9cda59e-cce6-4768-86f2-fe5baa37c00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104DF38-2CFB-499D-A2CA-1D968DF449D8}">
  <ds:schemaRefs>
    <ds:schemaRef ds:uri="http://schemas.microsoft.com/sharepoint/v3/contenttype/forms"/>
  </ds:schemaRefs>
</ds:datastoreItem>
</file>

<file path=customXml/itemProps2.xml><?xml version="1.0" encoding="utf-8"?>
<ds:datastoreItem xmlns:ds="http://schemas.openxmlformats.org/officeDocument/2006/customXml" ds:itemID="{35880E02-B903-4AC9-AFDE-4AFA670C98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9cda59e-cce6-4768-86f2-fe5baa37c005"/>
    <ds:schemaRef ds:uri="638b3caf-d476-4b1b-a0ca-d0927ce2d0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C5D5C3E-5523-4D21-9F1E-A3ABD51A4968}">
  <ds:schemaRefs>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http://purl.org/dc/elements/1.1/"/>
    <ds:schemaRef ds:uri="http://schemas.microsoft.com/office/2006/metadata/properties"/>
    <ds:schemaRef ds:uri="638b3caf-d476-4b1b-a0ca-d0927ce2d08f"/>
    <ds:schemaRef ds:uri="f9cda59e-cce6-4768-86f2-fe5baa37c005"/>
    <ds:schemaRef ds:uri="http://www.w3.org/XML/1998/namespace"/>
    <ds:schemaRef ds:uri="http://purl.org/dc/dcmitype/"/>
  </ds:schemaRefs>
</ds:datastoreItem>
</file>

<file path=docMetadata/LabelInfo.xml><?xml version="1.0" encoding="utf-8"?>
<clbl:labelList xmlns:clbl="http://schemas.microsoft.com/office/2020/mipLabelMetadata">
  <clbl:label id="{15ef16e8-4ce0-4fc3-92e2-6a7a6c8e765e}" enabled="0" method="" siteId="{15ef16e8-4ce0-4fc3-92e2-6a7a6c8e765e}" removed="1"/>
</clbl:labelList>
</file>

<file path=docProps/app.xml><?xml version="1.0" encoding="utf-8"?>
<Properties xmlns="http://schemas.openxmlformats.org/officeDocument/2006/extended-properties" xmlns:vt="http://schemas.openxmlformats.org/officeDocument/2006/docPropsVTypes">
  <TotalTime>27</TotalTime>
  <Words>1261</Words>
  <Application>Microsoft Office PowerPoint</Application>
  <PresentationFormat>On-screen Show (16:9)</PresentationFormat>
  <Paragraphs>122</Paragraphs>
  <Slides>19</Slides>
  <Notes>18</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19</vt:i4>
      </vt:variant>
    </vt:vector>
  </HeadingPairs>
  <TitlesOfParts>
    <vt:vector size="26" baseType="lpstr">
      <vt:lpstr>Arial</vt:lpstr>
      <vt:lpstr>Calibri</vt:lpstr>
      <vt:lpstr>Tenorite</vt:lpstr>
      <vt:lpstr>Simple Light</vt:lpstr>
      <vt:lpstr>Logo 16-17 2</vt:lpstr>
      <vt:lpstr>Logo 16-17 2</vt:lpstr>
      <vt:lpstr>Custom</vt:lpstr>
      <vt:lpstr>ESSA Virtual  Grants Training July 30, 2025</vt:lpstr>
      <vt:lpstr>Donna Watson Troy City School District Deputy Superintendent  Former Director of Curriculum and Pupil Personnel Services for the Schodack Central School District  Former Curriculum Coordinator and High School English Language Arts Teacher for the Watervliet City School District </vt:lpstr>
      <vt:lpstr>Juli Currey  Troy City School District Director of Grants, Academic Programs and Accountability  Former Troy City School District, School #12 elementary teacher </vt:lpstr>
      <vt:lpstr> Consolidated Grants:  Top Ten Lessons Learned!  </vt:lpstr>
      <vt:lpstr>About the Troy CSD </vt:lpstr>
      <vt:lpstr>District Mission Statement </vt:lpstr>
      <vt:lpstr>#10: Understand Requirements of Titles! </vt:lpstr>
      <vt:lpstr>#9: Keep Prior Years &amp; Feedback!</vt:lpstr>
      <vt:lpstr>#8: Collaborate Early &amp; Often!</vt:lpstr>
      <vt:lpstr>#7: Know Your Resources!</vt:lpstr>
      <vt:lpstr>#6: Maintain Up to Date Data!</vt:lpstr>
      <vt:lpstr>#5: NYSED Webinars!</vt:lpstr>
      <vt:lpstr>#4: Capture All Unspent Funds!</vt:lpstr>
      <vt:lpstr>#3: Amend, Amend, Amend!</vt:lpstr>
      <vt:lpstr>#2: FS-10s Are Your Friend!</vt:lpstr>
      <vt:lpstr>#1: Fund the Plan, Don’t Plan the Fund</vt:lpstr>
      <vt:lpstr>You Are Trusted to Lead This Important Work!</vt:lpstr>
      <vt:lpstr>Thank You!!!!</vt:lpstr>
      <vt:lpstr>Troy CSD 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Troy CSD Keynote Presentation for the ESSA Funded Programs Virtual Training </dc:title>
  <dc:creator>New York State Education Department</dc:creator>
  <cp:lastModifiedBy>Kari Benn</cp:lastModifiedBy>
  <cp:revision>1</cp:revision>
  <dcterms:modified xsi:type="dcterms:W3CDTF">2025-08-25T11:53:58Z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0x0101006BA4BBDFDB19AB4F8F951E26FF8789D7</vt:lpwstr>
  </property>
  <property fmtid="{D5CDD505-2E9C-101B-9397-08002B2CF9AE}" pid="3" name="MediaServiceImageTags">
    <vt:lpwstr/>
  </property>
</Properties>
</file>